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6" r:id="rId2"/>
    <p:sldId id="257" r:id="rId3"/>
    <p:sldId id="1453" r:id="rId4"/>
    <p:sldId id="1520" r:id="rId5"/>
    <p:sldId id="1444" r:id="rId6"/>
    <p:sldId id="1488" r:id="rId7"/>
    <p:sldId id="1521" r:id="rId8"/>
    <p:sldId id="1445" r:id="rId9"/>
    <p:sldId id="1514" r:id="rId10"/>
    <p:sldId id="1522" r:id="rId11"/>
    <p:sldId id="1523" r:id="rId12"/>
    <p:sldId id="1528" r:id="rId13"/>
    <p:sldId id="1451" r:id="rId14"/>
    <p:sldId id="1529" r:id="rId15"/>
    <p:sldId id="1501" r:id="rId16"/>
    <p:sldId id="1525" r:id="rId17"/>
    <p:sldId id="1512" r:id="rId18"/>
    <p:sldId id="1472" r:id="rId19"/>
    <p:sldId id="1513" r:id="rId20"/>
    <p:sldId id="1480" r:id="rId21"/>
    <p:sldId id="1527" r:id="rId22"/>
    <p:sldId id="1506" r:id="rId23"/>
    <p:sldId id="1494" r:id="rId2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7B16B248-4FE7-403B-9668-FF09337B0114}">
          <p14:sldIdLst>
            <p14:sldId id="256"/>
            <p14:sldId id="257"/>
            <p14:sldId id="1453"/>
            <p14:sldId id="1520"/>
            <p14:sldId id="1444"/>
            <p14:sldId id="1488"/>
            <p14:sldId id="1521"/>
            <p14:sldId id="1445"/>
            <p14:sldId id="1514"/>
            <p14:sldId id="1522"/>
            <p14:sldId id="1523"/>
            <p14:sldId id="1528"/>
            <p14:sldId id="1451"/>
            <p14:sldId id="1529"/>
            <p14:sldId id="1501"/>
            <p14:sldId id="1525"/>
            <p14:sldId id="1512"/>
            <p14:sldId id="1472"/>
            <p14:sldId id="1513"/>
            <p14:sldId id="1480"/>
            <p14:sldId id="1527"/>
            <p14:sldId id="1506"/>
            <p14:sldId id="149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E7FA"/>
    <a:srgbClr val="ECB2B2"/>
    <a:srgbClr val="E0F0FE"/>
    <a:srgbClr val="F0E3F0"/>
    <a:srgbClr val="0000FF"/>
    <a:srgbClr val="F4B183"/>
    <a:srgbClr val="999B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59"/>
    <p:restoredTop sz="79710" autoAdjust="0"/>
  </p:normalViewPr>
  <p:slideViewPr>
    <p:cSldViewPr snapToGrid="0">
      <p:cViewPr varScale="1">
        <p:scale>
          <a:sx n="94" d="100"/>
          <a:sy n="94" d="100"/>
        </p:scale>
        <p:origin x="1472" y="19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张承勇" userId="04ec64db-0e6d-4542-b62f-9b650ffe9ad6" providerId="ADAL" clId="{14759656-CE7E-4B1D-906E-76CEC707FAC5}"/>
    <pc:docChg chg="undo redo custSel modSld">
      <pc:chgData name="张承勇" userId="04ec64db-0e6d-4542-b62f-9b650ffe9ad6" providerId="ADAL" clId="{14759656-CE7E-4B1D-906E-76CEC707FAC5}" dt="2025-10-26T00:08:52.861" v="271"/>
      <pc:docMkLst>
        <pc:docMk/>
      </pc:docMkLst>
      <pc:sldChg chg="modSp mod">
        <pc:chgData name="张承勇" userId="04ec64db-0e6d-4542-b62f-9b650ffe9ad6" providerId="ADAL" clId="{14759656-CE7E-4B1D-906E-76CEC707FAC5}" dt="2025-10-25T13:50:39.189" v="16" actId="20577"/>
        <pc:sldMkLst>
          <pc:docMk/>
          <pc:sldMk cId="164249384" sldId="256"/>
        </pc:sldMkLst>
        <pc:spChg chg="mod">
          <ac:chgData name="张承勇" userId="04ec64db-0e6d-4542-b62f-9b650ffe9ad6" providerId="ADAL" clId="{14759656-CE7E-4B1D-906E-76CEC707FAC5}" dt="2025-10-25T13:50:39.189" v="16" actId="20577"/>
          <ac:spMkLst>
            <pc:docMk/>
            <pc:sldMk cId="164249384" sldId="256"/>
            <ac:spMk id="9" creationId="{F0C92AB2-EBF4-44AC-84B3-31CD36B74031}"/>
          </ac:spMkLst>
        </pc:spChg>
      </pc:sldChg>
      <pc:sldChg chg="modSp mod">
        <pc:chgData name="张承勇" userId="04ec64db-0e6d-4542-b62f-9b650ffe9ad6" providerId="ADAL" clId="{14759656-CE7E-4B1D-906E-76CEC707FAC5}" dt="2025-10-25T23:24:55.418" v="230" actId="1076"/>
        <pc:sldMkLst>
          <pc:docMk/>
          <pc:sldMk cId="1941918455" sldId="1445"/>
        </pc:sldMkLst>
        <pc:picChg chg="mod">
          <ac:chgData name="张承勇" userId="04ec64db-0e6d-4542-b62f-9b650ffe9ad6" providerId="ADAL" clId="{14759656-CE7E-4B1D-906E-76CEC707FAC5}" dt="2025-10-25T23:24:55.418" v="230" actId="1076"/>
          <ac:picMkLst>
            <pc:docMk/>
            <pc:sldMk cId="1941918455" sldId="1445"/>
            <ac:picMk id="13" creationId="{F76668C7-7588-4192-B14B-B9016552E4C0}"/>
          </ac:picMkLst>
        </pc:picChg>
      </pc:sldChg>
      <pc:sldChg chg="addSp delSp modSp mod addAnim delAnim modAnim">
        <pc:chgData name="张承勇" userId="04ec64db-0e6d-4542-b62f-9b650ffe9ad6" providerId="ADAL" clId="{14759656-CE7E-4B1D-906E-76CEC707FAC5}" dt="2025-10-26T00:08:27.988" v="270" actId="1076"/>
        <pc:sldMkLst>
          <pc:docMk/>
          <pc:sldMk cId="2328669376" sldId="1448"/>
        </pc:sldMkLst>
        <pc:spChg chg="add del">
          <ac:chgData name="张承勇" userId="04ec64db-0e6d-4542-b62f-9b650ffe9ad6" providerId="ADAL" clId="{14759656-CE7E-4B1D-906E-76CEC707FAC5}" dt="2025-10-25T14:05:55.690" v="123" actId="22"/>
          <ac:spMkLst>
            <pc:docMk/>
            <pc:sldMk cId="2328669376" sldId="1448"/>
            <ac:spMk id="11" creationId="{EC02CFEB-1C36-49DD-99C3-2585BBA180B2}"/>
          </ac:spMkLst>
        </pc:spChg>
        <pc:spChg chg="add mod">
          <ac:chgData name="张承勇" userId="04ec64db-0e6d-4542-b62f-9b650ffe9ad6" providerId="ADAL" clId="{14759656-CE7E-4B1D-906E-76CEC707FAC5}" dt="2025-10-26T00:08:23.222" v="269" actId="1076"/>
          <ac:spMkLst>
            <pc:docMk/>
            <pc:sldMk cId="2328669376" sldId="1448"/>
            <ac:spMk id="12" creationId="{857041C0-09B3-4886-9831-5D490A39EA6F}"/>
          </ac:spMkLst>
        </pc:spChg>
        <pc:spChg chg="mod">
          <ac:chgData name="张承勇" userId="04ec64db-0e6d-4542-b62f-9b650ffe9ad6" providerId="ADAL" clId="{14759656-CE7E-4B1D-906E-76CEC707FAC5}" dt="2025-10-26T00:08:27.988" v="270" actId="1076"/>
          <ac:spMkLst>
            <pc:docMk/>
            <pc:sldMk cId="2328669376" sldId="1448"/>
            <ac:spMk id="37" creationId="{E884890C-5B4A-4394-A623-B0139B1C176E}"/>
          </ac:spMkLst>
        </pc:spChg>
        <pc:picChg chg="add del mod ord">
          <ac:chgData name="张承勇" userId="04ec64db-0e6d-4542-b62f-9b650ffe9ad6" providerId="ADAL" clId="{14759656-CE7E-4B1D-906E-76CEC707FAC5}" dt="2025-10-26T00:08:19.603" v="268" actId="478"/>
          <ac:picMkLst>
            <pc:docMk/>
            <pc:sldMk cId="2328669376" sldId="1448"/>
            <ac:picMk id="10" creationId="{4D641841-B95D-47A5-B729-89F72BAA2BAB}"/>
          </ac:picMkLst>
        </pc:picChg>
      </pc:sldChg>
      <pc:sldChg chg="addSp delSp modSp mod addAnim delAnim modAnim">
        <pc:chgData name="张承勇" userId="04ec64db-0e6d-4542-b62f-9b650ffe9ad6" providerId="ADAL" clId="{14759656-CE7E-4B1D-906E-76CEC707FAC5}" dt="2025-10-25T14:02:40.598" v="115"/>
        <pc:sldMkLst>
          <pc:docMk/>
          <pc:sldMk cId="2527007306" sldId="1469"/>
        </pc:sldMkLst>
        <pc:spChg chg="mod topLvl">
          <ac:chgData name="张承勇" userId="04ec64db-0e6d-4542-b62f-9b650ffe9ad6" providerId="ADAL" clId="{14759656-CE7E-4B1D-906E-76CEC707FAC5}" dt="2025-10-25T14:02:36.279" v="114" actId="164"/>
          <ac:spMkLst>
            <pc:docMk/>
            <pc:sldMk cId="2527007306" sldId="1469"/>
            <ac:spMk id="21" creationId="{FB5677CD-2B5A-46E5-B9F9-8C856E4C9A80}"/>
          </ac:spMkLst>
        </pc:spChg>
        <pc:grpChg chg="add mod">
          <ac:chgData name="张承勇" userId="04ec64db-0e6d-4542-b62f-9b650ffe9ad6" providerId="ADAL" clId="{14759656-CE7E-4B1D-906E-76CEC707FAC5}" dt="2025-10-25T14:02:36.279" v="114" actId="164"/>
          <ac:grpSpMkLst>
            <pc:docMk/>
            <pc:sldMk cId="2527007306" sldId="1469"/>
            <ac:grpSpMk id="2" creationId="{2763513D-69BF-40A9-9E34-1CCEF7081D69}"/>
          </ac:grpSpMkLst>
        </pc:grpChg>
        <pc:grpChg chg="add del">
          <ac:chgData name="张承勇" userId="04ec64db-0e6d-4542-b62f-9b650ffe9ad6" providerId="ADAL" clId="{14759656-CE7E-4B1D-906E-76CEC707FAC5}" dt="2025-10-25T14:01:57.636" v="105" actId="478"/>
          <ac:grpSpMkLst>
            <pc:docMk/>
            <pc:sldMk cId="2527007306" sldId="1469"/>
            <ac:grpSpMk id="4" creationId="{1D2D05CE-7844-4E6E-90AC-A7AD02D53881}"/>
          </ac:grpSpMkLst>
        </pc:grpChg>
        <pc:picChg chg="del topLvl">
          <ac:chgData name="张承勇" userId="04ec64db-0e6d-4542-b62f-9b650ffe9ad6" providerId="ADAL" clId="{14759656-CE7E-4B1D-906E-76CEC707FAC5}" dt="2025-10-25T14:01:57.636" v="105" actId="478"/>
          <ac:picMkLst>
            <pc:docMk/>
            <pc:sldMk cId="2527007306" sldId="1469"/>
            <ac:picMk id="3" creationId="{9780049A-1F6D-4FA4-888E-BC794D55E989}"/>
          </ac:picMkLst>
        </pc:picChg>
        <pc:picChg chg="add mod">
          <ac:chgData name="张承勇" userId="04ec64db-0e6d-4542-b62f-9b650ffe9ad6" providerId="ADAL" clId="{14759656-CE7E-4B1D-906E-76CEC707FAC5}" dt="2025-10-25T14:02:36.279" v="114" actId="164"/>
          <ac:picMkLst>
            <pc:docMk/>
            <pc:sldMk cId="2527007306" sldId="1469"/>
            <ac:picMk id="13" creationId="{2F9AB3E4-6D04-434B-B81D-20A65C9211A5}"/>
          </ac:picMkLst>
        </pc:picChg>
      </pc:sldChg>
      <pc:sldChg chg="modSp">
        <pc:chgData name="张承勇" userId="04ec64db-0e6d-4542-b62f-9b650ffe9ad6" providerId="ADAL" clId="{14759656-CE7E-4B1D-906E-76CEC707FAC5}" dt="2025-10-25T14:03:41.758" v="116" actId="113"/>
        <pc:sldMkLst>
          <pc:docMk/>
          <pc:sldMk cId="4123355693" sldId="1470"/>
        </pc:sldMkLst>
        <pc:spChg chg="mod">
          <ac:chgData name="张承勇" userId="04ec64db-0e6d-4542-b62f-9b650ffe9ad6" providerId="ADAL" clId="{14759656-CE7E-4B1D-906E-76CEC707FAC5}" dt="2025-10-25T14:03:41.758" v="116" actId="113"/>
          <ac:spMkLst>
            <pc:docMk/>
            <pc:sldMk cId="4123355693" sldId="1470"/>
            <ac:spMk id="18" creationId="{80EFC2D6-D33E-4A69-8161-FAEF8650B853}"/>
          </ac:spMkLst>
        </pc:spChg>
      </pc:sldChg>
      <pc:sldChg chg="addSp delSp modSp mod delAnim modAnim">
        <pc:chgData name="张承勇" userId="04ec64db-0e6d-4542-b62f-9b650ffe9ad6" providerId="ADAL" clId="{14759656-CE7E-4B1D-906E-76CEC707FAC5}" dt="2025-10-26T00:08:52.861" v="271"/>
        <pc:sldMkLst>
          <pc:docMk/>
          <pc:sldMk cId="3792842666" sldId="1473"/>
        </pc:sldMkLst>
        <pc:spChg chg="mod">
          <ac:chgData name="张承勇" userId="04ec64db-0e6d-4542-b62f-9b650ffe9ad6" providerId="ADAL" clId="{14759656-CE7E-4B1D-906E-76CEC707FAC5}" dt="2025-10-25T23:25:15.834" v="235" actId="1076"/>
          <ac:spMkLst>
            <pc:docMk/>
            <pc:sldMk cId="3792842666" sldId="1473"/>
            <ac:spMk id="11" creationId="{323096C2-B8F1-4B1B-939E-0B091F32096F}"/>
          </ac:spMkLst>
        </pc:spChg>
        <pc:spChg chg="mod">
          <ac:chgData name="张承勇" userId="04ec64db-0e6d-4542-b62f-9b650ffe9ad6" providerId="ADAL" clId="{14759656-CE7E-4B1D-906E-76CEC707FAC5}" dt="2025-10-25T23:23:59.954" v="218" actId="1076"/>
          <ac:spMkLst>
            <pc:docMk/>
            <pc:sldMk cId="3792842666" sldId="1473"/>
            <ac:spMk id="12" creationId="{D9C700B5-EE2E-4D1A-B6B4-8338C265DF9D}"/>
          </ac:spMkLst>
        </pc:spChg>
        <pc:spChg chg="mod">
          <ac:chgData name="张承勇" userId="04ec64db-0e6d-4542-b62f-9b650ffe9ad6" providerId="ADAL" clId="{14759656-CE7E-4B1D-906E-76CEC707FAC5}" dt="2025-10-25T23:26:26.675" v="247" actId="21"/>
          <ac:spMkLst>
            <pc:docMk/>
            <pc:sldMk cId="3792842666" sldId="1473"/>
            <ac:spMk id="17" creationId="{0D963621-F921-42D3-B93E-6DCCD6D2AF76}"/>
          </ac:spMkLst>
        </pc:spChg>
        <pc:spChg chg="add mod">
          <ac:chgData name="张承勇" userId="04ec64db-0e6d-4542-b62f-9b650ffe9ad6" providerId="ADAL" clId="{14759656-CE7E-4B1D-906E-76CEC707FAC5}" dt="2025-10-25T23:26:59.906" v="260" actId="14100"/>
          <ac:spMkLst>
            <pc:docMk/>
            <pc:sldMk cId="3792842666" sldId="1473"/>
            <ac:spMk id="18" creationId="{5D2847D4-DBB7-4FB3-9B55-9E2BE4AFC33A}"/>
          </ac:spMkLst>
        </pc:spChg>
        <pc:spChg chg="mod">
          <ac:chgData name="张承勇" userId="04ec64db-0e6d-4542-b62f-9b650ffe9ad6" providerId="ADAL" clId="{14759656-CE7E-4B1D-906E-76CEC707FAC5}" dt="2025-10-25T23:24:05.343" v="220" actId="1076"/>
          <ac:spMkLst>
            <pc:docMk/>
            <pc:sldMk cId="3792842666" sldId="1473"/>
            <ac:spMk id="19" creationId="{E842BC93-0B43-41FD-AE34-B7730C0C15F9}"/>
          </ac:spMkLst>
        </pc:spChg>
        <pc:spChg chg="add del">
          <ac:chgData name="张承勇" userId="04ec64db-0e6d-4542-b62f-9b650ffe9ad6" providerId="ADAL" clId="{14759656-CE7E-4B1D-906E-76CEC707FAC5}" dt="2025-10-25T23:26:31.471" v="249" actId="22"/>
          <ac:spMkLst>
            <pc:docMk/>
            <pc:sldMk cId="3792842666" sldId="1473"/>
            <ac:spMk id="21" creationId="{DB0123CC-83F0-40BB-A3E6-FA257CBA5C16}"/>
          </ac:spMkLst>
        </pc:spChg>
        <pc:spChg chg="add mod">
          <ac:chgData name="张承勇" userId="04ec64db-0e6d-4542-b62f-9b650ffe9ad6" providerId="ADAL" clId="{14759656-CE7E-4B1D-906E-76CEC707FAC5}" dt="2025-10-25T23:27:07.522" v="262" actId="1076"/>
          <ac:spMkLst>
            <pc:docMk/>
            <pc:sldMk cId="3792842666" sldId="1473"/>
            <ac:spMk id="22" creationId="{5BCBC036-8B50-4F41-ABF4-80585ED8503E}"/>
          </ac:spMkLst>
        </pc:spChg>
        <pc:grpChg chg="add mod ord">
          <ac:chgData name="张承勇" userId="04ec64db-0e6d-4542-b62f-9b650ffe9ad6" providerId="ADAL" clId="{14759656-CE7E-4B1D-906E-76CEC707FAC5}" dt="2025-10-25T23:26:53.025" v="258" actId="167"/>
          <ac:grpSpMkLst>
            <pc:docMk/>
            <pc:sldMk cId="3792842666" sldId="1473"/>
            <ac:grpSpMk id="2" creationId="{9188CACF-C304-453C-97AE-FCDBA734014E}"/>
          </ac:grpSpMkLst>
        </pc:grpChg>
        <pc:picChg chg="add del mod">
          <ac:chgData name="张承勇" userId="04ec64db-0e6d-4542-b62f-9b650ffe9ad6" providerId="ADAL" clId="{14759656-CE7E-4B1D-906E-76CEC707FAC5}" dt="2025-10-25T23:24:51.267" v="229" actId="478"/>
          <ac:picMkLst>
            <pc:docMk/>
            <pc:sldMk cId="3792842666" sldId="1473"/>
            <ac:picMk id="13" creationId="{1898AA86-2FB7-46B9-82B5-752AB75F6BA0}"/>
          </ac:picMkLst>
        </pc:picChg>
        <pc:picChg chg="add mod">
          <ac:chgData name="张承勇" userId="04ec64db-0e6d-4542-b62f-9b650ffe9ad6" providerId="ADAL" clId="{14759656-CE7E-4B1D-906E-76CEC707FAC5}" dt="2025-10-25T23:25:08.567" v="232" actId="164"/>
          <ac:picMkLst>
            <pc:docMk/>
            <pc:sldMk cId="3792842666" sldId="1473"/>
            <ac:picMk id="16" creationId="{D7EEC8E2-0C5D-4135-916E-4340DB983182}"/>
          </ac:picMkLst>
        </pc:picChg>
        <pc:cxnChg chg="add mod">
          <ac:chgData name="张承勇" userId="04ec64db-0e6d-4542-b62f-9b650ffe9ad6" providerId="ADAL" clId="{14759656-CE7E-4B1D-906E-76CEC707FAC5}" dt="2025-10-25T23:25:08.567" v="232" actId="164"/>
          <ac:cxnSpMkLst>
            <pc:docMk/>
            <pc:sldMk cId="3792842666" sldId="1473"/>
            <ac:cxnSpMk id="20" creationId="{0D24532F-5DEC-4E57-A007-B955C28FCA75}"/>
          </ac:cxnSpMkLst>
        </pc:cxnChg>
      </pc:sldChg>
      <pc:sldChg chg="modAnim">
        <pc:chgData name="张承勇" userId="04ec64db-0e6d-4542-b62f-9b650ffe9ad6" providerId="ADAL" clId="{14759656-CE7E-4B1D-906E-76CEC707FAC5}" dt="2025-10-25T14:06:43.309" v="131"/>
        <pc:sldMkLst>
          <pc:docMk/>
          <pc:sldMk cId="1690869455" sldId="1475"/>
        </pc:sldMkLst>
      </pc:sldChg>
      <pc:sldChg chg="addSp delSp modSp mod">
        <pc:chgData name="张承勇" userId="04ec64db-0e6d-4542-b62f-9b650ffe9ad6" providerId="ADAL" clId="{14759656-CE7E-4B1D-906E-76CEC707FAC5}" dt="2025-10-25T13:59:47.589" v="97" actId="404"/>
        <pc:sldMkLst>
          <pc:docMk/>
          <pc:sldMk cId="1931413200" sldId="1477"/>
        </pc:sldMkLst>
        <pc:spChg chg="del mod topLvl">
          <ac:chgData name="张承勇" userId="04ec64db-0e6d-4542-b62f-9b650ffe9ad6" providerId="ADAL" clId="{14759656-CE7E-4B1D-906E-76CEC707FAC5}" dt="2025-10-25T13:55:29.145" v="38" actId="478"/>
          <ac:spMkLst>
            <pc:docMk/>
            <pc:sldMk cId="1931413200" sldId="1477"/>
            <ac:spMk id="9" creationId="{9A33207E-9F2D-43B6-8491-EEA10D1340C6}"/>
          </ac:spMkLst>
        </pc:spChg>
        <pc:spChg chg="mod">
          <ac:chgData name="张承勇" userId="04ec64db-0e6d-4542-b62f-9b650ffe9ad6" providerId="ADAL" clId="{14759656-CE7E-4B1D-906E-76CEC707FAC5}" dt="2025-10-25T13:58:13.093" v="87" actId="6549"/>
          <ac:spMkLst>
            <pc:docMk/>
            <pc:sldMk cId="1931413200" sldId="1477"/>
            <ac:spMk id="11" creationId="{1EF97E2C-9D63-44A5-8360-DC23CC74F8F3}"/>
          </ac:spMkLst>
        </pc:spChg>
        <pc:spChg chg="mod">
          <ac:chgData name="张承勇" userId="04ec64db-0e6d-4542-b62f-9b650ffe9ad6" providerId="ADAL" clId="{14759656-CE7E-4B1D-906E-76CEC707FAC5}" dt="2025-10-25T13:58:29.930" v="92" actId="1076"/>
          <ac:spMkLst>
            <pc:docMk/>
            <pc:sldMk cId="1931413200" sldId="1477"/>
            <ac:spMk id="13" creationId="{ECE86713-BB63-4064-A53F-E384C69EC531}"/>
          </ac:spMkLst>
        </pc:spChg>
        <pc:spChg chg="mod">
          <ac:chgData name="张承勇" userId="04ec64db-0e6d-4542-b62f-9b650ffe9ad6" providerId="ADAL" clId="{14759656-CE7E-4B1D-906E-76CEC707FAC5}" dt="2025-10-25T13:58:13.093" v="87" actId="6549"/>
          <ac:spMkLst>
            <pc:docMk/>
            <pc:sldMk cId="1931413200" sldId="1477"/>
            <ac:spMk id="16" creationId="{71C96FC6-5342-487A-9C47-21AD7F91AB18}"/>
          </ac:spMkLst>
        </pc:spChg>
        <pc:spChg chg="mod">
          <ac:chgData name="张承勇" userId="04ec64db-0e6d-4542-b62f-9b650ffe9ad6" providerId="ADAL" clId="{14759656-CE7E-4B1D-906E-76CEC707FAC5}" dt="2025-10-25T13:59:47.589" v="97" actId="404"/>
          <ac:spMkLst>
            <pc:docMk/>
            <pc:sldMk cId="1931413200" sldId="1477"/>
            <ac:spMk id="24" creationId="{866CB914-1F53-4C06-8EBD-DB794E18669A}"/>
          </ac:spMkLst>
        </pc:spChg>
        <pc:grpChg chg="add del mod">
          <ac:chgData name="张承勇" userId="04ec64db-0e6d-4542-b62f-9b650ffe9ad6" providerId="ADAL" clId="{14759656-CE7E-4B1D-906E-76CEC707FAC5}" dt="2025-10-25T13:55:29.145" v="38" actId="478"/>
          <ac:grpSpMkLst>
            <pc:docMk/>
            <pc:sldMk cId="1931413200" sldId="1477"/>
            <ac:grpSpMk id="7" creationId="{83CEDAF0-DD6F-496E-9884-C4C3DE3A2FE9}"/>
          </ac:grpSpMkLst>
        </pc:grpChg>
        <pc:grpChg chg="mod topLvl">
          <ac:chgData name="张承勇" userId="04ec64db-0e6d-4542-b62f-9b650ffe9ad6" providerId="ADAL" clId="{14759656-CE7E-4B1D-906E-76CEC707FAC5}" dt="2025-10-25T13:58:21.876" v="91" actId="1076"/>
          <ac:grpSpMkLst>
            <pc:docMk/>
            <pc:sldMk cId="1931413200" sldId="1477"/>
            <ac:grpSpMk id="8" creationId="{B07CE418-956C-4648-B6C5-1C38B1B247DC}"/>
          </ac:grpSpMkLst>
        </pc:grpChg>
        <pc:grpChg chg="mod">
          <ac:chgData name="张承勇" userId="04ec64db-0e6d-4542-b62f-9b650ffe9ad6" providerId="ADAL" clId="{14759656-CE7E-4B1D-906E-76CEC707FAC5}" dt="2025-10-25T13:58:13.093" v="87" actId="6549"/>
          <ac:grpSpMkLst>
            <pc:docMk/>
            <pc:sldMk cId="1931413200" sldId="1477"/>
            <ac:grpSpMk id="10" creationId="{F9EC75AD-1DC9-4833-B2A9-45C86AB66CBA}"/>
          </ac:grpSpMkLst>
        </pc:grpChg>
        <pc:grpChg chg="mod">
          <ac:chgData name="张承勇" userId="04ec64db-0e6d-4542-b62f-9b650ffe9ad6" providerId="ADAL" clId="{14759656-CE7E-4B1D-906E-76CEC707FAC5}" dt="2025-10-25T13:58:13.093" v="87" actId="6549"/>
          <ac:grpSpMkLst>
            <pc:docMk/>
            <pc:sldMk cId="1931413200" sldId="1477"/>
            <ac:grpSpMk id="12" creationId="{30E7E53E-4A45-4AB7-B6F2-09FAD11BDBA7}"/>
          </ac:grpSpMkLst>
        </pc:grpChg>
        <pc:picChg chg="mod">
          <ac:chgData name="张承勇" userId="04ec64db-0e6d-4542-b62f-9b650ffe9ad6" providerId="ADAL" clId="{14759656-CE7E-4B1D-906E-76CEC707FAC5}" dt="2025-10-25T13:58:13.093" v="87" actId="6549"/>
          <ac:picMkLst>
            <pc:docMk/>
            <pc:sldMk cId="1931413200" sldId="1477"/>
            <ac:picMk id="14" creationId="{97BB0BBA-1BBF-41E0-9597-EAC79A38BBEB}"/>
          </ac:picMkLst>
        </pc:picChg>
      </pc:sldChg>
      <pc:sldChg chg="modSp mod">
        <pc:chgData name="张承勇" userId="04ec64db-0e6d-4542-b62f-9b650ffe9ad6" providerId="ADAL" clId="{14759656-CE7E-4B1D-906E-76CEC707FAC5}" dt="2025-10-25T13:59:22.781" v="96" actId="20577"/>
        <pc:sldMkLst>
          <pc:docMk/>
          <pc:sldMk cId="2742691370" sldId="1478"/>
        </pc:sldMkLst>
        <pc:spChg chg="mod">
          <ac:chgData name="张承勇" userId="04ec64db-0e6d-4542-b62f-9b650ffe9ad6" providerId="ADAL" clId="{14759656-CE7E-4B1D-906E-76CEC707FAC5}" dt="2025-10-25T13:59:22.781" v="96" actId="20577"/>
          <ac:spMkLst>
            <pc:docMk/>
            <pc:sldMk cId="2742691370" sldId="1478"/>
            <ac:spMk id="46" creationId="{A28D66AF-EE81-405B-9747-6C70D242FAE4}"/>
          </ac:spMkLst>
        </pc:spChg>
      </pc:sldChg>
      <pc:sldChg chg="addSp modSp mod">
        <pc:chgData name="张承勇" userId="04ec64db-0e6d-4542-b62f-9b650ffe9ad6" providerId="ADAL" clId="{14759656-CE7E-4B1D-906E-76CEC707FAC5}" dt="2025-10-25T14:14:47.337" v="217" actId="113"/>
        <pc:sldMkLst>
          <pc:docMk/>
          <pc:sldMk cId="3842529047" sldId="1480"/>
        </pc:sldMkLst>
        <pc:spChg chg="mod">
          <ac:chgData name="张承勇" userId="04ec64db-0e6d-4542-b62f-9b650ffe9ad6" providerId="ADAL" clId="{14759656-CE7E-4B1D-906E-76CEC707FAC5}" dt="2025-10-25T14:14:47.337" v="217" actId="113"/>
          <ac:spMkLst>
            <pc:docMk/>
            <pc:sldMk cId="3842529047" sldId="1480"/>
            <ac:spMk id="21" creationId="{0CE0B80B-C312-49E1-AB85-54FCB10ED364}"/>
          </ac:spMkLst>
        </pc:spChg>
        <pc:grpChg chg="mod">
          <ac:chgData name="张承勇" userId="04ec64db-0e6d-4542-b62f-9b650ffe9ad6" providerId="ADAL" clId="{14759656-CE7E-4B1D-906E-76CEC707FAC5}" dt="2025-10-25T14:09:44.197" v="204" actId="1076"/>
          <ac:grpSpMkLst>
            <pc:docMk/>
            <pc:sldMk cId="3842529047" sldId="1480"/>
            <ac:grpSpMk id="6" creationId="{D763A879-DEB9-4DCB-8E3B-D61CA1998F6E}"/>
          </ac:grpSpMkLst>
        </pc:grpChg>
        <pc:picChg chg="add mod ord">
          <ac:chgData name="张承勇" userId="04ec64db-0e6d-4542-b62f-9b650ffe9ad6" providerId="ADAL" clId="{14759656-CE7E-4B1D-906E-76CEC707FAC5}" dt="2025-10-25T14:14:12.318" v="212" actId="1076"/>
          <ac:picMkLst>
            <pc:docMk/>
            <pc:sldMk cId="3842529047" sldId="1480"/>
            <ac:picMk id="3" creationId="{38AEC077-E821-4F9D-A0FA-3FB6BC9F53B8}"/>
          </ac:picMkLst>
        </pc:picChg>
      </pc:sldChg>
    </pc:docChg>
  </pc:docChgLst>
  <pc:docChgLst>
    <pc:chgData name="张承勇" userId="04ec64db-0e6d-4542-b62f-9b650ffe9ad6" providerId="ADAL" clId="{3730C7C9-15EE-4C6A-A041-F0C8F599C5E4}"/>
    <pc:docChg chg="undo custSel modSld">
      <pc:chgData name="张承勇" userId="04ec64db-0e6d-4542-b62f-9b650ffe9ad6" providerId="ADAL" clId="{3730C7C9-15EE-4C6A-A041-F0C8F599C5E4}" dt="2025-11-26T12:42:26.883" v="112" actId="167"/>
      <pc:docMkLst>
        <pc:docMk/>
      </pc:docMkLst>
      <pc:sldChg chg="modSp mod">
        <pc:chgData name="张承勇" userId="04ec64db-0e6d-4542-b62f-9b650ffe9ad6" providerId="ADAL" clId="{3730C7C9-15EE-4C6A-A041-F0C8F599C5E4}" dt="2025-11-24T05:11:45.570" v="95" actId="1076"/>
        <pc:sldMkLst>
          <pc:docMk/>
          <pc:sldMk cId="164249384" sldId="256"/>
        </pc:sldMkLst>
        <pc:spChg chg="mod">
          <ac:chgData name="张承勇" userId="04ec64db-0e6d-4542-b62f-9b650ffe9ad6" providerId="ADAL" clId="{3730C7C9-15EE-4C6A-A041-F0C8F599C5E4}" dt="2025-11-24T05:11:45.570" v="95" actId="1076"/>
          <ac:spMkLst>
            <pc:docMk/>
            <pc:sldMk cId="164249384" sldId="256"/>
            <ac:spMk id="9" creationId="{F0C92AB2-EBF4-44AC-84B3-31CD36B74031}"/>
          </ac:spMkLst>
        </pc:spChg>
        <pc:spChg chg="mod">
          <ac:chgData name="张承勇" userId="04ec64db-0e6d-4542-b62f-9b650ffe9ad6" providerId="ADAL" clId="{3730C7C9-15EE-4C6A-A041-F0C8F599C5E4}" dt="2025-11-24T05:11:35.267" v="93" actId="404"/>
          <ac:spMkLst>
            <pc:docMk/>
            <pc:sldMk cId="164249384" sldId="256"/>
            <ac:spMk id="13" creationId="{25A63979-AE58-4BF5-B764-72CFCF6DBEFB}"/>
          </ac:spMkLst>
        </pc:spChg>
      </pc:sldChg>
      <pc:sldChg chg="modAnim">
        <pc:chgData name="张承勇" userId="04ec64db-0e6d-4542-b62f-9b650ffe9ad6" providerId="ADAL" clId="{3730C7C9-15EE-4C6A-A041-F0C8F599C5E4}" dt="2025-11-24T05:22:02.061" v="97"/>
        <pc:sldMkLst>
          <pc:docMk/>
          <pc:sldMk cId="2328669376" sldId="1448"/>
        </pc:sldMkLst>
      </pc:sldChg>
      <pc:sldChg chg="modSp mod">
        <pc:chgData name="张承勇" userId="04ec64db-0e6d-4542-b62f-9b650ffe9ad6" providerId="ADAL" clId="{3730C7C9-15EE-4C6A-A041-F0C8F599C5E4}" dt="2025-11-24T05:09:59.525" v="72" actId="1076"/>
        <pc:sldMkLst>
          <pc:docMk/>
          <pc:sldMk cId="931794072" sldId="1451"/>
        </pc:sldMkLst>
        <pc:spChg chg="mod">
          <ac:chgData name="张承勇" userId="04ec64db-0e6d-4542-b62f-9b650ffe9ad6" providerId="ADAL" clId="{3730C7C9-15EE-4C6A-A041-F0C8F599C5E4}" dt="2025-11-24T05:08:51.900" v="70" actId="1076"/>
          <ac:spMkLst>
            <pc:docMk/>
            <pc:sldMk cId="931794072" sldId="1451"/>
            <ac:spMk id="9" creationId="{7666F5E1-F1CF-4570-9974-0B64DA1735D0}"/>
          </ac:spMkLst>
        </pc:spChg>
        <pc:spChg chg="mod">
          <ac:chgData name="张承勇" userId="04ec64db-0e6d-4542-b62f-9b650ffe9ad6" providerId="ADAL" clId="{3730C7C9-15EE-4C6A-A041-F0C8F599C5E4}" dt="2025-11-24T05:09:59.525" v="72" actId="1076"/>
          <ac:spMkLst>
            <pc:docMk/>
            <pc:sldMk cId="931794072" sldId="1451"/>
            <ac:spMk id="22" creationId="{57B11A01-200C-46BD-BBC1-FA273476E5AC}"/>
          </ac:spMkLst>
        </pc:spChg>
        <pc:picChg chg="mod">
          <ac:chgData name="张承勇" userId="04ec64db-0e6d-4542-b62f-9b650ffe9ad6" providerId="ADAL" clId="{3730C7C9-15EE-4C6A-A041-F0C8F599C5E4}" dt="2025-11-24T05:08:28.618" v="62" actId="1076"/>
          <ac:picMkLst>
            <pc:docMk/>
            <pc:sldMk cId="931794072" sldId="1451"/>
            <ac:picMk id="3" creationId="{34B3BDD0-2F28-49AC-881A-14094CE4D710}"/>
          </ac:picMkLst>
        </pc:picChg>
      </pc:sldChg>
      <pc:sldChg chg="modSp">
        <pc:chgData name="张承勇" userId="04ec64db-0e6d-4542-b62f-9b650ffe9ad6" providerId="ADAL" clId="{3730C7C9-15EE-4C6A-A041-F0C8F599C5E4}" dt="2025-11-24T09:11:58.178" v="109" actId="113"/>
        <pc:sldMkLst>
          <pc:docMk/>
          <pc:sldMk cId="1526649142" sldId="1467"/>
        </pc:sldMkLst>
        <pc:spChg chg="mod">
          <ac:chgData name="张承勇" userId="04ec64db-0e6d-4542-b62f-9b650ffe9ad6" providerId="ADAL" clId="{3730C7C9-15EE-4C6A-A041-F0C8F599C5E4}" dt="2025-11-24T09:11:58.178" v="109" actId="113"/>
          <ac:spMkLst>
            <pc:docMk/>
            <pc:sldMk cId="1526649142" sldId="1467"/>
            <ac:spMk id="15" creationId="{ADC22E32-8B81-491D-979E-D270A5731FB1}"/>
          </ac:spMkLst>
        </pc:spChg>
      </pc:sldChg>
      <pc:sldChg chg="modSp">
        <pc:chgData name="张承勇" userId="04ec64db-0e6d-4542-b62f-9b650ffe9ad6" providerId="ADAL" clId="{3730C7C9-15EE-4C6A-A041-F0C8F599C5E4}" dt="2025-11-24T05:27:20.324" v="104" actId="113"/>
        <pc:sldMkLst>
          <pc:docMk/>
          <pc:sldMk cId="484046647" sldId="1481"/>
        </pc:sldMkLst>
        <pc:spChg chg="mod">
          <ac:chgData name="张承勇" userId="04ec64db-0e6d-4542-b62f-9b650ffe9ad6" providerId="ADAL" clId="{3730C7C9-15EE-4C6A-A041-F0C8F599C5E4}" dt="2025-11-24T05:27:20.324" v="104" actId="113"/>
          <ac:spMkLst>
            <pc:docMk/>
            <pc:sldMk cId="484046647" sldId="1481"/>
            <ac:spMk id="10" creationId="{0C04F9BF-5F95-4657-9419-5467595A14F5}"/>
          </ac:spMkLst>
        </pc:spChg>
        <pc:spChg chg="mod">
          <ac:chgData name="张承勇" userId="04ec64db-0e6d-4542-b62f-9b650ffe9ad6" providerId="ADAL" clId="{3730C7C9-15EE-4C6A-A041-F0C8F599C5E4}" dt="2025-11-24T04:51:27.477" v="44" actId="207"/>
          <ac:spMkLst>
            <pc:docMk/>
            <pc:sldMk cId="484046647" sldId="1481"/>
            <ac:spMk id="19" creationId="{326DD498-EE48-4D33-B952-AF5BEF477E78}"/>
          </ac:spMkLst>
        </pc:spChg>
      </pc:sldChg>
      <pc:sldChg chg="addSp delSp modSp mod">
        <pc:chgData name="张承勇" userId="04ec64db-0e6d-4542-b62f-9b650ffe9ad6" providerId="ADAL" clId="{3730C7C9-15EE-4C6A-A041-F0C8F599C5E4}" dt="2025-11-24T05:25:25.294" v="103"/>
        <pc:sldMkLst>
          <pc:docMk/>
          <pc:sldMk cId="3805285579" sldId="1493"/>
        </pc:sldMkLst>
        <pc:spChg chg="add mod">
          <ac:chgData name="张承勇" userId="04ec64db-0e6d-4542-b62f-9b650ffe9ad6" providerId="ADAL" clId="{3730C7C9-15EE-4C6A-A041-F0C8F599C5E4}" dt="2025-11-24T05:25:25.294" v="103"/>
          <ac:spMkLst>
            <pc:docMk/>
            <pc:sldMk cId="3805285579" sldId="1493"/>
            <ac:spMk id="23" creationId="{353E429E-EC2B-4E68-9602-B2B601B65CBB}"/>
          </ac:spMkLst>
        </pc:spChg>
        <pc:spChg chg="del mod">
          <ac:chgData name="张承勇" userId="04ec64db-0e6d-4542-b62f-9b650ffe9ad6" providerId="ADAL" clId="{3730C7C9-15EE-4C6A-A041-F0C8F599C5E4}" dt="2025-11-24T05:07:27.158" v="55" actId="21"/>
          <ac:spMkLst>
            <pc:docMk/>
            <pc:sldMk cId="3805285579" sldId="1493"/>
            <ac:spMk id="37" creationId="{EAFC8BA3-73D9-4CFC-BC8F-DDB513FA06F6}"/>
          </ac:spMkLst>
        </pc:spChg>
        <pc:grpChg chg="del">
          <ac:chgData name="张承勇" userId="04ec64db-0e6d-4542-b62f-9b650ffe9ad6" providerId="ADAL" clId="{3730C7C9-15EE-4C6A-A041-F0C8F599C5E4}" dt="2025-11-24T05:07:27.158" v="55" actId="21"/>
          <ac:grpSpMkLst>
            <pc:docMk/>
            <pc:sldMk cId="3805285579" sldId="1493"/>
            <ac:grpSpMk id="38" creationId="{CCA53E24-05F3-4C61-BD38-C6AADBCB5F97}"/>
          </ac:grpSpMkLst>
        </pc:grpChg>
      </pc:sldChg>
      <pc:sldChg chg="addSp delSp modSp mod delAnim modAnim">
        <pc:chgData name="张承勇" userId="04ec64db-0e6d-4542-b62f-9b650ffe9ad6" providerId="ADAL" clId="{3730C7C9-15EE-4C6A-A041-F0C8F599C5E4}" dt="2025-11-24T04:50:17.997" v="42"/>
        <pc:sldMkLst>
          <pc:docMk/>
          <pc:sldMk cId="2136778646" sldId="1496"/>
        </pc:sldMkLst>
        <pc:spChg chg="del mod">
          <ac:chgData name="张承勇" userId="04ec64db-0e6d-4542-b62f-9b650ffe9ad6" providerId="ADAL" clId="{3730C7C9-15EE-4C6A-A041-F0C8F599C5E4}" dt="2025-11-24T04:48:34.636" v="12" actId="478"/>
          <ac:spMkLst>
            <pc:docMk/>
            <pc:sldMk cId="2136778646" sldId="1496"/>
            <ac:spMk id="18" creationId="{9C65F42D-71DD-41A2-9C67-FE6D50B78D1F}"/>
          </ac:spMkLst>
        </pc:spChg>
        <pc:spChg chg="mod topLvl">
          <ac:chgData name="张承勇" userId="04ec64db-0e6d-4542-b62f-9b650ffe9ad6" providerId="ADAL" clId="{3730C7C9-15EE-4C6A-A041-F0C8F599C5E4}" dt="2025-11-24T04:49:50.001" v="38" actId="207"/>
          <ac:spMkLst>
            <pc:docMk/>
            <pc:sldMk cId="2136778646" sldId="1496"/>
            <ac:spMk id="21" creationId="{08C93D0F-46AA-4653-811C-FFB09CB3A855}"/>
          </ac:spMkLst>
        </pc:spChg>
        <pc:spChg chg="del mod">
          <ac:chgData name="张承勇" userId="04ec64db-0e6d-4542-b62f-9b650ffe9ad6" providerId="ADAL" clId="{3730C7C9-15EE-4C6A-A041-F0C8F599C5E4}" dt="2025-11-24T04:48:50.411" v="15" actId="478"/>
          <ac:spMkLst>
            <pc:docMk/>
            <pc:sldMk cId="2136778646" sldId="1496"/>
            <ac:spMk id="22" creationId="{4892DFEC-0ECA-4A6C-B088-216739B91968}"/>
          </ac:spMkLst>
        </pc:spChg>
        <pc:spChg chg="del mod topLvl">
          <ac:chgData name="张承勇" userId="04ec64db-0e6d-4542-b62f-9b650ffe9ad6" providerId="ADAL" clId="{3730C7C9-15EE-4C6A-A041-F0C8F599C5E4}" dt="2025-11-24T04:49:12.936" v="21" actId="478"/>
          <ac:spMkLst>
            <pc:docMk/>
            <pc:sldMk cId="2136778646" sldId="1496"/>
            <ac:spMk id="23" creationId="{4473C107-5D29-47CE-928A-7B98A7BA179C}"/>
          </ac:spMkLst>
        </pc:spChg>
        <pc:grpChg chg="add del mod">
          <ac:chgData name="张承勇" userId="04ec64db-0e6d-4542-b62f-9b650ffe9ad6" providerId="ADAL" clId="{3730C7C9-15EE-4C6A-A041-F0C8F599C5E4}" dt="2025-11-24T04:49:12.936" v="21" actId="478"/>
          <ac:grpSpMkLst>
            <pc:docMk/>
            <pc:sldMk cId="2136778646" sldId="1496"/>
            <ac:grpSpMk id="20" creationId="{59E7B609-CCB1-4CAE-BC92-E26B619BEEEC}"/>
          </ac:grpSpMkLst>
        </pc:grpChg>
      </pc:sldChg>
      <pc:sldChg chg="modSp mod">
        <pc:chgData name="张承勇" userId="04ec64db-0e6d-4542-b62f-9b650ffe9ad6" providerId="ADAL" clId="{3730C7C9-15EE-4C6A-A041-F0C8F599C5E4}" dt="2025-11-26T12:42:26.883" v="112" actId="167"/>
        <pc:sldMkLst>
          <pc:docMk/>
          <pc:sldMk cId="3842529047" sldId="1499"/>
        </pc:sldMkLst>
        <pc:grpChg chg="mod ord">
          <ac:chgData name="张承勇" userId="04ec64db-0e6d-4542-b62f-9b650ffe9ad6" providerId="ADAL" clId="{3730C7C9-15EE-4C6A-A041-F0C8F599C5E4}" dt="2025-11-26T12:42:26.883" v="112" actId="167"/>
          <ac:grpSpMkLst>
            <pc:docMk/>
            <pc:sldMk cId="3842529047" sldId="1499"/>
            <ac:grpSpMk id="29" creationId="{3825E03F-587E-4A5B-944B-4688B9821F8B}"/>
          </ac:grpSpMkLst>
        </pc:grpChg>
        <pc:picChg chg="mod">
          <ac:chgData name="张承勇" userId="04ec64db-0e6d-4542-b62f-9b650ffe9ad6" providerId="ADAL" clId="{3730C7C9-15EE-4C6A-A041-F0C8F599C5E4}" dt="2025-11-26T12:42:24.017" v="111" actId="1076"/>
          <ac:picMkLst>
            <pc:docMk/>
            <pc:sldMk cId="3842529047" sldId="1499"/>
            <ac:picMk id="24" creationId="{1CC7AF41-7E9B-4013-BDE6-E0720810CDB5}"/>
          </ac:picMkLst>
        </pc:picChg>
      </pc:sldChg>
      <pc:sldChg chg="modSp mod">
        <pc:chgData name="张承勇" userId="04ec64db-0e6d-4542-b62f-9b650ffe9ad6" providerId="ADAL" clId="{3730C7C9-15EE-4C6A-A041-F0C8F599C5E4}" dt="2025-11-24T05:23:50.239" v="99" actId="14100"/>
        <pc:sldMkLst>
          <pc:docMk/>
          <pc:sldMk cId="816849453" sldId="1503"/>
        </pc:sldMkLst>
        <pc:spChg chg="mod">
          <ac:chgData name="张承勇" userId="04ec64db-0e6d-4542-b62f-9b650ffe9ad6" providerId="ADAL" clId="{3730C7C9-15EE-4C6A-A041-F0C8F599C5E4}" dt="2025-11-24T05:23:50.239" v="99" actId="14100"/>
          <ac:spMkLst>
            <pc:docMk/>
            <pc:sldMk cId="816849453" sldId="1503"/>
            <ac:spMk id="14" creationId="{77CD1A06-22FC-49EC-8785-2B3D7B5DD461}"/>
          </ac:spMkLst>
        </pc:spChg>
      </pc:sldChg>
    </pc:docChg>
  </pc:docChgLst>
  <pc:docChgLst>
    <pc:chgData name="张承勇" userId="04ec64db-0e6d-4542-b62f-9b650ffe9ad6" providerId="ADAL" clId="{5544F670-A907-4D3C-A872-914FF5EC23F1}"/>
    <pc:docChg chg="undo redo custSel addSld delSld modSld modSection">
      <pc:chgData name="张承勇" userId="04ec64db-0e6d-4542-b62f-9b650ffe9ad6" providerId="ADAL" clId="{5544F670-A907-4D3C-A872-914FF5EC23F1}" dt="2025-11-06T11:06:41.040" v="2075" actId="478"/>
      <pc:docMkLst>
        <pc:docMk/>
      </pc:docMkLst>
      <pc:sldChg chg="modSp mod">
        <pc:chgData name="张承勇" userId="04ec64db-0e6d-4542-b62f-9b650ffe9ad6" providerId="ADAL" clId="{5544F670-A907-4D3C-A872-914FF5EC23F1}" dt="2025-10-31T04:51:04.351" v="2041" actId="113"/>
        <pc:sldMkLst>
          <pc:docMk/>
          <pc:sldMk cId="164249384" sldId="256"/>
        </pc:sldMkLst>
        <pc:spChg chg="mod">
          <ac:chgData name="张承勇" userId="04ec64db-0e6d-4542-b62f-9b650ffe9ad6" providerId="ADAL" clId="{5544F670-A907-4D3C-A872-914FF5EC23F1}" dt="2025-10-31T04:42:21.184" v="1943" actId="20577"/>
          <ac:spMkLst>
            <pc:docMk/>
            <pc:sldMk cId="164249384" sldId="256"/>
            <ac:spMk id="9" creationId="{F0C92AB2-EBF4-44AC-84B3-31CD36B74031}"/>
          </ac:spMkLst>
        </pc:spChg>
        <pc:spChg chg="mod">
          <ac:chgData name="张承勇" userId="04ec64db-0e6d-4542-b62f-9b650ffe9ad6" providerId="ADAL" clId="{5544F670-A907-4D3C-A872-914FF5EC23F1}" dt="2025-10-31T04:51:04.351" v="2041" actId="113"/>
          <ac:spMkLst>
            <pc:docMk/>
            <pc:sldMk cId="164249384" sldId="256"/>
            <ac:spMk id="13" creationId="{25A63979-AE58-4BF5-B764-72CFCF6DBEFB}"/>
          </ac:spMkLst>
        </pc:spChg>
      </pc:sldChg>
      <pc:sldChg chg="modSp mod">
        <pc:chgData name="张承勇" userId="04ec64db-0e6d-4542-b62f-9b650ffe9ad6" providerId="ADAL" clId="{5544F670-A907-4D3C-A872-914FF5EC23F1}" dt="2025-10-31T03:55:56.352" v="1460"/>
        <pc:sldMkLst>
          <pc:docMk/>
          <pc:sldMk cId="1833938794" sldId="257"/>
        </pc:sldMkLst>
        <pc:spChg chg="mod">
          <ac:chgData name="张承勇" userId="04ec64db-0e6d-4542-b62f-9b650ffe9ad6" providerId="ADAL" clId="{5544F670-A907-4D3C-A872-914FF5EC23F1}" dt="2025-10-31T03:55:56.352" v="1460"/>
          <ac:spMkLst>
            <pc:docMk/>
            <pc:sldMk cId="1833938794" sldId="257"/>
            <ac:spMk id="5" creationId="{94FCCAB9-6B4D-4AA8-BA33-391191440DB4}"/>
          </ac:spMkLst>
        </pc:spChg>
      </pc:sldChg>
      <pc:sldChg chg="addSp delSp modSp mod modAnim">
        <pc:chgData name="张承勇" userId="04ec64db-0e6d-4542-b62f-9b650ffe9ad6" providerId="ADAL" clId="{5544F670-A907-4D3C-A872-914FF5EC23F1}" dt="2025-10-31T04:43:11.325" v="1954" actId="1076"/>
        <pc:sldMkLst>
          <pc:docMk/>
          <pc:sldMk cId="1941918455" sldId="1445"/>
        </pc:sldMkLst>
        <pc:spChg chg="mod">
          <ac:chgData name="张承勇" userId="04ec64db-0e6d-4542-b62f-9b650ffe9ad6" providerId="ADAL" clId="{5544F670-A907-4D3C-A872-914FF5EC23F1}" dt="2025-10-31T04:07:53.239" v="1558" actId="1076"/>
          <ac:spMkLst>
            <pc:docMk/>
            <pc:sldMk cId="1941918455" sldId="1445"/>
            <ac:spMk id="6" creationId="{A66F0B6D-69A5-49B6-93AF-614417B8BBAE}"/>
          </ac:spMkLst>
        </pc:spChg>
        <pc:spChg chg="mod">
          <ac:chgData name="张承勇" userId="04ec64db-0e6d-4542-b62f-9b650ffe9ad6" providerId="ADAL" clId="{5544F670-A907-4D3C-A872-914FF5EC23F1}" dt="2025-10-31T03:54:52.258" v="1425"/>
          <ac:spMkLst>
            <pc:docMk/>
            <pc:sldMk cId="1941918455" sldId="1445"/>
            <ac:spMk id="11" creationId="{AF8DBF8A-4CEB-4534-BF2F-9628A36026B6}"/>
          </ac:spMkLst>
        </pc:spChg>
        <pc:spChg chg="mod topLvl">
          <ac:chgData name="张承勇" userId="04ec64db-0e6d-4542-b62f-9b650ffe9ad6" providerId="ADAL" clId="{5544F670-A907-4D3C-A872-914FF5EC23F1}" dt="2025-10-31T04:11:47.142" v="1601" actId="164"/>
          <ac:spMkLst>
            <pc:docMk/>
            <pc:sldMk cId="1941918455" sldId="1445"/>
            <ac:spMk id="12" creationId="{D0866295-551C-4036-91C1-2F06A4B4FCCB}"/>
          </ac:spMkLst>
        </pc:spChg>
        <pc:spChg chg="mod ord">
          <ac:chgData name="张承勇" userId="04ec64db-0e6d-4542-b62f-9b650ffe9ad6" providerId="ADAL" clId="{5544F670-A907-4D3C-A872-914FF5EC23F1}" dt="2025-10-31T04:11:39.143" v="1600" actId="165"/>
          <ac:spMkLst>
            <pc:docMk/>
            <pc:sldMk cId="1941918455" sldId="1445"/>
            <ac:spMk id="14" creationId="{77CD1A06-22FC-49EC-8785-2B3D7B5DD461}"/>
          </ac:spMkLst>
        </pc:spChg>
        <pc:spChg chg="add del">
          <ac:chgData name="张承勇" userId="04ec64db-0e6d-4542-b62f-9b650ffe9ad6" providerId="ADAL" clId="{5544F670-A907-4D3C-A872-914FF5EC23F1}" dt="2025-10-31T04:11:02.327" v="1594" actId="22"/>
          <ac:spMkLst>
            <pc:docMk/>
            <pc:sldMk cId="1941918455" sldId="1445"/>
            <ac:spMk id="19" creationId="{956DC93C-0AFA-42FE-A6F3-7B87EE841BF9}"/>
          </ac:spMkLst>
        </pc:spChg>
        <pc:spChg chg="add mod">
          <ac:chgData name="张承勇" userId="04ec64db-0e6d-4542-b62f-9b650ffe9ad6" providerId="ADAL" clId="{5544F670-A907-4D3C-A872-914FF5EC23F1}" dt="2025-10-31T04:43:11.325" v="1954" actId="1076"/>
          <ac:spMkLst>
            <pc:docMk/>
            <pc:sldMk cId="1941918455" sldId="1445"/>
            <ac:spMk id="21" creationId="{421452B3-0345-4843-928C-BBA7B5A5E328}"/>
          </ac:spMkLst>
        </pc:spChg>
        <pc:spChg chg="mod">
          <ac:chgData name="张承勇" userId="04ec64db-0e6d-4542-b62f-9b650ffe9ad6" providerId="ADAL" clId="{5544F670-A907-4D3C-A872-914FF5EC23F1}" dt="2025-10-31T02:57:37.271" v="261" actId="14100"/>
          <ac:spMkLst>
            <pc:docMk/>
            <pc:sldMk cId="1941918455" sldId="1445"/>
            <ac:spMk id="24" creationId="{E4DE57C7-6620-4697-A2AE-8B0F071F69F5}"/>
          </ac:spMkLst>
        </pc:spChg>
        <pc:spChg chg="mod">
          <ac:chgData name="张承勇" userId="04ec64db-0e6d-4542-b62f-9b650ffe9ad6" providerId="ADAL" clId="{5544F670-A907-4D3C-A872-914FF5EC23F1}" dt="2025-10-31T04:12:40.953" v="1613" actId="1076"/>
          <ac:spMkLst>
            <pc:docMk/>
            <pc:sldMk cId="1941918455" sldId="1445"/>
            <ac:spMk id="25" creationId="{DE58E8A2-0157-4081-A89A-44CA85D4AE8A}"/>
          </ac:spMkLst>
        </pc:spChg>
        <pc:spChg chg="mod topLvl">
          <ac:chgData name="张承勇" userId="04ec64db-0e6d-4542-b62f-9b650ffe9ad6" providerId="ADAL" clId="{5544F670-A907-4D3C-A872-914FF5EC23F1}" dt="2025-10-31T04:11:47.142" v="1601" actId="164"/>
          <ac:spMkLst>
            <pc:docMk/>
            <pc:sldMk cId="1941918455" sldId="1445"/>
            <ac:spMk id="26" creationId="{47FC0A0B-15FD-4C86-9B2C-75B0A600323F}"/>
          </ac:spMkLst>
        </pc:spChg>
        <pc:grpChg chg="add mod topLvl">
          <ac:chgData name="张承勇" userId="04ec64db-0e6d-4542-b62f-9b650ffe9ad6" providerId="ADAL" clId="{5544F670-A907-4D3C-A872-914FF5EC23F1}" dt="2025-10-31T04:11:47.142" v="1601" actId="164"/>
          <ac:grpSpMkLst>
            <pc:docMk/>
            <pc:sldMk cId="1941918455" sldId="1445"/>
            <ac:grpSpMk id="2" creationId="{BD62FF96-C775-4149-A4C7-6CEEF75208D1}"/>
          </ac:grpSpMkLst>
        </pc:grpChg>
        <pc:grpChg chg="add del mod">
          <ac:chgData name="张承勇" userId="04ec64db-0e6d-4542-b62f-9b650ffe9ad6" providerId="ADAL" clId="{5544F670-A907-4D3C-A872-914FF5EC23F1}" dt="2025-10-31T04:11:39.143" v="1600" actId="165"/>
          <ac:grpSpMkLst>
            <pc:docMk/>
            <pc:sldMk cId="1941918455" sldId="1445"/>
            <ac:grpSpMk id="7" creationId="{4AD4B28B-4B84-4C61-8057-C18919C28C1B}"/>
          </ac:grpSpMkLst>
        </pc:grpChg>
        <pc:grpChg chg="add mod">
          <ac:chgData name="张承勇" userId="04ec64db-0e6d-4542-b62f-9b650ffe9ad6" providerId="ADAL" clId="{5544F670-A907-4D3C-A872-914FF5EC23F1}" dt="2025-10-31T04:12:22.280" v="1611" actId="1076"/>
          <ac:grpSpMkLst>
            <pc:docMk/>
            <pc:sldMk cId="1941918455" sldId="1445"/>
            <ac:grpSpMk id="8" creationId="{718B0AA7-121C-464A-81D3-FD152D894B26}"/>
          </ac:grpSpMkLst>
        </pc:grpChg>
        <pc:grpChg chg="add del mod">
          <ac:chgData name="张承勇" userId="04ec64db-0e6d-4542-b62f-9b650ffe9ad6" providerId="ADAL" clId="{5544F670-A907-4D3C-A872-914FF5EC23F1}" dt="2025-10-31T04:06:47.456" v="1550" actId="478"/>
          <ac:grpSpMkLst>
            <pc:docMk/>
            <pc:sldMk cId="1941918455" sldId="1445"/>
            <ac:grpSpMk id="15" creationId="{B1785A66-B6F5-4B07-B5CF-9C70D4D3925C}"/>
          </ac:grpSpMkLst>
        </pc:grpChg>
        <pc:picChg chg="mod topLvl">
          <ac:chgData name="张承勇" userId="04ec64db-0e6d-4542-b62f-9b650ffe9ad6" providerId="ADAL" clId="{5544F670-A907-4D3C-A872-914FF5EC23F1}" dt="2025-10-31T04:11:47.142" v="1601" actId="164"/>
          <ac:picMkLst>
            <pc:docMk/>
            <pc:sldMk cId="1941918455" sldId="1445"/>
            <ac:picMk id="13" creationId="{F76668C7-7588-4192-B14B-B9016552E4C0}"/>
          </ac:picMkLst>
        </pc:picChg>
        <pc:picChg chg="mod">
          <ac:chgData name="张承勇" userId="04ec64db-0e6d-4542-b62f-9b650ffe9ad6" providerId="ADAL" clId="{5544F670-A907-4D3C-A872-914FF5EC23F1}" dt="2025-10-31T04:05:55.476" v="1539"/>
          <ac:picMkLst>
            <pc:docMk/>
            <pc:sldMk cId="1941918455" sldId="1445"/>
            <ac:picMk id="16" creationId="{7A67A263-6527-4A4A-BBAA-DED0AF5B8F30}"/>
          </ac:picMkLst>
        </pc:picChg>
        <pc:picChg chg="mod">
          <ac:chgData name="张承勇" userId="04ec64db-0e6d-4542-b62f-9b650ffe9ad6" providerId="ADAL" clId="{5544F670-A907-4D3C-A872-914FF5EC23F1}" dt="2025-10-31T04:05:55.476" v="1539"/>
          <ac:picMkLst>
            <pc:docMk/>
            <pc:sldMk cId="1941918455" sldId="1445"/>
            <ac:picMk id="17" creationId="{808E5B07-D3F7-48D5-8ABC-8C366C64BDFF}"/>
          </ac:picMkLst>
        </pc:picChg>
        <pc:cxnChg chg="del mod">
          <ac:chgData name="张承勇" userId="04ec64db-0e6d-4542-b62f-9b650ffe9ad6" providerId="ADAL" clId="{5544F670-A907-4D3C-A872-914FF5EC23F1}" dt="2025-10-31T04:11:50.538" v="1603" actId="478"/>
          <ac:cxnSpMkLst>
            <pc:docMk/>
            <pc:sldMk cId="1941918455" sldId="1445"/>
            <ac:cxnSpMk id="4" creationId="{AA9C5725-54A1-4CBD-875F-820C1587BC80}"/>
          </ac:cxnSpMkLst>
        </pc:cxnChg>
        <pc:cxnChg chg="add mod">
          <ac:chgData name="张承勇" userId="04ec64db-0e6d-4542-b62f-9b650ffe9ad6" providerId="ADAL" clId="{5544F670-A907-4D3C-A872-914FF5EC23F1}" dt="2025-10-31T04:11:39.143" v="1600" actId="165"/>
          <ac:cxnSpMkLst>
            <pc:docMk/>
            <pc:sldMk cId="1941918455" sldId="1445"/>
            <ac:cxnSpMk id="18" creationId="{B7C48A2B-AF00-482A-A716-52490CA1138F}"/>
          </ac:cxnSpMkLst>
        </pc:cxnChg>
      </pc:sldChg>
      <pc:sldChg chg="modSp mod">
        <pc:chgData name="张承勇" userId="04ec64db-0e6d-4542-b62f-9b650ffe9ad6" providerId="ADAL" clId="{5544F670-A907-4D3C-A872-914FF5EC23F1}" dt="2025-10-31T04:44:19.969" v="1960" actId="14100"/>
        <pc:sldMkLst>
          <pc:docMk/>
          <pc:sldMk cId="2328669376" sldId="1448"/>
        </pc:sldMkLst>
        <pc:spChg chg="mod">
          <ac:chgData name="张承勇" userId="04ec64db-0e6d-4542-b62f-9b650ffe9ad6" providerId="ADAL" clId="{5544F670-A907-4D3C-A872-914FF5EC23F1}" dt="2025-10-31T04:10:16.640" v="1586" actId="20577"/>
          <ac:spMkLst>
            <pc:docMk/>
            <pc:sldMk cId="2328669376" sldId="1448"/>
            <ac:spMk id="6" creationId="{A66F0B6D-69A5-49B6-93AF-614417B8BBAE}"/>
          </ac:spMkLst>
        </pc:spChg>
        <pc:spChg chg="mod">
          <ac:chgData name="张承勇" userId="04ec64db-0e6d-4542-b62f-9b650ffe9ad6" providerId="ADAL" clId="{5544F670-A907-4D3C-A872-914FF5EC23F1}" dt="2025-10-31T03:54:48.137" v="1423"/>
          <ac:spMkLst>
            <pc:docMk/>
            <pc:sldMk cId="2328669376" sldId="1448"/>
            <ac:spMk id="8" creationId="{0602A6EF-0744-4DE9-BE15-CD6D04E338B5}"/>
          </ac:spMkLst>
        </pc:spChg>
        <pc:spChg chg="mod">
          <ac:chgData name="张承勇" userId="04ec64db-0e6d-4542-b62f-9b650ffe9ad6" providerId="ADAL" clId="{5544F670-A907-4D3C-A872-914FF5EC23F1}" dt="2025-10-31T04:10:18.856" v="1587"/>
          <ac:spMkLst>
            <pc:docMk/>
            <pc:sldMk cId="2328669376" sldId="1448"/>
            <ac:spMk id="12" creationId="{857041C0-09B3-4886-9831-5D490A39EA6F}"/>
          </ac:spMkLst>
        </pc:spChg>
        <pc:spChg chg="mod">
          <ac:chgData name="张承勇" userId="04ec64db-0e6d-4542-b62f-9b650ffe9ad6" providerId="ADAL" clId="{5544F670-A907-4D3C-A872-914FF5EC23F1}" dt="2025-10-31T04:44:19.969" v="1960" actId="14100"/>
          <ac:spMkLst>
            <pc:docMk/>
            <pc:sldMk cId="2328669376" sldId="1448"/>
            <ac:spMk id="37" creationId="{E884890C-5B4A-4394-A623-B0139B1C176E}"/>
          </ac:spMkLst>
        </pc:spChg>
      </pc:sldChg>
      <pc:sldChg chg="delSp modSp del mod delAnim">
        <pc:chgData name="张承勇" userId="04ec64db-0e6d-4542-b62f-9b650ffe9ad6" providerId="ADAL" clId="{5544F670-A907-4D3C-A872-914FF5EC23F1}" dt="2025-10-31T03:38:19.194" v="1146" actId="47"/>
        <pc:sldMkLst>
          <pc:docMk/>
          <pc:sldMk cId="931794072" sldId="1451"/>
        </pc:sldMkLst>
        <pc:spChg chg="del">
          <ac:chgData name="张承勇" userId="04ec64db-0e6d-4542-b62f-9b650ffe9ad6" providerId="ADAL" clId="{5544F670-A907-4D3C-A872-914FF5EC23F1}" dt="2025-10-31T03:37:43.453" v="1140" actId="478"/>
          <ac:spMkLst>
            <pc:docMk/>
            <pc:sldMk cId="931794072" sldId="1451"/>
            <ac:spMk id="10" creationId="{6E67F640-8E59-4196-8923-484D4BE56FF1}"/>
          </ac:spMkLst>
        </pc:spChg>
        <pc:spChg chg="mod">
          <ac:chgData name="张承勇" userId="04ec64db-0e6d-4542-b62f-9b650ffe9ad6" providerId="ADAL" clId="{5544F670-A907-4D3C-A872-914FF5EC23F1}" dt="2025-10-31T03:37:09.972" v="1138"/>
          <ac:spMkLst>
            <pc:docMk/>
            <pc:sldMk cId="931794072" sldId="1451"/>
            <ac:spMk id="21" creationId="{536DC3CA-7E2D-4B6F-B7BA-98F16EE7B220}"/>
          </ac:spMkLst>
        </pc:spChg>
        <pc:spChg chg="mod">
          <ac:chgData name="张承勇" userId="04ec64db-0e6d-4542-b62f-9b650ffe9ad6" providerId="ADAL" clId="{5544F670-A907-4D3C-A872-914FF5EC23F1}" dt="2025-10-31T03:37:54.746" v="1144" actId="1076"/>
          <ac:spMkLst>
            <pc:docMk/>
            <pc:sldMk cId="931794072" sldId="1451"/>
            <ac:spMk id="22" creationId="{57B11A01-200C-46BD-BBC1-FA273476E5AC}"/>
          </ac:spMkLst>
        </pc:spChg>
      </pc:sldChg>
      <pc:sldChg chg="addSp delSp modSp mod">
        <pc:chgData name="张承勇" userId="04ec64db-0e6d-4542-b62f-9b650ffe9ad6" providerId="ADAL" clId="{5544F670-A907-4D3C-A872-914FF5EC23F1}" dt="2025-10-31T04:19:39.030" v="1671" actId="113"/>
        <pc:sldMkLst>
          <pc:docMk/>
          <pc:sldMk cId="302667475" sldId="1453"/>
        </pc:sldMkLst>
        <pc:spChg chg="add del mod">
          <ac:chgData name="张承勇" userId="04ec64db-0e6d-4542-b62f-9b650ffe9ad6" providerId="ADAL" clId="{5544F670-A907-4D3C-A872-914FF5EC23F1}" dt="2025-10-31T03:55:13.815" v="1428" actId="20577"/>
          <ac:spMkLst>
            <pc:docMk/>
            <pc:sldMk cId="302667475" sldId="1453"/>
            <ac:spMk id="11" creationId="{8D9B8FEC-5E48-49CE-BE22-88241FEC7073}"/>
          </ac:spMkLst>
        </pc:spChg>
        <pc:spChg chg="add del">
          <ac:chgData name="张承勇" userId="04ec64db-0e6d-4542-b62f-9b650ffe9ad6" providerId="ADAL" clId="{5544F670-A907-4D3C-A872-914FF5EC23F1}" dt="2025-10-31T01:22:46.679" v="154" actId="478"/>
          <ac:spMkLst>
            <pc:docMk/>
            <pc:sldMk cId="302667475" sldId="1453"/>
            <ac:spMk id="12" creationId="{96A37317-00CC-44F4-AE8E-0B86B8B02E42}"/>
          </ac:spMkLst>
        </pc:spChg>
        <pc:spChg chg="mod">
          <ac:chgData name="张承勇" userId="04ec64db-0e6d-4542-b62f-9b650ffe9ad6" providerId="ADAL" clId="{5544F670-A907-4D3C-A872-914FF5EC23F1}" dt="2025-10-31T01:21:51.216" v="144"/>
          <ac:spMkLst>
            <pc:docMk/>
            <pc:sldMk cId="302667475" sldId="1453"/>
            <ac:spMk id="15" creationId="{B0969168-456A-427D-91B9-3F737D7A1BE2}"/>
          </ac:spMkLst>
        </pc:spChg>
        <pc:spChg chg="mod">
          <ac:chgData name="张承勇" userId="04ec64db-0e6d-4542-b62f-9b650ffe9ad6" providerId="ADAL" clId="{5544F670-A907-4D3C-A872-914FF5EC23F1}" dt="2025-10-31T01:21:51.216" v="144"/>
          <ac:spMkLst>
            <pc:docMk/>
            <pc:sldMk cId="302667475" sldId="1453"/>
            <ac:spMk id="16" creationId="{0664A648-6485-4F4A-BC9F-0B1A5947EF1B}"/>
          </ac:spMkLst>
        </pc:spChg>
        <pc:spChg chg="mod">
          <ac:chgData name="张承勇" userId="04ec64db-0e6d-4542-b62f-9b650ffe9ad6" providerId="ADAL" clId="{5544F670-A907-4D3C-A872-914FF5EC23F1}" dt="2025-10-31T01:21:51.216" v="144"/>
          <ac:spMkLst>
            <pc:docMk/>
            <pc:sldMk cId="302667475" sldId="1453"/>
            <ac:spMk id="17" creationId="{AA83EF84-52A2-43F7-834C-FF662520DDA3}"/>
          </ac:spMkLst>
        </pc:spChg>
        <pc:spChg chg="mod">
          <ac:chgData name="张承勇" userId="04ec64db-0e6d-4542-b62f-9b650ffe9ad6" providerId="ADAL" clId="{5544F670-A907-4D3C-A872-914FF5EC23F1}" dt="2025-10-31T04:17:27.558" v="1638"/>
          <ac:spMkLst>
            <pc:docMk/>
            <pc:sldMk cId="302667475" sldId="1453"/>
            <ac:spMk id="18" creationId="{575F05F8-6E0A-4A80-A1D6-B52B2B23113B}"/>
          </ac:spMkLst>
        </pc:spChg>
        <pc:spChg chg="mod">
          <ac:chgData name="张承勇" userId="04ec64db-0e6d-4542-b62f-9b650ffe9ad6" providerId="ADAL" clId="{5544F670-A907-4D3C-A872-914FF5EC23F1}" dt="2025-10-31T01:21:51.216" v="144"/>
          <ac:spMkLst>
            <pc:docMk/>
            <pc:sldMk cId="302667475" sldId="1453"/>
            <ac:spMk id="19" creationId="{1D7AE8D6-3A81-4875-93D2-B686B575195F}"/>
          </ac:spMkLst>
        </pc:spChg>
        <pc:spChg chg="mod">
          <ac:chgData name="张承勇" userId="04ec64db-0e6d-4542-b62f-9b650ffe9ad6" providerId="ADAL" clId="{5544F670-A907-4D3C-A872-914FF5EC23F1}" dt="2025-10-31T01:28:44.807" v="195" actId="1076"/>
          <ac:spMkLst>
            <pc:docMk/>
            <pc:sldMk cId="302667475" sldId="1453"/>
            <ac:spMk id="20" creationId="{160CB389-6FE2-4FDD-AE7D-64F4C650BF5A}"/>
          </ac:spMkLst>
        </pc:spChg>
        <pc:spChg chg="add del">
          <ac:chgData name="张承勇" userId="04ec64db-0e6d-4542-b62f-9b650ffe9ad6" providerId="ADAL" clId="{5544F670-A907-4D3C-A872-914FF5EC23F1}" dt="2025-10-31T01:22:58.353" v="165" actId="478"/>
          <ac:spMkLst>
            <pc:docMk/>
            <pc:sldMk cId="302667475" sldId="1453"/>
            <ac:spMk id="21" creationId="{DCED97C7-791B-439C-B95A-A13DD66325F6}"/>
          </ac:spMkLst>
        </pc:spChg>
        <pc:spChg chg="mod">
          <ac:chgData name="张承勇" userId="04ec64db-0e6d-4542-b62f-9b650ffe9ad6" providerId="ADAL" clId="{5544F670-A907-4D3C-A872-914FF5EC23F1}" dt="2025-10-31T04:19:39.030" v="1671" actId="113"/>
          <ac:spMkLst>
            <pc:docMk/>
            <pc:sldMk cId="302667475" sldId="1453"/>
            <ac:spMk id="22" creationId="{1269EB01-6A23-46EB-B8AE-1C4F420D84F3}"/>
          </ac:spMkLst>
        </pc:spChg>
        <pc:spChg chg="mod">
          <ac:chgData name="张承勇" userId="04ec64db-0e6d-4542-b62f-9b650ffe9ad6" providerId="ADAL" clId="{5544F670-A907-4D3C-A872-914FF5EC23F1}" dt="2025-10-31T01:21:51.216" v="144"/>
          <ac:spMkLst>
            <pc:docMk/>
            <pc:sldMk cId="302667475" sldId="1453"/>
            <ac:spMk id="23" creationId="{A3CF5F95-567D-4D78-B8F2-B1086AA3029D}"/>
          </ac:spMkLst>
        </pc:spChg>
        <pc:spChg chg="mod">
          <ac:chgData name="张承勇" userId="04ec64db-0e6d-4542-b62f-9b650ffe9ad6" providerId="ADAL" clId="{5544F670-A907-4D3C-A872-914FF5EC23F1}" dt="2025-10-31T01:21:51.216" v="144"/>
          <ac:spMkLst>
            <pc:docMk/>
            <pc:sldMk cId="302667475" sldId="1453"/>
            <ac:spMk id="24" creationId="{3711E1EB-7431-4BF6-A319-617D0951591C}"/>
          </ac:spMkLst>
        </pc:spChg>
        <pc:grpChg chg="add del mod">
          <ac:chgData name="张承勇" userId="04ec64db-0e6d-4542-b62f-9b650ffe9ad6" providerId="ADAL" clId="{5544F670-A907-4D3C-A872-914FF5EC23F1}" dt="2025-10-31T01:22:00.304" v="145"/>
          <ac:grpSpMkLst>
            <pc:docMk/>
            <pc:sldMk cId="302667475" sldId="1453"/>
            <ac:grpSpMk id="13" creationId="{24956FCD-2E26-4825-A6E6-25BE0D25DDBD}"/>
          </ac:grpSpMkLst>
        </pc:grpChg>
        <pc:picChg chg="add del">
          <ac:chgData name="张承勇" userId="04ec64db-0e6d-4542-b62f-9b650ffe9ad6" providerId="ADAL" clId="{5544F670-A907-4D3C-A872-914FF5EC23F1}" dt="2025-10-31T01:22:47.119" v="155" actId="478"/>
          <ac:picMkLst>
            <pc:docMk/>
            <pc:sldMk cId="302667475" sldId="1453"/>
            <ac:picMk id="10" creationId="{28F68864-0BFF-4703-997C-2757ABAB4C9B}"/>
          </ac:picMkLst>
        </pc:picChg>
        <pc:picChg chg="mod">
          <ac:chgData name="张承勇" userId="04ec64db-0e6d-4542-b62f-9b650ffe9ad6" providerId="ADAL" clId="{5544F670-A907-4D3C-A872-914FF5EC23F1}" dt="2025-10-31T01:21:51.216" v="144"/>
          <ac:picMkLst>
            <pc:docMk/>
            <pc:sldMk cId="302667475" sldId="1453"/>
            <ac:picMk id="14" creationId="{4B4B6929-D776-4776-A057-0CA2A66CFA38}"/>
          </ac:picMkLst>
        </pc:picChg>
      </pc:sldChg>
      <pc:sldChg chg="del">
        <pc:chgData name="张承勇" userId="04ec64db-0e6d-4542-b62f-9b650ffe9ad6" providerId="ADAL" clId="{5544F670-A907-4D3C-A872-914FF5EC23F1}" dt="2025-10-31T00:59:59.772" v="13" actId="47"/>
        <pc:sldMkLst>
          <pc:docMk/>
          <pc:sldMk cId="677542378" sldId="1461"/>
        </pc:sldMkLst>
      </pc:sldChg>
      <pc:sldChg chg="delSp del mod delAnim">
        <pc:chgData name="张承勇" userId="04ec64db-0e6d-4542-b62f-9b650ffe9ad6" providerId="ADAL" clId="{5544F670-A907-4D3C-A872-914FF5EC23F1}" dt="2025-10-31T01:04:33.348" v="62" actId="47"/>
        <pc:sldMkLst>
          <pc:docMk/>
          <pc:sldMk cId="235908958" sldId="1463"/>
        </pc:sldMkLst>
        <pc:spChg chg="del">
          <ac:chgData name="张承勇" userId="04ec64db-0e6d-4542-b62f-9b650ffe9ad6" providerId="ADAL" clId="{5544F670-A907-4D3C-A872-914FF5EC23F1}" dt="2025-10-31T01:01:25.158" v="25" actId="21"/>
          <ac:spMkLst>
            <pc:docMk/>
            <pc:sldMk cId="235908958" sldId="1463"/>
            <ac:spMk id="19" creationId="{3DBED966-EA7E-480B-82F3-88F64E7C3BBB}"/>
          </ac:spMkLst>
        </pc:spChg>
        <pc:spChg chg="del">
          <ac:chgData name="张承勇" userId="04ec64db-0e6d-4542-b62f-9b650ffe9ad6" providerId="ADAL" clId="{5544F670-A907-4D3C-A872-914FF5EC23F1}" dt="2025-10-31T01:01:25.158" v="25" actId="21"/>
          <ac:spMkLst>
            <pc:docMk/>
            <pc:sldMk cId="235908958" sldId="1463"/>
            <ac:spMk id="38" creationId="{111A23D3-B611-44D1-97ED-CF2B2BD3A59D}"/>
          </ac:spMkLst>
        </pc:spChg>
        <pc:grpChg chg="del">
          <ac:chgData name="张承勇" userId="04ec64db-0e6d-4542-b62f-9b650ffe9ad6" providerId="ADAL" clId="{5544F670-A907-4D3C-A872-914FF5EC23F1}" dt="2025-10-31T01:01:25.158" v="25" actId="21"/>
          <ac:grpSpMkLst>
            <pc:docMk/>
            <pc:sldMk cId="235908958" sldId="1463"/>
            <ac:grpSpMk id="3" creationId="{AFEA18D9-0381-4F5B-8177-0B9DDB2F594A}"/>
          </ac:grpSpMkLst>
        </pc:grpChg>
      </pc:sldChg>
      <pc:sldChg chg="modSp add mod modAnim">
        <pc:chgData name="张承勇" userId="04ec64db-0e6d-4542-b62f-9b650ffe9ad6" providerId="ADAL" clId="{5544F670-A907-4D3C-A872-914FF5EC23F1}" dt="2025-10-31T04:23:13.484" v="1744"/>
        <pc:sldMkLst>
          <pc:docMk/>
          <pc:sldMk cId="1526649142" sldId="1467"/>
        </pc:sldMkLst>
        <pc:spChg chg="mod">
          <ac:chgData name="张承勇" userId="04ec64db-0e6d-4542-b62f-9b650ffe9ad6" providerId="ADAL" clId="{5544F670-A907-4D3C-A872-914FF5EC23F1}" dt="2025-10-31T03:55:21.119" v="1431" actId="20577"/>
          <ac:spMkLst>
            <pc:docMk/>
            <pc:sldMk cId="1526649142" sldId="1467"/>
            <ac:spMk id="9" creationId="{6B50D52B-07CB-4A83-B556-9FBDC479130B}"/>
          </ac:spMkLst>
        </pc:spChg>
        <pc:spChg chg="mod">
          <ac:chgData name="张承勇" userId="04ec64db-0e6d-4542-b62f-9b650ffe9ad6" providerId="ADAL" clId="{5544F670-A907-4D3C-A872-914FF5EC23F1}" dt="2025-10-31T04:22:29.555" v="1742"/>
          <ac:spMkLst>
            <pc:docMk/>
            <pc:sldMk cId="1526649142" sldId="1467"/>
            <ac:spMk id="12" creationId="{4E6CA8F9-61C6-47FF-9D7D-864D296D0259}"/>
          </ac:spMkLst>
        </pc:spChg>
        <pc:spChg chg="mod">
          <ac:chgData name="张承勇" userId="04ec64db-0e6d-4542-b62f-9b650ffe9ad6" providerId="ADAL" clId="{5544F670-A907-4D3C-A872-914FF5EC23F1}" dt="2025-10-31T04:22:05.053" v="1735" actId="20577"/>
          <ac:spMkLst>
            <pc:docMk/>
            <pc:sldMk cId="1526649142" sldId="1467"/>
            <ac:spMk id="14" creationId="{DB8EBD29-9470-4E8F-92D9-7335107FEF49}"/>
          </ac:spMkLst>
        </pc:spChg>
        <pc:spChg chg="mod">
          <ac:chgData name="张承勇" userId="04ec64db-0e6d-4542-b62f-9b650ffe9ad6" providerId="ADAL" clId="{5544F670-A907-4D3C-A872-914FF5EC23F1}" dt="2025-10-31T04:22:11.926" v="1736" actId="1076"/>
          <ac:spMkLst>
            <pc:docMk/>
            <pc:sldMk cId="1526649142" sldId="1467"/>
            <ac:spMk id="15" creationId="{ADC22E32-8B81-491D-979E-D270A5731FB1}"/>
          </ac:spMkLst>
        </pc:spChg>
      </pc:sldChg>
      <pc:sldChg chg="modSp add">
        <pc:chgData name="张承勇" userId="04ec64db-0e6d-4542-b62f-9b650ffe9ad6" providerId="ADAL" clId="{5544F670-A907-4D3C-A872-914FF5EC23F1}" dt="2025-10-31T03:55:16.127" v="1429" actId="20577"/>
        <pc:sldMkLst>
          <pc:docMk/>
          <pc:sldMk cId="2710987762" sldId="1468"/>
        </pc:sldMkLst>
        <pc:spChg chg="mod">
          <ac:chgData name="张承勇" userId="04ec64db-0e6d-4542-b62f-9b650ffe9ad6" providerId="ADAL" clId="{5544F670-A907-4D3C-A872-914FF5EC23F1}" dt="2025-10-31T03:55:16.127" v="1429" actId="20577"/>
          <ac:spMkLst>
            <pc:docMk/>
            <pc:sldMk cId="2710987762" sldId="1468"/>
            <ac:spMk id="10" creationId="{0379EEDF-97B1-4B90-912A-6808FA5FEFA6}"/>
          </ac:spMkLst>
        </pc:spChg>
        <pc:spChg chg="mod">
          <ac:chgData name="张承勇" userId="04ec64db-0e6d-4542-b62f-9b650ffe9ad6" providerId="ADAL" clId="{5544F670-A907-4D3C-A872-914FF5EC23F1}" dt="2025-10-31T01:15:33.369" v="111"/>
          <ac:spMkLst>
            <pc:docMk/>
            <pc:sldMk cId="2710987762" sldId="1468"/>
            <ac:spMk id="23" creationId="{54BC2FDB-CE16-43CF-A1E7-2A44478673C4}"/>
          </ac:spMkLst>
        </pc:spChg>
      </pc:sldChg>
      <pc:sldChg chg="addSp delSp modSp mod modAnim">
        <pc:chgData name="张承勇" userId="04ec64db-0e6d-4542-b62f-9b650ffe9ad6" providerId="ADAL" clId="{5544F670-A907-4D3C-A872-914FF5EC23F1}" dt="2025-11-06T11:06:41.040" v="2075" actId="478"/>
        <pc:sldMkLst>
          <pc:docMk/>
          <pc:sldMk cId="2527007306" sldId="1469"/>
        </pc:sldMkLst>
        <pc:spChg chg="mod">
          <ac:chgData name="张承勇" userId="04ec64db-0e6d-4542-b62f-9b650ffe9ad6" providerId="ADAL" clId="{5544F670-A907-4D3C-A872-914FF5EC23F1}" dt="2025-10-31T01:49:36.460" v="214" actId="208"/>
          <ac:spMkLst>
            <pc:docMk/>
            <pc:sldMk cId="2527007306" sldId="1469"/>
            <ac:spMk id="9" creationId="{F35F9BF2-41C4-42F8-B958-D613C8A48356}"/>
          </ac:spMkLst>
        </pc:spChg>
        <pc:spChg chg="add mod">
          <ac:chgData name="张承勇" userId="04ec64db-0e6d-4542-b62f-9b650ffe9ad6" providerId="ADAL" clId="{5544F670-A907-4D3C-A872-914FF5EC23F1}" dt="2025-10-31T03:54:56.850" v="1427"/>
          <ac:spMkLst>
            <pc:docMk/>
            <pc:sldMk cId="2527007306" sldId="1469"/>
            <ac:spMk id="14" creationId="{38572C8A-5FD0-450B-9423-966384B3D47D}"/>
          </ac:spMkLst>
        </pc:spChg>
        <pc:spChg chg="del">
          <ac:chgData name="张承勇" userId="04ec64db-0e6d-4542-b62f-9b650ffe9ad6" providerId="ADAL" clId="{5544F670-A907-4D3C-A872-914FF5EC23F1}" dt="2025-10-31T01:29:36.609" v="198" actId="478"/>
          <ac:spMkLst>
            <pc:docMk/>
            <pc:sldMk cId="2527007306" sldId="1469"/>
            <ac:spMk id="22" creationId="{98B16F82-5393-4787-948F-A811FC30D231}"/>
          </ac:spMkLst>
        </pc:spChg>
        <pc:spChg chg="mod">
          <ac:chgData name="张承勇" userId="04ec64db-0e6d-4542-b62f-9b650ffe9ad6" providerId="ADAL" clId="{5544F670-A907-4D3C-A872-914FF5EC23F1}" dt="2025-10-31T04:19:33.852" v="1670" actId="20577"/>
          <ac:spMkLst>
            <pc:docMk/>
            <pc:sldMk cId="2527007306" sldId="1469"/>
            <ac:spMk id="26" creationId="{12B03A50-2580-4582-93D0-61194F38C236}"/>
          </ac:spMkLst>
        </pc:spChg>
        <pc:picChg chg="add del mod">
          <ac:chgData name="张承勇" userId="04ec64db-0e6d-4542-b62f-9b650ffe9ad6" providerId="ADAL" clId="{5544F670-A907-4D3C-A872-914FF5EC23F1}" dt="2025-11-06T11:06:41.040" v="2075" actId="478"/>
          <ac:picMkLst>
            <pc:docMk/>
            <pc:sldMk cId="2527007306" sldId="1469"/>
            <ac:picMk id="4" creationId="{5AE08DD1-D335-49C6-8175-01D0797BA774}"/>
          </ac:picMkLst>
        </pc:picChg>
      </pc:sldChg>
      <pc:sldChg chg="del">
        <pc:chgData name="张承勇" userId="04ec64db-0e6d-4542-b62f-9b650ffe9ad6" providerId="ADAL" clId="{5544F670-A907-4D3C-A872-914FF5EC23F1}" dt="2025-10-31T02:59:53.729" v="287" actId="47"/>
        <pc:sldMkLst>
          <pc:docMk/>
          <pc:sldMk cId="4123355693" sldId="1470"/>
        </pc:sldMkLst>
      </pc:sldChg>
      <pc:sldChg chg="addSp delSp modSp add mod modAnim">
        <pc:chgData name="张承勇" userId="04ec64db-0e6d-4542-b62f-9b650ffe9ad6" providerId="ADAL" clId="{5544F670-A907-4D3C-A872-914FF5EC23F1}" dt="2025-10-31T05:05:33.372" v="2062"/>
        <pc:sldMkLst>
          <pc:docMk/>
          <pc:sldMk cId="3618864358" sldId="1472"/>
        </pc:sldMkLst>
        <pc:spChg chg="mod">
          <ac:chgData name="张承勇" userId="04ec64db-0e6d-4542-b62f-9b650ffe9ad6" providerId="ADAL" clId="{5544F670-A907-4D3C-A872-914FF5EC23F1}" dt="2025-10-31T04:13:47.689" v="1614" actId="20577"/>
          <ac:spMkLst>
            <pc:docMk/>
            <pc:sldMk cId="3618864358" sldId="1472"/>
            <ac:spMk id="12" creationId="{EE02FF5A-DE07-4814-89E2-8F2FA0C2A9A5}"/>
          </ac:spMkLst>
        </pc:spChg>
        <pc:spChg chg="mod">
          <ac:chgData name="张承勇" userId="04ec64db-0e6d-4542-b62f-9b650ffe9ad6" providerId="ADAL" clId="{5544F670-A907-4D3C-A872-914FF5EC23F1}" dt="2025-10-31T03:54:53.984" v="1426"/>
          <ac:spMkLst>
            <pc:docMk/>
            <pc:sldMk cId="3618864358" sldId="1472"/>
            <ac:spMk id="14" creationId="{88BD5334-0656-4648-A2EC-E8D89A1BDEA3}"/>
          </ac:spMkLst>
        </pc:spChg>
        <pc:spChg chg="mod">
          <ac:chgData name="张承勇" userId="04ec64db-0e6d-4542-b62f-9b650ffe9ad6" providerId="ADAL" clId="{5544F670-A907-4D3C-A872-914FF5EC23F1}" dt="2025-10-31T05:05:33.372" v="2062"/>
          <ac:spMkLst>
            <pc:docMk/>
            <pc:sldMk cId="3618864358" sldId="1472"/>
            <ac:spMk id="17" creationId="{7D347E6C-561E-42EB-B007-48EC10A28705}"/>
          </ac:spMkLst>
        </pc:spChg>
        <pc:spChg chg="add del">
          <ac:chgData name="张承勇" userId="04ec64db-0e6d-4542-b62f-9b650ffe9ad6" providerId="ADAL" clId="{5544F670-A907-4D3C-A872-914FF5EC23F1}" dt="2025-10-31T02:54:48.076" v="232" actId="22"/>
          <ac:spMkLst>
            <pc:docMk/>
            <pc:sldMk cId="3618864358" sldId="1472"/>
            <ac:spMk id="18" creationId="{38B5E96C-DBE6-4AA5-8ED7-50FBD9ACD06F}"/>
          </ac:spMkLst>
        </pc:spChg>
        <pc:spChg chg="add mod">
          <ac:chgData name="张承勇" userId="04ec64db-0e6d-4542-b62f-9b650ffe9ad6" providerId="ADAL" clId="{5544F670-A907-4D3C-A872-914FF5EC23F1}" dt="2025-10-31T04:50:21.716" v="2040" actId="1076"/>
          <ac:spMkLst>
            <pc:docMk/>
            <pc:sldMk cId="3618864358" sldId="1472"/>
            <ac:spMk id="20" creationId="{16791A4F-149F-4538-9864-5F229D5DC1AA}"/>
          </ac:spMkLst>
        </pc:spChg>
        <pc:grpChg chg="del">
          <ac:chgData name="张承勇" userId="04ec64db-0e6d-4542-b62f-9b650ffe9ad6" providerId="ADAL" clId="{5544F670-A907-4D3C-A872-914FF5EC23F1}" dt="2025-10-31T01:32:59.604" v="201" actId="478"/>
          <ac:grpSpMkLst>
            <pc:docMk/>
            <pc:sldMk cId="3618864358" sldId="1472"/>
            <ac:grpSpMk id="16" creationId="{044E7846-195F-4F83-9DA4-A8775D9691CD}"/>
          </ac:grpSpMkLst>
        </pc:grpChg>
        <pc:picChg chg="add mod">
          <ac:chgData name="张承勇" userId="04ec64db-0e6d-4542-b62f-9b650ffe9ad6" providerId="ADAL" clId="{5544F670-A907-4D3C-A872-914FF5EC23F1}" dt="2025-10-31T04:49:57.372" v="2039" actId="14100"/>
          <ac:picMkLst>
            <pc:docMk/>
            <pc:sldMk cId="3618864358" sldId="1472"/>
            <ac:picMk id="3" creationId="{7F316290-8BA9-49F7-9C37-E0FA5C4BB565}"/>
          </ac:picMkLst>
        </pc:picChg>
        <pc:picChg chg="mod">
          <ac:chgData name="张承勇" userId="04ec64db-0e6d-4542-b62f-9b650ffe9ad6" providerId="ADAL" clId="{5544F670-A907-4D3C-A872-914FF5EC23F1}" dt="2025-10-31T02:54:50.554" v="235" actId="1076"/>
          <ac:picMkLst>
            <pc:docMk/>
            <pc:sldMk cId="3618864358" sldId="1472"/>
            <ac:picMk id="9" creationId="{AB8FAA45-F957-4F9B-A114-528906D88D61}"/>
          </ac:picMkLst>
        </pc:picChg>
      </pc:sldChg>
      <pc:sldChg chg="modSp mod modAnim">
        <pc:chgData name="张承勇" userId="04ec64db-0e6d-4542-b62f-9b650ffe9ad6" providerId="ADAL" clId="{5544F670-A907-4D3C-A872-914FF5EC23F1}" dt="2025-10-31T04:51:54.313" v="2043" actId="1076"/>
        <pc:sldMkLst>
          <pc:docMk/>
          <pc:sldMk cId="3792842666" sldId="1473"/>
        </pc:sldMkLst>
        <pc:spChg chg="mod">
          <ac:chgData name="张承勇" userId="04ec64db-0e6d-4542-b62f-9b650ffe9ad6" providerId="ADAL" clId="{5544F670-A907-4D3C-A872-914FF5EC23F1}" dt="2025-10-31T03:03:04.692" v="355"/>
          <ac:spMkLst>
            <pc:docMk/>
            <pc:sldMk cId="3792842666" sldId="1473"/>
            <ac:spMk id="11" creationId="{323096C2-B8F1-4B1B-939E-0B091F32096F}"/>
          </ac:spMkLst>
        </pc:spChg>
        <pc:spChg chg="mod">
          <ac:chgData name="张承勇" userId="04ec64db-0e6d-4542-b62f-9b650ffe9ad6" providerId="ADAL" clId="{5544F670-A907-4D3C-A872-914FF5EC23F1}" dt="2025-10-31T03:02:39.771" v="333"/>
          <ac:spMkLst>
            <pc:docMk/>
            <pc:sldMk cId="3792842666" sldId="1473"/>
            <ac:spMk id="12" creationId="{D9C700B5-EE2E-4D1A-B6B4-8338C265DF9D}"/>
          </ac:spMkLst>
        </pc:spChg>
        <pc:spChg chg="mod">
          <ac:chgData name="张承勇" userId="04ec64db-0e6d-4542-b62f-9b650ffe9ad6" providerId="ADAL" clId="{5544F670-A907-4D3C-A872-914FF5EC23F1}" dt="2025-10-31T03:54:50.345" v="1424"/>
          <ac:spMkLst>
            <pc:docMk/>
            <pc:sldMk cId="3792842666" sldId="1473"/>
            <ac:spMk id="14" creationId="{8CAC994B-67DD-4D80-831D-F5F174072D60}"/>
          </ac:spMkLst>
        </pc:spChg>
        <pc:spChg chg="mod">
          <ac:chgData name="张承勇" userId="04ec64db-0e6d-4542-b62f-9b650ffe9ad6" providerId="ADAL" clId="{5544F670-A907-4D3C-A872-914FF5EC23F1}" dt="2025-10-31T03:01:00.153" v="289" actId="20577"/>
          <ac:spMkLst>
            <pc:docMk/>
            <pc:sldMk cId="3792842666" sldId="1473"/>
            <ac:spMk id="15" creationId="{D87CCFA1-B1F4-4186-AB3E-3A04F1101A40}"/>
          </ac:spMkLst>
        </pc:spChg>
        <pc:spChg chg="mod">
          <ac:chgData name="张承勇" userId="04ec64db-0e6d-4542-b62f-9b650ffe9ad6" providerId="ADAL" clId="{5544F670-A907-4D3C-A872-914FF5EC23F1}" dt="2025-10-31T03:03:51.730" v="372" actId="14100"/>
          <ac:spMkLst>
            <pc:docMk/>
            <pc:sldMk cId="3792842666" sldId="1473"/>
            <ac:spMk id="17" creationId="{0D963621-F921-42D3-B93E-6DCCD6D2AF76}"/>
          </ac:spMkLst>
        </pc:spChg>
        <pc:spChg chg="mod">
          <ac:chgData name="张承勇" userId="04ec64db-0e6d-4542-b62f-9b650ffe9ad6" providerId="ADAL" clId="{5544F670-A907-4D3C-A872-914FF5EC23F1}" dt="2025-10-31T04:43:22.838" v="1955" actId="113"/>
          <ac:spMkLst>
            <pc:docMk/>
            <pc:sldMk cId="3792842666" sldId="1473"/>
            <ac:spMk id="22" creationId="{5BCBC036-8B50-4F41-ABF4-80585ED8503E}"/>
          </ac:spMkLst>
        </pc:spChg>
        <pc:grpChg chg="mod">
          <ac:chgData name="张承勇" userId="04ec64db-0e6d-4542-b62f-9b650ffe9ad6" providerId="ADAL" clId="{5544F670-A907-4D3C-A872-914FF5EC23F1}" dt="2025-10-31T04:51:54.313" v="2043" actId="1076"/>
          <ac:grpSpMkLst>
            <pc:docMk/>
            <pc:sldMk cId="3792842666" sldId="1473"/>
            <ac:grpSpMk id="2" creationId="{9188CACF-C304-453C-97AE-FCDBA734014E}"/>
          </ac:grpSpMkLst>
        </pc:grpChg>
      </pc:sldChg>
      <pc:sldChg chg="del">
        <pc:chgData name="张承勇" userId="04ec64db-0e6d-4542-b62f-9b650ffe9ad6" providerId="ADAL" clId="{5544F670-A907-4D3C-A872-914FF5EC23F1}" dt="2025-10-31T03:11:45.199" v="493" actId="47"/>
        <pc:sldMkLst>
          <pc:docMk/>
          <pc:sldMk cId="1690869455" sldId="1475"/>
        </pc:sldMkLst>
      </pc:sldChg>
      <pc:sldChg chg="addSp delSp modSp add del mod addAnim delAnim modAnim">
        <pc:chgData name="张承勇" userId="04ec64db-0e6d-4542-b62f-9b650ffe9ad6" providerId="ADAL" clId="{5544F670-A907-4D3C-A872-914FF5EC23F1}" dt="2025-10-31T04:54:23.763" v="2052" actId="20577"/>
        <pc:sldMkLst>
          <pc:docMk/>
          <pc:sldMk cId="1224489834" sldId="1476"/>
        </pc:sldMkLst>
        <pc:spChg chg="mod">
          <ac:chgData name="张承勇" userId="04ec64db-0e6d-4542-b62f-9b650ffe9ad6" providerId="ADAL" clId="{5544F670-A907-4D3C-A872-914FF5EC23F1}" dt="2025-10-31T03:54:42.642" v="1421"/>
          <ac:spMkLst>
            <pc:docMk/>
            <pc:sldMk cId="1224489834" sldId="1476"/>
            <ac:spMk id="13" creationId="{30A5911A-1DB5-4740-B215-6EF34BB8E364}"/>
          </ac:spMkLst>
        </pc:spChg>
        <pc:spChg chg="add del">
          <ac:chgData name="张承勇" userId="04ec64db-0e6d-4542-b62f-9b650ffe9ad6" providerId="ADAL" clId="{5544F670-A907-4D3C-A872-914FF5EC23F1}" dt="2025-10-31T03:26:39.851" v="904" actId="22"/>
          <ac:spMkLst>
            <pc:docMk/>
            <pc:sldMk cId="1224489834" sldId="1476"/>
            <ac:spMk id="14" creationId="{064847A8-5DCF-4C13-97A7-53FC47D82AFD}"/>
          </ac:spMkLst>
        </pc:spChg>
        <pc:spChg chg="del">
          <ac:chgData name="张承勇" userId="04ec64db-0e6d-4542-b62f-9b650ffe9ad6" providerId="ADAL" clId="{5544F670-A907-4D3C-A872-914FF5EC23F1}" dt="2025-10-31T03:14:11.607" v="527" actId="478"/>
          <ac:spMkLst>
            <pc:docMk/>
            <pc:sldMk cId="1224489834" sldId="1476"/>
            <ac:spMk id="15" creationId="{1613F1CC-C1E8-4380-9EF4-0AEC49329656}"/>
          </ac:spMkLst>
        </pc:spChg>
        <pc:spChg chg="add del mod">
          <ac:chgData name="张承勇" userId="04ec64db-0e6d-4542-b62f-9b650ffe9ad6" providerId="ADAL" clId="{5544F670-A907-4D3C-A872-914FF5EC23F1}" dt="2025-10-31T03:26:56.955" v="999"/>
          <ac:spMkLst>
            <pc:docMk/>
            <pc:sldMk cId="1224489834" sldId="1476"/>
            <ac:spMk id="16" creationId="{45E1CEAA-58F3-4267-ACE7-D22A4A120CD6}"/>
          </ac:spMkLst>
        </pc:spChg>
        <pc:spChg chg="add mod">
          <ac:chgData name="张承勇" userId="04ec64db-0e6d-4542-b62f-9b650ffe9ad6" providerId="ADAL" clId="{5544F670-A907-4D3C-A872-914FF5EC23F1}" dt="2025-10-31T04:41:08.433" v="1936" actId="20577"/>
          <ac:spMkLst>
            <pc:docMk/>
            <pc:sldMk cId="1224489834" sldId="1476"/>
            <ac:spMk id="17" creationId="{BCA0D17E-1352-4A8D-A9CA-327C0BE7D827}"/>
          </ac:spMkLst>
        </pc:spChg>
        <pc:spChg chg="add del">
          <ac:chgData name="张承勇" userId="04ec64db-0e6d-4542-b62f-9b650ffe9ad6" providerId="ADAL" clId="{5544F670-A907-4D3C-A872-914FF5EC23F1}" dt="2025-10-31T03:30:51.927" v="1043" actId="22"/>
          <ac:spMkLst>
            <pc:docMk/>
            <pc:sldMk cId="1224489834" sldId="1476"/>
            <ac:spMk id="19" creationId="{40991B02-23AA-44CF-B869-F0E45358E598}"/>
          </ac:spMkLst>
        </pc:spChg>
        <pc:spChg chg="add del mod">
          <ac:chgData name="张承勇" userId="04ec64db-0e6d-4542-b62f-9b650ffe9ad6" providerId="ADAL" clId="{5544F670-A907-4D3C-A872-914FF5EC23F1}" dt="2025-10-31T03:33:57.867" v="1108" actId="478"/>
          <ac:spMkLst>
            <pc:docMk/>
            <pc:sldMk cId="1224489834" sldId="1476"/>
            <ac:spMk id="21" creationId="{680B08FA-15C7-423D-8179-37A48BC37DA8}"/>
          </ac:spMkLst>
        </pc:spChg>
        <pc:spChg chg="mod topLvl">
          <ac:chgData name="张承勇" userId="04ec64db-0e6d-4542-b62f-9b650ffe9ad6" providerId="ADAL" clId="{5544F670-A907-4D3C-A872-914FF5EC23F1}" dt="2025-10-31T04:40:20.751" v="1925" actId="1076"/>
          <ac:spMkLst>
            <pc:docMk/>
            <pc:sldMk cId="1224489834" sldId="1476"/>
            <ac:spMk id="29" creationId="{C9992816-9DEB-4E77-A2EF-97B9FCB66528}"/>
          </ac:spMkLst>
        </pc:spChg>
        <pc:spChg chg="mod">
          <ac:chgData name="张承勇" userId="04ec64db-0e6d-4542-b62f-9b650ffe9ad6" providerId="ADAL" clId="{5544F670-A907-4D3C-A872-914FF5EC23F1}" dt="2025-10-31T04:54:23.763" v="2052" actId="20577"/>
          <ac:spMkLst>
            <pc:docMk/>
            <pc:sldMk cId="1224489834" sldId="1476"/>
            <ac:spMk id="30" creationId="{8B514854-7C4F-4FB5-8EDE-5C50C01C3016}"/>
          </ac:spMkLst>
        </pc:spChg>
        <pc:spChg chg="del">
          <ac:chgData name="张承勇" userId="04ec64db-0e6d-4542-b62f-9b650ffe9ad6" providerId="ADAL" clId="{5544F670-A907-4D3C-A872-914FF5EC23F1}" dt="2025-10-31T03:19:11.789" v="583" actId="478"/>
          <ac:spMkLst>
            <pc:docMk/>
            <pc:sldMk cId="1224489834" sldId="1476"/>
            <ac:spMk id="31" creationId="{7F0604A9-2BCC-4FDF-9C46-14AF32412427}"/>
          </ac:spMkLst>
        </pc:spChg>
        <pc:spChg chg="del">
          <ac:chgData name="张承勇" userId="04ec64db-0e6d-4542-b62f-9b650ffe9ad6" providerId="ADAL" clId="{5544F670-A907-4D3C-A872-914FF5EC23F1}" dt="2025-10-31T03:19:13.278" v="584" actId="478"/>
          <ac:spMkLst>
            <pc:docMk/>
            <pc:sldMk cId="1224489834" sldId="1476"/>
            <ac:spMk id="32" creationId="{18A0E965-A854-4EEB-9674-9ADEBEE71B2C}"/>
          </ac:spMkLst>
        </pc:spChg>
        <pc:spChg chg="del topLvl">
          <ac:chgData name="张承勇" userId="04ec64db-0e6d-4542-b62f-9b650ffe9ad6" providerId="ADAL" clId="{5544F670-A907-4D3C-A872-914FF5EC23F1}" dt="2025-10-31T03:19:14.486" v="585" actId="478"/>
          <ac:spMkLst>
            <pc:docMk/>
            <pc:sldMk cId="1224489834" sldId="1476"/>
            <ac:spMk id="33" creationId="{CAF5DA17-3746-4ED7-997F-1B75E9457730}"/>
          </ac:spMkLst>
        </pc:spChg>
        <pc:spChg chg="del">
          <ac:chgData name="张承勇" userId="04ec64db-0e6d-4542-b62f-9b650ffe9ad6" providerId="ADAL" clId="{5544F670-A907-4D3C-A872-914FF5EC23F1}" dt="2025-10-31T03:14:13.269" v="528" actId="478"/>
          <ac:spMkLst>
            <pc:docMk/>
            <pc:sldMk cId="1224489834" sldId="1476"/>
            <ac:spMk id="35" creationId="{ABDE54A2-C1C7-4E2D-831B-289CE6FE1FB4}"/>
          </ac:spMkLst>
        </pc:spChg>
        <pc:grpChg chg="del">
          <ac:chgData name="张承勇" userId="04ec64db-0e6d-4542-b62f-9b650ffe9ad6" providerId="ADAL" clId="{5544F670-A907-4D3C-A872-914FF5EC23F1}" dt="2025-10-31T03:19:14.486" v="585" actId="478"/>
          <ac:grpSpMkLst>
            <pc:docMk/>
            <pc:sldMk cId="1224489834" sldId="1476"/>
            <ac:grpSpMk id="4" creationId="{911BB32E-EBBD-407C-9399-2B4C55155755}"/>
          </ac:grpSpMkLst>
        </pc:grpChg>
      </pc:sldChg>
      <pc:sldChg chg="modSp mod modAnim">
        <pc:chgData name="张承勇" userId="04ec64db-0e6d-4542-b62f-9b650ffe9ad6" providerId="ADAL" clId="{5544F670-A907-4D3C-A872-914FF5EC23F1}" dt="2025-10-31T03:54:32.881" v="1420"/>
        <pc:sldMkLst>
          <pc:docMk/>
          <pc:sldMk cId="1931413200" sldId="1477"/>
        </pc:sldMkLst>
        <pc:spChg chg="mod">
          <ac:chgData name="张承勇" userId="04ec64db-0e6d-4542-b62f-9b650ffe9ad6" providerId="ADAL" clId="{5544F670-A907-4D3C-A872-914FF5EC23F1}" dt="2025-10-31T03:36:05.108" v="1130" actId="14100"/>
          <ac:spMkLst>
            <pc:docMk/>
            <pc:sldMk cId="1931413200" sldId="1477"/>
            <ac:spMk id="15" creationId="{1613F1CC-C1E8-4380-9EF4-0AEC49329656}"/>
          </ac:spMkLst>
        </pc:spChg>
        <pc:spChg chg="mod">
          <ac:chgData name="张承勇" userId="04ec64db-0e6d-4542-b62f-9b650ffe9ad6" providerId="ADAL" clId="{5544F670-A907-4D3C-A872-914FF5EC23F1}" dt="2025-10-31T03:54:32.881" v="1420"/>
          <ac:spMkLst>
            <pc:docMk/>
            <pc:sldMk cId="1931413200" sldId="1477"/>
            <ac:spMk id="22" creationId="{BD9D290E-4C8F-43A9-9E0C-7A76D366CE1C}"/>
          </ac:spMkLst>
        </pc:spChg>
        <pc:spChg chg="mod">
          <ac:chgData name="张承勇" userId="04ec64db-0e6d-4542-b62f-9b650ffe9ad6" providerId="ADAL" clId="{5544F670-A907-4D3C-A872-914FF5EC23F1}" dt="2025-10-31T03:36:43.582" v="1132" actId="20577"/>
          <ac:spMkLst>
            <pc:docMk/>
            <pc:sldMk cId="1931413200" sldId="1477"/>
            <ac:spMk id="24" creationId="{866CB914-1F53-4C06-8EBD-DB794E18669A}"/>
          </ac:spMkLst>
        </pc:spChg>
      </pc:sldChg>
      <pc:sldChg chg="modSp mod">
        <pc:chgData name="张承勇" userId="04ec64db-0e6d-4542-b62f-9b650ffe9ad6" providerId="ADAL" clId="{5544F670-A907-4D3C-A872-914FF5EC23F1}" dt="2025-10-31T04:19:49.064" v="1672" actId="113"/>
        <pc:sldMkLst>
          <pc:docMk/>
          <pc:sldMk cId="2742691370" sldId="1478"/>
        </pc:sldMkLst>
        <pc:spChg chg="mod">
          <ac:chgData name="张承勇" userId="04ec64db-0e6d-4542-b62f-9b650ffe9ad6" providerId="ADAL" clId="{5544F670-A907-4D3C-A872-914FF5EC23F1}" dt="2025-10-31T03:53:40.009" v="1409"/>
          <ac:spMkLst>
            <pc:docMk/>
            <pc:sldMk cId="2742691370" sldId="1478"/>
            <ac:spMk id="22" creationId="{990BD3F9-0414-4435-8150-F543A6F37EBD}"/>
          </ac:spMkLst>
        </pc:spChg>
        <pc:spChg chg="mod">
          <ac:chgData name="张承勇" userId="04ec64db-0e6d-4542-b62f-9b650ffe9ad6" providerId="ADAL" clId="{5544F670-A907-4D3C-A872-914FF5EC23F1}" dt="2025-10-31T04:19:49.064" v="1672" actId="113"/>
          <ac:spMkLst>
            <pc:docMk/>
            <pc:sldMk cId="2742691370" sldId="1478"/>
            <ac:spMk id="23" creationId="{9F109EDE-A97A-4A76-803D-F65C0B950638}"/>
          </ac:spMkLst>
        </pc:spChg>
        <pc:spChg chg="mod">
          <ac:chgData name="张承勇" userId="04ec64db-0e6d-4542-b62f-9b650ffe9ad6" providerId="ADAL" clId="{5544F670-A907-4D3C-A872-914FF5EC23F1}" dt="2025-10-31T04:03:47.288" v="1534" actId="20577"/>
          <ac:spMkLst>
            <pc:docMk/>
            <pc:sldMk cId="2742691370" sldId="1478"/>
            <ac:spMk id="46" creationId="{A28D66AF-EE81-405B-9747-6C70D242FAE4}"/>
          </ac:spMkLst>
        </pc:spChg>
      </pc:sldChg>
      <pc:sldChg chg="addSp delSp modSp mod modAnim">
        <pc:chgData name="张承勇" userId="04ec64db-0e6d-4542-b62f-9b650ffe9ad6" providerId="ADAL" clId="{5544F670-A907-4D3C-A872-914FF5EC23F1}" dt="2025-10-31T04:58:57.312" v="2053" actId="207"/>
        <pc:sldMkLst>
          <pc:docMk/>
          <pc:sldMk cId="3842529047" sldId="1480"/>
        </pc:sldMkLst>
        <pc:spChg chg="add del">
          <ac:chgData name="张承勇" userId="04ec64db-0e6d-4542-b62f-9b650ffe9ad6" providerId="ADAL" clId="{5544F670-A907-4D3C-A872-914FF5EC23F1}" dt="2025-10-31T04:30:40.211" v="1770" actId="22"/>
          <ac:spMkLst>
            <pc:docMk/>
            <pc:sldMk cId="3842529047" sldId="1480"/>
            <ac:spMk id="15" creationId="{0BD6AC32-2D92-4045-B724-4EE94EACBEFD}"/>
          </ac:spMkLst>
        </pc:spChg>
        <pc:spChg chg="add mod">
          <ac:chgData name="张承勇" userId="04ec64db-0e6d-4542-b62f-9b650ffe9ad6" providerId="ADAL" clId="{5544F670-A907-4D3C-A872-914FF5EC23F1}" dt="2025-10-31T04:46:24.424" v="1976" actId="1076"/>
          <ac:spMkLst>
            <pc:docMk/>
            <pc:sldMk cId="3842529047" sldId="1480"/>
            <ac:spMk id="17" creationId="{525F0146-34AD-4F27-8A8A-861DD4512731}"/>
          </ac:spMkLst>
        </pc:spChg>
        <pc:spChg chg="mod ord">
          <ac:chgData name="张承勇" userId="04ec64db-0e6d-4542-b62f-9b650ffe9ad6" providerId="ADAL" clId="{5544F670-A907-4D3C-A872-914FF5EC23F1}" dt="2025-10-31T04:58:57.312" v="2053" actId="207"/>
          <ac:spMkLst>
            <pc:docMk/>
            <pc:sldMk cId="3842529047" sldId="1480"/>
            <ac:spMk id="21" creationId="{0CE0B80B-C312-49E1-AB85-54FCB10ED364}"/>
          </ac:spMkLst>
        </pc:spChg>
        <pc:spChg chg="mod">
          <ac:chgData name="张承勇" userId="04ec64db-0e6d-4542-b62f-9b650ffe9ad6" providerId="ADAL" clId="{5544F670-A907-4D3C-A872-914FF5EC23F1}" dt="2025-10-31T03:53:36.480" v="1408" actId="113"/>
          <ac:spMkLst>
            <pc:docMk/>
            <pc:sldMk cId="3842529047" sldId="1480"/>
            <ac:spMk id="22" creationId="{990BD3F9-0414-4435-8150-F543A6F37EBD}"/>
          </ac:spMkLst>
        </pc:spChg>
        <pc:grpChg chg="mod">
          <ac:chgData name="张承勇" userId="04ec64db-0e6d-4542-b62f-9b650ffe9ad6" providerId="ADAL" clId="{5544F670-A907-4D3C-A872-914FF5EC23F1}" dt="2025-10-31T04:31:15.196" v="1790" actId="1037"/>
          <ac:grpSpMkLst>
            <pc:docMk/>
            <pc:sldMk cId="3842529047" sldId="1480"/>
            <ac:grpSpMk id="6" creationId="{D763A879-DEB9-4DCB-8E3B-D61CA1998F6E}"/>
          </ac:grpSpMkLst>
        </pc:grpChg>
        <pc:picChg chg="mod">
          <ac:chgData name="张承勇" userId="04ec64db-0e6d-4542-b62f-9b650ffe9ad6" providerId="ADAL" clId="{5544F670-A907-4D3C-A872-914FF5EC23F1}" dt="2025-10-31T04:46:49.761" v="1986" actId="1076"/>
          <ac:picMkLst>
            <pc:docMk/>
            <pc:sldMk cId="3842529047" sldId="1480"/>
            <ac:picMk id="3" creationId="{38AEC077-E821-4F9D-A0FA-3FB6BC9F53B8}"/>
          </ac:picMkLst>
        </pc:picChg>
        <pc:picChg chg="add mod ord">
          <ac:chgData name="张承勇" userId="04ec64db-0e6d-4542-b62f-9b650ffe9ad6" providerId="ADAL" clId="{5544F670-A907-4D3C-A872-914FF5EC23F1}" dt="2025-10-31T04:46:48.141" v="1985" actId="1076"/>
          <ac:picMkLst>
            <pc:docMk/>
            <pc:sldMk cId="3842529047" sldId="1480"/>
            <ac:picMk id="18" creationId="{0DB8BC37-92F0-4E70-B4BD-C1FFE69C5FAE}"/>
          </ac:picMkLst>
        </pc:picChg>
      </pc:sldChg>
      <pc:sldChg chg="addSp delSp modSp add mod modAnim">
        <pc:chgData name="张承勇" userId="04ec64db-0e6d-4542-b62f-9b650ffe9ad6" providerId="ADAL" clId="{5544F670-A907-4D3C-A872-914FF5EC23F1}" dt="2025-10-31T03:55:23.927" v="1432" actId="20577"/>
        <pc:sldMkLst>
          <pc:docMk/>
          <pc:sldMk cId="484046647" sldId="1481"/>
        </pc:sldMkLst>
        <pc:spChg chg="mod">
          <ac:chgData name="张承勇" userId="04ec64db-0e6d-4542-b62f-9b650ffe9ad6" providerId="ADAL" clId="{5544F670-A907-4D3C-A872-914FF5EC23F1}" dt="2025-10-31T03:55:23.927" v="1432" actId="20577"/>
          <ac:spMkLst>
            <pc:docMk/>
            <pc:sldMk cId="484046647" sldId="1481"/>
            <ac:spMk id="8" creationId="{2E349AF3-A705-4629-8077-E2397A6E99CC}"/>
          </ac:spMkLst>
        </pc:spChg>
        <pc:spChg chg="add del mod">
          <ac:chgData name="张承勇" userId="04ec64db-0e6d-4542-b62f-9b650ffe9ad6" providerId="ADAL" clId="{5544F670-A907-4D3C-A872-914FF5EC23F1}" dt="2025-10-31T01:00:22.908" v="15"/>
          <ac:spMkLst>
            <pc:docMk/>
            <pc:sldMk cId="484046647" sldId="1481"/>
            <ac:spMk id="9" creationId="{4090B2B8-88CE-432D-BC53-C57857F33B8A}"/>
          </ac:spMkLst>
        </pc:spChg>
        <pc:spChg chg="add mod">
          <ac:chgData name="张承勇" userId="04ec64db-0e6d-4542-b62f-9b650ffe9ad6" providerId="ADAL" clId="{5544F670-A907-4D3C-A872-914FF5EC23F1}" dt="2025-10-31T01:10:46.322" v="72" actId="164"/>
          <ac:spMkLst>
            <pc:docMk/>
            <pc:sldMk cId="484046647" sldId="1481"/>
            <ac:spMk id="10" creationId="{A7CD024A-214B-469F-8169-E6D7CC06E9E6}"/>
          </ac:spMkLst>
        </pc:spChg>
        <pc:grpChg chg="add mod">
          <ac:chgData name="张承勇" userId="04ec64db-0e6d-4542-b62f-9b650ffe9ad6" providerId="ADAL" clId="{5544F670-A907-4D3C-A872-914FF5EC23F1}" dt="2025-10-31T01:11:37.564" v="85" actId="167"/>
          <ac:grpSpMkLst>
            <pc:docMk/>
            <pc:sldMk cId="484046647" sldId="1481"/>
            <ac:grpSpMk id="2" creationId="{481F16AA-A1D9-4BD7-BFD2-AF331080466D}"/>
          </ac:grpSpMkLst>
        </pc:grpChg>
        <pc:picChg chg="mod">
          <ac:chgData name="张承勇" userId="04ec64db-0e6d-4542-b62f-9b650ffe9ad6" providerId="ADAL" clId="{5544F670-A907-4D3C-A872-914FF5EC23F1}" dt="2025-10-31T01:10:46.322" v="72" actId="164"/>
          <ac:picMkLst>
            <pc:docMk/>
            <pc:sldMk cId="484046647" sldId="1481"/>
            <ac:picMk id="14" creationId="{0B1BC4B5-347C-4D4F-9B4F-977B8A47A208}"/>
          </ac:picMkLst>
        </pc:picChg>
      </pc:sldChg>
      <pc:sldChg chg="addSp delSp modSp add mod addAnim delAnim modAnim">
        <pc:chgData name="张承勇" userId="04ec64db-0e6d-4542-b62f-9b650ffe9ad6" providerId="ADAL" clId="{5544F670-A907-4D3C-A872-914FF5EC23F1}" dt="2025-10-31T04:16:46.716" v="1636"/>
        <pc:sldMkLst>
          <pc:docMk/>
          <pc:sldMk cId="3490802978" sldId="1482"/>
        </pc:sldMkLst>
        <pc:spChg chg="add del">
          <ac:chgData name="张承勇" userId="04ec64db-0e6d-4542-b62f-9b650ffe9ad6" providerId="ADAL" clId="{5544F670-A907-4D3C-A872-914FF5EC23F1}" dt="2025-10-31T01:01:17.254" v="24" actId="478"/>
          <ac:spMkLst>
            <pc:docMk/>
            <pc:sldMk cId="3490802978" sldId="1482"/>
            <ac:spMk id="19" creationId="{3DBED966-EA7E-480B-82F3-88F64E7C3BBB}"/>
          </ac:spMkLst>
        </pc:spChg>
        <pc:spChg chg="mod">
          <ac:chgData name="张承勇" userId="04ec64db-0e6d-4542-b62f-9b650ffe9ad6" providerId="ADAL" clId="{5544F670-A907-4D3C-A872-914FF5EC23F1}" dt="2025-10-31T03:55:18.680" v="1430" actId="20577"/>
          <ac:spMkLst>
            <pc:docMk/>
            <pc:sldMk cId="3490802978" sldId="1482"/>
            <ac:spMk id="20" creationId="{5C749D98-FB34-4E0F-B1EE-AE258ADE8DF8}"/>
          </ac:spMkLst>
        </pc:spChg>
        <pc:spChg chg="mod">
          <ac:chgData name="张承勇" userId="04ec64db-0e6d-4542-b62f-9b650ffe9ad6" providerId="ADAL" clId="{5544F670-A907-4D3C-A872-914FF5EC23F1}" dt="2025-10-31T01:11:07.430" v="80"/>
          <ac:spMkLst>
            <pc:docMk/>
            <pc:sldMk cId="3490802978" sldId="1482"/>
            <ac:spMk id="21" creationId="{B951F373-805A-4D3E-939C-0BB4DB9BD826}"/>
          </ac:spMkLst>
        </pc:spChg>
        <pc:spChg chg="add mod">
          <ac:chgData name="张承勇" userId="04ec64db-0e6d-4542-b62f-9b650ffe9ad6" providerId="ADAL" clId="{5544F670-A907-4D3C-A872-914FF5EC23F1}" dt="2025-10-31T04:16:46.716" v="1636"/>
          <ac:spMkLst>
            <pc:docMk/>
            <pc:sldMk cId="3490802978" sldId="1482"/>
            <ac:spMk id="22" creationId="{EAD79B79-8ED8-4F48-ACAD-A4EC9EEAA393}"/>
          </ac:spMkLst>
        </pc:spChg>
        <pc:spChg chg="mod">
          <ac:chgData name="张承勇" userId="04ec64db-0e6d-4542-b62f-9b650ffe9ad6" providerId="ADAL" clId="{5544F670-A907-4D3C-A872-914FF5EC23F1}" dt="2025-10-31T01:11:31.549" v="84" actId="1076"/>
          <ac:spMkLst>
            <pc:docMk/>
            <pc:sldMk cId="3490802978" sldId="1482"/>
            <ac:spMk id="23" creationId="{6992219E-AE3D-491B-8A7C-BBEF66B062B9}"/>
          </ac:spMkLst>
        </pc:spChg>
        <pc:spChg chg="add mod">
          <ac:chgData name="张承勇" userId="04ec64db-0e6d-4542-b62f-9b650ffe9ad6" providerId="ADAL" clId="{5544F670-A907-4D3C-A872-914FF5EC23F1}" dt="2025-10-31T01:11:20.899" v="81" actId="1076"/>
          <ac:spMkLst>
            <pc:docMk/>
            <pc:sldMk cId="3490802978" sldId="1482"/>
            <ac:spMk id="30" creationId="{529F457D-078A-4894-9D29-69F1780861FB}"/>
          </ac:spMkLst>
        </pc:spChg>
        <pc:spChg chg="mod">
          <ac:chgData name="张承勇" userId="04ec64db-0e6d-4542-b62f-9b650ffe9ad6" providerId="ADAL" clId="{5544F670-A907-4D3C-A872-914FF5EC23F1}" dt="2025-10-31T01:01:26.476" v="26"/>
          <ac:spMkLst>
            <pc:docMk/>
            <pc:sldMk cId="3490802978" sldId="1482"/>
            <ac:spMk id="32" creationId="{35CF7F2D-9076-468A-ACDF-3A162E6B2A2D}"/>
          </ac:spMkLst>
        </pc:spChg>
        <pc:spChg chg="mod">
          <ac:chgData name="张承勇" userId="04ec64db-0e6d-4542-b62f-9b650ffe9ad6" providerId="ADAL" clId="{5544F670-A907-4D3C-A872-914FF5EC23F1}" dt="2025-10-31T01:02:38.017" v="47"/>
          <ac:spMkLst>
            <pc:docMk/>
            <pc:sldMk cId="3490802978" sldId="1482"/>
            <ac:spMk id="33" creationId="{42B6535F-C282-4C87-B85F-9211C34DFC1C}"/>
          </ac:spMkLst>
        </pc:spChg>
        <pc:grpChg chg="mod">
          <ac:chgData name="张承勇" userId="04ec64db-0e6d-4542-b62f-9b650ffe9ad6" providerId="ADAL" clId="{5544F670-A907-4D3C-A872-914FF5EC23F1}" dt="2025-10-31T01:11:31.549" v="84" actId="1076"/>
          <ac:grpSpMkLst>
            <pc:docMk/>
            <pc:sldMk cId="3490802978" sldId="1482"/>
            <ac:grpSpMk id="15" creationId="{67FA09FD-1992-4D7A-8365-F6921FF0F029}"/>
          </ac:grpSpMkLst>
        </pc:grpChg>
        <pc:grpChg chg="add del">
          <ac:chgData name="张承勇" userId="04ec64db-0e6d-4542-b62f-9b650ffe9ad6" providerId="ADAL" clId="{5544F670-A907-4D3C-A872-914FF5EC23F1}" dt="2025-10-31T01:01:14.930" v="23" actId="478"/>
          <ac:grpSpMkLst>
            <pc:docMk/>
            <pc:sldMk cId="3490802978" sldId="1482"/>
            <ac:grpSpMk id="24" creationId="{3F10579F-AAC7-41BE-982B-602320BE1051}"/>
          </ac:grpSpMkLst>
        </pc:grpChg>
        <pc:grpChg chg="add mod">
          <ac:chgData name="张承勇" userId="04ec64db-0e6d-4542-b62f-9b650ffe9ad6" providerId="ADAL" clId="{5544F670-A907-4D3C-A872-914FF5EC23F1}" dt="2025-10-31T01:11:20.899" v="81" actId="1076"/>
          <ac:grpSpMkLst>
            <pc:docMk/>
            <pc:sldMk cId="3490802978" sldId="1482"/>
            <ac:grpSpMk id="31" creationId="{64B4B322-343D-475E-AA11-5A82B8EEE113}"/>
          </ac:grpSpMkLst>
        </pc:grpChg>
        <pc:picChg chg="mod ord">
          <ac:chgData name="张承勇" userId="04ec64db-0e6d-4542-b62f-9b650ffe9ad6" providerId="ADAL" clId="{5544F670-A907-4D3C-A872-914FF5EC23F1}" dt="2025-10-31T01:11:43.120" v="86" actId="167"/>
          <ac:picMkLst>
            <pc:docMk/>
            <pc:sldMk cId="3490802978" sldId="1482"/>
            <ac:picMk id="7" creationId="{EF2819C5-A91D-43D1-B960-C638472219E9}"/>
          </ac:picMkLst>
        </pc:picChg>
        <pc:picChg chg="mod">
          <ac:chgData name="张承勇" userId="04ec64db-0e6d-4542-b62f-9b650ffe9ad6" providerId="ADAL" clId="{5544F670-A907-4D3C-A872-914FF5EC23F1}" dt="2025-10-31T04:15:19.873" v="1621" actId="1076"/>
          <ac:picMkLst>
            <pc:docMk/>
            <pc:sldMk cId="3490802978" sldId="1482"/>
            <ac:picMk id="29" creationId="{540123FA-84BD-4CA0-9D53-80F3392FEA5F}"/>
          </ac:picMkLst>
        </pc:picChg>
        <pc:cxnChg chg="add mod">
          <ac:chgData name="张承勇" userId="04ec64db-0e6d-4542-b62f-9b650ffe9ad6" providerId="ADAL" clId="{5544F670-A907-4D3C-A872-914FF5EC23F1}" dt="2025-10-31T04:15:42.901" v="1623" actId="1076"/>
          <ac:cxnSpMkLst>
            <pc:docMk/>
            <pc:sldMk cId="3490802978" sldId="1482"/>
            <ac:cxnSpMk id="34" creationId="{3F76A9FB-303E-42AA-A07E-083AEFEDABFF}"/>
          </ac:cxnSpMkLst>
        </pc:cxnChg>
      </pc:sldChg>
      <pc:sldChg chg="addSp delSp modSp add mod modAnim">
        <pc:chgData name="张承勇" userId="04ec64db-0e6d-4542-b62f-9b650ffe9ad6" providerId="ADAL" clId="{5544F670-A907-4D3C-A872-914FF5EC23F1}" dt="2025-10-31T04:53:27.942" v="2051" actId="14100"/>
        <pc:sldMkLst>
          <pc:docMk/>
          <pc:sldMk cId="3765952046" sldId="1483"/>
        </pc:sldMkLst>
        <pc:spChg chg="mod">
          <ac:chgData name="张承勇" userId="04ec64db-0e6d-4542-b62f-9b650ffe9ad6" providerId="ADAL" clId="{5544F670-A907-4D3C-A872-914FF5EC23F1}" dt="2025-10-31T03:54:45.577" v="1422"/>
          <ac:spMkLst>
            <pc:docMk/>
            <pc:sldMk cId="3765952046" sldId="1483"/>
            <ac:spMk id="9" creationId="{C305AF8F-8B34-4926-B90B-F980105F6C84}"/>
          </ac:spMkLst>
        </pc:spChg>
        <pc:spChg chg="mod">
          <ac:chgData name="张承勇" userId="04ec64db-0e6d-4542-b62f-9b650ffe9ad6" providerId="ADAL" clId="{5544F670-A907-4D3C-A872-914FF5EC23F1}" dt="2025-10-31T03:17:03.662" v="568" actId="1076"/>
          <ac:spMkLst>
            <pc:docMk/>
            <pc:sldMk cId="3765952046" sldId="1483"/>
            <ac:spMk id="10" creationId="{84E92B9A-32F8-47E7-9C11-C9628CBABA09}"/>
          </ac:spMkLst>
        </pc:spChg>
        <pc:spChg chg="mod">
          <ac:chgData name="张承勇" userId="04ec64db-0e6d-4542-b62f-9b650ffe9ad6" providerId="ADAL" clId="{5544F670-A907-4D3C-A872-914FF5EC23F1}" dt="2025-10-31T03:17:07.717" v="570" actId="20577"/>
          <ac:spMkLst>
            <pc:docMk/>
            <pc:sldMk cId="3765952046" sldId="1483"/>
            <ac:spMk id="12" creationId="{104093AF-0A5F-4D0F-B5D5-85E808C8A7E7}"/>
          </ac:spMkLst>
        </pc:spChg>
        <pc:spChg chg="mod">
          <ac:chgData name="张承勇" userId="04ec64db-0e6d-4542-b62f-9b650ffe9ad6" providerId="ADAL" clId="{5544F670-A907-4D3C-A872-914FF5EC23F1}" dt="2025-10-31T03:15:10.420" v="543" actId="404"/>
          <ac:spMkLst>
            <pc:docMk/>
            <pc:sldMk cId="3765952046" sldId="1483"/>
            <ac:spMk id="14" creationId="{0CD40C5E-CE1B-4FD1-B5E6-A50ECD79BBCB}"/>
          </ac:spMkLst>
        </pc:spChg>
        <pc:spChg chg="mod">
          <ac:chgData name="张承勇" userId="04ec64db-0e6d-4542-b62f-9b650ffe9ad6" providerId="ADAL" clId="{5544F670-A907-4D3C-A872-914FF5EC23F1}" dt="2025-10-31T03:15:26.672" v="550" actId="1076"/>
          <ac:spMkLst>
            <pc:docMk/>
            <pc:sldMk cId="3765952046" sldId="1483"/>
            <ac:spMk id="15" creationId="{9D04FA05-6250-4513-8C3A-EEF53390D8B8}"/>
          </ac:spMkLst>
        </pc:spChg>
        <pc:spChg chg="mod">
          <ac:chgData name="张承勇" userId="04ec64db-0e6d-4542-b62f-9b650ffe9ad6" providerId="ADAL" clId="{5544F670-A907-4D3C-A872-914FF5EC23F1}" dt="2025-10-31T04:26:23.343" v="1753" actId="207"/>
          <ac:spMkLst>
            <pc:docMk/>
            <pc:sldMk cId="3765952046" sldId="1483"/>
            <ac:spMk id="16" creationId="{DB57F4D7-7544-4240-8450-35CA3477C378}"/>
          </ac:spMkLst>
        </pc:spChg>
        <pc:spChg chg="mod">
          <ac:chgData name="张承勇" userId="04ec64db-0e6d-4542-b62f-9b650ffe9ad6" providerId="ADAL" clId="{5544F670-A907-4D3C-A872-914FF5EC23F1}" dt="2025-10-31T03:15:28.827" v="551" actId="1076"/>
          <ac:spMkLst>
            <pc:docMk/>
            <pc:sldMk cId="3765952046" sldId="1483"/>
            <ac:spMk id="17" creationId="{4A3B746F-358A-4428-908C-6930A9ADA2AD}"/>
          </ac:spMkLst>
        </pc:spChg>
        <pc:spChg chg="mod">
          <ac:chgData name="张承勇" userId="04ec64db-0e6d-4542-b62f-9b650ffe9ad6" providerId="ADAL" clId="{5544F670-A907-4D3C-A872-914FF5EC23F1}" dt="2025-10-31T03:15:33.506" v="552" actId="1076"/>
          <ac:spMkLst>
            <pc:docMk/>
            <pc:sldMk cId="3765952046" sldId="1483"/>
            <ac:spMk id="18" creationId="{1C9D7142-6970-4499-8E05-B515A82EF277}"/>
          </ac:spMkLst>
        </pc:spChg>
        <pc:spChg chg="add mod">
          <ac:chgData name="张承勇" userId="04ec64db-0e6d-4542-b62f-9b650ffe9ad6" providerId="ADAL" clId="{5544F670-A907-4D3C-A872-914FF5EC23F1}" dt="2025-10-31T03:17:58.168" v="582" actId="14100"/>
          <ac:spMkLst>
            <pc:docMk/>
            <pc:sldMk cId="3765952046" sldId="1483"/>
            <ac:spMk id="19" creationId="{7BCD7AD0-97B3-4871-B735-133E2E15D366}"/>
          </ac:spMkLst>
        </pc:spChg>
        <pc:spChg chg="mod ord">
          <ac:chgData name="张承勇" userId="04ec64db-0e6d-4542-b62f-9b650ffe9ad6" providerId="ADAL" clId="{5544F670-A907-4D3C-A872-914FF5EC23F1}" dt="2025-10-31T04:53:27.942" v="2051" actId="14100"/>
          <ac:spMkLst>
            <pc:docMk/>
            <pc:sldMk cId="3765952046" sldId="1483"/>
            <ac:spMk id="22" creationId="{8DE81AA7-B996-4523-88CB-C46515E2DAC0}"/>
          </ac:spMkLst>
        </pc:spChg>
        <pc:grpChg chg="add mod">
          <ac:chgData name="张承勇" userId="04ec64db-0e6d-4542-b62f-9b650ffe9ad6" providerId="ADAL" clId="{5544F670-A907-4D3C-A872-914FF5EC23F1}" dt="2025-10-31T03:17:32.745" v="576" actId="1076"/>
          <ac:grpSpMkLst>
            <pc:docMk/>
            <pc:sldMk cId="3765952046" sldId="1483"/>
            <ac:grpSpMk id="13" creationId="{8ACAFB0C-8EAD-4D7E-A401-3A485824322F}"/>
          </ac:grpSpMkLst>
        </pc:grpChg>
        <pc:grpChg chg="add mod">
          <ac:chgData name="张承勇" userId="04ec64db-0e6d-4542-b62f-9b650ffe9ad6" providerId="ADAL" clId="{5544F670-A907-4D3C-A872-914FF5EC23F1}" dt="2025-10-31T04:52:08.868" v="2047" actId="14100"/>
          <ac:grpSpMkLst>
            <pc:docMk/>
            <pc:sldMk cId="3765952046" sldId="1483"/>
            <ac:grpSpMk id="20" creationId="{F7FEA570-D4DF-40C5-8DA6-108AD5073CDD}"/>
          </ac:grpSpMkLst>
        </pc:grpChg>
        <pc:picChg chg="del mod ord">
          <ac:chgData name="张承勇" userId="04ec64db-0e6d-4542-b62f-9b650ffe9ad6" providerId="ADAL" clId="{5544F670-A907-4D3C-A872-914FF5EC23F1}" dt="2025-10-31T04:52:00.079" v="2044" actId="478"/>
          <ac:picMkLst>
            <pc:docMk/>
            <pc:sldMk cId="3765952046" sldId="1483"/>
            <ac:picMk id="11" creationId="{7CB52CB3-A2DC-4F64-A5E2-CE49063E8F4D}"/>
          </ac:picMkLst>
        </pc:picChg>
        <pc:picChg chg="mod">
          <ac:chgData name="张承勇" userId="04ec64db-0e6d-4542-b62f-9b650ffe9ad6" providerId="ADAL" clId="{5544F670-A907-4D3C-A872-914FF5EC23F1}" dt="2025-10-31T04:52:00.442" v="2045"/>
          <ac:picMkLst>
            <pc:docMk/>
            <pc:sldMk cId="3765952046" sldId="1483"/>
            <ac:picMk id="21" creationId="{42DFB038-741F-468E-B4AE-BF1987A26E98}"/>
          </ac:picMkLst>
        </pc:picChg>
        <pc:cxnChg chg="mod">
          <ac:chgData name="张承勇" userId="04ec64db-0e6d-4542-b62f-9b650ffe9ad6" providerId="ADAL" clId="{5544F670-A907-4D3C-A872-914FF5EC23F1}" dt="2025-10-31T04:52:00.442" v="2045"/>
          <ac:cxnSpMkLst>
            <pc:docMk/>
            <pc:sldMk cId="3765952046" sldId="1483"/>
            <ac:cxnSpMk id="23" creationId="{BF5822BA-85C6-4FF8-8EB8-8D734E065123}"/>
          </ac:cxnSpMkLst>
        </pc:cxnChg>
      </pc:sldChg>
      <pc:sldChg chg="addSp delSp modSp add del mod modAnim">
        <pc:chgData name="张承勇" userId="04ec64db-0e6d-4542-b62f-9b650ffe9ad6" providerId="ADAL" clId="{5544F670-A907-4D3C-A872-914FF5EC23F1}" dt="2025-10-31T01:23:14.704" v="167" actId="47"/>
        <pc:sldMkLst>
          <pc:docMk/>
          <pc:sldMk cId="4151165264" sldId="1483"/>
        </pc:sldMkLst>
        <pc:spChg chg="mod">
          <ac:chgData name="张承勇" userId="04ec64db-0e6d-4542-b62f-9b650ffe9ad6" providerId="ADAL" clId="{5544F670-A907-4D3C-A872-914FF5EC23F1}" dt="2025-10-31T01:14:49.722" v="108" actId="20577"/>
          <ac:spMkLst>
            <pc:docMk/>
            <pc:sldMk cId="4151165264" sldId="1483"/>
            <ac:spMk id="18" creationId="{575F05F8-6E0A-4A80-A1D6-B52B2B23113B}"/>
          </ac:spMkLst>
        </pc:spChg>
        <pc:spChg chg="mod">
          <ac:chgData name="张承勇" userId="04ec64db-0e6d-4542-b62f-9b650ffe9ad6" providerId="ADAL" clId="{5544F670-A907-4D3C-A872-914FF5EC23F1}" dt="2025-10-31T01:17:39.516" v="121" actId="1076"/>
          <ac:spMkLst>
            <pc:docMk/>
            <pc:sldMk cId="4151165264" sldId="1483"/>
            <ac:spMk id="20" creationId="{160CB389-6FE2-4FDD-AE7D-64F4C650BF5A}"/>
          </ac:spMkLst>
        </pc:spChg>
        <pc:spChg chg="add del mod">
          <ac:chgData name="张承勇" userId="04ec64db-0e6d-4542-b62f-9b650ffe9ad6" providerId="ADAL" clId="{5544F670-A907-4D3C-A872-914FF5EC23F1}" dt="2025-10-31T01:22:06.159" v="148"/>
          <ac:spMkLst>
            <pc:docMk/>
            <pc:sldMk cId="4151165264" sldId="1483"/>
            <ac:spMk id="22" creationId="{7AD13C4C-D178-4DB6-86BB-D6696F53EF31}"/>
          </ac:spMkLst>
        </pc:spChg>
        <pc:spChg chg="add del mod">
          <ac:chgData name="张承勇" userId="04ec64db-0e6d-4542-b62f-9b650ffe9ad6" providerId="ADAL" clId="{5544F670-A907-4D3C-A872-914FF5EC23F1}" dt="2025-10-31T01:22:48.615" v="158"/>
          <ac:spMkLst>
            <pc:docMk/>
            <pc:sldMk cId="4151165264" sldId="1483"/>
            <ac:spMk id="23" creationId="{2225A5E2-DB75-46B2-99D0-E5796DCE7025}"/>
          </ac:spMkLst>
        </pc:spChg>
        <pc:picChg chg="add del mod">
          <ac:chgData name="张承勇" userId="04ec64db-0e6d-4542-b62f-9b650ffe9ad6" providerId="ADAL" clId="{5544F670-A907-4D3C-A872-914FF5EC23F1}" dt="2025-10-31T01:22:06.159" v="148"/>
          <ac:picMkLst>
            <pc:docMk/>
            <pc:sldMk cId="4151165264" sldId="1483"/>
            <ac:picMk id="21" creationId="{55D798B7-8E79-4069-9687-F416F6C93EF3}"/>
          </ac:picMkLst>
        </pc:picChg>
      </pc:sldChg>
      <pc:sldChg chg="modSp add mod modAnim">
        <pc:chgData name="张承勇" userId="04ec64db-0e6d-4542-b62f-9b650ffe9ad6" providerId="ADAL" clId="{5544F670-A907-4D3C-A872-914FF5EC23F1}" dt="2025-10-31T04:29:02.154" v="1767" actId="207"/>
        <pc:sldMkLst>
          <pc:docMk/>
          <pc:sldMk cId="2735756791" sldId="1484"/>
        </pc:sldMkLst>
        <pc:spChg chg="mod">
          <ac:chgData name="张承勇" userId="04ec64db-0e6d-4542-b62f-9b650ffe9ad6" providerId="ADAL" clId="{5544F670-A907-4D3C-A872-914FF5EC23F1}" dt="2025-10-31T03:54:26.524" v="1419" actId="14100"/>
          <ac:spMkLst>
            <pc:docMk/>
            <pc:sldMk cId="2735756791" sldId="1484"/>
            <ac:spMk id="8" creationId="{C6B6D262-589B-419C-B3F6-DD20B06FC13C}"/>
          </ac:spMkLst>
        </pc:spChg>
        <pc:spChg chg="mod">
          <ac:chgData name="张承勇" userId="04ec64db-0e6d-4542-b62f-9b650ffe9ad6" providerId="ADAL" clId="{5544F670-A907-4D3C-A872-914FF5EC23F1}" dt="2025-10-31T03:38:24.374" v="1150"/>
          <ac:spMkLst>
            <pc:docMk/>
            <pc:sldMk cId="2735756791" sldId="1484"/>
            <ac:spMk id="21" creationId="{536DC3CA-7E2D-4B6F-B7BA-98F16EE7B220}"/>
          </ac:spMkLst>
        </pc:spChg>
        <pc:spChg chg="mod">
          <ac:chgData name="张承勇" userId="04ec64db-0e6d-4542-b62f-9b650ffe9ad6" providerId="ADAL" clId="{5544F670-A907-4D3C-A872-914FF5EC23F1}" dt="2025-10-31T04:29:02.154" v="1767" actId="207"/>
          <ac:spMkLst>
            <pc:docMk/>
            <pc:sldMk cId="2735756791" sldId="1484"/>
            <ac:spMk id="22" creationId="{57B11A01-200C-46BD-BBC1-FA273476E5AC}"/>
          </ac:spMkLst>
        </pc:spChg>
        <pc:picChg chg="mod">
          <ac:chgData name="张承勇" userId="04ec64db-0e6d-4542-b62f-9b650ffe9ad6" providerId="ADAL" clId="{5544F670-A907-4D3C-A872-914FF5EC23F1}" dt="2025-10-31T03:39:04.061" v="1155" actId="1076"/>
          <ac:picMkLst>
            <pc:docMk/>
            <pc:sldMk cId="2735756791" sldId="1484"/>
            <ac:picMk id="3" creationId="{34B3BDD0-2F28-49AC-881A-14094CE4D710}"/>
          </ac:picMkLst>
        </pc:picChg>
      </pc:sldChg>
      <pc:sldChg chg="delSp modSp add mod delAnim">
        <pc:chgData name="张承勇" userId="04ec64db-0e6d-4542-b62f-9b650ffe9ad6" providerId="ADAL" clId="{5544F670-A907-4D3C-A872-914FF5EC23F1}" dt="2025-11-06T05:47:10.563" v="2074" actId="14100"/>
        <pc:sldMkLst>
          <pc:docMk/>
          <pc:sldMk cId="1843097545" sldId="1485"/>
        </pc:sldMkLst>
        <pc:spChg chg="del">
          <ac:chgData name="张承勇" userId="04ec64db-0e6d-4542-b62f-9b650ffe9ad6" providerId="ADAL" clId="{5544F670-A907-4D3C-A872-914FF5EC23F1}" dt="2025-11-06T05:47:07.385" v="2072" actId="478"/>
          <ac:spMkLst>
            <pc:docMk/>
            <pc:sldMk cId="1843097545" sldId="1485"/>
            <ac:spMk id="9" creationId="{F35F9BF2-41C4-42F8-B958-D613C8A48356}"/>
          </ac:spMkLst>
        </pc:spChg>
        <pc:spChg chg="del">
          <ac:chgData name="张承勇" userId="04ec64db-0e6d-4542-b62f-9b650ffe9ad6" providerId="ADAL" clId="{5544F670-A907-4D3C-A872-914FF5EC23F1}" dt="2025-11-06T05:47:06.632" v="2071" actId="478"/>
          <ac:spMkLst>
            <pc:docMk/>
            <pc:sldMk cId="1843097545" sldId="1485"/>
            <ac:spMk id="26" creationId="{12B03A50-2580-4582-93D0-61194F38C236}"/>
          </ac:spMkLst>
        </pc:spChg>
        <pc:grpChg chg="del">
          <ac:chgData name="张承勇" userId="04ec64db-0e6d-4542-b62f-9b650ffe9ad6" providerId="ADAL" clId="{5544F670-A907-4D3C-A872-914FF5EC23F1}" dt="2025-11-06T05:47:03.431" v="2070" actId="478"/>
          <ac:grpSpMkLst>
            <pc:docMk/>
            <pc:sldMk cId="1843097545" sldId="1485"/>
            <ac:grpSpMk id="2" creationId="{2763513D-69BF-40A9-9E34-1CCEF7081D69}"/>
          </ac:grpSpMkLst>
        </pc:grpChg>
        <pc:grpChg chg="del">
          <ac:chgData name="张承勇" userId="04ec64db-0e6d-4542-b62f-9b650ffe9ad6" providerId="ADAL" clId="{5544F670-A907-4D3C-A872-914FF5EC23F1}" dt="2025-11-06T05:47:02.490" v="2069" actId="478"/>
          <ac:grpSpMkLst>
            <pc:docMk/>
            <pc:sldMk cId="1843097545" sldId="1485"/>
            <ac:grpSpMk id="25" creationId="{09468FCD-A9C8-40A5-BF1D-9CC717C0A211}"/>
          </ac:grpSpMkLst>
        </pc:grpChg>
        <pc:picChg chg="mod">
          <ac:chgData name="张承勇" userId="04ec64db-0e6d-4542-b62f-9b650ffe9ad6" providerId="ADAL" clId="{5544F670-A907-4D3C-A872-914FF5EC23F1}" dt="2025-11-06T05:47:10.563" v="2074" actId="14100"/>
          <ac:picMkLst>
            <pc:docMk/>
            <pc:sldMk cId="1843097545" sldId="1485"/>
            <ac:picMk id="4" creationId="{5AE08DD1-D335-49C6-8175-01D0797BA774}"/>
          </ac:picMkLst>
        </pc:picChg>
      </pc:sldChg>
    </pc:docChg>
  </pc:docChgLst>
  <pc:docChgLst>
    <pc:chgData name="张承勇" userId="04ec64db-0e6d-4542-b62f-9b650ffe9ad6" providerId="ADAL" clId="{B9750B85-464F-417B-B848-23ED1DE5D030}"/>
    <pc:docChg chg="undo redo custSel modSld">
      <pc:chgData name="张承勇" userId="04ec64db-0e6d-4542-b62f-9b650ffe9ad6" providerId="ADAL" clId="{B9750B85-464F-417B-B848-23ED1DE5D030}" dt="2023-09-04T09:14:02.732" v="63" actId="1076"/>
      <pc:docMkLst>
        <pc:docMk/>
      </pc:docMkLst>
      <pc:sldChg chg="modSp mod">
        <pc:chgData name="张承勇" userId="04ec64db-0e6d-4542-b62f-9b650ffe9ad6" providerId="ADAL" clId="{B9750B85-464F-417B-B848-23ED1DE5D030}" dt="2023-09-04T09:14:02.732" v="63" actId="1076"/>
        <pc:sldMkLst>
          <pc:docMk/>
          <pc:sldMk cId="164249384" sldId="256"/>
        </pc:sldMkLst>
        <pc:spChg chg="mod">
          <ac:chgData name="张承勇" userId="04ec64db-0e6d-4542-b62f-9b650ffe9ad6" providerId="ADAL" clId="{B9750B85-464F-417B-B848-23ED1DE5D030}" dt="2023-09-04T09:14:02.732" v="63" actId="1076"/>
          <ac:spMkLst>
            <pc:docMk/>
            <pc:sldMk cId="164249384" sldId="256"/>
            <ac:spMk id="5" creationId="{6CDD0E96-133C-BBF4-19D8-3B64476746CF}"/>
          </ac:spMkLst>
        </pc:spChg>
        <pc:spChg chg="mod">
          <ac:chgData name="张承勇" userId="04ec64db-0e6d-4542-b62f-9b650ffe9ad6" providerId="ADAL" clId="{B9750B85-464F-417B-B848-23ED1DE5D030}" dt="2023-09-04T09:10:05.740" v="9" actId="20577"/>
          <ac:spMkLst>
            <pc:docMk/>
            <pc:sldMk cId="164249384" sldId="256"/>
            <ac:spMk id="9" creationId="{F0C92AB2-EBF4-44AC-84B3-31CD36B74031}"/>
          </ac:spMkLst>
        </pc:spChg>
        <pc:spChg chg="mod">
          <ac:chgData name="张承勇" userId="04ec64db-0e6d-4542-b62f-9b650ffe9ad6" providerId="ADAL" clId="{B9750B85-464F-417B-B848-23ED1DE5D030}" dt="2023-09-04T09:11:46.204" v="35" actId="14100"/>
          <ac:spMkLst>
            <pc:docMk/>
            <pc:sldMk cId="164249384" sldId="256"/>
            <ac:spMk id="13" creationId="{25A63979-AE58-4BF5-B764-72CFCF6DBEFB}"/>
          </ac:spMkLst>
        </pc:spChg>
      </pc:sldChg>
    </pc:docChg>
  </pc:docChgLst>
  <pc:docChgLst>
    <pc:chgData name="张承勇" userId="04ec64db-0e6d-4542-b62f-9b650ffe9ad6" providerId="ADAL" clId="{393BE1F8-0C6C-41E0-B47B-F695798F082B}"/>
    <pc:docChg chg="undo redo custSel addSld delSld modSld sldOrd modSection">
      <pc:chgData name="张承勇" userId="04ec64db-0e6d-4542-b62f-9b650ffe9ad6" providerId="ADAL" clId="{393BE1F8-0C6C-41E0-B47B-F695798F082B}" dt="2026-01-16T00:41:35.156" v="1091" actId="14100"/>
      <pc:docMkLst>
        <pc:docMk/>
      </pc:docMkLst>
      <pc:sldChg chg="addSp delSp modSp mod">
        <pc:chgData name="张承勇" userId="04ec64db-0e6d-4542-b62f-9b650ffe9ad6" providerId="ADAL" clId="{393BE1F8-0C6C-41E0-B47B-F695798F082B}" dt="2026-01-15T02:38:49.057" v="324"/>
        <pc:sldMkLst>
          <pc:docMk/>
          <pc:sldMk cId="164249384" sldId="256"/>
        </pc:sldMkLst>
        <pc:spChg chg="add del mod">
          <ac:chgData name="张承勇" userId="04ec64db-0e6d-4542-b62f-9b650ffe9ad6" providerId="ADAL" clId="{393BE1F8-0C6C-41E0-B47B-F695798F082B}" dt="2026-01-14T08:43:39.511" v="23"/>
          <ac:spMkLst>
            <pc:docMk/>
            <pc:sldMk cId="164249384" sldId="256"/>
            <ac:spMk id="3" creationId="{EDC1C77F-F062-4B9D-87FB-8CF3ABE86AF0}"/>
          </ac:spMkLst>
        </pc:spChg>
        <pc:spChg chg="mod">
          <ac:chgData name="张承勇" userId="04ec64db-0e6d-4542-b62f-9b650ffe9ad6" providerId="ADAL" clId="{393BE1F8-0C6C-41E0-B47B-F695798F082B}" dt="2026-01-15T02:38:49.057" v="324"/>
          <ac:spMkLst>
            <pc:docMk/>
            <pc:sldMk cId="164249384" sldId="256"/>
            <ac:spMk id="9" creationId="{F0C92AB2-EBF4-44AC-84B3-31CD36B74031}"/>
          </ac:spMkLst>
        </pc:spChg>
        <pc:spChg chg="mod">
          <ac:chgData name="张承勇" userId="04ec64db-0e6d-4542-b62f-9b650ffe9ad6" providerId="ADAL" clId="{393BE1F8-0C6C-41E0-B47B-F695798F082B}" dt="2026-01-14T08:44:23.087" v="33" actId="207"/>
          <ac:spMkLst>
            <pc:docMk/>
            <pc:sldMk cId="164249384" sldId="256"/>
            <ac:spMk id="13" creationId="{25A63979-AE58-4BF5-B764-72CFCF6DBEFB}"/>
          </ac:spMkLst>
        </pc:spChg>
        <pc:graphicFrameChg chg="add del mod">
          <ac:chgData name="张承勇" userId="04ec64db-0e6d-4542-b62f-9b650ffe9ad6" providerId="ADAL" clId="{393BE1F8-0C6C-41E0-B47B-F695798F082B}" dt="2026-01-14T08:43:39.511" v="23"/>
          <ac:graphicFrameMkLst>
            <pc:docMk/>
            <pc:sldMk cId="164249384" sldId="256"/>
            <ac:graphicFrameMk id="2" creationId="{094C4CCC-151C-43EE-99EE-47E89F535625}"/>
          </ac:graphicFrameMkLst>
        </pc:graphicFrameChg>
      </pc:sldChg>
      <pc:sldChg chg="modSp add mod">
        <pc:chgData name="张承勇" userId="04ec64db-0e6d-4542-b62f-9b650ffe9ad6" providerId="ADAL" clId="{393BE1F8-0C6C-41E0-B47B-F695798F082B}" dt="2026-01-15T03:34:43.882" v="716" actId="20577"/>
        <pc:sldMkLst>
          <pc:docMk/>
          <pc:sldMk cId="346809869" sldId="1444"/>
        </pc:sldMkLst>
        <pc:spChg chg="mod">
          <ac:chgData name="张承勇" userId="04ec64db-0e6d-4542-b62f-9b650ffe9ad6" providerId="ADAL" clId="{393BE1F8-0C6C-41E0-B47B-F695798F082B}" dt="2026-01-15T03:34:43.882" v="716" actId="20577"/>
          <ac:spMkLst>
            <pc:docMk/>
            <pc:sldMk cId="346809869" sldId="1444"/>
            <ac:spMk id="2" creationId="{BD81B62A-DF2A-A431-F2B0-B095D894C406}"/>
          </ac:spMkLst>
        </pc:spChg>
      </pc:sldChg>
      <pc:sldChg chg="del">
        <pc:chgData name="张承勇" userId="04ec64db-0e6d-4542-b62f-9b650ffe9ad6" providerId="ADAL" clId="{393BE1F8-0C6C-41E0-B47B-F695798F082B}" dt="2026-01-15T01:53:24.294" v="208" actId="2696"/>
        <pc:sldMkLst>
          <pc:docMk/>
          <pc:sldMk cId="2009447976" sldId="1444"/>
        </pc:sldMkLst>
      </pc:sldChg>
      <pc:sldChg chg="modSp add mod">
        <pc:chgData name="张承勇" userId="04ec64db-0e6d-4542-b62f-9b650ffe9ad6" providerId="ADAL" clId="{393BE1F8-0C6C-41E0-B47B-F695798F082B}" dt="2026-01-15T03:34:54.540" v="718" actId="20577"/>
        <pc:sldMkLst>
          <pc:docMk/>
          <pc:sldMk cId="1746961968" sldId="1453"/>
        </pc:sldMkLst>
        <pc:spChg chg="mod">
          <ac:chgData name="张承勇" userId="04ec64db-0e6d-4542-b62f-9b650ffe9ad6" providerId="ADAL" clId="{393BE1F8-0C6C-41E0-B47B-F695798F082B}" dt="2026-01-15T03:34:54.540" v="718" actId="20577"/>
          <ac:spMkLst>
            <pc:docMk/>
            <pc:sldMk cId="1746961968" sldId="1453"/>
            <ac:spMk id="11" creationId="{8D9B8FEC-5E48-49CE-BE22-88241FEC7073}"/>
          </ac:spMkLst>
        </pc:spChg>
      </pc:sldChg>
      <pc:sldChg chg="del">
        <pc:chgData name="张承勇" userId="04ec64db-0e6d-4542-b62f-9b650ffe9ad6" providerId="ADAL" clId="{393BE1F8-0C6C-41E0-B47B-F695798F082B}" dt="2026-01-15T01:53:24.294" v="208" actId="2696"/>
        <pc:sldMkLst>
          <pc:docMk/>
          <pc:sldMk cId="4250322912" sldId="1453"/>
        </pc:sldMkLst>
      </pc:sldChg>
      <pc:sldChg chg="add">
        <pc:chgData name="张承勇" userId="04ec64db-0e6d-4542-b62f-9b650ffe9ad6" providerId="ADAL" clId="{393BE1F8-0C6C-41E0-B47B-F695798F082B}" dt="2026-01-15T01:53:32.326" v="209"/>
        <pc:sldMkLst>
          <pc:docMk/>
          <pc:sldMk cId="37542520" sldId="1467"/>
        </pc:sldMkLst>
      </pc:sldChg>
      <pc:sldChg chg="del">
        <pc:chgData name="张承勇" userId="04ec64db-0e6d-4542-b62f-9b650ffe9ad6" providerId="ADAL" clId="{393BE1F8-0C6C-41E0-B47B-F695798F082B}" dt="2026-01-15T01:53:24.294" v="208" actId="2696"/>
        <pc:sldMkLst>
          <pc:docMk/>
          <pc:sldMk cId="1526649142" sldId="1467"/>
        </pc:sldMkLst>
      </pc:sldChg>
      <pc:sldChg chg="addSp modSp add mod">
        <pc:chgData name="张承勇" userId="04ec64db-0e6d-4542-b62f-9b650ffe9ad6" providerId="ADAL" clId="{393BE1F8-0C6C-41E0-B47B-F695798F082B}" dt="2026-01-15T03:37:18.351" v="729" actId="1076"/>
        <pc:sldMkLst>
          <pc:docMk/>
          <pc:sldMk cId="1002322197" sldId="1468"/>
        </pc:sldMkLst>
        <pc:spChg chg="add mod">
          <ac:chgData name="张承勇" userId="04ec64db-0e6d-4542-b62f-9b650ffe9ad6" providerId="ADAL" clId="{393BE1F8-0C6C-41E0-B47B-F695798F082B}" dt="2026-01-15T03:37:18.351" v="729" actId="1076"/>
          <ac:spMkLst>
            <pc:docMk/>
            <pc:sldMk cId="1002322197" sldId="1468"/>
            <ac:spMk id="11" creationId="{17A0D06A-4FC1-43DD-AD34-2C8A847F3657}"/>
          </ac:spMkLst>
        </pc:spChg>
        <pc:spChg chg="mod">
          <ac:chgData name="张承勇" userId="04ec64db-0e6d-4542-b62f-9b650ffe9ad6" providerId="ADAL" clId="{393BE1F8-0C6C-41E0-B47B-F695798F082B}" dt="2026-01-15T03:37:02.195" v="726" actId="207"/>
          <ac:spMkLst>
            <pc:docMk/>
            <pc:sldMk cId="1002322197" sldId="1468"/>
            <ac:spMk id="31" creationId="{957D0593-1480-4CCB-99A3-FAF0C6C4CEEB}"/>
          </ac:spMkLst>
        </pc:spChg>
        <pc:grpChg chg="mod">
          <ac:chgData name="张承勇" userId="04ec64db-0e6d-4542-b62f-9b650ffe9ad6" providerId="ADAL" clId="{393BE1F8-0C6C-41E0-B47B-F695798F082B}" dt="2026-01-15T03:36:35.526" v="722" actId="1076"/>
          <ac:grpSpMkLst>
            <pc:docMk/>
            <pc:sldMk cId="1002322197" sldId="1468"/>
            <ac:grpSpMk id="3" creationId="{4924ED86-F581-4B53-B4E5-8C74C460437A}"/>
          </ac:grpSpMkLst>
        </pc:grpChg>
        <pc:picChg chg="mod">
          <ac:chgData name="张承勇" userId="04ec64db-0e6d-4542-b62f-9b650ffe9ad6" providerId="ADAL" clId="{393BE1F8-0C6C-41E0-B47B-F695798F082B}" dt="2026-01-15T03:36:28.582" v="720" actId="1076"/>
          <ac:picMkLst>
            <pc:docMk/>
            <pc:sldMk cId="1002322197" sldId="1468"/>
            <ac:picMk id="22" creationId="{1B2DBD1C-2394-4E60-8CF6-56F482B2EEEA}"/>
          </ac:picMkLst>
        </pc:picChg>
      </pc:sldChg>
      <pc:sldChg chg="del">
        <pc:chgData name="张承勇" userId="04ec64db-0e6d-4542-b62f-9b650ffe9ad6" providerId="ADAL" clId="{393BE1F8-0C6C-41E0-B47B-F695798F082B}" dt="2026-01-15T01:53:24.294" v="208" actId="2696"/>
        <pc:sldMkLst>
          <pc:docMk/>
          <pc:sldMk cId="2710987762" sldId="1468"/>
        </pc:sldMkLst>
      </pc:sldChg>
      <pc:sldChg chg="addSp delSp modSp mod modAnim">
        <pc:chgData name="张承勇" userId="04ec64db-0e6d-4542-b62f-9b650ffe9ad6" providerId="ADAL" clId="{393BE1F8-0C6C-41E0-B47B-F695798F082B}" dt="2026-01-15T08:56:15.525" v="1052"/>
        <pc:sldMkLst>
          <pc:docMk/>
          <pc:sldMk cId="3618864358" sldId="1472"/>
        </pc:sldMkLst>
        <pc:spChg chg="add del">
          <ac:chgData name="张承勇" userId="04ec64db-0e6d-4542-b62f-9b650ffe9ad6" providerId="ADAL" clId="{393BE1F8-0C6C-41E0-B47B-F695798F082B}" dt="2026-01-15T03:28:04.786" v="648" actId="22"/>
          <ac:spMkLst>
            <pc:docMk/>
            <pc:sldMk cId="3618864358" sldId="1472"/>
            <ac:spMk id="9" creationId="{0063E0DF-5442-450C-8168-9874989C976C}"/>
          </ac:spMkLst>
        </pc:spChg>
        <pc:spChg chg="add del mod">
          <ac:chgData name="张承勇" userId="04ec64db-0e6d-4542-b62f-9b650ffe9ad6" providerId="ADAL" clId="{393BE1F8-0C6C-41E0-B47B-F695798F082B}" dt="2026-01-15T08:56:11.743" v="1050" actId="478"/>
          <ac:spMkLst>
            <pc:docMk/>
            <pc:sldMk cId="3618864358" sldId="1472"/>
            <ac:spMk id="11" creationId="{B43A167F-2027-4776-8A8E-7202513B84E2}"/>
          </ac:spMkLst>
        </pc:spChg>
        <pc:spChg chg="mod">
          <ac:chgData name="张承勇" userId="04ec64db-0e6d-4542-b62f-9b650ffe9ad6" providerId="ADAL" clId="{393BE1F8-0C6C-41E0-B47B-F695798F082B}" dt="2026-01-15T03:34:13.543" v="708"/>
          <ac:spMkLst>
            <pc:docMk/>
            <pc:sldMk cId="3618864358" sldId="1472"/>
            <ac:spMk id="14" creationId="{88BD5334-0656-4648-A2EC-E8D89A1BDEA3}"/>
          </ac:spMkLst>
        </pc:spChg>
      </pc:sldChg>
      <pc:sldChg chg="addSp delSp modSp add mod ord delAnim modAnim">
        <pc:chgData name="张承勇" userId="04ec64db-0e6d-4542-b62f-9b650ffe9ad6" providerId="ADAL" clId="{393BE1F8-0C6C-41E0-B47B-F695798F082B}" dt="2026-01-15T03:39:46.552" v="742"/>
        <pc:sldMkLst>
          <pc:docMk/>
          <pc:sldMk cId="2903361419" sldId="1480"/>
        </pc:sldMkLst>
        <pc:spChg chg="del">
          <ac:chgData name="张承勇" userId="04ec64db-0e6d-4542-b62f-9b650ffe9ad6" providerId="ADAL" clId="{393BE1F8-0C6C-41E0-B47B-F695798F082B}" dt="2026-01-15T01:39:07.589" v="42" actId="478"/>
          <ac:spMkLst>
            <pc:docMk/>
            <pc:sldMk cId="2903361419" sldId="1480"/>
            <ac:spMk id="17" creationId="{525F0146-34AD-4F27-8A8A-861DD4512731}"/>
          </ac:spMkLst>
        </pc:spChg>
        <pc:spChg chg="mod">
          <ac:chgData name="张承勇" userId="04ec64db-0e6d-4542-b62f-9b650ffe9ad6" providerId="ADAL" clId="{393BE1F8-0C6C-41E0-B47B-F695798F082B}" dt="2026-01-15T03:39:46.552" v="742"/>
          <ac:spMkLst>
            <pc:docMk/>
            <pc:sldMk cId="2903361419" sldId="1480"/>
            <ac:spMk id="21" creationId="{0CE0B80B-C312-49E1-AB85-54FCB10ED364}"/>
          </ac:spMkLst>
        </pc:spChg>
        <pc:spChg chg="mod">
          <ac:chgData name="张承勇" userId="04ec64db-0e6d-4542-b62f-9b650ffe9ad6" providerId="ADAL" clId="{393BE1F8-0C6C-41E0-B47B-F695798F082B}" dt="2026-01-15T01:50:09.258" v="200"/>
          <ac:spMkLst>
            <pc:docMk/>
            <pc:sldMk cId="2903361419" sldId="1480"/>
            <ac:spMk id="23" creationId="{1A0633B6-623D-4557-934A-C4AECBE008B8}"/>
          </ac:spMkLst>
        </pc:spChg>
        <pc:grpChg chg="del">
          <ac:chgData name="张承勇" userId="04ec64db-0e6d-4542-b62f-9b650ffe9ad6" providerId="ADAL" clId="{393BE1F8-0C6C-41E0-B47B-F695798F082B}" dt="2026-01-15T01:39:05.518" v="41" actId="478"/>
          <ac:grpSpMkLst>
            <pc:docMk/>
            <pc:sldMk cId="2903361419" sldId="1480"/>
            <ac:grpSpMk id="6" creationId="{D763A879-DEB9-4DCB-8E3B-D61CA1998F6E}"/>
          </ac:grpSpMkLst>
        </pc:grpChg>
        <pc:grpChg chg="add mod ord">
          <ac:chgData name="张承勇" userId="04ec64db-0e6d-4542-b62f-9b650ffe9ad6" providerId="ADAL" clId="{393BE1F8-0C6C-41E0-B47B-F695798F082B}" dt="2026-01-15T03:38:58.509" v="735" actId="1076"/>
          <ac:grpSpMkLst>
            <pc:docMk/>
            <pc:sldMk cId="2903361419" sldId="1480"/>
            <ac:grpSpMk id="19" creationId="{060249EB-AFBA-41C0-82EC-280F9C5AEEEE}"/>
          </ac:grpSpMkLst>
        </pc:grpChg>
        <pc:grpChg chg="mod">
          <ac:chgData name="张承勇" userId="04ec64db-0e6d-4542-b62f-9b650ffe9ad6" providerId="ADAL" clId="{393BE1F8-0C6C-41E0-B47B-F695798F082B}" dt="2026-01-15T01:50:09.258" v="200"/>
          <ac:grpSpMkLst>
            <pc:docMk/>
            <pc:sldMk cId="2903361419" sldId="1480"/>
            <ac:grpSpMk id="20" creationId="{B9AE57FE-B763-412F-8E31-D55C4FDF398C}"/>
          </ac:grpSpMkLst>
        </pc:grpChg>
        <pc:picChg chg="del mod">
          <ac:chgData name="张承勇" userId="04ec64db-0e6d-4542-b62f-9b650ffe9ad6" providerId="ADAL" clId="{393BE1F8-0C6C-41E0-B47B-F695798F082B}" dt="2026-01-15T01:50:08.132" v="199" actId="478"/>
          <ac:picMkLst>
            <pc:docMk/>
            <pc:sldMk cId="2903361419" sldId="1480"/>
            <ac:picMk id="3" creationId="{38AEC077-E821-4F9D-A0FA-3FB6BC9F53B8}"/>
          </ac:picMkLst>
        </pc:picChg>
        <pc:picChg chg="add del mod">
          <ac:chgData name="张承勇" userId="04ec64db-0e6d-4542-b62f-9b650ffe9ad6" providerId="ADAL" clId="{393BE1F8-0C6C-41E0-B47B-F695798F082B}" dt="2026-01-15T01:49:39.993" v="197" actId="478"/>
          <ac:picMkLst>
            <pc:docMk/>
            <pc:sldMk cId="2903361419" sldId="1480"/>
            <ac:picMk id="16" creationId="{785B0DAE-2662-4060-A57B-47CF4B606F7C}"/>
          </ac:picMkLst>
        </pc:picChg>
        <pc:picChg chg="del mod">
          <ac:chgData name="张承勇" userId="04ec64db-0e6d-4542-b62f-9b650ffe9ad6" providerId="ADAL" clId="{393BE1F8-0C6C-41E0-B47B-F695798F082B}" dt="2026-01-15T01:40:47.660" v="92" actId="478"/>
          <ac:picMkLst>
            <pc:docMk/>
            <pc:sldMk cId="2903361419" sldId="1480"/>
            <ac:picMk id="18" creationId="{0DB8BC37-92F0-4E70-B4BD-C1FFE69C5FAE}"/>
          </ac:picMkLst>
        </pc:picChg>
        <pc:picChg chg="mod">
          <ac:chgData name="张承勇" userId="04ec64db-0e6d-4542-b62f-9b650ffe9ad6" providerId="ADAL" clId="{393BE1F8-0C6C-41E0-B47B-F695798F082B}" dt="2026-01-15T01:50:09.258" v="200"/>
          <ac:picMkLst>
            <pc:docMk/>
            <pc:sldMk cId="2903361419" sldId="1480"/>
            <ac:picMk id="24" creationId="{6C56D388-3BDC-4D0E-A8EB-B58A12EC513F}"/>
          </ac:picMkLst>
        </pc:picChg>
        <pc:picChg chg="mod">
          <ac:chgData name="张承勇" userId="04ec64db-0e6d-4542-b62f-9b650ffe9ad6" providerId="ADAL" clId="{393BE1F8-0C6C-41E0-B47B-F695798F082B}" dt="2026-01-15T03:38:37.068" v="731" actId="14100"/>
          <ac:picMkLst>
            <pc:docMk/>
            <pc:sldMk cId="2903361419" sldId="1480"/>
            <ac:picMk id="25" creationId="{5429C8A0-5CCD-4036-9D8F-79390309B711}"/>
          </ac:picMkLst>
        </pc:picChg>
      </pc:sldChg>
      <pc:sldChg chg="del">
        <pc:chgData name="张承勇" userId="04ec64db-0e6d-4542-b62f-9b650ffe9ad6" providerId="ADAL" clId="{393BE1F8-0C6C-41E0-B47B-F695798F082B}" dt="2026-01-15T01:53:24.294" v="208" actId="2696"/>
        <pc:sldMkLst>
          <pc:docMk/>
          <pc:sldMk cId="484046647" sldId="1481"/>
        </pc:sldMkLst>
      </pc:sldChg>
      <pc:sldChg chg="modSp add mod">
        <pc:chgData name="张承勇" userId="04ec64db-0e6d-4542-b62f-9b650ffe9ad6" providerId="ADAL" clId="{393BE1F8-0C6C-41E0-B47B-F695798F082B}" dt="2026-01-15T03:34:23.322" v="712" actId="20577"/>
        <pc:sldMkLst>
          <pc:docMk/>
          <pc:sldMk cId="1898232749" sldId="1481"/>
        </pc:sldMkLst>
        <pc:spChg chg="mod">
          <ac:chgData name="张承勇" userId="04ec64db-0e6d-4542-b62f-9b650ffe9ad6" providerId="ADAL" clId="{393BE1F8-0C6C-41E0-B47B-F695798F082B}" dt="2026-01-15T03:34:23.322" v="712" actId="20577"/>
          <ac:spMkLst>
            <pc:docMk/>
            <pc:sldMk cId="1898232749" sldId="1481"/>
            <ac:spMk id="8" creationId="{2E349AF3-A705-4629-8077-E2397A6E99CC}"/>
          </ac:spMkLst>
        </pc:spChg>
      </pc:sldChg>
      <pc:sldChg chg="add">
        <pc:chgData name="张承勇" userId="04ec64db-0e6d-4542-b62f-9b650ffe9ad6" providerId="ADAL" clId="{393BE1F8-0C6C-41E0-B47B-F695798F082B}" dt="2026-01-15T01:53:32.326" v="209"/>
        <pc:sldMkLst>
          <pc:docMk/>
          <pc:sldMk cId="2326794607" sldId="1482"/>
        </pc:sldMkLst>
      </pc:sldChg>
      <pc:sldChg chg="del">
        <pc:chgData name="张承勇" userId="04ec64db-0e6d-4542-b62f-9b650ffe9ad6" providerId="ADAL" clId="{393BE1F8-0C6C-41E0-B47B-F695798F082B}" dt="2026-01-15T01:53:24.294" v="208" actId="2696"/>
        <pc:sldMkLst>
          <pc:docMk/>
          <pc:sldMk cId="3490802978" sldId="1482"/>
        </pc:sldMkLst>
      </pc:sldChg>
      <pc:sldChg chg="del">
        <pc:chgData name="张承勇" userId="04ec64db-0e6d-4542-b62f-9b650ffe9ad6" providerId="ADAL" clId="{393BE1F8-0C6C-41E0-B47B-F695798F082B}" dt="2026-01-15T01:50:26.444" v="201" actId="47"/>
        <pc:sldMkLst>
          <pc:docMk/>
          <pc:sldMk cId="3146555505" sldId="1485"/>
        </pc:sldMkLst>
      </pc:sldChg>
      <pc:sldChg chg="del">
        <pc:chgData name="张承勇" userId="04ec64db-0e6d-4542-b62f-9b650ffe9ad6" providerId="ADAL" clId="{393BE1F8-0C6C-41E0-B47B-F695798F082B}" dt="2026-01-15T01:48:16.015" v="188" actId="47"/>
        <pc:sldMkLst>
          <pc:docMk/>
          <pc:sldMk cId="3993217151" sldId="1486"/>
        </pc:sldMkLst>
      </pc:sldChg>
      <pc:sldChg chg="addSp delSp modSp add mod delAnim modAnim">
        <pc:chgData name="张承勇" userId="04ec64db-0e6d-4542-b62f-9b650ffe9ad6" providerId="ADAL" clId="{393BE1F8-0C6C-41E0-B47B-F695798F082B}" dt="2026-01-15T08:54:40.084" v="1041"/>
        <pc:sldMkLst>
          <pc:docMk/>
          <pc:sldMk cId="414737859" sldId="1487"/>
        </pc:sldMkLst>
        <pc:spChg chg="mod">
          <ac:chgData name="张承勇" userId="04ec64db-0e6d-4542-b62f-9b650ffe9ad6" providerId="ADAL" clId="{393BE1F8-0C6C-41E0-B47B-F695798F082B}" dt="2026-01-15T07:30:28.306" v="743" actId="113"/>
          <ac:spMkLst>
            <pc:docMk/>
            <pc:sldMk cId="414737859" sldId="1487"/>
            <ac:spMk id="14" creationId="{8C84F9BA-0110-45C8-AE3F-0B0003AE39E4}"/>
          </ac:spMkLst>
        </pc:spChg>
        <pc:spChg chg="mod">
          <ac:chgData name="张承勇" userId="04ec64db-0e6d-4542-b62f-9b650ffe9ad6" providerId="ADAL" clId="{393BE1F8-0C6C-41E0-B47B-F695798F082B}" dt="2026-01-15T08:44:21.744" v="917" actId="164"/>
          <ac:spMkLst>
            <pc:docMk/>
            <pc:sldMk cId="414737859" sldId="1487"/>
            <ac:spMk id="16" creationId="{26BA21AE-228B-45D8-B72C-216C09F4F41A}"/>
          </ac:spMkLst>
        </pc:spChg>
        <pc:spChg chg="add del mod">
          <ac:chgData name="张承勇" userId="04ec64db-0e6d-4542-b62f-9b650ffe9ad6" providerId="ADAL" clId="{393BE1F8-0C6C-41E0-B47B-F695798F082B}" dt="2026-01-15T08:44:51.727" v="927" actId="478"/>
          <ac:spMkLst>
            <pc:docMk/>
            <pc:sldMk cId="414737859" sldId="1487"/>
            <ac:spMk id="17" creationId="{2DB942CA-CA10-44FC-96CD-8A57C7B6DA25}"/>
          </ac:spMkLst>
        </pc:spChg>
        <pc:spChg chg="mod">
          <ac:chgData name="张承勇" userId="04ec64db-0e6d-4542-b62f-9b650ffe9ad6" providerId="ADAL" clId="{393BE1F8-0C6C-41E0-B47B-F695798F082B}" dt="2026-01-15T01:58:01.187" v="275"/>
          <ac:spMkLst>
            <pc:docMk/>
            <pc:sldMk cId="414737859" sldId="1487"/>
            <ac:spMk id="19" creationId="{5ADED0C2-0037-4443-A10C-5C85692682AB}"/>
          </ac:spMkLst>
        </pc:spChg>
        <pc:spChg chg="mod">
          <ac:chgData name="张承勇" userId="04ec64db-0e6d-4542-b62f-9b650ffe9ad6" providerId="ADAL" clId="{393BE1F8-0C6C-41E0-B47B-F695798F082B}" dt="2026-01-15T01:58:01.187" v="275"/>
          <ac:spMkLst>
            <pc:docMk/>
            <pc:sldMk cId="414737859" sldId="1487"/>
            <ac:spMk id="20" creationId="{ED6452C5-76BC-4D53-96B0-3BEE7676C756}"/>
          </ac:spMkLst>
        </pc:spChg>
        <pc:spChg chg="mod">
          <ac:chgData name="张承勇" userId="04ec64db-0e6d-4542-b62f-9b650ffe9ad6" providerId="ADAL" clId="{393BE1F8-0C6C-41E0-B47B-F695798F082B}" dt="2026-01-15T08:44:27.418" v="918" actId="1076"/>
          <ac:spMkLst>
            <pc:docMk/>
            <pc:sldMk cId="414737859" sldId="1487"/>
            <ac:spMk id="21" creationId="{2D9240B3-E75E-4965-984E-9781B166A44A}"/>
          </ac:spMkLst>
        </pc:spChg>
        <pc:spChg chg="mod">
          <ac:chgData name="张承勇" userId="04ec64db-0e6d-4542-b62f-9b650ffe9ad6" providerId="ADAL" clId="{393BE1F8-0C6C-41E0-B47B-F695798F082B}" dt="2026-01-15T01:58:01.187" v="275"/>
          <ac:spMkLst>
            <pc:docMk/>
            <pc:sldMk cId="414737859" sldId="1487"/>
            <ac:spMk id="22" creationId="{0CEABB07-C373-48A0-9C75-636F9D1623EB}"/>
          </ac:spMkLst>
        </pc:spChg>
        <pc:spChg chg="mod">
          <ac:chgData name="张承勇" userId="04ec64db-0e6d-4542-b62f-9b650ffe9ad6" providerId="ADAL" clId="{393BE1F8-0C6C-41E0-B47B-F695798F082B}" dt="2026-01-15T01:58:01.187" v="275"/>
          <ac:spMkLst>
            <pc:docMk/>
            <pc:sldMk cId="414737859" sldId="1487"/>
            <ac:spMk id="23" creationId="{3212315D-A0EE-4F26-8237-F3F04EC22F5C}"/>
          </ac:spMkLst>
        </pc:spChg>
        <pc:spChg chg="mod">
          <ac:chgData name="张承勇" userId="04ec64db-0e6d-4542-b62f-9b650ffe9ad6" providerId="ADAL" clId="{393BE1F8-0C6C-41E0-B47B-F695798F082B}" dt="2026-01-15T01:58:01.187" v="275"/>
          <ac:spMkLst>
            <pc:docMk/>
            <pc:sldMk cId="414737859" sldId="1487"/>
            <ac:spMk id="24" creationId="{230374AF-CE4E-443B-8D09-6019F214C046}"/>
          </ac:spMkLst>
        </pc:spChg>
        <pc:spChg chg="del mod">
          <ac:chgData name="张承勇" userId="04ec64db-0e6d-4542-b62f-9b650ffe9ad6" providerId="ADAL" clId="{393BE1F8-0C6C-41E0-B47B-F695798F082B}" dt="2026-01-15T02:43:50.940" v="347" actId="478"/>
          <ac:spMkLst>
            <pc:docMk/>
            <pc:sldMk cId="414737859" sldId="1487"/>
            <ac:spMk id="25" creationId="{71DC84E2-B355-4E6A-B07B-5E796B5EB902}"/>
          </ac:spMkLst>
        </pc:spChg>
        <pc:spChg chg="del topLvl">
          <ac:chgData name="张承勇" userId="04ec64db-0e6d-4542-b62f-9b650ffe9ad6" providerId="ADAL" clId="{393BE1F8-0C6C-41E0-B47B-F695798F082B}" dt="2026-01-15T01:56:02.462" v="214" actId="478"/>
          <ac:spMkLst>
            <pc:docMk/>
            <pc:sldMk cId="414737859" sldId="1487"/>
            <ac:spMk id="26" creationId="{04F180AC-4FB1-46C5-B446-237A10674687}"/>
          </ac:spMkLst>
        </pc:spChg>
        <pc:spChg chg="del mod">
          <ac:chgData name="张承勇" userId="04ec64db-0e6d-4542-b62f-9b650ffe9ad6" providerId="ADAL" clId="{393BE1F8-0C6C-41E0-B47B-F695798F082B}" dt="2026-01-15T02:43:47.803" v="346" actId="478"/>
          <ac:spMkLst>
            <pc:docMk/>
            <pc:sldMk cId="414737859" sldId="1487"/>
            <ac:spMk id="27" creationId="{E7F63A5F-3D4D-4FB6-B952-A46B70E48905}"/>
          </ac:spMkLst>
        </pc:spChg>
        <pc:spChg chg="del mod">
          <ac:chgData name="张承勇" userId="04ec64db-0e6d-4542-b62f-9b650ffe9ad6" providerId="ADAL" clId="{393BE1F8-0C6C-41E0-B47B-F695798F082B}" dt="2026-01-15T08:36:59.605" v="847" actId="478"/>
          <ac:spMkLst>
            <pc:docMk/>
            <pc:sldMk cId="414737859" sldId="1487"/>
            <ac:spMk id="28" creationId="{FFA75A08-2F70-44E7-9E30-59FF15107DF3}"/>
          </ac:spMkLst>
        </pc:spChg>
        <pc:spChg chg="del mod">
          <ac:chgData name="张承勇" userId="04ec64db-0e6d-4542-b62f-9b650ffe9ad6" providerId="ADAL" clId="{393BE1F8-0C6C-41E0-B47B-F695798F082B}" dt="2026-01-15T08:36:58.881" v="846" actId="478"/>
          <ac:spMkLst>
            <pc:docMk/>
            <pc:sldMk cId="414737859" sldId="1487"/>
            <ac:spMk id="29" creationId="{31FC289C-E4B6-4005-A33E-11B5C5B69F41}"/>
          </ac:spMkLst>
        </pc:spChg>
        <pc:spChg chg="del topLvl">
          <ac:chgData name="张承勇" userId="04ec64db-0e6d-4542-b62f-9b650ffe9ad6" providerId="ADAL" clId="{393BE1F8-0C6C-41E0-B47B-F695798F082B}" dt="2026-01-15T01:56:03.472" v="215" actId="478"/>
          <ac:spMkLst>
            <pc:docMk/>
            <pc:sldMk cId="414737859" sldId="1487"/>
            <ac:spMk id="30" creationId="{DB8E0D03-B9B2-4782-ADBC-687DBEAD8172}"/>
          </ac:spMkLst>
        </pc:spChg>
        <pc:spChg chg="add del">
          <ac:chgData name="张承勇" userId="04ec64db-0e6d-4542-b62f-9b650ffe9ad6" providerId="ADAL" clId="{393BE1F8-0C6C-41E0-B47B-F695798F082B}" dt="2026-01-15T03:06:27.585" v="552" actId="22"/>
          <ac:spMkLst>
            <pc:docMk/>
            <pc:sldMk cId="414737859" sldId="1487"/>
            <ac:spMk id="32" creationId="{E74AE68C-ED05-42EA-A611-3C550BD4E74A}"/>
          </ac:spMkLst>
        </pc:spChg>
        <pc:spChg chg="add del mod">
          <ac:chgData name="张承勇" userId="04ec64db-0e6d-4542-b62f-9b650ffe9ad6" providerId="ADAL" clId="{393BE1F8-0C6C-41E0-B47B-F695798F082B}" dt="2026-01-15T03:10:54.119" v="592" actId="478"/>
          <ac:spMkLst>
            <pc:docMk/>
            <pc:sldMk cId="414737859" sldId="1487"/>
            <ac:spMk id="33" creationId="{C1E18399-4009-4850-9ABB-643DEAE02D9D}"/>
          </ac:spMkLst>
        </pc:spChg>
        <pc:spChg chg="add mod">
          <ac:chgData name="张承勇" userId="04ec64db-0e6d-4542-b62f-9b650ffe9ad6" providerId="ADAL" clId="{393BE1F8-0C6C-41E0-B47B-F695798F082B}" dt="2026-01-15T03:33:50.336" v="706"/>
          <ac:spMkLst>
            <pc:docMk/>
            <pc:sldMk cId="414737859" sldId="1487"/>
            <ac:spMk id="35" creationId="{EB94E3A7-B813-4D91-9346-763E423205BB}"/>
          </ac:spMkLst>
        </pc:spChg>
        <pc:spChg chg="add del mod">
          <ac:chgData name="张承勇" userId="04ec64db-0e6d-4542-b62f-9b650ffe9ad6" providerId="ADAL" clId="{393BE1F8-0C6C-41E0-B47B-F695798F082B}" dt="2026-01-15T07:40:56.414" v="751" actId="478"/>
          <ac:spMkLst>
            <pc:docMk/>
            <pc:sldMk cId="414737859" sldId="1487"/>
            <ac:spMk id="36" creationId="{5D905438-FEFB-48B7-92F7-37DFA6007C67}"/>
          </ac:spMkLst>
        </pc:spChg>
        <pc:spChg chg="add del">
          <ac:chgData name="张承勇" userId="04ec64db-0e6d-4542-b62f-9b650ffe9ad6" providerId="ADAL" clId="{393BE1F8-0C6C-41E0-B47B-F695798F082B}" dt="2026-01-15T07:42:33.734" v="761" actId="22"/>
          <ac:spMkLst>
            <pc:docMk/>
            <pc:sldMk cId="414737859" sldId="1487"/>
            <ac:spMk id="37" creationId="{D134158B-D931-408C-A5A4-8D5772A2B719}"/>
          </ac:spMkLst>
        </pc:spChg>
        <pc:spChg chg="add mod">
          <ac:chgData name="张承勇" userId="04ec64db-0e6d-4542-b62f-9b650ffe9ad6" providerId="ADAL" clId="{393BE1F8-0C6C-41E0-B47B-F695798F082B}" dt="2026-01-15T07:43:43.766" v="779" actId="1076"/>
          <ac:spMkLst>
            <pc:docMk/>
            <pc:sldMk cId="414737859" sldId="1487"/>
            <ac:spMk id="39" creationId="{DB499384-8B76-4937-9BAE-6A63C80FD288}"/>
          </ac:spMkLst>
        </pc:spChg>
        <pc:spChg chg="add mod">
          <ac:chgData name="张承勇" userId="04ec64db-0e6d-4542-b62f-9b650ffe9ad6" providerId="ADAL" clId="{393BE1F8-0C6C-41E0-B47B-F695798F082B}" dt="2026-01-15T08:44:21.744" v="917" actId="164"/>
          <ac:spMkLst>
            <pc:docMk/>
            <pc:sldMk cId="414737859" sldId="1487"/>
            <ac:spMk id="43" creationId="{0D900380-6AB4-423A-BD0F-806EE8E4784D}"/>
          </ac:spMkLst>
        </pc:spChg>
        <pc:spChg chg="add mod">
          <ac:chgData name="张承勇" userId="04ec64db-0e6d-4542-b62f-9b650ffe9ad6" providerId="ADAL" clId="{393BE1F8-0C6C-41E0-B47B-F695798F082B}" dt="2026-01-15T08:43:33.758" v="909" actId="164"/>
          <ac:spMkLst>
            <pc:docMk/>
            <pc:sldMk cId="414737859" sldId="1487"/>
            <ac:spMk id="45" creationId="{69870BCA-6E51-4D66-AA9C-C7A2282099D9}"/>
          </ac:spMkLst>
        </pc:spChg>
        <pc:spChg chg="add mod">
          <ac:chgData name="张承勇" userId="04ec64db-0e6d-4542-b62f-9b650ffe9ad6" providerId="ADAL" clId="{393BE1F8-0C6C-41E0-B47B-F695798F082B}" dt="2026-01-15T08:43:33.758" v="909" actId="164"/>
          <ac:spMkLst>
            <pc:docMk/>
            <pc:sldMk cId="414737859" sldId="1487"/>
            <ac:spMk id="46" creationId="{87ACB3BF-5083-4695-A61E-F1CDADEEE8FD}"/>
          </ac:spMkLst>
        </pc:spChg>
        <pc:spChg chg="add mod">
          <ac:chgData name="张承勇" userId="04ec64db-0e6d-4542-b62f-9b650ffe9ad6" providerId="ADAL" clId="{393BE1F8-0C6C-41E0-B47B-F695798F082B}" dt="2026-01-15T08:43:33.758" v="909" actId="164"/>
          <ac:spMkLst>
            <pc:docMk/>
            <pc:sldMk cId="414737859" sldId="1487"/>
            <ac:spMk id="47" creationId="{F40F241C-E7D2-44C5-87CE-E661E3C448D9}"/>
          </ac:spMkLst>
        </pc:spChg>
        <pc:spChg chg="add mod">
          <ac:chgData name="张承勇" userId="04ec64db-0e6d-4542-b62f-9b650ffe9ad6" providerId="ADAL" clId="{393BE1F8-0C6C-41E0-B47B-F695798F082B}" dt="2026-01-15T08:49:58.003" v="993" actId="14100"/>
          <ac:spMkLst>
            <pc:docMk/>
            <pc:sldMk cId="414737859" sldId="1487"/>
            <ac:spMk id="52" creationId="{6F84F3A0-9604-490C-B0B5-28595DF28C2D}"/>
          </ac:spMkLst>
        </pc:spChg>
        <pc:spChg chg="add del mod">
          <ac:chgData name="张承勇" userId="04ec64db-0e6d-4542-b62f-9b650ffe9ad6" providerId="ADAL" clId="{393BE1F8-0C6C-41E0-B47B-F695798F082B}" dt="2026-01-15T08:52:21.865" v="1016" actId="478"/>
          <ac:spMkLst>
            <pc:docMk/>
            <pc:sldMk cId="414737859" sldId="1487"/>
            <ac:spMk id="55" creationId="{92DA1155-7F4E-41B4-9BBD-801635783E40}"/>
          </ac:spMkLst>
        </pc:spChg>
        <pc:spChg chg="add del">
          <ac:chgData name="张承勇" userId="04ec64db-0e6d-4542-b62f-9b650ffe9ad6" providerId="ADAL" clId="{393BE1F8-0C6C-41E0-B47B-F695798F082B}" dt="2026-01-15T08:52:07.909" v="1010" actId="22"/>
          <ac:spMkLst>
            <pc:docMk/>
            <pc:sldMk cId="414737859" sldId="1487"/>
            <ac:spMk id="57" creationId="{4EAC181A-8795-491B-8972-C056698E5735}"/>
          </ac:spMkLst>
        </pc:spChg>
        <pc:spChg chg="add mod">
          <ac:chgData name="张承勇" userId="04ec64db-0e6d-4542-b62f-9b650ffe9ad6" providerId="ADAL" clId="{393BE1F8-0C6C-41E0-B47B-F695798F082B}" dt="2026-01-15T08:53:43.616" v="1033" actId="1076"/>
          <ac:spMkLst>
            <pc:docMk/>
            <pc:sldMk cId="414737859" sldId="1487"/>
            <ac:spMk id="59" creationId="{5EACEE03-93F4-4547-B2D6-B943B662A1C3}"/>
          </ac:spMkLst>
        </pc:spChg>
        <pc:spChg chg="mod">
          <ac:chgData name="张承勇" userId="04ec64db-0e6d-4542-b62f-9b650ffe9ad6" providerId="ADAL" clId="{393BE1F8-0C6C-41E0-B47B-F695798F082B}" dt="2026-01-15T08:54:03.381" v="1036"/>
          <ac:spMkLst>
            <pc:docMk/>
            <pc:sldMk cId="414737859" sldId="1487"/>
            <ac:spMk id="62" creationId="{98F86A94-1ACC-45ED-AE7B-8310461BA8F3}"/>
          </ac:spMkLst>
        </pc:spChg>
        <pc:spChg chg="mod">
          <ac:chgData name="张承勇" userId="04ec64db-0e6d-4542-b62f-9b650ffe9ad6" providerId="ADAL" clId="{393BE1F8-0C6C-41E0-B47B-F695798F082B}" dt="2026-01-15T08:54:03.381" v="1036"/>
          <ac:spMkLst>
            <pc:docMk/>
            <pc:sldMk cId="414737859" sldId="1487"/>
            <ac:spMk id="63" creationId="{7093A8AC-DE41-42E0-8F16-97FCC786149D}"/>
          </ac:spMkLst>
        </pc:spChg>
        <pc:spChg chg="mod">
          <ac:chgData name="张承勇" userId="04ec64db-0e6d-4542-b62f-9b650ffe9ad6" providerId="ADAL" clId="{393BE1F8-0C6C-41E0-B47B-F695798F082B}" dt="2026-01-15T08:54:03.381" v="1036"/>
          <ac:spMkLst>
            <pc:docMk/>
            <pc:sldMk cId="414737859" sldId="1487"/>
            <ac:spMk id="64" creationId="{04894F54-2BC0-4206-BA20-3D9D54709D52}"/>
          </ac:spMkLst>
        </pc:spChg>
        <pc:spChg chg="mod">
          <ac:chgData name="张承勇" userId="04ec64db-0e6d-4542-b62f-9b650ffe9ad6" providerId="ADAL" clId="{393BE1F8-0C6C-41E0-B47B-F695798F082B}" dt="2026-01-15T08:54:03.381" v="1036"/>
          <ac:spMkLst>
            <pc:docMk/>
            <pc:sldMk cId="414737859" sldId="1487"/>
            <ac:spMk id="65" creationId="{8FAA4864-72AF-411C-AD7A-A160CA27880B}"/>
          </ac:spMkLst>
        </pc:spChg>
        <pc:grpChg chg="add del mod">
          <ac:chgData name="张承勇" userId="04ec64db-0e6d-4542-b62f-9b650ffe9ad6" providerId="ADAL" clId="{393BE1F8-0C6C-41E0-B47B-F695798F082B}" dt="2026-01-15T01:58:26.573" v="278"/>
          <ac:grpSpMkLst>
            <pc:docMk/>
            <pc:sldMk cId="414737859" sldId="1487"/>
            <ac:grpSpMk id="15" creationId="{EA9BFF96-4BCF-4A90-813D-9DA671D0805C}"/>
          </ac:grpSpMkLst>
        </pc:grpChg>
        <pc:grpChg chg="mod">
          <ac:chgData name="张承勇" userId="04ec64db-0e6d-4542-b62f-9b650ffe9ad6" providerId="ADAL" clId="{393BE1F8-0C6C-41E0-B47B-F695798F082B}" dt="2026-01-15T01:58:01.187" v="275"/>
          <ac:grpSpMkLst>
            <pc:docMk/>
            <pc:sldMk cId="414737859" sldId="1487"/>
            <ac:grpSpMk id="18" creationId="{2F87CF40-EFEC-415F-A039-166293C881EA}"/>
          </ac:grpSpMkLst>
        </pc:grpChg>
        <pc:grpChg chg="del">
          <ac:chgData name="张承勇" userId="04ec64db-0e6d-4542-b62f-9b650ffe9ad6" providerId="ADAL" clId="{393BE1F8-0C6C-41E0-B47B-F695798F082B}" dt="2026-01-15T01:56:02.462" v="214" actId="478"/>
          <ac:grpSpMkLst>
            <pc:docMk/>
            <pc:sldMk cId="414737859" sldId="1487"/>
            <ac:grpSpMk id="31" creationId="{421BF776-63AC-40A7-BBA5-F4EFFA437695}"/>
          </ac:grpSpMkLst>
        </pc:grpChg>
        <pc:grpChg chg="add del mod">
          <ac:chgData name="张承勇" userId="04ec64db-0e6d-4542-b62f-9b650ffe9ad6" providerId="ADAL" clId="{393BE1F8-0C6C-41E0-B47B-F695798F082B}" dt="2026-01-15T08:36:50.730" v="845" actId="478"/>
          <ac:grpSpMkLst>
            <pc:docMk/>
            <pc:sldMk cId="414737859" sldId="1487"/>
            <ac:grpSpMk id="40" creationId="{9808A1AA-9039-4BA1-B2FC-B0997D8128B1}"/>
          </ac:grpSpMkLst>
        </pc:grpChg>
        <pc:grpChg chg="add mod ord">
          <ac:chgData name="张承勇" userId="04ec64db-0e6d-4542-b62f-9b650ffe9ad6" providerId="ADAL" clId="{393BE1F8-0C6C-41E0-B47B-F695798F082B}" dt="2026-01-15T08:43:36.703" v="910" actId="167"/>
          <ac:grpSpMkLst>
            <pc:docMk/>
            <pc:sldMk cId="414737859" sldId="1487"/>
            <ac:grpSpMk id="50" creationId="{3676666C-B0BE-4786-9D37-BA0ED36E5BF6}"/>
          </ac:grpSpMkLst>
        </pc:grpChg>
        <pc:grpChg chg="add mod">
          <ac:chgData name="张承勇" userId="04ec64db-0e6d-4542-b62f-9b650ffe9ad6" providerId="ADAL" clId="{393BE1F8-0C6C-41E0-B47B-F695798F082B}" dt="2026-01-15T08:45:19.291" v="932" actId="164"/>
          <ac:grpSpMkLst>
            <pc:docMk/>
            <pc:sldMk cId="414737859" sldId="1487"/>
            <ac:grpSpMk id="51" creationId="{32EC4287-09C3-4BC6-B5D1-73D69C08B8D2}"/>
          </ac:grpSpMkLst>
        </pc:grpChg>
        <pc:grpChg chg="add del mod">
          <ac:chgData name="张承勇" userId="04ec64db-0e6d-4542-b62f-9b650ffe9ad6" providerId="ADAL" clId="{393BE1F8-0C6C-41E0-B47B-F695798F082B}" dt="2026-01-15T08:54:01.778" v="1035" actId="21"/>
          <ac:grpSpMkLst>
            <pc:docMk/>
            <pc:sldMk cId="414737859" sldId="1487"/>
            <ac:grpSpMk id="53" creationId="{1CD29AA9-B6B2-401E-8079-14EB616392DE}"/>
          </ac:grpSpMkLst>
        </pc:grpChg>
        <pc:grpChg chg="add mod">
          <ac:chgData name="张承勇" userId="04ec64db-0e6d-4542-b62f-9b650ffe9ad6" providerId="ADAL" clId="{393BE1F8-0C6C-41E0-B47B-F695798F082B}" dt="2026-01-15T08:54:03.381" v="1036"/>
          <ac:grpSpMkLst>
            <pc:docMk/>
            <pc:sldMk cId="414737859" sldId="1487"/>
            <ac:grpSpMk id="60" creationId="{26254378-FE47-45D1-8755-79C79A88639B}"/>
          </ac:grpSpMkLst>
        </pc:grpChg>
        <pc:grpChg chg="mod">
          <ac:chgData name="张承勇" userId="04ec64db-0e6d-4542-b62f-9b650ffe9ad6" providerId="ADAL" clId="{393BE1F8-0C6C-41E0-B47B-F695798F082B}" dt="2026-01-15T08:54:03.381" v="1036"/>
          <ac:grpSpMkLst>
            <pc:docMk/>
            <pc:sldMk cId="414737859" sldId="1487"/>
            <ac:grpSpMk id="61" creationId="{3617A9EF-0206-4CA2-A049-FFCD45FC4996}"/>
          </ac:grpSpMkLst>
        </pc:grpChg>
        <pc:picChg chg="add del mod ord">
          <ac:chgData name="张承勇" userId="04ec64db-0e6d-4542-b62f-9b650ffe9ad6" providerId="ADAL" clId="{393BE1F8-0C6C-41E0-B47B-F695798F082B}" dt="2026-01-15T02:43:24.756" v="342" actId="478"/>
          <ac:picMkLst>
            <pc:docMk/>
            <pc:sldMk cId="414737859" sldId="1487"/>
            <ac:picMk id="3" creationId="{643680D4-83B3-4761-B0FB-1FA8AA56D6B9}"/>
          </ac:picMkLst>
        </pc:picChg>
        <pc:picChg chg="add mod">
          <ac:chgData name="张承勇" userId="04ec64db-0e6d-4542-b62f-9b650ffe9ad6" providerId="ADAL" clId="{393BE1F8-0C6C-41E0-B47B-F695798F082B}" dt="2026-01-15T07:43:09.287" v="775" actId="164"/>
          <ac:picMkLst>
            <pc:docMk/>
            <pc:sldMk cId="414737859" sldId="1487"/>
            <ac:picMk id="5" creationId="{785AC7F0-C39F-4552-9FF2-C7985A05BF3F}"/>
          </ac:picMkLst>
        </pc:picChg>
        <pc:picChg chg="mod">
          <ac:chgData name="张承勇" userId="04ec64db-0e6d-4542-b62f-9b650ffe9ad6" providerId="ADAL" clId="{393BE1F8-0C6C-41E0-B47B-F695798F082B}" dt="2026-01-15T08:47:16.204" v="938" actId="1076"/>
          <ac:picMkLst>
            <pc:docMk/>
            <pc:sldMk cId="414737859" sldId="1487"/>
            <ac:picMk id="12" creationId="{097EEE1E-AC8A-4E76-AEAC-AFA8F5C8B6B6}"/>
          </ac:picMkLst>
        </pc:picChg>
        <pc:picChg chg="add del mod ord">
          <ac:chgData name="张承勇" userId="04ec64db-0e6d-4542-b62f-9b650ffe9ad6" providerId="ADAL" clId="{393BE1F8-0C6C-41E0-B47B-F695798F082B}" dt="2026-01-15T08:42:50.283" v="900" actId="478"/>
          <ac:picMkLst>
            <pc:docMk/>
            <pc:sldMk cId="414737859" sldId="1487"/>
            <ac:picMk id="42" creationId="{CEBBEDF7-8306-46B3-A573-354BC42F60AF}"/>
          </ac:picMkLst>
        </pc:picChg>
        <pc:picChg chg="add mod ord">
          <ac:chgData name="张承勇" userId="04ec64db-0e6d-4542-b62f-9b650ffe9ad6" providerId="ADAL" clId="{393BE1F8-0C6C-41E0-B47B-F695798F082B}" dt="2026-01-15T08:43:33.758" v="909" actId="164"/>
          <ac:picMkLst>
            <pc:docMk/>
            <pc:sldMk cId="414737859" sldId="1487"/>
            <ac:picMk id="49" creationId="{89DE3564-8BE3-4A36-9A3D-8ACB2BF0CBFA}"/>
          </ac:picMkLst>
        </pc:picChg>
        <pc:cxnChg chg="add mod">
          <ac:chgData name="张承勇" userId="04ec64db-0e6d-4542-b62f-9b650ffe9ad6" providerId="ADAL" clId="{393BE1F8-0C6C-41E0-B47B-F695798F082B}" dt="2026-01-15T07:43:35.422" v="778" actId="1076"/>
          <ac:cxnSpMkLst>
            <pc:docMk/>
            <pc:sldMk cId="414737859" sldId="1487"/>
            <ac:cxnSpMk id="10" creationId="{FFA0BB30-7CC1-4910-9BA2-25DB0F97091E}"/>
          </ac:cxnSpMkLst>
        </pc:cxnChg>
        <pc:cxnChg chg="add mod">
          <ac:chgData name="张承勇" userId="04ec64db-0e6d-4542-b62f-9b650ffe9ad6" providerId="ADAL" clId="{393BE1F8-0C6C-41E0-B47B-F695798F082B}" dt="2026-01-15T03:32:27.171" v="663"/>
          <ac:cxnSpMkLst>
            <pc:docMk/>
            <pc:sldMk cId="414737859" sldId="1487"/>
            <ac:cxnSpMk id="34" creationId="{25E0403E-AC76-4F16-9491-2CD8A932EF1B}"/>
          </ac:cxnSpMkLst>
        </pc:cxnChg>
      </pc:sldChg>
      <pc:sldChg chg="del">
        <pc:chgData name="张承勇" userId="04ec64db-0e6d-4542-b62f-9b650ffe9ad6" providerId="ADAL" clId="{393BE1F8-0C6C-41E0-B47B-F695798F082B}" dt="2026-01-15T01:53:24.294" v="208" actId="2696"/>
        <pc:sldMkLst>
          <pc:docMk/>
          <pc:sldMk cId="302667475" sldId="1488"/>
        </pc:sldMkLst>
      </pc:sldChg>
      <pc:sldChg chg="modSp add mod">
        <pc:chgData name="张承勇" userId="04ec64db-0e6d-4542-b62f-9b650ffe9ad6" providerId="ADAL" clId="{393BE1F8-0C6C-41E0-B47B-F695798F082B}" dt="2026-01-16T00:41:35.156" v="1091" actId="14100"/>
        <pc:sldMkLst>
          <pc:docMk/>
          <pc:sldMk cId="655771595" sldId="1488"/>
        </pc:sldMkLst>
        <pc:spChg chg="mod">
          <ac:chgData name="张承勇" userId="04ec64db-0e6d-4542-b62f-9b650ffe9ad6" providerId="ADAL" clId="{393BE1F8-0C6C-41E0-B47B-F695798F082B}" dt="2026-01-15T03:34:40.378" v="714" actId="20577"/>
          <ac:spMkLst>
            <pc:docMk/>
            <pc:sldMk cId="655771595" sldId="1488"/>
            <ac:spMk id="2" creationId="{BD81B62A-DF2A-A431-F2B0-B095D894C406}"/>
          </ac:spMkLst>
        </pc:spChg>
        <pc:spChg chg="mod">
          <ac:chgData name="张承勇" userId="04ec64db-0e6d-4542-b62f-9b650ffe9ad6" providerId="ADAL" clId="{393BE1F8-0C6C-41E0-B47B-F695798F082B}" dt="2026-01-16T00:41:35.156" v="1091" actId="14100"/>
          <ac:spMkLst>
            <pc:docMk/>
            <pc:sldMk cId="655771595" sldId="1488"/>
            <ac:spMk id="20" creationId="{160CB389-6FE2-4FDD-AE7D-64F4C650BF5A}"/>
          </ac:spMkLst>
        </pc:spChg>
        <pc:spChg chg="mod">
          <ac:chgData name="张承勇" userId="04ec64db-0e6d-4542-b62f-9b650ffe9ad6" providerId="ADAL" clId="{393BE1F8-0C6C-41E0-B47B-F695798F082B}" dt="2026-01-16T00:35:15.881" v="1090" actId="6549"/>
          <ac:spMkLst>
            <pc:docMk/>
            <pc:sldMk cId="655771595" sldId="1488"/>
            <ac:spMk id="21" creationId="{FC4727E0-F43E-4F4B-ACAE-CCB2D5014CD3}"/>
          </ac:spMkLst>
        </pc:spChg>
        <pc:spChg chg="mod">
          <ac:chgData name="张承勇" userId="04ec64db-0e6d-4542-b62f-9b650ffe9ad6" providerId="ADAL" clId="{393BE1F8-0C6C-41E0-B47B-F695798F082B}" dt="2026-01-15T09:03:53.306" v="1065" actId="1076"/>
          <ac:spMkLst>
            <pc:docMk/>
            <pc:sldMk cId="655771595" sldId="1488"/>
            <ac:spMk id="28" creationId="{258EE2B8-2BAF-4919-BE56-E1BCAC66CE6B}"/>
          </ac:spMkLst>
        </pc:spChg>
      </pc:sldChg>
      <pc:sldChg chg="addSp delSp modSp mod modAnim">
        <pc:chgData name="张承勇" userId="04ec64db-0e6d-4542-b62f-9b650ffe9ad6" providerId="ADAL" clId="{393BE1F8-0C6C-41E0-B47B-F695798F082B}" dt="2026-01-15T08:55:10.659" v="1046" actId="1076"/>
        <pc:sldMkLst>
          <pc:docMk/>
          <pc:sldMk cId="4185907391" sldId="1489"/>
        </pc:sldMkLst>
        <pc:spChg chg="del">
          <ac:chgData name="张承勇" userId="04ec64db-0e6d-4542-b62f-9b650ffe9ad6" providerId="ADAL" clId="{393BE1F8-0C6C-41E0-B47B-F695798F082B}" dt="2026-01-15T01:54:19.305" v="211" actId="478"/>
          <ac:spMkLst>
            <pc:docMk/>
            <pc:sldMk cId="4185907391" sldId="1489"/>
            <ac:spMk id="9" creationId="{F35F9BF2-41C4-42F8-B958-D613C8A48356}"/>
          </ac:spMkLst>
        </pc:spChg>
        <pc:spChg chg="mod">
          <ac:chgData name="张承勇" userId="04ec64db-0e6d-4542-b62f-9b650ffe9ad6" providerId="ADAL" clId="{393BE1F8-0C6C-41E0-B47B-F695798F082B}" dt="2026-01-15T03:34:08.168" v="707"/>
          <ac:spMkLst>
            <pc:docMk/>
            <pc:sldMk cId="4185907391" sldId="1489"/>
            <ac:spMk id="14" creationId="{38572C8A-5FD0-450B-9423-966384B3D47D}"/>
          </ac:spMkLst>
        </pc:spChg>
        <pc:spChg chg="add del">
          <ac:chgData name="张承勇" userId="04ec64db-0e6d-4542-b62f-9b650ffe9ad6" providerId="ADAL" clId="{393BE1F8-0C6C-41E0-B47B-F695798F082B}" dt="2026-01-15T03:09:08.652" v="579" actId="22"/>
          <ac:spMkLst>
            <pc:docMk/>
            <pc:sldMk cId="4185907391" sldId="1489"/>
            <ac:spMk id="15" creationId="{C3D78030-72A7-45FA-B235-24FD9E83160E}"/>
          </ac:spMkLst>
        </pc:spChg>
        <pc:spChg chg="add mod">
          <ac:chgData name="张承勇" userId="04ec64db-0e6d-4542-b62f-9b650ffe9ad6" providerId="ADAL" clId="{393BE1F8-0C6C-41E0-B47B-F695798F082B}" dt="2026-01-15T08:55:10.659" v="1046" actId="1076"/>
          <ac:spMkLst>
            <pc:docMk/>
            <pc:sldMk cId="4185907391" sldId="1489"/>
            <ac:spMk id="16" creationId="{2654A166-888C-4E62-9561-AE8DFACBFB3E}"/>
          </ac:spMkLst>
        </pc:spChg>
        <pc:spChg chg="mod">
          <ac:chgData name="张承勇" userId="04ec64db-0e6d-4542-b62f-9b650ffe9ad6" providerId="ADAL" clId="{393BE1F8-0C6C-41E0-B47B-F695798F082B}" dt="2026-01-15T08:54:58.572" v="1043" actId="20577"/>
          <ac:spMkLst>
            <pc:docMk/>
            <pc:sldMk cId="4185907391" sldId="1489"/>
            <ac:spMk id="26" creationId="{12B03A50-2580-4582-93D0-61194F38C236}"/>
          </ac:spMkLst>
        </pc:spChg>
        <pc:grpChg chg="mod">
          <ac:chgData name="张承勇" userId="04ec64db-0e6d-4542-b62f-9b650ffe9ad6" providerId="ADAL" clId="{393BE1F8-0C6C-41E0-B47B-F695798F082B}" dt="2026-01-15T08:55:06.742" v="1045" actId="1076"/>
          <ac:grpSpMkLst>
            <pc:docMk/>
            <pc:sldMk cId="4185907391" sldId="1489"/>
            <ac:grpSpMk id="2" creationId="{2763513D-69BF-40A9-9E34-1CCEF7081D69}"/>
          </ac:grpSpMkLst>
        </pc:grpChg>
        <pc:grpChg chg="mod">
          <ac:chgData name="张承勇" userId="04ec64db-0e6d-4542-b62f-9b650ffe9ad6" providerId="ADAL" clId="{393BE1F8-0C6C-41E0-B47B-F695798F082B}" dt="2026-01-15T08:55:06.742" v="1045" actId="1076"/>
          <ac:grpSpMkLst>
            <pc:docMk/>
            <pc:sldMk cId="4185907391" sldId="1489"/>
            <ac:grpSpMk id="25" creationId="{09468FCD-A9C8-40A5-BF1D-9CC717C0A211}"/>
          </ac:grpSpMkLst>
        </pc:grpChg>
      </pc:sldChg>
      <pc:sldChg chg="del">
        <pc:chgData name="张承勇" userId="04ec64db-0e6d-4542-b62f-9b650ffe9ad6" providerId="ADAL" clId="{393BE1F8-0C6C-41E0-B47B-F695798F082B}" dt="2026-01-15T01:46:26.034" v="179" actId="47"/>
        <pc:sldMkLst>
          <pc:docMk/>
          <pc:sldMk cId="2989386247" sldId="1491"/>
        </pc:sldMkLst>
      </pc:sldChg>
      <pc:sldChg chg="del">
        <pc:chgData name="张承勇" userId="04ec64db-0e6d-4542-b62f-9b650ffe9ad6" providerId="ADAL" clId="{393BE1F8-0C6C-41E0-B47B-F695798F082B}" dt="2026-01-15T01:48:01.866" v="187" actId="47"/>
        <pc:sldMkLst>
          <pc:docMk/>
          <pc:sldMk cId="396344694" sldId="1492"/>
        </pc:sldMkLst>
      </pc:sldChg>
      <pc:sldChg chg="add del ord">
        <pc:chgData name="张承勇" userId="04ec64db-0e6d-4542-b62f-9b650ffe9ad6" providerId="ADAL" clId="{393BE1F8-0C6C-41E0-B47B-F695798F082B}" dt="2026-01-15T01:51:54.305" v="207" actId="47"/>
        <pc:sldMkLst>
          <pc:docMk/>
          <pc:sldMk cId="119480024" sldId="1494"/>
        </pc:sldMkLst>
      </pc:sldChg>
      <pc:sldChg chg="modSp mod">
        <pc:chgData name="张承勇" userId="04ec64db-0e6d-4542-b62f-9b650ffe9ad6" providerId="ADAL" clId="{393BE1F8-0C6C-41E0-B47B-F695798F082B}" dt="2026-01-15T03:34:17.485" v="710"/>
        <pc:sldMkLst>
          <pc:docMk/>
          <pc:sldMk cId="2136778646" sldId="1496"/>
        </pc:sldMkLst>
        <pc:spChg chg="mod">
          <ac:chgData name="张承勇" userId="04ec64db-0e6d-4542-b62f-9b650ffe9ad6" providerId="ADAL" clId="{393BE1F8-0C6C-41E0-B47B-F695798F082B}" dt="2026-01-15T03:34:17.485" v="710"/>
          <ac:spMkLst>
            <pc:docMk/>
            <pc:sldMk cId="2136778646" sldId="1496"/>
            <ac:spMk id="14" creationId="{213ECAAC-BFE8-42A2-B2B9-8BA32DB07C69}"/>
          </ac:spMkLst>
        </pc:spChg>
      </pc:sldChg>
      <pc:sldChg chg="addSp modSp mod modAnim">
        <pc:chgData name="张承勇" userId="04ec64db-0e6d-4542-b62f-9b650ffe9ad6" providerId="ADAL" clId="{393BE1F8-0C6C-41E0-B47B-F695798F082B}" dt="2026-01-15T08:56:31.464" v="1054"/>
        <pc:sldMkLst>
          <pc:docMk/>
          <pc:sldMk cId="3344816968" sldId="1500"/>
        </pc:sldMkLst>
        <pc:spChg chg="mod">
          <ac:chgData name="张承勇" userId="04ec64db-0e6d-4542-b62f-9b650ffe9ad6" providerId="ADAL" clId="{393BE1F8-0C6C-41E0-B47B-F695798F082B}" dt="2026-01-15T03:34:15.536" v="709"/>
          <ac:spMkLst>
            <pc:docMk/>
            <pc:sldMk cId="3344816968" sldId="1500"/>
            <ac:spMk id="14" creationId="{88BD5334-0656-4648-A2EC-E8D89A1BDEA3}"/>
          </ac:spMkLst>
        </pc:spChg>
        <pc:spChg chg="add mod">
          <ac:chgData name="张承勇" userId="04ec64db-0e6d-4542-b62f-9b650ffe9ad6" providerId="ADAL" clId="{393BE1F8-0C6C-41E0-B47B-F695798F082B}" dt="2026-01-15T07:50:25.533" v="829" actId="1076"/>
          <ac:spMkLst>
            <pc:docMk/>
            <pc:sldMk cId="3344816968" sldId="1500"/>
            <ac:spMk id="16" creationId="{93E11E4E-A8B1-4EA3-8F99-805D6B7E0393}"/>
          </ac:spMkLst>
        </pc:spChg>
      </pc:sldChg>
      <pc:sldChg chg="modSp del mod">
        <pc:chgData name="张承勇" userId="04ec64db-0e6d-4542-b62f-9b650ffe9ad6" providerId="ADAL" clId="{393BE1F8-0C6C-41E0-B47B-F695798F082B}" dt="2026-01-15T03:31:45.678" v="661" actId="2696"/>
        <pc:sldMkLst>
          <pc:docMk/>
          <pc:sldMk cId="4097243752" sldId="1504"/>
        </pc:sldMkLst>
        <pc:picChg chg="mod">
          <ac:chgData name="张承勇" userId="04ec64db-0e6d-4542-b62f-9b650ffe9ad6" providerId="ADAL" clId="{393BE1F8-0C6C-41E0-B47B-F695798F082B}" dt="2026-01-15T03:08:33.289" v="576" actId="1076"/>
          <ac:picMkLst>
            <pc:docMk/>
            <pc:sldMk cId="4097243752" sldId="1504"/>
            <ac:picMk id="11" creationId="{6C1CEF8A-96C2-439C-AD0E-C5768C094202}"/>
          </ac:picMkLst>
        </pc:picChg>
      </pc:sldChg>
      <pc:sldChg chg="add">
        <pc:chgData name="张承勇" userId="04ec64db-0e6d-4542-b62f-9b650ffe9ad6" providerId="ADAL" clId="{393BE1F8-0C6C-41E0-B47B-F695798F082B}" dt="2026-01-15T03:31:50.833" v="662"/>
        <pc:sldMkLst>
          <pc:docMk/>
          <pc:sldMk cId="4286763985" sldId="1504"/>
        </pc:sldMkLst>
      </pc:sldChg>
      <pc:sldChg chg="delSp add del mod">
        <pc:chgData name="张承勇" userId="04ec64db-0e6d-4542-b62f-9b650ffe9ad6" providerId="ADAL" clId="{393BE1F8-0C6C-41E0-B47B-F695798F082B}" dt="2026-01-15T03:37:21.132" v="730" actId="47"/>
        <pc:sldMkLst>
          <pc:docMk/>
          <pc:sldMk cId="3157562955" sldId="1505"/>
        </pc:sldMkLst>
        <pc:spChg chg="del">
          <ac:chgData name="张承勇" userId="04ec64db-0e6d-4542-b62f-9b650ffe9ad6" providerId="ADAL" clId="{393BE1F8-0C6C-41E0-B47B-F695798F082B}" dt="2026-01-15T03:37:06.691" v="727" actId="21"/>
          <ac:spMkLst>
            <pc:docMk/>
            <pc:sldMk cId="3157562955" sldId="1505"/>
            <ac:spMk id="9" creationId="{F35F9BF2-41C4-42F8-B958-D613C8A48356}"/>
          </ac:spMkLst>
        </pc:spChg>
      </pc:sldChg>
      <pc:sldChg chg="addSp delSp modSp add del mod">
        <pc:chgData name="张承勇" userId="04ec64db-0e6d-4542-b62f-9b650ffe9ad6" providerId="ADAL" clId="{393BE1F8-0C6C-41E0-B47B-F695798F082B}" dt="2026-01-15T03:04:01.148" v="536" actId="47"/>
        <pc:sldMkLst>
          <pc:docMk/>
          <pc:sldMk cId="3678698075" sldId="1506"/>
        </pc:sldMkLst>
        <pc:spChg chg="mod">
          <ac:chgData name="张承勇" userId="04ec64db-0e6d-4542-b62f-9b650ffe9ad6" providerId="ADAL" clId="{393BE1F8-0C6C-41E0-B47B-F695798F082B}" dt="2026-01-15T01:57:49.384" v="273" actId="6549"/>
          <ac:spMkLst>
            <pc:docMk/>
            <pc:sldMk cId="3678698075" sldId="1506"/>
            <ac:spMk id="23" creationId="{9F109EDE-A97A-4A76-803D-F65C0B950638}"/>
          </ac:spMkLst>
        </pc:spChg>
        <pc:grpChg chg="add del">
          <ac:chgData name="张承勇" userId="04ec64db-0e6d-4542-b62f-9b650ffe9ad6" providerId="ADAL" clId="{393BE1F8-0C6C-41E0-B47B-F695798F082B}" dt="2026-01-15T01:58:30.556" v="279" actId="21"/>
          <ac:grpSpMkLst>
            <pc:docMk/>
            <pc:sldMk cId="3678698075" sldId="1506"/>
            <ac:grpSpMk id="24" creationId="{B11B51D1-9A69-447C-B5C4-3B9D219CC07D}"/>
          </ac:grpSpMkLst>
        </pc:grpChg>
      </pc:sldChg>
    </pc:docChg>
  </pc:docChgLst>
  <pc:docChgLst>
    <pc:chgData name="张承勇" userId="04ec64db-0e6d-4542-b62f-9b650ffe9ad6" providerId="ADAL" clId="{76700CC9-DE09-4F2E-8A3F-E49392E3C83A}"/>
    <pc:docChg chg="undo redo custSel addSld delSld modSld modSection">
      <pc:chgData name="张承勇" userId="04ec64db-0e6d-4542-b62f-9b650ffe9ad6" providerId="ADAL" clId="{76700CC9-DE09-4F2E-8A3F-E49392E3C83A}" dt="2026-06-04T04:42:46.207" v="4355"/>
      <pc:docMkLst>
        <pc:docMk/>
      </pc:docMkLst>
      <pc:sldChg chg="modSp mod">
        <pc:chgData name="张承勇" userId="04ec64db-0e6d-4542-b62f-9b650ffe9ad6" providerId="ADAL" clId="{76700CC9-DE09-4F2E-8A3F-E49392E3C83A}" dt="2026-06-04T00:20:16.205" v="272" actId="207"/>
        <pc:sldMkLst>
          <pc:docMk/>
          <pc:sldMk cId="164249384" sldId="256"/>
        </pc:sldMkLst>
        <pc:spChg chg="mod">
          <ac:chgData name="张承勇" userId="04ec64db-0e6d-4542-b62f-9b650ffe9ad6" providerId="ADAL" clId="{76700CC9-DE09-4F2E-8A3F-E49392E3C83A}" dt="2026-06-04T00:15:08.161" v="45" actId="1076"/>
          <ac:spMkLst>
            <pc:docMk/>
            <pc:sldMk cId="164249384" sldId="256"/>
            <ac:spMk id="3" creationId="{FC808262-EEB7-E5F4-8175-7645E3CE2587}"/>
          </ac:spMkLst>
        </pc:spChg>
        <pc:spChg chg="mod">
          <ac:chgData name="张承勇" userId="04ec64db-0e6d-4542-b62f-9b650ffe9ad6" providerId="ADAL" clId="{76700CC9-DE09-4F2E-8A3F-E49392E3C83A}" dt="2026-06-04T00:14:34.823" v="24" actId="20577"/>
          <ac:spMkLst>
            <pc:docMk/>
            <pc:sldMk cId="164249384" sldId="256"/>
            <ac:spMk id="9" creationId="{F0C92AB2-EBF4-44AC-84B3-31CD36B74031}"/>
          </ac:spMkLst>
        </pc:spChg>
        <pc:spChg chg="mod">
          <ac:chgData name="张承勇" userId="04ec64db-0e6d-4542-b62f-9b650ffe9ad6" providerId="ADAL" clId="{76700CC9-DE09-4F2E-8A3F-E49392E3C83A}" dt="2026-06-04T00:20:16.205" v="272" actId="207"/>
          <ac:spMkLst>
            <pc:docMk/>
            <pc:sldMk cId="164249384" sldId="256"/>
            <ac:spMk id="13" creationId="{25A63979-AE58-4BF5-B764-72CFCF6DBEFB}"/>
          </ac:spMkLst>
        </pc:spChg>
      </pc:sldChg>
      <pc:sldChg chg="modSp mod">
        <pc:chgData name="张承勇" userId="04ec64db-0e6d-4542-b62f-9b650ffe9ad6" providerId="ADAL" clId="{76700CC9-DE09-4F2E-8A3F-E49392E3C83A}" dt="2026-06-04T03:56:16.645" v="3927" actId="113"/>
        <pc:sldMkLst>
          <pc:docMk/>
          <pc:sldMk cId="1833938794" sldId="257"/>
        </pc:sldMkLst>
        <pc:spChg chg="mod">
          <ac:chgData name="张承勇" userId="04ec64db-0e6d-4542-b62f-9b650ffe9ad6" providerId="ADAL" clId="{76700CC9-DE09-4F2E-8A3F-E49392E3C83A}" dt="2026-06-04T03:56:16.645" v="3927" actId="113"/>
          <ac:spMkLst>
            <pc:docMk/>
            <pc:sldMk cId="1833938794" sldId="257"/>
            <ac:spMk id="5" creationId="{94FCCAB9-6B4D-4AA8-BA33-391191440DB4}"/>
          </ac:spMkLst>
        </pc:spChg>
      </pc:sldChg>
      <pc:sldChg chg="addSp delSp modSp mod modAnim">
        <pc:chgData name="张承勇" userId="04ec64db-0e6d-4542-b62f-9b650ffe9ad6" providerId="ADAL" clId="{76700CC9-DE09-4F2E-8A3F-E49392E3C83A}" dt="2026-06-04T04:40:33.361" v="4348" actId="207"/>
        <pc:sldMkLst>
          <pc:docMk/>
          <pc:sldMk cId="943667958" sldId="1444"/>
        </pc:sldMkLst>
        <pc:spChg chg="mod">
          <ac:chgData name="张承勇" userId="04ec64db-0e6d-4542-b62f-9b650ffe9ad6" providerId="ADAL" clId="{76700CC9-DE09-4F2E-8A3F-E49392E3C83A}" dt="2026-06-04T00:19:34.133" v="266" actId="14100"/>
          <ac:spMkLst>
            <pc:docMk/>
            <pc:sldMk cId="943667958" sldId="1444"/>
            <ac:spMk id="2" creationId="{BD81B62A-DF2A-A431-F2B0-B095D894C406}"/>
          </ac:spMkLst>
        </pc:spChg>
        <pc:spChg chg="mod">
          <ac:chgData name="张承勇" userId="04ec64db-0e6d-4542-b62f-9b650ffe9ad6" providerId="ADAL" clId="{76700CC9-DE09-4F2E-8A3F-E49392E3C83A}" dt="2026-06-04T04:05:36.711" v="4026" actId="14100"/>
          <ac:spMkLst>
            <pc:docMk/>
            <pc:sldMk cId="943667958" sldId="1444"/>
            <ac:spMk id="3" creationId="{8784B8A0-73B5-409F-97CD-50E069BEDC93}"/>
          </ac:spMkLst>
        </pc:spChg>
        <pc:spChg chg="add del">
          <ac:chgData name="张承勇" userId="04ec64db-0e6d-4542-b62f-9b650ffe9ad6" providerId="ADAL" clId="{76700CC9-DE09-4F2E-8A3F-E49392E3C83A}" dt="2026-06-04T04:01:39.666" v="3973" actId="22"/>
          <ac:spMkLst>
            <pc:docMk/>
            <pc:sldMk cId="943667958" sldId="1444"/>
            <ac:spMk id="20" creationId="{846BDBE6-D648-40B8-823C-C2C5D1CB41AB}"/>
          </ac:spMkLst>
        </pc:spChg>
        <pc:spChg chg="add mod">
          <ac:chgData name="张承勇" userId="04ec64db-0e6d-4542-b62f-9b650ffe9ad6" providerId="ADAL" clId="{76700CC9-DE09-4F2E-8A3F-E49392E3C83A}" dt="2026-06-04T04:40:33.361" v="4348" actId="207"/>
          <ac:spMkLst>
            <pc:docMk/>
            <pc:sldMk cId="943667958" sldId="1444"/>
            <ac:spMk id="22" creationId="{B44C8BFE-CE9C-4D3B-9649-C1CB671678F8}"/>
          </ac:spMkLst>
        </pc:spChg>
        <pc:spChg chg="mod">
          <ac:chgData name="张承勇" userId="04ec64db-0e6d-4542-b62f-9b650ffe9ad6" providerId="ADAL" clId="{76700CC9-DE09-4F2E-8A3F-E49392E3C83A}" dt="2026-06-04T04:01:34.694" v="3971" actId="21"/>
          <ac:spMkLst>
            <pc:docMk/>
            <pc:sldMk cId="943667958" sldId="1444"/>
            <ac:spMk id="25" creationId="{D97C6F51-B035-41BB-8D1A-A6BBAC07061B}"/>
          </ac:spMkLst>
        </pc:spChg>
        <pc:spChg chg="mod">
          <ac:chgData name="张承勇" userId="04ec64db-0e6d-4542-b62f-9b650ffe9ad6" providerId="ADAL" clId="{76700CC9-DE09-4F2E-8A3F-E49392E3C83A}" dt="2026-06-04T00:48:08.913" v="644" actId="1037"/>
          <ac:spMkLst>
            <pc:docMk/>
            <pc:sldMk cId="943667958" sldId="1444"/>
            <ac:spMk id="62" creationId="{0EF4DA71-ECBD-4EDD-A03A-2D37E3B44717}"/>
          </ac:spMkLst>
        </pc:spChg>
        <pc:spChg chg="mod">
          <ac:chgData name="张承勇" userId="04ec64db-0e6d-4542-b62f-9b650ffe9ad6" providerId="ADAL" clId="{76700CC9-DE09-4F2E-8A3F-E49392E3C83A}" dt="2026-06-04T00:48:15.209" v="646" actId="14100"/>
          <ac:spMkLst>
            <pc:docMk/>
            <pc:sldMk cId="943667958" sldId="1444"/>
            <ac:spMk id="63" creationId="{BBA502BD-D9C4-400A-B926-D30CCCA3FB88}"/>
          </ac:spMkLst>
        </pc:spChg>
        <pc:spChg chg="mod">
          <ac:chgData name="张承勇" userId="04ec64db-0e6d-4542-b62f-9b650ffe9ad6" providerId="ADAL" clId="{76700CC9-DE09-4F2E-8A3F-E49392E3C83A}" dt="2026-06-04T00:48:12.613" v="645" actId="14100"/>
          <ac:spMkLst>
            <pc:docMk/>
            <pc:sldMk cId="943667958" sldId="1444"/>
            <ac:spMk id="64" creationId="{E5F2CA1F-D8F9-4F9B-B19C-765042BD572C}"/>
          </ac:spMkLst>
        </pc:spChg>
        <pc:spChg chg="mod">
          <ac:chgData name="张承勇" userId="04ec64db-0e6d-4542-b62f-9b650ffe9ad6" providerId="ADAL" clId="{76700CC9-DE09-4F2E-8A3F-E49392E3C83A}" dt="2026-06-04T04:05:21.892" v="4022" actId="5793"/>
          <ac:spMkLst>
            <pc:docMk/>
            <pc:sldMk cId="943667958" sldId="1444"/>
            <ac:spMk id="65" creationId="{AB174D5E-FDDC-4152-B29C-1E2CABE38AA4}"/>
          </ac:spMkLst>
        </pc:spChg>
        <pc:grpChg chg="mod">
          <ac:chgData name="张承勇" userId="04ec64db-0e6d-4542-b62f-9b650ffe9ad6" providerId="ADAL" clId="{76700CC9-DE09-4F2E-8A3F-E49392E3C83A}" dt="2026-06-04T00:47:57.989" v="634" actId="1076"/>
          <ac:grpSpMkLst>
            <pc:docMk/>
            <pc:sldMk cId="943667958" sldId="1444"/>
            <ac:grpSpMk id="4" creationId="{7E4DED67-1BCA-44D7-B6AC-AB984D12491B}"/>
          </ac:grpSpMkLst>
        </pc:grpChg>
        <pc:grpChg chg="mod">
          <ac:chgData name="张承勇" userId="04ec64db-0e6d-4542-b62f-9b650ffe9ad6" providerId="ADAL" clId="{76700CC9-DE09-4F2E-8A3F-E49392E3C83A}" dt="2026-06-04T00:47:57.989" v="634" actId="1076"/>
          <ac:grpSpMkLst>
            <pc:docMk/>
            <pc:sldMk cId="943667958" sldId="1444"/>
            <ac:grpSpMk id="56" creationId="{EDAABD91-CDB6-44BC-BA01-CFFB6CD859E7}"/>
          </ac:grpSpMkLst>
        </pc:grpChg>
      </pc:sldChg>
      <pc:sldChg chg="modSp mod">
        <pc:chgData name="张承勇" userId="04ec64db-0e6d-4542-b62f-9b650ffe9ad6" providerId="ADAL" clId="{76700CC9-DE09-4F2E-8A3F-E49392E3C83A}" dt="2026-06-04T01:41:10.278" v="1649" actId="14100"/>
        <pc:sldMkLst>
          <pc:docMk/>
          <pc:sldMk cId="1941918455" sldId="1445"/>
        </pc:sldMkLst>
        <pc:spChg chg="mod">
          <ac:chgData name="张承勇" userId="04ec64db-0e6d-4542-b62f-9b650ffe9ad6" providerId="ADAL" clId="{76700CC9-DE09-4F2E-8A3F-E49392E3C83A}" dt="2026-06-04T01:22:28.793" v="1078" actId="2711"/>
          <ac:spMkLst>
            <pc:docMk/>
            <pc:sldMk cId="1941918455" sldId="1445"/>
            <ac:spMk id="6" creationId="{A66F0B6D-69A5-49B6-93AF-614417B8BBAE}"/>
          </ac:spMkLst>
        </pc:spChg>
        <pc:spChg chg="mod">
          <ac:chgData name="张承勇" userId="04ec64db-0e6d-4542-b62f-9b650ffe9ad6" providerId="ADAL" clId="{76700CC9-DE09-4F2E-8A3F-E49392E3C83A}" dt="2026-06-04T01:41:10.278" v="1649" actId="14100"/>
          <ac:spMkLst>
            <pc:docMk/>
            <pc:sldMk cId="1941918455" sldId="1445"/>
            <ac:spMk id="11" creationId="{AF8DBF8A-4CEB-4534-BF2F-9628A36026B6}"/>
          </ac:spMkLst>
        </pc:spChg>
        <pc:spChg chg="mod">
          <ac:chgData name="张承勇" userId="04ec64db-0e6d-4542-b62f-9b650ffe9ad6" providerId="ADAL" clId="{76700CC9-DE09-4F2E-8A3F-E49392E3C83A}" dt="2026-06-04T01:23:17.191" v="1123" actId="20577"/>
          <ac:spMkLst>
            <pc:docMk/>
            <pc:sldMk cId="1941918455" sldId="1445"/>
            <ac:spMk id="15" creationId="{5DE7D158-E602-486A-AD2B-13F4E6AB6579}"/>
          </ac:spMkLst>
        </pc:spChg>
        <pc:spChg chg="mod">
          <ac:chgData name="张承勇" userId="04ec64db-0e6d-4542-b62f-9b650ffe9ad6" providerId="ADAL" clId="{76700CC9-DE09-4F2E-8A3F-E49392E3C83A}" dt="2026-06-04T01:22:55.956" v="1106" actId="20577"/>
          <ac:spMkLst>
            <pc:docMk/>
            <pc:sldMk cId="1941918455" sldId="1445"/>
            <ac:spMk id="17" creationId="{9BF3E4A2-4BBF-4D52-99B1-727A4DEFC3A7}"/>
          </ac:spMkLst>
        </pc:spChg>
        <pc:spChg chg="mod">
          <ac:chgData name="张承勇" userId="04ec64db-0e6d-4542-b62f-9b650ffe9ad6" providerId="ADAL" clId="{76700CC9-DE09-4F2E-8A3F-E49392E3C83A}" dt="2026-06-04T01:21:52.636" v="1067" actId="20577"/>
          <ac:spMkLst>
            <pc:docMk/>
            <pc:sldMk cId="1941918455" sldId="1445"/>
            <ac:spMk id="22" creationId="{DD30836F-3199-4890-A83B-B29A65017D36}"/>
          </ac:spMkLst>
        </pc:spChg>
        <pc:spChg chg="mod">
          <ac:chgData name="张承勇" userId="04ec64db-0e6d-4542-b62f-9b650ffe9ad6" providerId="ADAL" clId="{76700CC9-DE09-4F2E-8A3F-E49392E3C83A}" dt="2026-06-04T01:22:15.103" v="1069" actId="14100"/>
          <ac:spMkLst>
            <pc:docMk/>
            <pc:sldMk cId="1941918455" sldId="1445"/>
            <ac:spMk id="25" creationId="{DE58E8A2-0157-4081-A89A-44CA85D4AE8A}"/>
          </ac:spMkLst>
        </pc:spChg>
      </pc:sldChg>
      <pc:sldChg chg="modSp mod">
        <pc:chgData name="张承勇" userId="04ec64db-0e6d-4542-b62f-9b650ffe9ad6" providerId="ADAL" clId="{76700CC9-DE09-4F2E-8A3F-E49392E3C83A}" dt="2026-06-04T04:11:48.566" v="4055" actId="207"/>
        <pc:sldMkLst>
          <pc:docMk/>
          <pc:sldMk cId="2409154191" sldId="1451"/>
        </pc:sldMkLst>
        <pc:spChg chg="mod">
          <ac:chgData name="张承勇" userId="04ec64db-0e6d-4542-b62f-9b650ffe9ad6" providerId="ADAL" clId="{76700CC9-DE09-4F2E-8A3F-E49392E3C83A}" dt="2026-06-04T02:59:34.903" v="2585" actId="14100"/>
          <ac:spMkLst>
            <pc:docMk/>
            <pc:sldMk cId="2409154191" sldId="1451"/>
            <ac:spMk id="8" creationId="{C6B6D262-589B-419C-B3F6-DD20B06FC13C}"/>
          </ac:spMkLst>
        </pc:spChg>
        <pc:spChg chg="mod">
          <ac:chgData name="张承勇" userId="04ec64db-0e6d-4542-b62f-9b650ffe9ad6" providerId="ADAL" clId="{76700CC9-DE09-4F2E-8A3F-E49392E3C83A}" dt="2026-06-04T04:11:48.566" v="4055" actId="207"/>
          <ac:spMkLst>
            <pc:docMk/>
            <pc:sldMk cId="2409154191" sldId="1451"/>
            <ac:spMk id="12" creationId="{56AA1924-2156-402B-B846-2584401D04EC}"/>
          </ac:spMkLst>
        </pc:spChg>
        <pc:spChg chg="mod">
          <ac:chgData name="张承勇" userId="04ec64db-0e6d-4542-b62f-9b650ffe9ad6" providerId="ADAL" clId="{76700CC9-DE09-4F2E-8A3F-E49392E3C83A}" dt="2026-06-04T03:01:54.511" v="2608" actId="122"/>
          <ac:spMkLst>
            <pc:docMk/>
            <pc:sldMk cId="2409154191" sldId="1451"/>
            <ac:spMk id="16" creationId="{45D88447-6B11-421D-A025-3C9236FEBDE3}"/>
          </ac:spMkLst>
        </pc:spChg>
        <pc:spChg chg="mod">
          <ac:chgData name="张承勇" userId="04ec64db-0e6d-4542-b62f-9b650ffe9ad6" providerId="ADAL" clId="{76700CC9-DE09-4F2E-8A3F-E49392E3C83A}" dt="2026-06-04T02:51:51.676" v="2463" actId="20577"/>
          <ac:spMkLst>
            <pc:docMk/>
            <pc:sldMk cId="2409154191" sldId="1451"/>
            <ac:spMk id="20" creationId="{33683B07-C32C-48BE-B250-B510130C67A6}"/>
          </ac:spMkLst>
        </pc:spChg>
        <pc:spChg chg="mod">
          <ac:chgData name="张承勇" userId="04ec64db-0e6d-4542-b62f-9b650ffe9ad6" providerId="ADAL" clId="{76700CC9-DE09-4F2E-8A3F-E49392E3C83A}" dt="2026-06-04T02:50:42.021" v="2374" actId="14100"/>
          <ac:spMkLst>
            <pc:docMk/>
            <pc:sldMk cId="2409154191" sldId="1451"/>
            <ac:spMk id="21" creationId="{536DC3CA-7E2D-4B6F-B7BA-98F16EE7B220}"/>
          </ac:spMkLst>
        </pc:spChg>
        <pc:spChg chg="mod">
          <ac:chgData name="张承勇" userId="04ec64db-0e6d-4542-b62f-9b650ffe9ad6" providerId="ADAL" clId="{76700CC9-DE09-4F2E-8A3F-E49392E3C83A}" dt="2026-06-04T02:52:16.241" v="2474" actId="1076"/>
          <ac:spMkLst>
            <pc:docMk/>
            <pc:sldMk cId="2409154191" sldId="1451"/>
            <ac:spMk id="25" creationId="{A20C2F2F-7864-4B94-99D5-E62E1FE240E7}"/>
          </ac:spMkLst>
        </pc:spChg>
        <pc:spChg chg="mod">
          <ac:chgData name="张承勇" userId="04ec64db-0e6d-4542-b62f-9b650ffe9ad6" providerId="ADAL" clId="{76700CC9-DE09-4F2E-8A3F-E49392E3C83A}" dt="2026-06-04T02:55:40.540" v="2526" actId="208"/>
          <ac:spMkLst>
            <pc:docMk/>
            <pc:sldMk cId="2409154191" sldId="1451"/>
            <ac:spMk id="26" creationId="{76DA1F49-DEAF-43A5-B5A3-38165BED453A}"/>
          </ac:spMkLst>
        </pc:spChg>
        <pc:spChg chg="mod">
          <ac:chgData name="张承勇" userId="04ec64db-0e6d-4542-b62f-9b650ffe9ad6" providerId="ADAL" clId="{76700CC9-DE09-4F2E-8A3F-E49392E3C83A}" dt="2026-06-04T03:02:53.155" v="2619" actId="1036"/>
          <ac:spMkLst>
            <pc:docMk/>
            <pc:sldMk cId="2409154191" sldId="1451"/>
            <ac:spMk id="28" creationId="{9E0CE056-33EB-457F-A77E-9B0BF4C88874}"/>
          </ac:spMkLst>
        </pc:spChg>
      </pc:sldChg>
      <pc:sldChg chg="modSp mod modNotesTx">
        <pc:chgData name="张承勇" userId="04ec64db-0e6d-4542-b62f-9b650ffe9ad6" providerId="ADAL" clId="{76700CC9-DE09-4F2E-8A3F-E49392E3C83A}" dt="2026-06-04T03:57:09.982" v="3928" actId="404"/>
        <pc:sldMkLst>
          <pc:docMk/>
          <pc:sldMk cId="2970731123" sldId="1453"/>
        </pc:sldMkLst>
        <pc:spChg chg="mod">
          <ac:chgData name="张承勇" userId="04ec64db-0e6d-4542-b62f-9b650ffe9ad6" providerId="ADAL" clId="{76700CC9-DE09-4F2E-8A3F-E49392E3C83A}" dt="2026-06-04T00:19:13.423" v="262" actId="14100"/>
          <ac:spMkLst>
            <pc:docMk/>
            <pc:sldMk cId="2970731123" sldId="1453"/>
            <ac:spMk id="11" creationId="{8D9B8FEC-5E48-49CE-BE22-88241FEC7073}"/>
          </ac:spMkLst>
        </pc:spChg>
        <pc:spChg chg="mod">
          <ac:chgData name="张承勇" userId="04ec64db-0e6d-4542-b62f-9b650ffe9ad6" providerId="ADAL" clId="{76700CC9-DE09-4F2E-8A3F-E49392E3C83A}" dt="2026-06-04T00:33:42.452" v="537" actId="1076"/>
          <ac:spMkLst>
            <pc:docMk/>
            <pc:sldMk cId="2970731123" sldId="1453"/>
            <ac:spMk id="15" creationId="{04B54531-299A-4471-9711-73B8B290DEF2}"/>
          </ac:spMkLst>
        </pc:spChg>
        <pc:spChg chg="mod">
          <ac:chgData name="张承勇" userId="04ec64db-0e6d-4542-b62f-9b650ffe9ad6" providerId="ADAL" clId="{76700CC9-DE09-4F2E-8A3F-E49392E3C83A}" dt="2026-06-04T00:23:28.294" v="358" actId="113"/>
          <ac:spMkLst>
            <pc:docMk/>
            <pc:sldMk cId="2970731123" sldId="1453"/>
            <ac:spMk id="19" creationId="{8784B8A0-73B5-409F-97CD-50E069BEDC93}"/>
          </ac:spMkLst>
        </pc:spChg>
        <pc:spChg chg="mod">
          <ac:chgData name="张承勇" userId="04ec64db-0e6d-4542-b62f-9b650ffe9ad6" providerId="ADAL" clId="{76700CC9-DE09-4F2E-8A3F-E49392E3C83A}" dt="2026-06-04T00:33:42.452" v="537" actId="1076"/>
          <ac:spMkLst>
            <pc:docMk/>
            <pc:sldMk cId="2970731123" sldId="1453"/>
            <ac:spMk id="20" creationId="{56A43607-B1E3-4967-8FF7-38B5C6762907}"/>
          </ac:spMkLst>
        </pc:spChg>
        <pc:spChg chg="mod">
          <ac:chgData name="张承勇" userId="04ec64db-0e6d-4542-b62f-9b650ffe9ad6" providerId="ADAL" clId="{76700CC9-DE09-4F2E-8A3F-E49392E3C83A}" dt="2026-06-04T00:33:33.373" v="536" actId="1076"/>
          <ac:spMkLst>
            <pc:docMk/>
            <pc:sldMk cId="2970731123" sldId="1453"/>
            <ac:spMk id="30" creationId="{5CA5F58E-75E7-4BDF-93D0-324FD424C2C1}"/>
          </ac:spMkLst>
        </pc:spChg>
        <pc:spChg chg="mod">
          <ac:chgData name="张承勇" userId="04ec64db-0e6d-4542-b62f-9b650ffe9ad6" providerId="ADAL" clId="{76700CC9-DE09-4F2E-8A3F-E49392E3C83A}" dt="2026-06-04T00:33:33.373" v="536" actId="1076"/>
          <ac:spMkLst>
            <pc:docMk/>
            <pc:sldMk cId="2970731123" sldId="1453"/>
            <ac:spMk id="31" creationId="{7E16E727-ADEF-4133-BE8D-D4C7CDF84444}"/>
          </ac:spMkLst>
        </pc:spChg>
        <pc:spChg chg="mod">
          <ac:chgData name="张承勇" userId="04ec64db-0e6d-4542-b62f-9b650ffe9ad6" providerId="ADAL" clId="{76700CC9-DE09-4F2E-8A3F-E49392E3C83A}" dt="2026-06-04T03:57:09.982" v="3928" actId="404"/>
          <ac:spMkLst>
            <pc:docMk/>
            <pc:sldMk cId="2970731123" sldId="1453"/>
            <ac:spMk id="32" creationId="{6809C20C-546B-4828-9E43-B8115F097BCB}"/>
          </ac:spMkLst>
        </pc:spChg>
        <pc:spChg chg="mod">
          <ac:chgData name="张承勇" userId="04ec64db-0e6d-4542-b62f-9b650ffe9ad6" providerId="ADAL" clId="{76700CC9-DE09-4F2E-8A3F-E49392E3C83A}" dt="2026-06-04T00:33:33.373" v="536" actId="1076"/>
          <ac:spMkLst>
            <pc:docMk/>
            <pc:sldMk cId="2970731123" sldId="1453"/>
            <ac:spMk id="34" creationId="{39DB1BB7-9EFD-44A7-BEA4-31B10703BA84}"/>
          </ac:spMkLst>
        </pc:spChg>
        <pc:spChg chg="mod">
          <ac:chgData name="张承勇" userId="04ec64db-0e6d-4542-b62f-9b650ffe9ad6" providerId="ADAL" clId="{76700CC9-DE09-4F2E-8A3F-E49392E3C83A}" dt="2026-06-04T00:32:20.451" v="534" actId="1076"/>
          <ac:spMkLst>
            <pc:docMk/>
            <pc:sldMk cId="2970731123" sldId="1453"/>
            <ac:spMk id="36" creationId="{D8708D5C-1F43-4268-80E4-FF2BAD3FF773}"/>
          </ac:spMkLst>
        </pc:spChg>
        <pc:grpChg chg="mod">
          <ac:chgData name="张承勇" userId="04ec64db-0e6d-4542-b62f-9b650ffe9ad6" providerId="ADAL" clId="{76700CC9-DE09-4F2E-8A3F-E49392E3C83A}" dt="2026-06-04T02:47:38.833" v="2351" actId="1076"/>
          <ac:grpSpMkLst>
            <pc:docMk/>
            <pc:sldMk cId="2970731123" sldId="1453"/>
            <ac:grpSpMk id="29" creationId="{D2E7A5DB-B376-4ECA-858C-B9AB1EF65BF5}"/>
          </ac:grpSpMkLst>
        </pc:grpChg>
        <pc:picChg chg="mod">
          <ac:chgData name="张承勇" userId="04ec64db-0e6d-4542-b62f-9b650ffe9ad6" providerId="ADAL" clId="{76700CC9-DE09-4F2E-8A3F-E49392E3C83A}" dt="2026-06-04T00:33:33.373" v="536" actId="1076"/>
          <ac:picMkLst>
            <pc:docMk/>
            <pc:sldMk cId="2970731123" sldId="1453"/>
            <ac:picMk id="4" creationId="{AEC472B4-F233-42F7-B1CA-6E915147FD16}"/>
          </ac:picMkLst>
        </pc:picChg>
        <pc:picChg chg="mod">
          <ac:chgData name="张承勇" userId="04ec64db-0e6d-4542-b62f-9b650ffe9ad6" providerId="ADAL" clId="{76700CC9-DE09-4F2E-8A3F-E49392E3C83A}" dt="2026-06-04T00:33:33.373" v="536" actId="1076"/>
          <ac:picMkLst>
            <pc:docMk/>
            <pc:sldMk cId="2970731123" sldId="1453"/>
            <ac:picMk id="8" creationId="{D8C7DE64-5973-43FC-BF32-99D5DBD6BE7D}"/>
          </ac:picMkLst>
        </pc:picChg>
      </pc:sldChg>
      <pc:sldChg chg="addSp delSp modSp mod">
        <pc:chgData name="张承勇" userId="04ec64db-0e6d-4542-b62f-9b650ffe9ad6" providerId="ADAL" clId="{76700CC9-DE09-4F2E-8A3F-E49392E3C83A}" dt="2026-06-04T03:55:23.134" v="3917"/>
        <pc:sldMkLst>
          <pc:docMk/>
          <pc:sldMk cId="2169406897" sldId="1472"/>
        </pc:sldMkLst>
        <pc:spChg chg="del">
          <ac:chgData name="张承勇" userId="04ec64db-0e6d-4542-b62f-9b650ffe9ad6" providerId="ADAL" clId="{76700CC9-DE09-4F2E-8A3F-E49392E3C83A}" dt="2026-06-04T03:21:28.949" v="3075" actId="478"/>
          <ac:spMkLst>
            <pc:docMk/>
            <pc:sldMk cId="2169406897" sldId="1472"/>
            <ac:spMk id="8" creationId="{8B8D56B6-FC62-40BB-9DEA-6AAF078D2860}"/>
          </ac:spMkLst>
        </pc:spChg>
        <pc:spChg chg="mod">
          <ac:chgData name="张承勇" userId="04ec64db-0e6d-4542-b62f-9b650ffe9ad6" providerId="ADAL" clId="{76700CC9-DE09-4F2E-8A3F-E49392E3C83A}" dt="2026-06-04T03:23:47.595" v="3099" actId="1076"/>
          <ac:spMkLst>
            <pc:docMk/>
            <pc:sldMk cId="2169406897" sldId="1472"/>
            <ac:spMk id="9" creationId="{CF82E2FE-4DF3-4FC0-8CC5-646D385DA515}"/>
          </ac:spMkLst>
        </pc:spChg>
        <pc:spChg chg="add del mod">
          <ac:chgData name="张承勇" userId="04ec64db-0e6d-4542-b62f-9b650ffe9ad6" providerId="ADAL" clId="{76700CC9-DE09-4F2E-8A3F-E49392E3C83A}" dt="2026-06-04T03:19:59.800" v="3062" actId="478"/>
          <ac:spMkLst>
            <pc:docMk/>
            <pc:sldMk cId="2169406897" sldId="1472"/>
            <ac:spMk id="10" creationId="{604DC84E-24D6-4DB7-AC7D-A6352D78D9C4}"/>
          </ac:spMkLst>
        </pc:spChg>
        <pc:spChg chg="mod">
          <ac:chgData name="张承勇" userId="04ec64db-0e6d-4542-b62f-9b650ffe9ad6" providerId="ADAL" clId="{76700CC9-DE09-4F2E-8A3F-E49392E3C83A}" dt="2026-06-04T03:55:23.134" v="3917"/>
          <ac:spMkLst>
            <pc:docMk/>
            <pc:sldMk cId="2169406897" sldId="1472"/>
            <ac:spMk id="14" creationId="{88BD5334-0656-4648-A2EC-E8D89A1BDEA3}"/>
          </ac:spMkLst>
        </pc:spChg>
        <pc:spChg chg="mod">
          <ac:chgData name="张承勇" userId="04ec64db-0e6d-4542-b62f-9b650ffe9ad6" providerId="ADAL" clId="{76700CC9-DE09-4F2E-8A3F-E49392E3C83A}" dt="2026-06-04T03:23:29.981" v="3096" actId="5793"/>
          <ac:spMkLst>
            <pc:docMk/>
            <pc:sldMk cId="2169406897" sldId="1472"/>
            <ac:spMk id="17" creationId="{7D347E6C-561E-42EB-B007-48EC10A28705}"/>
          </ac:spMkLst>
        </pc:spChg>
        <pc:picChg chg="mod">
          <ac:chgData name="张承勇" userId="04ec64db-0e6d-4542-b62f-9b650ffe9ad6" providerId="ADAL" clId="{76700CC9-DE09-4F2E-8A3F-E49392E3C83A}" dt="2026-06-04T03:23:42.087" v="3097" actId="1076"/>
          <ac:picMkLst>
            <pc:docMk/>
            <pc:sldMk cId="2169406897" sldId="1472"/>
            <ac:picMk id="3" creationId="{0A99FB6B-127C-4770-A436-8EA9A6EEEB31}"/>
          </ac:picMkLst>
        </pc:picChg>
        <pc:picChg chg="mod">
          <ac:chgData name="张承勇" userId="04ec64db-0e6d-4542-b62f-9b650ffe9ad6" providerId="ADAL" clId="{76700CC9-DE09-4F2E-8A3F-E49392E3C83A}" dt="2026-06-04T03:23:50.769" v="3101" actId="1037"/>
          <ac:picMkLst>
            <pc:docMk/>
            <pc:sldMk cId="2169406897" sldId="1472"/>
            <ac:picMk id="4" creationId="{E44F9F7D-D84B-4EAD-97D5-EEC38A9BEE53}"/>
          </ac:picMkLst>
        </pc:picChg>
      </pc:sldChg>
      <pc:sldChg chg="addSp delSp modSp mod modAnim">
        <pc:chgData name="张承勇" userId="04ec64db-0e6d-4542-b62f-9b650ffe9ad6" providerId="ADAL" clId="{76700CC9-DE09-4F2E-8A3F-E49392E3C83A}" dt="2026-06-04T04:21:30.482" v="4178" actId="20577"/>
        <pc:sldMkLst>
          <pc:docMk/>
          <pc:sldMk cId="905078473" sldId="1480"/>
        </pc:sldMkLst>
        <pc:spChg chg="mod">
          <ac:chgData name="张承勇" userId="04ec64db-0e6d-4542-b62f-9b650ffe9ad6" providerId="ADAL" clId="{76700CC9-DE09-4F2E-8A3F-E49392E3C83A}" dt="2026-06-04T04:18:06.437" v="4125" actId="404"/>
          <ac:spMkLst>
            <pc:docMk/>
            <pc:sldMk cId="905078473" sldId="1480"/>
            <ac:spMk id="14" creationId="{6504A227-3003-451E-9CF8-229C991B84CC}"/>
          </ac:spMkLst>
        </pc:spChg>
        <pc:spChg chg="mod">
          <ac:chgData name="张承勇" userId="04ec64db-0e6d-4542-b62f-9b650ffe9ad6" providerId="ADAL" clId="{76700CC9-DE09-4F2E-8A3F-E49392E3C83A}" dt="2026-06-04T04:19:32.204" v="4150" actId="1076"/>
          <ac:spMkLst>
            <pc:docMk/>
            <pc:sldMk cId="905078473" sldId="1480"/>
            <ac:spMk id="15" creationId="{B5A4A9EC-F8ED-4078-9C01-4B256904E22D}"/>
          </ac:spMkLst>
        </pc:spChg>
        <pc:spChg chg="add del mod">
          <ac:chgData name="张承勇" userId="04ec64db-0e6d-4542-b62f-9b650ffe9ad6" providerId="ADAL" clId="{76700CC9-DE09-4F2E-8A3F-E49392E3C83A}" dt="2026-06-04T04:19:29.221" v="4145"/>
          <ac:spMkLst>
            <pc:docMk/>
            <pc:sldMk cId="905078473" sldId="1480"/>
            <ac:spMk id="16" creationId="{3B5540B0-AEC7-464E-8D4B-215B5C3D1A5D}"/>
          </ac:spMkLst>
        </pc:spChg>
        <pc:spChg chg="add mod">
          <ac:chgData name="张承勇" userId="04ec64db-0e6d-4542-b62f-9b650ffe9ad6" providerId="ADAL" clId="{76700CC9-DE09-4F2E-8A3F-E49392E3C83A}" dt="2026-06-04T04:21:00.609" v="4173" actId="6549"/>
          <ac:spMkLst>
            <pc:docMk/>
            <pc:sldMk cId="905078473" sldId="1480"/>
            <ac:spMk id="17" creationId="{06B08AF3-09D9-4001-83ED-2A61DE41BA8E}"/>
          </ac:spMkLst>
        </pc:spChg>
        <pc:spChg chg="mod">
          <ac:chgData name="张承勇" userId="04ec64db-0e6d-4542-b62f-9b650ffe9ad6" providerId="ADAL" clId="{76700CC9-DE09-4F2E-8A3F-E49392E3C83A}" dt="2026-06-04T04:21:30.482" v="4178" actId="20577"/>
          <ac:spMkLst>
            <pc:docMk/>
            <pc:sldMk cId="905078473" sldId="1480"/>
            <ac:spMk id="21" creationId="{0CE0B80B-C312-49E1-AB85-54FCB10ED364}"/>
          </ac:spMkLst>
        </pc:spChg>
        <pc:spChg chg="mod">
          <ac:chgData name="张承勇" userId="04ec64db-0e6d-4542-b62f-9b650ffe9ad6" providerId="ADAL" clId="{76700CC9-DE09-4F2E-8A3F-E49392E3C83A}" dt="2026-06-04T03:55:32.609" v="3919"/>
          <ac:spMkLst>
            <pc:docMk/>
            <pc:sldMk cId="905078473" sldId="1480"/>
            <ac:spMk id="22" creationId="{990BD3F9-0414-4435-8150-F543A6F37EBD}"/>
          </ac:spMkLst>
        </pc:spChg>
        <pc:grpChg chg="add mod">
          <ac:chgData name="张承勇" userId="04ec64db-0e6d-4542-b62f-9b650ffe9ad6" providerId="ADAL" clId="{76700CC9-DE09-4F2E-8A3F-E49392E3C83A}" dt="2026-06-04T04:19:28.742" v="4144" actId="1076"/>
          <ac:grpSpMkLst>
            <pc:docMk/>
            <pc:sldMk cId="905078473" sldId="1480"/>
            <ac:grpSpMk id="2" creationId="{FFE45DBA-1F73-4FAA-9C43-AA2CBB5B4366}"/>
          </ac:grpSpMkLst>
        </pc:grpChg>
        <pc:grpChg chg="add mod">
          <ac:chgData name="张承勇" userId="04ec64db-0e6d-4542-b62f-9b650ffe9ad6" providerId="ADAL" clId="{76700CC9-DE09-4F2E-8A3F-E49392E3C83A}" dt="2026-06-04T04:18:13.409" v="4127" actId="1076"/>
          <ac:grpSpMkLst>
            <pc:docMk/>
            <pc:sldMk cId="905078473" sldId="1480"/>
            <ac:grpSpMk id="3" creationId="{80150DD6-D542-4792-8A26-AC1B99E02B86}"/>
          </ac:grpSpMkLst>
        </pc:grpChg>
        <pc:grpChg chg="add mod ord">
          <ac:chgData name="张承勇" userId="04ec64db-0e6d-4542-b62f-9b650ffe9ad6" providerId="ADAL" clId="{76700CC9-DE09-4F2E-8A3F-E49392E3C83A}" dt="2026-06-04T04:20:05.252" v="4159" actId="167"/>
          <ac:grpSpMkLst>
            <pc:docMk/>
            <pc:sldMk cId="905078473" sldId="1480"/>
            <ac:grpSpMk id="4" creationId="{EDA84208-3C56-468B-AB62-CC637529961B}"/>
          </ac:grpSpMkLst>
        </pc:grpChg>
        <pc:picChg chg="mod ord">
          <ac:chgData name="张承勇" userId="04ec64db-0e6d-4542-b62f-9b650ffe9ad6" providerId="ADAL" clId="{76700CC9-DE09-4F2E-8A3F-E49392E3C83A}" dt="2026-06-04T04:18:06.437" v="4125" actId="404"/>
          <ac:picMkLst>
            <pc:docMk/>
            <pc:sldMk cId="905078473" sldId="1480"/>
            <ac:picMk id="9" creationId="{50912D68-556D-4D79-B6FD-0B13AB9ABFD7}"/>
          </ac:picMkLst>
        </pc:picChg>
        <pc:picChg chg="add mod ord">
          <ac:chgData name="张承勇" userId="04ec64db-0e6d-4542-b62f-9b650ffe9ad6" providerId="ADAL" clId="{76700CC9-DE09-4F2E-8A3F-E49392E3C83A}" dt="2026-06-04T04:20:00.840" v="4157" actId="164"/>
          <ac:picMkLst>
            <pc:docMk/>
            <pc:sldMk cId="905078473" sldId="1480"/>
            <ac:picMk id="12" creationId="{69B5DED8-33C9-405F-9B8B-65E2F4D73509}"/>
          </ac:picMkLst>
        </pc:picChg>
        <pc:picChg chg="mod">
          <ac:chgData name="张承勇" userId="04ec64db-0e6d-4542-b62f-9b650ffe9ad6" providerId="ADAL" clId="{76700CC9-DE09-4F2E-8A3F-E49392E3C83A}" dt="2026-06-04T03:37:41.329" v="3417" actId="164"/>
          <ac:picMkLst>
            <pc:docMk/>
            <pc:sldMk cId="905078473" sldId="1480"/>
            <ac:picMk id="13" creationId="{2C22D982-2B03-4B9D-869F-3D27F29F0CF6}"/>
          </ac:picMkLst>
        </pc:picChg>
      </pc:sldChg>
      <pc:sldChg chg="modSp mod modAnim modNotesTx">
        <pc:chgData name="张承勇" userId="04ec64db-0e6d-4542-b62f-9b650ffe9ad6" providerId="ADAL" clId="{76700CC9-DE09-4F2E-8A3F-E49392E3C83A}" dt="2026-06-04T04:06:45.832" v="4031" actId="6549"/>
        <pc:sldMkLst>
          <pc:docMk/>
          <pc:sldMk cId="1404676199" sldId="1488"/>
        </pc:sldMkLst>
        <pc:spChg chg="mod">
          <ac:chgData name="张承勇" userId="04ec64db-0e6d-4542-b62f-9b650ffe9ad6" providerId="ADAL" clId="{76700CC9-DE09-4F2E-8A3F-E49392E3C83A}" dt="2026-06-04T00:19:41.474" v="268" actId="14100"/>
          <ac:spMkLst>
            <pc:docMk/>
            <pc:sldMk cId="1404676199" sldId="1488"/>
            <ac:spMk id="2" creationId="{BD81B62A-DF2A-A431-F2B0-B095D894C406}"/>
          </ac:spMkLst>
        </pc:spChg>
        <pc:spChg chg="mod">
          <ac:chgData name="张承勇" userId="04ec64db-0e6d-4542-b62f-9b650ffe9ad6" providerId="ADAL" clId="{76700CC9-DE09-4F2E-8A3F-E49392E3C83A}" dt="2026-06-04T01:08:19.506" v="872" actId="20577"/>
          <ac:spMkLst>
            <pc:docMk/>
            <pc:sldMk cId="1404676199" sldId="1488"/>
            <ac:spMk id="4" creationId="{F96CD07F-9E50-8B9E-88F3-9D09C6F63EE0}"/>
          </ac:spMkLst>
        </pc:spChg>
        <pc:spChg chg="mod">
          <ac:chgData name="张承勇" userId="04ec64db-0e6d-4542-b62f-9b650ffe9ad6" providerId="ADAL" clId="{76700CC9-DE09-4F2E-8A3F-E49392E3C83A}" dt="2026-06-04T01:07:22.491" v="868" actId="20577"/>
          <ac:spMkLst>
            <pc:docMk/>
            <pc:sldMk cId="1404676199" sldId="1488"/>
            <ac:spMk id="20" creationId="{160CB389-6FE2-4FDD-AE7D-64F4C650BF5A}"/>
          </ac:spMkLst>
        </pc:spChg>
        <pc:spChg chg="mod">
          <ac:chgData name="张承勇" userId="04ec64db-0e6d-4542-b62f-9b650ffe9ad6" providerId="ADAL" clId="{76700CC9-DE09-4F2E-8A3F-E49392E3C83A}" dt="2026-06-04T04:06:45.832" v="4031" actId="6549"/>
          <ac:spMkLst>
            <pc:docMk/>
            <pc:sldMk cId="1404676199" sldId="1488"/>
            <ac:spMk id="24" creationId="{1B72EA19-0B53-4154-AC45-FB6CC178DAA0}"/>
          </ac:spMkLst>
        </pc:spChg>
        <pc:spChg chg="mod">
          <ac:chgData name="张承勇" userId="04ec64db-0e6d-4542-b62f-9b650ffe9ad6" providerId="ADAL" clId="{76700CC9-DE09-4F2E-8A3F-E49392E3C83A}" dt="2026-06-04T04:05:08.690" v="4021" actId="6549"/>
          <ac:spMkLst>
            <pc:docMk/>
            <pc:sldMk cId="1404676199" sldId="1488"/>
            <ac:spMk id="29" creationId="{92A544DF-4966-4847-8367-4AAEBE0F2B86}"/>
          </ac:spMkLst>
        </pc:spChg>
      </pc:sldChg>
      <pc:sldChg chg="modAnim">
        <pc:chgData name="张承勇" userId="04ec64db-0e6d-4542-b62f-9b650ffe9ad6" providerId="ADAL" clId="{76700CC9-DE09-4F2E-8A3F-E49392E3C83A}" dt="2026-06-04T04:42:46.207" v="4355"/>
        <pc:sldMkLst>
          <pc:docMk/>
          <pc:sldMk cId="119480024" sldId="1494"/>
        </pc:sldMkLst>
      </pc:sldChg>
      <pc:sldChg chg="modSp mod modAnim">
        <pc:chgData name="张承勇" userId="04ec64db-0e6d-4542-b62f-9b650ffe9ad6" providerId="ADAL" clId="{76700CC9-DE09-4F2E-8A3F-E49392E3C83A}" dt="2026-06-04T03:55:12.845" v="3914" actId="14100"/>
        <pc:sldMkLst>
          <pc:docMk/>
          <pc:sldMk cId="313010912" sldId="1501"/>
        </pc:sldMkLst>
        <pc:spChg chg="mod">
          <ac:chgData name="张承勇" userId="04ec64db-0e6d-4542-b62f-9b650ffe9ad6" providerId="ADAL" clId="{76700CC9-DE09-4F2E-8A3F-E49392E3C83A}" dt="2026-06-04T03:16:37.851" v="3014" actId="20577"/>
          <ac:spMkLst>
            <pc:docMk/>
            <pc:sldMk cId="313010912" sldId="1501"/>
            <ac:spMk id="4" creationId="{21D3F077-AF9B-7652-CB99-59C59F74F346}"/>
          </ac:spMkLst>
        </pc:spChg>
        <pc:spChg chg="mod">
          <ac:chgData name="张承勇" userId="04ec64db-0e6d-4542-b62f-9b650ffe9ad6" providerId="ADAL" clId="{76700CC9-DE09-4F2E-8A3F-E49392E3C83A}" dt="2026-06-04T03:11:02.684" v="2922" actId="14100"/>
          <ac:spMkLst>
            <pc:docMk/>
            <pc:sldMk cId="313010912" sldId="1501"/>
            <ac:spMk id="5" creationId="{D4D3E402-FA6C-B8C6-84B0-895955A39DCF}"/>
          </ac:spMkLst>
        </pc:spChg>
        <pc:spChg chg="mod">
          <ac:chgData name="张承勇" userId="04ec64db-0e6d-4542-b62f-9b650ffe9ad6" providerId="ADAL" clId="{76700CC9-DE09-4F2E-8A3F-E49392E3C83A}" dt="2026-06-04T03:11:27.211" v="2942" actId="20577"/>
          <ac:spMkLst>
            <pc:docMk/>
            <pc:sldMk cId="313010912" sldId="1501"/>
            <ac:spMk id="7" creationId="{7F5F049B-25DC-56CD-C014-5E3D95213B89}"/>
          </ac:spMkLst>
        </pc:spChg>
        <pc:spChg chg="mod">
          <ac:chgData name="张承勇" userId="04ec64db-0e6d-4542-b62f-9b650ffe9ad6" providerId="ADAL" clId="{76700CC9-DE09-4F2E-8A3F-E49392E3C83A}" dt="2026-06-04T03:10:44.576" v="2897" actId="1076"/>
          <ac:spMkLst>
            <pc:docMk/>
            <pc:sldMk cId="313010912" sldId="1501"/>
            <ac:spMk id="10" creationId="{7252BD5D-0287-D113-FAFC-5101BAE2331B}"/>
          </ac:spMkLst>
        </pc:spChg>
        <pc:spChg chg="mod">
          <ac:chgData name="张承勇" userId="04ec64db-0e6d-4542-b62f-9b650ffe9ad6" providerId="ADAL" clId="{76700CC9-DE09-4F2E-8A3F-E49392E3C83A}" dt="2026-06-04T03:15:38.593" v="3001"/>
          <ac:spMkLst>
            <pc:docMk/>
            <pc:sldMk cId="313010912" sldId="1501"/>
            <ac:spMk id="12" creationId="{FF0AA8F5-8739-44D1-B5BE-0E3B634BDD43}"/>
          </ac:spMkLst>
        </pc:spChg>
        <pc:spChg chg="mod">
          <ac:chgData name="张承勇" userId="04ec64db-0e6d-4542-b62f-9b650ffe9ad6" providerId="ADAL" clId="{76700CC9-DE09-4F2E-8A3F-E49392E3C83A}" dt="2026-06-04T03:17:11.160" v="3022" actId="1076"/>
          <ac:spMkLst>
            <pc:docMk/>
            <pc:sldMk cId="313010912" sldId="1501"/>
            <ac:spMk id="17" creationId="{AB3C2DC5-8952-F0D0-699D-15014B8D8887}"/>
          </ac:spMkLst>
        </pc:spChg>
        <pc:spChg chg="mod">
          <ac:chgData name="张承勇" userId="04ec64db-0e6d-4542-b62f-9b650ffe9ad6" providerId="ADAL" clId="{76700CC9-DE09-4F2E-8A3F-E49392E3C83A}" dt="2026-06-04T03:16:17.360" v="3006" actId="14100"/>
          <ac:spMkLst>
            <pc:docMk/>
            <pc:sldMk cId="313010912" sldId="1501"/>
            <ac:spMk id="21" creationId="{0CE0B80B-C312-49E1-AB85-54FCB10ED364}"/>
          </ac:spMkLst>
        </pc:spChg>
        <pc:spChg chg="mod">
          <ac:chgData name="张承勇" userId="04ec64db-0e6d-4542-b62f-9b650ffe9ad6" providerId="ADAL" clId="{76700CC9-DE09-4F2E-8A3F-E49392E3C83A}" dt="2026-06-04T03:55:12.845" v="3914" actId="14100"/>
          <ac:spMkLst>
            <pc:docMk/>
            <pc:sldMk cId="313010912" sldId="1501"/>
            <ac:spMk id="22" creationId="{990BD3F9-0414-4435-8150-F543A6F37EBD}"/>
          </ac:spMkLst>
        </pc:spChg>
        <pc:spChg chg="mod">
          <ac:chgData name="张承勇" userId="04ec64db-0e6d-4542-b62f-9b650ffe9ad6" providerId="ADAL" clId="{76700CC9-DE09-4F2E-8A3F-E49392E3C83A}" dt="2026-06-04T03:10:12.092" v="2888" actId="20577"/>
          <ac:spMkLst>
            <pc:docMk/>
            <pc:sldMk cId="313010912" sldId="1501"/>
            <ac:spMk id="28" creationId="{0804BA1A-366E-4DD0-9754-AE74A690A4FB}"/>
          </ac:spMkLst>
        </pc:spChg>
        <pc:grpChg chg="mod">
          <ac:chgData name="张承勇" userId="04ec64db-0e6d-4542-b62f-9b650ffe9ad6" providerId="ADAL" clId="{76700CC9-DE09-4F2E-8A3F-E49392E3C83A}" dt="2026-06-04T03:16:21.525" v="3008" actId="1076"/>
          <ac:grpSpMkLst>
            <pc:docMk/>
            <pc:sldMk cId="313010912" sldId="1501"/>
            <ac:grpSpMk id="11" creationId="{11C7D36F-11F2-EE8D-6F8E-F44F18164929}"/>
          </ac:grpSpMkLst>
        </pc:grpChg>
      </pc:sldChg>
      <pc:sldChg chg="modSp mod modAnim">
        <pc:chgData name="张承勇" userId="04ec64db-0e6d-4542-b62f-9b650ffe9ad6" providerId="ADAL" clId="{76700CC9-DE09-4F2E-8A3F-E49392E3C83A}" dt="2026-06-04T04:42:26.883" v="4353"/>
        <pc:sldMkLst>
          <pc:docMk/>
          <pc:sldMk cId="713731513" sldId="1506"/>
        </pc:sldMkLst>
        <pc:spChg chg="mod">
          <ac:chgData name="张承勇" userId="04ec64db-0e6d-4542-b62f-9b650ffe9ad6" providerId="ADAL" clId="{76700CC9-DE09-4F2E-8A3F-E49392E3C83A}" dt="2026-06-04T03:53:14.659" v="3902" actId="20577"/>
          <ac:spMkLst>
            <pc:docMk/>
            <pc:sldMk cId="713731513" sldId="1506"/>
            <ac:spMk id="5" creationId="{30299BA2-097B-D0D8-B100-B81BB8CF19A6}"/>
          </ac:spMkLst>
        </pc:spChg>
        <pc:spChg chg="mod">
          <ac:chgData name="张承勇" userId="04ec64db-0e6d-4542-b62f-9b650ffe9ad6" providerId="ADAL" clId="{76700CC9-DE09-4F2E-8A3F-E49392E3C83A}" dt="2026-06-04T03:49:40.184" v="3724" actId="14100"/>
          <ac:spMkLst>
            <pc:docMk/>
            <pc:sldMk cId="713731513" sldId="1506"/>
            <ac:spMk id="6" creationId="{4464012B-7F91-EF09-D3BD-BBB1654E2696}"/>
          </ac:spMkLst>
        </pc:spChg>
        <pc:spChg chg="mod">
          <ac:chgData name="张承勇" userId="04ec64db-0e6d-4542-b62f-9b650ffe9ad6" providerId="ADAL" clId="{76700CC9-DE09-4F2E-8A3F-E49392E3C83A}" dt="2026-06-04T03:51:19.973" v="3825" actId="1076"/>
          <ac:spMkLst>
            <pc:docMk/>
            <pc:sldMk cId="713731513" sldId="1506"/>
            <ac:spMk id="17" creationId="{A3C4A918-56C4-4857-B7A0-809D812E4518}"/>
          </ac:spMkLst>
        </pc:spChg>
        <pc:spChg chg="mod">
          <ac:chgData name="张承勇" userId="04ec64db-0e6d-4542-b62f-9b650ffe9ad6" providerId="ADAL" clId="{76700CC9-DE09-4F2E-8A3F-E49392E3C83A}" dt="2026-06-04T03:51:04.206" v="3821" actId="20577"/>
          <ac:spMkLst>
            <pc:docMk/>
            <pc:sldMk cId="713731513" sldId="1506"/>
            <ac:spMk id="22" creationId="{990BD3F9-0414-4435-8150-F543A6F37EBD}"/>
          </ac:spMkLst>
        </pc:spChg>
        <pc:spChg chg="mod">
          <ac:chgData name="张承勇" userId="04ec64db-0e6d-4542-b62f-9b650ffe9ad6" providerId="ADAL" clId="{76700CC9-DE09-4F2E-8A3F-E49392E3C83A}" dt="2026-06-04T03:51:00.676" v="3814" actId="1076"/>
          <ac:spMkLst>
            <pc:docMk/>
            <pc:sldMk cId="713731513" sldId="1506"/>
            <ac:spMk id="23" creationId="{9F109EDE-A97A-4A76-803D-F65C0B950638}"/>
          </ac:spMkLst>
        </pc:spChg>
        <pc:spChg chg="mod">
          <ac:chgData name="张承勇" userId="04ec64db-0e6d-4542-b62f-9b650ffe9ad6" providerId="ADAL" clId="{76700CC9-DE09-4F2E-8A3F-E49392E3C83A}" dt="2026-06-04T03:51:40.031" v="3837" actId="20577"/>
          <ac:spMkLst>
            <pc:docMk/>
            <pc:sldMk cId="713731513" sldId="1506"/>
            <ac:spMk id="46" creationId="{A28D66AF-EE81-405B-9747-6C70D242FAE4}"/>
          </ac:spMkLst>
        </pc:spChg>
        <pc:grpChg chg="mod">
          <ac:chgData name="张承勇" userId="04ec64db-0e6d-4542-b62f-9b650ffe9ad6" providerId="ADAL" clId="{76700CC9-DE09-4F2E-8A3F-E49392E3C83A}" dt="2026-06-04T03:45:53.354" v="3629" actId="1076"/>
          <ac:grpSpMkLst>
            <pc:docMk/>
            <pc:sldMk cId="713731513" sldId="1506"/>
            <ac:grpSpMk id="24" creationId="{B11B51D1-9A69-447C-B5C4-3B9D219CC07D}"/>
          </ac:grpSpMkLst>
        </pc:grpChg>
        <pc:grpChg chg="mod">
          <ac:chgData name="张承勇" userId="04ec64db-0e6d-4542-b62f-9b650ffe9ad6" providerId="ADAL" clId="{76700CC9-DE09-4F2E-8A3F-E49392E3C83A}" dt="2026-06-04T03:46:00.097" v="3630" actId="1076"/>
          <ac:grpSpMkLst>
            <pc:docMk/>
            <pc:sldMk cId="713731513" sldId="1506"/>
            <ac:grpSpMk id="37" creationId="{DC8E8F80-765E-4814-B5C5-422B21B8734A}"/>
          </ac:grpSpMkLst>
        </pc:grpChg>
        <pc:picChg chg="mod">
          <ac:chgData name="张承勇" userId="04ec64db-0e6d-4542-b62f-9b650ffe9ad6" providerId="ADAL" clId="{76700CC9-DE09-4F2E-8A3F-E49392E3C83A}" dt="2026-06-04T03:51:26.398" v="3828" actId="1076"/>
          <ac:picMkLst>
            <pc:docMk/>
            <pc:sldMk cId="713731513" sldId="1506"/>
            <ac:picMk id="28" creationId="{3B7460DD-18F4-4CCE-95ED-C7C515D445EB}"/>
          </ac:picMkLst>
        </pc:picChg>
      </pc:sldChg>
      <pc:sldChg chg="addSp delSp modSp add del mod delAnim modAnim">
        <pc:chgData name="张承勇" userId="04ec64db-0e6d-4542-b62f-9b650ffe9ad6" providerId="ADAL" clId="{76700CC9-DE09-4F2E-8A3F-E49392E3C83A}" dt="2026-06-04T03:53:37.537" v="3903" actId="47"/>
        <pc:sldMkLst>
          <pc:docMk/>
          <pc:sldMk cId="2426138967" sldId="1507"/>
        </pc:sldMkLst>
        <pc:spChg chg="del mod">
          <ac:chgData name="张承勇" userId="04ec64db-0e6d-4542-b62f-9b650ffe9ad6" providerId="ADAL" clId="{76700CC9-DE09-4F2E-8A3F-E49392E3C83A}" dt="2026-06-04T03:44:05.626" v="3586" actId="478"/>
          <ac:spMkLst>
            <pc:docMk/>
            <pc:sldMk cId="2426138967" sldId="1507"/>
            <ac:spMk id="17" creationId="{A3C4A918-56C4-4857-B7A0-809D812E4518}"/>
          </ac:spMkLst>
        </pc:spChg>
        <pc:spChg chg="mod">
          <ac:chgData name="张承勇" userId="04ec64db-0e6d-4542-b62f-9b650ffe9ad6" providerId="ADAL" clId="{76700CC9-DE09-4F2E-8A3F-E49392E3C83A}" dt="2026-06-04T03:43:51.374" v="3584" actId="1076"/>
          <ac:spMkLst>
            <pc:docMk/>
            <pc:sldMk cId="2426138967" sldId="1507"/>
            <ac:spMk id="23" creationId="{9F109EDE-A97A-4A76-803D-F65C0B950638}"/>
          </ac:spMkLst>
        </pc:spChg>
        <pc:spChg chg="add mod">
          <ac:chgData name="张承勇" userId="04ec64db-0e6d-4542-b62f-9b650ffe9ad6" providerId="ADAL" clId="{76700CC9-DE09-4F2E-8A3F-E49392E3C83A}" dt="2026-06-04T03:44:21.355" v="3589" actId="14100"/>
          <ac:spMkLst>
            <pc:docMk/>
            <pc:sldMk cId="2426138967" sldId="1507"/>
            <ac:spMk id="26" creationId="{7F90219E-03FC-4711-8675-3B7B6311E9CB}"/>
          </ac:spMkLst>
        </pc:spChg>
        <pc:picChg chg="del">
          <ac:chgData name="张承勇" userId="04ec64db-0e6d-4542-b62f-9b650ffe9ad6" providerId="ADAL" clId="{76700CC9-DE09-4F2E-8A3F-E49392E3C83A}" dt="2026-06-04T03:44:22.767" v="3590" actId="478"/>
          <ac:picMkLst>
            <pc:docMk/>
            <pc:sldMk cId="2426138967" sldId="1507"/>
            <ac:picMk id="7" creationId="{2D7B4789-83B1-7EBB-2B9B-03693064950D}"/>
          </ac:picMkLst>
        </pc:picChg>
        <pc:picChg chg="del">
          <ac:chgData name="张承勇" userId="04ec64db-0e6d-4542-b62f-9b650ffe9ad6" providerId="ADAL" clId="{76700CC9-DE09-4F2E-8A3F-E49392E3C83A}" dt="2026-06-04T03:44:24.648" v="3591" actId="478"/>
          <ac:picMkLst>
            <pc:docMk/>
            <pc:sldMk cId="2426138967" sldId="1507"/>
            <ac:picMk id="8" creationId="{EAF6B958-61F1-BF96-37C5-5DFC7DEF1262}"/>
          </ac:picMkLst>
        </pc:picChg>
      </pc:sldChg>
      <pc:sldChg chg="addSp delSp modSp mod">
        <pc:chgData name="张承勇" userId="04ec64db-0e6d-4542-b62f-9b650ffe9ad6" providerId="ADAL" clId="{76700CC9-DE09-4F2E-8A3F-E49392E3C83A}" dt="2026-06-04T04:15:09.955" v="4100" actId="14100"/>
        <pc:sldMkLst>
          <pc:docMk/>
          <pc:sldMk cId="934106122" sldId="1512"/>
        </pc:sldMkLst>
        <pc:spChg chg="mod">
          <ac:chgData name="张承勇" userId="04ec64db-0e6d-4542-b62f-9b650ffe9ad6" providerId="ADAL" clId="{76700CC9-DE09-4F2E-8A3F-E49392E3C83A}" dt="2026-06-04T04:15:09.955" v="4100" actId="14100"/>
          <ac:spMkLst>
            <pc:docMk/>
            <pc:sldMk cId="934106122" sldId="1512"/>
            <ac:spMk id="11" creationId="{F081ABD7-16AD-49CE-8313-23F4C659579C}"/>
          </ac:spMkLst>
        </pc:spChg>
        <pc:spChg chg="mod">
          <ac:chgData name="张承勇" userId="04ec64db-0e6d-4542-b62f-9b650ffe9ad6" providerId="ADAL" clId="{76700CC9-DE09-4F2E-8A3F-E49392E3C83A}" dt="2026-06-04T03:55:19.638" v="3916"/>
          <ac:spMkLst>
            <pc:docMk/>
            <pc:sldMk cId="934106122" sldId="1512"/>
            <ac:spMk id="14" creationId="{38572C8A-5FD0-450B-9423-966384B3D47D}"/>
          </ac:spMkLst>
        </pc:spChg>
        <pc:spChg chg="add mod">
          <ac:chgData name="张承勇" userId="04ec64db-0e6d-4542-b62f-9b650ffe9ad6" providerId="ADAL" clId="{76700CC9-DE09-4F2E-8A3F-E49392E3C83A}" dt="2026-06-04T03:19:30.324" v="3059"/>
          <ac:spMkLst>
            <pc:docMk/>
            <pc:sldMk cId="934106122" sldId="1512"/>
            <ac:spMk id="16" creationId="{9B495A22-3AD6-4BD6-8300-8DE77A894422}"/>
          </ac:spMkLst>
        </pc:spChg>
        <pc:spChg chg="del">
          <ac:chgData name="张承勇" userId="04ec64db-0e6d-4542-b62f-9b650ffe9ad6" providerId="ADAL" clId="{76700CC9-DE09-4F2E-8A3F-E49392E3C83A}" dt="2026-06-04T03:19:29.744" v="3058" actId="478"/>
          <ac:spMkLst>
            <pc:docMk/>
            <pc:sldMk cId="934106122" sldId="1512"/>
            <ac:spMk id="26" creationId="{12B03A50-2580-4582-93D0-61194F38C236}"/>
          </ac:spMkLst>
        </pc:spChg>
      </pc:sldChg>
      <pc:sldChg chg="addSp delSp modSp mod modAnim">
        <pc:chgData name="张承勇" userId="04ec64db-0e6d-4542-b62f-9b650ffe9ad6" providerId="ADAL" clId="{76700CC9-DE09-4F2E-8A3F-E49392E3C83A}" dt="2026-06-04T04:16:29.525" v="4112"/>
        <pc:sldMkLst>
          <pc:docMk/>
          <pc:sldMk cId="3200989306" sldId="1513"/>
        </pc:sldMkLst>
        <pc:spChg chg="mod">
          <ac:chgData name="张承勇" userId="04ec64db-0e6d-4542-b62f-9b650ffe9ad6" providerId="ADAL" clId="{76700CC9-DE09-4F2E-8A3F-E49392E3C83A}" dt="2026-06-04T04:16:15.821" v="4111" actId="1076"/>
          <ac:spMkLst>
            <pc:docMk/>
            <pc:sldMk cId="3200989306" sldId="1513"/>
            <ac:spMk id="6" creationId="{A0E91196-5DBA-665B-735A-79484EAAD9AC}"/>
          </ac:spMkLst>
        </pc:spChg>
        <pc:spChg chg="mod">
          <ac:chgData name="张承勇" userId="04ec64db-0e6d-4542-b62f-9b650ffe9ad6" providerId="ADAL" clId="{76700CC9-DE09-4F2E-8A3F-E49392E3C83A}" dt="2026-06-04T03:55:28.373" v="3918"/>
          <ac:spMkLst>
            <pc:docMk/>
            <pc:sldMk cId="3200989306" sldId="1513"/>
            <ac:spMk id="14" creationId="{88BD5334-0656-4648-A2EC-E8D89A1BDEA3}"/>
          </ac:spMkLst>
        </pc:spChg>
        <pc:spChg chg="mod">
          <ac:chgData name="张承勇" userId="04ec64db-0e6d-4542-b62f-9b650ffe9ad6" providerId="ADAL" clId="{76700CC9-DE09-4F2E-8A3F-E49392E3C83A}" dt="2026-06-04T03:28:27.884" v="3167" actId="6549"/>
          <ac:spMkLst>
            <pc:docMk/>
            <pc:sldMk cId="3200989306" sldId="1513"/>
            <ac:spMk id="16" creationId="{CBD83904-DEAB-4A5A-AE6D-EDBBA9E37F1F}"/>
          </ac:spMkLst>
        </pc:spChg>
        <pc:spChg chg="del">
          <ac:chgData name="张承勇" userId="04ec64db-0e6d-4542-b62f-9b650ffe9ad6" providerId="ADAL" clId="{76700CC9-DE09-4F2E-8A3F-E49392E3C83A}" dt="2026-06-04T03:27:37.258" v="3160" actId="478"/>
          <ac:spMkLst>
            <pc:docMk/>
            <pc:sldMk cId="3200989306" sldId="1513"/>
            <ac:spMk id="19" creationId="{75303947-A334-4D95-B2CE-29102334C83C}"/>
          </ac:spMkLst>
        </pc:spChg>
        <pc:spChg chg="del">
          <ac:chgData name="张承勇" userId="04ec64db-0e6d-4542-b62f-9b650ffe9ad6" providerId="ADAL" clId="{76700CC9-DE09-4F2E-8A3F-E49392E3C83A}" dt="2026-06-04T03:27:48.661" v="3162" actId="478"/>
          <ac:spMkLst>
            <pc:docMk/>
            <pc:sldMk cId="3200989306" sldId="1513"/>
            <ac:spMk id="20" creationId="{105F4BE5-8774-434A-93C3-B1B39F770A41}"/>
          </ac:spMkLst>
        </pc:spChg>
        <pc:spChg chg="mod">
          <ac:chgData name="张承勇" userId="04ec64db-0e6d-4542-b62f-9b650ffe9ad6" providerId="ADAL" clId="{76700CC9-DE09-4F2E-8A3F-E49392E3C83A}" dt="2026-06-04T04:16:09.551" v="4108" actId="478"/>
          <ac:spMkLst>
            <pc:docMk/>
            <pc:sldMk cId="3200989306" sldId="1513"/>
            <ac:spMk id="21" creationId="{020C927D-4836-461A-9BE0-CDB3290B6C70}"/>
          </ac:spMkLst>
        </pc:spChg>
        <pc:spChg chg="add del mod">
          <ac:chgData name="张承勇" userId="04ec64db-0e6d-4542-b62f-9b650ffe9ad6" providerId="ADAL" clId="{76700CC9-DE09-4F2E-8A3F-E49392E3C83A}" dt="2026-06-04T04:16:09.551" v="4108" actId="478"/>
          <ac:spMkLst>
            <pc:docMk/>
            <pc:sldMk cId="3200989306" sldId="1513"/>
            <ac:spMk id="22" creationId="{7A493E1F-4464-48B1-9F87-918124731B27}"/>
          </ac:spMkLst>
        </pc:spChg>
        <pc:spChg chg="del">
          <ac:chgData name="张承勇" userId="04ec64db-0e6d-4542-b62f-9b650ffe9ad6" providerId="ADAL" clId="{76700CC9-DE09-4F2E-8A3F-E49392E3C83A}" dt="2026-06-04T03:28:04.642" v="3165" actId="478"/>
          <ac:spMkLst>
            <pc:docMk/>
            <pc:sldMk cId="3200989306" sldId="1513"/>
            <ac:spMk id="23" creationId="{4D26F972-FBBF-4759-9844-CB0DEC3138A1}"/>
          </ac:spMkLst>
        </pc:spChg>
        <pc:spChg chg="add mod">
          <ac:chgData name="张承勇" userId="04ec64db-0e6d-4542-b62f-9b650ffe9ad6" providerId="ADAL" clId="{76700CC9-DE09-4F2E-8A3F-E49392E3C83A}" dt="2026-06-04T03:31:08.811" v="3194" actId="1076"/>
          <ac:spMkLst>
            <pc:docMk/>
            <pc:sldMk cId="3200989306" sldId="1513"/>
            <ac:spMk id="24" creationId="{A727598E-02E1-4387-91F7-4F095FD475BF}"/>
          </ac:spMkLst>
        </pc:spChg>
        <pc:spChg chg="add mod">
          <ac:chgData name="张承勇" userId="04ec64db-0e6d-4542-b62f-9b650ffe9ad6" providerId="ADAL" clId="{76700CC9-DE09-4F2E-8A3F-E49392E3C83A}" dt="2026-06-04T03:30:37.230" v="3187" actId="14100"/>
          <ac:spMkLst>
            <pc:docMk/>
            <pc:sldMk cId="3200989306" sldId="1513"/>
            <ac:spMk id="25" creationId="{342CED75-9EB8-4A54-B21B-941D33E14F53}"/>
          </ac:spMkLst>
        </pc:spChg>
        <pc:spChg chg="mod">
          <ac:chgData name="张承勇" userId="04ec64db-0e6d-4542-b62f-9b650ffe9ad6" providerId="ADAL" clId="{76700CC9-DE09-4F2E-8A3F-E49392E3C83A}" dt="2026-06-04T03:31:15.237" v="3195" actId="1076"/>
          <ac:spMkLst>
            <pc:docMk/>
            <pc:sldMk cId="3200989306" sldId="1513"/>
            <ac:spMk id="26" creationId="{C4A4431F-78BA-4A96-9E72-966CF03BD496}"/>
          </ac:spMkLst>
        </pc:spChg>
        <pc:spChg chg="add mod">
          <ac:chgData name="张承勇" userId="04ec64db-0e6d-4542-b62f-9b650ffe9ad6" providerId="ADAL" clId="{76700CC9-DE09-4F2E-8A3F-E49392E3C83A}" dt="2026-06-04T03:30:50.895" v="3191" actId="14100"/>
          <ac:spMkLst>
            <pc:docMk/>
            <pc:sldMk cId="3200989306" sldId="1513"/>
            <ac:spMk id="29" creationId="{7E8F8C2B-6947-46CA-A8CC-4CAF7483D36A}"/>
          </ac:spMkLst>
        </pc:spChg>
        <pc:grpChg chg="mod">
          <ac:chgData name="张承勇" userId="04ec64db-0e6d-4542-b62f-9b650ffe9ad6" providerId="ADAL" clId="{76700CC9-DE09-4F2E-8A3F-E49392E3C83A}" dt="2026-06-04T03:30:25.084" v="3184" actId="164"/>
          <ac:grpSpMkLst>
            <pc:docMk/>
            <pc:sldMk cId="3200989306" sldId="1513"/>
            <ac:grpSpMk id="2" creationId="{B13B0F1F-D5CE-432B-9086-5A674BF8A08B}"/>
          </ac:grpSpMkLst>
        </pc:grpChg>
        <pc:grpChg chg="add mod">
          <ac:chgData name="张承勇" userId="04ec64db-0e6d-4542-b62f-9b650ffe9ad6" providerId="ADAL" clId="{76700CC9-DE09-4F2E-8A3F-E49392E3C83A}" dt="2026-06-04T04:16:01.463" v="4105" actId="1076"/>
          <ac:grpSpMkLst>
            <pc:docMk/>
            <pc:sldMk cId="3200989306" sldId="1513"/>
            <ac:grpSpMk id="8" creationId="{2982C000-B426-451B-B7F7-E97FFDC0136B}"/>
          </ac:grpSpMkLst>
        </pc:grpChg>
        <pc:grpChg chg="add del">
          <ac:chgData name="张承勇" userId="04ec64db-0e6d-4542-b62f-9b650ffe9ad6" providerId="ADAL" clId="{76700CC9-DE09-4F2E-8A3F-E49392E3C83A}" dt="2026-06-04T04:16:09.551" v="4108" actId="478"/>
          <ac:grpSpMkLst>
            <pc:docMk/>
            <pc:sldMk cId="3200989306" sldId="1513"/>
            <ac:grpSpMk id="18" creationId="{654C2DC1-01F9-491E-8EEA-2A8205830020}"/>
          </ac:grpSpMkLst>
        </pc:grpChg>
        <pc:picChg chg="add mod">
          <ac:chgData name="张承勇" userId="04ec64db-0e6d-4542-b62f-9b650ffe9ad6" providerId="ADAL" clId="{76700CC9-DE09-4F2E-8A3F-E49392E3C83A}" dt="2026-06-04T03:30:25.084" v="3184" actId="164"/>
          <ac:picMkLst>
            <pc:docMk/>
            <pc:sldMk cId="3200989306" sldId="1513"/>
            <ac:picMk id="7" creationId="{28EA79A6-BC7B-4247-ACC2-2CF8143D1571}"/>
          </ac:picMkLst>
        </pc:picChg>
        <pc:picChg chg="add mod">
          <ac:chgData name="张承勇" userId="04ec64db-0e6d-4542-b62f-9b650ffe9ad6" providerId="ADAL" clId="{76700CC9-DE09-4F2E-8A3F-E49392E3C83A}" dt="2026-06-04T03:30:25.084" v="3184" actId="164"/>
          <ac:picMkLst>
            <pc:docMk/>
            <pc:sldMk cId="3200989306" sldId="1513"/>
            <ac:picMk id="30" creationId="{329E1A85-EAA9-4565-847F-73BBB97B0AEF}"/>
          </ac:picMkLst>
        </pc:picChg>
        <pc:picChg chg="add mod">
          <ac:chgData name="张承勇" userId="04ec64db-0e6d-4542-b62f-9b650ffe9ad6" providerId="ADAL" clId="{76700CC9-DE09-4F2E-8A3F-E49392E3C83A}" dt="2026-06-04T03:30:25.084" v="3184" actId="164"/>
          <ac:picMkLst>
            <pc:docMk/>
            <pc:sldMk cId="3200989306" sldId="1513"/>
            <ac:picMk id="31" creationId="{D821E471-7BFF-4B28-A3B8-C8198D28A68D}"/>
          </ac:picMkLst>
        </pc:picChg>
      </pc:sldChg>
      <pc:sldChg chg="addSp modSp mod modAnim">
        <pc:chgData name="张承勇" userId="04ec64db-0e6d-4542-b62f-9b650ffe9ad6" providerId="ADAL" clId="{76700CC9-DE09-4F2E-8A3F-E49392E3C83A}" dt="2026-06-04T04:09:44.781" v="4053" actId="1076"/>
        <pc:sldMkLst>
          <pc:docMk/>
          <pc:sldMk cId="2008492150" sldId="1514"/>
        </pc:sldMkLst>
        <pc:spChg chg="mod">
          <ac:chgData name="张承勇" userId="04ec64db-0e6d-4542-b62f-9b650ffe9ad6" providerId="ADAL" clId="{76700CC9-DE09-4F2E-8A3F-E49392E3C83A}" dt="2026-06-04T01:27:34.500" v="1300" actId="113"/>
          <ac:spMkLst>
            <pc:docMk/>
            <pc:sldMk cId="2008492150" sldId="1514"/>
            <ac:spMk id="11" creationId="{323096C2-B8F1-4B1B-939E-0B091F32096F}"/>
          </ac:spMkLst>
        </pc:spChg>
        <pc:spChg chg="mod">
          <ac:chgData name="张承勇" userId="04ec64db-0e6d-4542-b62f-9b650ffe9ad6" providerId="ADAL" clId="{76700CC9-DE09-4F2E-8A3F-E49392E3C83A}" dt="2026-06-04T01:27:42.206" v="1301" actId="207"/>
          <ac:spMkLst>
            <pc:docMk/>
            <pc:sldMk cId="2008492150" sldId="1514"/>
            <ac:spMk id="12" creationId="{D9C700B5-EE2E-4D1A-B6B4-8338C265DF9D}"/>
          </ac:spMkLst>
        </pc:spChg>
        <pc:spChg chg="mod">
          <ac:chgData name="张承勇" userId="04ec64db-0e6d-4542-b62f-9b650ffe9ad6" providerId="ADAL" clId="{76700CC9-DE09-4F2E-8A3F-E49392E3C83A}" dt="2026-06-04T01:41:20.083" v="1651" actId="14100"/>
          <ac:spMkLst>
            <pc:docMk/>
            <pc:sldMk cId="2008492150" sldId="1514"/>
            <ac:spMk id="14" creationId="{8CAC994B-67DD-4D80-831D-F5F174072D60}"/>
          </ac:spMkLst>
        </pc:spChg>
        <pc:spChg chg="mod">
          <ac:chgData name="张承勇" userId="04ec64db-0e6d-4542-b62f-9b650ffe9ad6" providerId="ADAL" clId="{76700CC9-DE09-4F2E-8A3F-E49392E3C83A}" dt="2026-06-04T04:09:44.781" v="4053" actId="1076"/>
          <ac:spMkLst>
            <pc:docMk/>
            <pc:sldMk cId="2008492150" sldId="1514"/>
            <ac:spMk id="15" creationId="{D87CCFA1-B1F4-4186-AB3E-3A04F1101A40}"/>
          </ac:spMkLst>
        </pc:spChg>
        <pc:spChg chg="mod">
          <ac:chgData name="张承勇" userId="04ec64db-0e6d-4542-b62f-9b650ffe9ad6" providerId="ADAL" clId="{76700CC9-DE09-4F2E-8A3F-E49392E3C83A}" dt="2026-06-04T01:31:17.548" v="1341" actId="14100"/>
          <ac:spMkLst>
            <pc:docMk/>
            <pc:sldMk cId="2008492150" sldId="1514"/>
            <ac:spMk id="17" creationId="{0D963621-F921-42D3-B93E-6DCCD6D2AF76}"/>
          </ac:spMkLst>
        </pc:spChg>
        <pc:spChg chg="mod">
          <ac:chgData name="张承勇" userId="04ec64db-0e6d-4542-b62f-9b650ffe9ad6" providerId="ADAL" clId="{76700CC9-DE09-4F2E-8A3F-E49392E3C83A}" dt="2026-06-04T04:09:05.082" v="4048" actId="113"/>
          <ac:spMkLst>
            <pc:docMk/>
            <pc:sldMk cId="2008492150" sldId="1514"/>
            <ac:spMk id="22" creationId="{5BCBC036-8B50-4F41-ABF4-80585ED8503E}"/>
          </ac:spMkLst>
        </pc:spChg>
        <pc:spChg chg="mod">
          <ac:chgData name="张承勇" userId="04ec64db-0e6d-4542-b62f-9b650ffe9ad6" providerId="ADAL" clId="{76700CC9-DE09-4F2E-8A3F-E49392E3C83A}" dt="2026-06-04T01:30:07.804" v="1329" actId="571"/>
          <ac:spMkLst>
            <pc:docMk/>
            <pc:sldMk cId="2008492150" sldId="1514"/>
            <ac:spMk id="23" creationId="{224399A9-37F9-4455-A0E9-D0AE7E1E7494}"/>
          </ac:spMkLst>
        </pc:spChg>
        <pc:spChg chg="mod">
          <ac:chgData name="张承勇" userId="04ec64db-0e6d-4542-b62f-9b650ffe9ad6" providerId="ADAL" clId="{76700CC9-DE09-4F2E-8A3F-E49392E3C83A}" dt="2026-06-04T01:30:07.804" v="1329" actId="571"/>
          <ac:spMkLst>
            <pc:docMk/>
            <pc:sldMk cId="2008492150" sldId="1514"/>
            <ac:spMk id="24" creationId="{A40C149D-82BF-4690-97D0-4C12471533A0}"/>
          </ac:spMkLst>
        </pc:spChg>
        <pc:grpChg chg="mod">
          <ac:chgData name="张承勇" userId="04ec64db-0e6d-4542-b62f-9b650ffe9ad6" providerId="ADAL" clId="{76700CC9-DE09-4F2E-8A3F-E49392E3C83A}" dt="2026-06-04T01:30:19.345" v="1332" actId="1076"/>
          <ac:grpSpMkLst>
            <pc:docMk/>
            <pc:sldMk cId="2008492150" sldId="1514"/>
            <ac:grpSpMk id="5" creationId="{6DFF82AE-A6BD-4F01-9BA1-E24F2154009D}"/>
          </ac:grpSpMkLst>
        </pc:grpChg>
        <pc:grpChg chg="add mod">
          <ac:chgData name="张承勇" userId="04ec64db-0e6d-4542-b62f-9b650ffe9ad6" providerId="ADAL" clId="{76700CC9-DE09-4F2E-8A3F-E49392E3C83A}" dt="2026-06-04T01:30:07.804" v="1329" actId="571"/>
          <ac:grpSpMkLst>
            <pc:docMk/>
            <pc:sldMk cId="2008492150" sldId="1514"/>
            <ac:grpSpMk id="20" creationId="{4B49B363-6F01-4321-A0EC-4015DAEA14E1}"/>
          </ac:grpSpMkLst>
        </pc:grpChg>
        <pc:picChg chg="add mod">
          <ac:chgData name="张承勇" userId="04ec64db-0e6d-4542-b62f-9b650ffe9ad6" providerId="ADAL" clId="{76700CC9-DE09-4F2E-8A3F-E49392E3C83A}" dt="2026-06-04T01:30:07.804" v="1329" actId="571"/>
          <ac:picMkLst>
            <pc:docMk/>
            <pc:sldMk cId="2008492150" sldId="1514"/>
            <ac:picMk id="18" creationId="{9DC9FFDC-D162-45CD-A9CF-F5C2CDCC7169}"/>
          </ac:picMkLst>
        </pc:picChg>
        <pc:picChg chg="mod">
          <ac:chgData name="张承勇" userId="04ec64db-0e6d-4542-b62f-9b650ffe9ad6" providerId="ADAL" clId="{76700CC9-DE09-4F2E-8A3F-E49392E3C83A}" dt="2026-06-04T01:30:19.345" v="1332" actId="1076"/>
          <ac:picMkLst>
            <pc:docMk/>
            <pc:sldMk cId="2008492150" sldId="1514"/>
            <ac:picMk id="26" creationId="{D2417EF1-0C84-D235-D0CD-39C667EFE6CE}"/>
          </ac:picMkLst>
        </pc:picChg>
        <pc:cxnChg chg="mod">
          <ac:chgData name="张承勇" userId="04ec64db-0e6d-4542-b62f-9b650ffe9ad6" providerId="ADAL" clId="{76700CC9-DE09-4F2E-8A3F-E49392E3C83A}" dt="2026-06-04T01:30:07.804" v="1329" actId="571"/>
          <ac:cxnSpMkLst>
            <pc:docMk/>
            <pc:sldMk cId="2008492150" sldId="1514"/>
            <ac:cxnSpMk id="21" creationId="{F32A33E2-8803-4895-9EFC-6671A63D7E3E}"/>
          </ac:cxnSpMkLst>
        </pc:cxnChg>
      </pc:sldChg>
      <pc:sldChg chg="modSp mod modAnim">
        <pc:chgData name="张承勇" userId="04ec64db-0e6d-4542-b62f-9b650ffe9ad6" providerId="ADAL" clId="{76700CC9-DE09-4F2E-8A3F-E49392E3C83A}" dt="2026-06-04T04:12:28.485" v="4056"/>
        <pc:sldMkLst>
          <pc:docMk/>
          <pc:sldMk cId="3326445339" sldId="1519"/>
        </pc:sldMkLst>
        <pc:spChg chg="mod">
          <ac:chgData name="张承勇" userId="04ec64db-0e6d-4542-b62f-9b650ffe9ad6" providerId="ADAL" clId="{76700CC9-DE09-4F2E-8A3F-E49392E3C83A}" dt="2026-06-04T03:01:19.359" v="2597" actId="14100"/>
          <ac:spMkLst>
            <pc:docMk/>
            <pc:sldMk cId="3326445339" sldId="1519"/>
            <ac:spMk id="2" creationId="{BD81B62A-DF2A-A431-F2B0-B095D894C406}"/>
          </ac:spMkLst>
        </pc:spChg>
        <pc:spChg chg="mod">
          <ac:chgData name="张承勇" userId="04ec64db-0e6d-4542-b62f-9b650ffe9ad6" providerId="ADAL" clId="{76700CC9-DE09-4F2E-8A3F-E49392E3C83A}" dt="2026-06-04T03:07:38.982" v="2725" actId="14100"/>
          <ac:spMkLst>
            <pc:docMk/>
            <pc:sldMk cId="3326445339" sldId="1519"/>
            <ac:spMk id="5" creationId="{962FFA3E-7098-D879-C4EE-F78B24A3DBC4}"/>
          </ac:spMkLst>
        </pc:spChg>
        <pc:spChg chg="mod">
          <ac:chgData name="张承勇" userId="04ec64db-0e6d-4542-b62f-9b650ffe9ad6" providerId="ADAL" clId="{76700CC9-DE09-4F2E-8A3F-E49392E3C83A}" dt="2026-06-04T03:02:56.701" v="2624" actId="14100"/>
          <ac:spMkLst>
            <pc:docMk/>
            <pc:sldMk cId="3326445339" sldId="1519"/>
            <ac:spMk id="24" creationId="{7C312375-0474-4333-AFCF-16C0E97F5AFE}"/>
          </ac:spMkLst>
        </pc:spChg>
        <pc:spChg chg="mod">
          <ac:chgData name="张承勇" userId="04ec64db-0e6d-4542-b62f-9b650ffe9ad6" providerId="ADAL" clId="{76700CC9-DE09-4F2E-8A3F-E49392E3C83A}" dt="2026-06-04T03:03:37.120" v="2646" actId="20577"/>
          <ac:spMkLst>
            <pc:docMk/>
            <pc:sldMk cId="3326445339" sldId="1519"/>
            <ac:spMk id="29" creationId="{596B5C4D-C86B-403A-80D3-8190E701BE16}"/>
          </ac:spMkLst>
        </pc:spChg>
        <pc:spChg chg="mod">
          <ac:chgData name="张承勇" userId="04ec64db-0e6d-4542-b62f-9b650ffe9ad6" providerId="ADAL" clId="{76700CC9-DE09-4F2E-8A3F-E49392E3C83A}" dt="2026-06-04T03:05:01.425" v="2666" actId="20577"/>
          <ac:spMkLst>
            <pc:docMk/>
            <pc:sldMk cId="3326445339" sldId="1519"/>
            <ac:spMk id="30" creationId="{B6B43E21-0C15-4558-84C9-2E95A6549C35}"/>
          </ac:spMkLst>
        </pc:spChg>
        <pc:spChg chg="mod">
          <ac:chgData name="张承勇" userId="04ec64db-0e6d-4542-b62f-9b650ffe9ad6" providerId="ADAL" clId="{76700CC9-DE09-4F2E-8A3F-E49392E3C83A}" dt="2026-06-04T03:04:05.416" v="2664" actId="1076"/>
          <ac:spMkLst>
            <pc:docMk/>
            <pc:sldMk cId="3326445339" sldId="1519"/>
            <ac:spMk id="31" creationId="{75B00E48-711C-4A6B-8E1B-09821D6E6191}"/>
          </ac:spMkLst>
        </pc:spChg>
        <pc:spChg chg="mod">
          <ac:chgData name="张承勇" userId="04ec64db-0e6d-4542-b62f-9b650ffe9ad6" providerId="ADAL" clId="{76700CC9-DE09-4F2E-8A3F-E49392E3C83A}" dt="2026-06-04T03:05:17.817" v="2669"/>
          <ac:spMkLst>
            <pc:docMk/>
            <pc:sldMk cId="3326445339" sldId="1519"/>
            <ac:spMk id="34" creationId="{D2D1422F-4C53-4CAC-9422-9707D92BB7D0}"/>
          </ac:spMkLst>
        </pc:spChg>
        <pc:spChg chg="mod">
          <ac:chgData name="张承勇" userId="04ec64db-0e6d-4542-b62f-9b650ffe9ad6" providerId="ADAL" clId="{76700CC9-DE09-4F2E-8A3F-E49392E3C83A}" dt="2026-06-04T03:05:11.321" v="2668" actId="1076"/>
          <ac:spMkLst>
            <pc:docMk/>
            <pc:sldMk cId="3326445339" sldId="1519"/>
            <ac:spMk id="35" creationId="{C7E8A5AB-2B9B-4747-BF50-6164161862C0}"/>
          </ac:spMkLst>
        </pc:spChg>
        <pc:spChg chg="mod">
          <ac:chgData name="张承勇" userId="04ec64db-0e6d-4542-b62f-9b650ffe9ad6" providerId="ADAL" clId="{76700CC9-DE09-4F2E-8A3F-E49392E3C83A}" dt="2026-06-04T03:07:23.472" v="2723" actId="20577"/>
          <ac:spMkLst>
            <pc:docMk/>
            <pc:sldMk cId="3326445339" sldId="1519"/>
            <ac:spMk id="36" creationId="{8E0DEF43-F241-469D-8F3C-EBFBBF4B522C}"/>
          </ac:spMkLst>
        </pc:spChg>
        <pc:spChg chg="mod">
          <ac:chgData name="张承勇" userId="04ec64db-0e6d-4542-b62f-9b650ffe9ad6" providerId="ADAL" clId="{76700CC9-DE09-4F2E-8A3F-E49392E3C83A}" dt="2026-06-04T03:05:28.262" v="2671" actId="14100"/>
          <ac:spMkLst>
            <pc:docMk/>
            <pc:sldMk cId="3326445339" sldId="1519"/>
            <ac:spMk id="37" creationId="{016D3C93-31D4-4818-975B-977B12C4D5C8}"/>
          </ac:spMkLst>
        </pc:spChg>
        <pc:spChg chg="mod">
          <ac:chgData name="张承勇" userId="04ec64db-0e6d-4542-b62f-9b650ffe9ad6" providerId="ADAL" clId="{76700CC9-DE09-4F2E-8A3F-E49392E3C83A}" dt="2026-06-04T03:06:07.948" v="2700" actId="14100"/>
          <ac:spMkLst>
            <pc:docMk/>
            <pc:sldMk cId="3326445339" sldId="1519"/>
            <ac:spMk id="38" creationId="{C1ABCF29-F504-403C-97E3-D7FEBB577580}"/>
          </ac:spMkLst>
        </pc:spChg>
        <pc:grpChg chg="mod">
          <ac:chgData name="张承勇" userId="04ec64db-0e6d-4542-b62f-9b650ffe9ad6" providerId="ADAL" clId="{76700CC9-DE09-4F2E-8A3F-E49392E3C83A}" dt="2026-06-04T03:07:19.768" v="2721" actId="1076"/>
          <ac:grpSpMkLst>
            <pc:docMk/>
            <pc:sldMk cId="3326445339" sldId="1519"/>
            <ac:grpSpMk id="22" creationId="{8384AB84-A6B8-42B1-816A-E9A0E6BE6A92}"/>
          </ac:grpSpMkLst>
        </pc:grpChg>
      </pc:sldChg>
      <pc:sldChg chg="modSp mod modNotesTx">
        <pc:chgData name="张承勇" userId="04ec64db-0e6d-4542-b62f-9b650ffe9ad6" providerId="ADAL" clId="{76700CC9-DE09-4F2E-8A3F-E49392E3C83A}" dt="2026-06-04T00:42:35.135" v="611" actId="1076"/>
        <pc:sldMkLst>
          <pc:docMk/>
          <pc:sldMk cId="1165707278" sldId="1520"/>
        </pc:sldMkLst>
        <pc:spChg chg="mod">
          <ac:chgData name="张承勇" userId="04ec64db-0e6d-4542-b62f-9b650ffe9ad6" providerId="ADAL" clId="{76700CC9-DE09-4F2E-8A3F-E49392E3C83A}" dt="2026-06-04T00:19:27.978" v="264" actId="14100"/>
          <ac:spMkLst>
            <pc:docMk/>
            <pc:sldMk cId="1165707278" sldId="1520"/>
            <ac:spMk id="11" creationId="{8D9B8FEC-5E48-49CE-BE22-88241FEC7073}"/>
          </ac:spMkLst>
        </pc:spChg>
        <pc:spChg chg="mod">
          <ac:chgData name="张承勇" userId="04ec64db-0e6d-4542-b62f-9b650ffe9ad6" providerId="ADAL" clId="{76700CC9-DE09-4F2E-8A3F-E49392E3C83A}" dt="2026-06-04T00:42:35.135" v="611" actId="1076"/>
          <ac:spMkLst>
            <pc:docMk/>
            <pc:sldMk cId="1165707278" sldId="1520"/>
            <ac:spMk id="18" creationId="{02CDB1FC-CBF9-4333-9C2E-2539F9E43F10}"/>
          </ac:spMkLst>
        </pc:spChg>
      </pc:sldChg>
      <pc:sldChg chg="addSp delSp modSp mod modAnim">
        <pc:chgData name="张承勇" userId="04ec64db-0e6d-4542-b62f-9b650ffe9ad6" providerId="ADAL" clId="{76700CC9-DE09-4F2E-8A3F-E49392E3C83A}" dt="2026-06-04T04:07:40.854" v="4040" actId="6549"/>
        <pc:sldMkLst>
          <pc:docMk/>
          <pc:sldMk cId="908157333" sldId="1521"/>
        </pc:sldMkLst>
        <pc:spChg chg="mod">
          <ac:chgData name="张承勇" userId="04ec64db-0e6d-4542-b62f-9b650ffe9ad6" providerId="ADAL" clId="{76700CC9-DE09-4F2E-8A3F-E49392E3C83A}" dt="2026-06-04T00:19:48.270" v="270" actId="14100"/>
          <ac:spMkLst>
            <pc:docMk/>
            <pc:sldMk cId="908157333" sldId="1521"/>
            <ac:spMk id="2" creationId="{BD81B62A-DF2A-A431-F2B0-B095D894C406}"/>
          </ac:spMkLst>
        </pc:spChg>
        <pc:spChg chg="mod">
          <ac:chgData name="张承勇" userId="04ec64db-0e6d-4542-b62f-9b650ffe9ad6" providerId="ADAL" clId="{76700CC9-DE09-4F2E-8A3F-E49392E3C83A}" dt="2026-06-04T01:14:50.392" v="975" actId="1076"/>
          <ac:spMkLst>
            <pc:docMk/>
            <pc:sldMk cId="908157333" sldId="1521"/>
            <ac:spMk id="17" creationId="{4A763308-D9D8-4C17-AEEB-61E18A43D96B}"/>
          </ac:spMkLst>
        </pc:spChg>
        <pc:spChg chg="mod">
          <ac:chgData name="张承勇" userId="04ec64db-0e6d-4542-b62f-9b650ffe9ad6" providerId="ADAL" clId="{76700CC9-DE09-4F2E-8A3F-E49392E3C83A}" dt="2026-06-04T04:07:40.854" v="4040" actId="6549"/>
          <ac:spMkLst>
            <pc:docMk/>
            <pc:sldMk cId="908157333" sldId="1521"/>
            <ac:spMk id="18" creationId="{729854AE-2615-AE60-856C-9468C15C3A23}"/>
          </ac:spMkLst>
        </pc:spChg>
        <pc:spChg chg="del mod">
          <ac:chgData name="张承勇" userId="04ec64db-0e6d-4542-b62f-9b650ffe9ad6" providerId="ADAL" clId="{76700CC9-DE09-4F2E-8A3F-E49392E3C83A}" dt="2026-06-04T01:08:57.535" v="878" actId="478"/>
          <ac:spMkLst>
            <pc:docMk/>
            <pc:sldMk cId="908157333" sldId="1521"/>
            <ac:spMk id="19" creationId="{B74EDF0A-C878-4A6B-95C0-90FF7F7E427C}"/>
          </ac:spMkLst>
        </pc:spChg>
        <pc:spChg chg="mod">
          <ac:chgData name="张承勇" userId="04ec64db-0e6d-4542-b62f-9b650ffe9ad6" providerId="ADAL" clId="{76700CC9-DE09-4F2E-8A3F-E49392E3C83A}" dt="2026-06-04T01:14:53.448" v="976" actId="1076"/>
          <ac:spMkLst>
            <pc:docMk/>
            <pc:sldMk cId="908157333" sldId="1521"/>
            <ac:spMk id="22" creationId="{6ED7233B-042F-43B6-8462-D84E03433267}"/>
          </ac:spMkLst>
        </pc:spChg>
        <pc:spChg chg="mod">
          <ac:chgData name="张承勇" userId="04ec64db-0e6d-4542-b62f-9b650ffe9ad6" providerId="ADAL" clId="{76700CC9-DE09-4F2E-8A3F-E49392E3C83A}" dt="2026-06-04T01:20:08.628" v="1061" actId="12"/>
          <ac:spMkLst>
            <pc:docMk/>
            <pc:sldMk cId="908157333" sldId="1521"/>
            <ac:spMk id="23" creationId="{F0BC0679-0C11-48A6-9D1B-27FC2F75C8AF}"/>
          </ac:spMkLst>
        </pc:spChg>
        <pc:spChg chg="mod">
          <ac:chgData name="张承勇" userId="04ec64db-0e6d-4542-b62f-9b650ffe9ad6" providerId="ADAL" clId="{76700CC9-DE09-4F2E-8A3F-E49392E3C83A}" dt="2026-06-04T01:14:43.031" v="974" actId="1076"/>
          <ac:spMkLst>
            <pc:docMk/>
            <pc:sldMk cId="908157333" sldId="1521"/>
            <ac:spMk id="26" creationId="{4CC5E645-B468-41B5-B154-FB3D2D33D795}"/>
          </ac:spMkLst>
        </pc:spChg>
        <pc:grpChg chg="add mod">
          <ac:chgData name="张承勇" userId="04ec64db-0e6d-4542-b62f-9b650ffe9ad6" providerId="ADAL" clId="{76700CC9-DE09-4F2E-8A3F-E49392E3C83A}" dt="2026-06-04T01:14:21.995" v="969" actId="164"/>
          <ac:grpSpMkLst>
            <pc:docMk/>
            <pc:sldMk cId="908157333" sldId="1521"/>
            <ac:grpSpMk id="3" creationId="{0370CDAD-E004-4A0B-807C-A204BE3E34EB}"/>
          </ac:grpSpMkLst>
        </pc:grpChg>
        <pc:picChg chg="mod">
          <ac:chgData name="张承勇" userId="04ec64db-0e6d-4542-b62f-9b650ffe9ad6" providerId="ADAL" clId="{76700CC9-DE09-4F2E-8A3F-E49392E3C83A}" dt="2026-06-04T01:14:21.995" v="969" actId="164"/>
          <ac:picMkLst>
            <pc:docMk/>
            <pc:sldMk cId="908157333" sldId="1521"/>
            <ac:picMk id="25" creationId="{23D3B8BC-A27F-4C68-A2DA-606D215CAD3C}"/>
          </ac:picMkLst>
        </pc:picChg>
      </pc:sldChg>
      <pc:sldChg chg="addSp delSp modSp mod modAnim">
        <pc:chgData name="张承勇" userId="04ec64db-0e6d-4542-b62f-9b650ffe9ad6" providerId="ADAL" clId="{76700CC9-DE09-4F2E-8A3F-E49392E3C83A}" dt="2026-06-04T01:41:27.591" v="1653" actId="14100"/>
        <pc:sldMkLst>
          <pc:docMk/>
          <pc:sldMk cId="646108899" sldId="1522"/>
        </pc:sldMkLst>
        <pc:spChg chg="mod">
          <ac:chgData name="张承勇" userId="04ec64db-0e6d-4542-b62f-9b650ffe9ad6" providerId="ADAL" clId="{76700CC9-DE09-4F2E-8A3F-E49392E3C83A}" dt="2026-06-04T01:32:28.060" v="1352" actId="14100"/>
          <ac:spMkLst>
            <pc:docMk/>
            <pc:sldMk cId="646108899" sldId="1522"/>
            <ac:spMk id="6" creationId="{A66F0B6D-69A5-49B6-93AF-614417B8BBAE}"/>
          </ac:spMkLst>
        </pc:spChg>
        <pc:spChg chg="mod">
          <ac:chgData name="张承勇" userId="04ec64db-0e6d-4542-b62f-9b650ffe9ad6" providerId="ADAL" clId="{76700CC9-DE09-4F2E-8A3F-E49392E3C83A}" dt="2026-06-04T01:41:27.591" v="1653" actId="14100"/>
          <ac:spMkLst>
            <pc:docMk/>
            <pc:sldMk cId="646108899" sldId="1522"/>
            <ac:spMk id="8" creationId="{0602A6EF-0744-4DE9-BE15-CD6D04E338B5}"/>
          </ac:spMkLst>
        </pc:spChg>
        <pc:spChg chg="mod">
          <ac:chgData name="张承勇" userId="04ec64db-0e6d-4542-b62f-9b650ffe9ad6" providerId="ADAL" clId="{76700CC9-DE09-4F2E-8A3F-E49392E3C83A}" dt="2026-06-04T01:34:29.246" v="1433"/>
          <ac:spMkLst>
            <pc:docMk/>
            <pc:sldMk cId="646108899" sldId="1522"/>
            <ac:spMk id="18" creationId="{DE6B0145-C032-453D-AF3A-F794BC50D833}"/>
          </ac:spMkLst>
        </pc:spChg>
        <pc:spChg chg="mod">
          <ac:chgData name="张承勇" userId="04ec64db-0e6d-4542-b62f-9b650ffe9ad6" providerId="ADAL" clId="{76700CC9-DE09-4F2E-8A3F-E49392E3C83A}" dt="2026-06-04T01:34:29.246" v="1433"/>
          <ac:spMkLst>
            <pc:docMk/>
            <pc:sldMk cId="646108899" sldId="1522"/>
            <ac:spMk id="19" creationId="{17D29726-B638-44BF-A20A-196C129B13F8}"/>
          </ac:spMkLst>
        </pc:spChg>
        <pc:spChg chg="mod">
          <ac:chgData name="张承勇" userId="04ec64db-0e6d-4542-b62f-9b650ffe9ad6" providerId="ADAL" clId="{76700CC9-DE09-4F2E-8A3F-E49392E3C83A}" dt="2026-06-04T01:34:20.114" v="1431" actId="1076"/>
          <ac:spMkLst>
            <pc:docMk/>
            <pc:sldMk cId="646108899" sldId="1522"/>
            <ac:spMk id="26" creationId="{CE390251-8D0A-4C7E-9603-492FD71656F8}"/>
          </ac:spMkLst>
        </pc:spChg>
        <pc:spChg chg="mod">
          <ac:chgData name="张承勇" userId="04ec64db-0e6d-4542-b62f-9b650ffe9ad6" providerId="ADAL" clId="{76700CC9-DE09-4F2E-8A3F-E49392E3C83A}" dt="2026-06-04T01:34:14.594" v="1430" actId="1076"/>
          <ac:spMkLst>
            <pc:docMk/>
            <pc:sldMk cId="646108899" sldId="1522"/>
            <ac:spMk id="37" creationId="{E884890C-5B4A-4394-A623-B0139B1C176E}"/>
          </ac:spMkLst>
        </pc:spChg>
        <pc:grpChg chg="add mod">
          <ac:chgData name="张承勇" userId="04ec64db-0e6d-4542-b62f-9b650ffe9ad6" providerId="ADAL" clId="{76700CC9-DE09-4F2E-8A3F-E49392E3C83A}" dt="2026-06-04T01:34:33.190" v="1434" actId="164"/>
          <ac:grpSpMkLst>
            <pc:docMk/>
            <pc:sldMk cId="646108899" sldId="1522"/>
            <ac:grpSpMk id="2" creationId="{1CE059AE-8BB3-44B3-ADB8-FFAC786842A0}"/>
          </ac:grpSpMkLst>
        </pc:grpChg>
        <pc:grpChg chg="add mod">
          <ac:chgData name="张承勇" userId="04ec64db-0e6d-4542-b62f-9b650ffe9ad6" providerId="ADAL" clId="{76700CC9-DE09-4F2E-8A3F-E49392E3C83A}" dt="2026-06-04T01:34:33.190" v="1434" actId="164"/>
          <ac:grpSpMkLst>
            <pc:docMk/>
            <pc:sldMk cId="646108899" sldId="1522"/>
            <ac:grpSpMk id="16" creationId="{A7335DB1-8F1A-474A-97A0-ED4D48626E5A}"/>
          </ac:grpSpMkLst>
        </pc:grpChg>
        <pc:grpChg chg="del">
          <ac:chgData name="张承勇" userId="04ec64db-0e6d-4542-b62f-9b650ffe9ad6" providerId="ADAL" clId="{76700CC9-DE09-4F2E-8A3F-E49392E3C83A}" dt="2026-06-04T01:33:58.691" v="1426" actId="478"/>
          <ac:grpSpMkLst>
            <pc:docMk/>
            <pc:sldMk cId="646108899" sldId="1522"/>
            <ac:grpSpMk id="22" creationId="{B138D9CE-43D4-4247-B0A3-BBCAB73610B5}"/>
          </ac:grpSpMkLst>
        </pc:grpChg>
        <pc:picChg chg="mod">
          <ac:chgData name="张承勇" userId="04ec64db-0e6d-4542-b62f-9b650ffe9ad6" providerId="ADAL" clId="{76700CC9-DE09-4F2E-8A3F-E49392E3C83A}" dt="2026-06-04T01:34:11.743" v="1429" actId="14100"/>
          <ac:picMkLst>
            <pc:docMk/>
            <pc:sldMk cId="646108899" sldId="1522"/>
            <ac:picMk id="9" creationId="{5870ACA9-7206-467E-961A-C66B08B2DE1B}"/>
          </ac:picMkLst>
        </pc:picChg>
        <pc:picChg chg="add del mod">
          <ac:chgData name="张承勇" userId="04ec64db-0e6d-4542-b62f-9b650ffe9ad6" providerId="ADAL" clId="{76700CC9-DE09-4F2E-8A3F-E49392E3C83A}" dt="2026-06-04T01:34:21.287" v="1432" actId="478"/>
          <ac:picMkLst>
            <pc:docMk/>
            <pc:sldMk cId="646108899" sldId="1522"/>
            <ac:picMk id="14" creationId="{0963AD0D-C9F6-42B7-A7B9-1923C18C714C}"/>
          </ac:picMkLst>
        </pc:picChg>
        <pc:picChg chg="add mod">
          <ac:chgData name="张承勇" userId="04ec64db-0e6d-4542-b62f-9b650ffe9ad6" providerId="ADAL" clId="{76700CC9-DE09-4F2E-8A3F-E49392E3C83A}" dt="2026-06-04T01:34:33.190" v="1434" actId="164"/>
          <ac:picMkLst>
            <pc:docMk/>
            <pc:sldMk cId="646108899" sldId="1522"/>
            <ac:picMk id="15" creationId="{5815DBC2-3042-4FC7-821E-B534A85301BB}"/>
          </ac:picMkLst>
        </pc:picChg>
        <pc:picChg chg="del">
          <ac:chgData name="张承勇" userId="04ec64db-0e6d-4542-b62f-9b650ffe9ad6" providerId="ADAL" clId="{76700CC9-DE09-4F2E-8A3F-E49392E3C83A}" dt="2026-06-04T01:33:56.767" v="1425" actId="478"/>
          <ac:picMkLst>
            <pc:docMk/>
            <pc:sldMk cId="646108899" sldId="1522"/>
            <ac:picMk id="21" creationId="{BE3EF6C0-79E8-4B13-8AAC-08478634C14A}"/>
          </ac:picMkLst>
        </pc:picChg>
        <pc:cxnChg chg="mod">
          <ac:chgData name="张承勇" userId="04ec64db-0e6d-4542-b62f-9b650ffe9ad6" providerId="ADAL" clId="{76700CC9-DE09-4F2E-8A3F-E49392E3C83A}" dt="2026-06-04T01:34:29.246" v="1433"/>
          <ac:cxnSpMkLst>
            <pc:docMk/>
            <pc:sldMk cId="646108899" sldId="1522"/>
            <ac:cxnSpMk id="17" creationId="{15430608-5970-4BC6-BE7A-9014C7F773D5}"/>
          </ac:cxnSpMkLst>
        </pc:cxnChg>
      </pc:sldChg>
      <pc:sldChg chg="addSp delSp modSp mod delAnim modAnim">
        <pc:chgData name="张承勇" userId="04ec64db-0e6d-4542-b62f-9b650ffe9ad6" providerId="ADAL" clId="{76700CC9-DE09-4F2E-8A3F-E49392E3C83A}" dt="2026-06-04T04:11:01.089" v="4054" actId="404"/>
        <pc:sldMkLst>
          <pc:docMk/>
          <pc:sldMk cId="255591430" sldId="1523"/>
        </pc:sldMkLst>
        <pc:spChg chg="mod">
          <ac:chgData name="张承勇" userId="04ec64db-0e6d-4542-b62f-9b650ffe9ad6" providerId="ADAL" clId="{76700CC9-DE09-4F2E-8A3F-E49392E3C83A}" dt="2026-06-04T01:41:45.087" v="1661" actId="20577"/>
          <ac:spMkLst>
            <pc:docMk/>
            <pc:sldMk cId="255591430" sldId="1523"/>
            <ac:spMk id="8" creationId="{0602A6EF-0744-4DE9-BE15-CD6D04E338B5}"/>
          </ac:spMkLst>
        </pc:spChg>
        <pc:spChg chg="mod">
          <ac:chgData name="张承勇" userId="04ec64db-0e6d-4542-b62f-9b650ffe9ad6" providerId="ADAL" clId="{76700CC9-DE09-4F2E-8A3F-E49392E3C83A}" dt="2026-06-04T02:49:38.483" v="2367" actId="1076"/>
          <ac:spMkLst>
            <pc:docMk/>
            <pc:sldMk cId="255591430" sldId="1523"/>
            <ac:spMk id="13" creationId="{6DD2502C-B6FF-49E6-9588-9B5C84BB26A8}"/>
          </ac:spMkLst>
        </pc:spChg>
        <pc:spChg chg="mod">
          <ac:chgData name="张承勇" userId="04ec64db-0e6d-4542-b62f-9b650ffe9ad6" providerId="ADAL" clId="{76700CC9-DE09-4F2E-8A3F-E49392E3C83A}" dt="2026-06-04T02:36:27.890" v="1994" actId="1076"/>
          <ac:spMkLst>
            <pc:docMk/>
            <pc:sldMk cId="255591430" sldId="1523"/>
            <ac:spMk id="16" creationId="{FB47A753-DD00-4BA5-A033-DB9F9B853A22}"/>
          </ac:spMkLst>
        </pc:spChg>
        <pc:spChg chg="mod">
          <ac:chgData name="张承勇" userId="04ec64db-0e6d-4542-b62f-9b650ffe9ad6" providerId="ADAL" clId="{76700CC9-DE09-4F2E-8A3F-E49392E3C83A}" dt="2026-06-04T02:49:49.088" v="2368" actId="14100"/>
          <ac:spMkLst>
            <pc:docMk/>
            <pc:sldMk cId="255591430" sldId="1523"/>
            <ac:spMk id="17" creationId="{08B4FEBC-BE75-475F-B2E0-11F9467E0190}"/>
          </ac:spMkLst>
        </pc:spChg>
        <pc:spChg chg="mod">
          <ac:chgData name="张承勇" userId="04ec64db-0e6d-4542-b62f-9b650ffe9ad6" providerId="ADAL" clId="{76700CC9-DE09-4F2E-8A3F-E49392E3C83A}" dt="2026-06-04T04:11:01.089" v="4054" actId="404"/>
          <ac:spMkLst>
            <pc:docMk/>
            <pc:sldMk cId="255591430" sldId="1523"/>
            <ac:spMk id="29" creationId="{8F7B74EF-03E9-45D6-8211-1E2BE9A5D2AF}"/>
          </ac:spMkLst>
        </pc:spChg>
        <pc:spChg chg="mod">
          <ac:chgData name="张承勇" userId="04ec64db-0e6d-4542-b62f-9b650ffe9ad6" providerId="ADAL" clId="{76700CC9-DE09-4F2E-8A3F-E49392E3C83A}" dt="2026-06-04T02:34:30.141" v="1985" actId="1076"/>
          <ac:spMkLst>
            <pc:docMk/>
            <pc:sldMk cId="255591430" sldId="1523"/>
            <ac:spMk id="31" creationId="{944236DA-CF24-4EC1-8B80-104FC5D80AA8}"/>
          </ac:spMkLst>
        </pc:spChg>
        <pc:spChg chg="mod">
          <ac:chgData name="张承勇" userId="04ec64db-0e6d-4542-b62f-9b650ffe9ad6" providerId="ADAL" clId="{76700CC9-DE09-4F2E-8A3F-E49392E3C83A}" dt="2026-06-04T02:33:29.919" v="1976" actId="1076"/>
          <ac:spMkLst>
            <pc:docMk/>
            <pc:sldMk cId="255591430" sldId="1523"/>
            <ac:spMk id="33" creationId="{1C1A4AB7-D6F6-4BB6-AFB3-B03CABCE6FFE}"/>
          </ac:spMkLst>
        </pc:spChg>
        <pc:spChg chg="mod">
          <ac:chgData name="张承勇" userId="04ec64db-0e6d-4542-b62f-9b650ffe9ad6" providerId="ADAL" clId="{76700CC9-DE09-4F2E-8A3F-E49392E3C83A}" dt="2026-06-04T02:33:32.583" v="1977" actId="1076"/>
          <ac:spMkLst>
            <pc:docMk/>
            <pc:sldMk cId="255591430" sldId="1523"/>
            <ac:spMk id="34" creationId="{2E6DBB8F-5D1A-41A8-8F1B-593CBFC222D3}"/>
          </ac:spMkLst>
        </pc:spChg>
        <pc:spChg chg="mod">
          <ac:chgData name="张承勇" userId="04ec64db-0e6d-4542-b62f-9b650ffe9ad6" providerId="ADAL" clId="{76700CC9-DE09-4F2E-8A3F-E49392E3C83A}" dt="2026-06-04T01:34:40.562" v="1437"/>
          <ac:spMkLst>
            <pc:docMk/>
            <pc:sldMk cId="255591430" sldId="1523"/>
            <ac:spMk id="36" creationId="{8416AA28-D5E4-4969-82D2-D452179AB53E}"/>
          </ac:spMkLst>
        </pc:spChg>
        <pc:spChg chg="mod">
          <ac:chgData name="张承勇" userId="04ec64db-0e6d-4542-b62f-9b650ffe9ad6" providerId="ADAL" clId="{76700CC9-DE09-4F2E-8A3F-E49392E3C83A}" dt="2026-06-04T01:34:40.562" v="1437"/>
          <ac:spMkLst>
            <pc:docMk/>
            <pc:sldMk cId="255591430" sldId="1523"/>
            <ac:spMk id="37" creationId="{E3998F45-E36E-4CAC-B726-D9FD583C2363}"/>
          </ac:spMkLst>
        </pc:spChg>
        <pc:spChg chg="mod">
          <ac:chgData name="张承勇" userId="04ec64db-0e6d-4542-b62f-9b650ffe9ad6" providerId="ADAL" clId="{76700CC9-DE09-4F2E-8A3F-E49392E3C83A}" dt="2026-06-04T02:33:41.783" v="1979" actId="20577"/>
          <ac:spMkLst>
            <pc:docMk/>
            <pc:sldMk cId="255591430" sldId="1523"/>
            <ac:spMk id="41" creationId="{C07C220D-84AD-48C2-85EB-FBF3A94C6D75}"/>
          </ac:spMkLst>
        </pc:spChg>
        <pc:spChg chg="mod">
          <ac:chgData name="张承勇" userId="04ec64db-0e6d-4542-b62f-9b650ffe9ad6" providerId="ADAL" clId="{76700CC9-DE09-4F2E-8A3F-E49392E3C83A}" dt="2026-06-04T02:37:20.676" v="1999"/>
          <ac:spMkLst>
            <pc:docMk/>
            <pc:sldMk cId="255591430" sldId="1523"/>
            <ac:spMk id="44" creationId="{7C44D903-DC2C-44F8-A9F2-B94F7FA8D4D9}"/>
          </ac:spMkLst>
        </pc:spChg>
        <pc:spChg chg="mod">
          <ac:chgData name="张承勇" userId="04ec64db-0e6d-4542-b62f-9b650ffe9ad6" providerId="ADAL" clId="{76700CC9-DE09-4F2E-8A3F-E49392E3C83A}" dt="2026-06-04T02:37:20.676" v="1999"/>
          <ac:spMkLst>
            <pc:docMk/>
            <pc:sldMk cId="255591430" sldId="1523"/>
            <ac:spMk id="45" creationId="{72D8C517-C5DD-454B-8FB9-29B85B2CD4DD}"/>
          </ac:spMkLst>
        </pc:spChg>
        <pc:spChg chg="mod">
          <ac:chgData name="张承勇" userId="04ec64db-0e6d-4542-b62f-9b650ffe9ad6" providerId="ADAL" clId="{76700CC9-DE09-4F2E-8A3F-E49392E3C83A}" dt="2026-06-04T02:28:15.903" v="1927" actId="1076"/>
          <ac:spMkLst>
            <pc:docMk/>
            <pc:sldMk cId="255591430" sldId="1523"/>
            <ac:spMk id="51" creationId="{5B98765B-826A-47BE-B0CE-FE5D4530670B}"/>
          </ac:spMkLst>
        </pc:spChg>
        <pc:spChg chg="mod">
          <ac:chgData name="张承勇" userId="04ec64db-0e6d-4542-b62f-9b650ffe9ad6" providerId="ADAL" clId="{76700CC9-DE09-4F2E-8A3F-E49392E3C83A}" dt="2026-06-04T02:34:44.555" v="1987" actId="113"/>
          <ac:spMkLst>
            <pc:docMk/>
            <pc:sldMk cId="255591430" sldId="1523"/>
            <ac:spMk id="55" creationId="{A70147D5-3EF7-407A-A355-60F140B63650}"/>
          </ac:spMkLst>
        </pc:spChg>
        <pc:grpChg chg="mod">
          <ac:chgData name="张承勇" userId="04ec64db-0e6d-4542-b62f-9b650ffe9ad6" providerId="ADAL" clId="{76700CC9-DE09-4F2E-8A3F-E49392E3C83A}" dt="2026-06-04T02:34:16.913" v="1983" actId="1076"/>
          <ac:grpSpMkLst>
            <pc:docMk/>
            <pc:sldMk cId="255591430" sldId="1523"/>
            <ac:grpSpMk id="6" creationId="{F5A3A1B0-3E39-4B6A-80DB-CCF8E7D4D6F9}"/>
          </ac:grpSpMkLst>
        </pc:grpChg>
        <pc:grpChg chg="del">
          <ac:chgData name="张承勇" userId="04ec64db-0e6d-4542-b62f-9b650ffe9ad6" providerId="ADAL" clId="{76700CC9-DE09-4F2E-8A3F-E49392E3C83A}" dt="2026-06-04T01:34:40.085" v="1436" actId="478"/>
          <ac:grpSpMkLst>
            <pc:docMk/>
            <pc:sldMk cId="255591430" sldId="1523"/>
            <ac:grpSpMk id="23" creationId="{178D0B8A-3BB5-4D07-9A6A-CCF1B07F8EAC}"/>
          </ac:grpSpMkLst>
        </pc:grpChg>
        <pc:grpChg chg="add del mod">
          <ac:chgData name="张承勇" userId="04ec64db-0e6d-4542-b62f-9b650ffe9ad6" providerId="ADAL" clId="{76700CC9-DE09-4F2E-8A3F-E49392E3C83A}" dt="2026-06-04T02:37:15.935" v="1998" actId="478"/>
          <ac:grpSpMkLst>
            <pc:docMk/>
            <pc:sldMk cId="255591430" sldId="1523"/>
            <ac:grpSpMk id="30" creationId="{7D7CA9C7-A9B0-4E4A-906C-ECBC5FE21794}"/>
          </ac:grpSpMkLst>
        </pc:grpChg>
        <pc:grpChg chg="add mod">
          <ac:chgData name="张承勇" userId="04ec64db-0e6d-4542-b62f-9b650ffe9ad6" providerId="ADAL" clId="{76700CC9-DE09-4F2E-8A3F-E49392E3C83A}" dt="2026-06-04T02:37:20.676" v="1999"/>
          <ac:grpSpMkLst>
            <pc:docMk/>
            <pc:sldMk cId="255591430" sldId="1523"/>
            <ac:grpSpMk id="39" creationId="{2764F976-9D16-4353-A272-0C7D5A53577A}"/>
          </ac:grpSpMkLst>
        </pc:grpChg>
        <pc:grpChg chg="mod">
          <ac:chgData name="张承勇" userId="04ec64db-0e6d-4542-b62f-9b650ffe9ad6" providerId="ADAL" clId="{76700CC9-DE09-4F2E-8A3F-E49392E3C83A}" dt="2026-06-04T02:37:20.676" v="1999"/>
          <ac:grpSpMkLst>
            <pc:docMk/>
            <pc:sldMk cId="255591430" sldId="1523"/>
            <ac:grpSpMk id="42" creationId="{72B27D32-ACB4-4413-B109-7040FC3B7FE0}"/>
          </ac:grpSpMkLst>
        </pc:grpChg>
        <pc:grpChg chg="mod">
          <ac:chgData name="张承勇" userId="04ec64db-0e6d-4542-b62f-9b650ffe9ad6" providerId="ADAL" clId="{76700CC9-DE09-4F2E-8A3F-E49392E3C83A}" dt="2026-06-04T02:34:16.913" v="1983" actId="1076"/>
          <ac:grpSpMkLst>
            <pc:docMk/>
            <pc:sldMk cId="255591430" sldId="1523"/>
            <ac:grpSpMk id="49" creationId="{B208D2D5-3670-463B-B1B9-4EC921D8C336}"/>
          </ac:grpSpMkLst>
        </pc:grpChg>
        <pc:picChg chg="del">
          <ac:chgData name="张承勇" userId="04ec64db-0e6d-4542-b62f-9b650ffe9ad6" providerId="ADAL" clId="{76700CC9-DE09-4F2E-8A3F-E49392E3C83A}" dt="2026-06-04T01:34:37.981" v="1435" actId="478"/>
          <ac:picMkLst>
            <pc:docMk/>
            <pc:sldMk cId="255591430" sldId="1523"/>
            <ac:picMk id="22" creationId="{B43BFC7B-65B4-42B8-83BB-CD7BDC3F7DFD}"/>
          </ac:picMkLst>
        </pc:picChg>
        <pc:picChg chg="add del mod">
          <ac:chgData name="张承勇" userId="04ec64db-0e6d-4542-b62f-9b650ffe9ad6" providerId="ADAL" clId="{76700CC9-DE09-4F2E-8A3F-E49392E3C83A}" dt="2026-06-04T02:37:14.196" v="1997" actId="478"/>
          <ac:picMkLst>
            <pc:docMk/>
            <pc:sldMk cId="255591430" sldId="1523"/>
            <ac:picMk id="28" creationId="{C0705F1B-BABE-4E1F-9538-934BF1FD961B}"/>
          </ac:picMkLst>
        </pc:picChg>
        <pc:picChg chg="mod">
          <ac:chgData name="张承勇" userId="04ec64db-0e6d-4542-b62f-9b650ffe9ad6" providerId="ADAL" clId="{76700CC9-DE09-4F2E-8A3F-E49392E3C83A}" dt="2026-06-04T02:37:20.676" v="1999"/>
          <ac:picMkLst>
            <pc:docMk/>
            <pc:sldMk cId="255591430" sldId="1523"/>
            <ac:picMk id="40" creationId="{758904F0-7B17-492B-812A-9737BE7242E7}"/>
          </ac:picMkLst>
        </pc:picChg>
        <pc:cxnChg chg="mod">
          <ac:chgData name="张承勇" userId="04ec64db-0e6d-4542-b62f-9b650ffe9ad6" providerId="ADAL" clId="{76700CC9-DE09-4F2E-8A3F-E49392E3C83A}" dt="2026-06-04T01:34:40.562" v="1437"/>
          <ac:cxnSpMkLst>
            <pc:docMk/>
            <pc:sldMk cId="255591430" sldId="1523"/>
            <ac:cxnSpMk id="35" creationId="{18D801CA-1DD0-4B31-B291-69E22BCB7C7D}"/>
          </ac:cxnSpMkLst>
        </pc:cxnChg>
        <pc:cxnChg chg="mod">
          <ac:chgData name="张承勇" userId="04ec64db-0e6d-4542-b62f-9b650ffe9ad6" providerId="ADAL" clId="{76700CC9-DE09-4F2E-8A3F-E49392E3C83A}" dt="2026-06-04T02:37:20.676" v="1999"/>
          <ac:cxnSpMkLst>
            <pc:docMk/>
            <pc:sldMk cId="255591430" sldId="1523"/>
            <ac:cxnSpMk id="43" creationId="{54903BB1-7884-4492-8F4B-AF5A9AE0E4B1}"/>
          </ac:cxnSpMkLst>
        </pc:cxnChg>
      </pc:sldChg>
      <pc:sldChg chg="addSp delSp modSp mod modAnim modNotesTx">
        <pc:chgData name="张承勇" userId="04ec64db-0e6d-4542-b62f-9b650ffe9ad6" providerId="ADAL" clId="{76700CC9-DE09-4F2E-8A3F-E49392E3C83A}" dt="2026-06-04T02:59:06.957" v="2569" actId="113"/>
        <pc:sldMkLst>
          <pc:docMk/>
          <pc:sldMk cId="2506498556" sldId="1524"/>
        </pc:sldMkLst>
        <pc:spChg chg="mod">
          <ac:chgData name="张承勇" userId="04ec64db-0e6d-4542-b62f-9b650ffe9ad6" providerId="ADAL" clId="{76700CC9-DE09-4F2E-8A3F-E49392E3C83A}" dt="2026-06-04T02:56:23.550" v="2527"/>
          <ac:spMkLst>
            <pc:docMk/>
            <pc:sldMk cId="2506498556" sldId="1524"/>
            <ac:spMk id="9" creationId="{C305AF8F-8B34-4926-B90B-F980105F6C84}"/>
          </ac:spMkLst>
        </pc:spChg>
        <pc:spChg chg="mod">
          <ac:chgData name="张承勇" userId="04ec64db-0e6d-4542-b62f-9b650ffe9ad6" providerId="ADAL" clId="{76700CC9-DE09-4F2E-8A3F-E49392E3C83A}" dt="2026-06-04T02:48:22.987" v="2362" actId="403"/>
          <ac:spMkLst>
            <pc:docMk/>
            <pc:sldMk cId="2506498556" sldId="1524"/>
            <ac:spMk id="17" creationId="{3807CF91-9CC4-4221-A2E0-605909AB8FB8}"/>
          </ac:spMkLst>
        </pc:spChg>
        <pc:spChg chg="mod">
          <ac:chgData name="张承勇" userId="04ec64db-0e6d-4542-b62f-9b650ffe9ad6" providerId="ADAL" clId="{76700CC9-DE09-4F2E-8A3F-E49392E3C83A}" dt="2026-06-04T02:59:06.957" v="2569" actId="113"/>
          <ac:spMkLst>
            <pc:docMk/>
            <pc:sldMk cId="2506498556" sldId="1524"/>
            <ac:spMk id="21" creationId="{73DC9CDA-51F9-4ADA-9BE2-0B5C3056E281}"/>
          </ac:spMkLst>
        </pc:spChg>
        <pc:spChg chg="mod">
          <ac:chgData name="张承勇" userId="04ec64db-0e6d-4542-b62f-9b650ffe9ad6" providerId="ADAL" clId="{76700CC9-DE09-4F2E-8A3F-E49392E3C83A}" dt="2026-06-04T02:58:29.810" v="2564" actId="1076"/>
          <ac:spMkLst>
            <pc:docMk/>
            <pc:sldMk cId="2506498556" sldId="1524"/>
            <ac:spMk id="29" creationId="{AC98AD13-6167-4CDD-BF56-18AC6AD3BC8C}"/>
          </ac:spMkLst>
        </pc:spChg>
        <pc:spChg chg="add del mod">
          <ac:chgData name="张承勇" userId="04ec64db-0e6d-4542-b62f-9b650ffe9ad6" providerId="ADAL" clId="{76700CC9-DE09-4F2E-8A3F-E49392E3C83A}" dt="2026-06-04T02:57:42.440" v="2547" actId="478"/>
          <ac:spMkLst>
            <pc:docMk/>
            <pc:sldMk cId="2506498556" sldId="1524"/>
            <ac:spMk id="31" creationId="{250B366C-CF2D-4F5C-B563-750E86B3CDF9}"/>
          </ac:spMkLst>
        </pc:spChg>
        <pc:spChg chg="mod">
          <ac:chgData name="张承勇" userId="04ec64db-0e6d-4542-b62f-9b650ffe9ad6" providerId="ADAL" clId="{76700CC9-DE09-4F2E-8A3F-E49392E3C83A}" dt="2026-06-04T02:58:47.638" v="2567" actId="14100"/>
          <ac:spMkLst>
            <pc:docMk/>
            <pc:sldMk cId="2506498556" sldId="1524"/>
            <ac:spMk id="34" creationId="{B04CAD1D-D3E5-4FA5-9C7C-FC6FE79C1111}"/>
          </ac:spMkLst>
        </pc:spChg>
        <pc:grpChg chg="mod">
          <ac:chgData name="张承勇" userId="04ec64db-0e6d-4542-b62f-9b650ffe9ad6" providerId="ADAL" clId="{76700CC9-DE09-4F2E-8A3F-E49392E3C83A}" dt="2026-06-04T02:58:33.842" v="2565" actId="1076"/>
          <ac:grpSpMkLst>
            <pc:docMk/>
            <pc:sldMk cId="2506498556" sldId="1524"/>
            <ac:grpSpMk id="32" creationId="{2A1FF55C-A19E-4AE9-84E5-4535AAAD964F}"/>
          </ac:grpSpMkLst>
        </pc:grpChg>
      </pc:sldChg>
      <pc:sldChg chg="modSp mod modNotesTx">
        <pc:chgData name="张承勇" userId="04ec64db-0e6d-4542-b62f-9b650ffe9ad6" providerId="ADAL" clId="{76700CC9-DE09-4F2E-8A3F-E49392E3C83A}" dt="2026-06-04T04:39:36.895" v="4347"/>
        <pc:sldMkLst>
          <pc:docMk/>
          <pc:sldMk cId="3425891312" sldId="1525"/>
        </pc:sldMkLst>
        <pc:spChg chg="mod">
          <ac:chgData name="张承勇" userId="04ec64db-0e6d-4542-b62f-9b650ffe9ad6" providerId="ADAL" clId="{76700CC9-DE09-4F2E-8A3F-E49392E3C83A}" dt="2026-06-04T03:19:18.512" v="3057" actId="14100"/>
          <ac:spMkLst>
            <pc:docMk/>
            <pc:sldMk cId="3425891312" sldId="1525"/>
            <ac:spMk id="12" creationId="{3E1AF22C-2347-481B-9EE5-34F734E4AD36}"/>
          </ac:spMkLst>
        </pc:spChg>
        <pc:spChg chg="mod">
          <ac:chgData name="张承勇" userId="04ec64db-0e6d-4542-b62f-9b650ffe9ad6" providerId="ADAL" clId="{76700CC9-DE09-4F2E-8A3F-E49392E3C83A}" dt="2026-06-04T03:55:15.843" v="3915"/>
          <ac:spMkLst>
            <pc:docMk/>
            <pc:sldMk cId="3425891312" sldId="1525"/>
            <ac:spMk id="14" creationId="{38572C8A-5FD0-450B-9423-966384B3D47D}"/>
          </ac:spMkLst>
        </pc:spChg>
        <pc:picChg chg="mod">
          <ac:chgData name="张承勇" userId="04ec64db-0e6d-4542-b62f-9b650ffe9ad6" providerId="ADAL" clId="{76700CC9-DE09-4F2E-8A3F-E49392E3C83A}" dt="2026-06-04T04:13:23.553" v="4057" actId="1076"/>
          <ac:picMkLst>
            <pc:docMk/>
            <pc:sldMk cId="3425891312" sldId="1525"/>
            <ac:picMk id="10" creationId="{6F0C5514-6F9B-410C-BD06-43DD8468FC26}"/>
          </ac:picMkLst>
        </pc:picChg>
        <pc:picChg chg="mod">
          <ac:chgData name="张承勇" userId="04ec64db-0e6d-4542-b62f-9b650ffe9ad6" providerId="ADAL" clId="{76700CC9-DE09-4F2E-8A3F-E49392E3C83A}" dt="2026-06-04T04:13:23.553" v="4057" actId="1076"/>
          <ac:picMkLst>
            <pc:docMk/>
            <pc:sldMk cId="3425891312" sldId="1525"/>
            <ac:picMk id="19" creationId="{A7147802-9817-4218-ACA1-01A5BA5A6529}"/>
          </ac:picMkLst>
        </pc:picChg>
      </pc:sldChg>
      <pc:sldChg chg="addSp delSp modSp mod delAnim">
        <pc:chgData name="张承勇" userId="04ec64db-0e6d-4542-b62f-9b650ffe9ad6" providerId="ADAL" clId="{76700CC9-DE09-4F2E-8A3F-E49392E3C83A}" dt="2026-06-04T04:38:12.995" v="4334" actId="1076"/>
        <pc:sldMkLst>
          <pc:docMk/>
          <pc:sldMk cId="4014850394" sldId="1526"/>
        </pc:sldMkLst>
        <pc:spChg chg="add del mod">
          <ac:chgData name="张承勇" userId="04ec64db-0e6d-4542-b62f-9b650ffe9ad6" providerId="ADAL" clId="{76700CC9-DE09-4F2E-8A3F-E49392E3C83A}" dt="2026-06-04T04:35:25.176" v="4282" actId="478"/>
          <ac:spMkLst>
            <pc:docMk/>
            <pc:sldMk cId="4014850394" sldId="1526"/>
            <ac:spMk id="16" creationId="{8D60B788-C9E8-4DD1-90FF-85E7CC51D5DF}"/>
          </ac:spMkLst>
        </pc:spChg>
        <pc:spChg chg="add del mod">
          <ac:chgData name="张承勇" userId="04ec64db-0e6d-4542-b62f-9b650ffe9ad6" providerId="ADAL" clId="{76700CC9-DE09-4F2E-8A3F-E49392E3C83A}" dt="2026-06-04T04:24:05.559" v="4203"/>
          <ac:spMkLst>
            <pc:docMk/>
            <pc:sldMk cId="4014850394" sldId="1526"/>
            <ac:spMk id="17" creationId="{7DF64DEB-ACE5-4FF3-8747-F5551A3C032F}"/>
          </ac:spMkLst>
        </pc:spChg>
        <pc:spChg chg="add del mod">
          <ac:chgData name="张承勇" userId="04ec64db-0e6d-4542-b62f-9b650ffe9ad6" providerId="ADAL" clId="{76700CC9-DE09-4F2E-8A3F-E49392E3C83A}" dt="2026-06-04T04:35:25.176" v="4282" actId="478"/>
          <ac:spMkLst>
            <pc:docMk/>
            <pc:sldMk cId="4014850394" sldId="1526"/>
            <ac:spMk id="18" creationId="{55D36697-283D-4B22-9F40-4FA783F0D0BB}"/>
          </ac:spMkLst>
        </pc:spChg>
        <pc:spChg chg="add mod">
          <ac:chgData name="张承勇" userId="04ec64db-0e6d-4542-b62f-9b650ffe9ad6" providerId="ADAL" clId="{76700CC9-DE09-4F2E-8A3F-E49392E3C83A}" dt="2026-06-04T04:37:46.169" v="4330" actId="164"/>
          <ac:spMkLst>
            <pc:docMk/>
            <pc:sldMk cId="4014850394" sldId="1526"/>
            <ac:spMk id="19" creationId="{399D22F5-E11D-4DD4-9795-938D6340B91E}"/>
          </ac:spMkLst>
        </pc:spChg>
        <pc:spChg chg="add del mod">
          <ac:chgData name="张承勇" userId="04ec64db-0e6d-4542-b62f-9b650ffe9ad6" providerId="ADAL" clId="{76700CC9-DE09-4F2E-8A3F-E49392E3C83A}" dt="2026-06-04T04:35:25.176" v="4282" actId="478"/>
          <ac:spMkLst>
            <pc:docMk/>
            <pc:sldMk cId="4014850394" sldId="1526"/>
            <ac:spMk id="20" creationId="{FA98E232-38BF-4E75-BA7D-0C36639DB0D2}"/>
          </ac:spMkLst>
        </pc:spChg>
        <pc:spChg chg="mod">
          <ac:chgData name="张承勇" userId="04ec64db-0e6d-4542-b62f-9b650ffe9ad6" providerId="ADAL" clId="{76700CC9-DE09-4F2E-8A3F-E49392E3C83A}" dt="2026-06-04T04:38:07.988" v="4332" actId="948"/>
          <ac:spMkLst>
            <pc:docMk/>
            <pc:sldMk cId="4014850394" sldId="1526"/>
            <ac:spMk id="21" creationId="{0CE0B80B-C312-49E1-AB85-54FCB10ED364}"/>
          </ac:spMkLst>
        </pc:spChg>
        <pc:spChg chg="mod">
          <ac:chgData name="张承勇" userId="04ec64db-0e6d-4542-b62f-9b650ffe9ad6" providerId="ADAL" clId="{76700CC9-DE09-4F2E-8A3F-E49392E3C83A}" dt="2026-06-04T03:54:58.268" v="3911" actId="14100"/>
          <ac:spMkLst>
            <pc:docMk/>
            <pc:sldMk cId="4014850394" sldId="1526"/>
            <ac:spMk id="22" creationId="{990BD3F9-0414-4435-8150-F543A6F37EBD}"/>
          </ac:spMkLst>
        </pc:spChg>
        <pc:spChg chg="add del mod">
          <ac:chgData name="张承勇" userId="04ec64db-0e6d-4542-b62f-9b650ffe9ad6" providerId="ADAL" clId="{76700CC9-DE09-4F2E-8A3F-E49392E3C83A}" dt="2026-06-04T04:35:25.176" v="4282" actId="478"/>
          <ac:spMkLst>
            <pc:docMk/>
            <pc:sldMk cId="4014850394" sldId="1526"/>
            <ac:spMk id="23" creationId="{1F6D1591-08A0-4AF6-9554-A31CA6E22DD8}"/>
          </ac:spMkLst>
        </pc:spChg>
        <pc:spChg chg="add del mod">
          <ac:chgData name="张承勇" userId="04ec64db-0e6d-4542-b62f-9b650ffe9ad6" providerId="ADAL" clId="{76700CC9-DE09-4F2E-8A3F-E49392E3C83A}" dt="2026-06-04T04:35:25.176" v="4282" actId="478"/>
          <ac:spMkLst>
            <pc:docMk/>
            <pc:sldMk cId="4014850394" sldId="1526"/>
            <ac:spMk id="24" creationId="{35285ED9-90BE-4DCB-B73A-26DC69A7E84E}"/>
          </ac:spMkLst>
        </pc:spChg>
        <pc:spChg chg="add del mod">
          <ac:chgData name="张承勇" userId="04ec64db-0e6d-4542-b62f-9b650ffe9ad6" providerId="ADAL" clId="{76700CC9-DE09-4F2E-8A3F-E49392E3C83A}" dt="2026-06-04T04:35:25.176" v="4282" actId="478"/>
          <ac:spMkLst>
            <pc:docMk/>
            <pc:sldMk cId="4014850394" sldId="1526"/>
            <ac:spMk id="25" creationId="{8411FA95-A77E-43F1-BB18-5E643B5EEF29}"/>
          </ac:spMkLst>
        </pc:spChg>
        <pc:spChg chg="add del mod">
          <ac:chgData name="张承勇" userId="04ec64db-0e6d-4542-b62f-9b650ffe9ad6" providerId="ADAL" clId="{76700CC9-DE09-4F2E-8A3F-E49392E3C83A}" dt="2026-06-04T04:31:16.023" v="4267" actId="478"/>
          <ac:spMkLst>
            <pc:docMk/>
            <pc:sldMk cId="4014850394" sldId="1526"/>
            <ac:spMk id="26" creationId="{557D10E3-E2E3-4C68-AB7F-1560B6E97F68}"/>
          </ac:spMkLst>
        </pc:spChg>
        <pc:spChg chg="add del mod">
          <ac:chgData name="张承勇" userId="04ec64db-0e6d-4542-b62f-9b650ffe9ad6" providerId="ADAL" clId="{76700CC9-DE09-4F2E-8A3F-E49392E3C83A}" dt="2026-06-04T04:31:12.345" v="4266" actId="478"/>
          <ac:spMkLst>
            <pc:docMk/>
            <pc:sldMk cId="4014850394" sldId="1526"/>
            <ac:spMk id="28" creationId="{C4F14492-6748-4E2F-A417-E01880B51264}"/>
          </ac:spMkLst>
        </pc:spChg>
        <pc:spChg chg="add del mod">
          <ac:chgData name="张承勇" userId="04ec64db-0e6d-4542-b62f-9b650ffe9ad6" providerId="ADAL" clId="{76700CC9-DE09-4F2E-8A3F-E49392E3C83A}" dt="2026-06-04T04:31:49.754" v="4277" actId="478"/>
          <ac:spMkLst>
            <pc:docMk/>
            <pc:sldMk cId="4014850394" sldId="1526"/>
            <ac:spMk id="29" creationId="{91ABFF68-4FDA-4E82-A542-695DC8945975}"/>
          </ac:spMkLst>
        </pc:spChg>
        <pc:spChg chg="add mod">
          <ac:chgData name="张承勇" userId="04ec64db-0e6d-4542-b62f-9b650ffe9ad6" providerId="ADAL" clId="{76700CC9-DE09-4F2E-8A3F-E49392E3C83A}" dt="2026-06-04T04:36:33.819" v="4307" actId="164"/>
          <ac:spMkLst>
            <pc:docMk/>
            <pc:sldMk cId="4014850394" sldId="1526"/>
            <ac:spMk id="31" creationId="{A0826953-96E3-4940-A1B9-389B44F5F235}"/>
          </ac:spMkLst>
        </pc:spChg>
        <pc:spChg chg="add mod">
          <ac:chgData name="张承勇" userId="04ec64db-0e6d-4542-b62f-9b650ffe9ad6" providerId="ADAL" clId="{76700CC9-DE09-4F2E-8A3F-E49392E3C83A}" dt="2026-06-04T04:37:46.169" v="4330" actId="164"/>
          <ac:spMkLst>
            <pc:docMk/>
            <pc:sldMk cId="4014850394" sldId="1526"/>
            <ac:spMk id="33" creationId="{D387B85E-BEBF-4C86-A88E-049802DD49D4}"/>
          </ac:spMkLst>
        </pc:spChg>
        <pc:spChg chg="add mod">
          <ac:chgData name="张承勇" userId="04ec64db-0e6d-4542-b62f-9b650ffe9ad6" providerId="ADAL" clId="{76700CC9-DE09-4F2E-8A3F-E49392E3C83A}" dt="2026-06-04T04:37:46.169" v="4330" actId="164"/>
          <ac:spMkLst>
            <pc:docMk/>
            <pc:sldMk cId="4014850394" sldId="1526"/>
            <ac:spMk id="34" creationId="{3E2DF780-4998-48A9-9875-796366E6578D}"/>
          </ac:spMkLst>
        </pc:spChg>
        <pc:grpChg chg="add del mod">
          <ac:chgData name="张承勇" userId="04ec64db-0e6d-4542-b62f-9b650ffe9ad6" providerId="ADAL" clId="{76700CC9-DE09-4F2E-8A3F-E49392E3C83A}" dt="2026-06-04T04:35:18.816" v="4281" actId="478"/>
          <ac:grpSpMkLst>
            <pc:docMk/>
            <pc:sldMk cId="4014850394" sldId="1526"/>
            <ac:grpSpMk id="2" creationId="{85B0BFDE-95DA-443A-9701-D2CA7B4907F6}"/>
          </ac:grpSpMkLst>
        </pc:grpChg>
        <pc:grpChg chg="del mod ord">
          <ac:chgData name="张承勇" userId="04ec64db-0e6d-4542-b62f-9b650ffe9ad6" providerId="ADAL" clId="{76700CC9-DE09-4F2E-8A3F-E49392E3C83A}" dt="2026-06-04T04:31:38.970" v="4275" actId="478"/>
          <ac:grpSpMkLst>
            <pc:docMk/>
            <pc:sldMk cId="4014850394" sldId="1526"/>
            <ac:grpSpMk id="7" creationId="{17FE3D50-5A55-4F16-AB04-B1B3B13AE578}"/>
          </ac:grpSpMkLst>
        </pc:grpChg>
        <pc:grpChg chg="add mod">
          <ac:chgData name="张承勇" userId="04ec64db-0e6d-4542-b62f-9b650ffe9ad6" providerId="ADAL" clId="{76700CC9-DE09-4F2E-8A3F-E49392E3C83A}" dt="2026-06-04T04:37:46.169" v="4330" actId="164"/>
          <ac:grpSpMkLst>
            <pc:docMk/>
            <pc:sldMk cId="4014850394" sldId="1526"/>
            <ac:grpSpMk id="30" creationId="{50895EA4-7211-478E-B14D-502591FAD858}"/>
          </ac:grpSpMkLst>
        </pc:grpChg>
        <pc:grpChg chg="add mod">
          <ac:chgData name="张承勇" userId="04ec64db-0e6d-4542-b62f-9b650ffe9ad6" providerId="ADAL" clId="{76700CC9-DE09-4F2E-8A3F-E49392E3C83A}" dt="2026-06-04T04:38:10.556" v="4333" actId="1076"/>
          <ac:grpSpMkLst>
            <pc:docMk/>
            <pc:sldMk cId="4014850394" sldId="1526"/>
            <ac:grpSpMk id="32" creationId="{931BDA49-5069-44BC-B429-EA19A708BE0F}"/>
          </ac:grpSpMkLst>
        </pc:grpChg>
        <pc:picChg chg="mod">
          <ac:chgData name="张承勇" userId="04ec64db-0e6d-4542-b62f-9b650ffe9ad6" providerId="ADAL" clId="{76700CC9-DE09-4F2E-8A3F-E49392E3C83A}" dt="2026-06-04T03:42:34.482" v="3578" actId="164"/>
          <ac:picMkLst>
            <pc:docMk/>
            <pc:sldMk cId="4014850394" sldId="1526"/>
            <ac:picMk id="3" creationId="{CDA8F7CB-EEE7-46FE-BCB4-506D85F787FD}"/>
          </ac:picMkLst>
        </pc:picChg>
        <pc:picChg chg="add mod ord">
          <ac:chgData name="张承勇" userId="04ec64db-0e6d-4542-b62f-9b650ffe9ad6" providerId="ADAL" clId="{76700CC9-DE09-4F2E-8A3F-E49392E3C83A}" dt="2026-06-04T04:38:12.995" v="4334" actId="1076"/>
          <ac:picMkLst>
            <pc:docMk/>
            <pc:sldMk cId="4014850394" sldId="1526"/>
            <ac:picMk id="5" creationId="{C4F289AD-C4A2-4BAE-A5FD-8D1112CCFBBB}"/>
          </ac:picMkLst>
        </pc:picChg>
        <pc:picChg chg="del">
          <ac:chgData name="张承勇" userId="04ec64db-0e6d-4542-b62f-9b650ffe9ad6" providerId="ADAL" clId="{76700CC9-DE09-4F2E-8A3F-E49392E3C83A}" dt="2026-06-04T04:31:07.076" v="4265" actId="478"/>
          <ac:picMkLst>
            <pc:docMk/>
            <pc:sldMk cId="4014850394" sldId="1526"/>
            <ac:picMk id="8" creationId="{BB040ED4-0886-4A78-BCB5-94A84F54BFAA}"/>
          </ac:picMkLst>
        </pc:picChg>
        <pc:picChg chg="mod">
          <ac:chgData name="张承勇" userId="04ec64db-0e6d-4542-b62f-9b650ffe9ad6" providerId="ADAL" clId="{76700CC9-DE09-4F2E-8A3F-E49392E3C83A}" dt="2026-06-04T03:42:34.482" v="3578" actId="164"/>
          <ac:picMkLst>
            <pc:docMk/>
            <pc:sldMk cId="4014850394" sldId="1526"/>
            <ac:picMk id="11" creationId="{275C1418-189A-46D3-9532-2723AF3BA7ED}"/>
          </ac:picMkLst>
        </pc:picChg>
        <pc:picChg chg="add mod">
          <ac:chgData name="张承勇" userId="04ec64db-0e6d-4542-b62f-9b650ffe9ad6" providerId="ADAL" clId="{76700CC9-DE09-4F2E-8A3F-E49392E3C83A}" dt="2026-06-04T04:36:33.819" v="4307" actId="164"/>
          <ac:picMkLst>
            <pc:docMk/>
            <pc:sldMk cId="4014850394" sldId="1526"/>
            <ac:picMk id="13" creationId="{156E0F8F-2812-408C-9098-4FCD78C895B1}"/>
          </ac:picMkLst>
        </pc:picChg>
        <pc:picChg chg="mod">
          <ac:chgData name="张承勇" userId="04ec64db-0e6d-4542-b62f-9b650ffe9ad6" providerId="ADAL" clId="{76700CC9-DE09-4F2E-8A3F-E49392E3C83A}" dt="2026-06-04T03:42:34.482" v="3578" actId="164"/>
          <ac:picMkLst>
            <pc:docMk/>
            <pc:sldMk cId="4014850394" sldId="1526"/>
            <ac:picMk id="14" creationId="{6CCFBBE8-5A43-4E07-AC7B-0936CD4AB088}"/>
          </ac:picMkLst>
        </pc:picChg>
        <pc:picChg chg="add del mod">
          <ac:chgData name="张承勇" userId="04ec64db-0e6d-4542-b62f-9b650ffe9ad6" providerId="ADAL" clId="{76700CC9-DE09-4F2E-8A3F-E49392E3C83A}" dt="2026-06-04T04:22:43.132" v="4181" actId="478"/>
          <ac:picMkLst>
            <pc:docMk/>
            <pc:sldMk cId="4014850394" sldId="1526"/>
            <ac:picMk id="15" creationId="{4E042ADD-364C-4FC2-9A33-A038153C6E63}"/>
          </ac:picMkLst>
        </pc:picChg>
      </pc:sldChg>
    </pc:docChg>
  </pc:docChgLst>
  <pc:docChgLst>
    <pc:chgData name="张承勇" userId="04ec64db-0e6d-4542-b62f-9b650ffe9ad6" providerId="ADAL" clId="{673328E8-742B-4A1A-B838-724D9D9DCFEF}"/>
    <pc:docChg chg="undo custSel modSld">
      <pc:chgData name="张承勇" userId="04ec64db-0e6d-4542-b62f-9b650ffe9ad6" providerId="ADAL" clId="{673328E8-742B-4A1A-B838-724D9D9DCFEF}" dt="2022-07-25T02:31:51.542" v="143"/>
      <pc:docMkLst>
        <pc:docMk/>
      </pc:docMkLst>
      <pc:sldChg chg="modSp mod">
        <pc:chgData name="张承勇" userId="04ec64db-0e6d-4542-b62f-9b650ffe9ad6" providerId="ADAL" clId="{673328E8-742B-4A1A-B838-724D9D9DCFEF}" dt="2022-07-24T16:03:59.036" v="39" actId="20577"/>
        <pc:sldMkLst>
          <pc:docMk/>
          <pc:sldMk cId="164249384" sldId="256"/>
        </pc:sldMkLst>
        <pc:spChg chg="mod">
          <ac:chgData name="张承勇" userId="04ec64db-0e6d-4542-b62f-9b650ffe9ad6" providerId="ADAL" clId="{673328E8-742B-4A1A-B838-724D9D9DCFEF}" dt="2022-07-24T16:02:39.210" v="5" actId="20577"/>
          <ac:spMkLst>
            <pc:docMk/>
            <pc:sldMk cId="164249384" sldId="256"/>
            <ac:spMk id="3" creationId="{1AC27163-58D3-448E-93D9-9863DDB5D417}"/>
          </ac:spMkLst>
        </pc:spChg>
        <pc:spChg chg="mod">
          <ac:chgData name="张承勇" userId="04ec64db-0e6d-4542-b62f-9b650ffe9ad6" providerId="ADAL" clId="{673328E8-742B-4A1A-B838-724D9D9DCFEF}" dt="2022-07-24T16:03:59.036" v="39" actId="20577"/>
          <ac:spMkLst>
            <pc:docMk/>
            <pc:sldMk cId="164249384" sldId="256"/>
            <ac:spMk id="5" creationId="{6CDD0E96-133C-BBF4-19D8-3B64476746CF}"/>
          </ac:spMkLst>
        </pc:spChg>
      </pc:sldChg>
      <pc:sldChg chg="addSp modSp mod">
        <pc:chgData name="张承勇" userId="04ec64db-0e6d-4542-b62f-9b650ffe9ad6" providerId="ADAL" clId="{673328E8-742B-4A1A-B838-724D9D9DCFEF}" dt="2022-07-24T16:06:04.252" v="69" actId="1037"/>
        <pc:sldMkLst>
          <pc:docMk/>
          <pc:sldMk cId="4132960516" sldId="287"/>
        </pc:sldMkLst>
        <pc:grpChg chg="add">
          <ac:chgData name="张承勇" userId="04ec64db-0e6d-4542-b62f-9b650ffe9ad6" providerId="ADAL" clId="{673328E8-742B-4A1A-B838-724D9D9DCFEF}" dt="2022-07-24T16:05:42.199" v="50" actId="164"/>
          <ac:grpSpMkLst>
            <pc:docMk/>
            <pc:sldMk cId="4132960516" sldId="287"/>
            <ac:grpSpMk id="15" creationId="{E1272547-5437-11E4-079F-5066DFBC8454}"/>
          </ac:grpSpMkLst>
        </pc:grpChg>
        <pc:grpChg chg="mod">
          <ac:chgData name="张承勇" userId="04ec64db-0e6d-4542-b62f-9b650ffe9ad6" providerId="ADAL" clId="{673328E8-742B-4A1A-B838-724D9D9DCFEF}" dt="2022-07-24T16:05:45.111" v="51" actId="1076"/>
          <ac:grpSpMkLst>
            <pc:docMk/>
            <pc:sldMk cId="4132960516" sldId="287"/>
            <ac:grpSpMk id="16" creationId="{D1914576-5816-E2B6-85E1-A55C96F768FE}"/>
          </ac:grpSpMkLst>
        </pc:grpChg>
        <pc:picChg chg="add mod">
          <ac:chgData name="张承勇" userId="04ec64db-0e6d-4542-b62f-9b650ffe9ad6" providerId="ADAL" clId="{673328E8-742B-4A1A-B838-724D9D9DCFEF}" dt="2022-07-24T16:05:06.719" v="44" actId="1076"/>
          <ac:picMkLst>
            <pc:docMk/>
            <pc:sldMk cId="4132960516" sldId="287"/>
            <ac:picMk id="8" creationId="{14C1B3A9-46E1-3A65-8049-A7FD973291AB}"/>
          </ac:picMkLst>
        </pc:picChg>
        <pc:picChg chg="add mod">
          <ac:chgData name="张承勇" userId="04ec64db-0e6d-4542-b62f-9b650ffe9ad6" providerId="ADAL" clId="{673328E8-742B-4A1A-B838-724D9D9DCFEF}" dt="2022-07-24T16:06:04.252" v="69" actId="1037"/>
          <ac:picMkLst>
            <pc:docMk/>
            <pc:sldMk cId="4132960516" sldId="287"/>
            <ac:picMk id="12" creationId="{A4635FC2-6E73-612B-A465-283BA7D3375E}"/>
          </ac:picMkLst>
        </pc:picChg>
      </pc:sldChg>
      <pc:sldChg chg="addSp delSp modSp mod">
        <pc:chgData name="张承勇" userId="04ec64db-0e6d-4542-b62f-9b650ffe9ad6" providerId="ADAL" clId="{673328E8-742B-4A1A-B838-724D9D9DCFEF}" dt="2022-07-25T02:29:55.244" v="141" actId="14100"/>
        <pc:sldMkLst>
          <pc:docMk/>
          <pc:sldMk cId="618499816" sldId="1377"/>
        </pc:sldMkLst>
        <pc:spChg chg="del">
          <ac:chgData name="张承勇" userId="04ec64db-0e6d-4542-b62f-9b650ffe9ad6" providerId="ADAL" clId="{673328E8-742B-4A1A-B838-724D9D9DCFEF}" dt="2022-07-25T02:26:24.340" v="115" actId="478"/>
          <ac:spMkLst>
            <pc:docMk/>
            <pc:sldMk cId="618499816" sldId="1377"/>
            <ac:spMk id="4" creationId="{E2E66BF6-BD87-C3CA-CC90-A89E53DE0FEF}"/>
          </ac:spMkLst>
        </pc:spChg>
        <pc:spChg chg="del">
          <ac:chgData name="张承勇" userId="04ec64db-0e6d-4542-b62f-9b650ffe9ad6" providerId="ADAL" clId="{673328E8-742B-4A1A-B838-724D9D9DCFEF}" dt="2022-07-25T02:08:50.815" v="88" actId="478"/>
          <ac:spMkLst>
            <pc:docMk/>
            <pc:sldMk cId="618499816" sldId="1377"/>
            <ac:spMk id="6" creationId="{3F50AB67-4F6D-D5C6-E871-844048D7E111}"/>
          </ac:spMkLst>
        </pc:spChg>
        <pc:spChg chg="del">
          <ac:chgData name="张承勇" userId="04ec64db-0e6d-4542-b62f-9b650ffe9ad6" providerId="ADAL" clId="{673328E8-742B-4A1A-B838-724D9D9DCFEF}" dt="2022-07-25T02:08:46.551" v="86" actId="478"/>
          <ac:spMkLst>
            <pc:docMk/>
            <pc:sldMk cId="618499816" sldId="1377"/>
            <ac:spMk id="7" creationId="{707FF165-AE99-423B-82CF-4514B0A0A224}"/>
          </ac:spMkLst>
        </pc:spChg>
        <pc:spChg chg="mod ord topLvl">
          <ac:chgData name="张承勇" userId="04ec64db-0e6d-4542-b62f-9b650ffe9ad6" providerId="ADAL" clId="{673328E8-742B-4A1A-B838-724D9D9DCFEF}" dt="2022-07-25T02:29:24.967" v="136" actId="1076"/>
          <ac:spMkLst>
            <pc:docMk/>
            <pc:sldMk cId="618499816" sldId="1377"/>
            <ac:spMk id="9" creationId="{20E24E24-F41B-5166-5A21-8D0D7DECFD6C}"/>
          </ac:spMkLst>
        </pc:spChg>
        <pc:spChg chg="mod topLvl">
          <ac:chgData name="张承勇" userId="04ec64db-0e6d-4542-b62f-9b650ffe9ad6" providerId="ADAL" clId="{673328E8-742B-4A1A-B838-724D9D9DCFEF}" dt="2022-07-25T02:29:12.218" v="133" actId="1076"/>
          <ac:spMkLst>
            <pc:docMk/>
            <pc:sldMk cId="618499816" sldId="1377"/>
            <ac:spMk id="10" creationId="{1DB227DA-35B6-0C52-4E10-66FAD8CDCEEC}"/>
          </ac:spMkLst>
        </pc:spChg>
        <pc:spChg chg="del topLvl">
          <ac:chgData name="张承勇" userId="04ec64db-0e6d-4542-b62f-9b650ffe9ad6" providerId="ADAL" clId="{673328E8-742B-4A1A-B838-724D9D9DCFEF}" dt="2022-07-25T02:26:27.731" v="116" actId="478"/>
          <ac:spMkLst>
            <pc:docMk/>
            <pc:sldMk cId="618499816" sldId="1377"/>
            <ac:spMk id="11" creationId="{D5DD6777-EDBC-A1EB-3034-F54DD4CE9F39}"/>
          </ac:spMkLst>
        </pc:spChg>
        <pc:spChg chg="del topLvl">
          <ac:chgData name="张承勇" userId="04ec64db-0e6d-4542-b62f-9b650ffe9ad6" providerId="ADAL" clId="{673328E8-742B-4A1A-B838-724D9D9DCFEF}" dt="2022-07-25T02:08:54.071" v="89" actId="478"/>
          <ac:spMkLst>
            <pc:docMk/>
            <pc:sldMk cId="618499816" sldId="1377"/>
            <ac:spMk id="23" creationId="{14033AF8-1378-4B0B-B3E2-716B56199920}"/>
          </ac:spMkLst>
        </pc:spChg>
        <pc:spChg chg="del">
          <ac:chgData name="张承勇" userId="04ec64db-0e6d-4542-b62f-9b650ffe9ad6" providerId="ADAL" clId="{673328E8-742B-4A1A-B838-724D9D9DCFEF}" dt="2022-07-25T02:26:14.760" v="112" actId="478"/>
          <ac:spMkLst>
            <pc:docMk/>
            <pc:sldMk cId="618499816" sldId="1377"/>
            <ac:spMk id="26" creationId="{0C23178D-9C77-FADA-3AAA-3BD8983412DF}"/>
          </ac:spMkLst>
        </pc:spChg>
        <pc:spChg chg="del">
          <ac:chgData name="张承勇" userId="04ec64db-0e6d-4542-b62f-9b650ffe9ad6" providerId="ADAL" clId="{673328E8-742B-4A1A-B838-724D9D9DCFEF}" dt="2022-07-25T02:26:16.664" v="113" actId="478"/>
          <ac:spMkLst>
            <pc:docMk/>
            <pc:sldMk cId="618499816" sldId="1377"/>
            <ac:spMk id="28" creationId="{8CE8196B-ED16-18C8-4648-D6603A7E4F0A}"/>
          </ac:spMkLst>
        </pc:spChg>
        <pc:spChg chg="del">
          <ac:chgData name="张承勇" userId="04ec64db-0e6d-4542-b62f-9b650ffe9ad6" providerId="ADAL" clId="{673328E8-742B-4A1A-B838-724D9D9DCFEF}" dt="2022-07-25T02:26:20.240" v="114" actId="478"/>
          <ac:spMkLst>
            <pc:docMk/>
            <pc:sldMk cId="618499816" sldId="1377"/>
            <ac:spMk id="33" creationId="{71723C80-4EF2-EDDA-B1D9-7082238EECC1}"/>
          </ac:spMkLst>
        </pc:spChg>
        <pc:spChg chg="del">
          <ac:chgData name="张承勇" userId="04ec64db-0e6d-4542-b62f-9b650ffe9ad6" providerId="ADAL" clId="{673328E8-742B-4A1A-B838-724D9D9DCFEF}" dt="2022-07-25T02:08:48.354" v="87" actId="478"/>
          <ac:spMkLst>
            <pc:docMk/>
            <pc:sldMk cId="618499816" sldId="1377"/>
            <ac:spMk id="34" creationId="{4EE0D909-F83B-C207-4FB2-4FBD8C65CE16}"/>
          </ac:spMkLst>
        </pc:spChg>
        <pc:grpChg chg="del">
          <ac:chgData name="张承勇" userId="04ec64db-0e6d-4542-b62f-9b650ffe9ad6" providerId="ADAL" clId="{673328E8-742B-4A1A-B838-724D9D9DCFEF}" dt="2022-07-25T02:26:24.340" v="115" actId="478"/>
          <ac:grpSpMkLst>
            <pc:docMk/>
            <pc:sldMk cId="618499816" sldId="1377"/>
            <ac:grpSpMk id="5" creationId="{E2D699F3-70A3-6872-8756-C07019FCC8F3}"/>
          </ac:grpSpMkLst>
        </pc:grpChg>
        <pc:grpChg chg="del">
          <ac:chgData name="张承勇" userId="04ec64db-0e6d-4542-b62f-9b650ffe9ad6" providerId="ADAL" clId="{673328E8-742B-4A1A-B838-724D9D9DCFEF}" dt="2022-07-25T02:08:48.354" v="87" actId="478"/>
          <ac:grpSpMkLst>
            <pc:docMk/>
            <pc:sldMk cId="618499816" sldId="1377"/>
            <ac:grpSpMk id="8" creationId="{EEEE246E-60C9-31F4-85F8-B4A49852A325}"/>
          </ac:grpSpMkLst>
        </pc:grpChg>
        <pc:grpChg chg="add del mod">
          <ac:chgData name="张承勇" userId="04ec64db-0e6d-4542-b62f-9b650ffe9ad6" providerId="ADAL" clId="{673328E8-742B-4A1A-B838-724D9D9DCFEF}" dt="2022-07-25T02:14:42.518" v="98" actId="478"/>
          <ac:grpSpMkLst>
            <pc:docMk/>
            <pc:sldMk cId="618499816" sldId="1377"/>
            <ac:grpSpMk id="12" creationId="{A72364A5-657A-1C60-510F-5526B68BEBCA}"/>
          </ac:grpSpMkLst>
        </pc:grpChg>
        <pc:grpChg chg="add del mod">
          <ac:chgData name="张承勇" userId="04ec64db-0e6d-4542-b62f-9b650ffe9ad6" providerId="ADAL" clId="{673328E8-742B-4A1A-B838-724D9D9DCFEF}" dt="2022-07-25T02:26:08.645" v="110" actId="478"/>
          <ac:grpSpMkLst>
            <pc:docMk/>
            <pc:sldMk cId="618499816" sldId="1377"/>
            <ac:grpSpMk id="15" creationId="{1E864B95-160D-AF48-17B4-99C9DA49827A}"/>
          </ac:grpSpMkLst>
        </pc:grpChg>
        <pc:grpChg chg="add mod">
          <ac:chgData name="张承勇" userId="04ec64db-0e6d-4542-b62f-9b650ffe9ad6" providerId="ADAL" clId="{673328E8-742B-4A1A-B838-724D9D9DCFEF}" dt="2022-07-25T02:29:16.022" v="134" actId="1076"/>
          <ac:grpSpMkLst>
            <pc:docMk/>
            <pc:sldMk cId="618499816" sldId="1377"/>
            <ac:grpSpMk id="21" creationId="{F64936F0-4C84-7CDD-096D-3CBE2F3D6965}"/>
          </ac:grpSpMkLst>
        </pc:grpChg>
        <pc:grpChg chg="add mod">
          <ac:chgData name="张承勇" userId="04ec64db-0e6d-4542-b62f-9b650ffe9ad6" providerId="ADAL" clId="{673328E8-742B-4A1A-B838-724D9D9DCFEF}" dt="2022-07-25T02:29:21.120" v="135" actId="1076"/>
          <ac:grpSpMkLst>
            <pc:docMk/>
            <pc:sldMk cId="618499816" sldId="1377"/>
            <ac:grpSpMk id="22" creationId="{4E644974-2572-D261-A8B7-9A3F09F5C99C}"/>
          </ac:grpSpMkLst>
        </pc:grpChg>
        <pc:grpChg chg="del mod topLvl">
          <ac:chgData name="张承勇" userId="04ec64db-0e6d-4542-b62f-9b650ffe9ad6" providerId="ADAL" clId="{673328E8-742B-4A1A-B838-724D9D9DCFEF}" dt="2022-07-25T02:08:54.071" v="89" actId="478"/>
          <ac:grpSpMkLst>
            <pc:docMk/>
            <pc:sldMk cId="618499816" sldId="1377"/>
            <ac:grpSpMk id="41" creationId="{38F103C0-4B26-C63E-C2AC-7C6D7BC05762}"/>
          </ac:grpSpMkLst>
        </pc:grpChg>
        <pc:grpChg chg="del">
          <ac:chgData name="张承勇" userId="04ec64db-0e6d-4542-b62f-9b650ffe9ad6" providerId="ADAL" clId="{673328E8-742B-4A1A-B838-724D9D9DCFEF}" dt="2022-07-25T02:26:16.664" v="113" actId="478"/>
          <ac:grpSpMkLst>
            <pc:docMk/>
            <pc:sldMk cId="618499816" sldId="1377"/>
            <ac:grpSpMk id="43" creationId="{D2BEBDD4-7C74-9292-F5E1-8D9512207889}"/>
          </ac:grpSpMkLst>
        </pc:grpChg>
        <pc:grpChg chg="del">
          <ac:chgData name="张承勇" userId="04ec64db-0e6d-4542-b62f-9b650ffe9ad6" providerId="ADAL" clId="{673328E8-742B-4A1A-B838-724D9D9DCFEF}" dt="2022-07-25T02:26:11.774" v="111" actId="478"/>
          <ac:grpSpMkLst>
            <pc:docMk/>
            <pc:sldMk cId="618499816" sldId="1377"/>
            <ac:grpSpMk id="47" creationId="{63E3C737-51DC-96AE-5477-D1633781177B}"/>
          </ac:grpSpMkLst>
        </pc:grpChg>
        <pc:grpChg chg="del">
          <ac:chgData name="张承勇" userId="04ec64db-0e6d-4542-b62f-9b650ffe9ad6" providerId="ADAL" clId="{673328E8-742B-4A1A-B838-724D9D9DCFEF}" dt="2022-07-25T02:26:27.731" v="116" actId="478"/>
          <ac:grpSpMkLst>
            <pc:docMk/>
            <pc:sldMk cId="618499816" sldId="1377"/>
            <ac:grpSpMk id="48" creationId="{B45DB902-86EF-430B-8364-6135A9A20027}"/>
          </ac:grpSpMkLst>
        </pc:grpChg>
        <pc:grpChg chg="add del">
          <ac:chgData name="张承勇" userId="04ec64db-0e6d-4542-b62f-9b650ffe9ad6" providerId="ADAL" clId="{673328E8-742B-4A1A-B838-724D9D9DCFEF}" dt="2022-07-25T02:08:43.597" v="85" actId="478"/>
          <ac:grpSpMkLst>
            <pc:docMk/>
            <pc:sldMk cId="618499816" sldId="1377"/>
            <ac:grpSpMk id="49" creationId="{F7A8514C-6D6F-051C-BBC8-6C65F3F8CF54}"/>
          </ac:grpSpMkLst>
        </pc:grpChg>
        <pc:picChg chg="add del mod ord topLvl">
          <ac:chgData name="张承勇" userId="04ec64db-0e6d-4542-b62f-9b650ffe9ad6" providerId="ADAL" clId="{673328E8-742B-4A1A-B838-724D9D9DCFEF}" dt="2022-07-25T02:14:42.518" v="98" actId="478"/>
          <ac:picMkLst>
            <pc:docMk/>
            <pc:sldMk cId="618499816" sldId="1377"/>
            <ac:picMk id="3" creationId="{FB97D96D-4319-55D4-8DE3-76D89BAD7DF7}"/>
          </ac:picMkLst>
        </pc:picChg>
        <pc:picChg chg="add del mod ord topLvl">
          <ac:chgData name="张承勇" userId="04ec64db-0e6d-4542-b62f-9b650ffe9ad6" providerId="ADAL" clId="{673328E8-742B-4A1A-B838-724D9D9DCFEF}" dt="2022-07-25T02:26:08.645" v="110" actId="478"/>
          <ac:picMkLst>
            <pc:docMk/>
            <pc:sldMk cId="618499816" sldId="1377"/>
            <ac:picMk id="14" creationId="{01B161E5-A374-A834-3125-C6079938DFE4}"/>
          </ac:picMkLst>
        </pc:picChg>
        <pc:picChg chg="add mod ord">
          <ac:chgData name="张承勇" userId="04ec64db-0e6d-4542-b62f-9b650ffe9ad6" providerId="ADAL" clId="{673328E8-742B-4A1A-B838-724D9D9DCFEF}" dt="2022-07-25T02:29:55.244" v="141" actId="14100"/>
          <ac:picMkLst>
            <pc:docMk/>
            <pc:sldMk cId="618499816" sldId="1377"/>
            <ac:picMk id="17" creationId="{1857D456-880F-6561-CD08-25EDD743777B}"/>
          </ac:picMkLst>
        </pc:picChg>
        <pc:picChg chg="add mod ord">
          <ac:chgData name="张承勇" userId="04ec64db-0e6d-4542-b62f-9b650ffe9ad6" providerId="ADAL" clId="{673328E8-742B-4A1A-B838-724D9D9DCFEF}" dt="2022-07-25T02:29:44.397" v="140" actId="14100"/>
          <ac:picMkLst>
            <pc:docMk/>
            <pc:sldMk cId="618499816" sldId="1377"/>
            <ac:picMk id="20" creationId="{04EE1C04-08A2-DD03-CB99-9DB46B9A7999}"/>
          </ac:picMkLst>
        </pc:picChg>
        <pc:picChg chg="add del mod topLvl">
          <ac:chgData name="张承勇" userId="04ec64db-0e6d-4542-b62f-9b650ffe9ad6" providerId="ADAL" clId="{673328E8-742B-4A1A-B838-724D9D9DCFEF}" dt="2022-07-25T02:08:43.597" v="85" actId="478"/>
          <ac:picMkLst>
            <pc:docMk/>
            <pc:sldMk cId="618499816" sldId="1377"/>
            <ac:picMk id="45" creationId="{173758FA-29AC-BCF9-4533-5F3DF3299944}"/>
          </ac:picMkLst>
        </pc:picChg>
        <pc:picChg chg="del">
          <ac:chgData name="张承勇" userId="04ec64db-0e6d-4542-b62f-9b650ffe9ad6" providerId="ADAL" clId="{673328E8-742B-4A1A-B838-724D9D9DCFEF}" dt="2022-07-25T02:26:11.774" v="111" actId="478"/>
          <ac:picMkLst>
            <pc:docMk/>
            <pc:sldMk cId="618499816" sldId="1377"/>
            <ac:picMk id="46" creationId="{A48C4CBF-62CD-5BD6-D9C0-1DDDC807EB85}"/>
          </ac:picMkLst>
        </pc:picChg>
      </pc:sldChg>
      <pc:sldChg chg="addSp delSp modSp mod">
        <pc:chgData name="张承勇" userId="04ec64db-0e6d-4542-b62f-9b650ffe9ad6" providerId="ADAL" clId="{673328E8-742B-4A1A-B838-724D9D9DCFEF}" dt="2022-07-24T16:07:59.210" v="82" actId="1076"/>
        <pc:sldMkLst>
          <pc:docMk/>
          <pc:sldMk cId="3859307890" sldId="1407"/>
        </pc:sldMkLst>
        <pc:spChg chg="mod">
          <ac:chgData name="张承勇" userId="04ec64db-0e6d-4542-b62f-9b650ffe9ad6" providerId="ADAL" clId="{673328E8-742B-4A1A-B838-724D9D9DCFEF}" dt="2022-07-24T16:07:41.030" v="74" actId="1076"/>
          <ac:spMkLst>
            <pc:docMk/>
            <pc:sldMk cId="3859307890" sldId="1407"/>
            <ac:spMk id="4" creationId="{A7598251-D3BE-9D5B-23DC-BD5E96C9CADB}"/>
          </ac:spMkLst>
        </pc:spChg>
        <pc:spChg chg="mod">
          <ac:chgData name="张承勇" userId="04ec64db-0e6d-4542-b62f-9b650ffe9ad6" providerId="ADAL" clId="{673328E8-742B-4A1A-B838-724D9D9DCFEF}" dt="2022-07-24T16:07:41.030" v="74" actId="1076"/>
          <ac:spMkLst>
            <pc:docMk/>
            <pc:sldMk cId="3859307890" sldId="1407"/>
            <ac:spMk id="8" creationId="{C470767B-8447-5745-680A-4935FFD3F9F6}"/>
          </ac:spMkLst>
        </pc:spChg>
        <pc:picChg chg="del">
          <ac:chgData name="张承勇" userId="04ec64db-0e6d-4542-b62f-9b650ffe9ad6" providerId="ADAL" clId="{673328E8-742B-4A1A-B838-724D9D9DCFEF}" dt="2022-07-24T16:07:10.199" v="70" actId="478"/>
          <ac:picMkLst>
            <pc:docMk/>
            <pc:sldMk cId="3859307890" sldId="1407"/>
            <ac:picMk id="3" creationId="{906577D4-6E53-C682-21F9-C88C366FEC19}"/>
          </ac:picMkLst>
        </pc:picChg>
        <pc:picChg chg="add mod ord">
          <ac:chgData name="张承勇" userId="04ec64db-0e6d-4542-b62f-9b650ffe9ad6" providerId="ADAL" clId="{673328E8-742B-4A1A-B838-724D9D9DCFEF}" dt="2022-07-24T16:07:59.210" v="82" actId="1076"/>
          <ac:picMkLst>
            <pc:docMk/>
            <pc:sldMk cId="3859307890" sldId="1407"/>
            <ac:picMk id="6" creationId="{58FAE702-F2F7-0BA4-9775-2A50DBF811D3}"/>
          </ac:picMkLst>
        </pc:picChg>
      </pc:sldChg>
      <pc:sldChg chg="modSp mod">
        <pc:chgData name="张承勇" userId="04ec64db-0e6d-4542-b62f-9b650ffe9ad6" providerId="ADAL" clId="{673328E8-742B-4A1A-B838-724D9D9DCFEF}" dt="2022-07-25T02:31:51.542" v="143"/>
        <pc:sldMkLst>
          <pc:docMk/>
          <pc:sldMk cId="2631587770" sldId="1409"/>
        </pc:sldMkLst>
        <pc:spChg chg="mod">
          <ac:chgData name="张承勇" userId="04ec64db-0e6d-4542-b62f-9b650ffe9ad6" providerId="ADAL" clId="{673328E8-742B-4A1A-B838-724D9D9DCFEF}" dt="2022-07-25T02:31:51.542" v="143"/>
          <ac:spMkLst>
            <pc:docMk/>
            <pc:sldMk cId="2631587770" sldId="1409"/>
            <ac:spMk id="27" creationId="{AC44FDB0-6626-66B7-98A0-6B81C4DFCF46}"/>
          </ac:spMkLst>
        </pc:spChg>
      </pc:sldChg>
    </pc:docChg>
  </pc:docChgLst>
  <pc:docChgLst>
    <pc:chgData name="承勇" userId="04ec64db-0e6d-4542-b62f-9b650ffe9ad6" providerId="ADAL" clId="{AE702F95-7924-4D81-B370-EA9F1FEAA1C6}"/>
    <pc:docChg chg="undo redo custSel addSld delSld modSld sldOrd modSection">
      <pc:chgData name="承勇" userId="04ec64db-0e6d-4542-b62f-9b650ffe9ad6" providerId="ADAL" clId="{AE702F95-7924-4D81-B370-EA9F1FEAA1C6}" dt="2023-08-17T02:47:54.116" v="6555" actId="20577"/>
      <pc:docMkLst>
        <pc:docMk/>
      </pc:docMkLst>
      <pc:sldChg chg="addSp delSp modSp mod">
        <pc:chgData name="承勇" userId="04ec64db-0e6d-4542-b62f-9b650ffe9ad6" providerId="ADAL" clId="{AE702F95-7924-4D81-B370-EA9F1FEAA1C6}" dt="2023-08-17T02:25:46.219" v="6379" actId="20577"/>
        <pc:sldMkLst>
          <pc:docMk/>
          <pc:sldMk cId="164249384" sldId="256"/>
        </pc:sldMkLst>
        <pc:spChg chg="del mod">
          <ac:chgData name="承勇" userId="04ec64db-0e6d-4542-b62f-9b650ffe9ad6" providerId="ADAL" clId="{AE702F95-7924-4D81-B370-EA9F1FEAA1C6}" dt="2023-08-17T00:54:29.010" v="5322" actId="478"/>
          <ac:spMkLst>
            <pc:docMk/>
            <pc:sldMk cId="164249384" sldId="256"/>
            <ac:spMk id="2" creationId="{5BB05853-0DD4-4417-976C-2624BA76B52C}"/>
          </ac:spMkLst>
        </pc:spChg>
        <pc:spChg chg="del mod">
          <ac:chgData name="承勇" userId="04ec64db-0e6d-4542-b62f-9b650ffe9ad6" providerId="ADAL" clId="{AE702F95-7924-4D81-B370-EA9F1FEAA1C6}" dt="2023-08-17T00:54:12.898" v="5314" actId="478"/>
          <ac:spMkLst>
            <pc:docMk/>
            <pc:sldMk cId="164249384" sldId="256"/>
            <ac:spMk id="3" creationId="{1AC27163-58D3-448E-93D9-9863DDB5D417}"/>
          </ac:spMkLst>
        </pc:spChg>
        <pc:spChg chg="mod">
          <ac:chgData name="承勇" userId="04ec64db-0e6d-4542-b62f-9b650ffe9ad6" providerId="ADAL" clId="{AE702F95-7924-4D81-B370-EA9F1FEAA1C6}" dt="2023-08-17T02:25:46.219" v="6379" actId="20577"/>
          <ac:spMkLst>
            <pc:docMk/>
            <pc:sldMk cId="164249384" sldId="256"/>
            <ac:spMk id="5" creationId="{6CDD0E96-133C-BBF4-19D8-3B64476746CF}"/>
          </ac:spMkLst>
        </pc:spChg>
        <pc:spChg chg="mod">
          <ac:chgData name="承勇" userId="04ec64db-0e6d-4542-b62f-9b650ffe9ad6" providerId="ADAL" clId="{AE702F95-7924-4D81-B370-EA9F1FEAA1C6}" dt="2023-08-15T23:42:52.183" v="3613"/>
          <ac:spMkLst>
            <pc:docMk/>
            <pc:sldMk cId="164249384" sldId="256"/>
            <ac:spMk id="7" creationId="{16B4423A-2669-FC93-2252-46B83ED27CDF}"/>
          </ac:spMkLst>
        </pc:spChg>
        <pc:spChg chg="add del">
          <ac:chgData name="承勇" userId="04ec64db-0e6d-4542-b62f-9b650ffe9ad6" providerId="ADAL" clId="{AE702F95-7924-4D81-B370-EA9F1FEAA1C6}" dt="2023-08-17T00:54:18.660" v="5318" actId="22"/>
          <ac:spMkLst>
            <pc:docMk/>
            <pc:sldMk cId="164249384" sldId="256"/>
            <ac:spMk id="8" creationId="{393304D8-34A2-43FA-99E1-38DDD8610FBA}"/>
          </ac:spMkLst>
        </pc:spChg>
        <pc:spChg chg="add mod">
          <ac:chgData name="承勇" userId="04ec64db-0e6d-4542-b62f-9b650ffe9ad6" providerId="ADAL" clId="{AE702F95-7924-4D81-B370-EA9F1FEAA1C6}" dt="2023-08-17T00:56:03.826" v="5343" actId="6549"/>
          <ac:spMkLst>
            <pc:docMk/>
            <pc:sldMk cId="164249384" sldId="256"/>
            <ac:spMk id="9" creationId="{F0C92AB2-EBF4-44AC-84B3-31CD36B74031}"/>
          </ac:spMkLst>
        </pc:spChg>
        <pc:spChg chg="add del">
          <ac:chgData name="承勇" userId="04ec64db-0e6d-4542-b62f-9b650ffe9ad6" providerId="ADAL" clId="{AE702F95-7924-4D81-B370-EA9F1FEAA1C6}" dt="2023-08-17T00:54:32.853" v="5326" actId="22"/>
          <ac:spMkLst>
            <pc:docMk/>
            <pc:sldMk cId="164249384" sldId="256"/>
            <ac:spMk id="11" creationId="{83F7275F-6E98-4766-BBCA-C21049E196FE}"/>
          </ac:spMkLst>
        </pc:spChg>
        <pc:spChg chg="add mod">
          <ac:chgData name="承勇" userId="04ec64db-0e6d-4542-b62f-9b650ffe9ad6" providerId="ADAL" clId="{AE702F95-7924-4D81-B370-EA9F1FEAA1C6}" dt="2023-08-17T00:54:48.579" v="5332" actId="1076"/>
          <ac:spMkLst>
            <pc:docMk/>
            <pc:sldMk cId="164249384" sldId="256"/>
            <ac:spMk id="13" creationId="{25A63979-AE58-4BF5-B764-72CFCF6DBEFB}"/>
          </ac:spMkLst>
        </pc:spChg>
        <pc:spChg chg="add del mod">
          <ac:chgData name="承勇" userId="04ec64db-0e6d-4542-b62f-9b650ffe9ad6" providerId="ADAL" clId="{AE702F95-7924-4D81-B370-EA9F1FEAA1C6}" dt="2023-08-17T00:59:21.786" v="5365" actId="478"/>
          <ac:spMkLst>
            <pc:docMk/>
            <pc:sldMk cId="164249384" sldId="256"/>
            <ac:spMk id="15" creationId="{98BB03EE-0D88-4151-B13F-C4F496DACC70}"/>
          </ac:spMkLst>
        </pc:spChg>
        <pc:spChg chg="add del mod">
          <ac:chgData name="承勇" userId="04ec64db-0e6d-4542-b62f-9b650ffe9ad6" providerId="ADAL" clId="{AE702F95-7924-4D81-B370-EA9F1FEAA1C6}" dt="2023-08-17T01:00:01.533" v="5371" actId="11529"/>
          <ac:spMkLst>
            <pc:docMk/>
            <pc:sldMk cId="164249384" sldId="256"/>
            <ac:spMk id="16" creationId="{542F06F6-396F-4637-BD66-BB064769D0E8}"/>
          </ac:spMkLst>
        </pc:spChg>
      </pc:sldChg>
      <pc:sldChg chg="addSp delSp modSp mod">
        <pc:chgData name="承勇" userId="04ec64db-0e6d-4542-b62f-9b650ffe9ad6" providerId="ADAL" clId="{AE702F95-7924-4D81-B370-EA9F1FEAA1C6}" dt="2023-08-17T01:58:35.739" v="6111" actId="207"/>
        <pc:sldMkLst>
          <pc:docMk/>
          <pc:sldMk cId="1833938794" sldId="257"/>
        </pc:sldMkLst>
        <pc:spChg chg="del mod">
          <ac:chgData name="承勇" userId="04ec64db-0e6d-4542-b62f-9b650ffe9ad6" providerId="ADAL" clId="{AE702F95-7924-4D81-B370-EA9F1FEAA1C6}" dt="2023-08-17T01:05:20.834" v="5403" actId="478"/>
          <ac:spMkLst>
            <pc:docMk/>
            <pc:sldMk cId="1833938794" sldId="257"/>
            <ac:spMk id="4" creationId="{0FC948B8-239A-4C7A-9B24-B724349B0C5B}"/>
          </ac:spMkLst>
        </pc:spChg>
        <pc:spChg chg="mod">
          <ac:chgData name="承勇" userId="04ec64db-0e6d-4542-b62f-9b650ffe9ad6" providerId="ADAL" clId="{AE702F95-7924-4D81-B370-EA9F1FEAA1C6}" dt="2023-08-17T01:58:35.739" v="6111" actId="207"/>
          <ac:spMkLst>
            <pc:docMk/>
            <pc:sldMk cId="1833938794" sldId="257"/>
            <ac:spMk id="5" creationId="{94FCCAB9-6B4D-4AA8-BA33-391191440DB4}"/>
          </ac:spMkLst>
        </pc:spChg>
        <pc:spChg chg="add del">
          <ac:chgData name="承勇" userId="04ec64db-0e6d-4542-b62f-9b650ffe9ad6" providerId="ADAL" clId="{AE702F95-7924-4D81-B370-EA9F1FEAA1C6}" dt="2023-08-17T01:05:24.034" v="5405" actId="22"/>
          <ac:spMkLst>
            <pc:docMk/>
            <pc:sldMk cId="1833938794" sldId="257"/>
            <ac:spMk id="6" creationId="{E842E96F-EB5B-47F9-9C0B-09209D76D76D}"/>
          </ac:spMkLst>
        </pc:spChg>
        <pc:spChg chg="add mod">
          <ac:chgData name="承勇" userId="04ec64db-0e6d-4542-b62f-9b650ffe9ad6" providerId="ADAL" clId="{AE702F95-7924-4D81-B370-EA9F1FEAA1C6}" dt="2023-08-17T01:05:44.523" v="5419" actId="14100"/>
          <ac:spMkLst>
            <pc:docMk/>
            <pc:sldMk cId="1833938794" sldId="257"/>
            <ac:spMk id="8" creationId="{5E90C460-400B-4036-B7D3-BE680B9D7E0E}"/>
          </ac:spMkLst>
        </pc:spChg>
      </pc:sldChg>
      <pc:sldChg chg="addSp delSp modSp mod ord">
        <pc:chgData name="承勇" userId="04ec64db-0e6d-4542-b62f-9b650ffe9ad6" providerId="ADAL" clId="{AE702F95-7924-4D81-B370-EA9F1FEAA1C6}" dt="2023-08-17T02:35:15.043" v="6436" actId="207"/>
        <pc:sldMkLst>
          <pc:docMk/>
          <pc:sldMk cId="3938781550" sldId="285"/>
        </pc:sldMkLst>
        <pc:spChg chg="add del mod">
          <ac:chgData name="承勇" userId="04ec64db-0e6d-4542-b62f-9b650ffe9ad6" providerId="ADAL" clId="{AE702F95-7924-4D81-B370-EA9F1FEAA1C6}" dt="2023-08-15T07:12:13.426" v="915" actId="478"/>
          <ac:spMkLst>
            <pc:docMk/>
            <pc:sldMk cId="3938781550" sldId="285"/>
            <ac:spMk id="2" creationId="{D59DB02C-D0EE-3D05-C93F-B737BBF23D0B}"/>
          </ac:spMkLst>
        </pc:spChg>
        <pc:spChg chg="mod">
          <ac:chgData name="承勇" userId="04ec64db-0e6d-4542-b62f-9b650ffe9ad6" providerId="ADAL" clId="{AE702F95-7924-4D81-B370-EA9F1FEAA1C6}" dt="2023-08-16T07:29:10.801" v="4628" actId="14100"/>
          <ac:spMkLst>
            <pc:docMk/>
            <pc:sldMk cId="3938781550" sldId="285"/>
            <ac:spMk id="6" creationId="{22194617-A437-3525-3A41-FEC71D4093D4}"/>
          </ac:spMkLst>
        </pc:spChg>
        <pc:spChg chg="del">
          <ac:chgData name="承勇" userId="04ec64db-0e6d-4542-b62f-9b650ffe9ad6" providerId="ADAL" clId="{AE702F95-7924-4D81-B370-EA9F1FEAA1C6}" dt="2023-08-15T07:12:29.649" v="918" actId="478"/>
          <ac:spMkLst>
            <pc:docMk/>
            <pc:sldMk cId="3938781550" sldId="285"/>
            <ac:spMk id="9" creationId="{E37C322C-12AA-C298-73F3-3EE7E6A2B02D}"/>
          </ac:spMkLst>
        </pc:spChg>
        <pc:spChg chg="del">
          <ac:chgData name="承勇" userId="04ec64db-0e6d-4542-b62f-9b650ffe9ad6" providerId="ADAL" clId="{AE702F95-7924-4D81-B370-EA9F1FEAA1C6}" dt="2023-08-15T07:10:25.969" v="908" actId="478"/>
          <ac:spMkLst>
            <pc:docMk/>
            <pc:sldMk cId="3938781550" sldId="285"/>
            <ac:spMk id="10" creationId="{C62FB6D0-0BC1-3629-941D-365EFACF1FE5}"/>
          </ac:spMkLst>
        </pc:spChg>
        <pc:spChg chg="mod">
          <ac:chgData name="承勇" userId="04ec64db-0e6d-4542-b62f-9b650ffe9ad6" providerId="ADAL" clId="{AE702F95-7924-4D81-B370-EA9F1FEAA1C6}" dt="2023-08-15T07:30:03.669" v="1137" actId="1076"/>
          <ac:spMkLst>
            <pc:docMk/>
            <pc:sldMk cId="3938781550" sldId="285"/>
            <ac:spMk id="14" creationId="{98831DD3-C3A6-7872-1F9D-CA1A5413C68F}"/>
          </ac:spMkLst>
        </pc:spChg>
        <pc:spChg chg="del">
          <ac:chgData name="承勇" userId="04ec64db-0e6d-4542-b62f-9b650ffe9ad6" providerId="ADAL" clId="{AE702F95-7924-4D81-B370-EA9F1FEAA1C6}" dt="2023-08-15T07:12:21.071" v="916" actId="478"/>
          <ac:spMkLst>
            <pc:docMk/>
            <pc:sldMk cId="3938781550" sldId="285"/>
            <ac:spMk id="15" creationId="{E113E95F-3152-43D3-AA01-33509324D238}"/>
          </ac:spMkLst>
        </pc:spChg>
        <pc:spChg chg="mod">
          <ac:chgData name="承勇" userId="04ec64db-0e6d-4542-b62f-9b650ffe9ad6" providerId="ADAL" clId="{AE702F95-7924-4D81-B370-EA9F1FEAA1C6}" dt="2023-08-16T07:28:29.002" v="4627" actId="1076"/>
          <ac:spMkLst>
            <pc:docMk/>
            <pc:sldMk cId="3938781550" sldId="285"/>
            <ac:spMk id="16" creationId="{2923841C-BF37-2330-22B9-3BFA075A8821}"/>
          </ac:spMkLst>
        </pc:spChg>
        <pc:spChg chg="mod">
          <ac:chgData name="承勇" userId="04ec64db-0e6d-4542-b62f-9b650ffe9ad6" providerId="ADAL" clId="{AE702F95-7924-4D81-B370-EA9F1FEAA1C6}" dt="2023-08-17T02:35:15.043" v="6436" actId="207"/>
          <ac:spMkLst>
            <pc:docMk/>
            <pc:sldMk cId="3938781550" sldId="285"/>
            <ac:spMk id="31" creationId="{1BCEBD93-0F3F-DEB3-5053-8674C134286D}"/>
          </ac:spMkLst>
        </pc:spChg>
        <pc:spChg chg="mod">
          <ac:chgData name="承勇" userId="04ec64db-0e6d-4542-b62f-9b650ffe9ad6" providerId="ADAL" clId="{AE702F95-7924-4D81-B370-EA9F1FEAA1C6}" dt="2023-08-15T07:22:10.201" v="1018" actId="1076"/>
          <ac:spMkLst>
            <pc:docMk/>
            <pc:sldMk cId="3938781550" sldId="285"/>
            <ac:spMk id="33" creationId="{28A4BD15-66CB-4513-A4DE-6A685E16D14A}"/>
          </ac:spMkLst>
        </pc:spChg>
        <pc:spChg chg="del mod">
          <ac:chgData name="承勇" userId="04ec64db-0e6d-4542-b62f-9b650ffe9ad6" providerId="ADAL" clId="{AE702F95-7924-4D81-B370-EA9F1FEAA1C6}" dt="2023-08-16T07:27:18.360" v="4610" actId="478"/>
          <ac:spMkLst>
            <pc:docMk/>
            <pc:sldMk cId="3938781550" sldId="285"/>
            <ac:spMk id="34" creationId="{98222CF3-A3C2-4353-8EA6-AD9E928BE85F}"/>
          </ac:spMkLst>
        </pc:spChg>
        <pc:spChg chg="del mod">
          <ac:chgData name="承勇" userId="04ec64db-0e6d-4542-b62f-9b650ffe9ad6" providerId="ADAL" clId="{AE702F95-7924-4D81-B370-EA9F1FEAA1C6}" dt="2023-08-15T07:36:56.278" v="1204"/>
          <ac:spMkLst>
            <pc:docMk/>
            <pc:sldMk cId="3938781550" sldId="285"/>
            <ac:spMk id="35" creationId="{4C5DF289-F500-4564-7ED4-236CBB0E99CA}"/>
          </ac:spMkLst>
        </pc:spChg>
        <pc:spChg chg="add mod">
          <ac:chgData name="承勇" userId="04ec64db-0e6d-4542-b62f-9b650ffe9ad6" providerId="ADAL" clId="{AE702F95-7924-4D81-B370-EA9F1FEAA1C6}" dt="2023-08-16T07:28:01.652" v="4625" actId="14100"/>
          <ac:spMkLst>
            <pc:docMk/>
            <pc:sldMk cId="3938781550" sldId="285"/>
            <ac:spMk id="36" creationId="{829DEEF4-4A05-472B-A20F-3DF982E8FDD7}"/>
          </ac:spMkLst>
        </pc:spChg>
        <pc:spChg chg="add del mod">
          <ac:chgData name="承勇" userId="04ec64db-0e6d-4542-b62f-9b650ffe9ad6" providerId="ADAL" clId="{AE702F95-7924-4D81-B370-EA9F1FEAA1C6}" dt="2023-08-17T01:59:36.164" v="6113" actId="478"/>
          <ac:spMkLst>
            <pc:docMk/>
            <pc:sldMk cId="3938781550" sldId="285"/>
            <ac:spMk id="37" creationId="{AE33F631-1696-49A7-ABAC-52663D620DB9}"/>
          </ac:spMkLst>
        </pc:spChg>
        <pc:spChg chg="mod">
          <ac:chgData name="承勇" userId="04ec64db-0e6d-4542-b62f-9b650ffe9ad6" providerId="ADAL" clId="{AE702F95-7924-4D81-B370-EA9F1FEAA1C6}" dt="2023-08-15T07:28:16.234" v="1119" actId="113"/>
          <ac:spMkLst>
            <pc:docMk/>
            <pc:sldMk cId="3938781550" sldId="285"/>
            <ac:spMk id="38" creationId="{445504B1-7651-FB03-26DB-8ACFAC3512D0}"/>
          </ac:spMkLst>
        </pc:spChg>
        <pc:spChg chg="add mod">
          <ac:chgData name="承勇" userId="04ec64db-0e6d-4542-b62f-9b650ffe9ad6" providerId="ADAL" clId="{AE702F95-7924-4D81-B370-EA9F1FEAA1C6}" dt="2023-08-16T01:44:14.079" v="4263"/>
          <ac:spMkLst>
            <pc:docMk/>
            <pc:sldMk cId="3938781550" sldId="285"/>
            <ac:spMk id="40" creationId="{32EE59F3-D0E8-422F-9669-57927031DE64}"/>
          </ac:spMkLst>
        </pc:spChg>
        <pc:spChg chg="add mod">
          <ac:chgData name="承勇" userId="04ec64db-0e6d-4542-b62f-9b650ffe9ad6" providerId="ADAL" clId="{AE702F95-7924-4D81-B370-EA9F1FEAA1C6}" dt="2023-08-17T01:59:38.648" v="6114"/>
          <ac:spMkLst>
            <pc:docMk/>
            <pc:sldMk cId="3938781550" sldId="285"/>
            <ac:spMk id="41" creationId="{52A2BD67-8EB6-4198-8AAA-BBFAD0A5D27F}"/>
          </ac:spMkLst>
        </pc:spChg>
        <pc:spChg chg="mod">
          <ac:chgData name="承勇" userId="04ec64db-0e6d-4542-b62f-9b650ffe9ad6" providerId="ADAL" clId="{AE702F95-7924-4D81-B370-EA9F1FEAA1C6}" dt="2023-08-17T02:34:31.081" v="6431"/>
          <ac:spMkLst>
            <pc:docMk/>
            <pc:sldMk cId="3938781550" sldId="285"/>
            <ac:spMk id="48" creationId="{58E4716D-FF46-4DCA-86B2-C574A8C40758}"/>
          </ac:spMkLst>
        </pc:spChg>
        <pc:spChg chg="mod">
          <ac:chgData name="承勇" userId="04ec64db-0e6d-4542-b62f-9b650ffe9ad6" providerId="ADAL" clId="{AE702F95-7924-4D81-B370-EA9F1FEAA1C6}" dt="2023-08-17T02:34:31.081" v="6431"/>
          <ac:spMkLst>
            <pc:docMk/>
            <pc:sldMk cId="3938781550" sldId="285"/>
            <ac:spMk id="51" creationId="{866941F9-D690-4A40-BDEB-27B550BAE138}"/>
          </ac:spMkLst>
        </pc:spChg>
        <pc:spChg chg="mod">
          <ac:chgData name="承勇" userId="04ec64db-0e6d-4542-b62f-9b650ffe9ad6" providerId="ADAL" clId="{AE702F95-7924-4D81-B370-EA9F1FEAA1C6}" dt="2023-08-17T02:34:31.081" v="6431"/>
          <ac:spMkLst>
            <pc:docMk/>
            <pc:sldMk cId="3938781550" sldId="285"/>
            <ac:spMk id="64" creationId="{B341DECC-1068-456B-82F7-92C49CEEE88D}"/>
          </ac:spMkLst>
        </pc:spChg>
        <pc:spChg chg="mod">
          <ac:chgData name="承勇" userId="04ec64db-0e6d-4542-b62f-9b650ffe9ad6" providerId="ADAL" clId="{AE702F95-7924-4D81-B370-EA9F1FEAA1C6}" dt="2023-08-17T02:34:31.081" v="6431"/>
          <ac:spMkLst>
            <pc:docMk/>
            <pc:sldMk cId="3938781550" sldId="285"/>
            <ac:spMk id="66" creationId="{2204A686-5CE4-48E7-B71D-5887E01E316C}"/>
          </ac:spMkLst>
        </pc:spChg>
        <pc:spChg chg="mod">
          <ac:chgData name="承勇" userId="04ec64db-0e6d-4542-b62f-9b650ffe9ad6" providerId="ADAL" clId="{AE702F95-7924-4D81-B370-EA9F1FEAA1C6}" dt="2023-08-17T02:34:31.081" v="6431"/>
          <ac:spMkLst>
            <pc:docMk/>
            <pc:sldMk cId="3938781550" sldId="285"/>
            <ac:spMk id="68" creationId="{0034C696-C1AE-4C78-847B-3CFFFC27D429}"/>
          </ac:spMkLst>
        </pc:spChg>
        <pc:spChg chg="mod">
          <ac:chgData name="承勇" userId="04ec64db-0e6d-4542-b62f-9b650ffe9ad6" providerId="ADAL" clId="{AE702F95-7924-4D81-B370-EA9F1FEAA1C6}" dt="2023-08-17T02:34:31.081" v="6431"/>
          <ac:spMkLst>
            <pc:docMk/>
            <pc:sldMk cId="3938781550" sldId="285"/>
            <ac:spMk id="70" creationId="{A39E02E7-EBE9-49CE-8D8F-142AA1BF78A3}"/>
          </ac:spMkLst>
        </pc:spChg>
        <pc:spChg chg="mod">
          <ac:chgData name="承勇" userId="04ec64db-0e6d-4542-b62f-9b650ffe9ad6" providerId="ADAL" clId="{AE702F95-7924-4D81-B370-EA9F1FEAA1C6}" dt="2023-08-17T02:34:31.081" v="6431"/>
          <ac:spMkLst>
            <pc:docMk/>
            <pc:sldMk cId="3938781550" sldId="285"/>
            <ac:spMk id="71" creationId="{B625E303-F384-48AA-8900-A522ECA302AD}"/>
          </ac:spMkLst>
        </pc:spChg>
        <pc:spChg chg="mod">
          <ac:chgData name="承勇" userId="04ec64db-0e6d-4542-b62f-9b650ffe9ad6" providerId="ADAL" clId="{AE702F95-7924-4D81-B370-EA9F1FEAA1C6}" dt="2023-08-17T02:34:31.081" v="6431"/>
          <ac:spMkLst>
            <pc:docMk/>
            <pc:sldMk cId="3938781550" sldId="285"/>
            <ac:spMk id="72" creationId="{930755B3-699F-4FC1-B28E-DF905E50D8D0}"/>
          </ac:spMkLst>
        </pc:spChg>
        <pc:grpChg chg="add del mod">
          <ac:chgData name="承勇" userId="04ec64db-0e6d-4542-b62f-9b650ffe9ad6" providerId="ADAL" clId="{AE702F95-7924-4D81-B370-EA9F1FEAA1C6}" dt="2023-08-17T02:34:24.013" v="6430" actId="478"/>
          <ac:grpSpMkLst>
            <pc:docMk/>
            <pc:sldMk cId="3938781550" sldId="285"/>
            <ac:grpSpMk id="3" creationId="{CAFD68C3-DA0D-4935-8543-274E9D6D07CF}"/>
          </ac:grpSpMkLst>
        </pc:grpChg>
        <pc:grpChg chg="add del">
          <ac:chgData name="承勇" userId="04ec64db-0e6d-4542-b62f-9b650ffe9ad6" providerId="ADAL" clId="{AE702F95-7924-4D81-B370-EA9F1FEAA1C6}" dt="2023-08-15T07:12:13.426" v="915" actId="478"/>
          <ac:grpSpMkLst>
            <pc:docMk/>
            <pc:sldMk cId="3938781550" sldId="285"/>
            <ac:grpSpMk id="4" creationId="{A75761E6-D162-33BC-70BC-03396218C9F8}"/>
          </ac:grpSpMkLst>
        </pc:grpChg>
        <pc:grpChg chg="mod">
          <ac:chgData name="承勇" userId="04ec64db-0e6d-4542-b62f-9b650ffe9ad6" providerId="ADAL" clId="{AE702F95-7924-4D81-B370-EA9F1FEAA1C6}" dt="2023-08-16T07:28:20.182" v="4626" actId="1076"/>
          <ac:grpSpMkLst>
            <pc:docMk/>
            <pc:sldMk cId="3938781550" sldId="285"/>
            <ac:grpSpMk id="7" creationId="{CB8F5EF6-2108-4366-1F00-1238B0AB8A60}"/>
          </ac:grpSpMkLst>
        </pc:grpChg>
        <pc:grpChg chg="add del">
          <ac:chgData name="承勇" userId="04ec64db-0e6d-4542-b62f-9b650ffe9ad6" providerId="ADAL" clId="{AE702F95-7924-4D81-B370-EA9F1FEAA1C6}" dt="2023-08-15T07:12:13.426" v="915" actId="478"/>
          <ac:grpSpMkLst>
            <pc:docMk/>
            <pc:sldMk cId="3938781550" sldId="285"/>
            <ac:grpSpMk id="28" creationId="{58A2A39D-1806-29A9-4654-0A09651E1375}"/>
          </ac:grpSpMkLst>
        </pc:grpChg>
        <pc:grpChg chg="add mod">
          <ac:chgData name="承勇" userId="04ec64db-0e6d-4542-b62f-9b650ffe9ad6" providerId="ADAL" clId="{AE702F95-7924-4D81-B370-EA9F1FEAA1C6}" dt="2023-08-16T07:27:56.951" v="4624" actId="164"/>
          <ac:grpSpMkLst>
            <pc:docMk/>
            <pc:sldMk cId="3938781550" sldId="285"/>
            <ac:grpSpMk id="30" creationId="{8BE05B70-DA8C-4BDA-B517-1C939FC76596}"/>
          </ac:grpSpMkLst>
        </pc:grpChg>
        <pc:grpChg chg="mod">
          <ac:chgData name="承勇" userId="04ec64db-0e6d-4542-b62f-9b650ffe9ad6" providerId="ADAL" clId="{AE702F95-7924-4D81-B370-EA9F1FEAA1C6}" dt="2023-08-15T07:28:16.234" v="1119" actId="113"/>
          <ac:grpSpMkLst>
            <pc:docMk/>
            <pc:sldMk cId="3938781550" sldId="285"/>
            <ac:grpSpMk id="42" creationId="{083F07F3-D77C-DABC-3D78-94398CF98C0C}"/>
          </ac:grpSpMkLst>
        </pc:grpChg>
        <pc:grpChg chg="add mod">
          <ac:chgData name="承勇" userId="04ec64db-0e6d-4542-b62f-9b650ffe9ad6" providerId="ADAL" clId="{AE702F95-7924-4D81-B370-EA9F1FEAA1C6}" dt="2023-08-17T02:34:38.370" v="6434" actId="1076"/>
          <ac:grpSpMkLst>
            <pc:docMk/>
            <pc:sldMk cId="3938781550" sldId="285"/>
            <ac:grpSpMk id="43" creationId="{53FF801E-17B4-4A8A-8157-122DD745DF5F}"/>
          </ac:grpSpMkLst>
        </pc:grpChg>
        <pc:grpChg chg="mod">
          <ac:chgData name="承勇" userId="04ec64db-0e6d-4542-b62f-9b650ffe9ad6" providerId="ADAL" clId="{AE702F95-7924-4D81-B370-EA9F1FEAA1C6}" dt="2023-08-17T02:34:31.081" v="6431"/>
          <ac:grpSpMkLst>
            <pc:docMk/>
            <pc:sldMk cId="3938781550" sldId="285"/>
            <ac:grpSpMk id="44" creationId="{47B33E66-49CE-44C9-9D97-99B5E4CB9539}"/>
          </ac:grpSpMkLst>
        </pc:grpChg>
        <pc:grpChg chg="mod">
          <ac:chgData name="承勇" userId="04ec64db-0e6d-4542-b62f-9b650ffe9ad6" providerId="ADAL" clId="{AE702F95-7924-4D81-B370-EA9F1FEAA1C6}" dt="2023-08-17T02:34:31.081" v="6431"/>
          <ac:grpSpMkLst>
            <pc:docMk/>
            <pc:sldMk cId="3938781550" sldId="285"/>
            <ac:grpSpMk id="45" creationId="{9D912EAC-0912-4676-8AD3-D5364E23D3EB}"/>
          </ac:grpSpMkLst>
        </pc:grpChg>
        <pc:grpChg chg="mod">
          <ac:chgData name="承勇" userId="04ec64db-0e6d-4542-b62f-9b650ffe9ad6" providerId="ADAL" clId="{AE702F95-7924-4D81-B370-EA9F1FEAA1C6}" dt="2023-08-17T02:34:31.081" v="6431"/>
          <ac:grpSpMkLst>
            <pc:docMk/>
            <pc:sldMk cId="3938781550" sldId="285"/>
            <ac:grpSpMk id="46" creationId="{A10B1BC5-4146-46A0-A6CD-19F61804B1C7}"/>
          </ac:grpSpMkLst>
        </pc:grpChg>
        <pc:grpChg chg="mod">
          <ac:chgData name="承勇" userId="04ec64db-0e6d-4542-b62f-9b650ffe9ad6" providerId="ADAL" clId="{AE702F95-7924-4D81-B370-EA9F1FEAA1C6}" dt="2023-08-17T02:34:31.081" v="6431"/>
          <ac:grpSpMkLst>
            <pc:docMk/>
            <pc:sldMk cId="3938781550" sldId="285"/>
            <ac:grpSpMk id="47" creationId="{9CB92831-BDE3-4E1F-85A7-2ECB35AB7767}"/>
          </ac:grpSpMkLst>
        </pc:grpChg>
        <pc:grpChg chg="mod">
          <ac:chgData name="承勇" userId="04ec64db-0e6d-4542-b62f-9b650ffe9ad6" providerId="ADAL" clId="{AE702F95-7924-4D81-B370-EA9F1FEAA1C6}" dt="2023-08-17T02:34:31.081" v="6431"/>
          <ac:grpSpMkLst>
            <pc:docMk/>
            <pc:sldMk cId="3938781550" sldId="285"/>
            <ac:grpSpMk id="49" creationId="{6655E3DF-D7CE-4F07-95DC-F8794B60F212}"/>
          </ac:grpSpMkLst>
        </pc:grpChg>
        <pc:grpChg chg="del">
          <ac:chgData name="承勇" userId="04ec64db-0e6d-4542-b62f-9b650ffe9ad6" providerId="ADAL" clId="{AE702F95-7924-4D81-B370-EA9F1FEAA1C6}" dt="2023-08-15T07:10:21.137" v="907" actId="478"/>
          <ac:grpSpMkLst>
            <pc:docMk/>
            <pc:sldMk cId="3938781550" sldId="285"/>
            <ac:grpSpMk id="50" creationId="{D379F6B7-CFAD-4CC3-DAEA-5A8FACDA0831}"/>
          </ac:grpSpMkLst>
        </pc:grpChg>
        <pc:grpChg chg="mod">
          <ac:chgData name="承勇" userId="04ec64db-0e6d-4542-b62f-9b650ffe9ad6" providerId="ADAL" clId="{AE702F95-7924-4D81-B370-EA9F1FEAA1C6}" dt="2023-08-17T02:34:31.081" v="6431"/>
          <ac:grpSpMkLst>
            <pc:docMk/>
            <pc:sldMk cId="3938781550" sldId="285"/>
            <ac:grpSpMk id="63" creationId="{8B2325B9-546E-47AD-A57D-1F2C255699E1}"/>
          </ac:grpSpMkLst>
        </pc:grpChg>
        <pc:grpChg chg="mod">
          <ac:chgData name="承勇" userId="04ec64db-0e6d-4542-b62f-9b650ffe9ad6" providerId="ADAL" clId="{AE702F95-7924-4D81-B370-EA9F1FEAA1C6}" dt="2023-08-17T02:34:31.081" v="6431"/>
          <ac:grpSpMkLst>
            <pc:docMk/>
            <pc:sldMk cId="3938781550" sldId="285"/>
            <ac:grpSpMk id="67" creationId="{26BF4219-94AE-49F9-8003-BCDDB55EB0FC}"/>
          </ac:grpSpMkLst>
        </pc:grpChg>
        <pc:picChg chg="add del mod">
          <ac:chgData name="承勇" userId="04ec64db-0e6d-4542-b62f-9b650ffe9ad6" providerId="ADAL" clId="{AE702F95-7924-4D81-B370-EA9F1FEAA1C6}" dt="2023-08-15T07:12:13.426" v="915" actId="478"/>
          <ac:picMkLst>
            <pc:docMk/>
            <pc:sldMk cId="3938781550" sldId="285"/>
            <ac:picMk id="23" creationId="{57D3309F-0418-5B76-D423-C5E2BAFCAF52}"/>
          </ac:picMkLst>
        </pc:picChg>
        <pc:picChg chg="del mod">
          <ac:chgData name="承勇" userId="04ec64db-0e6d-4542-b62f-9b650ffe9ad6" providerId="ADAL" clId="{AE702F95-7924-4D81-B370-EA9F1FEAA1C6}" dt="2023-08-16T01:37:36.117" v="4106" actId="478"/>
          <ac:picMkLst>
            <pc:docMk/>
            <pc:sldMk cId="3938781550" sldId="285"/>
            <ac:picMk id="27" creationId="{2ABEEEBF-AF93-4B15-AE4B-C485A030DF5E}"/>
          </ac:picMkLst>
        </pc:picChg>
        <pc:picChg chg="add del mod">
          <ac:chgData name="承勇" userId="04ec64db-0e6d-4542-b62f-9b650ffe9ad6" providerId="ADAL" clId="{AE702F95-7924-4D81-B370-EA9F1FEAA1C6}" dt="2023-08-16T01:37:35.502" v="4105" actId="478"/>
          <ac:picMkLst>
            <pc:docMk/>
            <pc:sldMk cId="3938781550" sldId="285"/>
            <ac:picMk id="29" creationId="{D3C19C4F-FF69-4DCB-B7E3-0B19B9B795D5}"/>
          </ac:picMkLst>
        </pc:picChg>
        <pc:picChg chg="mod">
          <ac:chgData name="承勇" userId="04ec64db-0e6d-4542-b62f-9b650ffe9ad6" providerId="ADAL" clId="{AE702F95-7924-4D81-B370-EA9F1FEAA1C6}" dt="2023-08-15T07:20:04.220" v="986"/>
          <ac:picMkLst>
            <pc:docMk/>
            <pc:sldMk cId="3938781550" sldId="285"/>
            <ac:picMk id="32" creationId="{DC19D2BB-6202-4055-958C-BB64D2733AEB}"/>
          </ac:picMkLst>
        </pc:picChg>
        <pc:picChg chg="mod">
          <ac:chgData name="承勇" userId="04ec64db-0e6d-4542-b62f-9b650ffe9ad6" providerId="ADAL" clId="{AE702F95-7924-4D81-B370-EA9F1FEAA1C6}" dt="2023-08-17T02:34:31.081" v="6431"/>
          <ac:picMkLst>
            <pc:docMk/>
            <pc:sldMk cId="3938781550" sldId="285"/>
            <ac:picMk id="65" creationId="{A16107AF-20E7-4430-83D4-44327F35B3EA}"/>
          </ac:picMkLst>
        </pc:picChg>
        <pc:picChg chg="mod">
          <ac:chgData name="承勇" userId="04ec64db-0e6d-4542-b62f-9b650ffe9ad6" providerId="ADAL" clId="{AE702F95-7924-4D81-B370-EA9F1FEAA1C6}" dt="2023-08-17T02:34:31.081" v="6431"/>
          <ac:picMkLst>
            <pc:docMk/>
            <pc:sldMk cId="3938781550" sldId="285"/>
            <ac:picMk id="69" creationId="{B59D0959-4D90-49F0-8559-8983F5A88523}"/>
          </ac:picMkLst>
        </pc:picChg>
        <pc:cxnChg chg="add mod">
          <ac:chgData name="承勇" userId="04ec64db-0e6d-4542-b62f-9b650ffe9ad6" providerId="ADAL" clId="{AE702F95-7924-4D81-B370-EA9F1FEAA1C6}" dt="2023-08-15T07:26:39.971" v="1094"/>
          <ac:cxnSpMkLst>
            <pc:docMk/>
            <pc:sldMk cId="3938781550" sldId="285"/>
            <ac:cxnSpMk id="39" creationId="{EB31302B-3B27-4395-B1D7-A9E1ACCB7C84}"/>
          </ac:cxnSpMkLst>
        </pc:cxnChg>
        <pc:cxnChg chg="mod">
          <ac:chgData name="承勇" userId="04ec64db-0e6d-4542-b62f-9b650ffe9ad6" providerId="ADAL" clId="{AE702F95-7924-4D81-B370-EA9F1FEAA1C6}" dt="2023-08-17T02:34:31.081" v="6431"/>
          <ac:cxnSpMkLst>
            <pc:docMk/>
            <pc:sldMk cId="3938781550" sldId="285"/>
            <ac:cxnSpMk id="53" creationId="{22D7E89D-DCBF-4175-B205-DA7D81DC8D65}"/>
          </ac:cxnSpMkLst>
        </pc:cxnChg>
        <pc:cxnChg chg="mod">
          <ac:chgData name="承勇" userId="04ec64db-0e6d-4542-b62f-9b650ffe9ad6" providerId="ADAL" clId="{AE702F95-7924-4D81-B370-EA9F1FEAA1C6}" dt="2023-08-17T02:34:31.081" v="6431"/>
          <ac:cxnSpMkLst>
            <pc:docMk/>
            <pc:sldMk cId="3938781550" sldId="285"/>
            <ac:cxnSpMk id="62" creationId="{88A0DCAC-F361-4FC2-BFF4-106322DF3CF7}"/>
          </ac:cxnSpMkLst>
        </pc:cxnChg>
      </pc:sldChg>
      <pc:sldChg chg="del ord">
        <pc:chgData name="承勇" userId="04ec64db-0e6d-4542-b62f-9b650ffe9ad6" providerId="ADAL" clId="{AE702F95-7924-4D81-B370-EA9F1FEAA1C6}" dt="2023-08-15T07:14:33.198" v="931" actId="47"/>
        <pc:sldMkLst>
          <pc:docMk/>
          <pc:sldMk cId="3970676878" sldId="307"/>
        </pc:sldMkLst>
      </pc:sldChg>
      <pc:sldChg chg="del">
        <pc:chgData name="承勇" userId="04ec64db-0e6d-4542-b62f-9b650ffe9ad6" providerId="ADAL" clId="{AE702F95-7924-4D81-B370-EA9F1FEAA1C6}" dt="2023-08-16T00:56:25.703" v="3926" actId="47"/>
        <pc:sldMkLst>
          <pc:docMk/>
          <pc:sldMk cId="662419955" sldId="1370"/>
        </pc:sldMkLst>
      </pc:sldChg>
      <pc:sldChg chg="del">
        <pc:chgData name="承勇" userId="04ec64db-0e6d-4542-b62f-9b650ffe9ad6" providerId="ADAL" clId="{AE702F95-7924-4D81-B370-EA9F1FEAA1C6}" dt="2023-08-15T14:38:21.758" v="2643" actId="47"/>
        <pc:sldMkLst>
          <pc:docMk/>
          <pc:sldMk cId="3688787801" sldId="1374"/>
        </pc:sldMkLst>
      </pc:sldChg>
      <pc:sldChg chg="addSp delSp modSp mod">
        <pc:chgData name="承勇" userId="04ec64db-0e6d-4542-b62f-9b650ffe9ad6" providerId="ADAL" clId="{AE702F95-7924-4D81-B370-EA9F1FEAA1C6}" dt="2023-08-17T02:47:54.116" v="6555" actId="20577"/>
        <pc:sldMkLst>
          <pc:docMk/>
          <pc:sldMk cId="702653453" sldId="1375"/>
        </pc:sldMkLst>
        <pc:spChg chg="del mod">
          <ac:chgData name="承勇" userId="04ec64db-0e6d-4542-b62f-9b650ffe9ad6" providerId="ADAL" clId="{AE702F95-7924-4D81-B370-EA9F1FEAA1C6}" dt="2023-08-16T08:18:50.482" v="5120" actId="478"/>
          <ac:spMkLst>
            <pc:docMk/>
            <pc:sldMk cId="702653453" sldId="1375"/>
            <ac:spMk id="7" creationId="{12CC64BB-D544-7F3A-94A2-1A1B03DE486E}"/>
          </ac:spMkLst>
        </pc:spChg>
        <pc:spChg chg="add mod">
          <ac:chgData name="承勇" userId="04ec64db-0e6d-4542-b62f-9b650ffe9ad6" providerId="ADAL" clId="{AE702F95-7924-4D81-B370-EA9F1FEAA1C6}" dt="2023-08-16T08:19:13.614" v="5129"/>
          <ac:spMkLst>
            <pc:docMk/>
            <pc:sldMk cId="702653453" sldId="1375"/>
            <ac:spMk id="8" creationId="{A7DF6532-55CB-48B9-8F01-788ACE439EB8}"/>
          </ac:spMkLst>
        </pc:spChg>
        <pc:spChg chg="add mod">
          <ac:chgData name="承勇" userId="04ec64db-0e6d-4542-b62f-9b650ffe9ad6" providerId="ADAL" clId="{AE702F95-7924-4D81-B370-EA9F1FEAA1C6}" dt="2023-08-16T08:21:11.291" v="5166" actId="1076"/>
          <ac:spMkLst>
            <pc:docMk/>
            <pc:sldMk cId="702653453" sldId="1375"/>
            <ac:spMk id="10" creationId="{A2F8349D-F737-4EDB-8E33-23BEE63C864E}"/>
          </ac:spMkLst>
        </pc:spChg>
        <pc:spChg chg="mod">
          <ac:chgData name="承勇" userId="04ec64db-0e6d-4542-b62f-9b650ffe9ad6" providerId="ADAL" clId="{AE702F95-7924-4D81-B370-EA9F1FEAA1C6}" dt="2023-08-17T02:47:54.116" v="6555" actId="20577"/>
          <ac:spMkLst>
            <pc:docMk/>
            <pc:sldMk cId="702653453" sldId="1375"/>
            <ac:spMk id="21" creationId="{DB12BB9D-E09E-70B3-2BE0-40F4244950C3}"/>
          </ac:spMkLst>
        </pc:spChg>
        <pc:cxnChg chg="add mod">
          <ac:chgData name="承勇" userId="04ec64db-0e6d-4542-b62f-9b650ffe9ad6" providerId="ADAL" clId="{AE702F95-7924-4D81-B370-EA9F1FEAA1C6}" dt="2023-08-16T08:18:45.166" v="5118"/>
          <ac:cxnSpMkLst>
            <pc:docMk/>
            <pc:sldMk cId="702653453" sldId="1375"/>
            <ac:cxnSpMk id="9" creationId="{05CE8522-8289-4DFF-B079-47D2414765F0}"/>
          </ac:cxnSpMkLst>
        </pc:cxnChg>
      </pc:sldChg>
      <pc:sldChg chg="del">
        <pc:chgData name="承勇" userId="04ec64db-0e6d-4542-b62f-9b650ffe9ad6" providerId="ADAL" clId="{AE702F95-7924-4D81-B370-EA9F1FEAA1C6}" dt="2023-08-15T14:37:51.052" v="2642" actId="47"/>
        <pc:sldMkLst>
          <pc:docMk/>
          <pc:sldMk cId="3685452859" sldId="1378"/>
        </pc:sldMkLst>
      </pc:sldChg>
      <pc:sldChg chg="del">
        <pc:chgData name="承勇" userId="04ec64db-0e6d-4542-b62f-9b650ffe9ad6" providerId="ADAL" clId="{AE702F95-7924-4D81-B370-EA9F1FEAA1C6}" dt="2023-08-15T14:38:44.123" v="2646" actId="47"/>
        <pc:sldMkLst>
          <pc:docMk/>
          <pc:sldMk cId="4153065132" sldId="1388"/>
        </pc:sldMkLst>
      </pc:sldChg>
      <pc:sldChg chg="addSp delSp modSp add mod ord">
        <pc:chgData name="承勇" userId="04ec64db-0e6d-4542-b62f-9b650ffe9ad6" providerId="ADAL" clId="{AE702F95-7924-4D81-B370-EA9F1FEAA1C6}" dt="2023-08-17T02:22:34.345" v="6363"/>
        <pc:sldMkLst>
          <pc:docMk/>
          <pc:sldMk cId="899135389" sldId="1393"/>
        </pc:sldMkLst>
        <pc:spChg chg="del">
          <ac:chgData name="承勇" userId="04ec64db-0e6d-4542-b62f-9b650ffe9ad6" providerId="ADAL" clId="{AE702F95-7924-4D81-B370-EA9F1FEAA1C6}" dt="2023-08-16T01:57:26.681" v="4320" actId="478"/>
          <ac:spMkLst>
            <pc:docMk/>
            <pc:sldMk cId="899135389" sldId="1393"/>
            <ac:spMk id="3" creationId="{F9EBAE1A-BE14-5132-649E-CBF91ACC0FF5}"/>
          </ac:spMkLst>
        </pc:spChg>
        <pc:spChg chg="del mod">
          <ac:chgData name="承勇" userId="04ec64db-0e6d-4542-b62f-9b650ffe9ad6" providerId="ADAL" clId="{AE702F95-7924-4D81-B370-EA9F1FEAA1C6}" dt="2023-08-16T01:57:30.385" v="4321" actId="478"/>
          <ac:spMkLst>
            <pc:docMk/>
            <pc:sldMk cId="899135389" sldId="1393"/>
            <ac:spMk id="4" creationId="{ED30DEA2-D265-4C65-8CC2-005BD448C6F8}"/>
          </ac:spMkLst>
        </pc:spChg>
        <pc:spChg chg="del mod">
          <ac:chgData name="承勇" userId="04ec64db-0e6d-4542-b62f-9b650ffe9ad6" providerId="ADAL" clId="{AE702F95-7924-4D81-B370-EA9F1FEAA1C6}" dt="2023-08-17T01:08:04.522" v="5440" actId="478"/>
          <ac:spMkLst>
            <pc:docMk/>
            <pc:sldMk cId="899135389" sldId="1393"/>
            <ac:spMk id="5" creationId="{24E29FD9-B7AC-646D-793E-940109C20572}"/>
          </ac:spMkLst>
        </pc:spChg>
        <pc:spChg chg="del mod">
          <ac:chgData name="承勇" userId="04ec64db-0e6d-4542-b62f-9b650ffe9ad6" providerId="ADAL" clId="{AE702F95-7924-4D81-B370-EA9F1FEAA1C6}" dt="2023-08-17T01:08:06.433" v="5441" actId="478"/>
          <ac:spMkLst>
            <pc:docMk/>
            <pc:sldMk cId="899135389" sldId="1393"/>
            <ac:spMk id="8" creationId="{4A6E13BA-73FC-7018-A464-80E560D80594}"/>
          </ac:spMkLst>
        </pc:spChg>
        <pc:spChg chg="add del">
          <ac:chgData name="承勇" userId="04ec64db-0e6d-4542-b62f-9b650ffe9ad6" providerId="ADAL" clId="{AE702F95-7924-4D81-B370-EA9F1FEAA1C6}" dt="2023-08-17T01:22:15.818" v="5583"/>
          <ac:spMkLst>
            <pc:docMk/>
            <pc:sldMk cId="899135389" sldId="1393"/>
            <ac:spMk id="10" creationId="{F3409823-753A-418B-A62E-6EB20B49E9EF}"/>
          </ac:spMkLst>
        </pc:spChg>
        <pc:spChg chg="add mod">
          <ac:chgData name="承勇" userId="04ec64db-0e6d-4542-b62f-9b650ffe9ad6" providerId="ADAL" clId="{AE702F95-7924-4D81-B370-EA9F1FEAA1C6}" dt="2023-08-17T01:07:29.216" v="5430" actId="14100"/>
          <ac:spMkLst>
            <pc:docMk/>
            <pc:sldMk cId="899135389" sldId="1393"/>
            <ac:spMk id="13" creationId="{9CFEE0C2-93FC-4757-8082-A594A734DF7C}"/>
          </ac:spMkLst>
        </pc:spChg>
        <pc:spChg chg="add del mod">
          <ac:chgData name="承勇" userId="04ec64db-0e6d-4542-b62f-9b650ffe9ad6" providerId="ADAL" clId="{AE702F95-7924-4D81-B370-EA9F1FEAA1C6}" dt="2023-08-16T01:42:22.815" v="4244" actId="478"/>
          <ac:spMkLst>
            <pc:docMk/>
            <pc:sldMk cId="899135389" sldId="1393"/>
            <ac:spMk id="16" creationId="{11D6E3A9-9991-4116-8F9D-B5351AEE18F4}"/>
          </ac:spMkLst>
        </pc:spChg>
        <pc:spChg chg="add del">
          <ac:chgData name="承勇" userId="04ec64db-0e6d-4542-b62f-9b650ffe9ad6" providerId="ADAL" clId="{AE702F95-7924-4D81-B370-EA9F1FEAA1C6}" dt="2023-08-16T01:57:34.614" v="4323" actId="22"/>
          <ac:spMkLst>
            <pc:docMk/>
            <pc:sldMk cId="899135389" sldId="1393"/>
            <ac:spMk id="17" creationId="{BF4A2C95-A48E-4F51-BC15-4E06A5355BAE}"/>
          </ac:spMkLst>
        </pc:spChg>
        <pc:spChg chg="add del">
          <ac:chgData name="承勇" userId="04ec64db-0e6d-4542-b62f-9b650ffe9ad6" providerId="ADAL" clId="{AE702F95-7924-4D81-B370-EA9F1FEAA1C6}" dt="2023-08-17T01:22:21.146" v="5586"/>
          <ac:spMkLst>
            <pc:docMk/>
            <pc:sldMk cId="899135389" sldId="1393"/>
            <ac:spMk id="18" creationId="{CE20E68B-B403-4D28-95E2-6801A77B8A9A}"/>
          </ac:spMkLst>
        </pc:spChg>
        <pc:spChg chg="del">
          <ac:chgData name="承勇" userId="04ec64db-0e6d-4542-b62f-9b650ffe9ad6" providerId="ADAL" clId="{AE702F95-7924-4D81-B370-EA9F1FEAA1C6}" dt="2023-08-15T00:53:35.578" v="101" actId="478"/>
          <ac:spMkLst>
            <pc:docMk/>
            <pc:sldMk cId="899135389" sldId="1393"/>
            <ac:spMk id="19" creationId="{34EBE37D-B9D5-D34E-07E9-1DD2383919EE}"/>
          </ac:spMkLst>
        </pc:spChg>
        <pc:spChg chg="mod">
          <ac:chgData name="承勇" userId="04ec64db-0e6d-4542-b62f-9b650ffe9ad6" providerId="ADAL" clId="{AE702F95-7924-4D81-B370-EA9F1FEAA1C6}" dt="2023-08-15T07:25:58.378" v="1080" actId="1076"/>
          <ac:spMkLst>
            <pc:docMk/>
            <pc:sldMk cId="899135389" sldId="1393"/>
            <ac:spMk id="20" creationId="{9409F5EC-9F77-948C-C195-0AFD05ECD09B}"/>
          </ac:spMkLst>
        </pc:spChg>
        <pc:spChg chg="add mod">
          <ac:chgData name="承勇" userId="04ec64db-0e6d-4542-b62f-9b650ffe9ad6" providerId="ADAL" clId="{AE702F95-7924-4D81-B370-EA9F1FEAA1C6}" dt="2023-08-17T01:27:57.383" v="5681" actId="404"/>
          <ac:spMkLst>
            <pc:docMk/>
            <pc:sldMk cId="899135389" sldId="1393"/>
            <ac:spMk id="21" creationId="{39F8BED6-57C7-4137-AB0E-E9BE078B7270}"/>
          </ac:spMkLst>
        </pc:spChg>
        <pc:spChg chg="mod">
          <ac:chgData name="承勇" userId="04ec64db-0e6d-4542-b62f-9b650ffe9ad6" providerId="ADAL" clId="{AE702F95-7924-4D81-B370-EA9F1FEAA1C6}" dt="2023-08-17T01:22:28.501" v="5587" actId="571"/>
          <ac:spMkLst>
            <pc:docMk/>
            <pc:sldMk cId="899135389" sldId="1393"/>
            <ac:spMk id="25" creationId="{CB658946-BE27-4810-9FA2-C9EAC180635F}"/>
          </ac:spMkLst>
        </pc:spChg>
        <pc:spChg chg="mod">
          <ac:chgData name="承勇" userId="04ec64db-0e6d-4542-b62f-9b650ffe9ad6" providerId="ADAL" clId="{AE702F95-7924-4D81-B370-EA9F1FEAA1C6}" dt="2023-08-17T01:22:28.501" v="5587" actId="571"/>
          <ac:spMkLst>
            <pc:docMk/>
            <pc:sldMk cId="899135389" sldId="1393"/>
            <ac:spMk id="26" creationId="{E613B925-D894-4BF9-B492-1C02DA78DCF2}"/>
          </ac:spMkLst>
        </pc:spChg>
        <pc:spChg chg="mod">
          <ac:chgData name="承勇" userId="04ec64db-0e6d-4542-b62f-9b650ffe9ad6" providerId="ADAL" clId="{AE702F95-7924-4D81-B370-EA9F1FEAA1C6}" dt="2023-08-17T01:22:28.501" v="5587" actId="571"/>
          <ac:spMkLst>
            <pc:docMk/>
            <pc:sldMk cId="899135389" sldId="1393"/>
            <ac:spMk id="27" creationId="{025E1702-8B63-47C6-9BFC-172DB610282A}"/>
          </ac:spMkLst>
        </pc:spChg>
        <pc:spChg chg="mod">
          <ac:chgData name="承勇" userId="04ec64db-0e6d-4542-b62f-9b650ffe9ad6" providerId="ADAL" clId="{AE702F95-7924-4D81-B370-EA9F1FEAA1C6}" dt="2023-08-17T01:22:28.501" v="5587" actId="571"/>
          <ac:spMkLst>
            <pc:docMk/>
            <pc:sldMk cId="899135389" sldId="1393"/>
            <ac:spMk id="28" creationId="{FCE042FC-9E1B-428B-A97E-45ECEDB756BC}"/>
          </ac:spMkLst>
        </pc:spChg>
        <pc:spChg chg="mod">
          <ac:chgData name="承勇" userId="04ec64db-0e6d-4542-b62f-9b650ffe9ad6" providerId="ADAL" clId="{AE702F95-7924-4D81-B370-EA9F1FEAA1C6}" dt="2023-08-17T01:33:43.096" v="5796" actId="113"/>
          <ac:spMkLst>
            <pc:docMk/>
            <pc:sldMk cId="899135389" sldId="1393"/>
            <ac:spMk id="29" creationId="{67CE03A9-1940-4C0A-BFA8-108AAD2CCFBB}"/>
          </ac:spMkLst>
        </pc:spChg>
        <pc:spChg chg="mod">
          <ac:chgData name="承勇" userId="04ec64db-0e6d-4542-b62f-9b650ffe9ad6" providerId="ADAL" clId="{AE702F95-7924-4D81-B370-EA9F1FEAA1C6}" dt="2023-08-17T01:22:28.501" v="5587" actId="571"/>
          <ac:spMkLst>
            <pc:docMk/>
            <pc:sldMk cId="899135389" sldId="1393"/>
            <ac:spMk id="30" creationId="{5903F076-FF27-4CD5-A794-DB866B22E37B}"/>
          </ac:spMkLst>
        </pc:spChg>
        <pc:spChg chg="mod">
          <ac:chgData name="承勇" userId="04ec64db-0e6d-4542-b62f-9b650ffe9ad6" providerId="ADAL" clId="{AE702F95-7924-4D81-B370-EA9F1FEAA1C6}" dt="2023-08-17T01:17:14.999" v="5566" actId="2711"/>
          <ac:spMkLst>
            <pc:docMk/>
            <pc:sldMk cId="899135389" sldId="1393"/>
            <ac:spMk id="36" creationId="{0C1D5F57-18B7-4E96-A591-846298514226}"/>
          </ac:spMkLst>
        </pc:spChg>
        <pc:spChg chg="mod">
          <ac:chgData name="承勇" userId="04ec64db-0e6d-4542-b62f-9b650ffe9ad6" providerId="ADAL" clId="{AE702F95-7924-4D81-B370-EA9F1FEAA1C6}" dt="2023-08-17T01:14:55.263" v="5519"/>
          <ac:spMkLst>
            <pc:docMk/>
            <pc:sldMk cId="899135389" sldId="1393"/>
            <ac:spMk id="38" creationId="{F110F680-9E5F-4683-89E2-FB329348B12B}"/>
          </ac:spMkLst>
        </pc:spChg>
        <pc:spChg chg="mod">
          <ac:chgData name="承勇" userId="04ec64db-0e6d-4542-b62f-9b650ffe9ad6" providerId="ADAL" clId="{AE702F95-7924-4D81-B370-EA9F1FEAA1C6}" dt="2023-08-17T01:34:13.978" v="5797" actId="1076"/>
          <ac:spMkLst>
            <pc:docMk/>
            <pc:sldMk cId="899135389" sldId="1393"/>
            <ac:spMk id="44" creationId="{616FAA3D-B520-4F42-A864-1518CDBECADB}"/>
          </ac:spMkLst>
        </pc:spChg>
        <pc:spChg chg="mod">
          <ac:chgData name="承勇" userId="04ec64db-0e6d-4542-b62f-9b650ffe9ad6" providerId="ADAL" clId="{AE702F95-7924-4D81-B370-EA9F1FEAA1C6}" dt="2023-08-17T01:14:55.263" v="5519"/>
          <ac:spMkLst>
            <pc:docMk/>
            <pc:sldMk cId="899135389" sldId="1393"/>
            <ac:spMk id="46" creationId="{D71EFF4B-60A4-4113-BADB-68AFD2A6371A}"/>
          </ac:spMkLst>
        </pc:spChg>
        <pc:spChg chg="mod">
          <ac:chgData name="承勇" userId="04ec64db-0e6d-4542-b62f-9b650ffe9ad6" providerId="ADAL" clId="{AE702F95-7924-4D81-B370-EA9F1FEAA1C6}" dt="2023-08-17T01:28:29.483" v="5689" actId="14100"/>
          <ac:spMkLst>
            <pc:docMk/>
            <pc:sldMk cId="899135389" sldId="1393"/>
            <ac:spMk id="48" creationId="{16CE2F81-C5D7-4808-9632-A1FEC0118F30}"/>
          </ac:spMkLst>
        </pc:spChg>
        <pc:spChg chg="mod">
          <ac:chgData name="承勇" userId="04ec64db-0e6d-4542-b62f-9b650ffe9ad6" providerId="ADAL" clId="{AE702F95-7924-4D81-B370-EA9F1FEAA1C6}" dt="2023-08-17T01:14:55.263" v="5519"/>
          <ac:spMkLst>
            <pc:docMk/>
            <pc:sldMk cId="899135389" sldId="1393"/>
            <ac:spMk id="50" creationId="{DD748AF9-D87A-4A60-AF2A-E6283B029C60}"/>
          </ac:spMkLst>
        </pc:spChg>
        <pc:spChg chg="mod">
          <ac:chgData name="承勇" userId="04ec64db-0e6d-4542-b62f-9b650ffe9ad6" providerId="ADAL" clId="{AE702F95-7924-4D81-B370-EA9F1FEAA1C6}" dt="2023-08-17T01:14:55.263" v="5519"/>
          <ac:spMkLst>
            <pc:docMk/>
            <pc:sldMk cId="899135389" sldId="1393"/>
            <ac:spMk id="51" creationId="{1DCCCA67-F1DC-46E3-ABB5-453802EC71B2}"/>
          </ac:spMkLst>
        </pc:spChg>
        <pc:spChg chg="mod">
          <ac:chgData name="承勇" userId="04ec64db-0e6d-4542-b62f-9b650ffe9ad6" providerId="ADAL" clId="{AE702F95-7924-4D81-B370-EA9F1FEAA1C6}" dt="2023-08-17T01:28:26.601" v="5688" actId="14100"/>
          <ac:spMkLst>
            <pc:docMk/>
            <pc:sldMk cId="899135389" sldId="1393"/>
            <ac:spMk id="52" creationId="{53546E69-BFDD-4DFF-B0AA-5EA097EF9295}"/>
          </ac:spMkLst>
        </pc:spChg>
        <pc:spChg chg="add mod">
          <ac:chgData name="承勇" userId="04ec64db-0e6d-4542-b62f-9b650ffe9ad6" providerId="ADAL" clId="{AE702F95-7924-4D81-B370-EA9F1FEAA1C6}" dt="2023-08-17T01:24:56.777" v="5641" actId="20577"/>
          <ac:spMkLst>
            <pc:docMk/>
            <pc:sldMk cId="899135389" sldId="1393"/>
            <ac:spMk id="53" creationId="{69D51FBF-2BCC-47A2-8F65-355149110891}"/>
          </ac:spMkLst>
        </pc:spChg>
        <pc:spChg chg="mod">
          <ac:chgData name="承勇" userId="04ec64db-0e6d-4542-b62f-9b650ffe9ad6" providerId="ADAL" clId="{AE702F95-7924-4D81-B370-EA9F1FEAA1C6}" dt="2023-08-17T01:16:01.215" v="5553"/>
          <ac:spMkLst>
            <pc:docMk/>
            <pc:sldMk cId="899135389" sldId="1393"/>
            <ac:spMk id="55" creationId="{14A8BF60-3354-4612-9B0C-9DE32D99788B}"/>
          </ac:spMkLst>
        </pc:spChg>
        <pc:spChg chg="mod">
          <ac:chgData name="承勇" userId="04ec64db-0e6d-4542-b62f-9b650ffe9ad6" providerId="ADAL" clId="{AE702F95-7924-4D81-B370-EA9F1FEAA1C6}" dt="2023-08-17T01:19:07.709" v="5575" actId="207"/>
          <ac:spMkLst>
            <pc:docMk/>
            <pc:sldMk cId="899135389" sldId="1393"/>
            <ac:spMk id="62" creationId="{C11A00C3-FA80-4CFB-B37C-1F92CE468683}"/>
          </ac:spMkLst>
        </pc:spChg>
        <pc:spChg chg="mod">
          <ac:chgData name="承勇" userId="04ec64db-0e6d-4542-b62f-9b650ffe9ad6" providerId="ADAL" clId="{AE702F95-7924-4D81-B370-EA9F1FEAA1C6}" dt="2023-08-17T01:17:39.974" v="5570" actId="404"/>
          <ac:spMkLst>
            <pc:docMk/>
            <pc:sldMk cId="899135389" sldId="1393"/>
            <ac:spMk id="63" creationId="{E1F1E6A3-39E1-46CA-B2CA-CAFF09F84BC7}"/>
          </ac:spMkLst>
        </pc:spChg>
        <pc:spChg chg="mod">
          <ac:chgData name="承勇" userId="04ec64db-0e6d-4542-b62f-9b650ffe9ad6" providerId="ADAL" clId="{AE702F95-7924-4D81-B370-EA9F1FEAA1C6}" dt="2023-08-17T01:16:01.215" v="5553"/>
          <ac:spMkLst>
            <pc:docMk/>
            <pc:sldMk cId="899135389" sldId="1393"/>
            <ac:spMk id="64" creationId="{A2CB5B96-C288-4782-9162-6070F637D3D6}"/>
          </ac:spMkLst>
        </pc:spChg>
        <pc:spChg chg="mod">
          <ac:chgData name="承勇" userId="04ec64db-0e6d-4542-b62f-9b650ffe9ad6" providerId="ADAL" clId="{AE702F95-7924-4D81-B370-EA9F1FEAA1C6}" dt="2023-08-17T01:17:43" v="5571" actId="404"/>
          <ac:spMkLst>
            <pc:docMk/>
            <pc:sldMk cId="899135389" sldId="1393"/>
            <ac:spMk id="65" creationId="{3529E771-6B31-4FB4-9169-4DF9DD2E7D3E}"/>
          </ac:spMkLst>
        </pc:spChg>
        <pc:spChg chg="mod">
          <ac:chgData name="承勇" userId="04ec64db-0e6d-4542-b62f-9b650ffe9ad6" providerId="ADAL" clId="{AE702F95-7924-4D81-B370-EA9F1FEAA1C6}" dt="2023-08-17T01:20:30.212" v="5580" actId="207"/>
          <ac:spMkLst>
            <pc:docMk/>
            <pc:sldMk cId="899135389" sldId="1393"/>
            <ac:spMk id="67" creationId="{8803BBC5-4AB1-4FCE-B2F6-2C23FF21D2F3}"/>
          </ac:spMkLst>
        </pc:spChg>
        <pc:spChg chg="mod">
          <ac:chgData name="承勇" userId="04ec64db-0e6d-4542-b62f-9b650ffe9ad6" providerId="ADAL" clId="{AE702F95-7924-4D81-B370-EA9F1FEAA1C6}" dt="2023-08-17T01:16:01.215" v="5553"/>
          <ac:spMkLst>
            <pc:docMk/>
            <pc:sldMk cId="899135389" sldId="1393"/>
            <ac:spMk id="68" creationId="{F4BEF699-563A-49EC-B297-F4BA8AA05AA8}"/>
          </ac:spMkLst>
        </pc:spChg>
        <pc:spChg chg="mod">
          <ac:chgData name="承勇" userId="04ec64db-0e6d-4542-b62f-9b650ffe9ad6" providerId="ADAL" clId="{AE702F95-7924-4D81-B370-EA9F1FEAA1C6}" dt="2023-08-17T01:17:31.468" v="5568" actId="404"/>
          <ac:spMkLst>
            <pc:docMk/>
            <pc:sldMk cId="899135389" sldId="1393"/>
            <ac:spMk id="69" creationId="{DE52536E-0DE1-4593-9A89-65FC7A56E9E1}"/>
          </ac:spMkLst>
        </pc:spChg>
        <pc:spChg chg="add del mod">
          <ac:chgData name="承勇" userId="04ec64db-0e6d-4542-b62f-9b650ffe9ad6" providerId="ADAL" clId="{AE702F95-7924-4D81-B370-EA9F1FEAA1C6}" dt="2023-08-17T01:23:25.802" v="5603" actId="478"/>
          <ac:spMkLst>
            <pc:docMk/>
            <pc:sldMk cId="899135389" sldId="1393"/>
            <ac:spMk id="71" creationId="{4B772D21-9B6B-4785-84D1-333EF7CD5515}"/>
          </ac:spMkLst>
        </pc:spChg>
        <pc:spChg chg="add del">
          <ac:chgData name="承勇" userId="04ec64db-0e6d-4542-b62f-9b650ffe9ad6" providerId="ADAL" clId="{AE702F95-7924-4D81-B370-EA9F1FEAA1C6}" dt="2023-08-17T01:22:32.188" v="5590"/>
          <ac:spMkLst>
            <pc:docMk/>
            <pc:sldMk cId="899135389" sldId="1393"/>
            <ac:spMk id="72" creationId="{48C3B237-B83E-4FB3-9A78-B8C0A39253C7}"/>
          </ac:spMkLst>
        </pc:spChg>
        <pc:spChg chg="add mod">
          <ac:chgData name="承勇" userId="04ec64db-0e6d-4542-b62f-9b650ffe9ad6" providerId="ADAL" clId="{AE702F95-7924-4D81-B370-EA9F1FEAA1C6}" dt="2023-08-17T01:54:10.664" v="6089"/>
          <ac:spMkLst>
            <pc:docMk/>
            <pc:sldMk cId="899135389" sldId="1393"/>
            <ac:spMk id="75" creationId="{0A148FF0-674B-4B9F-AECA-CF78BAC192B8}"/>
          </ac:spMkLst>
        </pc:spChg>
        <pc:spChg chg="add mod">
          <ac:chgData name="承勇" userId="04ec64db-0e6d-4542-b62f-9b650ffe9ad6" providerId="ADAL" clId="{AE702F95-7924-4D81-B370-EA9F1FEAA1C6}" dt="2023-08-17T02:22:34.345" v="6363"/>
          <ac:spMkLst>
            <pc:docMk/>
            <pc:sldMk cId="899135389" sldId="1393"/>
            <ac:spMk id="76" creationId="{91B02E78-390F-4EEB-89D8-38C377F17D91}"/>
          </ac:spMkLst>
        </pc:spChg>
        <pc:spChg chg="add del mod">
          <ac:chgData name="承勇" userId="04ec64db-0e6d-4542-b62f-9b650ffe9ad6" providerId="ADAL" clId="{AE702F95-7924-4D81-B370-EA9F1FEAA1C6}" dt="2023-08-17T01:32:16.426" v="5789" actId="478"/>
          <ac:spMkLst>
            <pc:docMk/>
            <pc:sldMk cId="899135389" sldId="1393"/>
            <ac:spMk id="77" creationId="{336C5AF8-EDD6-4E97-A30E-938F73DF5611}"/>
          </ac:spMkLst>
        </pc:spChg>
        <pc:spChg chg="add del mod">
          <ac:chgData name="承勇" userId="04ec64db-0e6d-4542-b62f-9b650ffe9ad6" providerId="ADAL" clId="{AE702F95-7924-4D81-B370-EA9F1FEAA1C6}" dt="2023-08-17T01:32:06.964" v="5784" actId="478"/>
          <ac:spMkLst>
            <pc:docMk/>
            <pc:sldMk cId="899135389" sldId="1393"/>
            <ac:spMk id="78" creationId="{CBF8065D-A745-4D32-A3E4-CE16DA625DBF}"/>
          </ac:spMkLst>
        </pc:spChg>
        <pc:grpChg chg="add mod">
          <ac:chgData name="承勇" userId="04ec64db-0e6d-4542-b62f-9b650ffe9ad6" providerId="ADAL" clId="{AE702F95-7924-4D81-B370-EA9F1FEAA1C6}" dt="2023-08-17T01:22:28.501" v="5587" actId="571"/>
          <ac:grpSpMkLst>
            <pc:docMk/>
            <pc:sldMk cId="899135389" sldId="1393"/>
            <ac:grpSpMk id="23" creationId="{B23EE527-1505-403C-B082-031FAEE0D7EA}"/>
          </ac:grpSpMkLst>
        </pc:grpChg>
        <pc:grpChg chg="add mod">
          <ac:chgData name="承勇" userId="04ec64db-0e6d-4542-b62f-9b650ffe9ad6" providerId="ADAL" clId="{AE702F95-7924-4D81-B370-EA9F1FEAA1C6}" dt="2023-08-17T01:58:33.557" v="6109" actId="1076"/>
          <ac:grpSpMkLst>
            <pc:docMk/>
            <pc:sldMk cId="899135389" sldId="1393"/>
            <ac:grpSpMk id="31" creationId="{B6D7958C-2D5C-4A81-ABCA-BE3E6A66BB7D}"/>
          </ac:grpSpMkLst>
        </pc:grpChg>
        <pc:grpChg chg="mod">
          <ac:chgData name="承勇" userId="04ec64db-0e6d-4542-b62f-9b650ffe9ad6" providerId="ADAL" clId="{AE702F95-7924-4D81-B370-EA9F1FEAA1C6}" dt="2023-08-17T01:14:55.263" v="5519"/>
          <ac:grpSpMkLst>
            <pc:docMk/>
            <pc:sldMk cId="899135389" sldId="1393"/>
            <ac:grpSpMk id="32" creationId="{166E269F-E12B-4549-928A-048F8EE1D8EC}"/>
          </ac:grpSpMkLst>
        </pc:grpChg>
        <pc:grpChg chg="mod">
          <ac:chgData name="承勇" userId="04ec64db-0e6d-4542-b62f-9b650ffe9ad6" providerId="ADAL" clId="{AE702F95-7924-4D81-B370-EA9F1FEAA1C6}" dt="2023-08-17T01:14:55.263" v="5519"/>
          <ac:grpSpMkLst>
            <pc:docMk/>
            <pc:sldMk cId="899135389" sldId="1393"/>
            <ac:grpSpMk id="33" creationId="{FB28C14A-C905-4DC0-991F-1989BC415230}"/>
          </ac:grpSpMkLst>
        </pc:grpChg>
        <pc:grpChg chg="mod">
          <ac:chgData name="承勇" userId="04ec64db-0e6d-4542-b62f-9b650ffe9ad6" providerId="ADAL" clId="{AE702F95-7924-4D81-B370-EA9F1FEAA1C6}" dt="2023-08-17T01:14:55.263" v="5519"/>
          <ac:grpSpMkLst>
            <pc:docMk/>
            <pc:sldMk cId="899135389" sldId="1393"/>
            <ac:grpSpMk id="34" creationId="{1244914C-F2E9-4CCC-9B97-C0584F9F5009}"/>
          </ac:grpSpMkLst>
        </pc:grpChg>
        <pc:grpChg chg="mod">
          <ac:chgData name="承勇" userId="04ec64db-0e6d-4542-b62f-9b650ffe9ad6" providerId="ADAL" clId="{AE702F95-7924-4D81-B370-EA9F1FEAA1C6}" dt="2023-08-17T01:14:55.263" v="5519"/>
          <ac:grpSpMkLst>
            <pc:docMk/>
            <pc:sldMk cId="899135389" sldId="1393"/>
            <ac:grpSpMk id="35" creationId="{320B720A-C9B5-4C4E-9ED3-54C1FC72DB8E}"/>
          </ac:grpSpMkLst>
        </pc:grpChg>
        <pc:grpChg chg="mod">
          <ac:chgData name="承勇" userId="04ec64db-0e6d-4542-b62f-9b650ffe9ad6" providerId="ADAL" clId="{AE702F95-7924-4D81-B370-EA9F1FEAA1C6}" dt="2023-08-17T01:14:55.263" v="5519"/>
          <ac:grpSpMkLst>
            <pc:docMk/>
            <pc:sldMk cId="899135389" sldId="1393"/>
            <ac:grpSpMk id="37" creationId="{2B8D9E5B-9C20-42DD-80F9-562288AE880B}"/>
          </ac:grpSpMkLst>
        </pc:grpChg>
        <pc:grpChg chg="mod">
          <ac:chgData name="承勇" userId="04ec64db-0e6d-4542-b62f-9b650ffe9ad6" providerId="ADAL" clId="{AE702F95-7924-4D81-B370-EA9F1FEAA1C6}" dt="2023-08-17T01:14:55.263" v="5519"/>
          <ac:grpSpMkLst>
            <pc:docMk/>
            <pc:sldMk cId="899135389" sldId="1393"/>
            <ac:grpSpMk id="43" creationId="{E1008CB1-44CE-4D36-ACE0-BD25D74BE787}"/>
          </ac:grpSpMkLst>
        </pc:grpChg>
        <pc:grpChg chg="mod">
          <ac:chgData name="承勇" userId="04ec64db-0e6d-4542-b62f-9b650ffe9ad6" providerId="ADAL" clId="{AE702F95-7924-4D81-B370-EA9F1FEAA1C6}" dt="2023-08-17T01:14:55.263" v="5519"/>
          <ac:grpSpMkLst>
            <pc:docMk/>
            <pc:sldMk cId="899135389" sldId="1393"/>
            <ac:grpSpMk id="47" creationId="{9441A608-8E6E-4650-9E09-68DD51B54DC0}"/>
          </ac:grpSpMkLst>
        </pc:grpChg>
        <pc:grpChg chg="add mod">
          <ac:chgData name="承勇" userId="04ec64db-0e6d-4542-b62f-9b650ffe9ad6" providerId="ADAL" clId="{AE702F95-7924-4D81-B370-EA9F1FEAA1C6}" dt="2023-08-17T01:24:21.447" v="5632" actId="1076"/>
          <ac:grpSpMkLst>
            <pc:docMk/>
            <pc:sldMk cId="899135389" sldId="1393"/>
            <ac:grpSpMk id="54" creationId="{08110C5B-F581-4DEC-AC48-3241821A0861}"/>
          </ac:grpSpMkLst>
        </pc:grpChg>
        <pc:grpChg chg="mod">
          <ac:chgData name="承勇" userId="04ec64db-0e6d-4542-b62f-9b650ffe9ad6" providerId="ADAL" clId="{AE702F95-7924-4D81-B370-EA9F1FEAA1C6}" dt="2023-08-17T01:16:01.215" v="5553"/>
          <ac:grpSpMkLst>
            <pc:docMk/>
            <pc:sldMk cId="899135389" sldId="1393"/>
            <ac:grpSpMk id="56" creationId="{10892DE1-3F31-4BFF-90CA-AB04273EBC84}"/>
          </ac:grpSpMkLst>
        </pc:grpChg>
        <pc:grpChg chg="mod">
          <ac:chgData name="承勇" userId="04ec64db-0e6d-4542-b62f-9b650ffe9ad6" providerId="ADAL" clId="{AE702F95-7924-4D81-B370-EA9F1FEAA1C6}" dt="2023-08-17T01:16:01.215" v="5553"/>
          <ac:grpSpMkLst>
            <pc:docMk/>
            <pc:sldMk cId="899135389" sldId="1393"/>
            <ac:grpSpMk id="57" creationId="{060C8703-3997-4E02-98AA-3B44CC571FD9}"/>
          </ac:grpSpMkLst>
        </pc:grpChg>
        <pc:grpChg chg="mod">
          <ac:chgData name="承勇" userId="04ec64db-0e6d-4542-b62f-9b650ffe9ad6" providerId="ADAL" clId="{AE702F95-7924-4D81-B370-EA9F1FEAA1C6}" dt="2023-08-17T01:16:01.215" v="5553"/>
          <ac:grpSpMkLst>
            <pc:docMk/>
            <pc:sldMk cId="899135389" sldId="1393"/>
            <ac:grpSpMk id="58" creationId="{EC5A2513-E4F7-46F6-AEAE-25D48E99A6DD}"/>
          </ac:grpSpMkLst>
        </pc:grpChg>
        <pc:grpChg chg="mod">
          <ac:chgData name="承勇" userId="04ec64db-0e6d-4542-b62f-9b650ffe9ad6" providerId="ADAL" clId="{AE702F95-7924-4D81-B370-EA9F1FEAA1C6}" dt="2023-08-17T01:16:01.215" v="5553"/>
          <ac:grpSpMkLst>
            <pc:docMk/>
            <pc:sldMk cId="899135389" sldId="1393"/>
            <ac:grpSpMk id="59" creationId="{C6F707E3-CAA4-46BD-B944-96110EA0A5AE}"/>
          </ac:grpSpMkLst>
        </pc:grpChg>
        <pc:graphicFrameChg chg="add del mod">
          <ac:chgData name="承勇" userId="04ec64db-0e6d-4542-b62f-9b650ffe9ad6" providerId="ADAL" clId="{AE702F95-7924-4D81-B370-EA9F1FEAA1C6}" dt="2023-08-17T01:22:15.818" v="5583"/>
          <ac:graphicFrameMkLst>
            <pc:docMk/>
            <pc:sldMk cId="899135389" sldId="1393"/>
            <ac:graphicFrameMk id="11" creationId="{59D28838-C7EA-401A-AFD0-41D7F9D991FD}"/>
          </ac:graphicFrameMkLst>
        </pc:graphicFrameChg>
        <pc:graphicFrameChg chg="add del mod">
          <ac:chgData name="承勇" userId="04ec64db-0e6d-4542-b62f-9b650ffe9ad6" providerId="ADAL" clId="{AE702F95-7924-4D81-B370-EA9F1FEAA1C6}" dt="2023-08-17T01:22:21.146" v="5586"/>
          <ac:graphicFrameMkLst>
            <pc:docMk/>
            <pc:sldMk cId="899135389" sldId="1393"/>
            <ac:graphicFrameMk id="70" creationId="{270849DC-0720-4F66-B8C8-5A9A1138A0CD}"/>
          </ac:graphicFrameMkLst>
        </pc:graphicFrameChg>
        <pc:graphicFrameChg chg="add del mod">
          <ac:chgData name="承勇" userId="04ec64db-0e6d-4542-b62f-9b650ffe9ad6" providerId="ADAL" clId="{AE702F95-7924-4D81-B370-EA9F1FEAA1C6}" dt="2023-08-17T01:22:32.188" v="5590"/>
          <ac:graphicFrameMkLst>
            <pc:docMk/>
            <pc:sldMk cId="899135389" sldId="1393"/>
            <ac:graphicFrameMk id="73" creationId="{64BEE304-9E53-44B6-830E-4234B3119A29}"/>
          </ac:graphicFrameMkLst>
        </pc:graphicFrameChg>
        <pc:picChg chg="del mod">
          <ac:chgData name="承勇" userId="04ec64db-0e6d-4542-b62f-9b650ffe9ad6" providerId="ADAL" clId="{AE702F95-7924-4D81-B370-EA9F1FEAA1C6}" dt="2023-08-16T01:42:06.439" v="4240" actId="478"/>
          <ac:picMkLst>
            <pc:docMk/>
            <pc:sldMk cId="899135389" sldId="1393"/>
            <ac:picMk id="6" creationId="{FA40E473-F1F2-AE32-9354-AA7353800531}"/>
          </ac:picMkLst>
        </pc:picChg>
        <pc:picChg chg="add del mod">
          <ac:chgData name="承勇" userId="04ec64db-0e6d-4542-b62f-9b650ffe9ad6" providerId="ADAL" clId="{AE702F95-7924-4D81-B370-EA9F1FEAA1C6}" dt="2023-08-17T01:08:07.072" v="5442" actId="478"/>
          <ac:picMkLst>
            <pc:docMk/>
            <pc:sldMk cId="899135389" sldId="1393"/>
            <ac:picMk id="15" creationId="{56302331-CB71-4763-99B8-BCF516D70A25}"/>
          </ac:picMkLst>
        </pc:picChg>
        <pc:picChg chg="del mod">
          <ac:chgData name="承勇" userId="04ec64db-0e6d-4542-b62f-9b650ffe9ad6" providerId="ADAL" clId="{AE702F95-7924-4D81-B370-EA9F1FEAA1C6}" dt="2023-08-15T07:24:24.262" v="1040" actId="478"/>
          <ac:picMkLst>
            <pc:docMk/>
            <pc:sldMk cId="899135389" sldId="1393"/>
            <ac:picMk id="22" creationId="{CBD8C137-DAF9-00C0-353B-E1D7C90F0AFF}"/>
          </ac:picMkLst>
        </pc:picChg>
        <pc:picChg chg="mod">
          <ac:chgData name="承勇" userId="04ec64db-0e6d-4542-b62f-9b650ffe9ad6" providerId="ADAL" clId="{AE702F95-7924-4D81-B370-EA9F1FEAA1C6}" dt="2023-08-17T01:22:28.501" v="5587" actId="571"/>
          <ac:picMkLst>
            <pc:docMk/>
            <pc:sldMk cId="899135389" sldId="1393"/>
            <ac:picMk id="24" creationId="{3B39489F-6854-40D1-B3E6-36117297CFD0}"/>
          </ac:picMkLst>
        </pc:picChg>
        <pc:picChg chg="mod">
          <ac:chgData name="承勇" userId="04ec64db-0e6d-4542-b62f-9b650ffe9ad6" providerId="ADAL" clId="{AE702F95-7924-4D81-B370-EA9F1FEAA1C6}" dt="2023-08-17T01:14:55.263" v="5519"/>
          <ac:picMkLst>
            <pc:docMk/>
            <pc:sldMk cId="899135389" sldId="1393"/>
            <ac:picMk id="45" creationId="{0E842199-5EFF-473A-B36F-86CB8013D4FD}"/>
          </ac:picMkLst>
        </pc:picChg>
        <pc:picChg chg="mod">
          <ac:chgData name="承勇" userId="04ec64db-0e6d-4542-b62f-9b650ffe9ad6" providerId="ADAL" clId="{AE702F95-7924-4D81-B370-EA9F1FEAA1C6}" dt="2023-08-17T01:14:55.263" v="5519"/>
          <ac:picMkLst>
            <pc:docMk/>
            <pc:sldMk cId="899135389" sldId="1393"/>
            <ac:picMk id="49" creationId="{5CC80EC4-57B6-477C-BFAB-50EE98B824C3}"/>
          </ac:picMkLst>
        </pc:picChg>
        <pc:picChg chg="mod">
          <ac:chgData name="承勇" userId="04ec64db-0e6d-4542-b62f-9b650ffe9ad6" providerId="ADAL" clId="{AE702F95-7924-4D81-B370-EA9F1FEAA1C6}" dt="2023-08-17T01:16:01.215" v="5553"/>
          <ac:picMkLst>
            <pc:docMk/>
            <pc:sldMk cId="899135389" sldId="1393"/>
            <ac:picMk id="66" creationId="{CD4BCF87-0FBD-4725-A7CE-66B915F573B4}"/>
          </ac:picMkLst>
        </pc:picChg>
        <pc:cxnChg chg="add mod">
          <ac:chgData name="承勇" userId="04ec64db-0e6d-4542-b62f-9b650ffe9ad6" providerId="ADAL" clId="{AE702F95-7924-4D81-B370-EA9F1FEAA1C6}" dt="2023-08-15T07:25:35.635" v="1075" actId="1076"/>
          <ac:cxnSpMkLst>
            <pc:docMk/>
            <pc:sldMk cId="899135389" sldId="1393"/>
            <ac:cxnSpMk id="14" creationId="{B1A8F28B-5478-4CEE-AE7D-28644F9187C4}"/>
          </ac:cxnSpMkLst>
        </pc:cxnChg>
        <pc:cxnChg chg="del mod">
          <ac:chgData name="承勇" userId="04ec64db-0e6d-4542-b62f-9b650ffe9ad6" providerId="ADAL" clId="{AE702F95-7924-4D81-B370-EA9F1FEAA1C6}" dt="2023-08-17T01:15:04.219" v="5522" actId="478"/>
          <ac:cxnSpMkLst>
            <pc:docMk/>
            <pc:sldMk cId="899135389" sldId="1393"/>
            <ac:cxnSpMk id="39" creationId="{E3A55D27-8D34-4407-AA5D-98A67B6E2475}"/>
          </ac:cxnSpMkLst>
        </pc:cxnChg>
        <pc:cxnChg chg="del mod">
          <ac:chgData name="承勇" userId="04ec64db-0e6d-4542-b62f-9b650ffe9ad6" providerId="ADAL" clId="{AE702F95-7924-4D81-B370-EA9F1FEAA1C6}" dt="2023-08-17T01:15:01.699" v="5521" actId="478"/>
          <ac:cxnSpMkLst>
            <pc:docMk/>
            <pc:sldMk cId="899135389" sldId="1393"/>
            <ac:cxnSpMk id="40" creationId="{81E4E9FF-CFDB-438E-B8F1-131F9686141A}"/>
          </ac:cxnSpMkLst>
        </pc:cxnChg>
        <pc:cxnChg chg="mod">
          <ac:chgData name="承勇" userId="04ec64db-0e6d-4542-b62f-9b650ffe9ad6" providerId="ADAL" clId="{AE702F95-7924-4D81-B370-EA9F1FEAA1C6}" dt="2023-08-17T01:14:55.263" v="5519"/>
          <ac:cxnSpMkLst>
            <pc:docMk/>
            <pc:sldMk cId="899135389" sldId="1393"/>
            <ac:cxnSpMk id="41" creationId="{96E101EA-362A-419A-B4C9-76739C5967A3}"/>
          </ac:cxnSpMkLst>
        </pc:cxnChg>
        <pc:cxnChg chg="mod">
          <ac:chgData name="承勇" userId="04ec64db-0e6d-4542-b62f-9b650ffe9ad6" providerId="ADAL" clId="{AE702F95-7924-4D81-B370-EA9F1FEAA1C6}" dt="2023-08-17T01:14:55.263" v="5519"/>
          <ac:cxnSpMkLst>
            <pc:docMk/>
            <pc:sldMk cId="899135389" sldId="1393"/>
            <ac:cxnSpMk id="42" creationId="{E72E08FA-2502-434D-8610-5BDF69DEB65D}"/>
          </ac:cxnSpMkLst>
        </pc:cxnChg>
        <pc:cxnChg chg="mod">
          <ac:chgData name="承勇" userId="04ec64db-0e6d-4542-b62f-9b650ffe9ad6" providerId="ADAL" clId="{AE702F95-7924-4D81-B370-EA9F1FEAA1C6}" dt="2023-08-17T01:16:01.215" v="5553"/>
          <ac:cxnSpMkLst>
            <pc:docMk/>
            <pc:sldMk cId="899135389" sldId="1393"/>
            <ac:cxnSpMk id="60" creationId="{CE51222C-1D0C-4202-9A8F-74C478AD84FA}"/>
          </ac:cxnSpMkLst>
        </pc:cxnChg>
        <pc:cxnChg chg="mod">
          <ac:chgData name="承勇" userId="04ec64db-0e6d-4542-b62f-9b650ffe9ad6" providerId="ADAL" clId="{AE702F95-7924-4D81-B370-EA9F1FEAA1C6}" dt="2023-08-17T01:16:01.215" v="5553"/>
          <ac:cxnSpMkLst>
            <pc:docMk/>
            <pc:sldMk cId="899135389" sldId="1393"/>
            <ac:cxnSpMk id="61" creationId="{D2186E72-FBB7-4AA7-ADC6-8DA159D2F241}"/>
          </ac:cxnSpMkLst>
        </pc:cxnChg>
      </pc:sldChg>
      <pc:sldChg chg="del">
        <pc:chgData name="承勇" userId="04ec64db-0e6d-4542-b62f-9b650ffe9ad6" providerId="ADAL" clId="{AE702F95-7924-4D81-B370-EA9F1FEAA1C6}" dt="2023-08-14T08:51:48.036" v="91" actId="47"/>
        <pc:sldMkLst>
          <pc:docMk/>
          <pc:sldMk cId="3854577735" sldId="1403"/>
        </pc:sldMkLst>
      </pc:sldChg>
      <pc:sldChg chg="del">
        <pc:chgData name="承勇" userId="04ec64db-0e6d-4542-b62f-9b650ffe9ad6" providerId="ADAL" clId="{AE702F95-7924-4D81-B370-EA9F1FEAA1C6}" dt="2023-08-14T08:52:00.418" v="94" actId="47"/>
        <pc:sldMkLst>
          <pc:docMk/>
          <pc:sldMk cId="1138898932" sldId="1405"/>
        </pc:sldMkLst>
      </pc:sldChg>
      <pc:sldChg chg="del">
        <pc:chgData name="承勇" userId="04ec64db-0e6d-4542-b62f-9b650ffe9ad6" providerId="ADAL" clId="{AE702F95-7924-4D81-B370-EA9F1FEAA1C6}" dt="2023-08-14T08:53:39.072" v="97" actId="47"/>
        <pc:sldMkLst>
          <pc:docMk/>
          <pc:sldMk cId="3622147239" sldId="1406"/>
        </pc:sldMkLst>
      </pc:sldChg>
      <pc:sldChg chg="del">
        <pc:chgData name="承勇" userId="04ec64db-0e6d-4542-b62f-9b650ffe9ad6" providerId="ADAL" clId="{AE702F95-7924-4D81-B370-EA9F1FEAA1C6}" dt="2023-08-16T00:56:13.538" v="3925" actId="47"/>
        <pc:sldMkLst>
          <pc:docMk/>
          <pc:sldMk cId="3859307890" sldId="1407"/>
        </pc:sldMkLst>
      </pc:sldChg>
      <pc:sldChg chg="del">
        <pc:chgData name="承勇" userId="04ec64db-0e6d-4542-b62f-9b650ffe9ad6" providerId="ADAL" clId="{AE702F95-7924-4D81-B370-EA9F1FEAA1C6}" dt="2023-08-14T08:51:59.135" v="93" actId="47"/>
        <pc:sldMkLst>
          <pc:docMk/>
          <pc:sldMk cId="66538419" sldId="1408"/>
        </pc:sldMkLst>
      </pc:sldChg>
      <pc:sldChg chg="del">
        <pc:chgData name="承勇" userId="04ec64db-0e6d-4542-b62f-9b650ffe9ad6" providerId="ADAL" clId="{AE702F95-7924-4D81-B370-EA9F1FEAA1C6}" dt="2023-08-15T14:38:34.593" v="2644" actId="47"/>
        <pc:sldMkLst>
          <pc:docMk/>
          <pc:sldMk cId="2631587770" sldId="1409"/>
        </pc:sldMkLst>
      </pc:sldChg>
      <pc:sldChg chg="addSp delSp modSp del mod">
        <pc:chgData name="承勇" userId="04ec64db-0e6d-4542-b62f-9b650ffe9ad6" providerId="ADAL" clId="{AE702F95-7924-4D81-B370-EA9F1FEAA1C6}" dt="2023-08-16T08:18:35.188" v="5117" actId="47"/>
        <pc:sldMkLst>
          <pc:docMk/>
          <pc:sldMk cId="4230760737" sldId="1410"/>
        </pc:sldMkLst>
        <pc:spChg chg="add mod">
          <ac:chgData name="承勇" userId="04ec64db-0e6d-4542-b62f-9b650ffe9ad6" providerId="ADAL" clId="{AE702F95-7924-4D81-B370-EA9F1FEAA1C6}" dt="2023-08-16T08:15:32.518" v="5055" actId="21"/>
          <ac:spMkLst>
            <pc:docMk/>
            <pc:sldMk cId="4230760737" sldId="1410"/>
            <ac:spMk id="7" creationId="{F84BE8BA-631D-472F-9B46-9C525E0AD84C}"/>
          </ac:spMkLst>
        </pc:spChg>
        <pc:spChg chg="add mod">
          <ac:chgData name="承勇" userId="04ec64db-0e6d-4542-b62f-9b650ffe9ad6" providerId="ADAL" clId="{AE702F95-7924-4D81-B370-EA9F1FEAA1C6}" dt="2023-08-16T08:16:48.700" v="5075" actId="21"/>
          <ac:spMkLst>
            <pc:docMk/>
            <pc:sldMk cId="4230760737" sldId="1410"/>
            <ac:spMk id="8" creationId="{2B36D174-8840-4C06-90A3-1BC6DC657D72}"/>
          </ac:spMkLst>
        </pc:spChg>
        <pc:spChg chg="add mod">
          <ac:chgData name="承勇" userId="04ec64db-0e6d-4542-b62f-9b650ffe9ad6" providerId="ADAL" clId="{AE702F95-7924-4D81-B370-EA9F1FEAA1C6}" dt="2023-08-16T08:17:50.154" v="5103" actId="1076"/>
          <ac:spMkLst>
            <pc:docMk/>
            <pc:sldMk cId="4230760737" sldId="1410"/>
            <ac:spMk id="9" creationId="{B50E794C-2188-4EDB-8332-BE1E4324DB4B}"/>
          </ac:spMkLst>
        </pc:spChg>
        <pc:spChg chg="mod">
          <ac:chgData name="承勇" userId="04ec64db-0e6d-4542-b62f-9b650ffe9ad6" providerId="ADAL" clId="{AE702F95-7924-4D81-B370-EA9F1FEAA1C6}" dt="2023-08-16T08:16:09.557" v="5067" actId="21"/>
          <ac:spMkLst>
            <pc:docMk/>
            <pc:sldMk cId="4230760737" sldId="1410"/>
            <ac:spMk id="21" creationId="{DB12BB9D-E09E-70B3-2BE0-40F4244950C3}"/>
          </ac:spMkLst>
        </pc:spChg>
        <pc:picChg chg="del mod">
          <ac:chgData name="承勇" userId="04ec64db-0e6d-4542-b62f-9b650ffe9ad6" providerId="ADAL" clId="{AE702F95-7924-4D81-B370-EA9F1FEAA1C6}" dt="2023-08-16T08:13:37.444" v="5029" actId="21"/>
          <ac:picMkLst>
            <pc:docMk/>
            <pc:sldMk cId="4230760737" sldId="1410"/>
            <ac:picMk id="5" creationId="{27CE6D40-0394-560D-3C4B-69B137B80238}"/>
          </ac:picMkLst>
        </pc:picChg>
        <pc:picChg chg="add del mod">
          <ac:chgData name="承勇" userId="04ec64db-0e6d-4542-b62f-9b650ffe9ad6" providerId="ADAL" clId="{AE702F95-7924-4D81-B370-EA9F1FEAA1C6}" dt="2023-08-16T08:12:39.314" v="5010" actId="21"/>
          <ac:picMkLst>
            <pc:docMk/>
            <pc:sldMk cId="4230760737" sldId="1410"/>
            <ac:picMk id="6" creationId="{B7FDB8AD-28BE-4FC1-858A-000A1340F1CA}"/>
          </ac:picMkLst>
        </pc:picChg>
      </pc:sldChg>
      <pc:sldChg chg="del">
        <pc:chgData name="承勇" userId="04ec64db-0e6d-4542-b62f-9b650ffe9ad6" providerId="ADAL" clId="{AE702F95-7924-4D81-B370-EA9F1FEAA1C6}" dt="2023-08-15T14:38:55.586" v="2647" actId="47"/>
        <pc:sldMkLst>
          <pc:docMk/>
          <pc:sldMk cId="1950401379" sldId="1411"/>
        </pc:sldMkLst>
      </pc:sldChg>
      <pc:sldChg chg="delSp modSp del mod">
        <pc:chgData name="承勇" userId="04ec64db-0e6d-4542-b62f-9b650ffe9ad6" providerId="ADAL" clId="{AE702F95-7924-4D81-B370-EA9F1FEAA1C6}" dt="2023-08-15T15:20:05.394" v="3057" actId="47"/>
        <pc:sldMkLst>
          <pc:docMk/>
          <pc:sldMk cId="3784877268" sldId="1413"/>
        </pc:sldMkLst>
        <pc:spChg chg="del mod">
          <ac:chgData name="承勇" userId="04ec64db-0e6d-4542-b62f-9b650ffe9ad6" providerId="ADAL" clId="{AE702F95-7924-4D81-B370-EA9F1FEAA1C6}" dt="2023-08-15T15:19:55.621" v="3052" actId="478"/>
          <ac:spMkLst>
            <pc:docMk/>
            <pc:sldMk cId="3784877268" sldId="1413"/>
            <ac:spMk id="8" creationId="{10075D80-BAC7-E41B-DBD0-AF869029312B}"/>
          </ac:spMkLst>
        </pc:spChg>
        <pc:spChg chg="del mod">
          <ac:chgData name="承勇" userId="04ec64db-0e6d-4542-b62f-9b650ffe9ad6" providerId="ADAL" clId="{AE702F95-7924-4D81-B370-EA9F1FEAA1C6}" dt="2023-08-15T15:19:57.484" v="3053" actId="21"/>
          <ac:spMkLst>
            <pc:docMk/>
            <pc:sldMk cId="3784877268" sldId="1413"/>
            <ac:spMk id="21" creationId="{DB12BB9D-E09E-70B3-2BE0-40F4244950C3}"/>
          </ac:spMkLst>
        </pc:spChg>
        <pc:picChg chg="del mod">
          <ac:chgData name="承勇" userId="04ec64db-0e6d-4542-b62f-9b650ffe9ad6" providerId="ADAL" clId="{AE702F95-7924-4D81-B370-EA9F1FEAA1C6}" dt="2023-08-15T15:18:53.362" v="3036" actId="21"/>
          <ac:picMkLst>
            <pc:docMk/>
            <pc:sldMk cId="3784877268" sldId="1413"/>
            <ac:picMk id="4" creationId="{7B542525-5EEC-2144-CAF7-A39FF3EDEEA2}"/>
          </ac:picMkLst>
        </pc:picChg>
      </pc:sldChg>
      <pc:sldChg chg="del">
        <pc:chgData name="承勇" userId="04ec64db-0e6d-4542-b62f-9b650ffe9ad6" providerId="ADAL" clId="{AE702F95-7924-4D81-B370-EA9F1FEAA1C6}" dt="2023-08-14T08:53:47.763" v="99" actId="47"/>
        <pc:sldMkLst>
          <pc:docMk/>
          <pc:sldMk cId="2969159359" sldId="1417"/>
        </pc:sldMkLst>
      </pc:sldChg>
      <pc:sldChg chg="del">
        <pc:chgData name="承勇" userId="04ec64db-0e6d-4542-b62f-9b650ffe9ad6" providerId="ADAL" clId="{AE702F95-7924-4D81-B370-EA9F1FEAA1C6}" dt="2023-08-16T00:55:49.074" v="3924" actId="47"/>
        <pc:sldMkLst>
          <pc:docMk/>
          <pc:sldMk cId="2185062410" sldId="1418"/>
        </pc:sldMkLst>
      </pc:sldChg>
      <pc:sldChg chg="del">
        <pc:chgData name="承勇" userId="04ec64db-0e6d-4542-b62f-9b650ffe9ad6" providerId="ADAL" clId="{AE702F95-7924-4D81-B370-EA9F1FEAA1C6}" dt="2023-08-14T08:52:02.639" v="95" actId="47"/>
        <pc:sldMkLst>
          <pc:docMk/>
          <pc:sldMk cId="2854390955" sldId="1419"/>
        </pc:sldMkLst>
      </pc:sldChg>
      <pc:sldChg chg="del">
        <pc:chgData name="承勇" userId="04ec64db-0e6d-4542-b62f-9b650ffe9ad6" providerId="ADAL" clId="{AE702F95-7924-4D81-B370-EA9F1FEAA1C6}" dt="2023-08-14T08:52:12.353" v="96" actId="47"/>
        <pc:sldMkLst>
          <pc:docMk/>
          <pc:sldMk cId="3546534538" sldId="1420"/>
        </pc:sldMkLst>
      </pc:sldChg>
      <pc:sldChg chg="modSp del mod">
        <pc:chgData name="承勇" userId="04ec64db-0e6d-4542-b62f-9b650ffe9ad6" providerId="ADAL" clId="{AE702F95-7924-4D81-B370-EA9F1FEAA1C6}" dt="2023-08-16T00:56:49.009" v="3927" actId="47"/>
        <pc:sldMkLst>
          <pc:docMk/>
          <pc:sldMk cId="2345915658" sldId="1422"/>
        </pc:sldMkLst>
        <pc:picChg chg="mod">
          <ac:chgData name="承勇" userId="04ec64db-0e6d-4542-b62f-9b650ffe9ad6" providerId="ADAL" clId="{AE702F95-7924-4D81-B370-EA9F1FEAA1C6}" dt="2023-08-15T15:16:59.768" v="3021" actId="1076"/>
          <ac:picMkLst>
            <pc:docMk/>
            <pc:sldMk cId="2345915658" sldId="1422"/>
            <ac:picMk id="34" creationId="{898FD0F2-C499-D323-FA9B-7B75A4B317FC}"/>
          </ac:picMkLst>
        </pc:picChg>
      </pc:sldChg>
      <pc:sldChg chg="del">
        <pc:chgData name="承勇" userId="04ec64db-0e6d-4542-b62f-9b650ffe9ad6" providerId="ADAL" clId="{AE702F95-7924-4D81-B370-EA9F1FEAA1C6}" dt="2023-08-15T15:26:39.822" v="3170" actId="47"/>
        <pc:sldMkLst>
          <pc:docMk/>
          <pc:sldMk cId="3638998823" sldId="1423"/>
        </pc:sldMkLst>
      </pc:sldChg>
      <pc:sldChg chg="delSp del mod">
        <pc:chgData name="承勇" userId="04ec64db-0e6d-4542-b62f-9b650ffe9ad6" providerId="ADAL" clId="{AE702F95-7924-4D81-B370-EA9F1FEAA1C6}" dt="2023-08-15T12:16:39.363" v="2224" actId="47"/>
        <pc:sldMkLst>
          <pc:docMk/>
          <pc:sldMk cId="2944502598" sldId="1424"/>
        </pc:sldMkLst>
        <pc:spChg chg="del">
          <ac:chgData name="承勇" userId="04ec64db-0e6d-4542-b62f-9b650ffe9ad6" providerId="ADAL" clId="{AE702F95-7924-4D81-B370-EA9F1FEAA1C6}" dt="2023-08-15T07:51:06.739" v="1320" actId="478"/>
          <ac:spMkLst>
            <pc:docMk/>
            <pc:sldMk cId="2944502598" sldId="1424"/>
            <ac:spMk id="9" creationId="{32531FE9-ED7A-6135-4DA7-BC06C41967DC}"/>
          </ac:spMkLst>
        </pc:spChg>
        <pc:spChg chg="del">
          <ac:chgData name="承勇" userId="04ec64db-0e6d-4542-b62f-9b650ffe9ad6" providerId="ADAL" clId="{AE702F95-7924-4D81-B370-EA9F1FEAA1C6}" dt="2023-08-15T07:19:58.675" v="985" actId="21"/>
          <ac:spMkLst>
            <pc:docMk/>
            <pc:sldMk cId="2944502598" sldId="1424"/>
            <ac:spMk id="21" creationId="{BBA53BA0-8889-A0A9-7935-13378BF69522}"/>
          </ac:spMkLst>
        </pc:spChg>
        <pc:grpChg chg="del">
          <ac:chgData name="承勇" userId="04ec64db-0e6d-4542-b62f-9b650ffe9ad6" providerId="ADAL" clId="{AE702F95-7924-4D81-B370-EA9F1FEAA1C6}" dt="2023-08-15T07:19:58.675" v="985" actId="21"/>
          <ac:grpSpMkLst>
            <pc:docMk/>
            <pc:sldMk cId="2944502598" sldId="1424"/>
            <ac:grpSpMk id="12" creationId="{724585C2-CDCC-7F2D-1FCE-3BB6A5D614E2}"/>
          </ac:grpSpMkLst>
        </pc:grpChg>
      </pc:sldChg>
      <pc:sldChg chg="del">
        <pc:chgData name="承勇" userId="04ec64db-0e6d-4542-b62f-9b650ffe9ad6" providerId="ADAL" clId="{AE702F95-7924-4D81-B370-EA9F1FEAA1C6}" dt="2023-08-14T08:51:54.545" v="92" actId="47"/>
        <pc:sldMkLst>
          <pc:docMk/>
          <pc:sldMk cId="3783815999" sldId="1425"/>
        </pc:sldMkLst>
      </pc:sldChg>
      <pc:sldChg chg="del">
        <pc:chgData name="承勇" userId="04ec64db-0e6d-4542-b62f-9b650ffe9ad6" providerId="ADAL" clId="{AE702F95-7924-4D81-B370-EA9F1FEAA1C6}" dt="2023-08-15T02:36:24.493" v="626" actId="47"/>
        <pc:sldMkLst>
          <pc:docMk/>
          <pc:sldMk cId="4085654275" sldId="1426"/>
        </pc:sldMkLst>
      </pc:sldChg>
      <pc:sldChg chg="del">
        <pc:chgData name="承勇" userId="04ec64db-0e6d-4542-b62f-9b650ffe9ad6" providerId="ADAL" clId="{AE702F95-7924-4D81-B370-EA9F1FEAA1C6}" dt="2023-08-15T15:17:57.454" v="3028" actId="47"/>
        <pc:sldMkLst>
          <pc:docMk/>
          <pc:sldMk cId="4198638288" sldId="1428"/>
        </pc:sldMkLst>
      </pc:sldChg>
      <pc:sldChg chg="del">
        <pc:chgData name="承勇" userId="04ec64db-0e6d-4542-b62f-9b650ffe9ad6" providerId="ADAL" clId="{AE702F95-7924-4D81-B370-EA9F1FEAA1C6}" dt="2023-08-14T08:53:42.553" v="98" actId="47"/>
        <pc:sldMkLst>
          <pc:docMk/>
          <pc:sldMk cId="3240092979" sldId="1429"/>
        </pc:sldMkLst>
      </pc:sldChg>
      <pc:sldChg chg="del">
        <pc:chgData name="承勇" userId="04ec64db-0e6d-4542-b62f-9b650ffe9ad6" providerId="ADAL" clId="{AE702F95-7924-4D81-B370-EA9F1FEAA1C6}" dt="2023-08-15T14:38:37.993" v="2645" actId="47"/>
        <pc:sldMkLst>
          <pc:docMk/>
          <pc:sldMk cId="2707583240" sldId="1430"/>
        </pc:sldMkLst>
      </pc:sldChg>
      <pc:sldChg chg="addSp delSp modSp mod">
        <pc:chgData name="承勇" userId="04ec64db-0e6d-4542-b62f-9b650ffe9ad6" providerId="ADAL" clId="{AE702F95-7924-4D81-B370-EA9F1FEAA1C6}" dt="2023-08-17T02:41:49.558" v="6484" actId="20577"/>
        <pc:sldMkLst>
          <pc:docMk/>
          <pc:sldMk cId="595546461" sldId="1431"/>
        </pc:sldMkLst>
        <pc:spChg chg="add del mod">
          <ac:chgData name="承勇" userId="04ec64db-0e6d-4542-b62f-9b650ffe9ad6" providerId="ADAL" clId="{AE702F95-7924-4D81-B370-EA9F1FEAA1C6}" dt="2023-08-16T08:19:52.580" v="5135"/>
          <ac:spMkLst>
            <pc:docMk/>
            <pc:sldMk cId="595546461" sldId="1431"/>
            <ac:spMk id="9" creationId="{98BB8483-2C11-4085-9117-295C21FA77A4}"/>
          </ac:spMkLst>
        </pc:spChg>
        <pc:spChg chg="add mod">
          <ac:chgData name="承勇" userId="04ec64db-0e6d-4542-b62f-9b650ffe9ad6" providerId="ADAL" clId="{AE702F95-7924-4D81-B370-EA9F1FEAA1C6}" dt="2023-08-16T08:20:07.493" v="5142"/>
          <ac:spMkLst>
            <pc:docMk/>
            <pc:sldMk cId="595546461" sldId="1431"/>
            <ac:spMk id="11" creationId="{D5B20AF2-8865-4C0B-BDE6-F573CC5A5574}"/>
          </ac:spMkLst>
        </pc:spChg>
        <pc:spChg chg="add del">
          <ac:chgData name="承勇" userId="04ec64db-0e6d-4542-b62f-9b650ffe9ad6" providerId="ADAL" clId="{AE702F95-7924-4D81-B370-EA9F1FEAA1C6}" dt="2023-08-16T08:20:20.197" v="5150" actId="22"/>
          <ac:spMkLst>
            <pc:docMk/>
            <pc:sldMk cId="595546461" sldId="1431"/>
            <ac:spMk id="13" creationId="{147B6132-BAA0-41E4-BB47-0BF8BD08AA2D}"/>
          </ac:spMkLst>
        </pc:spChg>
        <pc:spChg chg="add del mod">
          <ac:chgData name="承勇" userId="04ec64db-0e6d-4542-b62f-9b650ffe9ad6" providerId="ADAL" clId="{AE702F95-7924-4D81-B370-EA9F1FEAA1C6}" dt="2023-08-17T02:33:31.884" v="6421" actId="478"/>
          <ac:spMkLst>
            <pc:docMk/>
            <pc:sldMk cId="595546461" sldId="1431"/>
            <ac:spMk id="15" creationId="{7A40C2AB-94ED-4249-9DCA-17B425477BE3}"/>
          </ac:spMkLst>
        </pc:spChg>
        <pc:spChg chg="add mod">
          <ac:chgData name="承勇" userId="04ec64db-0e6d-4542-b62f-9b650ffe9ad6" providerId="ADAL" clId="{AE702F95-7924-4D81-B370-EA9F1FEAA1C6}" dt="2023-08-17T02:33:36.900" v="6429" actId="20577"/>
          <ac:spMkLst>
            <pc:docMk/>
            <pc:sldMk cId="595546461" sldId="1431"/>
            <ac:spMk id="16" creationId="{60577E1D-3679-46A8-A214-86BF4271F531}"/>
          </ac:spMkLst>
        </pc:spChg>
        <pc:spChg chg="add del mod">
          <ac:chgData name="承勇" userId="04ec64db-0e6d-4542-b62f-9b650ffe9ad6" providerId="ADAL" clId="{AE702F95-7924-4D81-B370-EA9F1FEAA1C6}" dt="2023-08-16T08:20:16.746" v="5146" actId="478"/>
          <ac:spMkLst>
            <pc:docMk/>
            <pc:sldMk cId="595546461" sldId="1431"/>
            <ac:spMk id="17" creationId="{C5076E4F-FD61-409A-A2E9-CFE51913F3F6}"/>
          </ac:spMkLst>
        </pc:spChg>
        <pc:spChg chg="mod">
          <ac:chgData name="承勇" userId="04ec64db-0e6d-4542-b62f-9b650ffe9ad6" providerId="ADAL" clId="{AE702F95-7924-4D81-B370-EA9F1FEAA1C6}" dt="2023-08-17T02:41:49.558" v="6484" actId="20577"/>
          <ac:spMkLst>
            <pc:docMk/>
            <pc:sldMk cId="595546461" sldId="1431"/>
            <ac:spMk id="21" creationId="{DB12BB9D-E09E-70B3-2BE0-40F4244950C3}"/>
          </ac:spMkLst>
        </pc:spChg>
        <pc:picChg chg="add mod ord">
          <ac:chgData name="承勇" userId="04ec64db-0e6d-4542-b62f-9b650ffe9ad6" providerId="ADAL" clId="{AE702F95-7924-4D81-B370-EA9F1FEAA1C6}" dt="2023-08-16T08:23:00.138" v="5197" actId="1076"/>
          <ac:picMkLst>
            <pc:docMk/>
            <pc:sldMk cId="595546461" sldId="1431"/>
            <ac:picMk id="7" creationId="{5E3DFDE7-03A6-4834-9649-5D68963B354C}"/>
          </ac:picMkLst>
        </pc:picChg>
        <pc:picChg chg="add mod">
          <ac:chgData name="承勇" userId="04ec64db-0e6d-4542-b62f-9b650ffe9ad6" providerId="ADAL" clId="{AE702F95-7924-4D81-B370-EA9F1FEAA1C6}" dt="2023-08-16T08:23:00.138" v="5197" actId="1076"/>
          <ac:picMkLst>
            <pc:docMk/>
            <pc:sldMk cId="595546461" sldId="1431"/>
            <ac:picMk id="8" creationId="{B4A54380-A74A-4827-B3B1-2F345C2AF65C}"/>
          </ac:picMkLst>
        </pc:picChg>
        <pc:cxnChg chg="add del mod">
          <ac:chgData name="承勇" userId="04ec64db-0e6d-4542-b62f-9b650ffe9ad6" providerId="ADAL" clId="{AE702F95-7924-4D81-B370-EA9F1FEAA1C6}" dt="2023-08-16T08:19:52.580" v="5135"/>
          <ac:cxnSpMkLst>
            <pc:docMk/>
            <pc:sldMk cId="595546461" sldId="1431"/>
            <ac:cxnSpMk id="10" creationId="{6797FB1C-B2F2-4AFC-875C-B4A218EA89D3}"/>
          </ac:cxnSpMkLst>
        </pc:cxnChg>
        <pc:cxnChg chg="add mod">
          <ac:chgData name="承勇" userId="04ec64db-0e6d-4542-b62f-9b650ffe9ad6" providerId="ADAL" clId="{AE702F95-7924-4D81-B370-EA9F1FEAA1C6}" dt="2023-08-16T08:20:07.493" v="5142"/>
          <ac:cxnSpMkLst>
            <pc:docMk/>
            <pc:sldMk cId="595546461" sldId="1431"/>
            <ac:cxnSpMk id="12" creationId="{678F2791-7DA7-4114-9560-E343C3FEAB02}"/>
          </ac:cxnSpMkLst>
        </pc:cxnChg>
      </pc:sldChg>
      <pc:sldChg chg="del">
        <pc:chgData name="承勇" userId="04ec64db-0e6d-4542-b62f-9b650ffe9ad6" providerId="ADAL" clId="{AE702F95-7924-4D81-B370-EA9F1FEAA1C6}" dt="2023-08-15T15:17:55.712" v="3027" actId="47"/>
        <pc:sldMkLst>
          <pc:docMk/>
          <pc:sldMk cId="2206066209" sldId="1433"/>
        </pc:sldMkLst>
      </pc:sldChg>
      <pc:sldChg chg="addSp delSp modSp add mod ord">
        <pc:chgData name="承勇" userId="04ec64db-0e6d-4542-b62f-9b650ffe9ad6" providerId="ADAL" clId="{AE702F95-7924-4D81-B370-EA9F1FEAA1C6}" dt="2023-08-17T02:37:39.612" v="6442" actId="20577"/>
        <pc:sldMkLst>
          <pc:docMk/>
          <pc:sldMk cId="330697035" sldId="1434"/>
        </pc:sldMkLst>
        <pc:spChg chg="del">
          <ac:chgData name="承勇" userId="04ec64db-0e6d-4542-b62f-9b650ffe9ad6" providerId="ADAL" clId="{AE702F95-7924-4D81-B370-EA9F1FEAA1C6}" dt="2023-08-16T02:02:23.169" v="4341" actId="478"/>
          <ac:spMkLst>
            <pc:docMk/>
            <pc:sldMk cId="330697035" sldId="1434"/>
            <ac:spMk id="3" creationId="{F9EBAE1A-BE14-5132-649E-CBF91ACC0FF5}"/>
          </ac:spMkLst>
        </pc:spChg>
        <pc:spChg chg="del mod">
          <ac:chgData name="承勇" userId="04ec64db-0e6d-4542-b62f-9b650ffe9ad6" providerId="ADAL" clId="{AE702F95-7924-4D81-B370-EA9F1FEAA1C6}" dt="2023-08-16T02:02:29.744" v="4342" actId="478"/>
          <ac:spMkLst>
            <pc:docMk/>
            <pc:sldMk cId="330697035" sldId="1434"/>
            <ac:spMk id="4" creationId="{ED30DEA2-D265-4C65-8CC2-005BD448C6F8}"/>
          </ac:spMkLst>
        </pc:spChg>
        <pc:spChg chg="del">
          <ac:chgData name="承勇" userId="04ec64db-0e6d-4542-b62f-9b650ffe9ad6" providerId="ADAL" clId="{AE702F95-7924-4D81-B370-EA9F1FEAA1C6}" dt="2023-08-15T01:01:22.680" v="119" actId="478"/>
          <ac:spMkLst>
            <pc:docMk/>
            <pc:sldMk cId="330697035" sldId="1434"/>
            <ac:spMk id="5" creationId="{24E29FD9-B7AC-646D-793E-940109C20572}"/>
          </ac:spMkLst>
        </pc:spChg>
        <pc:spChg chg="del mod">
          <ac:chgData name="承勇" userId="04ec64db-0e6d-4542-b62f-9b650ffe9ad6" providerId="ADAL" clId="{AE702F95-7924-4D81-B370-EA9F1FEAA1C6}" dt="2023-08-15T01:01:21.945" v="118" actId="478"/>
          <ac:spMkLst>
            <pc:docMk/>
            <pc:sldMk cId="330697035" sldId="1434"/>
            <ac:spMk id="8" creationId="{4A6E13BA-73FC-7018-A464-80E560D80594}"/>
          </ac:spMkLst>
        </pc:spChg>
        <pc:spChg chg="add del mod">
          <ac:chgData name="承勇" userId="04ec64db-0e6d-4542-b62f-9b650ffe9ad6" providerId="ADAL" clId="{AE702F95-7924-4D81-B370-EA9F1FEAA1C6}" dt="2023-08-15T02:22:34.149" v="540" actId="478"/>
          <ac:spMkLst>
            <pc:docMk/>
            <pc:sldMk cId="330697035" sldId="1434"/>
            <ac:spMk id="13" creationId="{6983ADFD-7CEB-4C5B-9D0E-EF4ED9D7677B}"/>
          </ac:spMkLst>
        </pc:spChg>
        <pc:spChg chg="add del mod">
          <ac:chgData name="承勇" userId="04ec64db-0e6d-4542-b62f-9b650ffe9ad6" providerId="ADAL" clId="{AE702F95-7924-4D81-B370-EA9F1FEAA1C6}" dt="2023-08-15T07:33:33.856" v="1169"/>
          <ac:spMkLst>
            <pc:docMk/>
            <pc:sldMk cId="330697035" sldId="1434"/>
            <ac:spMk id="14" creationId="{0B829B9B-03C0-47D0-BB03-2ECDFA934D40}"/>
          </ac:spMkLst>
        </pc:spChg>
        <pc:spChg chg="add mod">
          <ac:chgData name="承勇" userId="04ec64db-0e6d-4542-b62f-9b650ffe9ad6" providerId="ADAL" clId="{AE702F95-7924-4D81-B370-EA9F1FEAA1C6}" dt="2023-08-15T07:33:33.051" v="1167" actId="1076"/>
          <ac:spMkLst>
            <pc:docMk/>
            <pc:sldMk cId="330697035" sldId="1434"/>
            <ac:spMk id="21" creationId="{8F69B7C7-FC1D-4B93-9019-D5B78C7140AA}"/>
          </ac:spMkLst>
        </pc:spChg>
        <pc:spChg chg="add mod">
          <ac:chgData name="承勇" userId="04ec64db-0e6d-4542-b62f-9b650ffe9ad6" providerId="ADAL" clId="{AE702F95-7924-4D81-B370-EA9F1FEAA1C6}" dt="2023-08-15T07:31:04.717" v="1145" actId="164"/>
          <ac:spMkLst>
            <pc:docMk/>
            <pc:sldMk cId="330697035" sldId="1434"/>
            <ac:spMk id="23" creationId="{A782109E-01A6-438E-8E34-32142EBB7AA2}"/>
          </ac:spMkLst>
        </pc:spChg>
        <pc:spChg chg="add mod">
          <ac:chgData name="承勇" userId="04ec64db-0e6d-4542-b62f-9b650ffe9ad6" providerId="ADAL" clId="{AE702F95-7924-4D81-B370-EA9F1FEAA1C6}" dt="2023-08-17T01:50:53.205" v="6029" actId="14100"/>
          <ac:spMkLst>
            <pc:docMk/>
            <pc:sldMk cId="330697035" sldId="1434"/>
            <ac:spMk id="24" creationId="{22DA48D1-B287-486E-B781-5006CB218EBE}"/>
          </ac:spMkLst>
        </pc:spChg>
        <pc:spChg chg="add mod">
          <ac:chgData name="承勇" userId="04ec64db-0e6d-4542-b62f-9b650ffe9ad6" providerId="ADAL" clId="{AE702F95-7924-4D81-B370-EA9F1FEAA1C6}" dt="2023-08-17T02:12:36.645" v="6262" actId="1076"/>
          <ac:spMkLst>
            <pc:docMk/>
            <pc:sldMk cId="330697035" sldId="1434"/>
            <ac:spMk id="25" creationId="{AAAEBBA3-6F53-4630-8C1C-3C2D86514F6D}"/>
          </ac:spMkLst>
        </pc:spChg>
        <pc:spChg chg="add del mod">
          <ac:chgData name="承勇" userId="04ec64db-0e6d-4542-b62f-9b650ffe9ad6" providerId="ADAL" clId="{AE702F95-7924-4D81-B370-EA9F1FEAA1C6}" dt="2023-08-17T02:00:12.102" v="6124" actId="478"/>
          <ac:spMkLst>
            <pc:docMk/>
            <pc:sldMk cId="330697035" sldId="1434"/>
            <ac:spMk id="26" creationId="{2E6EB3D0-50F8-4A15-B56C-5F9DDB538914}"/>
          </ac:spMkLst>
        </pc:spChg>
        <pc:spChg chg="add mod">
          <ac:chgData name="承勇" userId="04ec64db-0e6d-4542-b62f-9b650ffe9ad6" providerId="ADAL" clId="{AE702F95-7924-4D81-B370-EA9F1FEAA1C6}" dt="2023-08-17T02:02:34.440" v="6128" actId="208"/>
          <ac:spMkLst>
            <pc:docMk/>
            <pc:sldMk cId="330697035" sldId="1434"/>
            <ac:spMk id="28" creationId="{6B5CD7A3-FFAE-44E3-9F29-9B659359E6D6}"/>
          </ac:spMkLst>
        </pc:spChg>
        <pc:spChg chg="add del">
          <ac:chgData name="承勇" userId="04ec64db-0e6d-4542-b62f-9b650ffe9ad6" providerId="ADAL" clId="{AE702F95-7924-4D81-B370-EA9F1FEAA1C6}" dt="2023-08-16T02:02:33.158" v="4346" actId="22"/>
          <ac:spMkLst>
            <pc:docMk/>
            <pc:sldMk cId="330697035" sldId="1434"/>
            <ac:spMk id="30" creationId="{F3216D35-3B09-4482-95C4-18DF44FCE809}"/>
          </ac:spMkLst>
        </pc:spChg>
        <pc:spChg chg="add mod">
          <ac:chgData name="承勇" userId="04ec64db-0e6d-4542-b62f-9b650ffe9ad6" providerId="ADAL" clId="{AE702F95-7924-4D81-B370-EA9F1FEAA1C6}" dt="2023-08-17T02:37:39.612" v="6442" actId="20577"/>
          <ac:spMkLst>
            <pc:docMk/>
            <pc:sldMk cId="330697035" sldId="1434"/>
            <ac:spMk id="32" creationId="{EF61A1B7-CF3A-46E6-A628-7A6655E247AE}"/>
          </ac:spMkLst>
        </pc:spChg>
        <pc:spChg chg="add mod">
          <ac:chgData name="承勇" userId="04ec64db-0e6d-4542-b62f-9b650ffe9ad6" providerId="ADAL" clId="{AE702F95-7924-4D81-B370-EA9F1FEAA1C6}" dt="2023-08-16T11:10:54.841" v="5311" actId="404"/>
          <ac:spMkLst>
            <pc:docMk/>
            <pc:sldMk cId="330697035" sldId="1434"/>
            <ac:spMk id="33" creationId="{B701A2A8-4A6B-4903-82F4-84BE57B5ED8A}"/>
          </ac:spMkLst>
        </pc:spChg>
        <pc:spChg chg="add mod">
          <ac:chgData name="承勇" userId="04ec64db-0e6d-4542-b62f-9b650ffe9ad6" providerId="ADAL" clId="{AE702F95-7924-4D81-B370-EA9F1FEAA1C6}" dt="2023-08-16T11:10:49.261" v="5310" actId="164"/>
          <ac:spMkLst>
            <pc:docMk/>
            <pc:sldMk cId="330697035" sldId="1434"/>
            <ac:spMk id="34" creationId="{CE683025-40C3-49E7-8A04-3A9D829B23C0}"/>
          </ac:spMkLst>
        </pc:spChg>
        <pc:spChg chg="add mod">
          <ac:chgData name="承勇" userId="04ec64db-0e6d-4542-b62f-9b650ffe9ad6" providerId="ADAL" clId="{AE702F95-7924-4D81-B370-EA9F1FEAA1C6}" dt="2023-08-17T01:51:27.517" v="6046" actId="14100"/>
          <ac:spMkLst>
            <pc:docMk/>
            <pc:sldMk cId="330697035" sldId="1434"/>
            <ac:spMk id="37" creationId="{5760C3E9-16B0-44A9-BB9F-553CA008DDDB}"/>
          </ac:spMkLst>
        </pc:spChg>
        <pc:spChg chg="add mod">
          <ac:chgData name="承勇" userId="04ec64db-0e6d-4542-b62f-9b650ffe9ad6" providerId="ADAL" clId="{AE702F95-7924-4D81-B370-EA9F1FEAA1C6}" dt="2023-08-17T02:00:12.455" v="6125"/>
          <ac:spMkLst>
            <pc:docMk/>
            <pc:sldMk cId="330697035" sldId="1434"/>
            <ac:spMk id="38" creationId="{DDF4471C-8B5A-4374-92CB-13785EE257E5}"/>
          </ac:spMkLst>
        </pc:spChg>
        <pc:spChg chg="add mod">
          <ac:chgData name="承勇" userId="04ec64db-0e6d-4542-b62f-9b650ffe9ad6" providerId="ADAL" clId="{AE702F95-7924-4D81-B370-EA9F1FEAA1C6}" dt="2023-08-17T02:12:20.386" v="6259" actId="1038"/>
          <ac:spMkLst>
            <pc:docMk/>
            <pc:sldMk cId="330697035" sldId="1434"/>
            <ac:spMk id="39" creationId="{5E65E3D2-A39E-42D2-8977-CAAB449848D7}"/>
          </ac:spMkLst>
        </pc:spChg>
        <pc:grpChg chg="add mod">
          <ac:chgData name="承勇" userId="04ec64db-0e6d-4542-b62f-9b650ffe9ad6" providerId="ADAL" clId="{AE702F95-7924-4D81-B370-EA9F1FEAA1C6}" dt="2023-08-17T02:12:13.646" v="6251" actId="164"/>
          <ac:grpSpMkLst>
            <pc:docMk/>
            <pc:sldMk cId="330697035" sldId="1434"/>
            <ac:grpSpMk id="19" creationId="{AD973873-7147-4F8B-9D85-4042A1E9DE2D}"/>
          </ac:grpSpMkLst>
        </pc:grpChg>
        <pc:grpChg chg="add mod ord">
          <ac:chgData name="承勇" userId="04ec64db-0e6d-4542-b62f-9b650ffe9ad6" providerId="ADAL" clId="{AE702F95-7924-4D81-B370-EA9F1FEAA1C6}" dt="2023-08-17T02:02:41.796" v="6129" actId="167"/>
          <ac:grpSpMkLst>
            <pc:docMk/>
            <pc:sldMk cId="330697035" sldId="1434"/>
            <ac:grpSpMk id="35" creationId="{2BDC2ABD-EFAC-430F-95DF-28E64B94CCE1}"/>
          </ac:grpSpMkLst>
        </pc:grpChg>
        <pc:grpChg chg="add mod ord">
          <ac:chgData name="承勇" userId="04ec64db-0e6d-4542-b62f-9b650ffe9ad6" providerId="ADAL" clId="{AE702F95-7924-4D81-B370-EA9F1FEAA1C6}" dt="2023-08-17T02:12:41.543" v="6263" actId="167"/>
          <ac:grpSpMkLst>
            <pc:docMk/>
            <pc:sldMk cId="330697035" sldId="1434"/>
            <ac:grpSpMk id="40" creationId="{3BF3A5A3-AB9F-4FBA-A7DE-8CC6BE8992FC}"/>
          </ac:grpSpMkLst>
        </pc:grpChg>
        <pc:picChg chg="del">
          <ac:chgData name="承勇" userId="04ec64db-0e6d-4542-b62f-9b650ffe9ad6" providerId="ADAL" clId="{AE702F95-7924-4D81-B370-EA9F1FEAA1C6}" dt="2023-08-15T01:01:20.346" v="116" actId="478"/>
          <ac:picMkLst>
            <pc:docMk/>
            <pc:sldMk cId="330697035" sldId="1434"/>
            <ac:picMk id="6" creationId="{FA40E473-F1F2-AE32-9354-AA7353800531}"/>
          </ac:picMkLst>
        </pc:picChg>
        <pc:picChg chg="add del mod">
          <ac:chgData name="承勇" userId="04ec64db-0e6d-4542-b62f-9b650ffe9ad6" providerId="ADAL" clId="{AE702F95-7924-4D81-B370-EA9F1FEAA1C6}" dt="2023-08-15T01:10:30.417" v="223" actId="478"/>
          <ac:picMkLst>
            <pc:docMk/>
            <pc:sldMk cId="330697035" sldId="1434"/>
            <ac:picMk id="7" creationId="{AD0F977A-CAD4-4252-8AE0-34E27430F352}"/>
          </ac:picMkLst>
        </pc:picChg>
        <pc:picChg chg="add mod">
          <ac:chgData name="承勇" userId="04ec64db-0e6d-4542-b62f-9b650ffe9ad6" providerId="ADAL" clId="{AE702F95-7924-4D81-B370-EA9F1FEAA1C6}" dt="2023-08-16T11:10:49.261" v="5310" actId="164"/>
          <ac:picMkLst>
            <pc:docMk/>
            <pc:sldMk cId="330697035" sldId="1434"/>
            <ac:picMk id="11" creationId="{30461C15-41C6-41E7-994C-971109DA3D0F}"/>
          </ac:picMkLst>
        </pc:picChg>
        <pc:picChg chg="add del mod">
          <ac:chgData name="承勇" userId="04ec64db-0e6d-4542-b62f-9b650ffe9ad6" providerId="ADAL" clId="{AE702F95-7924-4D81-B370-EA9F1FEAA1C6}" dt="2023-08-15T01:17:19.372" v="331" actId="478"/>
          <ac:picMkLst>
            <pc:docMk/>
            <pc:sldMk cId="330697035" sldId="1434"/>
            <ac:picMk id="16" creationId="{D84B2A0C-A6F1-45D6-A99A-822DCD147EC8}"/>
          </ac:picMkLst>
        </pc:picChg>
        <pc:picChg chg="add mod">
          <ac:chgData name="承勇" userId="04ec64db-0e6d-4542-b62f-9b650ffe9ad6" providerId="ADAL" clId="{AE702F95-7924-4D81-B370-EA9F1FEAA1C6}" dt="2023-08-15T07:31:04.717" v="1145" actId="164"/>
          <ac:picMkLst>
            <pc:docMk/>
            <pc:sldMk cId="330697035" sldId="1434"/>
            <ac:picMk id="18" creationId="{D888F4EE-1900-43D3-A94E-4C5D54AE8AA2}"/>
          </ac:picMkLst>
        </pc:picChg>
        <pc:picChg chg="del">
          <ac:chgData name="承勇" userId="04ec64db-0e6d-4542-b62f-9b650ffe9ad6" providerId="ADAL" clId="{AE702F95-7924-4D81-B370-EA9F1FEAA1C6}" dt="2023-08-15T01:00:56.082" v="115" actId="478"/>
          <ac:picMkLst>
            <pc:docMk/>
            <pc:sldMk cId="330697035" sldId="1434"/>
            <ac:picMk id="22" creationId="{CBD8C137-DAF9-00C0-353B-E1D7C90F0AFF}"/>
          </ac:picMkLst>
        </pc:picChg>
        <pc:cxnChg chg="add mod">
          <ac:chgData name="承勇" userId="04ec64db-0e6d-4542-b62f-9b650ffe9ad6" providerId="ADAL" clId="{AE702F95-7924-4D81-B370-EA9F1FEAA1C6}" dt="2023-08-15T07:31:15.115" v="1148"/>
          <ac:cxnSpMkLst>
            <pc:docMk/>
            <pc:sldMk cId="330697035" sldId="1434"/>
            <ac:cxnSpMk id="27" creationId="{8874D6BF-67A6-44AC-8E4C-A15926322443}"/>
          </ac:cxnSpMkLst>
        </pc:cxnChg>
      </pc:sldChg>
      <pc:sldChg chg="addSp delSp modSp add mod">
        <pc:chgData name="承勇" userId="04ec64db-0e6d-4542-b62f-9b650ffe9ad6" providerId="ADAL" clId="{AE702F95-7924-4D81-B370-EA9F1FEAA1C6}" dt="2023-08-17T02:37:45.910" v="6445" actId="20577"/>
        <pc:sldMkLst>
          <pc:docMk/>
          <pc:sldMk cId="1887140609" sldId="1435"/>
        </pc:sldMkLst>
        <pc:spChg chg="del mod">
          <ac:chgData name="承勇" userId="04ec64db-0e6d-4542-b62f-9b650ffe9ad6" providerId="ADAL" clId="{AE702F95-7924-4D81-B370-EA9F1FEAA1C6}" dt="2023-08-15T07:49:15.558" v="1291" actId="478"/>
          <ac:spMkLst>
            <pc:docMk/>
            <pc:sldMk cId="1887140609" sldId="1435"/>
            <ac:spMk id="4" creationId="{ED30DEA2-D265-4C65-8CC2-005BD448C6F8}"/>
          </ac:spMkLst>
        </pc:spChg>
        <pc:spChg chg="mod">
          <ac:chgData name="承勇" userId="04ec64db-0e6d-4542-b62f-9b650ffe9ad6" providerId="ADAL" clId="{AE702F95-7924-4D81-B370-EA9F1FEAA1C6}" dt="2023-08-15T07:50:47.148" v="1316" actId="1076"/>
          <ac:spMkLst>
            <pc:docMk/>
            <pc:sldMk cId="1887140609" sldId="1435"/>
            <ac:spMk id="12" creationId="{7FB567FC-5D4E-BBDA-AE69-83A2C1B24B54}"/>
          </ac:spMkLst>
        </pc:spChg>
        <pc:spChg chg="del mod">
          <ac:chgData name="承勇" userId="04ec64db-0e6d-4542-b62f-9b650ffe9ad6" providerId="ADAL" clId="{AE702F95-7924-4D81-B370-EA9F1FEAA1C6}" dt="2023-08-15T14:46:09.232" v="2655" actId="478"/>
          <ac:spMkLst>
            <pc:docMk/>
            <pc:sldMk cId="1887140609" sldId="1435"/>
            <ac:spMk id="13" creationId="{6983ADFD-7CEB-4C5B-9D0E-EF4ED9D7677B}"/>
          </ac:spMkLst>
        </pc:spChg>
        <pc:spChg chg="del">
          <ac:chgData name="承勇" userId="04ec64db-0e6d-4542-b62f-9b650ffe9ad6" providerId="ADAL" clId="{AE702F95-7924-4D81-B370-EA9F1FEAA1C6}" dt="2023-08-15T02:26:00.173" v="570" actId="478"/>
          <ac:spMkLst>
            <pc:docMk/>
            <pc:sldMk cId="1887140609" sldId="1435"/>
            <ac:spMk id="14" creationId="{0B829B9B-03C0-47D0-BB03-2ECDFA934D40}"/>
          </ac:spMkLst>
        </pc:spChg>
        <pc:spChg chg="add mod">
          <ac:chgData name="承勇" userId="04ec64db-0e6d-4542-b62f-9b650ffe9ad6" providerId="ADAL" clId="{AE702F95-7924-4D81-B370-EA9F1FEAA1C6}" dt="2023-08-15T07:50:50.695" v="1317" actId="164"/>
          <ac:spMkLst>
            <pc:docMk/>
            <pc:sldMk cId="1887140609" sldId="1435"/>
            <ac:spMk id="19" creationId="{F73B6551-9702-456C-8699-0C0D3794BF89}"/>
          </ac:spMkLst>
        </pc:spChg>
        <pc:spChg chg="del mod">
          <ac:chgData name="承勇" userId="04ec64db-0e6d-4542-b62f-9b650ffe9ad6" providerId="ADAL" clId="{AE702F95-7924-4D81-B370-EA9F1FEAA1C6}" dt="2023-08-15T14:46:11.529" v="2656" actId="478"/>
          <ac:spMkLst>
            <pc:docMk/>
            <pc:sldMk cId="1887140609" sldId="1435"/>
            <ac:spMk id="21" creationId="{8F69B7C7-FC1D-4B93-9019-D5B78C7140AA}"/>
          </ac:spMkLst>
        </pc:spChg>
        <pc:spChg chg="add del mod">
          <ac:chgData name="承勇" userId="04ec64db-0e6d-4542-b62f-9b650ffe9ad6" providerId="ADAL" clId="{AE702F95-7924-4D81-B370-EA9F1FEAA1C6}" dt="2023-08-17T02:00:15.643" v="6126" actId="478"/>
          <ac:spMkLst>
            <pc:docMk/>
            <pc:sldMk cId="1887140609" sldId="1435"/>
            <ac:spMk id="22" creationId="{D4F22135-5077-4B6B-BAE5-8B6D846A656D}"/>
          </ac:spMkLst>
        </pc:spChg>
        <pc:spChg chg="del">
          <ac:chgData name="承勇" userId="04ec64db-0e6d-4542-b62f-9b650ffe9ad6" providerId="ADAL" clId="{AE702F95-7924-4D81-B370-EA9F1FEAA1C6}" dt="2023-08-15T02:26:02.213" v="571" actId="478"/>
          <ac:spMkLst>
            <pc:docMk/>
            <pc:sldMk cId="1887140609" sldId="1435"/>
            <ac:spMk id="23" creationId="{A782109E-01A6-438E-8E34-32142EBB7AA2}"/>
          </ac:spMkLst>
        </pc:spChg>
        <pc:spChg chg="del">
          <ac:chgData name="承勇" userId="04ec64db-0e6d-4542-b62f-9b650ffe9ad6" providerId="ADAL" clId="{AE702F95-7924-4D81-B370-EA9F1FEAA1C6}" dt="2023-08-15T02:26:08.571" v="573" actId="478"/>
          <ac:spMkLst>
            <pc:docMk/>
            <pc:sldMk cId="1887140609" sldId="1435"/>
            <ac:spMk id="24" creationId="{22DA48D1-B287-486E-B781-5006CB218EBE}"/>
          </ac:spMkLst>
        </pc:spChg>
        <pc:spChg chg="add del mod">
          <ac:chgData name="承勇" userId="04ec64db-0e6d-4542-b62f-9b650ffe9ad6" providerId="ADAL" clId="{AE702F95-7924-4D81-B370-EA9F1FEAA1C6}" dt="2023-08-15T07:48:54.023" v="1287" actId="478"/>
          <ac:spMkLst>
            <pc:docMk/>
            <pc:sldMk cId="1887140609" sldId="1435"/>
            <ac:spMk id="26" creationId="{994A57EF-E66E-4A5C-9FAA-BAD66D1F0E83}"/>
          </ac:spMkLst>
        </pc:spChg>
        <pc:spChg chg="add del mod">
          <ac:chgData name="承勇" userId="04ec64db-0e6d-4542-b62f-9b650ffe9ad6" providerId="ADAL" clId="{AE702F95-7924-4D81-B370-EA9F1FEAA1C6}" dt="2023-08-15T14:47:37.681" v="2697" actId="478"/>
          <ac:spMkLst>
            <pc:docMk/>
            <pc:sldMk cId="1887140609" sldId="1435"/>
            <ac:spMk id="27" creationId="{9E21F1F4-CDA2-4CD0-B112-F528FB946D73}"/>
          </ac:spMkLst>
        </pc:spChg>
        <pc:spChg chg="add mod">
          <ac:chgData name="承勇" userId="04ec64db-0e6d-4542-b62f-9b650ffe9ad6" providerId="ADAL" clId="{AE702F95-7924-4D81-B370-EA9F1FEAA1C6}" dt="2023-08-15T14:45:40.787" v="2652" actId="571"/>
          <ac:spMkLst>
            <pc:docMk/>
            <pc:sldMk cId="1887140609" sldId="1435"/>
            <ac:spMk id="28" creationId="{09F3F0D9-664B-4180-B1C8-EAB173DB3575}"/>
          </ac:spMkLst>
        </pc:spChg>
        <pc:spChg chg="add del">
          <ac:chgData name="承勇" userId="04ec64db-0e6d-4542-b62f-9b650ffe9ad6" providerId="ADAL" clId="{AE702F95-7924-4D81-B370-EA9F1FEAA1C6}" dt="2023-08-15T14:47:30.801" v="2693" actId="22"/>
          <ac:spMkLst>
            <pc:docMk/>
            <pc:sldMk cId="1887140609" sldId="1435"/>
            <ac:spMk id="30" creationId="{79185DDE-BFA2-4882-9B76-FCF182A9B312}"/>
          </ac:spMkLst>
        </pc:spChg>
        <pc:spChg chg="add mod">
          <ac:chgData name="承勇" userId="04ec64db-0e6d-4542-b62f-9b650ffe9ad6" providerId="ADAL" clId="{AE702F95-7924-4D81-B370-EA9F1FEAA1C6}" dt="2023-08-17T02:37:45.910" v="6445" actId="20577"/>
          <ac:spMkLst>
            <pc:docMk/>
            <pc:sldMk cId="1887140609" sldId="1435"/>
            <ac:spMk id="31" creationId="{63790367-8751-465A-A976-9B9F489B9B33}"/>
          </ac:spMkLst>
        </pc:spChg>
        <pc:spChg chg="add mod">
          <ac:chgData name="承勇" userId="04ec64db-0e6d-4542-b62f-9b650ffe9ad6" providerId="ADAL" clId="{AE702F95-7924-4D81-B370-EA9F1FEAA1C6}" dt="2023-08-17T02:32:08.133" v="6419" actId="1036"/>
          <ac:spMkLst>
            <pc:docMk/>
            <pc:sldMk cId="1887140609" sldId="1435"/>
            <ac:spMk id="36" creationId="{0F26DB00-D367-48DF-8044-FF9FC06DC016}"/>
          </ac:spMkLst>
        </pc:spChg>
        <pc:spChg chg="add mod">
          <ac:chgData name="承勇" userId="04ec64db-0e6d-4542-b62f-9b650ffe9ad6" providerId="ADAL" clId="{AE702F95-7924-4D81-B370-EA9F1FEAA1C6}" dt="2023-08-15T14:56:55.939" v="2825" actId="571"/>
          <ac:spMkLst>
            <pc:docMk/>
            <pc:sldMk cId="1887140609" sldId="1435"/>
            <ac:spMk id="37" creationId="{D62C207D-0A83-4008-98B2-E64161D50025}"/>
          </ac:spMkLst>
        </pc:spChg>
        <pc:spChg chg="add del mod">
          <ac:chgData name="承勇" userId="04ec64db-0e6d-4542-b62f-9b650ffe9ad6" providerId="ADAL" clId="{AE702F95-7924-4D81-B370-EA9F1FEAA1C6}" dt="2023-08-15T14:53:51.354" v="2792"/>
          <ac:spMkLst>
            <pc:docMk/>
            <pc:sldMk cId="1887140609" sldId="1435"/>
            <ac:spMk id="39" creationId="{DC395181-8931-4D44-A6AF-FBF73C2996DE}"/>
          </ac:spMkLst>
        </pc:spChg>
        <pc:spChg chg="add mod">
          <ac:chgData name="承勇" userId="04ec64db-0e6d-4542-b62f-9b650ffe9ad6" providerId="ADAL" clId="{AE702F95-7924-4D81-B370-EA9F1FEAA1C6}" dt="2023-08-15T14:56:55.939" v="2825" actId="571"/>
          <ac:spMkLst>
            <pc:docMk/>
            <pc:sldMk cId="1887140609" sldId="1435"/>
            <ac:spMk id="40" creationId="{8848062F-34BC-46B4-B6E6-B03F83F38263}"/>
          </ac:spMkLst>
        </pc:spChg>
        <pc:spChg chg="add mod">
          <ac:chgData name="承勇" userId="04ec64db-0e6d-4542-b62f-9b650ffe9ad6" providerId="ADAL" clId="{AE702F95-7924-4D81-B370-EA9F1FEAA1C6}" dt="2023-08-15T23:11:26.465" v="3192" actId="1076"/>
          <ac:spMkLst>
            <pc:docMk/>
            <pc:sldMk cId="1887140609" sldId="1435"/>
            <ac:spMk id="41" creationId="{5EC510B9-0C5E-4BC3-9640-5B1EFDD34172}"/>
          </ac:spMkLst>
        </pc:spChg>
        <pc:spChg chg="add mod">
          <ac:chgData name="承勇" userId="04ec64db-0e6d-4542-b62f-9b650ffe9ad6" providerId="ADAL" clId="{AE702F95-7924-4D81-B370-EA9F1FEAA1C6}" dt="2023-08-17T01:56:00.919" v="6105" actId="113"/>
          <ac:spMkLst>
            <pc:docMk/>
            <pc:sldMk cId="1887140609" sldId="1435"/>
            <ac:spMk id="43" creationId="{D06E0A0F-15DA-4629-BCC6-4361FCDC2151}"/>
          </ac:spMkLst>
        </pc:spChg>
        <pc:spChg chg="add mod">
          <ac:chgData name="承勇" userId="04ec64db-0e6d-4542-b62f-9b650ffe9ad6" providerId="ADAL" clId="{AE702F95-7924-4D81-B370-EA9F1FEAA1C6}" dt="2023-08-17T02:03:00.578" v="6132" actId="1076"/>
          <ac:spMkLst>
            <pc:docMk/>
            <pc:sldMk cId="1887140609" sldId="1435"/>
            <ac:spMk id="44" creationId="{8F0EE45E-549D-483B-B81D-25412CC0E9AF}"/>
          </ac:spMkLst>
        </pc:spChg>
        <pc:spChg chg="add mod">
          <ac:chgData name="承勇" userId="04ec64db-0e6d-4542-b62f-9b650ffe9ad6" providerId="ADAL" clId="{AE702F95-7924-4D81-B370-EA9F1FEAA1C6}" dt="2023-08-17T02:00:16.008" v="6127"/>
          <ac:spMkLst>
            <pc:docMk/>
            <pc:sldMk cId="1887140609" sldId="1435"/>
            <ac:spMk id="45" creationId="{495B57DF-1408-4773-A6E0-873382492E93}"/>
          </ac:spMkLst>
        </pc:spChg>
        <pc:grpChg chg="add del mod">
          <ac:chgData name="承勇" userId="04ec64db-0e6d-4542-b62f-9b650ffe9ad6" providerId="ADAL" clId="{AE702F95-7924-4D81-B370-EA9F1FEAA1C6}" dt="2023-08-15T14:46:06.552" v="2653" actId="478"/>
          <ac:grpSpMkLst>
            <pc:docMk/>
            <pc:sldMk cId="1887140609" sldId="1435"/>
            <ac:grpSpMk id="10" creationId="{C7B4455D-8303-46B7-9C97-9A2380A84185}"/>
          </ac:grpSpMkLst>
        </pc:grpChg>
        <pc:grpChg chg="add mod ord">
          <ac:chgData name="承勇" userId="04ec64db-0e6d-4542-b62f-9b650ffe9ad6" providerId="ADAL" clId="{AE702F95-7924-4D81-B370-EA9F1FEAA1C6}" dt="2023-08-15T23:38:38.110" v="3571" actId="1076"/>
          <ac:grpSpMkLst>
            <pc:docMk/>
            <pc:sldMk cId="1887140609" sldId="1435"/>
            <ac:grpSpMk id="38" creationId="{0C15266E-F44D-4F0D-82F2-8934506446D1}"/>
          </ac:grpSpMkLst>
        </pc:grpChg>
        <pc:picChg chg="add del mod">
          <ac:chgData name="承勇" userId="04ec64db-0e6d-4542-b62f-9b650ffe9ad6" providerId="ADAL" clId="{AE702F95-7924-4D81-B370-EA9F1FEAA1C6}" dt="2023-08-15T02:28:52.902" v="578" actId="478"/>
          <ac:picMkLst>
            <pc:docMk/>
            <pc:sldMk cId="1887140609" sldId="1435"/>
            <ac:picMk id="5" creationId="{ABD97A93-3F56-4672-949F-FE3E170F2D4A}"/>
          </ac:picMkLst>
        </pc:picChg>
        <pc:picChg chg="add del mod">
          <ac:chgData name="承勇" userId="04ec64db-0e6d-4542-b62f-9b650ffe9ad6" providerId="ADAL" clId="{AE702F95-7924-4D81-B370-EA9F1FEAA1C6}" dt="2023-08-15T14:46:08.257" v="2654" actId="478"/>
          <ac:picMkLst>
            <pc:docMk/>
            <pc:sldMk cId="1887140609" sldId="1435"/>
            <ac:picMk id="7" creationId="{68B795BD-DE0A-4EB1-95CB-7CC5E6A2443C}"/>
          </ac:picMkLst>
        </pc:picChg>
        <pc:picChg chg="add mod">
          <ac:chgData name="承勇" userId="04ec64db-0e6d-4542-b62f-9b650ffe9ad6" providerId="ADAL" clId="{AE702F95-7924-4D81-B370-EA9F1FEAA1C6}" dt="2023-08-15T07:50:50.695" v="1317" actId="164"/>
          <ac:picMkLst>
            <pc:docMk/>
            <pc:sldMk cId="1887140609" sldId="1435"/>
            <ac:picMk id="9" creationId="{8D8C16FC-7E93-4413-BEE3-F13657B9BD1E}"/>
          </ac:picMkLst>
        </pc:picChg>
        <pc:picChg chg="del mod">
          <ac:chgData name="承勇" userId="04ec64db-0e6d-4542-b62f-9b650ffe9ad6" providerId="ADAL" clId="{AE702F95-7924-4D81-B370-EA9F1FEAA1C6}" dt="2023-08-15T02:24:48.790" v="569" actId="478"/>
          <ac:picMkLst>
            <pc:docMk/>
            <pc:sldMk cId="1887140609" sldId="1435"/>
            <ac:picMk id="11" creationId="{30461C15-41C6-41E7-994C-971109DA3D0F}"/>
          </ac:picMkLst>
        </pc:picChg>
        <pc:picChg chg="del">
          <ac:chgData name="承勇" userId="04ec64db-0e6d-4542-b62f-9b650ffe9ad6" providerId="ADAL" clId="{AE702F95-7924-4D81-B370-EA9F1FEAA1C6}" dt="2023-08-15T02:24:47.746" v="567" actId="478"/>
          <ac:picMkLst>
            <pc:docMk/>
            <pc:sldMk cId="1887140609" sldId="1435"/>
            <ac:picMk id="18" creationId="{D888F4EE-1900-43D3-A94E-4C5D54AE8AA2}"/>
          </ac:picMkLst>
        </pc:picChg>
        <pc:picChg chg="add mod">
          <ac:chgData name="承勇" userId="04ec64db-0e6d-4542-b62f-9b650ffe9ad6" providerId="ADAL" clId="{AE702F95-7924-4D81-B370-EA9F1FEAA1C6}" dt="2023-08-15T14:45:40.787" v="2652" actId="571"/>
          <ac:picMkLst>
            <pc:docMk/>
            <pc:sldMk cId="1887140609" sldId="1435"/>
            <ac:picMk id="29" creationId="{A371D897-79C9-478F-8400-D1A10E071180}"/>
          </ac:picMkLst>
        </pc:picChg>
        <pc:picChg chg="add mod">
          <ac:chgData name="承勇" userId="04ec64db-0e6d-4542-b62f-9b650ffe9ad6" providerId="ADAL" clId="{AE702F95-7924-4D81-B370-EA9F1FEAA1C6}" dt="2023-08-15T23:11:29.899" v="3193" actId="1076"/>
          <ac:picMkLst>
            <pc:docMk/>
            <pc:sldMk cId="1887140609" sldId="1435"/>
            <ac:picMk id="32" creationId="{9ABAB067-4AC4-4D86-8ACD-956C2C80540C}"/>
          </ac:picMkLst>
        </pc:picChg>
        <pc:picChg chg="add mod">
          <ac:chgData name="承勇" userId="04ec64db-0e6d-4542-b62f-9b650ffe9ad6" providerId="ADAL" clId="{AE702F95-7924-4D81-B370-EA9F1FEAA1C6}" dt="2023-08-15T14:56:55.939" v="2825" actId="571"/>
          <ac:picMkLst>
            <pc:docMk/>
            <pc:sldMk cId="1887140609" sldId="1435"/>
            <ac:picMk id="34" creationId="{C88BEBFF-5783-499A-A8A8-189BC719E024}"/>
          </ac:picMkLst>
        </pc:picChg>
        <pc:cxnChg chg="add mod">
          <ac:chgData name="承勇" userId="04ec64db-0e6d-4542-b62f-9b650ffe9ad6" providerId="ADAL" clId="{AE702F95-7924-4D81-B370-EA9F1FEAA1C6}" dt="2023-08-15T07:48:16.326" v="1278"/>
          <ac:cxnSpMkLst>
            <pc:docMk/>
            <pc:sldMk cId="1887140609" sldId="1435"/>
            <ac:cxnSpMk id="25" creationId="{B48F2A8E-8487-48BB-8E90-C62BAB652179}"/>
          </ac:cxnSpMkLst>
        </pc:cxnChg>
      </pc:sldChg>
      <pc:sldChg chg="addSp delSp modSp add mod ord">
        <pc:chgData name="承勇" userId="04ec64db-0e6d-4542-b62f-9b650ffe9ad6" providerId="ADAL" clId="{AE702F95-7924-4D81-B370-EA9F1FEAA1C6}" dt="2023-08-17T02:37:29.773" v="6440" actId="20577"/>
        <pc:sldMkLst>
          <pc:docMk/>
          <pc:sldMk cId="951010976" sldId="1436"/>
        </pc:sldMkLst>
        <pc:spChg chg="mod">
          <ac:chgData name="承勇" userId="04ec64db-0e6d-4542-b62f-9b650ffe9ad6" providerId="ADAL" clId="{AE702F95-7924-4D81-B370-EA9F1FEAA1C6}" dt="2023-08-17T02:37:29.773" v="6440" actId="20577"/>
          <ac:spMkLst>
            <pc:docMk/>
            <pc:sldMk cId="951010976" sldId="1436"/>
            <ac:spMk id="4" creationId="{ED30DEA2-D265-4C65-8CC2-005BD448C6F8}"/>
          </ac:spMkLst>
        </pc:spChg>
        <pc:spChg chg="del">
          <ac:chgData name="承勇" userId="04ec64db-0e6d-4542-b62f-9b650ffe9ad6" providerId="ADAL" clId="{AE702F95-7924-4D81-B370-EA9F1FEAA1C6}" dt="2023-08-15T02:49:37.456" v="657" actId="478"/>
          <ac:spMkLst>
            <pc:docMk/>
            <pc:sldMk cId="951010976" sldId="1436"/>
            <ac:spMk id="14" creationId="{0B829B9B-03C0-47D0-BB03-2ECDFA934D40}"/>
          </ac:spMkLst>
        </pc:spChg>
        <pc:spChg chg="add del mod">
          <ac:chgData name="承勇" userId="04ec64db-0e6d-4542-b62f-9b650ffe9ad6" providerId="ADAL" clId="{AE702F95-7924-4D81-B370-EA9F1FEAA1C6}" dt="2023-08-15T03:21:58.692" v="729" actId="478"/>
          <ac:spMkLst>
            <pc:docMk/>
            <pc:sldMk cId="951010976" sldId="1436"/>
            <ac:spMk id="17" creationId="{066EFEF3-4F1C-4D68-8411-EA3FA9622E1F}"/>
          </ac:spMkLst>
        </pc:spChg>
        <pc:spChg chg="del">
          <ac:chgData name="承勇" userId="04ec64db-0e6d-4542-b62f-9b650ffe9ad6" providerId="ADAL" clId="{AE702F95-7924-4D81-B370-EA9F1FEAA1C6}" dt="2023-08-15T07:47:15.723" v="1268" actId="478"/>
          <ac:spMkLst>
            <pc:docMk/>
            <pc:sldMk cId="951010976" sldId="1436"/>
            <ac:spMk id="20" creationId="{9409F5EC-9F77-948C-C195-0AFD05ECD09B}"/>
          </ac:spMkLst>
        </pc:spChg>
        <pc:spChg chg="del">
          <ac:chgData name="承勇" userId="04ec64db-0e6d-4542-b62f-9b650ffe9ad6" providerId="ADAL" clId="{AE702F95-7924-4D81-B370-EA9F1FEAA1C6}" dt="2023-08-15T02:49:38.646" v="658" actId="478"/>
          <ac:spMkLst>
            <pc:docMk/>
            <pc:sldMk cId="951010976" sldId="1436"/>
            <ac:spMk id="21" creationId="{8F69B7C7-FC1D-4B93-9019-D5B78C7140AA}"/>
          </ac:spMkLst>
        </pc:spChg>
        <pc:spChg chg="add mod">
          <ac:chgData name="承勇" userId="04ec64db-0e6d-4542-b62f-9b650ffe9ad6" providerId="ADAL" clId="{AE702F95-7924-4D81-B370-EA9F1FEAA1C6}" dt="2023-08-16T08:27:52.419" v="5223" actId="404"/>
          <ac:spMkLst>
            <pc:docMk/>
            <pc:sldMk cId="951010976" sldId="1436"/>
            <ac:spMk id="22" creationId="{EB28B10C-DDED-43FC-8356-2D8ECA5118EC}"/>
          </ac:spMkLst>
        </pc:spChg>
        <pc:spChg chg="del">
          <ac:chgData name="承勇" userId="04ec64db-0e6d-4542-b62f-9b650ffe9ad6" providerId="ADAL" clId="{AE702F95-7924-4D81-B370-EA9F1FEAA1C6}" dt="2023-08-15T02:49:35.781" v="656" actId="478"/>
          <ac:spMkLst>
            <pc:docMk/>
            <pc:sldMk cId="951010976" sldId="1436"/>
            <ac:spMk id="23" creationId="{A782109E-01A6-438E-8E34-32142EBB7AA2}"/>
          </ac:spMkLst>
        </pc:spChg>
        <pc:spChg chg="del">
          <ac:chgData name="承勇" userId="04ec64db-0e6d-4542-b62f-9b650ffe9ad6" providerId="ADAL" clId="{AE702F95-7924-4D81-B370-EA9F1FEAA1C6}" dt="2023-08-15T02:49:43.577" v="659" actId="478"/>
          <ac:spMkLst>
            <pc:docMk/>
            <pc:sldMk cId="951010976" sldId="1436"/>
            <ac:spMk id="24" creationId="{22DA48D1-B287-486E-B781-5006CB218EBE}"/>
          </ac:spMkLst>
        </pc:spChg>
        <pc:spChg chg="add del mod">
          <ac:chgData name="承勇" userId="04ec64db-0e6d-4542-b62f-9b650ffe9ad6" providerId="ADAL" clId="{AE702F95-7924-4D81-B370-EA9F1FEAA1C6}" dt="2023-08-17T01:47:04.861" v="5961" actId="1076"/>
          <ac:spMkLst>
            <pc:docMk/>
            <pc:sldMk cId="951010976" sldId="1436"/>
            <ac:spMk id="25" creationId="{AAAEBBA3-6F53-4630-8C1C-3C2D86514F6D}"/>
          </ac:spMkLst>
        </pc:spChg>
        <pc:spChg chg="add del mod">
          <ac:chgData name="承勇" userId="04ec64db-0e6d-4542-b62f-9b650ffe9ad6" providerId="ADAL" clId="{AE702F95-7924-4D81-B370-EA9F1FEAA1C6}" dt="2023-08-17T02:00:06.828" v="6122" actId="478"/>
          <ac:spMkLst>
            <pc:docMk/>
            <pc:sldMk cId="951010976" sldId="1436"/>
            <ac:spMk id="26" creationId="{FA73B662-9D4A-4A77-BCC0-D4357959D37C}"/>
          </ac:spMkLst>
        </pc:spChg>
        <pc:spChg chg="add del">
          <ac:chgData name="承勇" userId="04ec64db-0e6d-4542-b62f-9b650ffe9ad6" providerId="ADAL" clId="{AE702F95-7924-4D81-B370-EA9F1FEAA1C6}" dt="2023-08-15T07:47:09.187" v="1267" actId="22"/>
          <ac:spMkLst>
            <pc:docMk/>
            <pc:sldMk cId="951010976" sldId="1436"/>
            <ac:spMk id="28" creationId="{3A3AC5DA-8509-4BC7-ABCE-4DE548A75430}"/>
          </ac:spMkLst>
        </pc:spChg>
        <pc:spChg chg="add mod">
          <ac:chgData name="承勇" userId="04ec64db-0e6d-4542-b62f-9b650ffe9ad6" providerId="ADAL" clId="{AE702F95-7924-4D81-B370-EA9F1FEAA1C6}" dt="2023-08-16T08:28:09.905" v="5233" actId="1035"/>
          <ac:spMkLst>
            <pc:docMk/>
            <pc:sldMk cId="951010976" sldId="1436"/>
            <ac:spMk id="31" creationId="{FADFF064-19BE-46EE-A259-B0D1A35ACC48}"/>
          </ac:spMkLst>
        </pc:spChg>
        <pc:spChg chg="add del mod">
          <ac:chgData name="承勇" userId="04ec64db-0e6d-4542-b62f-9b650ffe9ad6" providerId="ADAL" clId="{AE702F95-7924-4D81-B370-EA9F1FEAA1C6}" dt="2023-08-15T08:04:38.482" v="1396" actId="478"/>
          <ac:spMkLst>
            <pc:docMk/>
            <pc:sldMk cId="951010976" sldId="1436"/>
            <ac:spMk id="33" creationId="{8E4A9F6E-C35B-4EAD-82AE-6D0E38A53207}"/>
          </ac:spMkLst>
        </pc:spChg>
        <pc:spChg chg="add mod">
          <ac:chgData name="承勇" userId="04ec64db-0e6d-4542-b62f-9b650ffe9ad6" providerId="ADAL" clId="{AE702F95-7924-4D81-B370-EA9F1FEAA1C6}" dt="2023-08-17T01:52:17.828" v="6072" actId="403"/>
          <ac:spMkLst>
            <pc:docMk/>
            <pc:sldMk cId="951010976" sldId="1436"/>
            <ac:spMk id="35" creationId="{7349B5F4-138D-40F3-A347-C772395FAE2C}"/>
          </ac:spMkLst>
        </pc:spChg>
        <pc:spChg chg="add del mod">
          <ac:chgData name="承勇" userId="04ec64db-0e6d-4542-b62f-9b650ffe9ad6" providerId="ADAL" clId="{AE702F95-7924-4D81-B370-EA9F1FEAA1C6}" dt="2023-08-15T15:00:41.204" v="2858" actId="21"/>
          <ac:spMkLst>
            <pc:docMk/>
            <pc:sldMk cId="951010976" sldId="1436"/>
            <ac:spMk id="36" creationId="{805FCD68-2B94-419C-A28C-5EACB727C17B}"/>
          </ac:spMkLst>
        </pc:spChg>
        <pc:spChg chg="add mod">
          <ac:chgData name="承勇" userId="04ec64db-0e6d-4542-b62f-9b650ffe9ad6" providerId="ADAL" clId="{AE702F95-7924-4D81-B370-EA9F1FEAA1C6}" dt="2023-08-16T07:56:11.784" v="4668" actId="164"/>
          <ac:spMkLst>
            <pc:docMk/>
            <pc:sldMk cId="951010976" sldId="1436"/>
            <ac:spMk id="38" creationId="{EAE16662-43A6-4B42-BEBC-E2F5CE791FB5}"/>
          </ac:spMkLst>
        </pc:spChg>
        <pc:spChg chg="mod">
          <ac:chgData name="承勇" userId="04ec64db-0e6d-4542-b62f-9b650ffe9ad6" providerId="ADAL" clId="{AE702F95-7924-4D81-B370-EA9F1FEAA1C6}" dt="2023-08-17T01:39:51.485" v="5866" actId="1038"/>
          <ac:spMkLst>
            <pc:docMk/>
            <pc:sldMk cId="951010976" sldId="1436"/>
            <ac:spMk id="43" creationId="{1A06F4B4-C095-4EDA-8803-06A43B2D6442}"/>
          </ac:spMkLst>
        </pc:spChg>
        <pc:spChg chg="mod">
          <ac:chgData name="承勇" userId="04ec64db-0e6d-4542-b62f-9b650ffe9ad6" providerId="ADAL" clId="{AE702F95-7924-4D81-B370-EA9F1FEAA1C6}" dt="2023-08-17T01:37:40.988" v="5811" actId="2711"/>
          <ac:spMkLst>
            <pc:docMk/>
            <pc:sldMk cId="951010976" sldId="1436"/>
            <ac:spMk id="46" creationId="{BD18F5A6-6F9A-4CF3-A14C-EFC8047930FB}"/>
          </ac:spMkLst>
        </pc:spChg>
        <pc:spChg chg="add mod">
          <ac:chgData name="承勇" userId="04ec64db-0e6d-4542-b62f-9b650ffe9ad6" providerId="ADAL" clId="{AE702F95-7924-4D81-B370-EA9F1FEAA1C6}" dt="2023-08-17T02:00:09.744" v="6123"/>
          <ac:spMkLst>
            <pc:docMk/>
            <pc:sldMk cId="951010976" sldId="1436"/>
            <ac:spMk id="47" creationId="{27539C33-4520-4932-8612-37CFAA0A98BF}"/>
          </ac:spMkLst>
        </pc:spChg>
        <pc:grpChg chg="add mod ord">
          <ac:chgData name="承勇" userId="04ec64db-0e6d-4542-b62f-9b650ffe9ad6" providerId="ADAL" clId="{AE702F95-7924-4D81-B370-EA9F1FEAA1C6}" dt="2023-08-16T08:27:52.419" v="5223" actId="404"/>
          <ac:grpSpMkLst>
            <pc:docMk/>
            <pc:sldMk cId="951010976" sldId="1436"/>
            <ac:grpSpMk id="29" creationId="{56E94433-3DFA-46F5-B80E-60FCE76B0D8C}"/>
          </ac:grpSpMkLst>
        </pc:grpChg>
        <pc:grpChg chg="add del mod">
          <ac:chgData name="承勇" userId="04ec64db-0e6d-4542-b62f-9b650ffe9ad6" providerId="ADAL" clId="{AE702F95-7924-4D81-B370-EA9F1FEAA1C6}" dt="2023-08-17T01:37:22.194" v="5806" actId="478"/>
          <ac:grpSpMkLst>
            <pc:docMk/>
            <pc:sldMk cId="951010976" sldId="1436"/>
            <ac:grpSpMk id="39" creationId="{0D1A2469-5C5E-4005-8873-00F3E1F91E1A}"/>
          </ac:grpSpMkLst>
        </pc:grpChg>
        <pc:grpChg chg="add del mod">
          <ac:chgData name="承勇" userId="04ec64db-0e6d-4542-b62f-9b650ffe9ad6" providerId="ADAL" clId="{AE702F95-7924-4D81-B370-EA9F1FEAA1C6}" dt="2023-08-17T01:37:21.449" v="5805" actId="478"/>
          <ac:grpSpMkLst>
            <pc:docMk/>
            <pc:sldMk cId="951010976" sldId="1436"/>
            <ac:grpSpMk id="40" creationId="{EABF59BE-B08B-4374-B705-53C0065136CA}"/>
          </ac:grpSpMkLst>
        </pc:grpChg>
        <pc:grpChg chg="add mod">
          <ac:chgData name="承勇" userId="04ec64db-0e6d-4542-b62f-9b650ffe9ad6" providerId="ADAL" clId="{AE702F95-7924-4D81-B370-EA9F1FEAA1C6}" dt="2023-08-17T01:39:58.985" v="5867" actId="1076"/>
          <ac:grpSpMkLst>
            <pc:docMk/>
            <pc:sldMk cId="951010976" sldId="1436"/>
            <ac:grpSpMk id="41" creationId="{B976A697-3438-46EB-A451-9B70A4026867}"/>
          </ac:grpSpMkLst>
        </pc:grpChg>
        <pc:grpChg chg="add mod">
          <ac:chgData name="承勇" userId="04ec64db-0e6d-4542-b62f-9b650ffe9ad6" providerId="ADAL" clId="{AE702F95-7924-4D81-B370-EA9F1FEAA1C6}" dt="2023-08-17T01:39:20.717" v="5838" actId="1076"/>
          <ac:grpSpMkLst>
            <pc:docMk/>
            <pc:sldMk cId="951010976" sldId="1436"/>
            <ac:grpSpMk id="44" creationId="{610559C0-137A-41B3-BF4D-CF9CFF8943EB}"/>
          </ac:grpSpMkLst>
        </pc:grpChg>
        <pc:picChg chg="add del mod">
          <ac:chgData name="承勇" userId="04ec64db-0e6d-4542-b62f-9b650ffe9ad6" providerId="ADAL" clId="{AE702F95-7924-4D81-B370-EA9F1FEAA1C6}" dt="2023-08-15T03:18:44.686" v="728" actId="478"/>
          <ac:picMkLst>
            <pc:docMk/>
            <pc:sldMk cId="951010976" sldId="1436"/>
            <ac:picMk id="5" creationId="{C1F1FC69-DE40-4E08-9ACC-B452BAABE391}"/>
          </ac:picMkLst>
        </pc:picChg>
        <pc:picChg chg="add del mod">
          <ac:chgData name="承勇" userId="04ec64db-0e6d-4542-b62f-9b650ffe9ad6" providerId="ADAL" clId="{AE702F95-7924-4D81-B370-EA9F1FEAA1C6}" dt="2023-08-15T03:09:18.994" v="727" actId="478"/>
          <ac:picMkLst>
            <pc:docMk/>
            <pc:sldMk cId="951010976" sldId="1436"/>
            <ac:picMk id="7" creationId="{86F1D808-9E64-4A91-A433-695763CBC809}"/>
          </ac:picMkLst>
        </pc:picChg>
        <pc:picChg chg="add mod">
          <ac:chgData name="承勇" userId="04ec64db-0e6d-4542-b62f-9b650ffe9ad6" providerId="ADAL" clId="{AE702F95-7924-4D81-B370-EA9F1FEAA1C6}" dt="2023-08-16T08:27:52.419" v="5223" actId="404"/>
          <ac:picMkLst>
            <pc:docMk/>
            <pc:sldMk cId="951010976" sldId="1436"/>
            <ac:picMk id="9" creationId="{983A26C4-D74F-4C60-B25C-5AC94BA7BACD}"/>
          </ac:picMkLst>
        </pc:picChg>
        <pc:picChg chg="del">
          <ac:chgData name="承勇" userId="04ec64db-0e6d-4542-b62f-9b650ffe9ad6" providerId="ADAL" clId="{AE702F95-7924-4D81-B370-EA9F1FEAA1C6}" dt="2023-08-15T02:49:33.740" v="654" actId="478"/>
          <ac:picMkLst>
            <pc:docMk/>
            <pc:sldMk cId="951010976" sldId="1436"/>
            <ac:picMk id="11" creationId="{30461C15-41C6-41E7-994C-971109DA3D0F}"/>
          </ac:picMkLst>
        </pc:picChg>
        <pc:picChg chg="add del mod">
          <ac:chgData name="承勇" userId="04ec64db-0e6d-4542-b62f-9b650ffe9ad6" providerId="ADAL" clId="{AE702F95-7924-4D81-B370-EA9F1FEAA1C6}" dt="2023-08-15T03:23:48.319" v="740" actId="478"/>
          <ac:picMkLst>
            <pc:docMk/>
            <pc:sldMk cId="951010976" sldId="1436"/>
            <ac:picMk id="13" creationId="{18EAFDD2-B943-4FCD-9F27-F856A7D99EDC}"/>
          </ac:picMkLst>
        </pc:picChg>
        <pc:picChg chg="add mod">
          <ac:chgData name="承勇" userId="04ec64db-0e6d-4542-b62f-9b650ffe9ad6" providerId="ADAL" clId="{AE702F95-7924-4D81-B370-EA9F1FEAA1C6}" dt="2023-08-16T07:56:11.784" v="4668" actId="164"/>
          <ac:picMkLst>
            <pc:docMk/>
            <pc:sldMk cId="951010976" sldId="1436"/>
            <ac:picMk id="16" creationId="{EE2EA1B3-B002-4EA9-9640-C71C3F903E86}"/>
          </ac:picMkLst>
        </pc:picChg>
        <pc:picChg chg="del">
          <ac:chgData name="承勇" userId="04ec64db-0e6d-4542-b62f-9b650ffe9ad6" providerId="ADAL" clId="{AE702F95-7924-4D81-B370-EA9F1FEAA1C6}" dt="2023-08-15T02:49:34.365" v="655" actId="478"/>
          <ac:picMkLst>
            <pc:docMk/>
            <pc:sldMk cId="951010976" sldId="1436"/>
            <ac:picMk id="18" creationId="{D888F4EE-1900-43D3-A94E-4C5D54AE8AA2}"/>
          </ac:picMkLst>
        </pc:picChg>
        <pc:picChg chg="mod">
          <ac:chgData name="承勇" userId="04ec64db-0e6d-4542-b62f-9b650ffe9ad6" providerId="ADAL" clId="{AE702F95-7924-4D81-B370-EA9F1FEAA1C6}" dt="2023-08-17T01:37:23.441" v="5807"/>
          <ac:picMkLst>
            <pc:docMk/>
            <pc:sldMk cId="951010976" sldId="1436"/>
            <ac:picMk id="42" creationId="{A224D97C-8908-4F05-8771-77D0409E24C7}"/>
          </ac:picMkLst>
        </pc:picChg>
        <pc:picChg chg="mod">
          <ac:chgData name="承勇" userId="04ec64db-0e6d-4542-b62f-9b650ffe9ad6" providerId="ADAL" clId="{AE702F95-7924-4D81-B370-EA9F1FEAA1C6}" dt="2023-08-17T01:37:23.441" v="5807"/>
          <ac:picMkLst>
            <pc:docMk/>
            <pc:sldMk cId="951010976" sldId="1436"/>
            <ac:picMk id="45" creationId="{842F4D31-9754-416D-9762-91E645153734}"/>
          </ac:picMkLst>
        </pc:picChg>
        <pc:cxnChg chg="add mod">
          <ac:chgData name="承勇" userId="04ec64db-0e6d-4542-b62f-9b650ffe9ad6" providerId="ADAL" clId="{AE702F95-7924-4D81-B370-EA9F1FEAA1C6}" dt="2023-08-15T07:34:13.162" v="1180"/>
          <ac:cxnSpMkLst>
            <pc:docMk/>
            <pc:sldMk cId="951010976" sldId="1436"/>
            <ac:cxnSpMk id="27" creationId="{F3D8E920-B313-427C-98C6-CDCA872C36AA}"/>
          </ac:cxnSpMkLst>
        </pc:cxnChg>
      </pc:sldChg>
      <pc:sldChg chg="addSp delSp modSp add del mod">
        <pc:chgData name="承勇" userId="04ec64db-0e6d-4542-b62f-9b650ffe9ad6" providerId="ADAL" clId="{AE702F95-7924-4D81-B370-EA9F1FEAA1C6}" dt="2023-08-15T15:05:38.081" v="2929" actId="47"/>
        <pc:sldMkLst>
          <pc:docMk/>
          <pc:sldMk cId="777525602" sldId="1437"/>
        </pc:sldMkLst>
        <pc:spChg chg="del">
          <ac:chgData name="承勇" userId="04ec64db-0e6d-4542-b62f-9b650ffe9ad6" providerId="ADAL" clId="{AE702F95-7924-4D81-B370-EA9F1FEAA1C6}" dt="2023-08-15T08:15:53.920" v="1525" actId="478"/>
          <ac:spMkLst>
            <pc:docMk/>
            <pc:sldMk cId="777525602" sldId="1437"/>
            <ac:spMk id="13" creationId="{6983ADFD-7CEB-4C5B-9D0E-EF4ED9D7677B}"/>
          </ac:spMkLst>
        </pc:spChg>
        <pc:spChg chg="add del mod">
          <ac:chgData name="承勇" userId="04ec64db-0e6d-4542-b62f-9b650ffe9ad6" providerId="ADAL" clId="{AE702F95-7924-4D81-B370-EA9F1FEAA1C6}" dt="2023-08-15T15:04:49.075" v="2916" actId="478"/>
          <ac:spMkLst>
            <pc:docMk/>
            <pc:sldMk cId="777525602" sldId="1437"/>
            <ac:spMk id="16" creationId="{09BEA3C0-2FC6-4FBC-8636-3A64D3684D91}"/>
          </ac:spMkLst>
        </pc:spChg>
        <pc:spChg chg="del">
          <ac:chgData name="承勇" userId="04ec64db-0e6d-4542-b62f-9b650ffe9ad6" providerId="ADAL" clId="{AE702F95-7924-4D81-B370-EA9F1FEAA1C6}" dt="2023-08-15T08:15:52.153" v="1524" actId="478"/>
          <ac:spMkLst>
            <pc:docMk/>
            <pc:sldMk cId="777525602" sldId="1437"/>
            <ac:spMk id="21" creationId="{8F69B7C7-FC1D-4B93-9019-D5B78C7140AA}"/>
          </ac:spMkLst>
        </pc:spChg>
        <pc:spChg chg="add del mod">
          <ac:chgData name="承勇" userId="04ec64db-0e6d-4542-b62f-9b650ffe9ad6" providerId="ADAL" clId="{AE702F95-7924-4D81-B370-EA9F1FEAA1C6}" dt="2023-08-15T15:05:23.723" v="2926" actId="21"/>
          <ac:spMkLst>
            <pc:docMk/>
            <pc:sldMk cId="777525602" sldId="1437"/>
            <ac:spMk id="23" creationId="{0D341E15-FD44-40E7-A36E-93E1B79C484D}"/>
          </ac:spMkLst>
        </pc:spChg>
        <pc:spChg chg="add del mod">
          <ac:chgData name="承勇" userId="04ec64db-0e6d-4542-b62f-9b650ffe9ad6" providerId="ADAL" clId="{AE702F95-7924-4D81-B370-EA9F1FEAA1C6}" dt="2023-08-15T15:05:00.660" v="2919" actId="21"/>
          <ac:spMkLst>
            <pc:docMk/>
            <pc:sldMk cId="777525602" sldId="1437"/>
            <ac:spMk id="27" creationId="{9E21F1F4-CDA2-4CD0-B112-F528FB946D73}"/>
          </ac:spMkLst>
        </pc:spChg>
        <pc:grpChg chg="del">
          <ac:chgData name="承勇" userId="04ec64db-0e6d-4542-b62f-9b650ffe9ad6" providerId="ADAL" clId="{AE702F95-7924-4D81-B370-EA9F1FEAA1C6}" dt="2023-08-15T08:15:50.482" v="1523" actId="478"/>
          <ac:grpSpMkLst>
            <pc:docMk/>
            <pc:sldMk cId="777525602" sldId="1437"/>
            <ac:grpSpMk id="10" creationId="{C7B4455D-8303-46B7-9C97-9A2380A84185}"/>
          </ac:grpSpMkLst>
        </pc:grpChg>
        <pc:picChg chg="add del mod">
          <ac:chgData name="承勇" userId="04ec64db-0e6d-4542-b62f-9b650ffe9ad6" providerId="ADAL" clId="{AE702F95-7924-4D81-B370-EA9F1FEAA1C6}" dt="2023-08-15T08:23:24.098" v="1590" actId="478"/>
          <ac:picMkLst>
            <pc:docMk/>
            <pc:sldMk cId="777525602" sldId="1437"/>
            <ac:picMk id="4" creationId="{6CC7B18E-971C-4F5F-B13D-DC6035A72077}"/>
          </ac:picMkLst>
        </pc:picChg>
        <pc:picChg chg="add del mod">
          <ac:chgData name="承勇" userId="04ec64db-0e6d-4542-b62f-9b650ffe9ad6" providerId="ADAL" clId="{AE702F95-7924-4D81-B370-EA9F1FEAA1C6}" dt="2023-08-15T15:04:45.920" v="2915" actId="478"/>
          <ac:picMkLst>
            <pc:docMk/>
            <pc:sldMk cId="777525602" sldId="1437"/>
            <ac:picMk id="6" creationId="{044C1687-70F9-4665-84C8-3B0323B1396A}"/>
          </ac:picMkLst>
        </pc:picChg>
        <pc:picChg chg="del">
          <ac:chgData name="承勇" userId="04ec64db-0e6d-4542-b62f-9b650ffe9ad6" providerId="ADAL" clId="{AE702F95-7924-4D81-B370-EA9F1FEAA1C6}" dt="2023-08-15T08:15:49.802" v="1522" actId="478"/>
          <ac:picMkLst>
            <pc:docMk/>
            <pc:sldMk cId="777525602" sldId="1437"/>
            <ac:picMk id="7" creationId="{68B795BD-DE0A-4EB1-95CB-7CC5E6A2443C}"/>
          </ac:picMkLst>
        </pc:picChg>
      </pc:sldChg>
      <pc:sldChg chg="addSp delSp add del mod ord">
        <pc:chgData name="承勇" userId="04ec64db-0e6d-4542-b62f-9b650ffe9ad6" providerId="ADAL" clId="{AE702F95-7924-4D81-B370-EA9F1FEAA1C6}" dt="2023-08-15T03:42:11.550" v="895" actId="47"/>
        <pc:sldMkLst>
          <pc:docMk/>
          <pc:sldMk cId="874979201" sldId="1437"/>
        </pc:sldMkLst>
        <pc:spChg chg="add del">
          <ac:chgData name="承勇" userId="04ec64db-0e6d-4542-b62f-9b650ffe9ad6" providerId="ADAL" clId="{AE702F95-7924-4D81-B370-EA9F1FEAA1C6}" dt="2023-08-15T03:33:54.234" v="893" actId="478"/>
          <ac:spMkLst>
            <pc:docMk/>
            <pc:sldMk cId="874979201" sldId="1437"/>
            <ac:spMk id="25" creationId="{AAAEBBA3-6F53-4630-8C1C-3C2D86514F6D}"/>
          </ac:spMkLst>
        </pc:spChg>
        <pc:picChg chg="del">
          <ac:chgData name="承勇" userId="04ec64db-0e6d-4542-b62f-9b650ffe9ad6" providerId="ADAL" clId="{AE702F95-7924-4D81-B370-EA9F1FEAA1C6}" dt="2023-08-15T03:33:55.373" v="894" actId="478"/>
          <ac:picMkLst>
            <pc:docMk/>
            <pc:sldMk cId="874979201" sldId="1437"/>
            <ac:picMk id="9" creationId="{983A26C4-D74F-4C60-B25C-5AC94BA7BACD}"/>
          </ac:picMkLst>
        </pc:picChg>
        <pc:picChg chg="del">
          <ac:chgData name="承勇" userId="04ec64db-0e6d-4542-b62f-9b650ffe9ad6" providerId="ADAL" clId="{AE702F95-7924-4D81-B370-EA9F1FEAA1C6}" dt="2023-08-15T03:33:48.296" v="891" actId="478"/>
          <ac:picMkLst>
            <pc:docMk/>
            <pc:sldMk cId="874979201" sldId="1437"/>
            <ac:picMk id="16" creationId="{EE2EA1B3-B002-4EA9-9640-C71C3F903E86}"/>
          </ac:picMkLst>
        </pc:picChg>
      </pc:sldChg>
      <pc:sldChg chg="addSp delSp modSp add mod">
        <pc:chgData name="承勇" userId="04ec64db-0e6d-4542-b62f-9b650ffe9ad6" providerId="ADAL" clId="{AE702F95-7924-4D81-B370-EA9F1FEAA1C6}" dt="2023-08-17T02:28:53.546" v="6390"/>
        <pc:sldMkLst>
          <pc:docMk/>
          <pc:sldMk cId="113994199" sldId="1438"/>
        </pc:sldMkLst>
        <pc:spChg chg="del">
          <ac:chgData name="承勇" userId="04ec64db-0e6d-4542-b62f-9b650ffe9ad6" providerId="ADAL" clId="{AE702F95-7924-4D81-B370-EA9F1FEAA1C6}" dt="2023-08-16T02:03:41.464" v="4358" actId="478"/>
          <ac:spMkLst>
            <pc:docMk/>
            <pc:sldMk cId="113994199" sldId="1438"/>
            <ac:spMk id="3" creationId="{F9EBAE1A-BE14-5132-649E-CBF91ACC0FF5}"/>
          </ac:spMkLst>
        </pc:spChg>
        <pc:spChg chg="add mod">
          <ac:chgData name="承勇" userId="04ec64db-0e6d-4542-b62f-9b650ffe9ad6" providerId="ADAL" clId="{AE702F95-7924-4D81-B370-EA9F1FEAA1C6}" dt="2023-08-17T02:07:07.197" v="6180" actId="1076"/>
          <ac:spMkLst>
            <pc:docMk/>
            <pc:sldMk cId="113994199" sldId="1438"/>
            <ac:spMk id="11" creationId="{E1BB206F-0336-4062-9A01-552C0F6A9BED}"/>
          </ac:spMkLst>
        </pc:spChg>
        <pc:spChg chg="add mod">
          <ac:chgData name="承勇" userId="04ec64db-0e6d-4542-b62f-9b650ffe9ad6" providerId="ADAL" clId="{AE702F95-7924-4D81-B370-EA9F1FEAA1C6}" dt="2023-08-17T02:07:37.609" v="6187" actId="1076"/>
          <ac:spMkLst>
            <pc:docMk/>
            <pc:sldMk cId="113994199" sldId="1438"/>
            <ac:spMk id="13" creationId="{BB9EA54C-8CE0-4064-AF4A-A722CEC45383}"/>
          </ac:spMkLst>
        </pc:spChg>
        <pc:spChg chg="del">
          <ac:chgData name="承勇" userId="04ec64db-0e6d-4542-b62f-9b650ffe9ad6" providerId="ADAL" clId="{AE702F95-7924-4D81-B370-EA9F1FEAA1C6}" dt="2023-08-15T09:15:04.398" v="1741" actId="478"/>
          <ac:spMkLst>
            <pc:docMk/>
            <pc:sldMk cId="113994199" sldId="1438"/>
            <ac:spMk id="16" creationId="{09BEA3C0-2FC6-4FBC-8636-3A64D3684D91}"/>
          </ac:spMkLst>
        </pc:spChg>
        <pc:spChg chg="add del mod">
          <ac:chgData name="承勇" userId="04ec64db-0e6d-4542-b62f-9b650ffe9ad6" providerId="ADAL" clId="{AE702F95-7924-4D81-B370-EA9F1FEAA1C6}" dt="2023-08-16T02:03:18.466" v="4354" actId="478"/>
          <ac:spMkLst>
            <pc:docMk/>
            <pc:sldMk cId="113994199" sldId="1438"/>
            <ac:spMk id="17" creationId="{D1E7709A-9BAD-4CE7-A195-57C95538999B}"/>
          </ac:spMkLst>
        </pc:spChg>
        <pc:spChg chg="add mod">
          <ac:chgData name="承勇" userId="04ec64db-0e6d-4542-b62f-9b650ffe9ad6" providerId="ADAL" clId="{AE702F95-7924-4D81-B370-EA9F1FEAA1C6}" dt="2023-08-17T02:07:29.118" v="6185" actId="1076"/>
          <ac:spMkLst>
            <pc:docMk/>
            <pc:sldMk cId="113994199" sldId="1438"/>
            <ac:spMk id="19" creationId="{52FD9E09-19C1-45AC-9AB1-5D2D28BF376B}"/>
          </ac:spMkLst>
        </pc:spChg>
        <pc:spChg chg="del">
          <ac:chgData name="承勇" userId="04ec64db-0e6d-4542-b62f-9b650ffe9ad6" providerId="ADAL" clId="{AE702F95-7924-4D81-B370-EA9F1FEAA1C6}" dt="2023-08-15T09:16:44.779" v="1793" actId="478"/>
          <ac:spMkLst>
            <pc:docMk/>
            <pc:sldMk cId="113994199" sldId="1438"/>
            <ac:spMk id="20" creationId="{9409F5EC-9F77-948C-C195-0AFD05ECD09B}"/>
          </ac:spMkLst>
        </pc:spChg>
        <pc:spChg chg="add del mod">
          <ac:chgData name="承勇" userId="04ec64db-0e6d-4542-b62f-9b650ffe9ad6" providerId="ADAL" clId="{AE702F95-7924-4D81-B370-EA9F1FEAA1C6}" dt="2023-08-15T23:45:00.291" v="3644" actId="21"/>
          <ac:spMkLst>
            <pc:docMk/>
            <pc:sldMk cId="113994199" sldId="1438"/>
            <ac:spMk id="21" creationId="{8D241BB2-859F-4111-901C-F72853E56E5A}"/>
          </ac:spMkLst>
        </pc:spChg>
        <pc:spChg chg="mod">
          <ac:chgData name="承勇" userId="04ec64db-0e6d-4542-b62f-9b650ffe9ad6" providerId="ADAL" clId="{AE702F95-7924-4D81-B370-EA9F1FEAA1C6}" dt="2023-08-17T02:13:42.307" v="6291" actId="14100"/>
          <ac:spMkLst>
            <pc:docMk/>
            <pc:sldMk cId="113994199" sldId="1438"/>
            <ac:spMk id="22" creationId="{D4F22135-5077-4B6B-BAE5-8B6D846A656D}"/>
          </ac:spMkLst>
        </pc:spChg>
        <pc:spChg chg="del">
          <ac:chgData name="承勇" userId="04ec64db-0e6d-4542-b62f-9b650ffe9ad6" providerId="ADAL" clId="{AE702F95-7924-4D81-B370-EA9F1FEAA1C6}" dt="2023-08-15T09:15:05.956" v="1742" actId="478"/>
          <ac:spMkLst>
            <pc:docMk/>
            <pc:sldMk cId="113994199" sldId="1438"/>
            <ac:spMk id="23" creationId="{0D341E15-FD44-40E7-A36E-93E1B79C484D}"/>
          </ac:spMkLst>
        </pc:spChg>
        <pc:spChg chg="add mod">
          <ac:chgData name="承勇" userId="04ec64db-0e6d-4542-b62f-9b650ffe9ad6" providerId="ADAL" clId="{AE702F95-7924-4D81-B370-EA9F1FEAA1C6}" dt="2023-08-15T23:36:17.934" v="3545" actId="164"/>
          <ac:spMkLst>
            <pc:docMk/>
            <pc:sldMk cId="113994199" sldId="1438"/>
            <ac:spMk id="24" creationId="{321DF7C7-79B4-485D-9FC3-B805933F4763}"/>
          </ac:spMkLst>
        </pc:spChg>
        <pc:spChg chg="del">
          <ac:chgData name="承勇" userId="04ec64db-0e6d-4542-b62f-9b650ffe9ad6" providerId="ADAL" clId="{AE702F95-7924-4D81-B370-EA9F1FEAA1C6}" dt="2023-08-15T09:15:09.596" v="1743" actId="478"/>
          <ac:spMkLst>
            <pc:docMk/>
            <pc:sldMk cId="113994199" sldId="1438"/>
            <ac:spMk id="27" creationId="{9E21F1F4-CDA2-4CD0-B112-F528FB946D73}"/>
          </ac:spMkLst>
        </pc:spChg>
        <pc:spChg chg="add del mod topLvl">
          <ac:chgData name="承勇" userId="04ec64db-0e6d-4542-b62f-9b650ffe9ad6" providerId="ADAL" clId="{AE702F95-7924-4D81-B370-EA9F1FEAA1C6}" dt="2023-08-17T02:04:20.580" v="6144" actId="478"/>
          <ac:spMkLst>
            <pc:docMk/>
            <pc:sldMk cId="113994199" sldId="1438"/>
            <ac:spMk id="28" creationId="{662247B6-8D98-42A3-961D-EEEA8656305D}"/>
          </ac:spMkLst>
        </pc:spChg>
        <pc:spChg chg="add mod">
          <ac:chgData name="承勇" userId="04ec64db-0e6d-4542-b62f-9b650ffe9ad6" providerId="ADAL" clId="{AE702F95-7924-4D81-B370-EA9F1FEAA1C6}" dt="2023-08-17T02:28:30.214" v="6389" actId="113"/>
          <ac:spMkLst>
            <pc:docMk/>
            <pc:sldMk cId="113994199" sldId="1438"/>
            <ac:spMk id="33" creationId="{7E5A3CA3-FEA1-414A-AE0A-352198809E24}"/>
          </ac:spMkLst>
        </pc:spChg>
        <pc:spChg chg="add del mod">
          <ac:chgData name="承勇" userId="04ec64db-0e6d-4542-b62f-9b650ffe9ad6" providerId="ADAL" clId="{AE702F95-7924-4D81-B370-EA9F1FEAA1C6}" dt="2023-08-17T02:05:46.772" v="6162" actId="478"/>
          <ac:spMkLst>
            <pc:docMk/>
            <pc:sldMk cId="113994199" sldId="1438"/>
            <ac:spMk id="35" creationId="{180CFB26-D8D1-4005-9DC7-2610F4F1C7EB}"/>
          </ac:spMkLst>
        </pc:spChg>
        <pc:spChg chg="add mod">
          <ac:chgData name="承勇" userId="04ec64db-0e6d-4542-b62f-9b650ffe9ad6" providerId="ADAL" clId="{AE702F95-7924-4D81-B370-EA9F1FEAA1C6}" dt="2023-08-17T02:08:54.340" v="6214" actId="1076"/>
          <ac:spMkLst>
            <pc:docMk/>
            <pc:sldMk cId="113994199" sldId="1438"/>
            <ac:spMk id="37" creationId="{95B800C8-A541-43BC-BB8A-88DD6535F146}"/>
          </ac:spMkLst>
        </pc:spChg>
        <pc:spChg chg="add del mod">
          <ac:chgData name="承勇" userId="04ec64db-0e6d-4542-b62f-9b650ffe9ad6" providerId="ADAL" clId="{AE702F95-7924-4D81-B370-EA9F1FEAA1C6}" dt="2023-08-17T02:08:08.692" v="6189" actId="478"/>
          <ac:spMkLst>
            <pc:docMk/>
            <pc:sldMk cId="113994199" sldId="1438"/>
            <ac:spMk id="39" creationId="{B227B3F0-744D-4A94-BE50-06CCB4E03B42}"/>
          </ac:spMkLst>
        </pc:spChg>
        <pc:spChg chg="add mod">
          <ac:chgData name="承勇" userId="04ec64db-0e6d-4542-b62f-9b650ffe9ad6" providerId="ADAL" clId="{AE702F95-7924-4D81-B370-EA9F1FEAA1C6}" dt="2023-08-17T02:15:57.470" v="6307" actId="14100"/>
          <ac:spMkLst>
            <pc:docMk/>
            <pc:sldMk cId="113994199" sldId="1438"/>
            <ac:spMk id="40" creationId="{2E2E6623-F6A2-429E-BF5C-16344C3184C3}"/>
          </ac:spMkLst>
        </pc:spChg>
        <pc:spChg chg="add mod">
          <ac:chgData name="承勇" userId="04ec64db-0e6d-4542-b62f-9b650ffe9ad6" providerId="ADAL" clId="{AE702F95-7924-4D81-B370-EA9F1FEAA1C6}" dt="2023-08-17T02:28:53.546" v="6390"/>
          <ac:spMkLst>
            <pc:docMk/>
            <pc:sldMk cId="113994199" sldId="1438"/>
            <ac:spMk id="42" creationId="{71AB4002-C039-4451-922A-978A4AB1216B}"/>
          </ac:spMkLst>
        </pc:spChg>
        <pc:grpChg chg="add mod">
          <ac:chgData name="承勇" userId="04ec64db-0e6d-4542-b62f-9b650ffe9ad6" providerId="ADAL" clId="{AE702F95-7924-4D81-B370-EA9F1FEAA1C6}" dt="2023-08-17T02:10:54.404" v="6233" actId="164"/>
          <ac:grpSpMkLst>
            <pc:docMk/>
            <pc:sldMk cId="113994199" sldId="1438"/>
            <ac:grpSpMk id="10" creationId="{8EF94603-3483-40EC-89A7-BF477ED3206B}"/>
          </ac:grpSpMkLst>
        </pc:grpChg>
        <pc:grpChg chg="add del mod">
          <ac:chgData name="承勇" userId="04ec64db-0e6d-4542-b62f-9b650ffe9ad6" providerId="ADAL" clId="{AE702F95-7924-4D81-B370-EA9F1FEAA1C6}" dt="2023-08-16T01:47:53.214" v="4277" actId="478"/>
          <ac:grpSpMkLst>
            <pc:docMk/>
            <pc:sldMk cId="113994199" sldId="1438"/>
            <ac:grpSpMk id="26" creationId="{D78C2CCB-B585-4424-8F8D-A8B5A4956009}"/>
          </ac:grpSpMkLst>
        </pc:grpChg>
        <pc:grpChg chg="add del mod">
          <ac:chgData name="承勇" userId="04ec64db-0e6d-4542-b62f-9b650ffe9ad6" providerId="ADAL" clId="{AE702F95-7924-4D81-B370-EA9F1FEAA1C6}" dt="2023-08-17T02:04:20.580" v="6144" actId="478"/>
          <ac:grpSpMkLst>
            <pc:docMk/>
            <pc:sldMk cId="113994199" sldId="1438"/>
            <ac:grpSpMk id="31" creationId="{372A7247-1D11-4AE2-8B83-4CE69F4DDD1A}"/>
          </ac:grpSpMkLst>
        </pc:grpChg>
        <pc:grpChg chg="add mod">
          <ac:chgData name="承勇" userId="04ec64db-0e6d-4542-b62f-9b650ffe9ad6" providerId="ADAL" clId="{AE702F95-7924-4D81-B370-EA9F1FEAA1C6}" dt="2023-08-17T02:14:42.966" v="6304" actId="1076"/>
          <ac:grpSpMkLst>
            <pc:docMk/>
            <pc:sldMk cId="113994199" sldId="1438"/>
            <ac:grpSpMk id="38" creationId="{14BBACA0-462D-4908-9B96-DD4475049AC4}"/>
          </ac:grpSpMkLst>
        </pc:grpChg>
        <pc:grpChg chg="add mod">
          <ac:chgData name="承勇" userId="04ec64db-0e6d-4542-b62f-9b650ffe9ad6" providerId="ADAL" clId="{AE702F95-7924-4D81-B370-EA9F1FEAA1C6}" dt="2023-08-17T02:10:54.404" v="6233" actId="164"/>
          <ac:grpSpMkLst>
            <pc:docMk/>
            <pc:sldMk cId="113994199" sldId="1438"/>
            <ac:grpSpMk id="41" creationId="{101B04F4-8338-417C-847C-B8E5B29C4157}"/>
          </ac:grpSpMkLst>
        </pc:grpChg>
        <pc:picChg chg="add del mod">
          <ac:chgData name="承勇" userId="04ec64db-0e6d-4542-b62f-9b650ffe9ad6" providerId="ADAL" clId="{AE702F95-7924-4D81-B370-EA9F1FEAA1C6}" dt="2023-08-17T02:03:54.123" v="6134" actId="478"/>
          <ac:picMkLst>
            <pc:docMk/>
            <pc:sldMk cId="113994199" sldId="1438"/>
            <ac:picMk id="4" creationId="{4ADE8795-9A66-4BD1-89D7-296505335632}"/>
          </ac:picMkLst>
        </pc:picChg>
        <pc:picChg chg="del">
          <ac:chgData name="承勇" userId="04ec64db-0e6d-4542-b62f-9b650ffe9ad6" providerId="ADAL" clId="{AE702F95-7924-4D81-B370-EA9F1FEAA1C6}" dt="2023-08-15T09:15:03.213" v="1740" actId="478"/>
          <ac:picMkLst>
            <pc:docMk/>
            <pc:sldMk cId="113994199" sldId="1438"/>
            <ac:picMk id="6" creationId="{044C1687-70F9-4665-84C8-3B0323B1396A}"/>
          </ac:picMkLst>
        </pc:picChg>
        <pc:picChg chg="add mod">
          <ac:chgData name="承勇" userId="04ec64db-0e6d-4542-b62f-9b650ffe9ad6" providerId="ADAL" clId="{AE702F95-7924-4D81-B370-EA9F1FEAA1C6}" dt="2023-08-15T23:36:17.934" v="3545" actId="164"/>
          <ac:picMkLst>
            <pc:docMk/>
            <pc:sldMk cId="113994199" sldId="1438"/>
            <ac:picMk id="7" creationId="{CC657E4D-6DA7-4972-94FB-91DD2E4F58D0}"/>
          </ac:picMkLst>
        </pc:picChg>
        <pc:picChg chg="add del mod topLvl">
          <ac:chgData name="承勇" userId="04ec64db-0e6d-4542-b62f-9b650ffe9ad6" providerId="ADAL" clId="{AE702F95-7924-4D81-B370-EA9F1FEAA1C6}" dt="2023-08-16T01:47:53.214" v="4277" actId="478"/>
          <ac:picMkLst>
            <pc:docMk/>
            <pc:sldMk cId="113994199" sldId="1438"/>
            <ac:picMk id="15" creationId="{3C83EE36-01CD-4979-A117-A4106025B504}"/>
          </ac:picMkLst>
        </pc:picChg>
        <pc:picChg chg="add mod ord topLvl">
          <ac:chgData name="承勇" userId="04ec64db-0e6d-4542-b62f-9b650ffe9ad6" providerId="ADAL" clId="{AE702F95-7924-4D81-B370-EA9F1FEAA1C6}" dt="2023-08-17T02:06:12.779" v="6170" actId="164"/>
          <ac:picMkLst>
            <pc:docMk/>
            <pc:sldMk cId="113994199" sldId="1438"/>
            <ac:picMk id="30" creationId="{33D174E6-2EDC-4997-A0CD-2CCDDDD7895C}"/>
          </ac:picMkLst>
        </pc:picChg>
      </pc:sldChg>
      <pc:sldChg chg="addSp delSp modSp add mod">
        <pc:chgData name="承勇" userId="04ec64db-0e6d-4542-b62f-9b650ffe9ad6" providerId="ADAL" clId="{AE702F95-7924-4D81-B370-EA9F1FEAA1C6}" dt="2023-08-17T02:29:36.431" v="6391" actId="20577"/>
        <pc:sldMkLst>
          <pc:docMk/>
          <pc:sldMk cId="3525301193" sldId="1439"/>
        </pc:sldMkLst>
        <pc:spChg chg="del">
          <ac:chgData name="承勇" userId="04ec64db-0e6d-4542-b62f-9b650ffe9ad6" providerId="ADAL" clId="{AE702F95-7924-4D81-B370-EA9F1FEAA1C6}" dt="2023-08-15T10:01:18.336" v="1975" actId="478"/>
          <ac:spMkLst>
            <pc:docMk/>
            <pc:sldMk cId="3525301193" sldId="1439"/>
            <ac:spMk id="11" creationId="{E1BB206F-0336-4062-9A01-552C0F6A9BED}"/>
          </ac:spMkLst>
        </pc:spChg>
        <pc:spChg chg="del">
          <ac:chgData name="承勇" userId="04ec64db-0e6d-4542-b62f-9b650ffe9ad6" providerId="ADAL" clId="{AE702F95-7924-4D81-B370-EA9F1FEAA1C6}" dt="2023-08-15T10:01:17.024" v="1974" actId="478"/>
          <ac:spMkLst>
            <pc:docMk/>
            <pc:sldMk cId="3525301193" sldId="1439"/>
            <ac:spMk id="13" creationId="{BB9EA54C-8CE0-4064-AF4A-A722CEC45383}"/>
          </ac:spMkLst>
        </pc:spChg>
        <pc:spChg chg="add del mod">
          <ac:chgData name="承勇" userId="04ec64db-0e6d-4542-b62f-9b650ffe9ad6" providerId="ADAL" clId="{AE702F95-7924-4D81-B370-EA9F1FEAA1C6}" dt="2023-08-15T23:20:34.110" v="3327" actId="478"/>
          <ac:spMkLst>
            <pc:docMk/>
            <pc:sldMk cId="3525301193" sldId="1439"/>
            <ac:spMk id="15" creationId="{2E7CCFDC-251E-4DA1-B9F0-44E7DC51B417}"/>
          </ac:spMkLst>
        </pc:spChg>
        <pc:spChg chg="add del mod">
          <ac:chgData name="承勇" userId="04ec64db-0e6d-4542-b62f-9b650ffe9ad6" providerId="ADAL" clId="{AE702F95-7924-4D81-B370-EA9F1FEAA1C6}" dt="2023-08-15T23:20:35.288" v="3328" actId="478"/>
          <ac:spMkLst>
            <pc:docMk/>
            <pc:sldMk cId="3525301193" sldId="1439"/>
            <ac:spMk id="16" creationId="{581E09E8-137C-45CB-8012-3B3667FD5D1D}"/>
          </ac:spMkLst>
        </pc:spChg>
        <pc:spChg chg="del">
          <ac:chgData name="承勇" userId="04ec64db-0e6d-4542-b62f-9b650ffe9ad6" providerId="ADAL" clId="{AE702F95-7924-4D81-B370-EA9F1FEAA1C6}" dt="2023-08-15T10:01:19.246" v="1976" actId="478"/>
          <ac:spMkLst>
            <pc:docMk/>
            <pc:sldMk cId="3525301193" sldId="1439"/>
            <ac:spMk id="17" creationId="{D1E7709A-9BAD-4CE7-A195-57C95538999B}"/>
          </ac:spMkLst>
        </pc:spChg>
        <pc:spChg chg="add del mod">
          <ac:chgData name="承勇" userId="04ec64db-0e6d-4542-b62f-9b650ffe9ad6" providerId="ADAL" clId="{AE702F95-7924-4D81-B370-EA9F1FEAA1C6}" dt="2023-08-15T23:20:36.569" v="3329" actId="478"/>
          <ac:spMkLst>
            <pc:docMk/>
            <pc:sldMk cId="3525301193" sldId="1439"/>
            <ac:spMk id="18" creationId="{EBDF3D30-A2A4-49A3-BB5A-FB761071BB6A}"/>
          </ac:spMkLst>
        </pc:spChg>
        <pc:spChg chg="add del mod">
          <ac:chgData name="承勇" userId="04ec64db-0e6d-4542-b62f-9b650ffe9ad6" providerId="ADAL" clId="{AE702F95-7924-4D81-B370-EA9F1FEAA1C6}" dt="2023-08-16T00:47:10.182" v="3843" actId="478"/>
          <ac:spMkLst>
            <pc:docMk/>
            <pc:sldMk cId="3525301193" sldId="1439"/>
            <ac:spMk id="19" creationId="{8078F6B9-1048-4BD0-B7E2-0D4456176F9F}"/>
          </ac:spMkLst>
        </pc:spChg>
        <pc:spChg chg="add mod topLvl">
          <ac:chgData name="承勇" userId="04ec64db-0e6d-4542-b62f-9b650ffe9ad6" providerId="ADAL" clId="{AE702F95-7924-4D81-B370-EA9F1FEAA1C6}" dt="2023-08-15T23:19:36.290" v="3315" actId="164"/>
          <ac:spMkLst>
            <pc:docMk/>
            <pc:sldMk cId="3525301193" sldId="1439"/>
            <ac:spMk id="20" creationId="{57397557-76AC-4E6A-9E05-966A79494F8A}"/>
          </ac:spMkLst>
        </pc:spChg>
        <pc:spChg chg="add mod topLvl">
          <ac:chgData name="承勇" userId="04ec64db-0e6d-4542-b62f-9b650ffe9ad6" providerId="ADAL" clId="{AE702F95-7924-4D81-B370-EA9F1FEAA1C6}" dt="2023-08-15T23:19:36.290" v="3315" actId="164"/>
          <ac:spMkLst>
            <pc:docMk/>
            <pc:sldMk cId="3525301193" sldId="1439"/>
            <ac:spMk id="21" creationId="{4E1F96B5-AA0E-43FA-9D3A-2015C5682800}"/>
          </ac:spMkLst>
        </pc:spChg>
        <pc:spChg chg="del">
          <ac:chgData name="承勇" userId="04ec64db-0e6d-4542-b62f-9b650ffe9ad6" providerId="ADAL" clId="{AE702F95-7924-4D81-B370-EA9F1FEAA1C6}" dt="2023-08-16T08:30:45.754" v="5264" actId="478"/>
          <ac:spMkLst>
            <pc:docMk/>
            <pc:sldMk cId="3525301193" sldId="1439"/>
            <ac:spMk id="22" creationId="{D4F22135-5077-4B6B-BAE5-8B6D846A656D}"/>
          </ac:spMkLst>
        </pc:spChg>
        <pc:spChg chg="add mod">
          <ac:chgData name="承勇" userId="04ec64db-0e6d-4542-b62f-9b650ffe9ad6" providerId="ADAL" clId="{AE702F95-7924-4D81-B370-EA9F1FEAA1C6}" dt="2023-08-15T23:19:36.290" v="3315" actId="164"/>
          <ac:spMkLst>
            <pc:docMk/>
            <pc:sldMk cId="3525301193" sldId="1439"/>
            <ac:spMk id="23" creationId="{BBC636DF-B113-4AD8-A7D7-F38E306DE39F}"/>
          </ac:spMkLst>
        </pc:spChg>
        <pc:spChg chg="add mod">
          <ac:chgData name="承勇" userId="04ec64db-0e6d-4542-b62f-9b650ffe9ad6" providerId="ADAL" clId="{AE702F95-7924-4D81-B370-EA9F1FEAA1C6}" dt="2023-08-15T23:19:36.290" v="3315" actId="164"/>
          <ac:spMkLst>
            <pc:docMk/>
            <pc:sldMk cId="3525301193" sldId="1439"/>
            <ac:spMk id="24" creationId="{AB8A1CBC-BBC9-40D4-85A9-B7C8F32AFCD8}"/>
          </ac:spMkLst>
        </pc:spChg>
        <pc:spChg chg="add mod">
          <ac:chgData name="承勇" userId="04ec64db-0e6d-4542-b62f-9b650ffe9ad6" providerId="ADAL" clId="{AE702F95-7924-4D81-B370-EA9F1FEAA1C6}" dt="2023-08-15T23:19:36.290" v="3315" actId="164"/>
          <ac:spMkLst>
            <pc:docMk/>
            <pc:sldMk cId="3525301193" sldId="1439"/>
            <ac:spMk id="26" creationId="{C53BCDB1-512F-45D5-B0EF-1F82984658C5}"/>
          </ac:spMkLst>
        </pc:spChg>
        <pc:spChg chg="add mod">
          <ac:chgData name="承勇" userId="04ec64db-0e6d-4542-b62f-9b650ffe9ad6" providerId="ADAL" clId="{AE702F95-7924-4D81-B370-EA9F1FEAA1C6}" dt="2023-08-15T23:19:36.290" v="3315" actId="164"/>
          <ac:spMkLst>
            <pc:docMk/>
            <pc:sldMk cId="3525301193" sldId="1439"/>
            <ac:spMk id="27" creationId="{266B82B1-F86D-44A1-92EA-6C295EF6D417}"/>
          </ac:spMkLst>
        </pc:spChg>
        <pc:spChg chg="add mod topLvl">
          <ac:chgData name="承勇" userId="04ec64db-0e6d-4542-b62f-9b650ffe9ad6" providerId="ADAL" clId="{AE702F95-7924-4D81-B370-EA9F1FEAA1C6}" dt="2023-08-16T01:54:00.543" v="4312" actId="1036"/>
          <ac:spMkLst>
            <pc:docMk/>
            <pc:sldMk cId="3525301193" sldId="1439"/>
            <ac:spMk id="28" creationId="{C5EEA65A-F159-490A-8283-CE8DCEC88CB0}"/>
          </ac:spMkLst>
        </pc:spChg>
        <pc:spChg chg="mod">
          <ac:chgData name="承勇" userId="04ec64db-0e6d-4542-b62f-9b650ffe9ad6" providerId="ADAL" clId="{AE702F95-7924-4D81-B370-EA9F1FEAA1C6}" dt="2023-08-16T00:48:54.754" v="3858" actId="14100"/>
          <ac:spMkLst>
            <pc:docMk/>
            <pc:sldMk cId="3525301193" sldId="1439"/>
            <ac:spMk id="32" creationId="{3618FDD9-E653-4142-83E3-471347E4A658}"/>
          </ac:spMkLst>
        </pc:spChg>
        <pc:spChg chg="add mod">
          <ac:chgData name="承勇" userId="04ec64db-0e6d-4542-b62f-9b650ffe9ad6" providerId="ADAL" clId="{AE702F95-7924-4D81-B370-EA9F1FEAA1C6}" dt="2023-08-16T10:59:24.225" v="5278" actId="113"/>
          <ac:spMkLst>
            <pc:docMk/>
            <pc:sldMk cId="3525301193" sldId="1439"/>
            <ac:spMk id="33" creationId="{52C1A574-B86D-481D-BFDC-33ABC94D88F5}"/>
          </ac:spMkLst>
        </pc:spChg>
        <pc:spChg chg="add mod">
          <ac:chgData name="承勇" userId="04ec64db-0e6d-4542-b62f-9b650ffe9ad6" providerId="ADAL" clId="{AE702F95-7924-4D81-B370-EA9F1FEAA1C6}" dt="2023-08-17T02:29:36.431" v="6391" actId="20577"/>
          <ac:spMkLst>
            <pc:docMk/>
            <pc:sldMk cId="3525301193" sldId="1439"/>
            <ac:spMk id="34" creationId="{3B994305-991F-443C-9EB4-4BA2635E47D6}"/>
          </ac:spMkLst>
        </pc:spChg>
        <pc:spChg chg="del mod topLvl">
          <ac:chgData name="承勇" userId="04ec64db-0e6d-4542-b62f-9b650ffe9ad6" providerId="ADAL" clId="{AE702F95-7924-4D81-B370-EA9F1FEAA1C6}" dt="2023-08-15T23:28:22.712" v="3377" actId="478"/>
          <ac:spMkLst>
            <pc:docMk/>
            <pc:sldMk cId="3525301193" sldId="1439"/>
            <ac:spMk id="36" creationId="{CA351591-0245-44C1-842D-CCBA38E50C52}"/>
          </ac:spMkLst>
        </pc:spChg>
        <pc:spChg chg="mod topLvl">
          <ac:chgData name="承勇" userId="04ec64db-0e6d-4542-b62f-9b650ffe9ad6" providerId="ADAL" clId="{AE702F95-7924-4D81-B370-EA9F1FEAA1C6}" dt="2023-08-16T10:59:11.833" v="5277" actId="113"/>
          <ac:spMkLst>
            <pc:docMk/>
            <pc:sldMk cId="3525301193" sldId="1439"/>
            <ac:spMk id="37" creationId="{9974C56E-2BAB-4083-9213-211E8AE325E5}"/>
          </ac:spMkLst>
        </pc:spChg>
        <pc:spChg chg="add mod">
          <ac:chgData name="承勇" userId="04ec64db-0e6d-4542-b62f-9b650ffe9ad6" providerId="ADAL" clId="{AE702F95-7924-4D81-B370-EA9F1FEAA1C6}" dt="2023-08-16T00:54:23.527" v="3923" actId="1076"/>
          <ac:spMkLst>
            <pc:docMk/>
            <pc:sldMk cId="3525301193" sldId="1439"/>
            <ac:spMk id="44" creationId="{1008A22A-2889-44B5-92B9-233EFCC51668}"/>
          </ac:spMkLst>
        </pc:spChg>
        <pc:spChg chg="add del mod">
          <ac:chgData name="承勇" userId="04ec64db-0e6d-4542-b62f-9b650ffe9ad6" providerId="ADAL" clId="{AE702F95-7924-4D81-B370-EA9F1FEAA1C6}" dt="2023-08-17T02:13:47.078" v="6292" actId="478"/>
          <ac:spMkLst>
            <pc:docMk/>
            <pc:sldMk cId="3525301193" sldId="1439"/>
            <ac:spMk id="48" creationId="{7014B8D4-1C48-4899-9BB2-82E7C8E624DE}"/>
          </ac:spMkLst>
        </pc:spChg>
        <pc:spChg chg="add mod">
          <ac:chgData name="承勇" userId="04ec64db-0e6d-4542-b62f-9b650ffe9ad6" providerId="ADAL" clId="{AE702F95-7924-4D81-B370-EA9F1FEAA1C6}" dt="2023-08-17T02:13:47.423" v="6293"/>
          <ac:spMkLst>
            <pc:docMk/>
            <pc:sldMk cId="3525301193" sldId="1439"/>
            <ac:spMk id="49" creationId="{4B984A1E-A2FF-4BE0-BD16-9D05888DFE0E}"/>
          </ac:spMkLst>
        </pc:spChg>
        <pc:grpChg chg="add del mod ord">
          <ac:chgData name="承勇" userId="04ec64db-0e6d-4542-b62f-9b650ffe9ad6" providerId="ADAL" clId="{AE702F95-7924-4D81-B370-EA9F1FEAA1C6}" dt="2023-08-15T14:56:10.699" v="2815" actId="165"/>
          <ac:grpSpMkLst>
            <pc:docMk/>
            <pc:sldMk cId="3525301193" sldId="1439"/>
            <ac:grpSpMk id="9" creationId="{DDD3193B-D340-4148-A882-7C3A26D5B848}"/>
          </ac:grpSpMkLst>
        </pc:grpChg>
        <pc:grpChg chg="add del mod ord">
          <ac:chgData name="承勇" userId="04ec64db-0e6d-4542-b62f-9b650ffe9ad6" providerId="ADAL" clId="{AE702F95-7924-4D81-B370-EA9F1FEAA1C6}" dt="2023-08-15T23:20:22.679" v="3322" actId="478"/>
          <ac:grpSpMkLst>
            <pc:docMk/>
            <pc:sldMk cId="3525301193" sldId="1439"/>
            <ac:grpSpMk id="29" creationId="{E40710BA-0010-4387-B8AC-ED56DB989C31}"/>
          </ac:grpSpMkLst>
        </pc:grpChg>
        <pc:grpChg chg="add mod">
          <ac:chgData name="承勇" userId="04ec64db-0e6d-4542-b62f-9b650ffe9ad6" providerId="ADAL" clId="{AE702F95-7924-4D81-B370-EA9F1FEAA1C6}" dt="2023-08-16T00:47:03.384" v="3841" actId="1076"/>
          <ac:grpSpMkLst>
            <pc:docMk/>
            <pc:sldMk cId="3525301193" sldId="1439"/>
            <ac:grpSpMk id="30" creationId="{2F4E238F-4B6A-4D89-A00E-7A9EE1CFD213}"/>
          </ac:grpSpMkLst>
        </pc:grpChg>
        <pc:grpChg chg="add del mod">
          <ac:chgData name="承勇" userId="04ec64db-0e6d-4542-b62f-9b650ffe9ad6" providerId="ADAL" clId="{AE702F95-7924-4D81-B370-EA9F1FEAA1C6}" dt="2023-08-15T23:28:22.712" v="3377" actId="478"/>
          <ac:grpSpMkLst>
            <pc:docMk/>
            <pc:sldMk cId="3525301193" sldId="1439"/>
            <ac:grpSpMk id="35" creationId="{DFA35822-1793-4DE8-80AD-5C9828BC33D9}"/>
          </ac:grpSpMkLst>
        </pc:grpChg>
        <pc:grpChg chg="add del mod">
          <ac:chgData name="承勇" userId="04ec64db-0e6d-4542-b62f-9b650ffe9ad6" providerId="ADAL" clId="{AE702F95-7924-4D81-B370-EA9F1FEAA1C6}" dt="2023-08-16T01:52:59.672" v="4298" actId="478"/>
          <ac:grpSpMkLst>
            <pc:docMk/>
            <pc:sldMk cId="3525301193" sldId="1439"/>
            <ac:grpSpMk id="42" creationId="{7F98CF57-BF77-450B-8832-EC8285BDD881}"/>
          </ac:grpSpMkLst>
        </pc:grpChg>
        <pc:grpChg chg="add mod">
          <ac:chgData name="承勇" userId="04ec64db-0e6d-4542-b62f-9b650ffe9ad6" providerId="ADAL" clId="{AE702F95-7924-4D81-B370-EA9F1FEAA1C6}" dt="2023-08-16T01:53:20.052" v="4304" actId="164"/>
          <ac:grpSpMkLst>
            <pc:docMk/>
            <pc:sldMk cId="3525301193" sldId="1439"/>
            <ac:grpSpMk id="47" creationId="{12CF4E2A-4544-4F2B-ABC5-54CEF6FB8488}"/>
          </ac:grpSpMkLst>
        </pc:grpChg>
        <pc:picChg chg="del">
          <ac:chgData name="承勇" userId="04ec64db-0e6d-4542-b62f-9b650ffe9ad6" providerId="ADAL" clId="{AE702F95-7924-4D81-B370-EA9F1FEAA1C6}" dt="2023-08-15T10:01:14.579" v="1973" actId="478"/>
          <ac:picMkLst>
            <pc:docMk/>
            <pc:sldMk cId="3525301193" sldId="1439"/>
            <ac:picMk id="4" creationId="{4ADE8795-9A66-4BD1-89D7-296505335632}"/>
          </ac:picMkLst>
        </pc:picChg>
        <pc:picChg chg="add del mod">
          <ac:chgData name="承勇" userId="04ec64db-0e6d-4542-b62f-9b650ffe9ad6" providerId="ADAL" clId="{AE702F95-7924-4D81-B370-EA9F1FEAA1C6}" dt="2023-08-15T10:03:13.771" v="1980" actId="478"/>
          <ac:picMkLst>
            <pc:docMk/>
            <pc:sldMk cId="3525301193" sldId="1439"/>
            <ac:picMk id="5" creationId="{2A5513CE-4DE9-4BB5-89E3-CF4C6846230F}"/>
          </ac:picMkLst>
        </pc:picChg>
        <pc:picChg chg="del">
          <ac:chgData name="承勇" userId="04ec64db-0e6d-4542-b62f-9b650ffe9ad6" providerId="ADAL" clId="{AE702F95-7924-4D81-B370-EA9F1FEAA1C6}" dt="2023-08-15T10:01:14.014" v="1972" actId="478"/>
          <ac:picMkLst>
            <pc:docMk/>
            <pc:sldMk cId="3525301193" sldId="1439"/>
            <ac:picMk id="7" creationId="{CC657E4D-6DA7-4972-94FB-91DD2E4F58D0}"/>
          </ac:picMkLst>
        </pc:picChg>
        <pc:picChg chg="add mod ord topLvl">
          <ac:chgData name="承勇" userId="04ec64db-0e6d-4542-b62f-9b650ffe9ad6" providerId="ADAL" clId="{AE702F95-7924-4D81-B370-EA9F1FEAA1C6}" dt="2023-08-15T23:19:36.290" v="3315" actId="164"/>
          <ac:picMkLst>
            <pc:docMk/>
            <pc:sldMk cId="3525301193" sldId="1439"/>
            <ac:picMk id="8" creationId="{B2AB049E-47AB-434B-A10F-5ABAF9011232}"/>
          </ac:picMkLst>
        </pc:picChg>
        <pc:picChg chg="mod">
          <ac:chgData name="承勇" userId="04ec64db-0e6d-4542-b62f-9b650ffe9ad6" providerId="ADAL" clId="{AE702F95-7924-4D81-B370-EA9F1FEAA1C6}" dt="2023-08-15T23:20:57.171" v="3330"/>
          <ac:picMkLst>
            <pc:docMk/>
            <pc:sldMk cId="3525301193" sldId="1439"/>
            <ac:picMk id="31" creationId="{07B58F65-43AD-4656-B57C-93FE8CA2E6DD}"/>
          </ac:picMkLst>
        </pc:picChg>
        <pc:picChg chg="add del mod ord topLvl">
          <ac:chgData name="承勇" userId="04ec64db-0e6d-4542-b62f-9b650ffe9ad6" providerId="ADAL" clId="{AE702F95-7924-4D81-B370-EA9F1FEAA1C6}" dt="2023-08-16T01:52:59.672" v="4298" actId="478"/>
          <ac:picMkLst>
            <pc:docMk/>
            <pc:sldMk cId="3525301193" sldId="1439"/>
            <ac:picMk id="39" creationId="{E03D7B44-3183-43E8-91B8-042143B92254}"/>
          </ac:picMkLst>
        </pc:picChg>
        <pc:picChg chg="add mod ord">
          <ac:chgData name="承勇" userId="04ec64db-0e6d-4542-b62f-9b650ffe9ad6" providerId="ADAL" clId="{AE702F95-7924-4D81-B370-EA9F1FEAA1C6}" dt="2023-08-16T00:54:00.434" v="3916" actId="167"/>
          <ac:picMkLst>
            <pc:docMk/>
            <pc:sldMk cId="3525301193" sldId="1439"/>
            <ac:picMk id="41" creationId="{5C7D4EAB-A4F1-44DC-AE10-5A566167352D}"/>
          </ac:picMkLst>
        </pc:picChg>
        <pc:picChg chg="add mod ord">
          <ac:chgData name="承勇" userId="04ec64db-0e6d-4542-b62f-9b650ffe9ad6" providerId="ADAL" clId="{AE702F95-7924-4D81-B370-EA9F1FEAA1C6}" dt="2023-08-16T01:53:20.052" v="4304" actId="164"/>
          <ac:picMkLst>
            <pc:docMk/>
            <pc:sldMk cId="3525301193" sldId="1439"/>
            <ac:picMk id="46" creationId="{4C88C6E5-F403-4CE1-8C54-6CC937F2AA42}"/>
          </ac:picMkLst>
        </pc:picChg>
        <pc:cxnChg chg="mod">
          <ac:chgData name="承勇" userId="04ec64db-0e6d-4542-b62f-9b650ffe9ad6" providerId="ADAL" clId="{AE702F95-7924-4D81-B370-EA9F1FEAA1C6}" dt="2023-08-15T23:20:29.255" v="3325" actId="1076"/>
          <ac:cxnSpMkLst>
            <pc:docMk/>
            <pc:sldMk cId="3525301193" sldId="1439"/>
            <ac:cxnSpMk id="25" creationId="{B48F2A8E-8487-48BB-8E90-C62BAB652179}"/>
          </ac:cxnSpMkLst>
        </pc:cxnChg>
      </pc:sldChg>
      <pc:sldChg chg="addSp delSp modSp add mod delAnim modAnim">
        <pc:chgData name="承勇" userId="04ec64db-0e6d-4542-b62f-9b650ffe9ad6" providerId="ADAL" clId="{AE702F95-7924-4D81-B370-EA9F1FEAA1C6}" dt="2023-08-17T02:13:51.751" v="6297"/>
        <pc:sldMkLst>
          <pc:docMk/>
          <pc:sldMk cId="297255520" sldId="1440"/>
        </pc:sldMkLst>
        <pc:spChg chg="add del mod">
          <ac:chgData name="承勇" userId="04ec64db-0e6d-4542-b62f-9b650ffe9ad6" providerId="ADAL" clId="{AE702F95-7924-4D81-B370-EA9F1FEAA1C6}" dt="2023-08-15T12:12:23.821" v="2163" actId="478"/>
          <ac:spMkLst>
            <pc:docMk/>
            <pc:sldMk cId="297255520" sldId="1440"/>
            <ac:spMk id="14" creationId="{F547B766-0D0E-416F-BB65-F8E498288A92}"/>
          </ac:spMkLst>
        </pc:spChg>
        <pc:spChg chg="del">
          <ac:chgData name="承勇" userId="04ec64db-0e6d-4542-b62f-9b650ffe9ad6" providerId="ADAL" clId="{AE702F95-7924-4D81-B370-EA9F1FEAA1C6}" dt="2023-08-15T10:14:00.570" v="2105" actId="478"/>
          <ac:spMkLst>
            <pc:docMk/>
            <pc:sldMk cId="297255520" sldId="1440"/>
            <ac:spMk id="15" creationId="{2E7CCFDC-251E-4DA1-B9F0-44E7DC51B417}"/>
          </ac:spMkLst>
        </pc:spChg>
        <pc:spChg chg="del">
          <ac:chgData name="承勇" userId="04ec64db-0e6d-4542-b62f-9b650ffe9ad6" providerId="ADAL" clId="{AE702F95-7924-4D81-B370-EA9F1FEAA1C6}" dt="2023-08-15T10:13:57.874" v="2103" actId="478"/>
          <ac:spMkLst>
            <pc:docMk/>
            <pc:sldMk cId="297255520" sldId="1440"/>
            <ac:spMk id="16" creationId="{581E09E8-137C-45CB-8012-3B3667FD5D1D}"/>
          </ac:spMkLst>
        </pc:spChg>
        <pc:spChg chg="add del">
          <ac:chgData name="承勇" userId="04ec64db-0e6d-4542-b62f-9b650ffe9ad6" providerId="ADAL" clId="{AE702F95-7924-4D81-B370-EA9F1FEAA1C6}" dt="2023-08-15T12:12:27.396" v="2167" actId="22"/>
          <ac:spMkLst>
            <pc:docMk/>
            <pc:sldMk cId="297255520" sldId="1440"/>
            <ac:spMk id="17" creationId="{7E825F87-A578-45DE-92A1-FAEC188578E5}"/>
          </ac:spMkLst>
        </pc:spChg>
        <pc:spChg chg="del">
          <ac:chgData name="承勇" userId="04ec64db-0e6d-4542-b62f-9b650ffe9ad6" providerId="ADAL" clId="{AE702F95-7924-4D81-B370-EA9F1FEAA1C6}" dt="2023-08-15T10:13:59.249" v="2104" actId="478"/>
          <ac:spMkLst>
            <pc:docMk/>
            <pc:sldMk cId="297255520" sldId="1440"/>
            <ac:spMk id="18" creationId="{EBDF3D30-A2A4-49A3-BB5A-FB761071BB6A}"/>
          </ac:spMkLst>
        </pc:spChg>
        <pc:spChg chg="add mod">
          <ac:chgData name="承勇" userId="04ec64db-0e6d-4542-b62f-9b650ffe9ad6" providerId="ADAL" clId="{AE702F95-7924-4D81-B370-EA9F1FEAA1C6}" dt="2023-08-16T08:24:42.093" v="5207" actId="14100"/>
          <ac:spMkLst>
            <pc:docMk/>
            <pc:sldMk cId="297255520" sldId="1440"/>
            <ac:spMk id="19" creationId="{151F4378-9EDA-4A82-BDEC-F3A35E6EB7BD}"/>
          </ac:spMkLst>
        </pc:spChg>
        <pc:spChg chg="del">
          <ac:chgData name="承勇" userId="04ec64db-0e6d-4542-b62f-9b650ffe9ad6" providerId="ADAL" clId="{AE702F95-7924-4D81-B370-EA9F1FEAA1C6}" dt="2023-08-16T08:30:50.899" v="5268" actId="478"/>
          <ac:spMkLst>
            <pc:docMk/>
            <pc:sldMk cId="297255520" sldId="1440"/>
            <ac:spMk id="22" creationId="{D4F22135-5077-4B6B-BAE5-8B6D846A656D}"/>
          </ac:spMkLst>
        </pc:spChg>
        <pc:spChg chg="add mod">
          <ac:chgData name="承勇" userId="04ec64db-0e6d-4542-b62f-9b650ffe9ad6" providerId="ADAL" clId="{AE702F95-7924-4D81-B370-EA9F1FEAA1C6}" dt="2023-08-15T12:17:18.228" v="2244" actId="14100"/>
          <ac:spMkLst>
            <pc:docMk/>
            <pc:sldMk cId="297255520" sldId="1440"/>
            <ac:spMk id="26" creationId="{06004FFC-E477-4242-97D1-AC90C83468EB}"/>
          </ac:spMkLst>
        </pc:spChg>
        <pc:spChg chg="add mod">
          <ac:chgData name="承勇" userId="04ec64db-0e6d-4542-b62f-9b650ffe9ad6" providerId="ADAL" clId="{AE702F95-7924-4D81-B370-EA9F1FEAA1C6}" dt="2023-08-16T02:15:57.156" v="4496" actId="20577"/>
          <ac:spMkLst>
            <pc:docMk/>
            <pc:sldMk cId="297255520" sldId="1440"/>
            <ac:spMk id="27" creationId="{A61B6D66-3765-4912-A6D8-3FACD94DF839}"/>
          </ac:spMkLst>
        </pc:spChg>
        <pc:spChg chg="add del mod">
          <ac:chgData name="承勇" userId="04ec64db-0e6d-4542-b62f-9b650ffe9ad6" providerId="ADAL" clId="{AE702F95-7924-4D81-B370-EA9F1FEAA1C6}" dt="2023-08-17T02:13:51.509" v="6296" actId="478"/>
          <ac:spMkLst>
            <pc:docMk/>
            <pc:sldMk cId="297255520" sldId="1440"/>
            <ac:spMk id="28" creationId="{38EA3BAA-144C-43B0-A30C-702C520080E5}"/>
          </ac:spMkLst>
        </pc:spChg>
        <pc:spChg chg="add mod">
          <ac:chgData name="承勇" userId="04ec64db-0e6d-4542-b62f-9b650ffe9ad6" providerId="ADAL" clId="{AE702F95-7924-4D81-B370-EA9F1FEAA1C6}" dt="2023-08-17T02:13:51.751" v="6297"/>
          <ac:spMkLst>
            <pc:docMk/>
            <pc:sldMk cId="297255520" sldId="1440"/>
            <ac:spMk id="29" creationId="{57CD1C45-FB0C-4045-9220-946469747371}"/>
          </ac:spMkLst>
        </pc:spChg>
        <pc:picChg chg="add del mod">
          <ac:chgData name="承勇" userId="04ec64db-0e6d-4542-b62f-9b650ffe9ad6" providerId="ADAL" clId="{AE702F95-7924-4D81-B370-EA9F1FEAA1C6}" dt="2023-08-15T12:09:31.935" v="2107" actId="478"/>
          <ac:picMkLst>
            <pc:docMk/>
            <pc:sldMk cId="297255520" sldId="1440"/>
            <ac:picMk id="2" creationId="{286434E4-3B5E-4486-AE02-E761980C20CC}"/>
          </ac:picMkLst>
        </pc:picChg>
        <pc:picChg chg="add mod">
          <ac:chgData name="承勇" userId="04ec64db-0e6d-4542-b62f-9b650ffe9ad6" providerId="ADAL" clId="{AE702F95-7924-4D81-B370-EA9F1FEAA1C6}" dt="2023-08-16T08:24:56.325" v="5213" actId="14100"/>
          <ac:picMkLst>
            <pc:docMk/>
            <pc:sldMk cId="297255520" sldId="1440"/>
            <ac:picMk id="4" creationId="{B820F8A8-FCC1-4BA6-9315-0B8C2E8D505B}"/>
          </ac:picMkLst>
        </pc:picChg>
        <pc:picChg chg="add del mod">
          <ac:chgData name="承勇" userId="04ec64db-0e6d-4542-b62f-9b650ffe9ad6" providerId="ADAL" clId="{AE702F95-7924-4D81-B370-EA9F1FEAA1C6}" dt="2023-08-16T08:24:57.920" v="5214" actId="1076"/>
          <ac:picMkLst>
            <pc:docMk/>
            <pc:sldMk cId="297255520" sldId="1440"/>
            <ac:picMk id="6" creationId="{F2C63274-E856-441F-8ECF-EAE29B688881}"/>
          </ac:picMkLst>
        </pc:picChg>
        <pc:picChg chg="del">
          <ac:chgData name="承勇" userId="04ec64db-0e6d-4542-b62f-9b650ffe9ad6" providerId="ADAL" clId="{AE702F95-7924-4D81-B370-EA9F1FEAA1C6}" dt="2023-08-15T10:13:13.277" v="2098" actId="478"/>
          <ac:picMkLst>
            <pc:docMk/>
            <pc:sldMk cId="297255520" sldId="1440"/>
            <ac:picMk id="8" creationId="{B2AB049E-47AB-434B-A10F-5ABAF9011232}"/>
          </ac:picMkLst>
        </pc:picChg>
        <pc:picChg chg="add mod">
          <ac:chgData name="承勇" userId="04ec64db-0e6d-4542-b62f-9b650ffe9ad6" providerId="ADAL" clId="{AE702F95-7924-4D81-B370-EA9F1FEAA1C6}" dt="2023-08-15T12:17:28.728" v="2249" actId="14100"/>
          <ac:picMkLst>
            <pc:docMk/>
            <pc:sldMk cId="297255520" sldId="1440"/>
            <ac:picMk id="11" creationId="{1B8236D4-2103-4F16-A98C-C4244A59B26C}"/>
          </ac:picMkLst>
        </pc:picChg>
        <pc:picChg chg="add del mod">
          <ac:chgData name="承勇" userId="04ec64db-0e6d-4542-b62f-9b650ffe9ad6" providerId="ADAL" clId="{AE702F95-7924-4D81-B370-EA9F1FEAA1C6}" dt="2023-08-15T12:16:00.235" v="2215"/>
          <ac:picMkLst>
            <pc:docMk/>
            <pc:sldMk cId="297255520" sldId="1440"/>
            <ac:picMk id="20" creationId="{18F3B652-D631-4EC8-A879-760B83324A20}"/>
          </ac:picMkLst>
        </pc:picChg>
        <pc:picChg chg="add del mod">
          <ac:chgData name="承勇" userId="04ec64db-0e6d-4542-b62f-9b650ffe9ad6" providerId="ADAL" clId="{AE702F95-7924-4D81-B370-EA9F1FEAA1C6}" dt="2023-08-15T12:15:59.627" v="2213"/>
          <ac:picMkLst>
            <pc:docMk/>
            <pc:sldMk cId="297255520" sldId="1440"/>
            <ac:picMk id="23" creationId="{2CD625E6-EC0A-4946-B75D-0E4F9F053DE3}"/>
          </ac:picMkLst>
        </pc:picChg>
      </pc:sldChg>
      <pc:sldChg chg="addSp delSp modSp add mod delAnim">
        <pc:chgData name="承勇" userId="04ec64db-0e6d-4542-b62f-9b650ffe9ad6" providerId="ADAL" clId="{AE702F95-7924-4D81-B370-EA9F1FEAA1C6}" dt="2023-08-17T02:46:05.392" v="6530" actId="164"/>
        <pc:sldMkLst>
          <pc:docMk/>
          <pc:sldMk cId="477127469" sldId="1441"/>
        </pc:sldMkLst>
        <pc:spChg chg="add del mod">
          <ac:chgData name="承勇" userId="04ec64db-0e6d-4542-b62f-9b650ffe9ad6" providerId="ADAL" clId="{AE702F95-7924-4D81-B370-EA9F1FEAA1C6}" dt="2023-08-15T14:29:34.838" v="2458"/>
          <ac:spMkLst>
            <pc:docMk/>
            <pc:sldMk cId="477127469" sldId="1441"/>
            <ac:spMk id="15" creationId="{78013C2D-34C9-4615-B777-2FD4D16408D5}"/>
          </ac:spMkLst>
        </pc:spChg>
        <pc:spChg chg="add mod">
          <ac:chgData name="承勇" userId="04ec64db-0e6d-4542-b62f-9b650ffe9ad6" providerId="ADAL" clId="{AE702F95-7924-4D81-B370-EA9F1FEAA1C6}" dt="2023-08-15T14:35:56.530" v="2559" actId="404"/>
          <ac:spMkLst>
            <pc:docMk/>
            <pc:sldMk cId="477127469" sldId="1441"/>
            <ac:spMk id="17" creationId="{E7F5523F-9940-4156-9FED-66BB5F54E862}"/>
          </ac:spMkLst>
        </pc:spChg>
        <pc:spChg chg="add mod">
          <ac:chgData name="承勇" userId="04ec64db-0e6d-4542-b62f-9b650ffe9ad6" providerId="ADAL" clId="{AE702F95-7924-4D81-B370-EA9F1FEAA1C6}" dt="2023-08-15T14:35:56.530" v="2559" actId="404"/>
          <ac:spMkLst>
            <pc:docMk/>
            <pc:sldMk cId="477127469" sldId="1441"/>
            <ac:spMk id="18" creationId="{9D821934-321B-4577-815B-877A9591BFE0}"/>
          </ac:spMkLst>
        </pc:spChg>
        <pc:spChg chg="del mod">
          <ac:chgData name="承勇" userId="04ec64db-0e6d-4542-b62f-9b650ffe9ad6" providerId="ADAL" clId="{AE702F95-7924-4D81-B370-EA9F1FEAA1C6}" dt="2023-08-17T02:19:05.212" v="6334" actId="478"/>
          <ac:spMkLst>
            <pc:docMk/>
            <pc:sldMk cId="477127469" sldId="1441"/>
            <ac:spMk id="19" creationId="{151F4378-9EDA-4A82-BDEC-F3A35E6EB7BD}"/>
          </ac:spMkLst>
        </pc:spChg>
        <pc:spChg chg="add mod">
          <ac:chgData name="承勇" userId="04ec64db-0e6d-4542-b62f-9b650ffe9ad6" providerId="ADAL" clId="{AE702F95-7924-4D81-B370-EA9F1FEAA1C6}" dt="2023-08-15T14:35:56.530" v="2559" actId="404"/>
          <ac:spMkLst>
            <pc:docMk/>
            <pc:sldMk cId="477127469" sldId="1441"/>
            <ac:spMk id="20" creationId="{9C3445F1-70D6-4B40-93D3-AF964914A0CA}"/>
          </ac:spMkLst>
        </pc:spChg>
        <pc:spChg chg="add mod">
          <ac:chgData name="承勇" userId="04ec64db-0e6d-4542-b62f-9b650ffe9ad6" providerId="ADAL" clId="{AE702F95-7924-4D81-B370-EA9F1FEAA1C6}" dt="2023-08-15T14:35:56.530" v="2559" actId="404"/>
          <ac:spMkLst>
            <pc:docMk/>
            <pc:sldMk cId="477127469" sldId="1441"/>
            <ac:spMk id="21" creationId="{77BA549D-06A7-4F19-B93D-7C86B1960014}"/>
          </ac:spMkLst>
        </pc:spChg>
        <pc:spChg chg="del">
          <ac:chgData name="承勇" userId="04ec64db-0e6d-4542-b62f-9b650ffe9ad6" providerId="ADAL" clId="{AE702F95-7924-4D81-B370-EA9F1FEAA1C6}" dt="2023-08-16T08:30:55.466" v="5272" actId="478"/>
          <ac:spMkLst>
            <pc:docMk/>
            <pc:sldMk cId="477127469" sldId="1441"/>
            <ac:spMk id="22" creationId="{D4F22135-5077-4B6B-BAE5-8B6D846A656D}"/>
          </ac:spMkLst>
        </pc:spChg>
        <pc:spChg chg="add del mod topLvl">
          <ac:chgData name="承勇" userId="04ec64db-0e6d-4542-b62f-9b650ffe9ad6" providerId="ADAL" clId="{AE702F95-7924-4D81-B370-EA9F1FEAA1C6}" dt="2023-08-16T02:12:08.476" v="4461" actId="21"/>
          <ac:spMkLst>
            <pc:docMk/>
            <pc:sldMk cId="477127469" sldId="1441"/>
            <ac:spMk id="27" creationId="{A95AEEF7-95B2-4BEA-8A34-B8D026035678}"/>
          </ac:spMkLst>
        </pc:spChg>
        <pc:spChg chg="add mod">
          <ac:chgData name="承勇" userId="04ec64db-0e6d-4542-b62f-9b650ffe9ad6" providerId="ADAL" clId="{AE702F95-7924-4D81-B370-EA9F1FEAA1C6}" dt="2023-08-17T02:41:07.741" v="6479"/>
          <ac:spMkLst>
            <pc:docMk/>
            <pc:sldMk cId="477127469" sldId="1441"/>
            <ac:spMk id="30" creationId="{C64882B4-F77A-4844-BEF7-77267D2ACC70}"/>
          </ac:spMkLst>
        </pc:spChg>
        <pc:spChg chg="add mod">
          <ac:chgData name="承勇" userId="04ec64db-0e6d-4542-b62f-9b650ffe9ad6" providerId="ADAL" clId="{AE702F95-7924-4D81-B370-EA9F1FEAA1C6}" dt="2023-08-17T02:18:07.005" v="6316" actId="1076"/>
          <ac:spMkLst>
            <pc:docMk/>
            <pc:sldMk cId="477127469" sldId="1441"/>
            <ac:spMk id="33" creationId="{FD0EB62B-769B-4CCA-AACC-87C016126218}"/>
          </ac:spMkLst>
        </pc:spChg>
        <pc:spChg chg="add del mod">
          <ac:chgData name="承勇" userId="04ec64db-0e6d-4542-b62f-9b650ffe9ad6" providerId="ADAL" clId="{AE702F95-7924-4D81-B370-EA9F1FEAA1C6}" dt="2023-08-17T02:13:57.821" v="6302" actId="478"/>
          <ac:spMkLst>
            <pc:docMk/>
            <pc:sldMk cId="477127469" sldId="1441"/>
            <ac:spMk id="34" creationId="{80628960-EE9E-47D7-90A9-40D7048E2CDC}"/>
          </ac:spMkLst>
        </pc:spChg>
        <pc:spChg chg="add mod">
          <ac:chgData name="承勇" userId="04ec64db-0e6d-4542-b62f-9b650ffe9ad6" providerId="ADAL" clId="{AE702F95-7924-4D81-B370-EA9F1FEAA1C6}" dt="2023-08-17T02:13:58.090" v="6303"/>
          <ac:spMkLst>
            <pc:docMk/>
            <pc:sldMk cId="477127469" sldId="1441"/>
            <ac:spMk id="35" creationId="{20F72479-29F5-44C2-A46F-2FD0F27D1DB4}"/>
          </ac:spMkLst>
        </pc:spChg>
        <pc:spChg chg="add mod">
          <ac:chgData name="承勇" userId="04ec64db-0e6d-4542-b62f-9b650ffe9ad6" providerId="ADAL" clId="{AE702F95-7924-4D81-B370-EA9F1FEAA1C6}" dt="2023-08-17T02:18:30.610" v="6321" actId="404"/>
          <ac:spMkLst>
            <pc:docMk/>
            <pc:sldMk cId="477127469" sldId="1441"/>
            <ac:spMk id="36" creationId="{C5EBC0E4-C1AE-45D7-B841-6F6DA6F66588}"/>
          </ac:spMkLst>
        </pc:spChg>
        <pc:spChg chg="add mod">
          <ac:chgData name="承勇" userId="04ec64db-0e6d-4542-b62f-9b650ffe9ad6" providerId="ADAL" clId="{AE702F95-7924-4D81-B370-EA9F1FEAA1C6}" dt="2023-08-17T02:19:05.480" v="6335"/>
          <ac:spMkLst>
            <pc:docMk/>
            <pc:sldMk cId="477127469" sldId="1441"/>
            <ac:spMk id="37" creationId="{583EC9EE-86F8-4D07-A5D2-599747CED619}"/>
          </ac:spMkLst>
        </pc:spChg>
        <pc:spChg chg="add mod">
          <ac:chgData name="承勇" userId="04ec64db-0e6d-4542-b62f-9b650ffe9ad6" providerId="ADAL" clId="{AE702F95-7924-4D81-B370-EA9F1FEAA1C6}" dt="2023-08-17T02:20:43.466" v="6336"/>
          <ac:spMkLst>
            <pc:docMk/>
            <pc:sldMk cId="477127469" sldId="1441"/>
            <ac:spMk id="38" creationId="{DF6C2472-AC3C-40ED-B415-2060925AB9F2}"/>
          </ac:spMkLst>
        </pc:spChg>
        <pc:spChg chg="add mod">
          <ac:chgData name="承勇" userId="04ec64db-0e6d-4542-b62f-9b650ffe9ad6" providerId="ADAL" clId="{AE702F95-7924-4D81-B370-EA9F1FEAA1C6}" dt="2023-08-17T02:46:05.392" v="6530" actId="164"/>
          <ac:spMkLst>
            <pc:docMk/>
            <pc:sldMk cId="477127469" sldId="1441"/>
            <ac:spMk id="40" creationId="{23412B6D-EF5C-403F-9E68-23DDE8FB06F3}"/>
          </ac:spMkLst>
        </pc:spChg>
        <pc:grpChg chg="add del mod">
          <ac:chgData name="承勇" userId="04ec64db-0e6d-4542-b62f-9b650ffe9ad6" providerId="ADAL" clId="{AE702F95-7924-4D81-B370-EA9F1FEAA1C6}" dt="2023-08-15T14:35:56.530" v="2559" actId="404"/>
          <ac:grpSpMkLst>
            <pc:docMk/>
            <pc:sldMk cId="477127469" sldId="1441"/>
            <ac:grpSpMk id="13" creationId="{AAA717A8-6F56-4145-8D8B-148C3D48E25A}"/>
          </ac:grpSpMkLst>
        </pc:grpChg>
        <pc:grpChg chg="add mod">
          <ac:chgData name="承勇" userId="04ec64db-0e6d-4542-b62f-9b650ffe9ad6" providerId="ADAL" clId="{AE702F95-7924-4D81-B370-EA9F1FEAA1C6}" dt="2023-08-15T14:31:54.794" v="2485" actId="164"/>
          <ac:grpSpMkLst>
            <pc:docMk/>
            <pc:sldMk cId="477127469" sldId="1441"/>
            <ac:grpSpMk id="23" creationId="{86AA4AAD-5EFB-44C3-962D-D2A582F86395}"/>
          </ac:grpSpMkLst>
        </pc:grpChg>
        <pc:grpChg chg="add mod topLvl">
          <ac:chgData name="承勇" userId="04ec64db-0e6d-4542-b62f-9b650ffe9ad6" providerId="ADAL" clId="{AE702F95-7924-4D81-B370-EA9F1FEAA1C6}" dt="2023-08-16T07:24:20.512" v="4582" actId="1076"/>
          <ac:grpSpMkLst>
            <pc:docMk/>
            <pc:sldMk cId="477127469" sldId="1441"/>
            <ac:grpSpMk id="24" creationId="{88BF62E0-2569-4B98-9EA6-D12FA13D7327}"/>
          </ac:grpSpMkLst>
        </pc:grpChg>
        <pc:grpChg chg="add del mod">
          <ac:chgData name="承勇" userId="04ec64db-0e6d-4542-b62f-9b650ffe9ad6" providerId="ADAL" clId="{AE702F95-7924-4D81-B370-EA9F1FEAA1C6}" dt="2023-08-16T02:12:08.476" v="4461" actId="21"/>
          <ac:grpSpMkLst>
            <pc:docMk/>
            <pc:sldMk cId="477127469" sldId="1441"/>
            <ac:grpSpMk id="28" creationId="{2CEA79C0-E223-4D81-912F-7279B08F1258}"/>
          </ac:grpSpMkLst>
        </pc:grpChg>
        <pc:grpChg chg="add mod">
          <ac:chgData name="承勇" userId="04ec64db-0e6d-4542-b62f-9b650ffe9ad6" providerId="ADAL" clId="{AE702F95-7924-4D81-B370-EA9F1FEAA1C6}" dt="2023-08-16T08:06:26.046" v="4711" actId="20577"/>
          <ac:grpSpMkLst>
            <pc:docMk/>
            <pc:sldMk cId="477127469" sldId="1441"/>
            <ac:grpSpMk id="31" creationId="{7B3BE1C3-4864-49AB-A1C8-266E3E8A1C94}"/>
          </ac:grpSpMkLst>
        </pc:grpChg>
        <pc:grpChg chg="add mod">
          <ac:chgData name="承勇" userId="04ec64db-0e6d-4542-b62f-9b650ffe9ad6" providerId="ADAL" clId="{AE702F95-7924-4D81-B370-EA9F1FEAA1C6}" dt="2023-08-17T02:46:05.392" v="6530" actId="164"/>
          <ac:grpSpMkLst>
            <pc:docMk/>
            <pc:sldMk cId="477127469" sldId="1441"/>
            <ac:grpSpMk id="41" creationId="{52310D86-265A-46A9-BA0E-EAC431367711}"/>
          </ac:grpSpMkLst>
        </pc:grpChg>
        <pc:picChg chg="del">
          <ac:chgData name="承勇" userId="04ec64db-0e6d-4542-b62f-9b650ffe9ad6" providerId="ADAL" clId="{AE702F95-7924-4D81-B370-EA9F1FEAA1C6}" dt="2023-08-15T12:13:42.825" v="2177" actId="478"/>
          <ac:picMkLst>
            <pc:docMk/>
            <pc:sldMk cId="477127469" sldId="1441"/>
            <ac:picMk id="4" creationId="{B820F8A8-FCC1-4BA6-9315-0B8C2E8D505B}"/>
          </ac:picMkLst>
        </pc:picChg>
        <pc:picChg chg="add mod">
          <ac:chgData name="承勇" userId="04ec64db-0e6d-4542-b62f-9b650ffe9ad6" providerId="ADAL" clId="{AE702F95-7924-4D81-B370-EA9F1FEAA1C6}" dt="2023-08-17T02:46:05.392" v="6530" actId="164"/>
          <ac:picMkLst>
            <pc:docMk/>
            <pc:sldMk cId="477127469" sldId="1441"/>
            <ac:picMk id="5" creationId="{39D8833A-8F6B-4415-BEAC-61F7CDA00ACF}"/>
          </ac:picMkLst>
        </pc:picChg>
        <pc:picChg chg="del">
          <ac:chgData name="承勇" userId="04ec64db-0e6d-4542-b62f-9b650ffe9ad6" providerId="ADAL" clId="{AE702F95-7924-4D81-B370-EA9F1FEAA1C6}" dt="2023-08-15T12:13:43.402" v="2178" actId="478"/>
          <ac:picMkLst>
            <pc:docMk/>
            <pc:sldMk cId="477127469" sldId="1441"/>
            <ac:picMk id="6" creationId="{F2C63274-E856-441F-8ECF-EAE29B688881}"/>
          </ac:picMkLst>
        </pc:picChg>
        <pc:picChg chg="add del mod ord">
          <ac:chgData name="承勇" userId="04ec64db-0e6d-4542-b62f-9b650ffe9ad6" providerId="ADAL" clId="{AE702F95-7924-4D81-B370-EA9F1FEAA1C6}" dt="2023-08-16T02:05:51.419" v="4373" actId="21"/>
          <ac:picMkLst>
            <pc:docMk/>
            <pc:sldMk cId="477127469" sldId="1441"/>
            <ac:picMk id="8" creationId="{DD667D8C-ACDE-4189-8D97-D95CC465371D}"/>
          </ac:picMkLst>
        </pc:picChg>
        <pc:picChg chg="add del mod">
          <ac:chgData name="承勇" userId="04ec64db-0e6d-4542-b62f-9b650ffe9ad6" providerId="ADAL" clId="{AE702F95-7924-4D81-B370-EA9F1FEAA1C6}" dt="2023-08-15T14:31:18.759" v="2474" actId="478"/>
          <ac:picMkLst>
            <pc:docMk/>
            <pc:sldMk cId="477127469" sldId="1441"/>
            <ac:picMk id="10" creationId="{6745EB74-0DEA-44A3-BA93-D0C4ACB1D8D8}"/>
          </ac:picMkLst>
        </pc:picChg>
        <pc:picChg chg="add mod ord">
          <ac:chgData name="承勇" userId="04ec64db-0e6d-4542-b62f-9b650ffe9ad6" providerId="ADAL" clId="{AE702F95-7924-4D81-B370-EA9F1FEAA1C6}" dt="2023-08-15T14:35:56.530" v="2559" actId="404"/>
          <ac:picMkLst>
            <pc:docMk/>
            <pc:sldMk cId="477127469" sldId="1441"/>
            <ac:picMk id="16" creationId="{3E45CF26-7965-4973-BA4F-4845B49A9A38}"/>
          </ac:picMkLst>
        </pc:picChg>
        <pc:picChg chg="add mod">
          <ac:chgData name="承勇" userId="04ec64db-0e6d-4542-b62f-9b650ffe9ad6" providerId="ADAL" clId="{AE702F95-7924-4D81-B370-EA9F1FEAA1C6}" dt="2023-08-16T08:06:26.046" v="4711" actId="20577"/>
          <ac:picMkLst>
            <pc:docMk/>
            <pc:sldMk cId="477127469" sldId="1441"/>
            <ac:picMk id="29" creationId="{1314F6E2-CCEA-4C27-94D0-EF762C9A6096}"/>
          </ac:picMkLst>
        </pc:picChg>
      </pc:sldChg>
      <pc:sldChg chg="addSp delSp modSp add mod ord">
        <pc:chgData name="承勇" userId="04ec64db-0e6d-4542-b62f-9b650ffe9ad6" providerId="ADAL" clId="{AE702F95-7924-4D81-B370-EA9F1FEAA1C6}" dt="2023-08-17T02:45:00.774" v="6500" actId="1076"/>
        <pc:sldMkLst>
          <pc:docMk/>
          <pc:sldMk cId="729133013" sldId="1442"/>
        </pc:sldMkLst>
        <pc:spChg chg="add mod">
          <ac:chgData name="承勇" userId="04ec64db-0e6d-4542-b62f-9b650ffe9ad6" providerId="ADAL" clId="{AE702F95-7924-4D81-B370-EA9F1FEAA1C6}" dt="2023-08-17T02:41:17.587" v="6481" actId="1076"/>
          <ac:spMkLst>
            <pc:docMk/>
            <pc:sldMk cId="729133013" sldId="1442"/>
            <ac:spMk id="13" creationId="{93DE6C72-75C0-4E7C-B43D-66052AE452CB}"/>
          </ac:spMkLst>
        </pc:spChg>
        <pc:spChg chg="add del mod">
          <ac:chgData name="承勇" userId="04ec64db-0e6d-4542-b62f-9b650ffe9ad6" providerId="ADAL" clId="{AE702F95-7924-4D81-B370-EA9F1FEAA1C6}" dt="2023-08-16T02:05:36.809" v="4371" actId="478"/>
          <ac:spMkLst>
            <pc:docMk/>
            <pc:sldMk cId="729133013" sldId="1442"/>
            <ac:spMk id="14" creationId="{FF4234A8-7982-4312-925E-6454F53485B9}"/>
          </ac:spMkLst>
        </pc:spChg>
        <pc:spChg chg="add mod">
          <ac:chgData name="承勇" userId="04ec64db-0e6d-4542-b62f-9b650ffe9ad6" providerId="ADAL" clId="{AE702F95-7924-4D81-B370-EA9F1FEAA1C6}" dt="2023-08-17T02:44:57.800" v="6499" actId="1076"/>
          <ac:spMkLst>
            <pc:docMk/>
            <pc:sldMk cId="729133013" sldId="1442"/>
            <ac:spMk id="15" creationId="{39EAF087-51AE-4755-9E08-D97B051DC510}"/>
          </ac:spMkLst>
        </pc:spChg>
        <pc:spChg chg="add del">
          <ac:chgData name="承勇" userId="04ec64db-0e6d-4542-b62f-9b650ffe9ad6" providerId="ADAL" clId="{AE702F95-7924-4D81-B370-EA9F1FEAA1C6}" dt="2023-08-16T02:05:21.461" v="4364" actId="22"/>
          <ac:spMkLst>
            <pc:docMk/>
            <pc:sldMk cId="729133013" sldId="1442"/>
            <ac:spMk id="17" creationId="{927C6BC1-419A-49EF-9E1E-F5BA84BDC90F}"/>
          </ac:spMkLst>
        </pc:spChg>
        <pc:spChg chg="mod">
          <ac:chgData name="承勇" userId="04ec64db-0e6d-4542-b62f-9b650ffe9ad6" providerId="ADAL" clId="{AE702F95-7924-4D81-B370-EA9F1FEAA1C6}" dt="2023-08-17T02:18:50.504" v="6331" actId="14100"/>
          <ac:spMkLst>
            <pc:docMk/>
            <pc:sldMk cId="729133013" sldId="1442"/>
            <ac:spMk id="19" creationId="{151F4378-9EDA-4A82-BDEC-F3A35E6EB7BD}"/>
          </ac:spMkLst>
        </pc:spChg>
        <pc:spChg chg="add del">
          <ac:chgData name="承勇" userId="04ec64db-0e6d-4542-b62f-9b650ffe9ad6" providerId="ADAL" clId="{AE702F95-7924-4D81-B370-EA9F1FEAA1C6}" dt="2023-08-16T02:05:23.482" v="4366" actId="22"/>
          <ac:spMkLst>
            <pc:docMk/>
            <pc:sldMk cId="729133013" sldId="1442"/>
            <ac:spMk id="20" creationId="{2347F1ED-60C6-4F74-8E6A-C73B4C22FE8B}"/>
          </ac:spMkLst>
        </pc:spChg>
        <pc:spChg chg="del">
          <ac:chgData name="承勇" userId="04ec64db-0e6d-4542-b62f-9b650ffe9ad6" providerId="ADAL" clId="{AE702F95-7924-4D81-B370-EA9F1FEAA1C6}" dt="2023-08-16T08:30:52.963" v="5270" actId="478"/>
          <ac:spMkLst>
            <pc:docMk/>
            <pc:sldMk cId="729133013" sldId="1442"/>
            <ac:spMk id="22" creationId="{D4F22135-5077-4B6B-BAE5-8B6D846A656D}"/>
          </ac:spMkLst>
        </pc:spChg>
        <pc:spChg chg="add mod">
          <ac:chgData name="承勇" userId="04ec64db-0e6d-4542-b62f-9b650ffe9ad6" providerId="ADAL" clId="{AE702F95-7924-4D81-B370-EA9F1FEAA1C6}" dt="2023-08-16T07:21:16.745" v="4569" actId="164"/>
          <ac:spMkLst>
            <pc:docMk/>
            <pc:sldMk cId="729133013" sldId="1442"/>
            <ac:spMk id="23" creationId="{4EC20695-A5CA-4697-964A-E07CE88FFA6A}"/>
          </ac:spMkLst>
        </pc:spChg>
        <pc:spChg chg="add del mod">
          <ac:chgData name="承勇" userId="04ec64db-0e6d-4542-b62f-9b650ffe9ad6" providerId="ADAL" clId="{AE702F95-7924-4D81-B370-EA9F1FEAA1C6}" dt="2023-08-16T02:12:29.753" v="4465" actId="478"/>
          <ac:spMkLst>
            <pc:docMk/>
            <pc:sldMk cId="729133013" sldId="1442"/>
            <ac:spMk id="24" creationId="{761402BD-C59A-4A7C-A608-0E02C355183A}"/>
          </ac:spMkLst>
        </pc:spChg>
        <pc:spChg chg="add mod">
          <ac:chgData name="承勇" userId="04ec64db-0e6d-4542-b62f-9b650ffe9ad6" providerId="ADAL" clId="{AE702F95-7924-4D81-B370-EA9F1FEAA1C6}" dt="2023-08-17T02:19:00.715" v="6333" actId="1076"/>
          <ac:spMkLst>
            <pc:docMk/>
            <pc:sldMk cId="729133013" sldId="1442"/>
            <ac:spMk id="26" creationId="{0FF07A11-D008-4C12-9EC5-14856707C48D}"/>
          </ac:spMkLst>
        </pc:spChg>
        <pc:spChg chg="add mod">
          <ac:chgData name="承勇" userId="04ec64db-0e6d-4542-b62f-9b650ffe9ad6" providerId="ADAL" clId="{AE702F95-7924-4D81-B370-EA9F1FEAA1C6}" dt="2023-08-16T07:20:49.998" v="4565" actId="164"/>
          <ac:spMkLst>
            <pc:docMk/>
            <pc:sldMk cId="729133013" sldId="1442"/>
            <ac:spMk id="27" creationId="{F9EF9C83-80BB-4856-B99B-A4C4B99E864C}"/>
          </ac:spMkLst>
        </pc:spChg>
        <pc:spChg chg="add del mod">
          <ac:chgData name="承勇" userId="04ec64db-0e6d-4542-b62f-9b650ffe9ad6" providerId="ADAL" clId="{AE702F95-7924-4D81-B370-EA9F1FEAA1C6}" dt="2023-08-16T07:25:40.912" v="4595" actId="478"/>
          <ac:spMkLst>
            <pc:docMk/>
            <pc:sldMk cId="729133013" sldId="1442"/>
            <ac:spMk id="29" creationId="{EE0AEF35-5B4E-472F-8886-295A60426628}"/>
          </ac:spMkLst>
        </pc:spChg>
        <pc:spChg chg="add del mod">
          <ac:chgData name="承勇" userId="04ec64db-0e6d-4542-b62f-9b650ffe9ad6" providerId="ADAL" clId="{AE702F95-7924-4D81-B370-EA9F1FEAA1C6}" dt="2023-08-17T02:13:54.807" v="6300" actId="478"/>
          <ac:spMkLst>
            <pc:docMk/>
            <pc:sldMk cId="729133013" sldId="1442"/>
            <ac:spMk id="30" creationId="{211102C8-315E-4D5C-BFCB-93F6E40FB15A}"/>
          </ac:spMkLst>
        </pc:spChg>
        <pc:spChg chg="add del mod">
          <ac:chgData name="承勇" userId="04ec64db-0e6d-4542-b62f-9b650ffe9ad6" providerId="ADAL" clId="{AE702F95-7924-4D81-B370-EA9F1FEAA1C6}" dt="2023-08-17T02:13:54.231" v="6299"/>
          <ac:spMkLst>
            <pc:docMk/>
            <pc:sldMk cId="729133013" sldId="1442"/>
            <ac:spMk id="31" creationId="{ABC4E047-4D62-408F-8630-26C42E3856EC}"/>
          </ac:spMkLst>
        </pc:spChg>
        <pc:spChg chg="add mod">
          <ac:chgData name="承勇" userId="04ec64db-0e6d-4542-b62f-9b650ffe9ad6" providerId="ADAL" clId="{AE702F95-7924-4D81-B370-EA9F1FEAA1C6}" dt="2023-08-17T02:13:55.481" v="6301"/>
          <ac:spMkLst>
            <pc:docMk/>
            <pc:sldMk cId="729133013" sldId="1442"/>
            <ac:spMk id="32" creationId="{E2DB3E1B-8BAF-4F2E-A581-577227AA5B35}"/>
          </ac:spMkLst>
        </pc:spChg>
        <pc:spChg chg="add del mod">
          <ac:chgData name="承勇" userId="04ec64db-0e6d-4542-b62f-9b650ffe9ad6" providerId="ADAL" clId="{AE702F95-7924-4D81-B370-EA9F1FEAA1C6}" dt="2023-08-17T02:18:42.205" v="6323" actId="478"/>
          <ac:spMkLst>
            <pc:docMk/>
            <pc:sldMk cId="729133013" sldId="1442"/>
            <ac:spMk id="33" creationId="{74790F82-676B-4A31-87E0-F7A3D91F869C}"/>
          </ac:spMkLst>
        </pc:spChg>
        <pc:spChg chg="add mod">
          <ac:chgData name="承勇" userId="04ec64db-0e6d-4542-b62f-9b650ffe9ad6" providerId="ADAL" clId="{AE702F95-7924-4D81-B370-EA9F1FEAA1C6}" dt="2023-08-17T02:41:27.093" v="6482" actId="1076"/>
          <ac:spMkLst>
            <pc:docMk/>
            <pc:sldMk cId="729133013" sldId="1442"/>
            <ac:spMk id="34" creationId="{13639128-88F5-459B-9E2C-79D7CD655ED2}"/>
          </ac:spMkLst>
        </pc:spChg>
        <pc:grpChg chg="add del mod">
          <ac:chgData name="承勇" userId="04ec64db-0e6d-4542-b62f-9b650ffe9ad6" providerId="ADAL" clId="{AE702F95-7924-4D81-B370-EA9F1FEAA1C6}" dt="2023-08-17T02:44:50.874" v="6496" actId="164"/>
          <ac:grpSpMkLst>
            <pc:docMk/>
            <pc:sldMk cId="729133013" sldId="1442"/>
            <ac:grpSpMk id="18" creationId="{63D6C904-7B1C-4306-8093-683955EF9229}"/>
          </ac:grpSpMkLst>
        </pc:grpChg>
        <pc:grpChg chg="add mod">
          <ac:chgData name="承勇" userId="04ec64db-0e6d-4542-b62f-9b650ffe9ad6" providerId="ADAL" clId="{AE702F95-7924-4D81-B370-EA9F1FEAA1C6}" dt="2023-08-17T02:41:15.024" v="6480" actId="1076"/>
          <ac:grpSpMkLst>
            <pc:docMk/>
            <pc:sldMk cId="729133013" sldId="1442"/>
            <ac:grpSpMk id="28" creationId="{5F52CBBD-6CCE-4E12-9919-567E01E8C3D1}"/>
          </ac:grpSpMkLst>
        </pc:grpChg>
        <pc:grpChg chg="add mod">
          <ac:chgData name="承勇" userId="04ec64db-0e6d-4542-b62f-9b650ffe9ad6" providerId="ADAL" clId="{AE702F95-7924-4D81-B370-EA9F1FEAA1C6}" dt="2023-08-17T02:45:00.774" v="6500" actId="1076"/>
          <ac:grpSpMkLst>
            <pc:docMk/>
            <pc:sldMk cId="729133013" sldId="1442"/>
            <ac:grpSpMk id="37" creationId="{F30AF257-02A1-49C9-9741-423DF163C86C}"/>
          </ac:grpSpMkLst>
        </pc:grpChg>
        <pc:picChg chg="add del mod">
          <ac:chgData name="承勇" userId="04ec64db-0e6d-4542-b62f-9b650ffe9ad6" providerId="ADAL" clId="{AE702F95-7924-4D81-B370-EA9F1FEAA1C6}" dt="2023-08-16T02:05:33.199" v="4370" actId="478"/>
          <ac:picMkLst>
            <pc:docMk/>
            <pc:sldMk cId="729133013" sldId="1442"/>
            <ac:picMk id="4" creationId="{190D1495-EB9C-415B-937C-0A748FEA0088}"/>
          </ac:picMkLst>
        </pc:picChg>
        <pc:picChg chg="del">
          <ac:chgData name="承勇" userId="04ec64db-0e6d-4542-b62f-9b650ffe9ad6" providerId="ADAL" clId="{AE702F95-7924-4D81-B370-EA9F1FEAA1C6}" dt="2023-08-15T12:25:49.202" v="2407" actId="478"/>
          <ac:picMkLst>
            <pc:docMk/>
            <pc:sldMk cId="729133013" sldId="1442"/>
            <ac:picMk id="5" creationId="{39D8833A-8F6B-4415-BEAC-61F7CDA00ACF}"/>
          </ac:picMkLst>
        </pc:picChg>
        <pc:picChg chg="add del mod">
          <ac:chgData name="承勇" userId="04ec64db-0e6d-4542-b62f-9b650ffe9ad6" providerId="ADAL" clId="{AE702F95-7924-4D81-B370-EA9F1FEAA1C6}" dt="2023-08-17T02:44:16.773" v="6487" actId="478"/>
          <ac:picMkLst>
            <pc:docMk/>
            <pc:sldMk cId="729133013" sldId="1442"/>
            <ac:picMk id="7" creationId="{0EC4553D-B428-46A0-88B2-958CE52D90D5}"/>
          </ac:picMkLst>
        </pc:picChg>
        <pc:picChg chg="del">
          <ac:chgData name="承勇" userId="04ec64db-0e6d-4542-b62f-9b650ffe9ad6" providerId="ADAL" clId="{AE702F95-7924-4D81-B370-EA9F1FEAA1C6}" dt="2023-08-15T12:25:49.748" v="2408" actId="478"/>
          <ac:picMkLst>
            <pc:docMk/>
            <pc:sldMk cId="729133013" sldId="1442"/>
            <ac:picMk id="8" creationId="{DD667D8C-ACDE-4189-8D97-D95CC465371D}"/>
          </ac:picMkLst>
        </pc:picChg>
        <pc:picChg chg="add mod">
          <ac:chgData name="承勇" userId="04ec64db-0e6d-4542-b62f-9b650ffe9ad6" providerId="ADAL" clId="{AE702F95-7924-4D81-B370-EA9F1FEAA1C6}" dt="2023-08-16T07:21:16.745" v="4569" actId="164"/>
          <ac:picMkLst>
            <pc:docMk/>
            <pc:sldMk cId="729133013" sldId="1442"/>
            <ac:picMk id="21" creationId="{3B006F47-A583-4B55-BF67-6EE209DA5647}"/>
          </ac:picMkLst>
        </pc:picChg>
        <pc:picChg chg="add mod ord">
          <ac:chgData name="承勇" userId="04ec64db-0e6d-4542-b62f-9b650ffe9ad6" providerId="ADAL" clId="{AE702F95-7924-4D81-B370-EA9F1FEAA1C6}" dt="2023-08-17T02:44:54.389" v="6498" actId="1076"/>
          <ac:picMkLst>
            <pc:docMk/>
            <pc:sldMk cId="729133013" sldId="1442"/>
            <ac:picMk id="36" creationId="{12F465B1-672C-4F79-9D4A-9F37F14845A4}"/>
          </ac:picMkLst>
        </pc:picChg>
      </pc:sldChg>
      <pc:sldChg chg="addSp delSp modSp add mod">
        <pc:chgData name="承勇" userId="04ec64db-0e6d-4542-b62f-9b650ffe9ad6" providerId="ADAL" clId="{AE702F95-7924-4D81-B370-EA9F1FEAA1C6}" dt="2023-08-17T02:17:25.478" v="6311" actId="1076"/>
        <pc:sldMkLst>
          <pc:docMk/>
          <pc:sldMk cId="366636603" sldId="1443"/>
        </pc:sldMkLst>
        <pc:spChg chg="del">
          <ac:chgData name="承勇" userId="04ec64db-0e6d-4542-b62f-9b650ffe9ad6" providerId="ADAL" clId="{AE702F95-7924-4D81-B370-EA9F1FEAA1C6}" dt="2023-08-16T01:55:04.831" v="4314" actId="478"/>
          <ac:spMkLst>
            <pc:docMk/>
            <pc:sldMk cId="366636603" sldId="1443"/>
            <ac:spMk id="19" creationId="{8078F6B9-1048-4BD0-B7E2-0D4456176F9F}"/>
          </ac:spMkLst>
        </pc:spChg>
        <pc:spChg chg="mod">
          <ac:chgData name="承勇" userId="04ec64db-0e6d-4542-b62f-9b650ffe9ad6" providerId="ADAL" clId="{AE702F95-7924-4D81-B370-EA9F1FEAA1C6}" dt="2023-08-16T08:05:09.395" v="4689" actId="20577"/>
          <ac:spMkLst>
            <pc:docMk/>
            <pc:sldMk cId="366636603" sldId="1443"/>
            <ac:spMk id="20" creationId="{57397557-76AC-4E6A-9E05-966A79494F8A}"/>
          </ac:spMkLst>
        </pc:spChg>
        <pc:spChg chg="mod">
          <ac:chgData name="承勇" userId="04ec64db-0e6d-4542-b62f-9b650ffe9ad6" providerId="ADAL" clId="{AE702F95-7924-4D81-B370-EA9F1FEAA1C6}" dt="2023-08-16T08:05:09.395" v="4689" actId="20577"/>
          <ac:spMkLst>
            <pc:docMk/>
            <pc:sldMk cId="366636603" sldId="1443"/>
            <ac:spMk id="21" creationId="{4E1F96B5-AA0E-43FA-9D3A-2015C5682800}"/>
          </ac:spMkLst>
        </pc:spChg>
        <pc:spChg chg="del">
          <ac:chgData name="承勇" userId="04ec64db-0e6d-4542-b62f-9b650ffe9ad6" providerId="ADAL" clId="{AE702F95-7924-4D81-B370-EA9F1FEAA1C6}" dt="2023-08-16T08:30:48.501" v="5266" actId="478"/>
          <ac:spMkLst>
            <pc:docMk/>
            <pc:sldMk cId="366636603" sldId="1443"/>
            <ac:spMk id="22" creationId="{D4F22135-5077-4B6B-BAE5-8B6D846A656D}"/>
          </ac:spMkLst>
        </pc:spChg>
        <pc:spChg chg="mod">
          <ac:chgData name="承勇" userId="04ec64db-0e6d-4542-b62f-9b650ffe9ad6" providerId="ADAL" clId="{AE702F95-7924-4D81-B370-EA9F1FEAA1C6}" dt="2023-08-17T02:17:25.478" v="6311" actId="1076"/>
          <ac:spMkLst>
            <pc:docMk/>
            <pc:sldMk cId="366636603" sldId="1443"/>
            <ac:spMk id="23" creationId="{BBC636DF-B113-4AD8-A7D7-F38E306DE39F}"/>
          </ac:spMkLst>
        </pc:spChg>
        <pc:spChg chg="mod">
          <ac:chgData name="承勇" userId="04ec64db-0e6d-4542-b62f-9b650ffe9ad6" providerId="ADAL" clId="{AE702F95-7924-4D81-B370-EA9F1FEAA1C6}" dt="2023-08-16T08:05:09.395" v="4689" actId="20577"/>
          <ac:spMkLst>
            <pc:docMk/>
            <pc:sldMk cId="366636603" sldId="1443"/>
            <ac:spMk id="24" creationId="{AB8A1CBC-BBC9-40D4-85A9-B7C8F32AFCD8}"/>
          </ac:spMkLst>
        </pc:spChg>
        <pc:spChg chg="mod">
          <ac:chgData name="承勇" userId="04ec64db-0e6d-4542-b62f-9b650ffe9ad6" providerId="ADAL" clId="{AE702F95-7924-4D81-B370-EA9F1FEAA1C6}" dt="2023-08-16T08:05:09.395" v="4689" actId="20577"/>
          <ac:spMkLst>
            <pc:docMk/>
            <pc:sldMk cId="366636603" sldId="1443"/>
            <ac:spMk id="26" creationId="{C53BCDB1-512F-45D5-B0EF-1F82984658C5}"/>
          </ac:spMkLst>
        </pc:spChg>
        <pc:spChg chg="mod">
          <ac:chgData name="承勇" userId="04ec64db-0e6d-4542-b62f-9b650ffe9ad6" providerId="ADAL" clId="{AE702F95-7924-4D81-B370-EA9F1FEAA1C6}" dt="2023-08-17T02:16:53.998" v="6310" actId="14100"/>
          <ac:spMkLst>
            <pc:docMk/>
            <pc:sldMk cId="366636603" sldId="1443"/>
            <ac:spMk id="27" creationId="{266B82B1-F86D-44A1-92EA-6C295EF6D417}"/>
          </ac:spMkLst>
        </pc:spChg>
        <pc:spChg chg="del">
          <ac:chgData name="承勇" userId="04ec64db-0e6d-4542-b62f-9b650ffe9ad6" providerId="ADAL" clId="{AE702F95-7924-4D81-B370-EA9F1FEAA1C6}" dt="2023-08-16T01:54:59.393" v="4313" actId="478"/>
          <ac:spMkLst>
            <pc:docMk/>
            <pc:sldMk cId="366636603" sldId="1443"/>
            <ac:spMk id="28" creationId="{C5EEA65A-F159-490A-8283-CE8DCEC88CB0}"/>
          </ac:spMkLst>
        </pc:spChg>
        <pc:spChg chg="add mod">
          <ac:chgData name="承勇" userId="04ec64db-0e6d-4542-b62f-9b650ffe9ad6" providerId="ADAL" clId="{AE702F95-7924-4D81-B370-EA9F1FEAA1C6}" dt="2023-08-16T02:08:31.698" v="4435" actId="14100"/>
          <ac:spMkLst>
            <pc:docMk/>
            <pc:sldMk cId="366636603" sldId="1443"/>
            <ac:spMk id="30" creationId="{3DED3B80-D2E2-4189-9553-CAF616BD2CC9}"/>
          </ac:spMkLst>
        </pc:spChg>
        <pc:spChg chg="add mod">
          <ac:chgData name="承勇" userId="04ec64db-0e6d-4542-b62f-9b650ffe9ad6" providerId="ADAL" clId="{AE702F95-7924-4D81-B370-EA9F1FEAA1C6}" dt="2023-08-16T08:05:17.689" v="4690" actId="1076"/>
          <ac:spMkLst>
            <pc:docMk/>
            <pc:sldMk cId="366636603" sldId="1443"/>
            <ac:spMk id="31" creationId="{9952E312-BA4D-400B-8586-FED0F593C70B}"/>
          </ac:spMkLst>
        </pc:spChg>
        <pc:spChg chg="add mod">
          <ac:chgData name="承勇" userId="04ec64db-0e6d-4542-b62f-9b650ffe9ad6" providerId="ADAL" clId="{AE702F95-7924-4D81-B370-EA9F1FEAA1C6}" dt="2023-08-17T02:16:44.757" v="6308" actId="20577"/>
          <ac:spMkLst>
            <pc:docMk/>
            <pc:sldMk cId="366636603" sldId="1443"/>
            <ac:spMk id="32" creationId="{3377CD37-4003-41C4-AD0E-C4E9BD13BC65}"/>
          </ac:spMkLst>
        </pc:spChg>
        <pc:spChg chg="add del mod">
          <ac:chgData name="承勇" userId="04ec64db-0e6d-4542-b62f-9b650ffe9ad6" providerId="ADAL" clId="{AE702F95-7924-4D81-B370-EA9F1FEAA1C6}" dt="2023-08-17T02:13:49.382" v="6294" actId="478"/>
          <ac:spMkLst>
            <pc:docMk/>
            <pc:sldMk cId="366636603" sldId="1443"/>
            <ac:spMk id="33" creationId="{2865E70A-C530-4026-9D76-ACCB18B24937}"/>
          </ac:spMkLst>
        </pc:spChg>
        <pc:spChg chg="add mod">
          <ac:chgData name="承勇" userId="04ec64db-0e6d-4542-b62f-9b650ffe9ad6" providerId="ADAL" clId="{AE702F95-7924-4D81-B370-EA9F1FEAA1C6}" dt="2023-08-17T02:13:49.687" v="6295"/>
          <ac:spMkLst>
            <pc:docMk/>
            <pc:sldMk cId="366636603" sldId="1443"/>
            <ac:spMk id="34" creationId="{FDDF6870-983C-40DC-A6E8-48D829A55056}"/>
          </ac:spMkLst>
        </pc:spChg>
        <pc:grpChg chg="add del mod">
          <ac:chgData name="承勇" userId="04ec64db-0e6d-4542-b62f-9b650ffe9ad6" providerId="ADAL" clId="{AE702F95-7924-4D81-B370-EA9F1FEAA1C6}" dt="2023-08-16T08:05:09.395" v="4689" actId="20577"/>
          <ac:grpSpMkLst>
            <pc:docMk/>
            <pc:sldMk cId="366636603" sldId="1443"/>
            <ac:grpSpMk id="2" creationId="{D9B82C91-4744-4BC4-8C91-E356A6D66082}"/>
          </ac:grpSpMkLst>
        </pc:grpChg>
        <pc:grpChg chg="add mod ord">
          <ac:chgData name="承勇" userId="04ec64db-0e6d-4542-b62f-9b650ffe9ad6" providerId="ADAL" clId="{AE702F95-7924-4D81-B370-EA9F1FEAA1C6}" dt="2023-08-16T08:05:09.395" v="4689" actId="20577"/>
          <ac:grpSpMkLst>
            <pc:docMk/>
            <pc:sldMk cId="366636603" sldId="1443"/>
            <ac:grpSpMk id="6" creationId="{9E8282AD-8370-438F-8DF2-DB167A364DED}"/>
          </ac:grpSpMkLst>
        </pc:grpChg>
        <pc:grpChg chg="add mod">
          <ac:chgData name="承勇" userId="04ec64db-0e6d-4542-b62f-9b650ffe9ad6" providerId="ADAL" clId="{AE702F95-7924-4D81-B370-EA9F1FEAA1C6}" dt="2023-08-16T08:05:09.395" v="4689" actId="20577"/>
          <ac:grpSpMkLst>
            <pc:docMk/>
            <pc:sldMk cId="366636603" sldId="1443"/>
            <ac:grpSpMk id="7" creationId="{454D2B77-861A-42EC-816F-1F442FD3BEF9}"/>
          </ac:grpSpMkLst>
        </pc:grpChg>
        <pc:grpChg chg="mod">
          <ac:chgData name="承勇" userId="04ec64db-0e6d-4542-b62f-9b650ffe9ad6" providerId="ADAL" clId="{AE702F95-7924-4D81-B370-EA9F1FEAA1C6}" dt="2023-08-16T08:05:09.395" v="4689" actId="20577"/>
          <ac:grpSpMkLst>
            <pc:docMk/>
            <pc:sldMk cId="366636603" sldId="1443"/>
            <ac:grpSpMk id="29" creationId="{E40710BA-0010-4387-B8AC-ED56DB989C31}"/>
          </ac:grpSpMkLst>
        </pc:grpChg>
        <pc:picChg chg="add mod ord">
          <ac:chgData name="承勇" userId="04ec64db-0e6d-4542-b62f-9b650ffe9ad6" providerId="ADAL" clId="{AE702F95-7924-4D81-B370-EA9F1FEAA1C6}" dt="2023-08-16T08:05:09.395" v="4689" actId="20577"/>
          <ac:picMkLst>
            <pc:docMk/>
            <pc:sldMk cId="366636603" sldId="1443"/>
            <ac:picMk id="5" creationId="{69E281F7-6C90-4EB3-9759-05CE44E7F672}"/>
          </ac:picMkLst>
        </pc:picChg>
        <pc:picChg chg="del">
          <ac:chgData name="承勇" userId="04ec64db-0e6d-4542-b62f-9b650ffe9ad6" providerId="ADAL" clId="{AE702F95-7924-4D81-B370-EA9F1FEAA1C6}" dt="2023-08-16T08:04:02.051" v="4675" actId="478"/>
          <ac:picMkLst>
            <pc:docMk/>
            <pc:sldMk cId="366636603" sldId="1443"/>
            <ac:picMk id="8" creationId="{B2AB049E-47AB-434B-A10F-5ABAF9011232}"/>
          </ac:picMkLst>
        </pc:picChg>
      </pc:sldChg>
      <pc:sldChg chg="modSp add del mod">
        <pc:chgData name="承勇" userId="04ec64db-0e6d-4542-b62f-9b650ffe9ad6" providerId="ADAL" clId="{AE702F95-7924-4D81-B370-EA9F1FEAA1C6}" dt="2023-08-17T01:59:04.350" v="6112" actId="47"/>
        <pc:sldMkLst>
          <pc:docMk/>
          <pc:sldMk cId="1513884655" sldId="1444"/>
        </pc:sldMkLst>
        <pc:spChg chg="mod">
          <ac:chgData name="承勇" userId="04ec64db-0e6d-4542-b62f-9b650ffe9ad6" providerId="ADAL" clId="{AE702F95-7924-4D81-B370-EA9F1FEAA1C6}" dt="2023-08-17T01:34:40.413" v="5800" actId="14100"/>
          <ac:spMkLst>
            <pc:docMk/>
            <pc:sldMk cId="1513884655" sldId="1444"/>
            <ac:spMk id="13" creationId="{9CFEE0C2-93FC-4757-8082-A594A734DF7C}"/>
          </ac:spMkLst>
        </pc:spChg>
        <pc:spChg chg="mod">
          <ac:chgData name="承勇" userId="04ec64db-0e6d-4542-b62f-9b650ffe9ad6" providerId="ADAL" clId="{AE702F95-7924-4D81-B370-EA9F1FEAA1C6}" dt="2023-08-17T01:07:55.151" v="5439" actId="404"/>
          <ac:spMkLst>
            <pc:docMk/>
            <pc:sldMk cId="1513884655" sldId="1444"/>
            <ac:spMk id="21" creationId="{39F8BED6-57C7-4137-AB0E-E9BE078B7270}"/>
          </ac:spMkLst>
        </pc:spChg>
      </pc:sldChg>
      <pc:sldChg chg="delSp add del mod ord">
        <pc:chgData name="承勇" userId="04ec64db-0e6d-4542-b62f-9b650ffe9ad6" providerId="ADAL" clId="{AE702F95-7924-4D81-B370-EA9F1FEAA1C6}" dt="2023-08-16T07:26:14.082" v="4604" actId="47"/>
        <pc:sldMkLst>
          <pc:docMk/>
          <pc:sldMk cId="3238205407" sldId="1444"/>
        </pc:sldMkLst>
        <pc:spChg chg="del">
          <ac:chgData name="承勇" userId="04ec64db-0e6d-4542-b62f-9b650ffe9ad6" providerId="ADAL" clId="{AE702F95-7924-4D81-B370-EA9F1FEAA1C6}" dt="2023-08-16T07:24:12.818" v="4578" actId="21"/>
          <ac:spMkLst>
            <pc:docMk/>
            <pc:sldMk cId="3238205407" sldId="1444"/>
            <ac:spMk id="14" creationId="{FF4234A8-7982-4312-925E-6454F53485B9}"/>
          </ac:spMkLst>
        </pc:spChg>
      </pc:sldChg>
      <pc:sldChg chg="add del">
        <pc:chgData name="承勇" userId="04ec64db-0e6d-4542-b62f-9b650ffe9ad6" providerId="ADAL" clId="{AE702F95-7924-4D81-B370-EA9F1FEAA1C6}" dt="2023-08-16T07:24:05.450" v="4577" actId="47"/>
        <pc:sldMkLst>
          <pc:docMk/>
          <pc:sldMk cId="3720515768" sldId="1445"/>
        </pc:sldMkLst>
      </pc:sldChg>
    </pc:docChg>
  </pc:docChgLst>
  <pc:docChgLst>
    <pc:chgData name="张承勇" userId="04ec64db-0e6d-4542-b62f-9b650ffe9ad6" providerId="ADAL" clId="{89E4A355-3099-4190-A586-D1EAE8D59D49}"/>
    <pc:docChg chg="undo redo custSel addSld delSld modSld sldOrd modSection">
      <pc:chgData name="张承勇" userId="04ec64db-0e6d-4542-b62f-9b650ffe9ad6" providerId="ADAL" clId="{89E4A355-3099-4190-A586-D1EAE8D59D49}" dt="2025-06-13T06:08:29.276" v="5141" actId="20577"/>
      <pc:docMkLst>
        <pc:docMk/>
      </pc:docMkLst>
      <pc:sldChg chg="modSp mod">
        <pc:chgData name="张承勇" userId="04ec64db-0e6d-4542-b62f-9b650ffe9ad6" providerId="ADAL" clId="{89E4A355-3099-4190-A586-D1EAE8D59D49}" dt="2025-06-12T23:20:26.291" v="4516" actId="403"/>
        <pc:sldMkLst>
          <pc:docMk/>
          <pc:sldMk cId="164249384" sldId="256"/>
        </pc:sldMkLst>
        <pc:spChg chg="mod">
          <ac:chgData name="张承勇" userId="04ec64db-0e6d-4542-b62f-9b650ffe9ad6" providerId="ADAL" clId="{89E4A355-3099-4190-A586-D1EAE8D59D49}" dt="2025-06-12T18:10:50.124" v="4193" actId="403"/>
          <ac:spMkLst>
            <pc:docMk/>
            <pc:sldMk cId="164249384" sldId="256"/>
            <ac:spMk id="5" creationId="{6CDD0E96-133C-BBF4-19D8-3B64476746CF}"/>
          </ac:spMkLst>
        </pc:spChg>
        <pc:spChg chg="mod">
          <ac:chgData name="张承勇" userId="04ec64db-0e6d-4542-b62f-9b650ffe9ad6" providerId="ADAL" clId="{89E4A355-3099-4190-A586-D1EAE8D59D49}" dt="2025-06-12T23:20:26.291" v="4516" actId="403"/>
          <ac:spMkLst>
            <pc:docMk/>
            <pc:sldMk cId="164249384" sldId="256"/>
            <ac:spMk id="7" creationId="{16B4423A-2669-FC93-2252-46B83ED27CDF}"/>
          </ac:spMkLst>
        </pc:spChg>
        <pc:spChg chg="mod">
          <ac:chgData name="张承勇" userId="04ec64db-0e6d-4542-b62f-9b650ffe9ad6" providerId="ADAL" clId="{89E4A355-3099-4190-A586-D1EAE8D59D49}" dt="2025-06-12T18:11:01.862" v="4194" actId="20577"/>
          <ac:spMkLst>
            <pc:docMk/>
            <pc:sldMk cId="164249384" sldId="256"/>
            <ac:spMk id="9" creationId="{F0C92AB2-EBF4-44AC-84B3-31CD36B74031}"/>
          </ac:spMkLst>
        </pc:spChg>
        <pc:spChg chg="mod">
          <ac:chgData name="张承勇" userId="04ec64db-0e6d-4542-b62f-9b650ffe9ad6" providerId="ADAL" clId="{89E4A355-3099-4190-A586-D1EAE8D59D49}" dt="2025-06-12T18:11:12.539" v="4195" actId="403"/>
          <ac:spMkLst>
            <pc:docMk/>
            <pc:sldMk cId="164249384" sldId="256"/>
            <ac:spMk id="13" creationId="{25A63979-AE58-4BF5-B764-72CFCF6DBEFB}"/>
          </ac:spMkLst>
        </pc:spChg>
      </pc:sldChg>
      <pc:sldChg chg="addSp delSp modSp mod">
        <pc:chgData name="张承勇" userId="04ec64db-0e6d-4542-b62f-9b650ffe9ad6" providerId="ADAL" clId="{89E4A355-3099-4190-A586-D1EAE8D59D49}" dt="2025-06-12T23:20:40.802" v="4518"/>
        <pc:sldMkLst>
          <pc:docMk/>
          <pc:sldMk cId="1833938794" sldId="257"/>
        </pc:sldMkLst>
        <pc:spChg chg="del">
          <ac:chgData name="张承勇" userId="04ec64db-0e6d-4542-b62f-9b650ffe9ad6" providerId="ADAL" clId="{89E4A355-3099-4190-A586-D1EAE8D59D49}" dt="2025-06-12T23:20:39.390" v="4517" actId="478"/>
          <ac:spMkLst>
            <pc:docMk/>
            <pc:sldMk cId="1833938794" sldId="257"/>
            <ac:spMk id="2" creationId="{242E6AC2-BAE0-6B4F-E1AB-DCD5E03863D9}"/>
          </ac:spMkLst>
        </pc:spChg>
        <pc:spChg chg="mod">
          <ac:chgData name="张承勇" userId="04ec64db-0e6d-4542-b62f-9b650ffe9ad6" providerId="ADAL" clId="{89E4A355-3099-4190-A586-D1EAE8D59D49}" dt="2025-06-11T15:02:54.686" v="6" actId="1076"/>
          <ac:spMkLst>
            <pc:docMk/>
            <pc:sldMk cId="1833938794" sldId="257"/>
            <ac:spMk id="5" creationId="{94FCCAB9-6B4D-4AA8-BA33-391191440DB4}"/>
          </ac:spMkLst>
        </pc:spChg>
        <pc:spChg chg="add mod">
          <ac:chgData name="张承勇" userId="04ec64db-0e6d-4542-b62f-9b650ffe9ad6" providerId="ADAL" clId="{89E4A355-3099-4190-A586-D1EAE8D59D49}" dt="2025-06-12T23:20:40.802" v="4518"/>
          <ac:spMkLst>
            <pc:docMk/>
            <pc:sldMk cId="1833938794" sldId="257"/>
            <ac:spMk id="6" creationId="{731B98C5-CDBA-4D20-8540-E5461C391468}"/>
          </ac:spMkLst>
        </pc:spChg>
      </pc:sldChg>
      <pc:sldChg chg="addSp delSp modSp mod addAnim delAnim modAnim">
        <pc:chgData name="张承勇" userId="04ec64db-0e6d-4542-b62f-9b650ffe9ad6" providerId="ADAL" clId="{89E4A355-3099-4190-A586-D1EAE8D59D49}" dt="2025-06-13T04:55:06.785" v="4821" actId="12"/>
        <pc:sldMkLst>
          <pc:docMk/>
          <pc:sldMk cId="2009447976" sldId="1444"/>
        </pc:sldMkLst>
        <pc:spChg chg="del mod">
          <ac:chgData name="张承勇" userId="04ec64db-0e6d-4542-b62f-9b650ffe9ad6" providerId="ADAL" clId="{89E4A355-3099-4190-A586-D1EAE8D59D49}" dt="2025-06-12T23:20:45.507" v="4520" actId="478"/>
          <ac:spMkLst>
            <pc:docMk/>
            <pc:sldMk cId="2009447976" sldId="1444"/>
            <ac:spMk id="12" creationId="{7FB567FC-5D4E-BBDA-AE69-83A2C1B24B54}"/>
          </ac:spMkLst>
        </pc:spChg>
        <pc:spChg chg="add del">
          <ac:chgData name="张承勇" userId="04ec64db-0e6d-4542-b62f-9b650ffe9ad6" providerId="ADAL" clId="{89E4A355-3099-4190-A586-D1EAE8D59D49}" dt="2025-06-11T23:34:33.930" v="180" actId="478"/>
          <ac:spMkLst>
            <pc:docMk/>
            <pc:sldMk cId="2009447976" sldId="1444"/>
            <ac:spMk id="13" creationId="{4A426EE3-B0A7-4D79-8E1F-7272AF044021}"/>
          </ac:spMkLst>
        </pc:spChg>
        <pc:spChg chg="add del mod">
          <ac:chgData name="张承勇" userId="04ec64db-0e6d-4542-b62f-9b650ffe9ad6" providerId="ADAL" clId="{89E4A355-3099-4190-A586-D1EAE8D59D49}" dt="2025-06-12T17:09:27.753" v="3673" actId="21"/>
          <ac:spMkLst>
            <pc:docMk/>
            <pc:sldMk cId="2009447976" sldId="1444"/>
            <ac:spMk id="18" creationId="{67DBD48F-CE74-4DDF-BA88-31A3AD7D8CA3}"/>
          </ac:spMkLst>
        </pc:spChg>
        <pc:spChg chg="add mod">
          <ac:chgData name="张承勇" userId="04ec64db-0e6d-4542-b62f-9b650ffe9ad6" providerId="ADAL" clId="{89E4A355-3099-4190-A586-D1EAE8D59D49}" dt="2025-06-13T04:48:50.168" v="4779" actId="1076"/>
          <ac:spMkLst>
            <pc:docMk/>
            <pc:sldMk cId="2009447976" sldId="1444"/>
            <ac:spMk id="19" creationId="{2AFE7541-9A48-4AC1-B622-494D71A2C2D3}"/>
          </ac:spMkLst>
        </pc:spChg>
        <pc:spChg chg="add mod ord">
          <ac:chgData name="张承勇" userId="04ec64db-0e6d-4542-b62f-9b650ffe9ad6" providerId="ADAL" clId="{89E4A355-3099-4190-A586-D1EAE8D59D49}" dt="2025-06-12T17:06:03.245" v="3631" actId="164"/>
          <ac:spMkLst>
            <pc:docMk/>
            <pc:sldMk cId="2009447976" sldId="1444"/>
            <ac:spMk id="20" creationId="{87E33501-EFE2-44AF-A557-7B948BAB7CC8}"/>
          </ac:spMkLst>
        </pc:spChg>
        <pc:spChg chg="add mod ord">
          <ac:chgData name="张承勇" userId="04ec64db-0e6d-4542-b62f-9b650ffe9ad6" providerId="ADAL" clId="{89E4A355-3099-4190-A586-D1EAE8D59D49}" dt="2025-06-13T04:49:26.885" v="4788" actId="404"/>
          <ac:spMkLst>
            <pc:docMk/>
            <pc:sldMk cId="2009447976" sldId="1444"/>
            <ac:spMk id="22" creationId="{86A576DC-FA51-4EC9-B6EC-C93CB901D673}"/>
          </ac:spMkLst>
        </pc:spChg>
        <pc:spChg chg="add mod ord">
          <ac:chgData name="张承勇" userId="04ec64db-0e6d-4542-b62f-9b650ffe9ad6" providerId="ADAL" clId="{89E4A355-3099-4190-A586-D1EAE8D59D49}" dt="2025-06-12T17:07:54.843" v="3652" actId="164"/>
          <ac:spMkLst>
            <pc:docMk/>
            <pc:sldMk cId="2009447976" sldId="1444"/>
            <ac:spMk id="23" creationId="{61B3DF31-8979-4864-9390-E03E8136FBFF}"/>
          </ac:spMkLst>
        </pc:spChg>
        <pc:spChg chg="mod">
          <ac:chgData name="张承勇" userId="04ec64db-0e6d-4542-b62f-9b650ffe9ad6" providerId="ADAL" clId="{89E4A355-3099-4190-A586-D1EAE8D59D49}" dt="2025-06-13T04:55:06.785" v="4821" actId="12"/>
          <ac:spMkLst>
            <pc:docMk/>
            <pc:sldMk cId="2009447976" sldId="1444"/>
            <ac:spMk id="25" creationId="{D97C6F51-B035-41BB-8D1A-A6BBAC07061B}"/>
          </ac:spMkLst>
        </pc:spChg>
        <pc:spChg chg="del mod">
          <ac:chgData name="张承勇" userId="04ec64db-0e6d-4542-b62f-9b650ffe9ad6" providerId="ADAL" clId="{89E4A355-3099-4190-A586-D1EAE8D59D49}" dt="2025-06-12T17:08:17.620" v="3661" actId="21"/>
          <ac:spMkLst>
            <pc:docMk/>
            <pc:sldMk cId="2009447976" sldId="1444"/>
            <ac:spMk id="26" creationId="{1C9F7737-C7F8-4708-A726-BD3B5A51500D}"/>
          </ac:spMkLst>
        </pc:spChg>
        <pc:spChg chg="del">
          <ac:chgData name="张承勇" userId="04ec64db-0e6d-4542-b62f-9b650ffe9ad6" providerId="ADAL" clId="{89E4A355-3099-4190-A586-D1EAE8D59D49}" dt="2025-06-11T15:13:18.139" v="8" actId="478"/>
          <ac:spMkLst>
            <pc:docMk/>
            <pc:sldMk cId="2009447976" sldId="1444"/>
            <ac:spMk id="28" creationId="{258EE2B8-2BAF-4919-BE56-E1BCAC66CE6B}"/>
          </ac:spMkLst>
        </pc:spChg>
        <pc:spChg chg="del">
          <ac:chgData name="张承勇" userId="04ec64db-0e6d-4542-b62f-9b650ffe9ad6" providerId="ADAL" clId="{89E4A355-3099-4190-A586-D1EAE8D59D49}" dt="2025-06-11T15:13:21.392" v="9" actId="478"/>
          <ac:spMkLst>
            <pc:docMk/>
            <pc:sldMk cId="2009447976" sldId="1444"/>
            <ac:spMk id="29" creationId="{4BC941C3-FBA3-4805-919B-22F58A5E4D4D}"/>
          </ac:spMkLst>
        </pc:spChg>
        <pc:spChg chg="add mod">
          <ac:chgData name="张承勇" userId="04ec64db-0e6d-4542-b62f-9b650ffe9ad6" providerId="ADAL" clId="{89E4A355-3099-4190-A586-D1EAE8D59D49}" dt="2025-06-11T23:42:00.283" v="218" actId="571"/>
          <ac:spMkLst>
            <pc:docMk/>
            <pc:sldMk cId="2009447976" sldId="1444"/>
            <ac:spMk id="30" creationId="{0B2E8EAC-6059-4140-A59A-722E712362FE}"/>
          </ac:spMkLst>
        </pc:spChg>
        <pc:spChg chg="add mod">
          <ac:chgData name="张承勇" userId="04ec64db-0e6d-4542-b62f-9b650ffe9ad6" providerId="ADAL" clId="{89E4A355-3099-4190-A586-D1EAE8D59D49}" dt="2025-06-12T17:07:54.843" v="3652" actId="164"/>
          <ac:spMkLst>
            <pc:docMk/>
            <pc:sldMk cId="2009447976" sldId="1444"/>
            <ac:spMk id="31" creationId="{F5446AC5-D4AC-4F37-99BE-759CC0B8DCE7}"/>
          </ac:spMkLst>
        </pc:spChg>
        <pc:spChg chg="add mod">
          <ac:chgData name="张承勇" userId="04ec64db-0e6d-4542-b62f-9b650ffe9ad6" providerId="ADAL" clId="{89E4A355-3099-4190-A586-D1EAE8D59D49}" dt="2025-06-12T17:07:54.843" v="3652" actId="164"/>
          <ac:spMkLst>
            <pc:docMk/>
            <pc:sldMk cId="2009447976" sldId="1444"/>
            <ac:spMk id="32" creationId="{FFB45F6D-E6C6-4645-83EA-595A05DF2827}"/>
          </ac:spMkLst>
        </pc:spChg>
        <pc:spChg chg="add mod">
          <ac:chgData name="张承勇" userId="04ec64db-0e6d-4542-b62f-9b650ffe9ad6" providerId="ADAL" clId="{89E4A355-3099-4190-A586-D1EAE8D59D49}" dt="2025-06-13T04:49:26.885" v="4788" actId="404"/>
          <ac:spMkLst>
            <pc:docMk/>
            <pc:sldMk cId="2009447976" sldId="1444"/>
            <ac:spMk id="33" creationId="{F18F7FD8-E6A8-467F-8926-36765118A640}"/>
          </ac:spMkLst>
        </pc:spChg>
        <pc:spChg chg="add mod">
          <ac:chgData name="张承勇" userId="04ec64db-0e6d-4542-b62f-9b650ffe9ad6" providerId="ADAL" clId="{89E4A355-3099-4190-A586-D1EAE8D59D49}" dt="2025-06-13T04:49:26.885" v="4788" actId="404"/>
          <ac:spMkLst>
            <pc:docMk/>
            <pc:sldMk cId="2009447976" sldId="1444"/>
            <ac:spMk id="34" creationId="{22E2F608-BC77-4AE1-874A-C6C419848057}"/>
          </ac:spMkLst>
        </pc:spChg>
        <pc:spChg chg="add mod">
          <ac:chgData name="张承勇" userId="04ec64db-0e6d-4542-b62f-9b650ffe9ad6" providerId="ADAL" clId="{89E4A355-3099-4190-A586-D1EAE8D59D49}" dt="2025-06-12T17:04:45.866" v="3620" actId="164"/>
          <ac:spMkLst>
            <pc:docMk/>
            <pc:sldMk cId="2009447976" sldId="1444"/>
            <ac:spMk id="35" creationId="{6A499FCC-0F29-4251-82B3-B769FF5AC16F}"/>
          </ac:spMkLst>
        </pc:spChg>
        <pc:spChg chg="add mod">
          <ac:chgData name="张承勇" userId="04ec64db-0e6d-4542-b62f-9b650ffe9ad6" providerId="ADAL" clId="{89E4A355-3099-4190-A586-D1EAE8D59D49}" dt="2025-06-12T17:06:03.245" v="3631" actId="164"/>
          <ac:spMkLst>
            <pc:docMk/>
            <pc:sldMk cId="2009447976" sldId="1444"/>
            <ac:spMk id="36" creationId="{6060FD2F-CC71-4869-A23F-94F7FAA5DB8D}"/>
          </ac:spMkLst>
        </pc:spChg>
        <pc:spChg chg="add mod">
          <ac:chgData name="张承勇" userId="04ec64db-0e6d-4542-b62f-9b650ffe9ad6" providerId="ADAL" clId="{89E4A355-3099-4190-A586-D1EAE8D59D49}" dt="2025-06-12T17:05:21.663" v="3626" actId="571"/>
          <ac:spMkLst>
            <pc:docMk/>
            <pc:sldMk cId="2009447976" sldId="1444"/>
            <ac:spMk id="38" creationId="{D25D6E77-8D6B-4F31-9744-BEADFCE84850}"/>
          </ac:spMkLst>
        </pc:spChg>
        <pc:spChg chg="add mod">
          <ac:chgData name="张承勇" userId="04ec64db-0e6d-4542-b62f-9b650ffe9ad6" providerId="ADAL" clId="{89E4A355-3099-4190-A586-D1EAE8D59D49}" dt="2025-06-12T17:06:11.870" v="3633" actId="571"/>
          <ac:spMkLst>
            <pc:docMk/>
            <pc:sldMk cId="2009447976" sldId="1444"/>
            <ac:spMk id="39" creationId="{EBBA90C5-CE7A-4D69-B1EC-EC1FF295BDE0}"/>
          </ac:spMkLst>
        </pc:spChg>
        <pc:spChg chg="add mod">
          <ac:chgData name="张承勇" userId="04ec64db-0e6d-4542-b62f-9b650ffe9ad6" providerId="ADAL" clId="{89E4A355-3099-4190-A586-D1EAE8D59D49}" dt="2025-06-12T17:06:11.870" v="3633" actId="571"/>
          <ac:spMkLst>
            <pc:docMk/>
            <pc:sldMk cId="2009447976" sldId="1444"/>
            <ac:spMk id="40" creationId="{281CFD09-D949-4500-9CF9-E224CD4E588A}"/>
          </ac:spMkLst>
        </pc:spChg>
        <pc:spChg chg="add mod">
          <ac:chgData name="张承勇" userId="04ec64db-0e6d-4542-b62f-9b650ffe9ad6" providerId="ADAL" clId="{89E4A355-3099-4190-A586-D1EAE8D59D49}" dt="2025-06-12T17:06:11.870" v="3633" actId="571"/>
          <ac:spMkLst>
            <pc:docMk/>
            <pc:sldMk cId="2009447976" sldId="1444"/>
            <ac:spMk id="41" creationId="{397A0EEA-02D4-4883-AED3-FEF7AEE884A2}"/>
          </ac:spMkLst>
        </pc:spChg>
        <pc:spChg chg="add del mod">
          <ac:chgData name="张承勇" userId="04ec64db-0e6d-4542-b62f-9b650ffe9ad6" providerId="ADAL" clId="{89E4A355-3099-4190-A586-D1EAE8D59D49}" dt="2025-06-13T04:40:59.301" v="4700" actId="478"/>
          <ac:spMkLst>
            <pc:docMk/>
            <pc:sldMk cId="2009447976" sldId="1444"/>
            <ac:spMk id="42" creationId="{BBFBDCC7-481E-457C-ACCA-EBD9B621403A}"/>
          </ac:spMkLst>
        </pc:spChg>
        <pc:spChg chg="add del mod">
          <ac:chgData name="张承勇" userId="04ec64db-0e6d-4542-b62f-9b650ffe9ad6" providerId="ADAL" clId="{89E4A355-3099-4190-A586-D1EAE8D59D49}" dt="2025-06-13T04:47:59.325" v="4765" actId="1076"/>
          <ac:spMkLst>
            <pc:docMk/>
            <pc:sldMk cId="2009447976" sldId="1444"/>
            <ac:spMk id="44" creationId="{DEC4D804-9550-4612-B0FC-BCB6F9D46F97}"/>
          </ac:spMkLst>
        </pc:spChg>
        <pc:spChg chg="add mod">
          <ac:chgData name="张承勇" userId="04ec64db-0e6d-4542-b62f-9b650ffe9ad6" providerId="ADAL" clId="{89E4A355-3099-4190-A586-D1EAE8D59D49}" dt="2025-06-12T23:20:46.792" v="4521"/>
          <ac:spMkLst>
            <pc:docMk/>
            <pc:sldMk cId="2009447976" sldId="1444"/>
            <ac:spMk id="46" creationId="{CE5434FF-239B-45EE-BF33-D3C4AB36F840}"/>
          </ac:spMkLst>
        </pc:spChg>
        <pc:grpChg chg="add mod">
          <ac:chgData name="张承勇" userId="04ec64db-0e6d-4542-b62f-9b650ffe9ad6" providerId="ADAL" clId="{89E4A355-3099-4190-A586-D1EAE8D59D49}" dt="2025-06-12T17:04:45.866" v="3620" actId="164"/>
          <ac:grpSpMkLst>
            <pc:docMk/>
            <pc:sldMk cId="2009447976" sldId="1444"/>
            <ac:grpSpMk id="14" creationId="{99445517-E0E5-4695-93D7-F4851AA9744B}"/>
          </ac:grpSpMkLst>
        </pc:grpChg>
        <pc:grpChg chg="add mod">
          <ac:chgData name="张承勇" userId="04ec64db-0e6d-4542-b62f-9b650ffe9ad6" providerId="ADAL" clId="{89E4A355-3099-4190-A586-D1EAE8D59D49}" dt="2025-06-12T17:06:03.245" v="3631" actId="164"/>
          <ac:grpSpMkLst>
            <pc:docMk/>
            <pc:sldMk cId="2009447976" sldId="1444"/>
            <ac:grpSpMk id="15" creationId="{38797A7F-11AF-4F1B-957A-1188B403D666}"/>
          </ac:grpSpMkLst>
        </pc:grpChg>
        <pc:grpChg chg="add mod ord">
          <ac:chgData name="张承勇" userId="04ec64db-0e6d-4542-b62f-9b650ffe9ad6" providerId="ADAL" clId="{89E4A355-3099-4190-A586-D1EAE8D59D49}" dt="2025-06-13T04:49:26.885" v="4788" actId="404"/>
          <ac:grpSpMkLst>
            <pc:docMk/>
            <pc:sldMk cId="2009447976" sldId="1444"/>
            <ac:grpSpMk id="16" creationId="{D06000FE-FBAA-4BCE-A481-205BDC159866}"/>
          </ac:grpSpMkLst>
        </pc:grpChg>
        <pc:grpChg chg="add mod ord">
          <ac:chgData name="张承勇" userId="04ec64db-0e6d-4542-b62f-9b650ffe9ad6" providerId="ADAL" clId="{89E4A355-3099-4190-A586-D1EAE8D59D49}" dt="2025-06-13T04:49:28.972" v="4790" actId="167"/>
          <ac:grpSpMkLst>
            <pc:docMk/>
            <pc:sldMk cId="2009447976" sldId="1444"/>
            <ac:grpSpMk id="17" creationId="{003C304F-0378-490B-91AD-83DB01A57961}"/>
          </ac:grpSpMkLst>
        </pc:grpChg>
        <pc:grpChg chg="add mod">
          <ac:chgData name="张承勇" userId="04ec64db-0e6d-4542-b62f-9b650ffe9ad6" providerId="ADAL" clId="{89E4A355-3099-4190-A586-D1EAE8D59D49}" dt="2025-06-12T17:07:54.843" v="3652" actId="164"/>
          <ac:grpSpMkLst>
            <pc:docMk/>
            <pc:sldMk cId="2009447976" sldId="1444"/>
            <ac:grpSpMk id="21" creationId="{4BCFFBC4-708E-48C5-AC6D-86F7F3435C1F}"/>
          </ac:grpSpMkLst>
        </pc:grpChg>
        <pc:grpChg chg="add del mod ord">
          <ac:chgData name="张承勇" userId="04ec64db-0e6d-4542-b62f-9b650ffe9ad6" providerId="ADAL" clId="{89E4A355-3099-4190-A586-D1EAE8D59D49}" dt="2025-06-13T04:40:59.301" v="4700" actId="478"/>
          <ac:grpSpMkLst>
            <pc:docMk/>
            <pc:sldMk cId="2009447976" sldId="1444"/>
            <ac:grpSpMk id="43" creationId="{E799ADDF-C9A2-4710-98B1-ECA85ED582D8}"/>
          </ac:grpSpMkLst>
        </pc:grpChg>
        <pc:grpChg chg="add mod ord">
          <ac:chgData name="张承勇" userId="04ec64db-0e6d-4542-b62f-9b650ffe9ad6" providerId="ADAL" clId="{89E4A355-3099-4190-A586-D1EAE8D59D49}" dt="2025-06-13T04:48:08.403" v="4766" actId="167"/>
          <ac:grpSpMkLst>
            <pc:docMk/>
            <pc:sldMk cId="2009447976" sldId="1444"/>
            <ac:grpSpMk id="45" creationId="{C1177B95-1B4A-451E-B6F7-E27996A8F2B4}"/>
          </ac:grpSpMkLst>
        </pc:grpChg>
        <pc:picChg chg="add del mod">
          <ac:chgData name="张承勇" userId="04ec64db-0e6d-4542-b62f-9b650ffe9ad6" providerId="ADAL" clId="{89E4A355-3099-4190-A586-D1EAE8D59D49}" dt="2025-06-11T22:28:55.902" v="80" actId="478"/>
          <ac:picMkLst>
            <pc:docMk/>
            <pc:sldMk cId="2009447976" sldId="1444"/>
            <ac:picMk id="4" creationId="{156F0059-25D7-4FF8-87D8-3BD60E85CB4E}"/>
          </ac:picMkLst>
        </pc:picChg>
        <pc:picChg chg="add del mod">
          <ac:chgData name="张承勇" userId="04ec64db-0e6d-4542-b62f-9b650ffe9ad6" providerId="ADAL" clId="{89E4A355-3099-4190-A586-D1EAE8D59D49}" dt="2025-06-11T23:21:39.510" v="86" actId="478"/>
          <ac:picMkLst>
            <pc:docMk/>
            <pc:sldMk cId="2009447976" sldId="1444"/>
            <ac:picMk id="6" creationId="{CE5DD823-A80A-4E1F-B1B0-1EFE2F4F1349}"/>
          </ac:picMkLst>
        </pc:picChg>
        <pc:picChg chg="add mod ord">
          <ac:chgData name="张承勇" userId="04ec64db-0e6d-4542-b62f-9b650ffe9ad6" providerId="ADAL" clId="{89E4A355-3099-4190-A586-D1EAE8D59D49}" dt="2025-06-13T04:48:27.955" v="4775" actId="404"/>
          <ac:picMkLst>
            <pc:docMk/>
            <pc:sldMk cId="2009447976" sldId="1444"/>
            <ac:picMk id="8" creationId="{C89BD2A7-F667-45CB-A014-F45EFC884606}"/>
          </ac:picMkLst>
        </pc:picChg>
        <pc:picChg chg="add mod">
          <ac:chgData name="张承勇" userId="04ec64db-0e6d-4542-b62f-9b650ffe9ad6" providerId="ADAL" clId="{89E4A355-3099-4190-A586-D1EAE8D59D49}" dt="2025-06-12T17:04:45.866" v="3620" actId="164"/>
          <ac:picMkLst>
            <pc:docMk/>
            <pc:sldMk cId="2009447976" sldId="1444"/>
            <ac:picMk id="9" creationId="{7753C9BE-F78B-48B6-B570-AF13F24CA258}"/>
          </ac:picMkLst>
        </pc:picChg>
        <pc:picChg chg="add mod ord">
          <ac:chgData name="张承勇" userId="04ec64db-0e6d-4542-b62f-9b650ffe9ad6" providerId="ADAL" clId="{89E4A355-3099-4190-A586-D1EAE8D59D49}" dt="2025-06-13T04:47:52.558" v="4764" actId="404"/>
          <ac:picMkLst>
            <pc:docMk/>
            <pc:sldMk cId="2009447976" sldId="1444"/>
            <ac:picMk id="11" creationId="{8CF0BEE5-D16D-436D-A083-C81191B43E0B}"/>
          </ac:picMkLst>
        </pc:picChg>
        <pc:picChg chg="add mod">
          <ac:chgData name="张承勇" userId="04ec64db-0e6d-4542-b62f-9b650ffe9ad6" providerId="ADAL" clId="{89E4A355-3099-4190-A586-D1EAE8D59D49}" dt="2025-06-11T23:42:00.283" v="218" actId="571"/>
          <ac:picMkLst>
            <pc:docMk/>
            <pc:sldMk cId="2009447976" sldId="1444"/>
            <ac:picMk id="24" creationId="{6A759FF2-2AC2-4FAC-B1DE-8370C46BBAD9}"/>
          </ac:picMkLst>
        </pc:picChg>
        <pc:picChg chg="add mod">
          <ac:chgData name="张承勇" userId="04ec64db-0e6d-4542-b62f-9b650ffe9ad6" providerId="ADAL" clId="{89E4A355-3099-4190-A586-D1EAE8D59D49}" dt="2025-06-12T17:05:21.663" v="3626" actId="571"/>
          <ac:picMkLst>
            <pc:docMk/>
            <pc:sldMk cId="2009447976" sldId="1444"/>
            <ac:picMk id="37" creationId="{14EB3F92-C9BC-436F-A625-34C20ADC11C6}"/>
          </ac:picMkLst>
        </pc:picChg>
      </pc:sldChg>
      <pc:sldChg chg="addSp delSp modSp mod modAnim">
        <pc:chgData name="张承勇" userId="04ec64db-0e6d-4542-b62f-9b650ffe9ad6" providerId="ADAL" clId="{89E4A355-3099-4190-A586-D1EAE8D59D49}" dt="2025-06-13T05:25:03.059" v="5013" actId="14100"/>
        <pc:sldMkLst>
          <pc:docMk/>
          <pc:sldMk cId="1941918455" sldId="1445"/>
        </pc:sldMkLst>
        <pc:spChg chg="mod">
          <ac:chgData name="张承勇" userId="04ec64db-0e6d-4542-b62f-9b650ffe9ad6" providerId="ADAL" clId="{89E4A355-3099-4190-A586-D1EAE8D59D49}" dt="2025-06-13T05:21:14.497" v="4991" actId="1076"/>
          <ac:spMkLst>
            <pc:docMk/>
            <pc:sldMk cId="1941918455" sldId="1445"/>
            <ac:spMk id="6" creationId="{A66F0B6D-69A5-49B6-93AF-614417B8BBAE}"/>
          </ac:spMkLst>
        </pc:spChg>
        <pc:spChg chg="del mod">
          <ac:chgData name="张承勇" userId="04ec64db-0e6d-4542-b62f-9b650ffe9ad6" providerId="ADAL" clId="{89E4A355-3099-4190-A586-D1EAE8D59D49}" dt="2025-06-12T13:22:21.189" v="2305" actId="478"/>
          <ac:spMkLst>
            <pc:docMk/>
            <pc:sldMk cId="1941918455" sldId="1445"/>
            <ac:spMk id="7" creationId="{1B1AF442-565C-417C-976B-7612F7464CD7}"/>
          </ac:spMkLst>
        </pc:spChg>
        <pc:spChg chg="add del mod">
          <ac:chgData name="张承勇" userId="04ec64db-0e6d-4542-b62f-9b650ffe9ad6" providerId="ADAL" clId="{89E4A355-3099-4190-A586-D1EAE8D59D49}" dt="2025-06-12T06:04:00.517" v="1340"/>
          <ac:spMkLst>
            <pc:docMk/>
            <pc:sldMk cId="1941918455" sldId="1445"/>
            <ac:spMk id="8" creationId="{96EAA87C-1CBE-42DA-AC3C-ABF79BCC6813}"/>
          </ac:spMkLst>
        </pc:spChg>
        <pc:spChg chg="add del mod">
          <ac:chgData name="张承勇" userId="04ec64db-0e6d-4542-b62f-9b650ffe9ad6" providerId="ADAL" clId="{89E4A355-3099-4190-A586-D1EAE8D59D49}" dt="2025-06-12T06:04:33.954" v="1349" actId="478"/>
          <ac:spMkLst>
            <pc:docMk/>
            <pc:sldMk cId="1941918455" sldId="1445"/>
            <ac:spMk id="9" creationId="{951C0BE0-A5A3-4705-AC28-E6C101897EEE}"/>
          </ac:spMkLst>
        </pc:spChg>
        <pc:spChg chg="add del">
          <ac:chgData name="张承勇" userId="04ec64db-0e6d-4542-b62f-9b650ffe9ad6" providerId="ADAL" clId="{89E4A355-3099-4190-A586-D1EAE8D59D49}" dt="2025-06-12T06:10:55.719" v="1549" actId="22"/>
          <ac:spMkLst>
            <pc:docMk/>
            <pc:sldMk cId="1941918455" sldId="1445"/>
            <ac:spMk id="11" creationId="{A88E7E73-1E79-436C-AA5D-B62275110ABE}"/>
          </ac:spMkLst>
        </pc:spChg>
        <pc:spChg chg="del mod">
          <ac:chgData name="张承勇" userId="04ec64db-0e6d-4542-b62f-9b650ffe9ad6" providerId="ADAL" clId="{89E4A355-3099-4190-A586-D1EAE8D59D49}" dt="2025-06-12T11:45:24.550" v="2151" actId="478"/>
          <ac:spMkLst>
            <pc:docMk/>
            <pc:sldMk cId="1941918455" sldId="1445"/>
            <ac:spMk id="12" creationId="{7FB567FC-5D4E-BBDA-AE69-83A2C1B24B54}"/>
          </ac:spMkLst>
        </pc:spChg>
        <pc:spChg chg="add mod">
          <ac:chgData name="张承勇" userId="04ec64db-0e6d-4542-b62f-9b650ffe9ad6" providerId="ADAL" clId="{89E4A355-3099-4190-A586-D1EAE8D59D49}" dt="2025-06-13T05:21:04.029" v="4988" actId="1076"/>
          <ac:spMkLst>
            <pc:docMk/>
            <pc:sldMk cId="1941918455" sldId="1445"/>
            <ac:spMk id="13" creationId="{BDF8840F-05BE-424F-BA36-B0321A4F37A6}"/>
          </ac:spMkLst>
        </pc:spChg>
        <pc:spChg chg="add del mod">
          <ac:chgData name="张承勇" userId="04ec64db-0e6d-4542-b62f-9b650ffe9ad6" providerId="ADAL" clId="{89E4A355-3099-4190-A586-D1EAE8D59D49}" dt="2025-06-12T06:16:54.858" v="1664" actId="478"/>
          <ac:spMkLst>
            <pc:docMk/>
            <pc:sldMk cId="1941918455" sldId="1445"/>
            <ac:spMk id="17" creationId="{9D2ECB77-46A0-4773-B7B4-E5751433AA3E}"/>
          </ac:spMkLst>
        </pc:spChg>
        <pc:spChg chg="add del mod">
          <ac:chgData name="张承勇" userId="04ec64db-0e6d-4542-b62f-9b650ffe9ad6" providerId="ADAL" clId="{89E4A355-3099-4190-A586-D1EAE8D59D49}" dt="2025-06-12T06:36:54.583" v="1922" actId="478"/>
          <ac:spMkLst>
            <pc:docMk/>
            <pc:sldMk cId="1941918455" sldId="1445"/>
            <ac:spMk id="19" creationId="{8CCAECF7-3DC2-4C40-BFCB-4F575FA6FCAD}"/>
          </ac:spMkLst>
        </pc:spChg>
        <pc:spChg chg="add mod">
          <ac:chgData name="张承勇" userId="04ec64db-0e6d-4542-b62f-9b650ffe9ad6" providerId="ADAL" clId="{89E4A355-3099-4190-A586-D1EAE8D59D49}" dt="2025-06-12T17:20:55.913" v="3734" actId="164"/>
          <ac:spMkLst>
            <pc:docMk/>
            <pc:sldMk cId="1941918455" sldId="1445"/>
            <ac:spMk id="22" creationId="{A525155F-D9B3-460C-8396-B4FEA9905C4A}"/>
          </ac:spMkLst>
        </pc:spChg>
        <pc:spChg chg="add del mod">
          <ac:chgData name="张承勇" userId="04ec64db-0e6d-4542-b62f-9b650ffe9ad6" providerId="ADAL" clId="{89E4A355-3099-4190-A586-D1EAE8D59D49}" dt="2025-06-12T11:41:15.969" v="2134" actId="478"/>
          <ac:spMkLst>
            <pc:docMk/>
            <pc:sldMk cId="1941918455" sldId="1445"/>
            <ac:spMk id="23" creationId="{08E6A96C-D2BB-4207-A74D-96272228CF1A}"/>
          </ac:spMkLst>
        </pc:spChg>
        <pc:spChg chg="add del">
          <ac:chgData name="张承勇" userId="04ec64db-0e6d-4542-b62f-9b650ffe9ad6" providerId="ADAL" clId="{89E4A355-3099-4190-A586-D1EAE8D59D49}" dt="2025-06-12T06:19:34.137" v="1681" actId="22"/>
          <ac:spMkLst>
            <pc:docMk/>
            <pc:sldMk cId="1941918455" sldId="1445"/>
            <ac:spMk id="28" creationId="{8F8542FA-4A0A-4C97-B2FF-CE28A7FB13B4}"/>
          </ac:spMkLst>
        </pc:spChg>
        <pc:spChg chg="add del mod">
          <ac:chgData name="张承勇" userId="04ec64db-0e6d-4542-b62f-9b650ffe9ad6" providerId="ADAL" clId="{89E4A355-3099-4190-A586-D1EAE8D59D49}" dt="2025-06-12T11:43:38.471" v="2143" actId="21"/>
          <ac:spMkLst>
            <pc:docMk/>
            <pc:sldMk cId="1941918455" sldId="1445"/>
            <ac:spMk id="30" creationId="{2B5209E3-D6B9-4654-A3CA-5F29CA6A1FA7}"/>
          </ac:spMkLst>
        </pc:spChg>
        <pc:spChg chg="add del">
          <ac:chgData name="张承勇" userId="04ec64db-0e6d-4542-b62f-9b650ffe9ad6" providerId="ADAL" clId="{89E4A355-3099-4190-A586-D1EAE8D59D49}" dt="2025-06-12T06:21:25.703" v="1788" actId="22"/>
          <ac:spMkLst>
            <pc:docMk/>
            <pc:sldMk cId="1941918455" sldId="1445"/>
            <ac:spMk id="32" creationId="{C1EF9518-C3EE-444F-90B1-3D5226A982F2}"/>
          </ac:spMkLst>
        </pc:spChg>
        <pc:spChg chg="add mod">
          <ac:chgData name="张承勇" userId="04ec64db-0e6d-4542-b62f-9b650ffe9ad6" providerId="ADAL" clId="{89E4A355-3099-4190-A586-D1EAE8D59D49}" dt="2025-06-12T17:20:12.103" v="3727" actId="164"/>
          <ac:spMkLst>
            <pc:docMk/>
            <pc:sldMk cId="1941918455" sldId="1445"/>
            <ac:spMk id="34" creationId="{D875641B-0273-4F45-8FD8-B8533ABA575F}"/>
          </ac:spMkLst>
        </pc:spChg>
        <pc:spChg chg="add del mod">
          <ac:chgData name="张承勇" userId="04ec64db-0e6d-4542-b62f-9b650ffe9ad6" providerId="ADAL" clId="{89E4A355-3099-4190-A586-D1EAE8D59D49}" dt="2025-06-12T11:41:12.337" v="2133" actId="478"/>
          <ac:spMkLst>
            <pc:docMk/>
            <pc:sldMk cId="1941918455" sldId="1445"/>
            <ac:spMk id="37" creationId="{154ABA94-D640-4FEA-9AF2-3B4A0A2FB2E0}"/>
          </ac:spMkLst>
        </pc:spChg>
        <pc:spChg chg="add del mod">
          <ac:chgData name="张承勇" userId="04ec64db-0e6d-4542-b62f-9b650ffe9ad6" providerId="ADAL" clId="{89E4A355-3099-4190-A586-D1EAE8D59D49}" dt="2025-06-12T23:21:00.834" v="4529" actId="478"/>
          <ac:spMkLst>
            <pc:docMk/>
            <pc:sldMk cId="1941918455" sldId="1445"/>
            <ac:spMk id="38" creationId="{3D9E38AD-438D-48BB-A49C-9159C98651EE}"/>
          </ac:spMkLst>
        </pc:spChg>
        <pc:spChg chg="add mod">
          <ac:chgData name="张承勇" userId="04ec64db-0e6d-4542-b62f-9b650ffe9ad6" providerId="ADAL" clId="{89E4A355-3099-4190-A586-D1EAE8D59D49}" dt="2025-06-12T17:20:12.103" v="3727" actId="164"/>
          <ac:spMkLst>
            <pc:docMk/>
            <pc:sldMk cId="1941918455" sldId="1445"/>
            <ac:spMk id="39" creationId="{CC3BD4B7-3D15-4450-B4DE-E64D122A4244}"/>
          </ac:spMkLst>
        </pc:spChg>
        <pc:spChg chg="add mod">
          <ac:chgData name="张承勇" userId="04ec64db-0e6d-4542-b62f-9b650ffe9ad6" providerId="ADAL" clId="{89E4A355-3099-4190-A586-D1EAE8D59D49}" dt="2025-06-12T17:20:12.103" v="3727" actId="164"/>
          <ac:spMkLst>
            <pc:docMk/>
            <pc:sldMk cId="1941918455" sldId="1445"/>
            <ac:spMk id="40" creationId="{365E0548-0E16-4B1B-83EB-CADD47CC9E66}"/>
          </ac:spMkLst>
        </pc:spChg>
        <pc:spChg chg="add del">
          <ac:chgData name="张承勇" userId="04ec64db-0e6d-4542-b62f-9b650ffe9ad6" providerId="ADAL" clId="{89E4A355-3099-4190-A586-D1EAE8D59D49}" dt="2025-06-12T09:12:02.111" v="2014" actId="22"/>
          <ac:spMkLst>
            <pc:docMk/>
            <pc:sldMk cId="1941918455" sldId="1445"/>
            <ac:spMk id="42" creationId="{F57A8820-BC7E-4FA7-8B5E-2E2A965D1D3C}"/>
          </ac:spMkLst>
        </pc:spChg>
        <pc:spChg chg="add del mod">
          <ac:chgData name="张承勇" userId="04ec64db-0e6d-4542-b62f-9b650ffe9ad6" providerId="ADAL" clId="{89E4A355-3099-4190-A586-D1EAE8D59D49}" dt="2025-06-12T11:42:05.376" v="2135" actId="21"/>
          <ac:spMkLst>
            <pc:docMk/>
            <pc:sldMk cId="1941918455" sldId="1445"/>
            <ac:spMk id="44" creationId="{517EC6A8-6924-49A0-A838-48DB595B1AEB}"/>
          </ac:spMkLst>
        </pc:spChg>
        <pc:spChg chg="add mod">
          <ac:chgData name="张承勇" userId="04ec64db-0e6d-4542-b62f-9b650ffe9ad6" providerId="ADAL" clId="{89E4A355-3099-4190-A586-D1EAE8D59D49}" dt="2025-06-13T05:25:03.059" v="5013" actId="14100"/>
          <ac:spMkLst>
            <pc:docMk/>
            <pc:sldMk cId="1941918455" sldId="1445"/>
            <ac:spMk id="45" creationId="{EFB9FBA4-FE16-4C10-9AA1-9CEB8833FB12}"/>
          </ac:spMkLst>
        </pc:spChg>
        <pc:spChg chg="mod">
          <ac:chgData name="张承勇" userId="04ec64db-0e6d-4542-b62f-9b650ffe9ad6" providerId="ADAL" clId="{89E4A355-3099-4190-A586-D1EAE8D59D49}" dt="2025-06-12T15:59:16.049" v="3001"/>
          <ac:spMkLst>
            <pc:docMk/>
            <pc:sldMk cId="1941918455" sldId="1445"/>
            <ac:spMk id="47" creationId="{9B4BEA2E-8482-4AEA-8372-0B606B67FA15}"/>
          </ac:spMkLst>
        </pc:spChg>
        <pc:spChg chg="mod">
          <ac:chgData name="张承勇" userId="04ec64db-0e6d-4542-b62f-9b650ffe9ad6" providerId="ADAL" clId="{89E4A355-3099-4190-A586-D1EAE8D59D49}" dt="2025-06-12T15:59:16.049" v="3001"/>
          <ac:spMkLst>
            <pc:docMk/>
            <pc:sldMk cId="1941918455" sldId="1445"/>
            <ac:spMk id="48" creationId="{36877C43-D21F-4E90-AC35-720A5EFD1C78}"/>
          </ac:spMkLst>
        </pc:spChg>
        <pc:spChg chg="add mod">
          <ac:chgData name="张承勇" userId="04ec64db-0e6d-4542-b62f-9b650ffe9ad6" providerId="ADAL" clId="{89E4A355-3099-4190-A586-D1EAE8D59D49}" dt="2025-06-12T23:21:02.065" v="4530"/>
          <ac:spMkLst>
            <pc:docMk/>
            <pc:sldMk cId="1941918455" sldId="1445"/>
            <ac:spMk id="53" creationId="{1B4ADC85-671B-42A6-967C-24F5671333D5}"/>
          </ac:spMkLst>
        </pc:spChg>
        <pc:grpChg chg="add mod">
          <ac:chgData name="张承勇" userId="04ec64db-0e6d-4542-b62f-9b650ffe9ad6" providerId="ADAL" clId="{89E4A355-3099-4190-A586-D1EAE8D59D49}" dt="2025-06-12T17:20:59.080" v="3735" actId="1076"/>
          <ac:grpSpMkLst>
            <pc:docMk/>
            <pc:sldMk cId="1941918455" sldId="1445"/>
            <ac:grpSpMk id="46" creationId="{1338873D-BF62-4B17-AD15-551B6213F9E3}"/>
          </ac:grpSpMkLst>
        </pc:grpChg>
        <pc:grpChg chg="add mod ord">
          <ac:chgData name="张承勇" userId="04ec64db-0e6d-4542-b62f-9b650ffe9ad6" providerId="ADAL" clId="{89E4A355-3099-4190-A586-D1EAE8D59D49}" dt="2025-06-12T17:20:03.012" v="3726" actId="164"/>
          <ac:grpSpMkLst>
            <pc:docMk/>
            <pc:sldMk cId="1941918455" sldId="1445"/>
            <ac:grpSpMk id="49" creationId="{61BF071E-BA31-44DD-894B-C556025F49ED}"/>
          </ac:grpSpMkLst>
        </pc:grpChg>
        <pc:grpChg chg="add mod">
          <ac:chgData name="张承勇" userId="04ec64db-0e6d-4542-b62f-9b650ffe9ad6" providerId="ADAL" clId="{89E4A355-3099-4190-A586-D1EAE8D59D49}" dt="2025-06-12T17:19:59.582" v="3724" actId="164"/>
          <ac:grpSpMkLst>
            <pc:docMk/>
            <pc:sldMk cId="1941918455" sldId="1445"/>
            <ac:grpSpMk id="50" creationId="{19BC192D-6A26-4DB1-8568-BA6BCA7A0616}"/>
          </ac:grpSpMkLst>
        </pc:grpChg>
        <pc:grpChg chg="add mod ord">
          <ac:chgData name="张承勇" userId="04ec64db-0e6d-4542-b62f-9b650ffe9ad6" providerId="ADAL" clId="{89E4A355-3099-4190-A586-D1EAE8D59D49}" dt="2025-06-12T17:20:39.061" v="3732" actId="1076"/>
          <ac:grpSpMkLst>
            <pc:docMk/>
            <pc:sldMk cId="1941918455" sldId="1445"/>
            <ac:grpSpMk id="51" creationId="{F59F340F-D9D3-43F4-8A8F-FAC76D818C25}"/>
          </ac:grpSpMkLst>
        </pc:grpChg>
        <pc:grpChg chg="add mod">
          <ac:chgData name="张承勇" userId="04ec64db-0e6d-4542-b62f-9b650ffe9ad6" providerId="ADAL" clId="{89E4A355-3099-4190-A586-D1EAE8D59D49}" dt="2025-06-12T17:20:55.913" v="3734" actId="164"/>
          <ac:grpSpMkLst>
            <pc:docMk/>
            <pc:sldMk cId="1941918455" sldId="1445"/>
            <ac:grpSpMk id="52" creationId="{2A876FBE-8C3E-4B02-9B2F-91E6FD966558}"/>
          </ac:grpSpMkLst>
        </pc:grpChg>
        <pc:picChg chg="add del">
          <ac:chgData name="张承勇" userId="04ec64db-0e6d-4542-b62f-9b650ffe9ad6" providerId="ADAL" clId="{89E4A355-3099-4190-A586-D1EAE8D59D49}" dt="2025-06-12T06:04:01.525" v="1342"/>
          <ac:picMkLst>
            <pc:docMk/>
            <pc:sldMk cId="1941918455" sldId="1445"/>
            <ac:picMk id="3" creationId="{F406B717-9A50-4317-B37C-D16FCA3BE3E7}"/>
          </ac:picMkLst>
        </pc:picChg>
        <pc:picChg chg="add del mod">
          <ac:chgData name="张承勇" userId="04ec64db-0e6d-4542-b62f-9b650ffe9ad6" providerId="ADAL" clId="{89E4A355-3099-4190-A586-D1EAE8D59D49}" dt="2025-06-12T06:17:34.395" v="1665" actId="478"/>
          <ac:picMkLst>
            <pc:docMk/>
            <pc:sldMk cId="1941918455" sldId="1445"/>
            <ac:picMk id="14" creationId="{B1A9E044-2B58-4C2D-96E7-A75FB87F6C6D}"/>
          </ac:picMkLst>
        </pc:picChg>
        <pc:picChg chg="add mod ord">
          <ac:chgData name="张承勇" userId="04ec64db-0e6d-4542-b62f-9b650ffe9ad6" providerId="ADAL" clId="{89E4A355-3099-4190-A586-D1EAE8D59D49}" dt="2025-06-12T17:20:12.103" v="3727" actId="164"/>
          <ac:picMkLst>
            <pc:docMk/>
            <pc:sldMk cId="1941918455" sldId="1445"/>
            <ac:picMk id="18" creationId="{47C893BE-109E-4B49-8C02-18E35AA9EF53}"/>
          </ac:picMkLst>
        </pc:picChg>
        <pc:picChg chg="add del mod">
          <ac:chgData name="张承勇" userId="04ec64db-0e6d-4542-b62f-9b650ffe9ad6" providerId="ADAL" clId="{89E4A355-3099-4190-A586-D1EAE8D59D49}" dt="2025-06-12T06:20:25.226" v="1774" actId="478"/>
          <ac:picMkLst>
            <pc:docMk/>
            <pc:sldMk cId="1941918455" sldId="1445"/>
            <ac:picMk id="26" creationId="{0A3FBF22-5005-4FB0-8A9D-8AAD0DDA3BB5}"/>
          </ac:picMkLst>
        </pc:picChg>
        <pc:picChg chg="add del mod">
          <ac:chgData name="张承勇" userId="04ec64db-0e6d-4542-b62f-9b650ffe9ad6" providerId="ADAL" clId="{89E4A355-3099-4190-A586-D1EAE8D59D49}" dt="2025-06-12T06:24:29.116" v="1844" actId="478"/>
          <ac:picMkLst>
            <pc:docMk/>
            <pc:sldMk cId="1941918455" sldId="1445"/>
            <ac:picMk id="35" creationId="{3E40B6C5-D756-482B-83C7-DB9E35EEE776}"/>
          </ac:picMkLst>
        </pc:picChg>
        <pc:cxnChg chg="add del mod">
          <ac:chgData name="张承勇" userId="04ec64db-0e6d-4542-b62f-9b650ffe9ad6" providerId="ADAL" clId="{89E4A355-3099-4190-A586-D1EAE8D59D49}" dt="2025-06-12T06:17:37.171" v="1666" actId="478"/>
          <ac:cxnSpMkLst>
            <pc:docMk/>
            <pc:sldMk cId="1941918455" sldId="1445"/>
            <ac:cxnSpMk id="15" creationId="{EDFEBB7E-7029-45EA-8ACD-37195D556CFA}"/>
          </ac:cxnSpMkLst>
        </pc:cxnChg>
        <pc:cxnChg chg="add del mod">
          <ac:chgData name="张承勇" userId="04ec64db-0e6d-4542-b62f-9b650ffe9ad6" providerId="ADAL" clId="{89E4A355-3099-4190-A586-D1EAE8D59D49}" dt="2025-06-12T06:17:37.171" v="1666" actId="478"/>
          <ac:cxnSpMkLst>
            <pc:docMk/>
            <pc:sldMk cId="1941918455" sldId="1445"/>
            <ac:cxnSpMk id="16" creationId="{D23C08C7-0EBD-46E6-A709-F749C7AAE937}"/>
          </ac:cxnSpMkLst>
        </pc:cxnChg>
        <pc:cxnChg chg="add mod">
          <ac:chgData name="张承勇" userId="04ec64db-0e6d-4542-b62f-9b650ffe9ad6" providerId="ADAL" clId="{89E4A355-3099-4190-A586-D1EAE8D59D49}" dt="2025-06-12T17:20:55.913" v="3734" actId="164"/>
          <ac:cxnSpMkLst>
            <pc:docMk/>
            <pc:sldMk cId="1941918455" sldId="1445"/>
            <ac:cxnSpMk id="20" creationId="{1CDF3F9A-51CF-4B9C-9B59-0CC66CA3C913}"/>
          </ac:cxnSpMkLst>
        </pc:cxnChg>
        <pc:cxnChg chg="add mod">
          <ac:chgData name="张承勇" userId="04ec64db-0e6d-4542-b62f-9b650ffe9ad6" providerId="ADAL" clId="{89E4A355-3099-4190-A586-D1EAE8D59D49}" dt="2025-06-12T17:20:55.913" v="3734" actId="164"/>
          <ac:cxnSpMkLst>
            <pc:docMk/>
            <pc:sldMk cId="1941918455" sldId="1445"/>
            <ac:cxnSpMk id="21" creationId="{9F0C68ED-B301-43EB-A038-38756600D099}"/>
          </ac:cxnSpMkLst>
        </pc:cxnChg>
      </pc:sldChg>
      <pc:sldChg chg="addSp delSp modSp mod delAnim modAnim">
        <pc:chgData name="张承勇" userId="04ec64db-0e6d-4542-b62f-9b650ffe9ad6" providerId="ADAL" clId="{89E4A355-3099-4190-A586-D1EAE8D59D49}" dt="2025-06-13T06:05:23.947" v="5112"/>
        <pc:sldMkLst>
          <pc:docMk/>
          <pc:sldMk cId="1976573467" sldId="1446"/>
        </pc:sldMkLst>
        <pc:spChg chg="del mod">
          <ac:chgData name="张承勇" userId="04ec64db-0e6d-4542-b62f-9b650ffe9ad6" providerId="ADAL" clId="{89E4A355-3099-4190-A586-D1EAE8D59D49}" dt="2025-06-12T18:03:14.286" v="4057" actId="478"/>
          <ac:spMkLst>
            <pc:docMk/>
            <pc:sldMk cId="1976573467" sldId="1446"/>
            <ac:spMk id="3" creationId="{F9EBAE1A-BE14-5132-649E-CBF91ACC0FF5}"/>
          </ac:spMkLst>
        </pc:spChg>
        <pc:spChg chg="del mod">
          <ac:chgData name="张承勇" userId="04ec64db-0e6d-4542-b62f-9b650ffe9ad6" providerId="ADAL" clId="{89E4A355-3099-4190-A586-D1EAE8D59D49}" dt="2025-06-12T16:51:04.901" v="3496" actId="478"/>
          <ac:spMkLst>
            <pc:docMk/>
            <pc:sldMk cId="1976573467" sldId="1446"/>
            <ac:spMk id="6" creationId="{34305CD2-26DF-4280-A8DA-94A4553CA93C}"/>
          </ac:spMkLst>
        </pc:spChg>
        <pc:spChg chg="del mod">
          <ac:chgData name="张承勇" userId="04ec64db-0e6d-4542-b62f-9b650ffe9ad6" providerId="ADAL" clId="{89E4A355-3099-4190-A586-D1EAE8D59D49}" dt="2025-06-12T16:51:14.749" v="3500" actId="478"/>
          <ac:spMkLst>
            <pc:docMk/>
            <pc:sldMk cId="1976573467" sldId="1446"/>
            <ac:spMk id="7" creationId="{08ECA651-355F-49CB-A55F-377EBFAD60EC}"/>
          </ac:spMkLst>
        </pc:spChg>
        <pc:spChg chg="del mod">
          <ac:chgData name="张承勇" userId="04ec64db-0e6d-4542-b62f-9b650ffe9ad6" providerId="ADAL" clId="{89E4A355-3099-4190-A586-D1EAE8D59D49}" dt="2025-06-12T16:51:35.099" v="3507" actId="478"/>
          <ac:spMkLst>
            <pc:docMk/>
            <pc:sldMk cId="1976573467" sldId="1446"/>
            <ac:spMk id="8" creationId="{B721A09B-1C05-4DBA-A72D-E0D4465E4399}"/>
          </ac:spMkLst>
        </pc:spChg>
        <pc:spChg chg="add mod">
          <ac:chgData name="张承勇" userId="04ec64db-0e6d-4542-b62f-9b650ffe9ad6" providerId="ADAL" clId="{89E4A355-3099-4190-A586-D1EAE8D59D49}" dt="2025-06-13T06:05:23.947" v="5112"/>
          <ac:spMkLst>
            <pc:docMk/>
            <pc:sldMk cId="1976573467" sldId="1446"/>
            <ac:spMk id="9" creationId="{3608A41F-606A-4338-BDAE-63755AF01E08}"/>
          </ac:spMkLst>
        </pc:spChg>
        <pc:spChg chg="del mod">
          <ac:chgData name="张承勇" userId="04ec64db-0e6d-4542-b62f-9b650ffe9ad6" providerId="ADAL" clId="{89E4A355-3099-4190-A586-D1EAE8D59D49}" dt="2025-06-12T23:21:21.539" v="4541" actId="478"/>
          <ac:spMkLst>
            <pc:docMk/>
            <pc:sldMk cId="1976573467" sldId="1446"/>
            <ac:spMk id="12" creationId="{7FB567FC-5D4E-BBDA-AE69-83A2C1B24B54}"/>
          </ac:spMkLst>
        </pc:spChg>
        <pc:spChg chg="mod topLvl">
          <ac:chgData name="张承勇" userId="04ec64db-0e6d-4542-b62f-9b650ffe9ad6" providerId="ADAL" clId="{89E4A355-3099-4190-A586-D1EAE8D59D49}" dt="2025-06-13T05:06:51.974" v="4892" actId="1076"/>
          <ac:spMkLst>
            <pc:docMk/>
            <pc:sldMk cId="1976573467" sldId="1446"/>
            <ac:spMk id="14" creationId="{D2D530F8-CF57-4819-8000-B472E51DA131}"/>
          </ac:spMkLst>
        </pc:spChg>
        <pc:spChg chg="del mod topLvl">
          <ac:chgData name="张承勇" userId="04ec64db-0e6d-4542-b62f-9b650ffe9ad6" providerId="ADAL" clId="{89E4A355-3099-4190-A586-D1EAE8D59D49}" dt="2025-06-12T17:58:30.065" v="3980" actId="478"/>
          <ac:spMkLst>
            <pc:docMk/>
            <pc:sldMk cId="1976573467" sldId="1446"/>
            <ac:spMk id="15" creationId="{C5F07836-C902-41B0-A96F-B9E5E7C78D5B}"/>
          </ac:spMkLst>
        </pc:spChg>
        <pc:spChg chg="add del">
          <ac:chgData name="张承勇" userId="04ec64db-0e6d-4542-b62f-9b650ffe9ad6" providerId="ADAL" clId="{89E4A355-3099-4190-A586-D1EAE8D59D49}" dt="2025-06-12T18:04:08.395" v="4063" actId="22"/>
          <ac:spMkLst>
            <pc:docMk/>
            <pc:sldMk cId="1976573467" sldId="1446"/>
            <ac:spMk id="17" creationId="{BF105D2A-E591-4303-9EAA-E6199C8F3C04}"/>
          </ac:spMkLst>
        </pc:spChg>
        <pc:spChg chg="add mod">
          <ac:chgData name="张承勇" userId="04ec64db-0e6d-4542-b62f-9b650ffe9ad6" providerId="ADAL" clId="{89E4A355-3099-4190-A586-D1EAE8D59D49}" dt="2025-06-13T05:06:54.530" v="4893" actId="1076"/>
          <ac:spMkLst>
            <pc:docMk/>
            <pc:sldMk cId="1976573467" sldId="1446"/>
            <ac:spMk id="19" creationId="{1A27FDCF-3142-41CE-9722-CA33C888113B}"/>
          </ac:spMkLst>
        </pc:spChg>
        <pc:spChg chg="add mod">
          <ac:chgData name="张承勇" userId="04ec64db-0e6d-4542-b62f-9b650ffe9ad6" providerId="ADAL" clId="{89E4A355-3099-4190-A586-D1EAE8D59D49}" dt="2025-06-12T23:21:24.026" v="4542"/>
          <ac:spMkLst>
            <pc:docMk/>
            <pc:sldMk cId="1976573467" sldId="1446"/>
            <ac:spMk id="20" creationId="{9B3AB877-5ED9-4CD2-9346-3F4B538023FE}"/>
          </ac:spMkLst>
        </pc:spChg>
        <pc:spChg chg="add del">
          <ac:chgData name="张承勇" userId="04ec64db-0e6d-4542-b62f-9b650ffe9ad6" providerId="ADAL" clId="{89E4A355-3099-4190-A586-D1EAE8D59D49}" dt="2025-06-13T05:09:12.422" v="4903" actId="22"/>
          <ac:spMkLst>
            <pc:docMk/>
            <pc:sldMk cId="1976573467" sldId="1446"/>
            <ac:spMk id="22" creationId="{D1C6FF2B-5873-45C8-AB28-C9FF0F947BD7}"/>
          </ac:spMkLst>
        </pc:spChg>
        <pc:spChg chg="add mod">
          <ac:chgData name="张承勇" userId="04ec64db-0e6d-4542-b62f-9b650ffe9ad6" providerId="ADAL" clId="{89E4A355-3099-4190-A586-D1EAE8D59D49}" dt="2025-06-13T05:55:55.293" v="5082" actId="14100"/>
          <ac:spMkLst>
            <pc:docMk/>
            <pc:sldMk cId="1976573467" sldId="1446"/>
            <ac:spMk id="24" creationId="{7C312375-0474-4333-AFCF-16C0E97F5AFE}"/>
          </ac:spMkLst>
        </pc:spChg>
        <pc:grpChg chg="add mod">
          <ac:chgData name="张承勇" userId="04ec64db-0e6d-4542-b62f-9b650ffe9ad6" providerId="ADAL" clId="{89E4A355-3099-4190-A586-D1EAE8D59D49}" dt="2025-06-13T05:06:51.974" v="4892" actId="1076"/>
          <ac:grpSpMkLst>
            <pc:docMk/>
            <pc:sldMk cId="1976573467" sldId="1446"/>
            <ac:grpSpMk id="4" creationId="{25E0FBE2-2796-46F6-85E6-F79CE4404F1D}"/>
          </ac:grpSpMkLst>
        </pc:grpChg>
        <pc:grpChg chg="add del mod">
          <ac:chgData name="张承勇" userId="04ec64db-0e6d-4542-b62f-9b650ffe9ad6" providerId="ADAL" clId="{89E4A355-3099-4190-A586-D1EAE8D59D49}" dt="2025-06-12T17:58:30.065" v="3980" actId="478"/>
          <ac:grpSpMkLst>
            <pc:docMk/>
            <pc:sldMk cId="1976573467" sldId="1446"/>
            <ac:grpSpMk id="13" creationId="{99EBED0A-2E27-4C66-B869-24A52580809E}"/>
          </ac:grpSpMkLst>
        </pc:grpChg>
        <pc:picChg chg="add del mod">
          <ac:chgData name="张承勇" userId="04ec64db-0e6d-4542-b62f-9b650ffe9ad6" providerId="ADAL" clId="{89E4A355-3099-4190-A586-D1EAE8D59D49}" dt="2025-06-12T17:56:39.204" v="3954" actId="478"/>
          <ac:picMkLst>
            <pc:docMk/>
            <pc:sldMk cId="1976573467" sldId="1446"/>
            <ac:picMk id="10" creationId="{428E41D0-CA2D-43BC-9B3C-2C4628B692EB}"/>
          </ac:picMkLst>
        </pc:picChg>
        <pc:picChg chg="add mod">
          <ac:chgData name="张承勇" userId="04ec64db-0e6d-4542-b62f-9b650ffe9ad6" providerId="ADAL" clId="{89E4A355-3099-4190-A586-D1EAE8D59D49}" dt="2025-06-13T05:06:51.974" v="4892" actId="1076"/>
          <ac:picMkLst>
            <pc:docMk/>
            <pc:sldMk cId="1976573467" sldId="1446"/>
            <ac:picMk id="2050" creationId="{22F28651-E1A0-4663-9F90-00C74E335CF8}"/>
          </ac:picMkLst>
        </pc:picChg>
      </pc:sldChg>
      <pc:sldChg chg="addSp delSp modSp del mod">
        <pc:chgData name="张承勇" userId="04ec64db-0e6d-4542-b62f-9b650ffe9ad6" providerId="ADAL" clId="{89E4A355-3099-4190-A586-D1EAE8D59D49}" dt="2025-06-12T12:23:31.506" v="2252" actId="47"/>
        <pc:sldMkLst>
          <pc:docMk/>
          <pc:sldMk cId="1913370679" sldId="1447"/>
        </pc:sldMkLst>
        <pc:spChg chg="mod">
          <ac:chgData name="张承勇" userId="04ec64db-0e6d-4542-b62f-9b650ffe9ad6" providerId="ADAL" clId="{89E4A355-3099-4190-A586-D1EAE8D59D49}" dt="2025-06-12T11:36:23.373" v="2115" actId="14100"/>
          <ac:spMkLst>
            <pc:docMk/>
            <pc:sldMk cId="1913370679" sldId="1447"/>
            <ac:spMk id="9" creationId="{2857FD94-8F00-4315-B39B-199553471847}"/>
          </ac:spMkLst>
        </pc:spChg>
        <pc:spChg chg="add del">
          <ac:chgData name="张承勇" userId="04ec64db-0e6d-4542-b62f-9b650ffe9ad6" providerId="ADAL" clId="{89E4A355-3099-4190-A586-D1EAE8D59D49}" dt="2025-06-12T05:52:14.092" v="1261" actId="22"/>
          <ac:spMkLst>
            <pc:docMk/>
            <pc:sldMk cId="1913370679" sldId="1447"/>
            <ac:spMk id="18" creationId="{376BBA21-1367-4FE7-9132-DE7B2359CA22}"/>
          </ac:spMkLst>
        </pc:spChg>
        <pc:spChg chg="add mod">
          <ac:chgData name="张承勇" userId="04ec64db-0e6d-4542-b62f-9b650ffe9ad6" providerId="ADAL" clId="{89E4A355-3099-4190-A586-D1EAE8D59D49}" dt="2025-06-12T11:36:11.372" v="2112" actId="1076"/>
          <ac:spMkLst>
            <pc:docMk/>
            <pc:sldMk cId="1913370679" sldId="1447"/>
            <ac:spMk id="20" creationId="{6A98EF78-ED9E-40C3-BC46-F1DF5060F660}"/>
          </ac:spMkLst>
        </pc:spChg>
        <pc:spChg chg="del mod">
          <ac:chgData name="张承勇" userId="04ec64db-0e6d-4542-b62f-9b650ffe9ad6" providerId="ADAL" clId="{89E4A355-3099-4190-A586-D1EAE8D59D49}" dt="2025-06-12T12:17:36.335" v="2173" actId="21"/>
          <ac:spMkLst>
            <pc:docMk/>
            <pc:sldMk cId="1913370679" sldId="1447"/>
            <ac:spMk id="25" creationId="{D97C6F51-B035-41BB-8D1A-A6BBAC07061B}"/>
          </ac:spMkLst>
        </pc:spChg>
        <pc:spChg chg="del mod">
          <ac:chgData name="张承勇" userId="04ec64db-0e6d-4542-b62f-9b650ffe9ad6" providerId="ADAL" clId="{89E4A355-3099-4190-A586-D1EAE8D59D49}" dt="2025-06-12T11:40:23.049" v="2126" actId="21"/>
          <ac:spMkLst>
            <pc:docMk/>
            <pc:sldMk cId="1913370679" sldId="1447"/>
            <ac:spMk id="29" creationId="{4BC941C3-FBA3-4805-919B-22F58A5E4D4D}"/>
          </ac:spMkLst>
        </pc:spChg>
        <pc:spChg chg="add del mod">
          <ac:chgData name="张承勇" userId="04ec64db-0e6d-4542-b62f-9b650ffe9ad6" providerId="ADAL" clId="{89E4A355-3099-4190-A586-D1EAE8D59D49}" dt="2025-06-12T11:39:15.372" v="2118" actId="478"/>
          <ac:spMkLst>
            <pc:docMk/>
            <pc:sldMk cId="1913370679" sldId="1447"/>
            <ac:spMk id="30" creationId="{874E5C9F-E3E7-4079-9394-208E1F9B590E}"/>
          </ac:spMkLst>
        </pc:spChg>
        <pc:spChg chg="add del">
          <ac:chgData name="张承勇" userId="04ec64db-0e6d-4542-b62f-9b650ffe9ad6" providerId="ADAL" clId="{89E4A355-3099-4190-A586-D1EAE8D59D49}" dt="2025-06-12T05:57:01.799" v="1290" actId="11529"/>
          <ac:spMkLst>
            <pc:docMk/>
            <pc:sldMk cId="1913370679" sldId="1447"/>
            <ac:spMk id="31" creationId="{578F3CFD-CB80-4309-AC9D-61D4598B5792}"/>
          </ac:spMkLst>
        </pc:spChg>
        <pc:spChg chg="add del mod">
          <ac:chgData name="张承勇" userId="04ec64db-0e6d-4542-b62f-9b650ffe9ad6" providerId="ADAL" clId="{89E4A355-3099-4190-A586-D1EAE8D59D49}" dt="2025-06-12T05:59:05.661" v="1301" actId="478"/>
          <ac:spMkLst>
            <pc:docMk/>
            <pc:sldMk cId="1913370679" sldId="1447"/>
            <ac:spMk id="32" creationId="{B619DD44-BF55-4E5C-93B7-3AE6F3C149AE}"/>
          </ac:spMkLst>
        </pc:spChg>
        <pc:spChg chg="add del">
          <ac:chgData name="张承勇" userId="04ec64db-0e6d-4542-b62f-9b650ffe9ad6" providerId="ADAL" clId="{89E4A355-3099-4190-A586-D1EAE8D59D49}" dt="2025-06-12T06:00:37.370" v="1305" actId="22"/>
          <ac:spMkLst>
            <pc:docMk/>
            <pc:sldMk cId="1913370679" sldId="1447"/>
            <ac:spMk id="34" creationId="{FB87C7D8-612E-49DA-AFB7-94BB10C16A86}"/>
          </ac:spMkLst>
        </pc:spChg>
        <pc:spChg chg="add del mod">
          <ac:chgData name="张承勇" userId="04ec64db-0e6d-4542-b62f-9b650ffe9ad6" providerId="ADAL" clId="{89E4A355-3099-4190-A586-D1EAE8D59D49}" dt="2025-06-12T11:39:15.372" v="2118" actId="478"/>
          <ac:spMkLst>
            <pc:docMk/>
            <pc:sldMk cId="1913370679" sldId="1447"/>
            <ac:spMk id="36" creationId="{CC48FD0C-4BFC-40EF-970A-0F14CC31793B}"/>
          </ac:spMkLst>
        </pc:spChg>
        <pc:grpChg chg="add del mod">
          <ac:chgData name="张承勇" userId="04ec64db-0e6d-4542-b62f-9b650ffe9ad6" providerId="ADAL" clId="{89E4A355-3099-4190-A586-D1EAE8D59D49}" dt="2025-06-12T11:34:02.152" v="2098" actId="478"/>
          <ac:grpSpMkLst>
            <pc:docMk/>
            <pc:sldMk cId="1913370679" sldId="1447"/>
            <ac:grpSpMk id="6" creationId="{6EFE99BE-5F9A-4ABD-AA3B-3E79BAB78808}"/>
          </ac:grpSpMkLst>
        </pc:grpChg>
        <pc:grpChg chg="add del mod">
          <ac:chgData name="张承勇" userId="04ec64db-0e6d-4542-b62f-9b650ffe9ad6" providerId="ADAL" clId="{89E4A355-3099-4190-A586-D1EAE8D59D49}" dt="2025-06-12T11:40:18.680" v="2125" actId="478"/>
          <ac:grpSpMkLst>
            <pc:docMk/>
            <pc:sldMk cId="1913370679" sldId="1447"/>
            <ac:grpSpMk id="16" creationId="{3017033E-3C17-4923-8122-49B2CC0B2196}"/>
          </ac:grpSpMkLst>
        </pc:grpChg>
        <pc:picChg chg="add del mod">
          <ac:chgData name="张承勇" userId="04ec64db-0e6d-4542-b62f-9b650ffe9ad6" providerId="ADAL" clId="{89E4A355-3099-4190-A586-D1EAE8D59D49}" dt="2025-06-12T05:16:45.795" v="1231" actId="478"/>
          <ac:picMkLst>
            <pc:docMk/>
            <pc:sldMk cId="1913370679" sldId="1447"/>
            <ac:picMk id="3" creationId="{1DD1E01E-6F33-40B3-9842-98894E8537B4}"/>
          </ac:picMkLst>
        </pc:picChg>
        <pc:picChg chg="add del mod ord">
          <ac:chgData name="张承勇" userId="04ec64db-0e6d-4542-b62f-9b650ffe9ad6" providerId="ADAL" clId="{89E4A355-3099-4190-A586-D1EAE8D59D49}" dt="2025-06-12T11:34:02.152" v="2098" actId="478"/>
          <ac:picMkLst>
            <pc:docMk/>
            <pc:sldMk cId="1913370679" sldId="1447"/>
            <ac:picMk id="5" creationId="{BF874A7D-96CF-4181-9CB3-B0EA91F34B90}"/>
          </ac:picMkLst>
        </pc:picChg>
        <pc:picChg chg="add del mod">
          <ac:chgData name="张承勇" userId="04ec64db-0e6d-4542-b62f-9b650ffe9ad6" providerId="ADAL" clId="{89E4A355-3099-4190-A586-D1EAE8D59D49}" dt="2025-06-12T05:51:16.132" v="1255" actId="478"/>
          <ac:picMkLst>
            <pc:docMk/>
            <pc:sldMk cId="1913370679" sldId="1447"/>
            <ac:picMk id="8" creationId="{36BDB26C-714B-4825-89BB-90582F7CF8CC}"/>
          </ac:picMkLst>
        </pc:picChg>
        <pc:picChg chg="add del mod ord">
          <ac:chgData name="张承勇" userId="04ec64db-0e6d-4542-b62f-9b650ffe9ad6" providerId="ADAL" clId="{89E4A355-3099-4190-A586-D1EAE8D59D49}" dt="2025-06-12T11:39:12.558" v="2117" actId="478"/>
          <ac:picMkLst>
            <pc:docMk/>
            <pc:sldMk cId="1913370679" sldId="1447"/>
            <ac:picMk id="13" creationId="{4E6CEEB3-16ED-438C-B8D1-4D582949AAAF}"/>
          </ac:picMkLst>
        </pc:picChg>
        <pc:picChg chg="add del mod ord">
          <ac:chgData name="张承勇" userId="04ec64db-0e6d-4542-b62f-9b650ffe9ad6" providerId="ADAL" clId="{89E4A355-3099-4190-A586-D1EAE8D59D49}" dt="2025-06-12T11:40:15.920" v="2124" actId="478"/>
          <ac:picMkLst>
            <pc:docMk/>
            <pc:sldMk cId="1913370679" sldId="1447"/>
            <ac:picMk id="38" creationId="{8949870B-82C6-44F7-98AC-1F5CC49BD60F}"/>
          </ac:picMkLst>
        </pc:picChg>
        <pc:cxnChg chg="add del mod">
          <ac:chgData name="张承勇" userId="04ec64db-0e6d-4542-b62f-9b650ffe9ad6" providerId="ADAL" clId="{89E4A355-3099-4190-A586-D1EAE8D59D49}" dt="2025-06-12T11:39:15.372" v="2118" actId="478"/>
          <ac:cxnSpMkLst>
            <pc:docMk/>
            <pc:sldMk cId="1913370679" sldId="1447"/>
            <ac:cxnSpMk id="19" creationId="{519C4BA6-0BE0-41EB-A239-0F44BC7039ED}"/>
          </ac:cxnSpMkLst>
        </pc:cxnChg>
        <pc:cxnChg chg="add del mod">
          <ac:chgData name="张承勇" userId="04ec64db-0e6d-4542-b62f-9b650ffe9ad6" providerId="ADAL" clId="{89E4A355-3099-4190-A586-D1EAE8D59D49}" dt="2025-06-12T11:39:15.372" v="2118" actId="478"/>
          <ac:cxnSpMkLst>
            <pc:docMk/>
            <pc:sldMk cId="1913370679" sldId="1447"/>
            <ac:cxnSpMk id="23" creationId="{FBE3B82B-E201-4D74-BA1D-BFDA9D599981}"/>
          </ac:cxnSpMkLst>
        </pc:cxnChg>
      </pc:sldChg>
      <pc:sldChg chg="addSp delSp modSp mod delAnim modAnim">
        <pc:chgData name="张承勇" userId="04ec64db-0e6d-4542-b62f-9b650ffe9ad6" providerId="ADAL" clId="{89E4A355-3099-4190-A586-D1EAE8D59D49}" dt="2025-06-13T05:15:37.354" v="4943" actId="1076"/>
        <pc:sldMkLst>
          <pc:docMk/>
          <pc:sldMk cId="2328669376" sldId="1448"/>
        </pc:sldMkLst>
        <pc:spChg chg="mod">
          <ac:chgData name="张承勇" userId="04ec64db-0e6d-4542-b62f-9b650ffe9ad6" providerId="ADAL" clId="{89E4A355-3099-4190-A586-D1EAE8D59D49}" dt="2025-06-13T05:14:20.187" v="4920" actId="20577"/>
          <ac:spMkLst>
            <pc:docMk/>
            <pc:sldMk cId="2328669376" sldId="1448"/>
            <ac:spMk id="6" creationId="{A66F0B6D-69A5-49B6-93AF-614417B8BBAE}"/>
          </ac:spMkLst>
        </pc:spChg>
        <pc:spChg chg="add mod">
          <ac:chgData name="张承勇" userId="04ec64db-0e6d-4542-b62f-9b650ffe9ad6" providerId="ADAL" clId="{89E4A355-3099-4190-A586-D1EAE8D59D49}" dt="2025-06-13T04:59:25.678" v="4839" actId="1076"/>
          <ac:spMkLst>
            <pc:docMk/>
            <pc:sldMk cId="2328669376" sldId="1448"/>
            <ac:spMk id="7" creationId="{F4D85F19-6837-4FA7-A4F2-62EABE369E85}"/>
          </ac:spMkLst>
        </pc:spChg>
        <pc:spChg chg="add del mod">
          <ac:chgData name="张承勇" userId="04ec64db-0e6d-4542-b62f-9b650ffe9ad6" providerId="ADAL" clId="{89E4A355-3099-4190-A586-D1EAE8D59D49}" dt="2025-06-12T14:14:35.427" v="2344" actId="478"/>
          <ac:spMkLst>
            <pc:docMk/>
            <pc:sldMk cId="2328669376" sldId="1448"/>
            <ac:spMk id="9" creationId="{99E46C0D-7850-4473-B80A-53B5950EC554}"/>
          </ac:spMkLst>
        </pc:spChg>
        <pc:spChg chg="add mod">
          <ac:chgData name="张承勇" userId="04ec64db-0e6d-4542-b62f-9b650ffe9ad6" providerId="ADAL" clId="{89E4A355-3099-4190-A586-D1EAE8D59D49}" dt="2025-06-12T14:17:48.802" v="2383" actId="164"/>
          <ac:spMkLst>
            <pc:docMk/>
            <pc:sldMk cId="2328669376" sldId="1448"/>
            <ac:spMk id="10" creationId="{A10967DC-2142-44B9-B46D-32EAD1233FB5}"/>
          </ac:spMkLst>
        </pc:spChg>
        <pc:spChg chg="add mod">
          <ac:chgData name="张承勇" userId="04ec64db-0e6d-4542-b62f-9b650ffe9ad6" providerId="ADAL" clId="{89E4A355-3099-4190-A586-D1EAE8D59D49}" dt="2025-06-12T17:00:13.956" v="3590"/>
          <ac:spMkLst>
            <pc:docMk/>
            <pc:sldMk cId="2328669376" sldId="1448"/>
            <ac:spMk id="11" creationId="{3591AA57-D2D0-49B4-9088-CA36F599CB19}"/>
          </ac:spMkLst>
        </pc:spChg>
        <pc:spChg chg="del mod">
          <ac:chgData name="张承勇" userId="04ec64db-0e6d-4542-b62f-9b650ffe9ad6" providerId="ADAL" clId="{89E4A355-3099-4190-A586-D1EAE8D59D49}" dt="2025-06-12T23:21:05.554" v="4532" actId="478"/>
          <ac:spMkLst>
            <pc:docMk/>
            <pc:sldMk cId="2328669376" sldId="1448"/>
            <ac:spMk id="12" creationId="{7FB567FC-5D4E-BBDA-AE69-83A2C1B24B54}"/>
          </ac:spMkLst>
        </pc:spChg>
        <pc:spChg chg="add del mod">
          <ac:chgData name="张承勇" userId="04ec64db-0e6d-4542-b62f-9b650ffe9ad6" providerId="ADAL" clId="{89E4A355-3099-4190-A586-D1EAE8D59D49}" dt="2025-06-12T13:44:33.386" v="2312" actId="478"/>
          <ac:spMkLst>
            <pc:docMk/>
            <pc:sldMk cId="2328669376" sldId="1448"/>
            <ac:spMk id="13" creationId="{F1A88988-11AC-43CC-8B26-11760E76E1BE}"/>
          </ac:spMkLst>
        </pc:spChg>
        <pc:spChg chg="add del mod">
          <ac:chgData name="张承勇" userId="04ec64db-0e6d-4542-b62f-9b650ffe9ad6" providerId="ADAL" clId="{89E4A355-3099-4190-A586-D1EAE8D59D49}" dt="2025-06-12T14:08:18.743" v="2336" actId="478"/>
          <ac:spMkLst>
            <pc:docMk/>
            <pc:sldMk cId="2328669376" sldId="1448"/>
            <ac:spMk id="14" creationId="{8AF7D0D1-AB92-45E3-BB7D-1AC4E2B8A078}"/>
          </ac:spMkLst>
        </pc:spChg>
        <pc:spChg chg="add del mod">
          <ac:chgData name="张承勇" userId="04ec64db-0e6d-4542-b62f-9b650ffe9ad6" providerId="ADAL" clId="{89E4A355-3099-4190-A586-D1EAE8D59D49}" dt="2025-06-12T14:08:25.137" v="2337" actId="478"/>
          <ac:spMkLst>
            <pc:docMk/>
            <pc:sldMk cId="2328669376" sldId="1448"/>
            <ac:spMk id="19" creationId="{67CEAB5B-1472-442C-AD30-9DCED6B505EB}"/>
          </ac:spMkLst>
        </pc:spChg>
        <pc:spChg chg="add del mod">
          <ac:chgData name="张承勇" userId="04ec64db-0e6d-4542-b62f-9b650ffe9ad6" providerId="ADAL" clId="{89E4A355-3099-4190-A586-D1EAE8D59D49}" dt="2025-06-12T14:08:18.743" v="2336" actId="478"/>
          <ac:spMkLst>
            <pc:docMk/>
            <pc:sldMk cId="2328669376" sldId="1448"/>
            <ac:spMk id="20" creationId="{369FFB1A-C103-43F2-8844-9EF2F6B6016E}"/>
          </ac:spMkLst>
        </pc:spChg>
        <pc:spChg chg="add del mod">
          <ac:chgData name="张承勇" userId="04ec64db-0e6d-4542-b62f-9b650ffe9ad6" providerId="ADAL" clId="{89E4A355-3099-4190-A586-D1EAE8D59D49}" dt="2025-06-12T17:27:03.248" v="3781" actId="478"/>
          <ac:spMkLst>
            <pc:docMk/>
            <pc:sldMk cId="2328669376" sldId="1448"/>
            <ac:spMk id="24" creationId="{AE643365-E674-4767-9B83-E1025E22A420}"/>
          </ac:spMkLst>
        </pc:spChg>
        <pc:spChg chg="add del">
          <ac:chgData name="张承勇" userId="04ec64db-0e6d-4542-b62f-9b650ffe9ad6" providerId="ADAL" clId="{89E4A355-3099-4190-A586-D1EAE8D59D49}" dt="2025-06-12T17:23:44.883" v="3743" actId="22"/>
          <ac:spMkLst>
            <pc:docMk/>
            <pc:sldMk cId="2328669376" sldId="1448"/>
            <ac:spMk id="28" creationId="{430066E8-14B4-43D4-BE90-9AC8527372B8}"/>
          </ac:spMkLst>
        </pc:spChg>
        <pc:spChg chg="add mod">
          <ac:chgData name="张承勇" userId="04ec64db-0e6d-4542-b62f-9b650ffe9ad6" providerId="ADAL" clId="{89E4A355-3099-4190-A586-D1EAE8D59D49}" dt="2025-06-13T05:14:20.187" v="4920" actId="20577"/>
          <ac:spMkLst>
            <pc:docMk/>
            <pc:sldMk cId="2328669376" sldId="1448"/>
            <ac:spMk id="29" creationId="{C74F55F0-8DB1-4BDD-B84D-DFE779EAC939}"/>
          </ac:spMkLst>
        </pc:spChg>
        <pc:spChg chg="mod">
          <ac:chgData name="张承勇" userId="04ec64db-0e6d-4542-b62f-9b650ffe9ad6" providerId="ADAL" clId="{89E4A355-3099-4190-A586-D1EAE8D59D49}" dt="2025-06-12T17:28:24.220" v="3786" actId="207"/>
          <ac:spMkLst>
            <pc:docMk/>
            <pc:sldMk cId="2328669376" sldId="1448"/>
            <ac:spMk id="32" creationId="{CF6D8F8B-F3F5-4C33-8416-328C8229735C}"/>
          </ac:spMkLst>
        </pc:spChg>
        <pc:spChg chg="mod">
          <ac:chgData name="张承勇" userId="04ec64db-0e6d-4542-b62f-9b650ffe9ad6" providerId="ADAL" clId="{89E4A355-3099-4190-A586-D1EAE8D59D49}" dt="2025-06-12T17:29:01.565" v="3803" actId="14100"/>
          <ac:spMkLst>
            <pc:docMk/>
            <pc:sldMk cId="2328669376" sldId="1448"/>
            <ac:spMk id="33" creationId="{FFF95580-094B-45CA-BB53-D3C59891FB14}"/>
          </ac:spMkLst>
        </pc:spChg>
        <pc:spChg chg="add del">
          <ac:chgData name="张承勇" userId="04ec64db-0e6d-4542-b62f-9b650ffe9ad6" providerId="ADAL" clId="{89E4A355-3099-4190-A586-D1EAE8D59D49}" dt="2025-06-12T17:31:42.330" v="3823" actId="22"/>
          <ac:spMkLst>
            <pc:docMk/>
            <pc:sldMk cId="2328669376" sldId="1448"/>
            <ac:spMk id="35" creationId="{4BF8ACC6-3247-4285-9982-C8A78C20DFD7}"/>
          </ac:spMkLst>
        </pc:spChg>
        <pc:spChg chg="add mod">
          <ac:chgData name="张承勇" userId="04ec64db-0e6d-4542-b62f-9b650ffe9ad6" providerId="ADAL" clId="{89E4A355-3099-4190-A586-D1EAE8D59D49}" dt="2025-06-13T05:15:37.354" v="4943" actId="1076"/>
          <ac:spMkLst>
            <pc:docMk/>
            <pc:sldMk cId="2328669376" sldId="1448"/>
            <ac:spMk id="37" creationId="{E884890C-5B4A-4394-A623-B0139B1C176E}"/>
          </ac:spMkLst>
        </pc:spChg>
        <pc:spChg chg="add mod">
          <ac:chgData name="张承勇" userId="04ec64db-0e6d-4542-b62f-9b650ffe9ad6" providerId="ADAL" clId="{89E4A355-3099-4190-A586-D1EAE8D59D49}" dt="2025-06-12T23:21:06.641" v="4533"/>
          <ac:spMkLst>
            <pc:docMk/>
            <pc:sldMk cId="2328669376" sldId="1448"/>
            <ac:spMk id="38" creationId="{E005A374-61A4-4C24-9F2F-3B25A692F3AF}"/>
          </ac:spMkLst>
        </pc:spChg>
        <pc:spChg chg="add del mod">
          <ac:chgData name="张承勇" userId="04ec64db-0e6d-4542-b62f-9b650ffe9ad6" providerId="ADAL" clId="{89E4A355-3099-4190-A586-D1EAE8D59D49}" dt="2025-06-12T23:21:30.722" v="4547"/>
          <ac:spMkLst>
            <pc:docMk/>
            <pc:sldMk cId="2328669376" sldId="1448"/>
            <ac:spMk id="39" creationId="{56972B85-69B0-45A9-94CB-CB4CC2669559}"/>
          </ac:spMkLst>
        </pc:spChg>
        <pc:grpChg chg="add mod">
          <ac:chgData name="张承勇" userId="04ec64db-0e6d-4542-b62f-9b650ffe9ad6" providerId="ADAL" clId="{89E4A355-3099-4190-A586-D1EAE8D59D49}" dt="2025-06-12T17:01:40.525" v="3609" actId="1036"/>
          <ac:grpSpMkLst>
            <pc:docMk/>
            <pc:sldMk cId="2328669376" sldId="1448"/>
            <ac:grpSpMk id="22" creationId="{EA37D246-32B4-4141-B7C3-9E33C78CE2E4}"/>
          </ac:grpSpMkLst>
        </pc:grpChg>
        <pc:grpChg chg="add mod">
          <ac:chgData name="张承勇" userId="04ec64db-0e6d-4542-b62f-9b650ffe9ad6" providerId="ADAL" clId="{89E4A355-3099-4190-A586-D1EAE8D59D49}" dt="2025-06-13T05:14:20.187" v="4920" actId="20577"/>
          <ac:grpSpMkLst>
            <pc:docMk/>
            <pc:sldMk cId="2328669376" sldId="1448"/>
            <ac:grpSpMk id="23" creationId="{7F332754-CCBD-4A45-9A88-0D6BDEAEEE9D}"/>
          </ac:grpSpMkLst>
        </pc:grpChg>
        <pc:grpChg chg="add mod">
          <ac:chgData name="张承勇" userId="04ec64db-0e6d-4542-b62f-9b650ffe9ad6" providerId="ADAL" clId="{89E4A355-3099-4190-A586-D1EAE8D59D49}" dt="2025-06-13T05:14:20.187" v="4920" actId="20577"/>
          <ac:grpSpMkLst>
            <pc:docMk/>
            <pc:sldMk cId="2328669376" sldId="1448"/>
            <ac:grpSpMk id="30" creationId="{5E99A052-96E0-42F1-9FCB-6475067518BA}"/>
          </ac:grpSpMkLst>
        </pc:grpChg>
        <pc:grpChg chg="add mod">
          <ac:chgData name="张承勇" userId="04ec64db-0e6d-4542-b62f-9b650ffe9ad6" providerId="ADAL" clId="{89E4A355-3099-4190-A586-D1EAE8D59D49}" dt="2025-06-12T17:27:25.576" v="3784" actId="14100"/>
          <ac:grpSpMkLst>
            <pc:docMk/>
            <pc:sldMk cId="2328669376" sldId="1448"/>
            <ac:grpSpMk id="31" creationId="{81C29A7D-CE28-4E53-910F-E84B05A0C1EC}"/>
          </ac:grpSpMkLst>
        </pc:grpChg>
        <pc:picChg chg="add mod ord">
          <ac:chgData name="张承勇" userId="04ec64db-0e6d-4542-b62f-9b650ffe9ad6" providerId="ADAL" clId="{89E4A355-3099-4190-A586-D1EAE8D59D49}" dt="2025-06-12T17:25:58.960" v="3773" actId="1076"/>
          <ac:picMkLst>
            <pc:docMk/>
            <pc:sldMk cId="2328669376" sldId="1448"/>
            <ac:picMk id="3" creationId="{3D00E347-B63E-4B54-9944-2109A587145A}"/>
          </ac:picMkLst>
        </pc:picChg>
        <pc:picChg chg="add del mod">
          <ac:chgData name="张承勇" userId="04ec64db-0e6d-4542-b62f-9b650ffe9ad6" providerId="ADAL" clId="{89E4A355-3099-4190-A586-D1EAE8D59D49}" dt="2025-06-12T13:54:01.439" v="2321" actId="478"/>
          <ac:picMkLst>
            <pc:docMk/>
            <pc:sldMk cId="2328669376" sldId="1448"/>
            <ac:picMk id="5" creationId="{4F27E0AE-BCE8-4F74-A285-7D7171BB2547}"/>
          </ac:picMkLst>
        </pc:picChg>
        <pc:picChg chg="add del mod ord">
          <ac:chgData name="张承勇" userId="04ec64db-0e6d-4542-b62f-9b650ffe9ad6" providerId="ADAL" clId="{89E4A355-3099-4190-A586-D1EAE8D59D49}" dt="2025-06-12T14:08:14.227" v="2335" actId="478"/>
          <ac:picMkLst>
            <pc:docMk/>
            <pc:sldMk cId="2328669376" sldId="1448"/>
            <ac:picMk id="16" creationId="{4BC8386C-4460-4B24-94C0-23F91EE9D943}"/>
          </ac:picMkLst>
        </pc:picChg>
        <pc:picChg chg="add mod ord">
          <ac:chgData name="张承勇" userId="04ec64db-0e6d-4542-b62f-9b650ffe9ad6" providerId="ADAL" clId="{89E4A355-3099-4190-A586-D1EAE8D59D49}" dt="2025-06-13T05:14:20.187" v="4920" actId="20577"/>
          <ac:picMkLst>
            <pc:docMk/>
            <pc:sldMk cId="2328669376" sldId="1448"/>
            <ac:picMk id="21" creationId="{308B83C2-0651-4A67-8FDF-F9D81A475E04}"/>
          </ac:picMkLst>
        </pc:picChg>
      </pc:sldChg>
      <pc:sldChg chg="addSp delSp modSp mod modAnim">
        <pc:chgData name="张承勇" userId="04ec64db-0e6d-4542-b62f-9b650ffe9ad6" providerId="ADAL" clId="{89E4A355-3099-4190-A586-D1EAE8D59D49}" dt="2025-06-13T06:08:29.276" v="5141" actId="20577"/>
        <pc:sldMkLst>
          <pc:docMk/>
          <pc:sldMk cId="3271244392" sldId="1449"/>
        </pc:sldMkLst>
        <pc:spChg chg="mod">
          <ac:chgData name="张承勇" userId="04ec64db-0e6d-4542-b62f-9b650ffe9ad6" providerId="ADAL" clId="{89E4A355-3099-4190-A586-D1EAE8D59D49}" dt="2025-06-12T23:01:33.622" v="4426" actId="207"/>
          <ac:spMkLst>
            <pc:docMk/>
            <pc:sldMk cId="3271244392" sldId="1449"/>
            <ac:spMk id="6" creationId="{A66F0B6D-69A5-49B6-93AF-614417B8BBAE}"/>
          </ac:spMkLst>
        </pc:spChg>
        <pc:spChg chg="mod topLvl">
          <ac:chgData name="张承勇" userId="04ec64db-0e6d-4542-b62f-9b650ffe9ad6" providerId="ADAL" clId="{89E4A355-3099-4190-A586-D1EAE8D59D49}" dt="2025-06-12T14:17:00.990" v="2377" actId="164"/>
          <ac:spMkLst>
            <pc:docMk/>
            <pc:sldMk cId="3271244392" sldId="1449"/>
            <ac:spMk id="10" creationId="{45786F1A-2F0F-47F7-A66C-ED9FCD23DB88}"/>
          </ac:spMkLst>
        </pc:spChg>
        <pc:spChg chg="mod topLvl">
          <ac:chgData name="张承勇" userId="04ec64db-0e6d-4542-b62f-9b650ffe9ad6" providerId="ADAL" clId="{89E4A355-3099-4190-A586-D1EAE8D59D49}" dt="2025-06-12T14:17:00.990" v="2377" actId="164"/>
          <ac:spMkLst>
            <pc:docMk/>
            <pc:sldMk cId="3271244392" sldId="1449"/>
            <ac:spMk id="11" creationId="{92E4127C-FABE-4FC2-A7F1-2A4E7B43C6C4}"/>
          </ac:spMkLst>
        </pc:spChg>
        <pc:spChg chg="del mod">
          <ac:chgData name="张承勇" userId="04ec64db-0e6d-4542-b62f-9b650ffe9ad6" providerId="ADAL" clId="{89E4A355-3099-4190-A586-D1EAE8D59D49}" dt="2025-06-12T23:21:09.931" v="4535" actId="478"/>
          <ac:spMkLst>
            <pc:docMk/>
            <pc:sldMk cId="3271244392" sldId="1449"/>
            <ac:spMk id="12" creationId="{7FB567FC-5D4E-BBDA-AE69-83A2C1B24B54}"/>
          </ac:spMkLst>
        </pc:spChg>
        <pc:spChg chg="add del mod">
          <ac:chgData name="张承勇" userId="04ec64db-0e6d-4542-b62f-9b650ffe9ad6" providerId="ADAL" clId="{89E4A355-3099-4190-A586-D1EAE8D59D49}" dt="2025-06-12T14:38:12.631" v="2450"/>
          <ac:spMkLst>
            <pc:docMk/>
            <pc:sldMk cId="3271244392" sldId="1449"/>
            <ac:spMk id="13" creationId="{411A1FBA-1D19-4104-8C0A-F23A0F3D4AA5}"/>
          </ac:spMkLst>
        </pc:spChg>
        <pc:spChg chg="add mod">
          <ac:chgData name="张承勇" userId="04ec64db-0e6d-4542-b62f-9b650ffe9ad6" providerId="ADAL" clId="{89E4A355-3099-4190-A586-D1EAE8D59D49}" dt="2025-06-12T23:01:26.275" v="4425" actId="207"/>
          <ac:spMkLst>
            <pc:docMk/>
            <pc:sldMk cId="3271244392" sldId="1449"/>
            <ac:spMk id="14" creationId="{2A43D237-308B-4F86-97FD-76BC5D65F93D}"/>
          </ac:spMkLst>
        </pc:spChg>
        <pc:spChg chg="add del mod">
          <ac:chgData name="张承勇" userId="04ec64db-0e6d-4542-b62f-9b650ffe9ad6" providerId="ADAL" clId="{89E4A355-3099-4190-A586-D1EAE8D59D49}" dt="2025-06-12T15:38:05.226" v="2911" actId="478"/>
          <ac:spMkLst>
            <pc:docMk/>
            <pc:sldMk cId="3271244392" sldId="1449"/>
            <ac:spMk id="15" creationId="{D838F738-F198-4DB4-BAC5-5BE4FD0815E3}"/>
          </ac:spMkLst>
        </pc:spChg>
        <pc:spChg chg="add del mod">
          <ac:chgData name="张承勇" userId="04ec64db-0e6d-4542-b62f-9b650ffe9ad6" providerId="ADAL" clId="{89E4A355-3099-4190-A586-D1EAE8D59D49}" dt="2025-06-12T14:52:46.569" v="2711" actId="478"/>
          <ac:spMkLst>
            <pc:docMk/>
            <pc:sldMk cId="3271244392" sldId="1449"/>
            <ac:spMk id="16" creationId="{CB61B732-CED4-4FC1-8B89-B7AE7332EFB6}"/>
          </ac:spMkLst>
        </pc:spChg>
        <pc:spChg chg="add mod">
          <ac:chgData name="张承勇" userId="04ec64db-0e6d-4542-b62f-9b650ffe9ad6" providerId="ADAL" clId="{89E4A355-3099-4190-A586-D1EAE8D59D49}" dt="2025-06-13T06:07:16.330" v="5131" actId="207"/>
          <ac:spMkLst>
            <pc:docMk/>
            <pc:sldMk cId="3271244392" sldId="1449"/>
            <ac:spMk id="17" creationId="{9D6A0BC4-D3E8-42D7-AB09-0BDD40B97F77}"/>
          </ac:spMkLst>
        </pc:spChg>
        <pc:spChg chg="add del">
          <ac:chgData name="张承勇" userId="04ec64db-0e6d-4542-b62f-9b650ffe9ad6" providerId="ADAL" clId="{89E4A355-3099-4190-A586-D1EAE8D59D49}" dt="2025-06-12T15:46:29.612" v="2927" actId="22"/>
          <ac:spMkLst>
            <pc:docMk/>
            <pc:sldMk cId="3271244392" sldId="1449"/>
            <ac:spMk id="22" creationId="{2B2E0A9D-3BA7-4327-A045-9B88ED1E88CD}"/>
          </ac:spMkLst>
        </pc:spChg>
        <pc:spChg chg="add mod">
          <ac:chgData name="张承勇" userId="04ec64db-0e6d-4542-b62f-9b650ffe9ad6" providerId="ADAL" clId="{89E4A355-3099-4190-A586-D1EAE8D59D49}" dt="2025-06-13T06:08:29.276" v="5141" actId="20577"/>
          <ac:spMkLst>
            <pc:docMk/>
            <pc:sldMk cId="3271244392" sldId="1449"/>
            <ac:spMk id="24" creationId="{1D586F59-2FD5-4EDF-BDB2-142FD02466C4}"/>
          </ac:spMkLst>
        </pc:spChg>
        <pc:spChg chg="add del">
          <ac:chgData name="张承勇" userId="04ec64db-0e6d-4542-b62f-9b650ffe9ad6" providerId="ADAL" clId="{89E4A355-3099-4190-A586-D1EAE8D59D49}" dt="2025-06-12T15:51:51.133" v="2960" actId="22"/>
          <ac:spMkLst>
            <pc:docMk/>
            <pc:sldMk cId="3271244392" sldId="1449"/>
            <ac:spMk id="26" creationId="{DA670A52-DC68-4C23-A4D8-CBAA4E68E011}"/>
          </ac:spMkLst>
        </pc:spChg>
        <pc:spChg chg="add mod">
          <ac:chgData name="张承勇" userId="04ec64db-0e6d-4542-b62f-9b650ffe9ad6" providerId="ADAL" clId="{89E4A355-3099-4190-A586-D1EAE8D59D49}" dt="2025-06-12T15:52:46.889" v="2980" actId="1076"/>
          <ac:spMkLst>
            <pc:docMk/>
            <pc:sldMk cId="3271244392" sldId="1449"/>
            <ac:spMk id="28" creationId="{D97B9A19-C8A4-442A-9440-6C79C5F35ACE}"/>
          </ac:spMkLst>
        </pc:spChg>
        <pc:spChg chg="add mod">
          <ac:chgData name="张承勇" userId="04ec64db-0e6d-4542-b62f-9b650ffe9ad6" providerId="ADAL" clId="{89E4A355-3099-4190-A586-D1EAE8D59D49}" dt="2025-06-12T23:21:28.362" v="4545"/>
          <ac:spMkLst>
            <pc:docMk/>
            <pc:sldMk cId="3271244392" sldId="1449"/>
            <ac:spMk id="30" creationId="{853B2574-CA42-4AA1-8935-85C4A090B69C}"/>
          </ac:spMkLst>
        </pc:spChg>
        <pc:spChg chg="add del">
          <ac:chgData name="张承勇" userId="04ec64db-0e6d-4542-b62f-9b650ffe9ad6" providerId="ADAL" clId="{89E4A355-3099-4190-A586-D1EAE8D59D49}" dt="2025-06-13T00:12:38.326" v="4667" actId="22"/>
          <ac:spMkLst>
            <pc:docMk/>
            <pc:sldMk cId="3271244392" sldId="1449"/>
            <ac:spMk id="32" creationId="{4E08D44D-050B-4B99-9184-0877B07E7E8E}"/>
          </ac:spMkLst>
        </pc:spChg>
        <pc:spChg chg="add mod">
          <ac:chgData name="张承勇" userId="04ec64db-0e6d-4542-b62f-9b650ffe9ad6" providerId="ADAL" clId="{89E4A355-3099-4190-A586-D1EAE8D59D49}" dt="2025-06-13T05:00:55.794" v="4843" actId="1076"/>
          <ac:spMkLst>
            <pc:docMk/>
            <pc:sldMk cId="3271244392" sldId="1449"/>
            <ac:spMk id="34" creationId="{51D4B59F-FD72-415E-AB3A-85B1BAADA4BF}"/>
          </ac:spMkLst>
        </pc:spChg>
        <pc:grpChg chg="add del mod">
          <ac:chgData name="张承勇" userId="04ec64db-0e6d-4542-b62f-9b650ffe9ad6" providerId="ADAL" clId="{89E4A355-3099-4190-A586-D1EAE8D59D49}" dt="2025-06-12T14:52:39.406" v="2709" actId="478"/>
          <ac:grpSpMkLst>
            <pc:docMk/>
            <pc:sldMk cId="3271244392" sldId="1449"/>
            <ac:grpSpMk id="2" creationId="{39303B0F-812B-4A76-9F97-9AB2F39A9F95}"/>
          </ac:grpSpMkLst>
        </pc:grpChg>
        <pc:grpChg chg="add del mod">
          <ac:chgData name="张承勇" userId="04ec64db-0e6d-4542-b62f-9b650ffe9ad6" providerId="ADAL" clId="{89E4A355-3099-4190-A586-D1EAE8D59D49}" dt="2025-06-12T14:16:47.790" v="2375" actId="165"/>
          <ac:grpSpMkLst>
            <pc:docMk/>
            <pc:sldMk cId="3271244392" sldId="1449"/>
            <ac:grpSpMk id="9" creationId="{334807BE-622A-404F-95E2-2081E76FE7BC}"/>
          </ac:grpSpMkLst>
        </pc:grpChg>
        <pc:grpChg chg="add mod">
          <ac:chgData name="张承勇" userId="04ec64db-0e6d-4542-b62f-9b650ffe9ad6" providerId="ADAL" clId="{89E4A355-3099-4190-A586-D1EAE8D59D49}" dt="2025-06-12T17:37:04.384" v="3862" actId="1076"/>
          <ac:grpSpMkLst>
            <pc:docMk/>
            <pc:sldMk cId="3271244392" sldId="1449"/>
            <ac:grpSpMk id="29" creationId="{576AA662-36F3-47E1-9F38-51E297EB9E0E}"/>
          </ac:grpSpMkLst>
        </pc:grpChg>
        <pc:grpChg chg="add mod ord">
          <ac:chgData name="张承勇" userId="04ec64db-0e6d-4542-b62f-9b650ffe9ad6" providerId="ADAL" clId="{89E4A355-3099-4190-A586-D1EAE8D59D49}" dt="2025-06-13T05:26:34.554" v="5014" actId="167"/>
          <ac:grpSpMkLst>
            <pc:docMk/>
            <pc:sldMk cId="3271244392" sldId="1449"/>
            <ac:grpSpMk id="35" creationId="{63177228-98AC-48FA-A1ED-787575D5C27F}"/>
          </ac:grpSpMkLst>
        </pc:grpChg>
        <pc:picChg chg="add mod ord">
          <ac:chgData name="张承勇" userId="04ec64db-0e6d-4542-b62f-9b650ffe9ad6" providerId="ADAL" clId="{89E4A355-3099-4190-A586-D1EAE8D59D49}" dt="2025-06-13T00:13:03.187" v="4671" actId="164"/>
          <ac:picMkLst>
            <pc:docMk/>
            <pc:sldMk cId="3271244392" sldId="1449"/>
            <ac:picMk id="5" creationId="{FD212E2C-6DB9-4F77-A49E-DE0BF3A6C1F4}"/>
          </ac:picMkLst>
        </pc:picChg>
        <pc:picChg chg="add mod">
          <ac:chgData name="张承勇" userId="04ec64db-0e6d-4542-b62f-9b650ffe9ad6" providerId="ADAL" clId="{89E4A355-3099-4190-A586-D1EAE8D59D49}" dt="2025-06-12T14:17:00.990" v="2377" actId="164"/>
          <ac:picMkLst>
            <pc:docMk/>
            <pc:sldMk cId="3271244392" sldId="1449"/>
            <ac:picMk id="8" creationId="{3A5E5B56-BE6F-4B34-9477-2C62DC016107}"/>
          </ac:picMkLst>
        </pc:picChg>
        <pc:picChg chg="add mod ord">
          <ac:chgData name="张承勇" userId="04ec64db-0e6d-4542-b62f-9b650ffe9ad6" providerId="ADAL" clId="{89E4A355-3099-4190-A586-D1EAE8D59D49}" dt="2025-06-12T17:36:52.160" v="3860" actId="1076"/>
          <ac:picMkLst>
            <pc:docMk/>
            <pc:sldMk cId="3271244392" sldId="1449"/>
            <ac:picMk id="19" creationId="{3B4DFC36-1D30-445C-A647-3E9C1D17BDFD}"/>
          </ac:picMkLst>
        </pc:picChg>
      </pc:sldChg>
      <pc:sldChg chg="delSp del mod">
        <pc:chgData name="张承勇" userId="04ec64db-0e6d-4542-b62f-9b650ffe9ad6" providerId="ADAL" clId="{89E4A355-3099-4190-A586-D1EAE8D59D49}" dt="2025-06-12T14:16:11.387" v="2367" actId="47"/>
        <pc:sldMkLst>
          <pc:docMk/>
          <pc:sldMk cId="2214512633" sldId="1450"/>
        </pc:sldMkLst>
        <pc:spChg chg="del">
          <ac:chgData name="张承勇" userId="04ec64db-0e6d-4542-b62f-9b650ffe9ad6" providerId="ADAL" clId="{89E4A355-3099-4190-A586-D1EAE8D59D49}" dt="2025-06-12T13:21:59.763" v="2299" actId="21"/>
          <ac:spMkLst>
            <pc:docMk/>
            <pc:sldMk cId="2214512633" sldId="1450"/>
            <ac:spMk id="6" creationId="{A66F0B6D-69A5-49B6-93AF-614417B8BBAE}"/>
          </ac:spMkLst>
        </pc:spChg>
      </pc:sldChg>
      <pc:sldChg chg="addSp delSp modSp mod modAnim">
        <pc:chgData name="张承勇" userId="04ec64db-0e6d-4542-b62f-9b650ffe9ad6" providerId="ADAL" clId="{89E4A355-3099-4190-A586-D1EAE8D59D49}" dt="2025-06-13T06:04:27.369" v="5093"/>
        <pc:sldMkLst>
          <pc:docMk/>
          <pc:sldMk cId="931794072" sldId="1451"/>
        </pc:sldMkLst>
        <pc:spChg chg="add del mod">
          <ac:chgData name="张承勇" userId="04ec64db-0e6d-4542-b62f-9b650ffe9ad6" providerId="ADAL" clId="{89E4A355-3099-4190-A586-D1EAE8D59D49}" dt="2025-06-12T16:32:35.241" v="3203" actId="478"/>
          <ac:spMkLst>
            <pc:docMk/>
            <pc:sldMk cId="931794072" sldId="1451"/>
            <ac:spMk id="6" creationId="{7F93089D-0214-4E9F-802B-1BE1343D96E9}"/>
          </ac:spMkLst>
        </pc:spChg>
        <pc:spChg chg="del mod">
          <ac:chgData name="张承勇" userId="04ec64db-0e6d-4542-b62f-9b650ffe9ad6" providerId="ADAL" clId="{89E4A355-3099-4190-A586-D1EAE8D59D49}" dt="2025-06-12T17:42:48.313" v="3884" actId="478"/>
          <ac:spMkLst>
            <pc:docMk/>
            <pc:sldMk cId="931794072" sldId="1451"/>
            <ac:spMk id="8" creationId="{AE306088-FF27-4820-9FC4-B41D185EE853}"/>
          </ac:spMkLst>
        </pc:spChg>
        <pc:spChg chg="del mod">
          <ac:chgData name="张承勇" userId="04ec64db-0e6d-4542-b62f-9b650ffe9ad6" providerId="ADAL" clId="{89E4A355-3099-4190-A586-D1EAE8D59D49}" dt="2025-06-12T23:21:18.898" v="4539" actId="478"/>
          <ac:spMkLst>
            <pc:docMk/>
            <pc:sldMk cId="931794072" sldId="1451"/>
            <ac:spMk id="12" creationId="{7FB567FC-5D4E-BBDA-AE69-83A2C1B24B54}"/>
          </ac:spMkLst>
        </pc:spChg>
        <pc:spChg chg="add del mod">
          <ac:chgData name="张承勇" userId="04ec64db-0e6d-4542-b62f-9b650ffe9ad6" providerId="ADAL" clId="{89E4A355-3099-4190-A586-D1EAE8D59D49}" dt="2025-06-12T15:59:37.154" v="3003" actId="478"/>
          <ac:spMkLst>
            <pc:docMk/>
            <pc:sldMk cId="931794072" sldId="1451"/>
            <ac:spMk id="13" creationId="{4069FB7A-6211-4A4C-B0C6-C4C5C6AA2DC1}"/>
          </ac:spMkLst>
        </pc:spChg>
        <pc:spChg chg="add mod">
          <ac:chgData name="张承勇" userId="04ec64db-0e6d-4542-b62f-9b650ffe9ad6" providerId="ADAL" clId="{89E4A355-3099-4190-A586-D1EAE8D59D49}" dt="2025-06-12T15:59:10.585" v="2999" actId="164"/>
          <ac:spMkLst>
            <pc:docMk/>
            <pc:sldMk cId="931794072" sldId="1451"/>
            <ac:spMk id="14" creationId="{98C6DADE-6239-4AD2-BE4F-10C490BD9D28}"/>
          </ac:spMkLst>
        </pc:spChg>
        <pc:spChg chg="add del mod">
          <ac:chgData name="张承勇" userId="04ec64db-0e6d-4542-b62f-9b650ffe9ad6" providerId="ADAL" clId="{89E4A355-3099-4190-A586-D1EAE8D59D49}" dt="2025-06-12T15:59:37.154" v="3003" actId="478"/>
          <ac:spMkLst>
            <pc:docMk/>
            <pc:sldMk cId="931794072" sldId="1451"/>
            <ac:spMk id="15" creationId="{E94DADE5-9D1E-4AF0-9028-D9E1705E9CD7}"/>
          </ac:spMkLst>
        </pc:spChg>
        <pc:spChg chg="add mod">
          <ac:chgData name="张承勇" userId="04ec64db-0e6d-4542-b62f-9b650ffe9ad6" providerId="ADAL" clId="{89E4A355-3099-4190-A586-D1EAE8D59D49}" dt="2025-06-12T15:59:10.585" v="2999" actId="164"/>
          <ac:spMkLst>
            <pc:docMk/>
            <pc:sldMk cId="931794072" sldId="1451"/>
            <ac:spMk id="16" creationId="{90CF41B3-1064-4B7C-8C4C-1F3746534D11}"/>
          </ac:spMkLst>
        </pc:spChg>
        <pc:spChg chg="add del mod">
          <ac:chgData name="张承勇" userId="04ec64db-0e6d-4542-b62f-9b650ffe9ad6" providerId="ADAL" clId="{89E4A355-3099-4190-A586-D1EAE8D59D49}" dt="2025-06-12T15:59:37.154" v="3003" actId="478"/>
          <ac:spMkLst>
            <pc:docMk/>
            <pc:sldMk cId="931794072" sldId="1451"/>
            <ac:spMk id="17" creationId="{A6B31780-7857-45D7-8F0E-BE585661D4AA}"/>
          </ac:spMkLst>
        </pc:spChg>
        <pc:spChg chg="add del mod">
          <ac:chgData name="张承勇" userId="04ec64db-0e6d-4542-b62f-9b650ffe9ad6" providerId="ADAL" clId="{89E4A355-3099-4190-A586-D1EAE8D59D49}" dt="2025-06-12T15:59:39.393" v="3005" actId="478"/>
          <ac:spMkLst>
            <pc:docMk/>
            <pc:sldMk cId="931794072" sldId="1451"/>
            <ac:spMk id="18" creationId="{D36713B1-CFAD-4291-90E8-2AC8D08C62B9}"/>
          </ac:spMkLst>
        </pc:spChg>
        <pc:spChg chg="add del mod">
          <ac:chgData name="张承勇" userId="04ec64db-0e6d-4542-b62f-9b650ffe9ad6" providerId="ADAL" clId="{89E4A355-3099-4190-A586-D1EAE8D59D49}" dt="2025-06-12T16:42:19.802" v="3300" actId="21"/>
          <ac:spMkLst>
            <pc:docMk/>
            <pc:sldMk cId="931794072" sldId="1451"/>
            <ac:spMk id="19" creationId="{3C53AB8F-4D35-4EBD-8227-B195D5E6C60F}"/>
          </ac:spMkLst>
        </pc:spChg>
        <pc:spChg chg="add del">
          <ac:chgData name="张承勇" userId="04ec64db-0e6d-4542-b62f-9b650ffe9ad6" providerId="ADAL" clId="{89E4A355-3099-4190-A586-D1EAE8D59D49}" dt="2025-06-12T16:32:07.332" v="3190" actId="22"/>
          <ac:spMkLst>
            <pc:docMk/>
            <pc:sldMk cId="931794072" sldId="1451"/>
            <ac:spMk id="23" creationId="{51B0AE61-EB1A-481E-B686-36D0E0196765}"/>
          </ac:spMkLst>
        </pc:spChg>
        <pc:spChg chg="add del mod">
          <ac:chgData name="张承勇" userId="04ec64db-0e6d-4542-b62f-9b650ffe9ad6" providerId="ADAL" clId="{89E4A355-3099-4190-A586-D1EAE8D59D49}" dt="2025-06-12T17:42:27.488" v="3876" actId="478"/>
          <ac:spMkLst>
            <pc:docMk/>
            <pc:sldMk cId="931794072" sldId="1451"/>
            <ac:spMk id="25" creationId="{C36C4A25-F505-4D73-B6A3-D98D58EB47F6}"/>
          </ac:spMkLst>
        </pc:spChg>
        <pc:spChg chg="add mod">
          <ac:chgData name="张承勇" userId="04ec64db-0e6d-4542-b62f-9b650ffe9ad6" providerId="ADAL" clId="{89E4A355-3099-4190-A586-D1EAE8D59D49}" dt="2025-06-13T00:09:21.645" v="4663" actId="164"/>
          <ac:spMkLst>
            <pc:docMk/>
            <pc:sldMk cId="931794072" sldId="1451"/>
            <ac:spMk id="28" creationId="{CB7EADD1-5A80-41EF-AE20-EAF756996091}"/>
          </ac:spMkLst>
        </pc:spChg>
        <pc:spChg chg="add mod">
          <ac:chgData name="张承勇" userId="04ec64db-0e6d-4542-b62f-9b650ffe9ad6" providerId="ADAL" clId="{89E4A355-3099-4190-A586-D1EAE8D59D49}" dt="2025-06-13T00:09:13.570" v="4657" actId="164"/>
          <ac:spMkLst>
            <pc:docMk/>
            <pc:sldMk cId="931794072" sldId="1451"/>
            <ac:spMk id="30" creationId="{0E29D3D7-0133-4F00-878A-4814A24BDB01}"/>
          </ac:spMkLst>
        </pc:spChg>
        <pc:spChg chg="add del">
          <ac:chgData name="张承勇" userId="04ec64db-0e6d-4542-b62f-9b650ffe9ad6" providerId="ADAL" clId="{89E4A355-3099-4190-A586-D1EAE8D59D49}" dt="2025-06-12T16:43:48.756" v="3349" actId="22"/>
          <ac:spMkLst>
            <pc:docMk/>
            <pc:sldMk cId="931794072" sldId="1451"/>
            <ac:spMk id="32" creationId="{057D66D4-4BF5-4CFB-B26F-EE1D04F5BC1D}"/>
          </ac:spMkLst>
        </pc:spChg>
        <pc:spChg chg="add mod">
          <ac:chgData name="张承勇" userId="04ec64db-0e6d-4542-b62f-9b650ffe9ad6" providerId="ADAL" clId="{89E4A355-3099-4190-A586-D1EAE8D59D49}" dt="2025-06-12T17:43:53.168" v="3899" actId="164"/>
          <ac:spMkLst>
            <pc:docMk/>
            <pc:sldMk cId="931794072" sldId="1451"/>
            <ac:spMk id="34" creationId="{1119E51A-CEF9-45EB-9575-FF5631E6E110}"/>
          </ac:spMkLst>
        </pc:spChg>
        <pc:spChg chg="add del">
          <ac:chgData name="张承勇" userId="04ec64db-0e6d-4542-b62f-9b650ffe9ad6" providerId="ADAL" clId="{89E4A355-3099-4190-A586-D1EAE8D59D49}" dt="2025-06-12T16:45:29.099" v="3388" actId="22"/>
          <ac:spMkLst>
            <pc:docMk/>
            <pc:sldMk cId="931794072" sldId="1451"/>
            <ac:spMk id="36" creationId="{BF857C1F-95F3-4214-B8B2-9FB54AD439E0}"/>
          </ac:spMkLst>
        </pc:spChg>
        <pc:spChg chg="add mod">
          <ac:chgData name="张承勇" userId="04ec64db-0e6d-4542-b62f-9b650ffe9ad6" providerId="ADAL" clId="{89E4A355-3099-4190-A586-D1EAE8D59D49}" dt="2025-06-12T17:43:54.080" v="3900" actId="164"/>
          <ac:spMkLst>
            <pc:docMk/>
            <pc:sldMk cId="931794072" sldId="1451"/>
            <ac:spMk id="38" creationId="{7EC620C0-4008-448C-97BD-F80072E35B8C}"/>
          </ac:spMkLst>
        </pc:spChg>
        <pc:spChg chg="add mod">
          <ac:chgData name="张承勇" userId="04ec64db-0e6d-4542-b62f-9b650ffe9ad6" providerId="ADAL" clId="{89E4A355-3099-4190-A586-D1EAE8D59D49}" dt="2025-06-12T23:21:25.641" v="4543"/>
          <ac:spMkLst>
            <pc:docMk/>
            <pc:sldMk cId="931794072" sldId="1451"/>
            <ac:spMk id="41" creationId="{C95B6A0A-3DC9-4617-BCAD-FB127C05ED6B}"/>
          </ac:spMkLst>
        </pc:spChg>
        <pc:grpChg chg="add del mod">
          <ac:chgData name="张承勇" userId="04ec64db-0e6d-4542-b62f-9b650ffe9ad6" providerId="ADAL" clId="{89E4A355-3099-4190-A586-D1EAE8D59D49}" dt="2025-06-12T15:59:12.129" v="3000" actId="21"/>
          <ac:grpSpMkLst>
            <pc:docMk/>
            <pc:sldMk cId="931794072" sldId="1451"/>
            <ac:grpSpMk id="2" creationId="{852EAC49-8BA8-444E-A4D1-F8EBEFDB0F67}"/>
          </ac:grpSpMkLst>
        </pc:grpChg>
        <pc:grpChg chg="add mod">
          <ac:chgData name="张承勇" userId="04ec64db-0e6d-4542-b62f-9b650ffe9ad6" providerId="ADAL" clId="{89E4A355-3099-4190-A586-D1EAE8D59D49}" dt="2025-06-12T17:43:54.080" v="3900" actId="164"/>
          <ac:grpSpMkLst>
            <pc:docMk/>
            <pc:sldMk cId="931794072" sldId="1451"/>
            <ac:grpSpMk id="39" creationId="{41D37176-8B60-4447-A272-C9A6272B554E}"/>
          </ac:grpSpMkLst>
        </pc:grpChg>
        <pc:grpChg chg="add mod">
          <ac:chgData name="张承勇" userId="04ec64db-0e6d-4542-b62f-9b650ffe9ad6" providerId="ADAL" clId="{89E4A355-3099-4190-A586-D1EAE8D59D49}" dt="2025-06-12T17:43:53.168" v="3899" actId="164"/>
          <ac:grpSpMkLst>
            <pc:docMk/>
            <pc:sldMk cId="931794072" sldId="1451"/>
            <ac:grpSpMk id="40" creationId="{76417FBA-FC91-4EF7-87E5-958408F167A4}"/>
          </ac:grpSpMkLst>
        </pc:grpChg>
        <pc:grpChg chg="add mod">
          <ac:chgData name="张承勇" userId="04ec64db-0e6d-4542-b62f-9b650ffe9ad6" providerId="ADAL" clId="{89E4A355-3099-4190-A586-D1EAE8D59D49}" dt="2025-06-13T00:09:13.570" v="4657" actId="164"/>
          <ac:grpSpMkLst>
            <pc:docMk/>
            <pc:sldMk cId="931794072" sldId="1451"/>
            <ac:grpSpMk id="42" creationId="{9772269B-B795-4F60-A362-111CBA4CF85F}"/>
          </ac:grpSpMkLst>
        </pc:grpChg>
        <pc:grpChg chg="add mod">
          <ac:chgData name="张承勇" userId="04ec64db-0e6d-4542-b62f-9b650ffe9ad6" providerId="ADAL" clId="{89E4A355-3099-4190-A586-D1EAE8D59D49}" dt="2025-06-13T00:09:21.645" v="4663" actId="164"/>
          <ac:grpSpMkLst>
            <pc:docMk/>
            <pc:sldMk cId="931794072" sldId="1451"/>
            <ac:grpSpMk id="43" creationId="{2CBD8B26-ACE1-4E42-92AD-8EF850C60CFF}"/>
          </ac:grpSpMkLst>
        </pc:grpChg>
        <pc:picChg chg="add del mod">
          <ac:chgData name="张承勇" userId="04ec64db-0e6d-4542-b62f-9b650ffe9ad6" providerId="ADAL" clId="{89E4A355-3099-4190-A586-D1EAE8D59D49}" dt="2025-06-12T16:35:41.209" v="3217" actId="478"/>
          <ac:picMkLst>
            <pc:docMk/>
            <pc:sldMk cId="931794072" sldId="1451"/>
            <ac:picMk id="4" creationId="{5CA149E6-D7C0-4E75-A0B4-4DFF3832FC20}"/>
          </ac:picMkLst>
        </pc:picChg>
        <pc:picChg chg="add del mod">
          <ac:chgData name="张承勇" userId="04ec64db-0e6d-4542-b62f-9b650ffe9ad6" providerId="ADAL" clId="{89E4A355-3099-4190-A586-D1EAE8D59D49}" dt="2025-06-12T15:59:31.872" v="3002" actId="478"/>
          <ac:picMkLst>
            <pc:docMk/>
            <pc:sldMk cId="931794072" sldId="1451"/>
            <ac:picMk id="9" creationId="{29A182DD-6F78-4E04-A15C-0CE130F12F07}"/>
          </ac:picMkLst>
        </pc:picChg>
        <pc:picChg chg="add mod ord">
          <ac:chgData name="张承勇" userId="04ec64db-0e6d-4542-b62f-9b650ffe9ad6" providerId="ADAL" clId="{89E4A355-3099-4190-A586-D1EAE8D59D49}" dt="2025-06-13T00:09:21.645" v="4663" actId="164"/>
          <ac:picMkLst>
            <pc:docMk/>
            <pc:sldMk cId="931794072" sldId="1451"/>
            <ac:picMk id="20" creationId="{7F40E18E-997F-4C28-B065-8203D80D8E35}"/>
          </ac:picMkLst>
        </pc:picChg>
        <pc:picChg chg="add mod ord">
          <ac:chgData name="张承勇" userId="04ec64db-0e6d-4542-b62f-9b650ffe9ad6" providerId="ADAL" clId="{89E4A355-3099-4190-A586-D1EAE8D59D49}" dt="2025-06-13T00:09:13.570" v="4657" actId="164"/>
          <ac:picMkLst>
            <pc:docMk/>
            <pc:sldMk cId="931794072" sldId="1451"/>
            <ac:picMk id="26" creationId="{0944FF78-E9A2-41B8-88DB-017D5BE98B0B}"/>
          </ac:picMkLst>
        </pc:picChg>
        <pc:cxnChg chg="add del mod">
          <ac:chgData name="张承勇" userId="04ec64db-0e6d-4542-b62f-9b650ffe9ad6" providerId="ADAL" clId="{89E4A355-3099-4190-A586-D1EAE8D59D49}" dt="2025-06-12T15:59:01.846" v="2998" actId="478"/>
          <ac:cxnSpMkLst>
            <pc:docMk/>
            <pc:sldMk cId="931794072" sldId="1451"/>
            <ac:cxnSpMk id="10" creationId="{65B13FAF-449D-4AA6-BD35-2B1465D474A9}"/>
          </ac:cxnSpMkLst>
        </pc:cxnChg>
        <pc:cxnChg chg="add del mod">
          <ac:chgData name="张承勇" userId="04ec64db-0e6d-4542-b62f-9b650ffe9ad6" providerId="ADAL" clId="{89E4A355-3099-4190-A586-D1EAE8D59D49}" dt="2025-06-12T15:59:00.860" v="2997" actId="478"/>
          <ac:cxnSpMkLst>
            <pc:docMk/>
            <pc:sldMk cId="931794072" sldId="1451"/>
            <ac:cxnSpMk id="11" creationId="{3B016305-6854-412F-B908-DE1D1E8D69CF}"/>
          </ac:cxnSpMkLst>
        </pc:cxnChg>
      </pc:sldChg>
      <pc:sldChg chg="addSp delSp modSp add mod ord modAnim">
        <pc:chgData name="张承勇" userId="04ec64db-0e6d-4542-b62f-9b650ffe9ad6" providerId="ADAL" clId="{89E4A355-3099-4190-A586-D1EAE8D59D49}" dt="2025-06-13T04:54:56.426" v="4820" actId="12"/>
        <pc:sldMkLst>
          <pc:docMk/>
          <pc:sldMk cId="1273575691" sldId="1452"/>
        </pc:sldMkLst>
        <pc:spChg chg="add mod">
          <ac:chgData name="张承勇" userId="04ec64db-0e6d-4542-b62f-9b650ffe9ad6" providerId="ADAL" clId="{89E4A355-3099-4190-A586-D1EAE8D59D49}" dt="2025-06-12T03:04:06.944" v="1044" actId="14100"/>
          <ac:spMkLst>
            <pc:docMk/>
            <pc:sldMk cId="1273575691" sldId="1452"/>
            <ac:spMk id="11" creationId="{9EBDE664-3295-4C6D-AF99-F2D865B78002}"/>
          </ac:spMkLst>
        </pc:spChg>
        <pc:spChg chg="del mod">
          <ac:chgData name="张承勇" userId="04ec64db-0e6d-4542-b62f-9b650ffe9ad6" providerId="ADAL" clId="{89E4A355-3099-4190-A586-D1EAE8D59D49}" dt="2025-06-12T23:20:51.035" v="4523" actId="478"/>
          <ac:spMkLst>
            <pc:docMk/>
            <pc:sldMk cId="1273575691" sldId="1452"/>
            <ac:spMk id="12" creationId="{7FB567FC-5D4E-BBDA-AE69-83A2C1B24B54}"/>
          </ac:spMkLst>
        </pc:spChg>
        <pc:spChg chg="add mod">
          <ac:chgData name="张承勇" userId="04ec64db-0e6d-4542-b62f-9b650ffe9ad6" providerId="ADAL" clId="{89E4A355-3099-4190-A586-D1EAE8D59D49}" dt="2025-06-12T16:14:59.419" v="3084" actId="207"/>
          <ac:spMkLst>
            <pc:docMk/>
            <pc:sldMk cId="1273575691" sldId="1452"/>
            <ac:spMk id="13" creationId="{3361DB1A-ECF1-4FB0-90F4-80E946DC3816}"/>
          </ac:spMkLst>
        </pc:spChg>
        <pc:spChg chg="add mod">
          <ac:chgData name="张承勇" userId="04ec64db-0e6d-4542-b62f-9b650ffe9ad6" providerId="ADAL" clId="{89E4A355-3099-4190-A586-D1EAE8D59D49}" dt="2025-06-13T04:52:20.026" v="4812" actId="207"/>
          <ac:spMkLst>
            <pc:docMk/>
            <pc:sldMk cId="1273575691" sldId="1452"/>
            <ac:spMk id="14" creationId="{90A26852-68B6-4516-ABD2-2DDE4408AB57}"/>
          </ac:spMkLst>
        </pc:spChg>
        <pc:spChg chg="add del">
          <ac:chgData name="张承勇" userId="04ec64db-0e6d-4542-b62f-9b650ffe9ad6" providerId="ADAL" clId="{89E4A355-3099-4190-A586-D1EAE8D59D49}" dt="2025-06-12T01:50:12.961" v="797" actId="22"/>
          <ac:spMkLst>
            <pc:docMk/>
            <pc:sldMk cId="1273575691" sldId="1452"/>
            <ac:spMk id="15" creationId="{BB36CE49-1D50-45A7-82EE-EEBBD25570CB}"/>
          </ac:spMkLst>
        </pc:spChg>
        <pc:spChg chg="add mod">
          <ac:chgData name="张承勇" userId="04ec64db-0e6d-4542-b62f-9b650ffe9ad6" providerId="ADAL" clId="{89E4A355-3099-4190-A586-D1EAE8D59D49}" dt="2025-06-12T23:06:29.240" v="4464"/>
          <ac:spMkLst>
            <pc:docMk/>
            <pc:sldMk cId="1273575691" sldId="1452"/>
            <ac:spMk id="17" creationId="{734494EF-C9CB-4710-8F3F-07D94B6FCAA7}"/>
          </ac:spMkLst>
        </pc:spChg>
        <pc:spChg chg="add del">
          <ac:chgData name="张承勇" userId="04ec64db-0e6d-4542-b62f-9b650ffe9ad6" providerId="ADAL" clId="{89E4A355-3099-4190-A586-D1EAE8D59D49}" dt="2025-06-12T01:52:18.793" v="850" actId="22"/>
          <ac:spMkLst>
            <pc:docMk/>
            <pc:sldMk cId="1273575691" sldId="1452"/>
            <ac:spMk id="19" creationId="{130E0C8B-F59D-4452-8461-50DA08E22138}"/>
          </ac:spMkLst>
        </pc:spChg>
        <pc:spChg chg="add mod">
          <ac:chgData name="张承勇" userId="04ec64db-0e6d-4542-b62f-9b650ffe9ad6" providerId="ADAL" clId="{89E4A355-3099-4190-A586-D1EAE8D59D49}" dt="2025-06-13T04:51:23.758" v="4807" actId="1076"/>
          <ac:spMkLst>
            <pc:docMk/>
            <pc:sldMk cId="1273575691" sldId="1452"/>
            <ac:spMk id="21" creationId="{8CCD7F7D-DDDA-4AAD-AA1D-C75A2F4C658C}"/>
          </ac:spMkLst>
        </pc:spChg>
        <pc:spChg chg="add del">
          <ac:chgData name="张承勇" userId="04ec64db-0e6d-4542-b62f-9b650ffe9ad6" providerId="ADAL" clId="{89E4A355-3099-4190-A586-D1EAE8D59D49}" dt="2025-06-12T01:54:35.619" v="887" actId="22"/>
          <ac:spMkLst>
            <pc:docMk/>
            <pc:sldMk cId="1273575691" sldId="1452"/>
            <ac:spMk id="24" creationId="{BB2310B3-4927-4343-B61E-681B9737AFDB}"/>
          </ac:spMkLst>
        </pc:spChg>
        <pc:spChg chg="del">
          <ac:chgData name="张承勇" userId="04ec64db-0e6d-4542-b62f-9b650ffe9ad6" providerId="ADAL" clId="{89E4A355-3099-4190-A586-D1EAE8D59D49}" dt="2025-06-12T01:17:50.072" v="588" actId="478"/>
          <ac:spMkLst>
            <pc:docMk/>
            <pc:sldMk cId="1273575691" sldId="1452"/>
            <ac:spMk id="25" creationId="{D97C6F51-B035-41BB-8D1A-A6BBAC07061B}"/>
          </ac:spMkLst>
        </pc:spChg>
        <pc:spChg chg="del">
          <ac:chgData name="张承勇" userId="04ec64db-0e6d-4542-b62f-9b650ffe9ad6" providerId="ADAL" clId="{89E4A355-3099-4190-A586-D1EAE8D59D49}" dt="2025-06-12T01:17:56.877" v="589" actId="478"/>
          <ac:spMkLst>
            <pc:docMk/>
            <pc:sldMk cId="1273575691" sldId="1452"/>
            <ac:spMk id="26" creationId="{1C9F7737-C7F8-4708-A726-BD3B5A51500D}"/>
          </ac:spMkLst>
        </pc:spChg>
        <pc:spChg chg="del">
          <ac:chgData name="张承勇" userId="04ec64db-0e6d-4542-b62f-9b650ffe9ad6" providerId="ADAL" clId="{89E4A355-3099-4190-A586-D1EAE8D59D49}" dt="2025-06-12T01:18:06.001" v="590" actId="478"/>
          <ac:spMkLst>
            <pc:docMk/>
            <pc:sldMk cId="1273575691" sldId="1452"/>
            <ac:spMk id="28" creationId="{258EE2B8-2BAF-4919-BE56-E1BCAC66CE6B}"/>
          </ac:spMkLst>
        </pc:spChg>
        <pc:spChg chg="mod">
          <ac:chgData name="张承勇" userId="04ec64db-0e6d-4542-b62f-9b650ffe9ad6" providerId="ADAL" clId="{89E4A355-3099-4190-A586-D1EAE8D59D49}" dt="2025-06-13T04:54:56.426" v="4820" actId="12"/>
          <ac:spMkLst>
            <pc:docMk/>
            <pc:sldMk cId="1273575691" sldId="1452"/>
            <ac:spMk id="29" creationId="{4BC941C3-FBA3-4805-919B-22F58A5E4D4D}"/>
          </ac:spMkLst>
        </pc:spChg>
        <pc:spChg chg="add mod">
          <ac:chgData name="张承勇" userId="04ec64db-0e6d-4542-b62f-9b650ffe9ad6" providerId="ADAL" clId="{89E4A355-3099-4190-A586-D1EAE8D59D49}" dt="2025-06-12T23:07:14.723" v="4474"/>
          <ac:spMkLst>
            <pc:docMk/>
            <pc:sldMk cId="1273575691" sldId="1452"/>
            <ac:spMk id="30" creationId="{5B323721-7A31-4B77-818C-412BB340F0AF}"/>
          </ac:spMkLst>
        </pc:spChg>
        <pc:spChg chg="add del">
          <ac:chgData name="张承勇" userId="04ec64db-0e6d-4542-b62f-9b650ffe9ad6" providerId="ADAL" clId="{89E4A355-3099-4190-A586-D1EAE8D59D49}" dt="2025-06-12T17:33:46.801" v="3847" actId="22"/>
          <ac:spMkLst>
            <pc:docMk/>
            <pc:sldMk cId="1273575691" sldId="1452"/>
            <ac:spMk id="37" creationId="{6BE910F5-93BB-469F-8F90-958B1F75067A}"/>
          </ac:spMkLst>
        </pc:spChg>
        <pc:spChg chg="add mod">
          <ac:chgData name="张承勇" userId="04ec64db-0e6d-4542-b62f-9b650ffe9ad6" providerId="ADAL" clId="{89E4A355-3099-4190-A586-D1EAE8D59D49}" dt="2025-06-13T04:52:15.439" v="4811" actId="207"/>
          <ac:spMkLst>
            <pc:docMk/>
            <pc:sldMk cId="1273575691" sldId="1452"/>
            <ac:spMk id="39" creationId="{86B84754-BCCE-4F32-B4A4-651B7B51F601}"/>
          </ac:spMkLst>
        </pc:spChg>
        <pc:spChg chg="add mod">
          <ac:chgData name="张承勇" userId="04ec64db-0e6d-4542-b62f-9b650ffe9ad6" providerId="ADAL" clId="{89E4A355-3099-4190-A586-D1EAE8D59D49}" dt="2025-06-12T23:20:52.368" v="4524"/>
          <ac:spMkLst>
            <pc:docMk/>
            <pc:sldMk cId="1273575691" sldId="1452"/>
            <ac:spMk id="41" creationId="{9E5B3A96-1ED6-40FB-8343-46392A9A15D3}"/>
          </ac:spMkLst>
        </pc:spChg>
        <pc:spChg chg="add del">
          <ac:chgData name="张承勇" userId="04ec64db-0e6d-4542-b62f-9b650ffe9ad6" providerId="ADAL" clId="{89E4A355-3099-4190-A586-D1EAE8D59D49}" dt="2025-06-12T23:38:30.724" v="4595" actId="22"/>
          <ac:spMkLst>
            <pc:docMk/>
            <pc:sldMk cId="1273575691" sldId="1452"/>
            <ac:spMk id="43" creationId="{71E4ADDB-887F-47DC-B4DE-B7BFF47B9ED0}"/>
          </ac:spMkLst>
        </pc:spChg>
        <pc:spChg chg="add mod">
          <ac:chgData name="张承勇" userId="04ec64db-0e6d-4542-b62f-9b650ffe9ad6" providerId="ADAL" clId="{89E4A355-3099-4190-A586-D1EAE8D59D49}" dt="2025-06-12T23:39:26.236" v="4607" actId="164"/>
          <ac:spMkLst>
            <pc:docMk/>
            <pc:sldMk cId="1273575691" sldId="1452"/>
            <ac:spMk id="45" creationId="{84FD62BD-5999-426F-9ABF-F84B42F8F03C}"/>
          </ac:spMkLst>
        </pc:spChg>
        <pc:spChg chg="add mod">
          <ac:chgData name="张承勇" userId="04ec64db-0e6d-4542-b62f-9b650ffe9ad6" providerId="ADAL" clId="{89E4A355-3099-4190-A586-D1EAE8D59D49}" dt="2025-06-12T23:39:26.236" v="4607" actId="164"/>
          <ac:spMkLst>
            <pc:docMk/>
            <pc:sldMk cId="1273575691" sldId="1452"/>
            <ac:spMk id="46" creationId="{1A0E0313-45B9-45C7-8020-68C45DA94C39}"/>
          </ac:spMkLst>
        </pc:spChg>
        <pc:spChg chg="add del">
          <ac:chgData name="张承勇" userId="04ec64db-0e6d-4542-b62f-9b650ffe9ad6" providerId="ADAL" clId="{89E4A355-3099-4190-A586-D1EAE8D59D49}" dt="2025-06-12T23:41:24.926" v="4620" actId="22"/>
          <ac:spMkLst>
            <pc:docMk/>
            <pc:sldMk cId="1273575691" sldId="1452"/>
            <ac:spMk id="49" creationId="{FD829A0F-CD71-42D8-802D-9BDDC988035E}"/>
          </ac:spMkLst>
        </pc:spChg>
        <pc:spChg chg="add mod">
          <ac:chgData name="张承勇" userId="04ec64db-0e6d-4542-b62f-9b650ffe9ad6" providerId="ADAL" clId="{89E4A355-3099-4190-A586-D1EAE8D59D49}" dt="2025-06-12T23:42:26.752" v="4643" actId="164"/>
          <ac:spMkLst>
            <pc:docMk/>
            <pc:sldMk cId="1273575691" sldId="1452"/>
            <ac:spMk id="51" creationId="{4DFE1F40-AA57-4826-A937-B90F68E20011}"/>
          </ac:spMkLst>
        </pc:spChg>
        <pc:spChg chg="add mod">
          <ac:chgData name="张承勇" userId="04ec64db-0e6d-4542-b62f-9b650ffe9ad6" providerId="ADAL" clId="{89E4A355-3099-4190-A586-D1EAE8D59D49}" dt="2025-06-12T23:42:26.752" v="4643" actId="164"/>
          <ac:spMkLst>
            <pc:docMk/>
            <pc:sldMk cId="1273575691" sldId="1452"/>
            <ac:spMk id="52" creationId="{F2305D72-C7F7-4AAE-94B4-79BAFFB3172F}"/>
          </ac:spMkLst>
        </pc:spChg>
        <pc:spChg chg="add mod">
          <ac:chgData name="张承勇" userId="04ec64db-0e6d-4542-b62f-9b650ffe9ad6" providerId="ADAL" clId="{89E4A355-3099-4190-A586-D1EAE8D59D49}" dt="2025-06-12T23:42:26.752" v="4643" actId="164"/>
          <ac:spMkLst>
            <pc:docMk/>
            <pc:sldMk cId="1273575691" sldId="1452"/>
            <ac:spMk id="53" creationId="{28646459-57DC-45FA-BCDE-26B2302EC8F9}"/>
          </ac:spMkLst>
        </pc:spChg>
        <pc:spChg chg="add mod">
          <ac:chgData name="张承勇" userId="04ec64db-0e6d-4542-b62f-9b650ffe9ad6" providerId="ADAL" clId="{89E4A355-3099-4190-A586-D1EAE8D59D49}" dt="2025-06-12T23:42:26.752" v="4643" actId="164"/>
          <ac:spMkLst>
            <pc:docMk/>
            <pc:sldMk cId="1273575691" sldId="1452"/>
            <ac:spMk id="54" creationId="{53588407-AF94-45E2-BE14-19EBC238990A}"/>
          </ac:spMkLst>
        </pc:spChg>
        <pc:grpChg chg="add mod">
          <ac:chgData name="张承勇" userId="04ec64db-0e6d-4542-b62f-9b650ffe9ad6" providerId="ADAL" clId="{89E4A355-3099-4190-A586-D1EAE8D59D49}" dt="2025-06-13T04:51:08.303" v="4802" actId="1076"/>
          <ac:grpSpMkLst>
            <pc:docMk/>
            <pc:sldMk cId="1273575691" sldId="1452"/>
            <ac:grpSpMk id="9" creationId="{D6DC850A-4035-4AD2-AFCC-67C73B6BC8F0}"/>
          </ac:grpSpMkLst>
        </pc:grpChg>
        <pc:grpChg chg="add mod ord">
          <ac:chgData name="张承勇" userId="04ec64db-0e6d-4542-b62f-9b650ffe9ad6" providerId="ADAL" clId="{89E4A355-3099-4190-A586-D1EAE8D59D49}" dt="2025-06-12T23:39:26.236" v="4607" actId="164"/>
          <ac:grpSpMkLst>
            <pc:docMk/>
            <pc:sldMk cId="1273575691" sldId="1452"/>
            <ac:grpSpMk id="35" creationId="{1D149743-19AE-46DE-91B8-8BA57107D529}"/>
          </ac:grpSpMkLst>
        </pc:grpChg>
        <pc:grpChg chg="add mod ord">
          <ac:chgData name="张承勇" userId="04ec64db-0e6d-4542-b62f-9b650ffe9ad6" providerId="ADAL" clId="{89E4A355-3099-4190-A586-D1EAE8D59D49}" dt="2025-06-13T04:51:38.620" v="4809" actId="1076"/>
          <ac:grpSpMkLst>
            <pc:docMk/>
            <pc:sldMk cId="1273575691" sldId="1452"/>
            <ac:grpSpMk id="40" creationId="{18886514-1E09-4B40-B66D-441789C198DF}"/>
          </ac:grpSpMkLst>
        </pc:grpChg>
        <pc:grpChg chg="add mod ord">
          <ac:chgData name="张承勇" userId="04ec64db-0e6d-4542-b62f-9b650ffe9ad6" providerId="ADAL" clId="{89E4A355-3099-4190-A586-D1EAE8D59D49}" dt="2025-06-12T23:42:26.752" v="4643" actId="164"/>
          <ac:grpSpMkLst>
            <pc:docMk/>
            <pc:sldMk cId="1273575691" sldId="1452"/>
            <ac:grpSpMk id="47" creationId="{7A2DE8F8-05BD-4C5C-986C-08B7119ECBB8}"/>
          </ac:grpSpMkLst>
        </pc:grpChg>
        <pc:grpChg chg="add mod ord">
          <ac:chgData name="张承勇" userId="04ec64db-0e6d-4542-b62f-9b650ffe9ad6" providerId="ADAL" clId="{89E4A355-3099-4190-A586-D1EAE8D59D49}" dt="2025-06-12T23:42:30.348" v="4644" actId="167"/>
          <ac:grpSpMkLst>
            <pc:docMk/>
            <pc:sldMk cId="1273575691" sldId="1452"/>
            <ac:grpSpMk id="55" creationId="{5FC6145A-59B7-42EE-9B75-F3A6D5F4DA32}"/>
          </ac:grpSpMkLst>
        </pc:grpChg>
        <pc:picChg chg="add del mod">
          <ac:chgData name="张承勇" userId="04ec64db-0e6d-4542-b62f-9b650ffe9ad6" providerId="ADAL" clId="{89E4A355-3099-4190-A586-D1EAE8D59D49}" dt="2025-06-12T02:22:26.054" v="990" actId="478"/>
          <ac:picMkLst>
            <pc:docMk/>
            <pc:sldMk cId="1273575691" sldId="1452"/>
            <ac:picMk id="4" creationId="{B752081B-833E-4328-85B8-AE41D773AC23}"/>
          </ac:picMkLst>
        </pc:picChg>
        <pc:picChg chg="add del mod ord">
          <ac:chgData name="张承勇" userId="04ec64db-0e6d-4542-b62f-9b650ffe9ad6" providerId="ADAL" clId="{89E4A355-3099-4190-A586-D1EAE8D59D49}" dt="2025-06-12T02:23:40.837" v="1008" actId="478"/>
          <ac:picMkLst>
            <pc:docMk/>
            <pc:sldMk cId="1273575691" sldId="1452"/>
            <ac:picMk id="20" creationId="{FF55E7CF-BAB3-47A8-849B-73ED120EF6D9}"/>
          </ac:picMkLst>
        </pc:picChg>
        <pc:picChg chg="add mod ord">
          <ac:chgData name="张承勇" userId="04ec64db-0e6d-4542-b62f-9b650ffe9ad6" providerId="ADAL" clId="{89E4A355-3099-4190-A586-D1EAE8D59D49}" dt="2025-06-12T23:40:01.524" v="4615" actId="167"/>
          <ac:picMkLst>
            <pc:docMk/>
            <pc:sldMk cId="1273575691" sldId="1452"/>
            <ac:picMk id="23" creationId="{2C60F943-D80A-4FFD-89DD-4B279513681C}"/>
          </ac:picMkLst>
        </pc:picChg>
        <pc:picChg chg="add del mod ord">
          <ac:chgData name="张承勇" userId="04ec64db-0e6d-4542-b62f-9b650ffe9ad6" providerId="ADAL" clId="{89E4A355-3099-4190-A586-D1EAE8D59D49}" dt="2025-06-12T13:51:00.194" v="2313" actId="478"/>
          <ac:picMkLst>
            <pc:docMk/>
            <pc:sldMk cId="1273575691" sldId="1452"/>
            <ac:picMk id="32" creationId="{04387C92-1856-4DE4-B4C3-DADE9A07A513}"/>
          </ac:picMkLst>
        </pc:picChg>
        <pc:picChg chg="add mod ord">
          <ac:chgData name="张承勇" userId="04ec64db-0e6d-4542-b62f-9b650ffe9ad6" providerId="ADAL" clId="{89E4A355-3099-4190-A586-D1EAE8D59D49}" dt="2025-06-12T23:06:13.001" v="4451" actId="167"/>
          <ac:picMkLst>
            <pc:docMk/>
            <pc:sldMk cId="1273575691" sldId="1452"/>
            <ac:picMk id="34" creationId="{AB1541A9-7290-4250-BE24-568CC6985D0D}"/>
          </ac:picMkLst>
        </pc:picChg>
      </pc:sldChg>
      <pc:sldChg chg="addSp delSp modSp add mod modAnim">
        <pc:chgData name="张承勇" userId="04ec64db-0e6d-4542-b62f-9b650ffe9ad6" providerId="ADAL" clId="{89E4A355-3099-4190-A586-D1EAE8D59D49}" dt="2025-06-13T04:56:13.560" v="4825" actId="1076"/>
        <pc:sldMkLst>
          <pc:docMk/>
          <pc:sldMk cId="302667475" sldId="1453"/>
        </pc:sldMkLst>
        <pc:spChg chg="add del">
          <ac:chgData name="张承勇" userId="04ec64db-0e6d-4542-b62f-9b650ffe9ad6" providerId="ADAL" clId="{89E4A355-3099-4190-A586-D1EAE8D59D49}" dt="2025-06-12T00:36:13.003" v="409"/>
          <ac:spMkLst>
            <pc:docMk/>
            <pc:sldMk cId="302667475" sldId="1453"/>
            <ac:spMk id="5" creationId="{A7937C3D-7470-4791-A39E-53AFDD4CF8A6}"/>
          </ac:spMkLst>
        </pc:spChg>
        <pc:spChg chg="add del">
          <ac:chgData name="张承勇" userId="04ec64db-0e6d-4542-b62f-9b650ffe9ad6" providerId="ADAL" clId="{89E4A355-3099-4190-A586-D1EAE8D59D49}" dt="2025-06-12T00:39:18.935" v="422"/>
          <ac:spMkLst>
            <pc:docMk/>
            <pc:sldMk cId="302667475" sldId="1453"/>
            <ac:spMk id="7" creationId="{AA07AEAC-3A76-484C-9968-605DA7AE2835}"/>
          </ac:spMkLst>
        </pc:spChg>
        <pc:spChg chg="mod">
          <ac:chgData name="张承勇" userId="04ec64db-0e6d-4542-b62f-9b650ffe9ad6" providerId="ADAL" clId="{89E4A355-3099-4190-A586-D1EAE8D59D49}" dt="2025-06-11T23:53:21.213" v="358"/>
          <ac:spMkLst>
            <pc:docMk/>
            <pc:sldMk cId="302667475" sldId="1453"/>
            <ac:spMk id="11" creationId="{AD53AAC1-4375-49FD-91D2-10154893F4C8}"/>
          </ac:spMkLst>
        </pc:spChg>
        <pc:spChg chg="del mod">
          <ac:chgData name="张承勇" userId="04ec64db-0e6d-4542-b62f-9b650ffe9ad6" providerId="ADAL" clId="{89E4A355-3099-4190-A586-D1EAE8D59D49}" dt="2025-06-12T23:20:56.529" v="4526" actId="478"/>
          <ac:spMkLst>
            <pc:docMk/>
            <pc:sldMk cId="302667475" sldId="1453"/>
            <ac:spMk id="12" creationId="{7FB567FC-5D4E-BBDA-AE69-83A2C1B24B54}"/>
          </ac:spMkLst>
        </pc:spChg>
        <pc:spChg chg="mod">
          <ac:chgData name="张承勇" userId="04ec64db-0e6d-4542-b62f-9b650ffe9ad6" providerId="ADAL" clId="{89E4A355-3099-4190-A586-D1EAE8D59D49}" dt="2025-06-11T23:53:21.213" v="358"/>
          <ac:spMkLst>
            <pc:docMk/>
            <pc:sldMk cId="302667475" sldId="1453"/>
            <ac:spMk id="13" creationId="{6D9B3D67-1AC2-4549-BFE4-A5CF767F166F}"/>
          </ac:spMkLst>
        </pc:spChg>
        <pc:spChg chg="mod">
          <ac:chgData name="张承勇" userId="04ec64db-0e6d-4542-b62f-9b650ffe9ad6" providerId="ADAL" clId="{89E4A355-3099-4190-A586-D1EAE8D59D49}" dt="2025-06-11T23:53:21.213" v="358"/>
          <ac:spMkLst>
            <pc:docMk/>
            <pc:sldMk cId="302667475" sldId="1453"/>
            <ac:spMk id="14" creationId="{A28F13F7-2516-4D78-A4B7-6A15B66D2DEE}"/>
          </ac:spMkLst>
        </pc:spChg>
        <pc:spChg chg="mod">
          <ac:chgData name="张承勇" userId="04ec64db-0e6d-4542-b62f-9b650ffe9ad6" providerId="ADAL" clId="{89E4A355-3099-4190-A586-D1EAE8D59D49}" dt="2025-06-11T23:53:21.213" v="358"/>
          <ac:spMkLst>
            <pc:docMk/>
            <pc:sldMk cId="302667475" sldId="1453"/>
            <ac:spMk id="15" creationId="{73F491AC-6D91-4C31-8955-C5568EAF0730}"/>
          </ac:spMkLst>
        </pc:spChg>
        <pc:spChg chg="mod">
          <ac:chgData name="张承勇" userId="04ec64db-0e6d-4542-b62f-9b650ffe9ad6" providerId="ADAL" clId="{89E4A355-3099-4190-A586-D1EAE8D59D49}" dt="2025-06-11T23:54:01.951" v="368"/>
          <ac:spMkLst>
            <pc:docMk/>
            <pc:sldMk cId="302667475" sldId="1453"/>
            <ac:spMk id="16" creationId="{622F41BB-E25D-4781-ACDB-B9F023354452}"/>
          </ac:spMkLst>
        </pc:spChg>
        <pc:spChg chg="mod">
          <ac:chgData name="张承勇" userId="04ec64db-0e6d-4542-b62f-9b650ffe9ad6" providerId="ADAL" clId="{89E4A355-3099-4190-A586-D1EAE8D59D49}" dt="2025-06-11T23:53:21.213" v="358"/>
          <ac:spMkLst>
            <pc:docMk/>
            <pc:sldMk cId="302667475" sldId="1453"/>
            <ac:spMk id="17" creationId="{919B9643-6A0F-4C5D-8C3C-FB5366D80DA3}"/>
          </ac:spMkLst>
        </pc:spChg>
        <pc:spChg chg="add del">
          <ac:chgData name="张承勇" userId="04ec64db-0e6d-4542-b62f-9b650ffe9ad6" providerId="ADAL" clId="{89E4A355-3099-4190-A586-D1EAE8D59D49}" dt="2025-06-12T00:34:22.191" v="376" actId="22"/>
          <ac:spMkLst>
            <pc:docMk/>
            <pc:sldMk cId="302667475" sldId="1453"/>
            <ac:spMk id="18" creationId="{B5977252-8FD0-4DFE-9EBA-66F5141DA201}"/>
          </ac:spMkLst>
        </pc:spChg>
        <pc:spChg chg="add mod">
          <ac:chgData name="张承勇" userId="04ec64db-0e6d-4542-b62f-9b650ffe9ad6" providerId="ADAL" clId="{89E4A355-3099-4190-A586-D1EAE8D59D49}" dt="2025-06-13T04:56:13.560" v="4825" actId="1076"/>
          <ac:spMkLst>
            <pc:docMk/>
            <pc:sldMk cId="302667475" sldId="1453"/>
            <ac:spMk id="20" creationId="{160CB389-6FE2-4FDD-AE7D-64F4C650BF5A}"/>
          </ac:spMkLst>
        </pc:spChg>
        <pc:spChg chg="del">
          <ac:chgData name="张承勇" userId="04ec64db-0e6d-4542-b62f-9b650ffe9ad6" providerId="ADAL" clId="{89E4A355-3099-4190-A586-D1EAE8D59D49}" dt="2025-06-11T23:52:27.061" v="342" actId="478"/>
          <ac:spMkLst>
            <pc:docMk/>
            <pc:sldMk cId="302667475" sldId="1453"/>
            <ac:spMk id="25" creationId="{D97C6F51-B035-41BB-8D1A-A6BBAC07061B}"/>
          </ac:spMkLst>
        </pc:spChg>
        <pc:spChg chg="del">
          <ac:chgData name="张承勇" userId="04ec64db-0e6d-4542-b62f-9b650ffe9ad6" providerId="ADAL" clId="{89E4A355-3099-4190-A586-D1EAE8D59D49}" dt="2025-06-11T23:52:29.723" v="343" actId="478"/>
          <ac:spMkLst>
            <pc:docMk/>
            <pc:sldMk cId="302667475" sldId="1453"/>
            <ac:spMk id="26" creationId="{1C9F7737-C7F8-4708-A726-BD3B5A51500D}"/>
          </ac:spMkLst>
        </pc:spChg>
        <pc:spChg chg="mod">
          <ac:chgData name="张承勇" userId="04ec64db-0e6d-4542-b62f-9b650ffe9ad6" providerId="ADAL" clId="{89E4A355-3099-4190-A586-D1EAE8D59D49}" dt="2025-06-13T04:55:18.451" v="4822" actId="12"/>
          <ac:spMkLst>
            <pc:docMk/>
            <pc:sldMk cId="302667475" sldId="1453"/>
            <ac:spMk id="28" creationId="{258EE2B8-2BAF-4919-BE56-E1BCAC66CE6B}"/>
          </ac:spMkLst>
        </pc:spChg>
        <pc:spChg chg="del mod">
          <ac:chgData name="张承勇" userId="04ec64db-0e6d-4542-b62f-9b650ffe9ad6" providerId="ADAL" clId="{89E4A355-3099-4190-A586-D1EAE8D59D49}" dt="2025-06-11T23:53:42.732" v="362" actId="478"/>
          <ac:spMkLst>
            <pc:docMk/>
            <pc:sldMk cId="302667475" sldId="1453"/>
            <ac:spMk id="29" creationId="{4BC941C3-FBA3-4805-919B-22F58A5E4D4D}"/>
          </ac:spMkLst>
        </pc:spChg>
        <pc:spChg chg="add mod">
          <ac:chgData name="张承勇" userId="04ec64db-0e6d-4542-b62f-9b650ffe9ad6" providerId="ADAL" clId="{89E4A355-3099-4190-A586-D1EAE8D59D49}" dt="2025-06-12T05:37:37.124" v="1245" actId="14100"/>
          <ac:spMkLst>
            <pc:docMk/>
            <pc:sldMk cId="302667475" sldId="1453"/>
            <ac:spMk id="30" creationId="{59D20482-43AA-4325-B1D5-9686C27706DE}"/>
          </ac:spMkLst>
        </pc:spChg>
        <pc:spChg chg="add mod">
          <ac:chgData name="张承勇" userId="04ec64db-0e6d-4542-b62f-9b650ffe9ad6" providerId="ADAL" clId="{89E4A355-3099-4190-A586-D1EAE8D59D49}" dt="2025-06-12T23:20:57.659" v="4527"/>
          <ac:spMkLst>
            <pc:docMk/>
            <pc:sldMk cId="302667475" sldId="1453"/>
            <ac:spMk id="33" creationId="{9E1BD257-EF30-484A-9FCD-EB0FC40B48EC}"/>
          </ac:spMkLst>
        </pc:spChg>
        <pc:grpChg chg="add mod">
          <ac:chgData name="张承勇" userId="04ec64db-0e6d-4542-b62f-9b650ffe9ad6" providerId="ADAL" clId="{89E4A355-3099-4190-A586-D1EAE8D59D49}" dt="2025-06-12T02:34:32.604" v="1018" actId="14100"/>
          <ac:grpSpMkLst>
            <pc:docMk/>
            <pc:sldMk cId="302667475" sldId="1453"/>
            <ac:grpSpMk id="9" creationId="{8B6E8C0D-6D9D-40F0-8207-34E59F737173}"/>
          </ac:grpSpMkLst>
        </pc:grpChg>
        <pc:graphicFrameChg chg="add del mod">
          <ac:chgData name="张承勇" userId="04ec64db-0e6d-4542-b62f-9b650ffe9ad6" providerId="ADAL" clId="{89E4A355-3099-4190-A586-D1EAE8D59D49}" dt="2025-06-12T00:36:13.003" v="409"/>
          <ac:graphicFrameMkLst>
            <pc:docMk/>
            <pc:sldMk cId="302667475" sldId="1453"/>
            <ac:graphicFrameMk id="6" creationId="{3182F7C4-FE16-46E9-BF9A-9CC704780F4C}"/>
          </ac:graphicFrameMkLst>
        </pc:graphicFrameChg>
        <pc:picChg chg="mod">
          <ac:chgData name="张承勇" userId="04ec64db-0e6d-4542-b62f-9b650ffe9ad6" providerId="ADAL" clId="{89E4A355-3099-4190-A586-D1EAE8D59D49}" dt="2025-06-12T01:05:35.666" v="504" actId="1076"/>
          <ac:picMkLst>
            <pc:docMk/>
            <pc:sldMk cId="302667475" sldId="1453"/>
            <ac:picMk id="10" creationId="{28F68864-0BFF-4703-997C-2757ABAB4C9B}"/>
          </ac:picMkLst>
        </pc:picChg>
        <pc:picChg chg="add del mod">
          <ac:chgData name="张承勇" userId="04ec64db-0e6d-4542-b62f-9b650ffe9ad6" providerId="ADAL" clId="{89E4A355-3099-4190-A586-D1EAE8D59D49}" dt="2025-06-12T02:49:53.822" v="1026" actId="478"/>
          <ac:picMkLst>
            <pc:docMk/>
            <pc:sldMk cId="302667475" sldId="1453"/>
            <ac:picMk id="19" creationId="{9C9A5736-4EFB-4F90-9F6E-00B2975ECFC6}"/>
          </ac:picMkLst>
        </pc:picChg>
        <pc:picChg chg="add del mod">
          <ac:chgData name="张承勇" userId="04ec64db-0e6d-4542-b62f-9b650ffe9ad6" providerId="ADAL" clId="{89E4A355-3099-4190-A586-D1EAE8D59D49}" dt="2025-06-12T03:03:11.493" v="1033" actId="478"/>
          <ac:picMkLst>
            <pc:docMk/>
            <pc:sldMk cId="302667475" sldId="1453"/>
            <ac:picMk id="22" creationId="{F5C305F6-D436-49EB-9CE1-DA92975875FE}"/>
          </ac:picMkLst>
        </pc:picChg>
        <pc:picChg chg="add del mod">
          <ac:chgData name="张承勇" userId="04ec64db-0e6d-4542-b62f-9b650ffe9ad6" providerId="ADAL" clId="{89E4A355-3099-4190-A586-D1EAE8D59D49}" dt="2025-06-12T03:06:21.095" v="1058" actId="478"/>
          <ac:picMkLst>
            <pc:docMk/>
            <pc:sldMk cId="302667475" sldId="1453"/>
            <ac:picMk id="24" creationId="{EEAD1CA2-60CC-4CF6-81F6-55988D346B64}"/>
          </ac:picMkLst>
        </pc:picChg>
        <pc:picChg chg="add mod ord">
          <ac:chgData name="张承勇" userId="04ec64db-0e6d-4542-b62f-9b650ffe9ad6" providerId="ADAL" clId="{89E4A355-3099-4190-A586-D1EAE8D59D49}" dt="2025-06-12T17:11:26.605" v="3686" actId="1076"/>
          <ac:picMkLst>
            <pc:docMk/>
            <pc:sldMk cId="302667475" sldId="1453"/>
            <ac:picMk id="32" creationId="{64BBC208-2A2C-4780-A953-7B2FC2E93035}"/>
          </ac:picMkLst>
        </pc:picChg>
      </pc:sldChg>
      <pc:sldChg chg="add del">
        <pc:chgData name="张承勇" userId="04ec64db-0e6d-4542-b62f-9b650ffe9ad6" providerId="ADAL" clId="{89E4A355-3099-4190-A586-D1EAE8D59D49}" dt="2025-06-11T23:52:16.625" v="340"/>
        <pc:sldMkLst>
          <pc:docMk/>
          <pc:sldMk cId="3578422094" sldId="1453"/>
        </pc:sldMkLst>
      </pc:sldChg>
      <pc:sldChg chg="new del">
        <pc:chgData name="张承勇" userId="04ec64db-0e6d-4542-b62f-9b650ffe9ad6" providerId="ADAL" clId="{89E4A355-3099-4190-A586-D1EAE8D59D49}" dt="2025-06-12T06:11:40.430" v="1577" actId="680"/>
        <pc:sldMkLst>
          <pc:docMk/>
          <pc:sldMk cId="897392064" sldId="1454"/>
        </pc:sldMkLst>
      </pc:sldChg>
      <pc:sldChg chg="addSp delSp modSp add del mod">
        <pc:chgData name="张承勇" userId="04ec64db-0e6d-4542-b62f-9b650ffe9ad6" providerId="ADAL" clId="{89E4A355-3099-4190-A586-D1EAE8D59D49}" dt="2025-06-12T15:55:01.150" v="2988" actId="47"/>
        <pc:sldMkLst>
          <pc:docMk/>
          <pc:sldMk cId="3939891364" sldId="1454"/>
        </pc:sldMkLst>
        <pc:spChg chg="del mod">
          <ac:chgData name="张承勇" userId="04ec64db-0e6d-4542-b62f-9b650ffe9ad6" providerId="ADAL" clId="{89E4A355-3099-4190-A586-D1EAE8D59D49}" dt="2025-06-12T15:00:11.610" v="2888" actId="478"/>
          <ac:spMkLst>
            <pc:docMk/>
            <pc:sldMk cId="3939891364" sldId="1454"/>
            <ac:spMk id="15" creationId="{D838F738-F198-4DB4-BAC5-5BE4FD0815E3}"/>
          </ac:spMkLst>
        </pc:spChg>
        <pc:spChg chg="del">
          <ac:chgData name="张承勇" userId="04ec64db-0e6d-4542-b62f-9b650ffe9ad6" providerId="ADAL" clId="{89E4A355-3099-4190-A586-D1EAE8D59D49}" dt="2025-06-12T15:00:21.626" v="2889" actId="478"/>
          <ac:spMkLst>
            <pc:docMk/>
            <pc:sldMk cId="3939891364" sldId="1454"/>
            <ac:spMk id="16" creationId="{CB61B732-CED4-4FC1-8B89-B7AE7332EFB6}"/>
          </ac:spMkLst>
        </pc:spChg>
        <pc:picChg chg="add mod">
          <ac:chgData name="张承勇" userId="04ec64db-0e6d-4542-b62f-9b650ffe9ad6" providerId="ADAL" clId="{89E4A355-3099-4190-A586-D1EAE8D59D49}" dt="2025-06-12T15:01:21.689" v="2891" actId="1076"/>
          <ac:picMkLst>
            <pc:docMk/>
            <pc:sldMk cId="3939891364" sldId="1454"/>
            <ac:picMk id="13" creationId="{60F3FDEC-2ED4-45E7-B0AC-807165D83CBE}"/>
          </ac:picMkLst>
        </pc:picChg>
      </pc:sldChg>
      <pc:sldChg chg="addSp delSp modSp add mod modAnim">
        <pc:chgData name="张承勇" userId="04ec64db-0e6d-4542-b62f-9b650ffe9ad6" providerId="ADAL" clId="{89E4A355-3099-4190-A586-D1EAE8D59D49}" dt="2025-06-13T06:04:03.410" v="5092" actId="1076"/>
        <pc:sldMkLst>
          <pc:docMk/>
          <pc:sldMk cId="3390565640" sldId="1455"/>
        </pc:sldMkLst>
        <pc:spChg chg="del">
          <ac:chgData name="张承勇" userId="04ec64db-0e6d-4542-b62f-9b650ffe9ad6" providerId="ADAL" clId="{89E4A355-3099-4190-A586-D1EAE8D59D49}" dt="2025-06-12T15:53:41.797" v="2985" actId="478"/>
          <ac:spMkLst>
            <pc:docMk/>
            <pc:sldMk cId="3390565640" sldId="1455"/>
            <ac:spMk id="6" creationId="{A66F0B6D-69A5-49B6-93AF-614417B8BBAE}"/>
          </ac:spMkLst>
        </pc:spChg>
        <pc:spChg chg="mod">
          <ac:chgData name="张承勇" userId="04ec64db-0e6d-4542-b62f-9b650ffe9ad6" providerId="ADAL" clId="{89E4A355-3099-4190-A586-D1EAE8D59D49}" dt="2025-06-13T06:04:03.410" v="5092" actId="1076"/>
          <ac:spMkLst>
            <pc:docMk/>
            <pc:sldMk cId="3390565640" sldId="1455"/>
            <ac:spMk id="11" creationId="{458B5809-B6F2-47F5-A130-C13A901F818B}"/>
          </ac:spMkLst>
        </pc:spChg>
        <pc:spChg chg="del mod">
          <ac:chgData name="张承勇" userId="04ec64db-0e6d-4542-b62f-9b650ffe9ad6" providerId="ADAL" clId="{89E4A355-3099-4190-A586-D1EAE8D59D49}" dt="2025-06-12T23:21:14.481" v="4537" actId="478"/>
          <ac:spMkLst>
            <pc:docMk/>
            <pc:sldMk cId="3390565640" sldId="1455"/>
            <ac:spMk id="12" creationId="{7FB567FC-5D4E-BBDA-AE69-83A2C1B24B54}"/>
          </ac:spMkLst>
        </pc:spChg>
        <pc:spChg chg="mod">
          <ac:chgData name="张承勇" userId="04ec64db-0e6d-4542-b62f-9b650ffe9ad6" providerId="ADAL" clId="{89E4A355-3099-4190-A586-D1EAE8D59D49}" dt="2025-06-12T22:56:36.334" v="4382" actId="404"/>
          <ac:spMkLst>
            <pc:docMk/>
            <pc:sldMk cId="3390565640" sldId="1455"/>
            <ac:spMk id="13" creationId="{BF8103EA-E8B2-4559-9C52-8CA03BB20F04}"/>
          </ac:spMkLst>
        </pc:spChg>
        <pc:spChg chg="del mod">
          <ac:chgData name="张承勇" userId="04ec64db-0e6d-4542-b62f-9b650ffe9ad6" providerId="ADAL" clId="{89E4A355-3099-4190-A586-D1EAE8D59D49}" dt="2025-06-12T15:53:35.261" v="2982" actId="478"/>
          <ac:spMkLst>
            <pc:docMk/>
            <pc:sldMk cId="3390565640" sldId="1455"/>
            <ac:spMk id="14" creationId="{2A43D237-308B-4F86-97FD-76BC5D65F93D}"/>
          </ac:spMkLst>
        </pc:spChg>
        <pc:spChg chg="mod ord">
          <ac:chgData name="张承勇" userId="04ec64db-0e6d-4542-b62f-9b650ffe9ad6" providerId="ADAL" clId="{89E4A355-3099-4190-A586-D1EAE8D59D49}" dt="2025-06-12T22:54:25.371" v="4356" actId="167"/>
          <ac:spMkLst>
            <pc:docMk/>
            <pc:sldMk cId="3390565640" sldId="1455"/>
            <ac:spMk id="15" creationId="{D838F738-F198-4DB4-BAC5-5BE4FD0815E3}"/>
          </ac:spMkLst>
        </pc:spChg>
        <pc:spChg chg="add del">
          <ac:chgData name="张承勇" userId="04ec64db-0e6d-4542-b62f-9b650ffe9ad6" providerId="ADAL" clId="{89E4A355-3099-4190-A586-D1EAE8D59D49}" dt="2025-06-12T22:46:55.280" v="4209" actId="22"/>
          <ac:spMkLst>
            <pc:docMk/>
            <pc:sldMk cId="3390565640" sldId="1455"/>
            <ac:spMk id="16" creationId="{7D5BC793-F6A5-4359-B381-E569899C1E44}"/>
          </ac:spMkLst>
        </pc:spChg>
        <pc:spChg chg="del mod">
          <ac:chgData name="张承勇" userId="04ec64db-0e6d-4542-b62f-9b650ffe9ad6" providerId="ADAL" clId="{89E4A355-3099-4190-A586-D1EAE8D59D49}" dt="2025-06-12T15:53:38.331" v="2984" actId="478"/>
          <ac:spMkLst>
            <pc:docMk/>
            <pc:sldMk cId="3390565640" sldId="1455"/>
            <ac:spMk id="17" creationId="{9D6A0BC4-D3E8-42D7-AB09-0BDD40B97F77}"/>
          </ac:spMkLst>
        </pc:spChg>
        <pc:spChg chg="add del mod">
          <ac:chgData name="张承勇" userId="04ec64db-0e6d-4542-b62f-9b650ffe9ad6" providerId="ADAL" clId="{89E4A355-3099-4190-A586-D1EAE8D59D49}" dt="2025-06-13T05:01:43.127" v="4845" actId="1076"/>
          <ac:spMkLst>
            <pc:docMk/>
            <pc:sldMk cId="3390565640" sldId="1455"/>
            <ac:spMk id="18" creationId="{7915D65D-DD1B-4E69-A41D-75D5C472D760}"/>
          </ac:spMkLst>
        </pc:spChg>
        <pc:spChg chg="add mod">
          <ac:chgData name="张承勇" userId="04ec64db-0e6d-4542-b62f-9b650ffe9ad6" providerId="ADAL" clId="{89E4A355-3099-4190-A586-D1EAE8D59D49}" dt="2025-06-12T23:21:27.009" v="4544"/>
          <ac:spMkLst>
            <pc:docMk/>
            <pc:sldMk cId="3390565640" sldId="1455"/>
            <ac:spMk id="19" creationId="{B1FFA1C6-7280-439C-A115-3C1D611BCE77}"/>
          </ac:spMkLst>
        </pc:spChg>
        <pc:grpChg chg="add mod">
          <ac:chgData name="张承勇" userId="04ec64db-0e6d-4542-b62f-9b650ffe9ad6" providerId="ADAL" clId="{89E4A355-3099-4190-A586-D1EAE8D59D49}" dt="2025-06-12T23:02:23.124" v="4427" actId="164"/>
          <ac:grpSpMkLst>
            <pc:docMk/>
            <pc:sldMk cId="3390565640" sldId="1455"/>
            <ac:grpSpMk id="4" creationId="{3BBCE1DD-C589-4407-B501-285D6C2CF6C9}"/>
          </ac:grpSpMkLst>
        </pc:grpChg>
        <pc:grpChg chg="add mod ord">
          <ac:chgData name="张承勇" userId="04ec64db-0e6d-4542-b62f-9b650ffe9ad6" providerId="ADAL" clId="{89E4A355-3099-4190-A586-D1EAE8D59D49}" dt="2025-06-12T23:02:23.124" v="4427" actId="164"/>
          <ac:grpSpMkLst>
            <pc:docMk/>
            <pc:sldMk cId="3390565640" sldId="1455"/>
            <ac:grpSpMk id="9" creationId="{9A577183-EFB0-42A5-8EAA-8C5CF4621ED4}"/>
          </ac:grpSpMkLst>
        </pc:grpChg>
        <pc:picChg chg="mod">
          <ac:chgData name="张承勇" userId="04ec64db-0e6d-4542-b62f-9b650ffe9ad6" providerId="ADAL" clId="{89E4A355-3099-4190-A586-D1EAE8D59D49}" dt="2025-06-12T22:56:36.334" v="4382" actId="404"/>
          <ac:picMkLst>
            <pc:docMk/>
            <pc:sldMk cId="3390565640" sldId="1455"/>
            <ac:picMk id="10" creationId="{41225E09-CB7F-4E1E-BF36-8B14110050FB}"/>
          </ac:picMkLst>
        </pc:picChg>
      </pc:sldChg>
      <pc:sldChg chg="new del">
        <pc:chgData name="张承勇" userId="04ec64db-0e6d-4542-b62f-9b650ffe9ad6" providerId="ADAL" clId="{89E4A355-3099-4190-A586-D1EAE8D59D49}" dt="2025-06-12T22:48:03.471" v="4244" actId="680"/>
        <pc:sldMkLst>
          <pc:docMk/>
          <pc:sldMk cId="4138256277" sldId="1456"/>
        </pc:sldMkLst>
      </pc:sldChg>
    </pc:docChg>
  </pc:docChgLst>
  <pc:docChgLst>
    <pc:chgData name="承勇 张" userId="04ec64db-0e6d-4542-b62f-9b650ffe9ad6" providerId="ADAL" clId="{673328E8-742B-4A1A-B838-724D9D9DCFEF}"/>
    <pc:docChg chg="undo custSel addSld delSld modSld modSection">
      <pc:chgData name="承勇 张" userId="04ec64db-0e6d-4542-b62f-9b650ffe9ad6" providerId="ADAL" clId="{673328E8-742B-4A1A-B838-724D9D9DCFEF}" dt="2022-08-08T13:14:08.560" v="318" actId="1076"/>
      <pc:docMkLst>
        <pc:docMk/>
      </pc:docMkLst>
      <pc:sldChg chg="modSp mod">
        <pc:chgData name="承勇 张" userId="04ec64db-0e6d-4542-b62f-9b650ffe9ad6" providerId="ADAL" clId="{673328E8-742B-4A1A-B838-724D9D9DCFEF}" dt="2022-07-25T09:11:58.939" v="134"/>
        <pc:sldMkLst>
          <pc:docMk/>
          <pc:sldMk cId="164249384" sldId="256"/>
        </pc:sldMkLst>
        <pc:spChg chg="mod">
          <ac:chgData name="承勇 张" userId="04ec64db-0e6d-4542-b62f-9b650ffe9ad6" providerId="ADAL" clId="{673328E8-742B-4A1A-B838-724D9D9DCFEF}" dt="2022-07-25T09:11:58.939" v="134"/>
          <ac:spMkLst>
            <pc:docMk/>
            <pc:sldMk cId="164249384" sldId="256"/>
            <ac:spMk id="5" creationId="{6CDD0E96-133C-BBF4-19D8-3B64476746CF}"/>
          </ac:spMkLst>
        </pc:spChg>
      </pc:sldChg>
      <pc:sldChg chg="del">
        <pc:chgData name="承勇 张" userId="04ec64db-0e6d-4542-b62f-9b650ffe9ad6" providerId="ADAL" clId="{673328E8-742B-4A1A-B838-724D9D9DCFEF}" dt="2022-07-26T00:18:41.087" v="257" actId="47"/>
        <pc:sldMkLst>
          <pc:docMk/>
          <pc:sldMk cId="4132960516" sldId="287"/>
        </pc:sldMkLst>
      </pc:sldChg>
      <pc:sldChg chg="addSp delSp modSp mod">
        <pc:chgData name="承勇 张" userId="04ec64db-0e6d-4542-b62f-9b650ffe9ad6" providerId="ADAL" clId="{673328E8-742B-4A1A-B838-724D9D9DCFEF}" dt="2022-07-25T09:27:41.035" v="207" actId="6549"/>
        <pc:sldMkLst>
          <pc:docMk/>
          <pc:sldMk cId="3107401381" sldId="1353"/>
        </pc:sldMkLst>
        <pc:spChg chg="mod">
          <ac:chgData name="承勇 张" userId="04ec64db-0e6d-4542-b62f-9b650ffe9ad6" providerId="ADAL" clId="{673328E8-742B-4A1A-B838-724D9D9DCFEF}" dt="2022-07-25T09:27:05.865" v="200" actId="14100"/>
          <ac:spMkLst>
            <pc:docMk/>
            <pc:sldMk cId="3107401381" sldId="1353"/>
            <ac:spMk id="5" creationId="{E51CF58D-A622-B8DD-DF10-882B8BF4A206}"/>
          </ac:spMkLst>
        </pc:spChg>
        <pc:spChg chg="mod">
          <ac:chgData name="承勇 张" userId="04ec64db-0e6d-4542-b62f-9b650ffe9ad6" providerId="ADAL" clId="{673328E8-742B-4A1A-B838-724D9D9DCFEF}" dt="2022-07-25T09:27:41.035" v="207" actId="6549"/>
          <ac:spMkLst>
            <pc:docMk/>
            <pc:sldMk cId="3107401381" sldId="1353"/>
            <ac:spMk id="18" creationId="{FED7B619-3A0B-0B08-4689-30AD68B05CF7}"/>
          </ac:spMkLst>
        </pc:spChg>
        <pc:picChg chg="add del mod">
          <ac:chgData name="承勇 张" userId="04ec64db-0e6d-4542-b62f-9b650ffe9ad6" providerId="ADAL" clId="{673328E8-742B-4A1A-B838-724D9D9DCFEF}" dt="2022-07-25T09:25:29.704" v="163" actId="478"/>
          <ac:picMkLst>
            <pc:docMk/>
            <pc:sldMk cId="3107401381" sldId="1353"/>
            <ac:picMk id="7" creationId="{1C04D057-2834-B602-E721-8FA2291B909D}"/>
          </ac:picMkLst>
        </pc:picChg>
      </pc:sldChg>
      <pc:sldChg chg="add">
        <pc:chgData name="承勇 张" userId="04ec64db-0e6d-4542-b62f-9b650ffe9ad6" providerId="ADAL" clId="{673328E8-742B-4A1A-B838-724D9D9DCFEF}" dt="2022-07-25T03:03:07.930" v="11"/>
        <pc:sldMkLst>
          <pc:docMk/>
          <pc:sldMk cId="3688787801" sldId="1374"/>
        </pc:sldMkLst>
      </pc:sldChg>
      <pc:sldChg chg="addSp delSp modSp mod">
        <pc:chgData name="承勇 张" userId="04ec64db-0e6d-4542-b62f-9b650ffe9ad6" providerId="ADAL" clId="{673328E8-742B-4A1A-B838-724D9D9DCFEF}" dt="2022-07-25T03:46:01.853" v="35" actId="20577"/>
        <pc:sldMkLst>
          <pc:docMk/>
          <pc:sldMk cId="618499816" sldId="1377"/>
        </pc:sldMkLst>
        <pc:spChg chg="topLvl">
          <ac:chgData name="承勇 张" userId="04ec64db-0e6d-4542-b62f-9b650ffe9ad6" providerId="ADAL" clId="{673328E8-742B-4A1A-B838-724D9D9DCFEF}" dt="2022-07-25T03:18:32.131" v="14" actId="478"/>
          <ac:spMkLst>
            <pc:docMk/>
            <pc:sldMk cId="618499816" sldId="1377"/>
            <ac:spMk id="9" creationId="{20E24E24-F41B-5166-5A21-8D0D7DECFD6C}"/>
          </ac:spMkLst>
        </pc:spChg>
        <pc:spChg chg="mod topLvl">
          <ac:chgData name="承勇 张" userId="04ec64db-0e6d-4542-b62f-9b650ffe9ad6" providerId="ADAL" clId="{673328E8-742B-4A1A-B838-724D9D9DCFEF}" dt="2022-07-25T03:46:01.853" v="35" actId="20577"/>
          <ac:spMkLst>
            <pc:docMk/>
            <pc:sldMk cId="618499816" sldId="1377"/>
            <ac:spMk id="10" creationId="{1DB227DA-35B6-0C52-4E10-66FAD8CDCEEC}"/>
          </ac:spMkLst>
        </pc:spChg>
        <pc:grpChg chg="del">
          <ac:chgData name="承勇 张" userId="04ec64db-0e6d-4542-b62f-9b650ffe9ad6" providerId="ADAL" clId="{673328E8-742B-4A1A-B838-724D9D9DCFEF}" dt="2022-07-25T03:18:29.528" v="13" actId="478"/>
          <ac:grpSpMkLst>
            <pc:docMk/>
            <pc:sldMk cId="618499816" sldId="1377"/>
            <ac:grpSpMk id="21" creationId="{F64936F0-4C84-7CDD-096D-3CBE2F3D6965}"/>
          </ac:grpSpMkLst>
        </pc:grpChg>
        <pc:grpChg chg="del">
          <ac:chgData name="承勇 张" userId="04ec64db-0e6d-4542-b62f-9b650ffe9ad6" providerId="ADAL" clId="{673328E8-742B-4A1A-B838-724D9D9DCFEF}" dt="2022-07-25T03:18:32.131" v="14" actId="478"/>
          <ac:grpSpMkLst>
            <pc:docMk/>
            <pc:sldMk cId="618499816" sldId="1377"/>
            <ac:grpSpMk id="22" creationId="{4E644974-2572-D261-A8B7-9A3F09F5C99C}"/>
          </ac:grpSpMkLst>
        </pc:grpChg>
        <pc:picChg chg="add mod">
          <ac:chgData name="承勇 张" userId="04ec64db-0e6d-4542-b62f-9b650ffe9ad6" providerId="ADAL" clId="{673328E8-742B-4A1A-B838-724D9D9DCFEF}" dt="2022-07-25T03:20:31.512" v="21" actId="14100"/>
          <ac:picMkLst>
            <pc:docMk/>
            <pc:sldMk cId="618499816" sldId="1377"/>
            <ac:picMk id="3" creationId="{6229641C-90C0-2CA6-C03C-96B562B1857E}"/>
          </ac:picMkLst>
        </pc:picChg>
        <pc:picChg chg="add mod">
          <ac:chgData name="承勇 张" userId="04ec64db-0e6d-4542-b62f-9b650ffe9ad6" providerId="ADAL" clId="{673328E8-742B-4A1A-B838-724D9D9DCFEF}" dt="2022-07-25T03:20:35.467" v="22" actId="14100"/>
          <ac:picMkLst>
            <pc:docMk/>
            <pc:sldMk cId="618499816" sldId="1377"/>
            <ac:picMk id="5" creationId="{51B6B210-C7D9-E57F-7F63-5C7D05AF6EDE}"/>
          </ac:picMkLst>
        </pc:picChg>
        <pc:picChg chg="del topLvl">
          <ac:chgData name="承勇 张" userId="04ec64db-0e6d-4542-b62f-9b650ffe9ad6" providerId="ADAL" clId="{673328E8-742B-4A1A-B838-724D9D9DCFEF}" dt="2022-07-25T03:18:29.528" v="13" actId="478"/>
          <ac:picMkLst>
            <pc:docMk/>
            <pc:sldMk cId="618499816" sldId="1377"/>
            <ac:picMk id="17" creationId="{1857D456-880F-6561-CD08-25EDD743777B}"/>
          </ac:picMkLst>
        </pc:picChg>
        <pc:picChg chg="del topLvl">
          <ac:chgData name="承勇 张" userId="04ec64db-0e6d-4542-b62f-9b650ffe9ad6" providerId="ADAL" clId="{673328E8-742B-4A1A-B838-724D9D9DCFEF}" dt="2022-07-25T03:18:32.131" v="14" actId="478"/>
          <ac:picMkLst>
            <pc:docMk/>
            <pc:sldMk cId="618499816" sldId="1377"/>
            <ac:picMk id="20" creationId="{04EE1C04-08A2-DD03-CB99-9DB46B9A7999}"/>
          </ac:picMkLst>
        </pc:picChg>
      </pc:sldChg>
      <pc:sldChg chg="add">
        <pc:chgData name="承勇 张" userId="04ec64db-0e6d-4542-b62f-9b650ffe9ad6" providerId="ADAL" clId="{673328E8-742B-4A1A-B838-724D9D9DCFEF}" dt="2022-07-26T00:18:26.904" v="256"/>
        <pc:sldMkLst>
          <pc:docMk/>
          <pc:sldMk cId="1135419522" sldId="1382"/>
        </pc:sldMkLst>
      </pc:sldChg>
      <pc:sldChg chg="modSp mod">
        <pc:chgData name="承勇 张" userId="04ec64db-0e6d-4542-b62f-9b650ffe9ad6" providerId="ADAL" clId="{673328E8-742B-4A1A-B838-724D9D9DCFEF}" dt="2022-07-25T03:59:58.516" v="82" actId="404"/>
        <pc:sldMkLst>
          <pc:docMk/>
          <pc:sldMk cId="4153065132" sldId="1388"/>
        </pc:sldMkLst>
        <pc:spChg chg="mod">
          <ac:chgData name="承勇 张" userId="04ec64db-0e6d-4542-b62f-9b650ffe9ad6" providerId="ADAL" clId="{673328E8-742B-4A1A-B838-724D9D9DCFEF}" dt="2022-07-25T03:59:58.516" v="82" actId="404"/>
          <ac:spMkLst>
            <pc:docMk/>
            <pc:sldMk cId="4153065132" sldId="1388"/>
            <ac:spMk id="22" creationId="{F0585596-691C-AAF9-7D00-3E816E21711C}"/>
          </ac:spMkLst>
        </pc:spChg>
      </pc:sldChg>
      <pc:sldChg chg="modSp mod">
        <pc:chgData name="承勇 张" userId="04ec64db-0e6d-4542-b62f-9b650ffe9ad6" providerId="ADAL" clId="{673328E8-742B-4A1A-B838-724D9D9DCFEF}" dt="2022-07-26T02:08:17.690" v="313" actId="20577"/>
        <pc:sldMkLst>
          <pc:docMk/>
          <pc:sldMk cId="2636736413" sldId="1399"/>
        </pc:sldMkLst>
        <pc:spChg chg="mod">
          <ac:chgData name="承勇 张" userId="04ec64db-0e6d-4542-b62f-9b650ffe9ad6" providerId="ADAL" clId="{673328E8-742B-4A1A-B838-724D9D9DCFEF}" dt="2022-07-25T09:14:46.596" v="135" actId="20577"/>
          <ac:spMkLst>
            <pc:docMk/>
            <pc:sldMk cId="2636736413" sldId="1399"/>
            <ac:spMk id="11" creationId="{AF3CDE85-C22E-7C89-A2A9-841ACBFC8385}"/>
          </ac:spMkLst>
        </pc:spChg>
        <pc:spChg chg="mod">
          <ac:chgData name="承勇 张" userId="04ec64db-0e6d-4542-b62f-9b650ffe9ad6" providerId="ADAL" clId="{673328E8-742B-4A1A-B838-724D9D9DCFEF}" dt="2022-07-26T02:08:17.690" v="313" actId="20577"/>
          <ac:spMkLst>
            <pc:docMk/>
            <pc:sldMk cId="2636736413" sldId="1399"/>
            <ac:spMk id="25" creationId="{A5554D8B-503C-A673-96CB-47AA22F74B36}"/>
          </ac:spMkLst>
        </pc:spChg>
      </pc:sldChg>
      <pc:sldChg chg="addSp modSp mod">
        <pc:chgData name="承勇 张" userId="04ec64db-0e6d-4542-b62f-9b650ffe9ad6" providerId="ADAL" clId="{673328E8-742B-4A1A-B838-724D9D9DCFEF}" dt="2022-07-25T02:51:15.636" v="8" actId="1076"/>
        <pc:sldMkLst>
          <pc:docMk/>
          <pc:sldMk cId="100633176" sldId="1400"/>
        </pc:sldMkLst>
        <pc:spChg chg="mod">
          <ac:chgData name="承勇 张" userId="04ec64db-0e6d-4542-b62f-9b650ffe9ad6" providerId="ADAL" clId="{673328E8-742B-4A1A-B838-724D9D9DCFEF}" dt="2022-07-25T02:51:11.580" v="7" actId="1076"/>
          <ac:spMkLst>
            <pc:docMk/>
            <pc:sldMk cId="100633176" sldId="1400"/>
            <ac:spMk id="6" creationId="{AF87A108-DA9F-BC6F-5437-05A61EC11110}"/>
          </ac:spMkLst>
        </pc:spChg>
        <pc:picChg chg="add mod ord">
          <ac:chgData name="承勇 张" userId="04ec64db-0e6d-4542-b62f-9b650ffe9ad6" providerId="ADAL" clId="{673328E8-742B-4A1A-B838-724D9D9DCFEF}" dt="2022-07-25T02:51:15.636" v="8" actId="1076"/>
          <ac:picMkLst>
            <pc:docMk/>
            <pc:sldMk cId="100633176" sldId="1400"/>
            <ac:picMk id="4" creationId="{8102B9C2-5369-B4F4-CDB5-A352D16AC564}"/>
          </ac:picMkLst>
        </pc:picChg>
      </pc:sldChg>
      <pc:sldChg chg="modSp mod">
        <pc:chgData name="承勇 张" userId="04ec64db-0e6d-4542-b62f-9b650ffe9ad6" providerId="ADAL" clId="{673328E8-742B-4A1A-B838-724D9D9DCFEF}" dt="2022-07-25T08:51:28.304" v="129" actId="20577"/>
        <pc:sldMkLst>
          <pc:docMk/>
          <pc:sldMk cId="3622147239" sldId="1406"/>
        </pc:sldMkLst>
        <pc:spChg chg="mod">
          <ac:chgData name="承勇 张" userId="04ec64db-0e6d-4542-b62f-9b650ffe9ad6" providerId="ADAL" clId="{673328E8-742B-4A1A-B838-724D9D9DCFEF}" dt="2022-07-25T08:51:19.575" v="125" actId="1076"/>
          <ac:spMkLst>
            <pc:docMk/>
            <pc:sldMk cId="3622147239" sldId="1406"/>
            <ac:spMk id="11" creationId="{F51F2FC2-7164-5224-3A43-915253AFC1EE}"/>
          </ac:spMkLst>
        </pc:spChg>
        <pc:spChg chg="mod">
          <ac:chgData name="承勇 张" userId="04ec64db-0e6d-4542-b62f-9b650ffe9ad6" providerId="ADAL" clId="{673328E8-742B-4A1A-B838-724D9D9DCFEF}" dt="2022-07-25T08:51:28.304" v="129" actId="20577"/>
          <ac:spMkLst>
            <pc:docMk/>
            <pc:sldMk cId="3622147239" sldId="1406"/>
            <ac:spMk id="18" creationId="{1539A2A4-C2C5-5982-5F95-FD207F77623E}"/>
          </ac:spMkLst>
        </pc:spChg>
      </pc:sldChg>
      <pc:sldChg chg="addSp delSp modSp mod">
        <pc:chgData name="承勇 张" userId="04ec64db-0e6d-4542-b62f-9b650ffe9ad6" providerId="ADAL" clId="{673328E8-742B-4A1A-B838-724D9D9DCFEF}" dt="2022-07-26T01:37:45.379" v="307" actId="1076"/>
        <pc:sldMkLst>
          <pc:docMk/>
          <pc:sldMk cId="3859307890" sldId="1407"/>
        </pc:sldMkLst>
        <pc:spChg chg="mod">
          <ac:chgData name="承勇 张" userId="04ec64db-0e6d-4542-b62f-9b650ffe9ad6" providerId="ADAL" clId="{673328E8-742B-4A1A-B838-724D9D9DCFEF}" dt="2022-07-26T01:36:36.799" v="306" actId="14100"/>
          <ac:spMkLst>
            <pc:docMk/>
            <pc:sldMk cId="3859307890" sldId="1407"/>
            <ac:spMk id="4" creationId="{A7598251-D3BE-9D5B-23DC-BD5E96C9CADB}"/>
          </ac:spMkLst>
        </pc:spChg>
        <pc:spChg chg="del">
          <ac:chgData name="承勇 张" userId="04ec64db-0e6d-4542-b62f-9b650ffe9ad6" providerId="ADAL" clId="{673328E8-742B-4A1A-B838-724D9D9DCFEF}" dt="2022-07-25T03:55:53.940" v="52" actId="478"/>
          <ac:spMkLst>
            <pc:docMk/>
            <pc:sldMk cId="3859307890" sldId="1407"/>
            <ac:spMk id="8" creationId="{C470767B-8447-5745-680A-4935FFD3F9F6}"/>
          </ac:spMkLst>
        </pc:spChg>
        <pc:spChg chg="mod">
          <ac:chgData name="承勇 张" userId="04ec64db-0e6d-4542-b62f-9b650ffe9ad6" providerId="ADAL" clId="{673328E8-742B-4A1A-B838-724D9D9DCFEF}" dt="2022-07-26T01:37:45.379" v="307" actId="1076"/>
          <ac:spMkLst>
            <pc:docMk/>
            <pc:sldMk cId="3859307890" sldId="1407"/>
            <ac:spMk id="10" creationId="{F8AA376C-2B4C-2E5B-6A03-E71E3B7BB4BE}"/>
          </ac:spMkLst>
        </pc:spChg>
        <pc:picChg chg="add del mod">
          <ac:chgData name="承勇 张" userId="04ec64db-0e6d-4542-b62f-9b650ffe9ad6" providerId="ADAL" clId="{673328E8-742B-4A1A-B838-724D9D9DCFEF}" dt="2022-07-25T03:56:14.596" v="55" actId="478"/>
          <ac:picMkLst>
            <pc:docMk/>
            <pc:sldMk cId="3859307890" sldId="1407"/>
            <ac:picMk id="3" creationId="{CA1E1867-21EB-3E65-A71E-F93D7B716378}"/>
          </ac:picMkLst>
        </pc:picChg>
        <pc:picChg chg="add mod">
          <ac:chgData name="承勇 张" userId="04ec64db-0e6d-4542-b62f-9b650ffe9ad6" providerId="ADAL" clId="{673328E8-742B-4A1A-B838-724D9D9DCFEF}" dt="2022-07-25T03:57:58.063" v="63" actId="14100"/>
          <ac:picMkLst>
            <pc:docMk/>
            <pc:sldMk cId="3859307890" sldId="1407"/>
            <ac:picMk id="9" creationId="{AB6DB69B-28C1-34DB-C511-6F452C3DA772}"/>
          </ac:picMkLst>
        </pc:picChg>
      </pc:sldChg>
      <pc:sldChg chg="modSp">
        <pc:chgData name="承勇 张" userId="04ec64db-0e6d-4542-b62f-9b650ffe9ad6" providerId="ADAL" clId="{673328E8-742B-4A1A-B838-724D9D9DCFEF}" dt="2022-07-25T04:04:39.055" v="123" actId="20577"/>
        <pc:sldMkLst>
          <pc:docMk/>
          <pc:sldMk cId="2631587770" sldId="1409"/>
        </pc:sldMkLst>
        <pc:spChg chg="mod">
          <ac:chgData name="承勇 张" userId="04ec64db-0e6d-4542-b62f-9b650ffe9ad6" providerId="ADAL" clId="{673328E8-742B-4A1A-B838-724D9D9DCFEF}" dt="2022-07-25T04:04:39.055" v="123" actId="20577"/>
          <ac:spMkLst>
            <pc:docMk/>
            <pc:sldMk cId="2631587770" sldId="1409"/>
            <ac:spMk id="4" creationId="{D376252D-D9CD-BC48-38E0-BE161464A73A}"/>
          </ac:spMkLst>
        </pc:spChg>
      </pc:sldChg>
      <pc:sldChg chg="modSp mod">
        <pc:chgData name="承勇 张" userId="04ec64db-0e6d-4542-b62f-9b650ffe9ad6" providerId="ADAL" clId="{673328E8-742B-4A1A-B838-724D9D9DCFEF}" dt="2022-08-08T13:14:08.560" v="318" actId="1076"/>
        <pc:sldMkLst>
          <pc:docMk/>
          <pc:sldMk cId="4230760737" sldId="1410"/>
        </pc:sldMkLst>
        <pc:picChg chg="mod">
          <ac:chgData name="承勇 张" userId="04ec64db-0e6d-4542-b62f-9b650ffe9ad6" providerId="ADAL" clId="{673328E8-742B-4A1A-B838-724D9D9DCFEF}" dt="2022-08-08T13:14:08.560" v="318" actId="1076"/>
          <ac:picMkLst>
            <pc:docMk/>
            <pc:sldMk cId="4230760737" sldId="1410"/>
            <ac:picMk id="5" creationId="{27CE6D40-0394-560D-3C4B-69B137B80238}"/>
          </ac:picMkLst>
        </pc:picChg>
        <pc:picChg chg="mod">
          <ac:chgData name="承勇 张" userId="04ec64db-0e6d-4542-b62f-9b650ffe9ad6" providerId="ADAL" clId="{673328E8-742B-4A1A-B838-724D9D9DCFEF}" dt="2022-08-08T13:14:03.260" v="315" actId="1076"/>
          <ac:picMkLst>
            <pc:docMk/>
            <pc:sldMk cId="4230760737" sldId="1410"/>
            <ac:picMk id="8" creationId="{E66D6EB3-FDEA-C9B4-9AA6-B5EC0E58CC25}"/>
          </ac:picMkLst>
        </pc:picChg>
      </pc:sldChg>
      <pc:sldChg chg="modSp mod">
        <pc:chgData name="承勇 张" userId="04ec64db-0e6d-4542-b62f-9b650ffe9ad6" providerId="ADAL" clId="{673328E8-742B-4A1A-B838-724D9D9DCFEF}" dt="2022-07-25T03:59:53.361" v="81" actId="404"/>
        <pc:sldMkLst>
          <pc:docMk/>
          <pc:sldMk cId="1950401379" sldId="1411"/>
        </pc:sldMkLst>
        <pc:spChg chg="mod">
          <ac:chgData name="承勇 张" userId="04ec64db-0e6d-4542-b62f-9b650ffe9ad6" providerId="ADAL" clId="{673328E8-742B-4A1A-B838-724D9D9DCFEF}" dt="2022-07-25T03:59:53.361" v="81" actId="404"/>
          <ac:spMkLst>
            <pc:docMk/>
            <pc:sldMk cId="1950401379" sldId="1411"/>
            <ac:spMk id="20" creationId="{220D0A2C-D01F-0E91-3EC7-A858B76E0884}"/>
          </ac:spMkLst>
        </pc:spChg>
      </pc:sldChg>
      <pc:sldChg chg="addSp modSp mod">
        <pc:chgData name="承勇 张" userId="04ec64db-0e6d-4542-b62f-9b650ffe9ad6" providerId="ADAL" clId="{673328E8-742B-4A1A-B838-724D9D9DCFEF}" dt="2022-07-25T09:38:59.731" v="220" actId="1076"/>
        <pc:sldMkLst>
          <pc:docMk/>
          <pc:sldMk cId="2185062410" sldId="1418"/>
        </pc:sldMkLst>
        <pc:spChg chg="mod">
          <ac:chgData name="承勇 张" userId="04ec64db-0e6d-4542-b62f-9b650ffe9ad6" providerId="ADAL" clId="{673328E8-742B-4A1A-B838-724D9D9DCFEF}" dt="2022-07-25T09:38:30.901" v="218" actId="1076"/>
          <ac:spMkLst>
            <pc:docMk/>
            <pc:sldMk cId="2185062410" sldId="1418"/>
            <ac:spMk id="9" creationId="{4B262D58-AC07-26DD-44A8-18C42C4B6EAA}"/>
          </ac:spMkLst>
        </pc:spChg>
        <pc:spChg chg="mod">
          <ac:chgData name="承勇 张" userId="04ec64db-0e6d-4542-b62f-9b650ffe9ad6" providerId="ADAL" clId="{673328E8-742B-4A1A-B838-724D9D9DCFEF}" dt="2022-07-25T09:38:42.671" v="219" actId="1076"/>
          <ac:spMkLst>
            <pc:docMk/>
            <pc:sldMk cId="2185062410" sldId="1418"/>
            <ac:spMk id="23" creationId="{33AD2E07-3C2C-18CB-1430-74B41C7484AF}"/>
          </ac:spMkLst>
        </pc:spChg>
        <pc:grpChg chg="add mod">
          <ac:chgData name="承勇 张" userId="04ec64db-0e6d-4542-b62f-9b650ffe9ad6" providerId="ADAL" clId="{673328E8-742B-4A1A-B838-724D9D9DCFEF}" dt="2022-07-25T09:38:59.731" v="220" actId="1076"/>
          <ac:grpSpMkLst>
            <pc:docMk/>
            <pc:sldMk cId="2185062410" sldId="1418"/>
            <ac:grpSpMk id="7" creationId="{0919B812-89FC-D925-2FC5-B858EC583D4B}"/>
          </ac:grpSpMkLst>
        </pc:grpChg>
        <pc:grpChg chg="mod">
          <ac:chgData name="承勇 张" userId="04ec64db-0e6d-4542-b62f-9b650ffe9ad6" providerId="ADAL" clId="{673328E8-742B-4A1A-B838-724D9D9DCFEF}" dt="2022-07-25T09:38:00.492" v="211" actId="1076"/>
          <ac:grpSpMkLst>
            <pc:docMk/>
            <pc:sldMk cId="2185062410" sldId="1418"/>
            <ac:grpSpMk id="21" creationId="{436461EE-CFE5-1B55-0647-BE3EC5D48E25}"/>
          </ac:grpSpMkLst>
        </pc:grpChg>
        <pc:picChg chg="add mod">
          <ac:chgData name="承勇 张" userId="04ec64db-0e6d-4542-b62f-9b650ffe9ad6" providerId="ADAL" clId="{673328E8-742B-4A1A-B838-724D9D9DCFEF}" dt="2022-07-25T09:38:28.199" v="217" actId="1076"/>
          <ac:picMkLst>
            <pc:docMk/>
            <pc:sldMk cId="2185062410" sldId="1418"/>
            <ac:picMk id="6" creationId="{67E54537-A015-B387-CC39-1DA3C5FB68AF}"/>
          </ac:picMkLst>
        </pc:picChg>
      </pc:sldChg>
      <pc:sldChg chg="addSp delSp modSp add mod">
        <pc:chgData name="承勇 张" userId="04ec64db-0e6d-4542-b62f-9b650ffe9ad6" providerId="ADAL" clId="{673328E8-742B-4A1A-B838-724D9D9DCFEF}" dt="2022-07-25T03:54:54.968" v="47" actId="1076"/>
        <pc:sldMkLst>
          <pc:docMk/>
          <pc:sldMk cId="2452541737" sldId="1420"/>
        </pc:sldMkLst>
        <pc:spChg chg="topLvl">
          <ac:chgData name="承勇 张" userId="04ec64db-0e6d-4542-b62f-9b650ffe9ad6" providerId="ADAL" clId="{673328E8-742B-4A1A-B838-724D9D9DCFEF}" dt="2022-07-25T03:54:28.432" v="43" actId="478"/>
          <ac:spMkLst>
            <pc:docMk/>
            <pc:sldMk cId="2452541737" sldId="1420"/>
            <ac:spMk id="9" creationId="{20E24E24-F41B-5166-5A21-8D0D7DECFD6C}"/>
          </ac:spMkLst>
        </pc:spChg>
        <pc:spChg chg="topLvl">
          <ac:chgData name="承勇 张" userId="04ec64db-0e6d-4542-b62f-9b650ffe9ad6" providerId="ADAL" clId="{673328E8-742B-4A1A-B838-724D9D9DCFEF}" dt="2022-07-25T03:47:01.708" v="36" actId="478"/>
          <ac:spMkLst>
            <pc:docMk/>
            <pc:sldMk cId="2452541737" sldId="1420"/>
            <ac:spMk id="10" creationId="{1DB227DA-35B6-0C52-4E10-66FAD8CDCEEC}"/>
          </ac:spMkLst>
        </pc:spChg>
        <pc:grpChg chg="del">
          <ac:chgData name="承勇 张" userId="04ec64db-0e6d-4542-b62f-9b650ffe9ad6" providerId="ADAL" clId="{673328E8-742B-4A1A-B838-724D9D9DCFEF}" dt="2022-07-25T03:47:01.708" v="36" actId="478"/>
          <ac:grpSpMkLst>
            <pc:docMk/>
            <pc:sldMk cId="2452541737" sldId="1420"/>
            <ac:grpSpMk id="21" creationId="{F64936F0-4C84-7CDD-096D-3CBE2F3D6965}"/>
          </ac:grpSpMkLst>
        </pc:grpChg>
        <pc:grpChg chg="del">
          <ac:chgData name="承勇 张" userId="04ec64db-0e6d-4542-b62f-9b650ffe9ad6" providerId="ADAL" clId="{673328E8-742B-4A1A-B838-724D9D9DCFEF}" dt="2022-07-25T03:54:28.432" v="43" actId="478"/>
          <ac:grpSpMkLst>
            <pc:docMk/>
            <pc:sldMk cId="2452541737" sldId="1420"/>
            <ac:grpSpMk id="22" creationId="{4E644974-2572-D261-A8B7-9A3F09F5C99C}"/>
          </ac:grpSpMkLst>
        </pc:grpChg>
        <pc:picChg chg="add mod">
          <ac:chgData name="承勇 张" userId="04ec64db-0e6d-4542-b62f-9b650ffe9ad6" providerId="ADAL" clId="{673328E8-742B-4A1A-B838-724D9D9DCFEF}" dt="2022-07-25T03:47:21.181" v="42" actId="1076"/>
          <ac:picMkLst>
            <pc:docMk/>
            <pc:sldMk cId="2452541737" sldId="1420"/>
            <ac:picMk id="3" creationId="{3F671446-16FE-5835-3B3D-A60D7CB855BD}"/>
          </ac:picMkLst>
        </pc:picChg>
        <pc:picChg chg="add mod">
          <ac:chgData name="承勇 张" userId="04ec64db-0e6d-4542-b62f-9b650ffe9ad6" providerId="ADAL" clId="{673328E8-742B-4A1A-B838-724D9D9DCFEF}" dt="2022-07-25T03:54:54.968" v="47" actId="1076"/>
          <ac:picMkLst>
            <pc:docMk/>
            <pc:sldMk cId="2452541737" sldId="1420"/>
            <ac:picMk id="5" creationId="{5A4C9065-AEAC-A3C0-1A43-7411256A8C4E}"/>
          </ac:picMkLst>
        </pc:picChg>
        <pc:picChg chg="del topLvl">
          <ac:chgData name="承勇 张" userId="04ec64db-0e6d-4542-b62f-9b650ffe9ad6" providerId="ADAL" clId="{673328E8-742B-4A1A-B838-724D9D9DCFEF}" dt="2022-07-25T03:47:01.708" v="36" actId="478"/>
          <ac:picMkLst>
            <pc:docMk/>
            <pc:sldMk cId="2452541737" sldId="1420"/>
            <ac:picMk id="17" creationId="{1857D456-880F-6561-CD08-25EDD743777B}"/>
          </ac:picMkLst>
        </pc:picChg>
        <pc:picChg chg="del topLvl">
          <ac:chgData name="承勇 张" userId="04ec64db-0e6d-4542-b62f-9b650ffe9ad6" providerId="ADAL" clId="{673328E8-742B-4A1A-B838-724D9D9DCFEF}" dt="2022-07-25T03:54:28.432" v="43" actId="478"/>
          <ac:picMkLst>
            <pc:docMk/>
            <pc:sldMk cId="2452541737" sldId="1420"/>
            <ac:picMk id="20" creationId="{04EE1C04-08A2-DD03-CB99-9DB46B9A7999}"/>
          </ac:picMkLst>
        </pc:picChg>
      </pc:sldChg>
      <pc:sldChg chg="addSp delSp modSp add del mod">
        <pc:chgData name="承勇 张" userId="04ec64db-0e6d-4542-b62f-9b650ffe9ad6" providerId="ADAL" clId="{673328E8-742B-4A1A-B838-724D9D9DCFEF}" dt="2022-07-26T00:19:22.439" v="258" actId="47"/>
        <pc:sldMkLst>
          <pc:docMk/>
          <pc:sldMk cId="1699429665" sldId="1421"/>
        </pc:sldMkLst>
        <pc:spChg chg="del">
          <ac:chgData name="承勇 张" userId="04ec64db-0e6d-4542-b62f-9b650ffe9ad6" providerId="ADAL" clId="{673328E8-742B-4A1A-B838-724D9D9DCFEF}" dt="2022-07-26T00:02:33.982" v="223" actId="478"/>
          <ac:spMkLst>
            <pc:docMk/>
            <pc:sldMk cId="1699429665" sldId="1421"/>
            <ac:spMk id="4" creationId="{A7598251-D3BE-9D5B-23DC-BD5E96C9CADB}"/>
          </ac:spMkLst>
        </pc:spChg>
        <pc:spChg chg="del">
          <ac:chgData name="承勇 张" userId="04ec64db-0e6d-4542-b62f-9b650ffe9ad6" providerId="ADAL" clId="{673328E8-742B-4A1A-B838-724D9D9DCFEF}" dt="2022-07-26T00:02:35.276" v="224" actId="478"/>
          <ac:spMkLst>
            <pc:docMk/>
            <pc:sldMk cId="1699429665" sldId="1421"/>
            <ac:spMk id="10" creationId="{F8AA376C-2B4C-2E5B-6A03-E71E3B7BB4BE}"/>
          </ac:spMkLst>
        </pc:spChg>
        <pc:picChg chg="add mod ord">
          <ac:chgData name="承勇 张" userId="04ec64db-0e6d-4542-b62f-9b650ffe9ad6" providerId="ADAL" clId="{673328E8-742B-4A1A-B838-724D9D9DCFEF}" dt="2022-07-26T00:06:00.868" v="255" actId="14100"/>
          <ac:picMkLst>
            <pc:docMk/>
            <pc:sldMk cId="1699429665" sldId="1421"/>
            <ac:picMk id="3" creationId="{F2A57017-2BA2-0DBE-DF59-8EE5DC3BB0D9}"/>
          </ac:picMkLst>
        </pc:picChg>
        <pc:picChg chg="del">
          <ac:chgData name="承勇 张" userId="04ec64db-0e6d-4542-b62f-9b650ffe9ad6" providerId="ADAL" clId="{673328E8-742B-4A1A-B838-724D9D9DCFEF}" dt="2022-07-26T00:02:31.335" v="222" actId="478"/>
          <ac:picMkLst>
            <pc:docMk/>
            <pc:sldMk cId="1699429665" sldId="1421"/>
            <ac:picMk id="6" creationId="{58FAE702-F2F7-0BA4-9775-2A50DBF811D3}"/>
          </ac:picMkLst>
        </pc:picChg>
        <pc:picChg chg="mod">
          <ac:chgData name="承勇 张" userId="04ec64db-0e6d-4542-b62f-9b650ffe9ad6" providerId="ADAL" clId="{673328E8-742B-4A1A-B838-724D9D9DCFEF}" dt="2022-07-26T00:05:47.592" v="249" actId="14100"/>
          <ac:picMkLst>
            <pc:docMk/>
            <pc:sldMk cId="1699429665" sldId="1421"/>
            <ac:picMk id="9" creationId="{AB6DB69B-28C1-34DB-C511-6F452C3DA772}"/>
          </ac:picMkLst>
        </pc:picChg>
      </pc:sldChg>
      <pc:sldChg chg="addSp modSp add mod">
        <pc:chgData name="承勇 张" userId="04ec64db-0e6d-4542-b62f-9b650ffe9ad6" providerId="ADAL" clId="{673328E8-742B-4A1A-B838-724D9D9DCFEF}" dt="2022-07-26T01:38:15.698" v="308" actId="207"/>
        <pc:sldMkLst>
          <pc:docMk/>
          <pc:sldMk cId="2345915658" sldId="1422"/>
        </pc:sldMkLst>
        <pc:spChg chg="mod">
          <ac:chgData name="承勇 张" userId="04ec64db-0e6d-4542-b62f-9b650ffe9ad6" providerId="ADAL" clId="{673328E8-742B-4A1A-B838-724D9D9DCFEF}" dt="2022-07-26T01:38:15.698" v="308" actId="207"/>
          <ac:spMkLst>
            <pc:docMk/>
            <pc:sldMk cId="2345915658" sldId="1422"/>
            <ac:spMk id="6" creationId="{DB309D10-59DA-4339-9233-A66FA318A47B}"/>
          </ac:spMkLst>
        </pc:spChg>
        <pc:spChg chg="mod">
          <ac:chgData name="承勇 张" userId="04ec64db-0e6d-4542-b62f-9b650ffe9ad6" providerId="ADAL" clId="{673328E8-742B-4A1A-B838-724D9D9DCFEF}" dt="2022-07-26T00:21:10.129" v="260" actId="1076"/>
          <ac:spMkLst>
            <pc:docMk/>
            <pc:sldMk cId="2345915658" sldId="1422"/>
            <ac:spMk id="20" creationId="{52CE1C2F-5786-0B46-0225-58F352B331F7}"/>
          </ac:spMkLst>
        </pc:spChg>
        <pc:spChg chg="mod">
          <ac:chgData name="承勇 张" userId="04ec64db-0e6d-4542-b62f-9b650ffe9ad6" providerId="ADAL" clId="{673328E8-742B-4A1A-B838-724D9D9DCFEF}" dt="2022-07-26T00:25:55.225" v="277" actId="207"/>
          <ac:spMkLst>
            <pc:docMk/>
            <pc:sldMk cId="2345915658" sldId="1422"/>
            <ac:spMk id="22" creationId="{13B32770-6746-1D1D-6156-0518BA565D90}"/>
          </ac:spMkLst>
        </pc:spChg>
        <pc:grpChg chg="add mod">
          <ac:chgData name="承勇 张" userId="04ec64db-0e6d-4542-b62f-9b650ffe9ad6" providerId="ADAL" clId="{673328E8-742B-4A1A-B838-724D9D9DCFEF}" dt="2022-07-26T00:22:31.108" v="276" actId="1076"/>
          <ac:grpSpMkLst>
            <pc:docMk/>
            <pc:sldMk cId="2345915658" sldId="1422"/>
            <ac:grpSpMk id="9" creationId="{59BCDB3C-7B58-0C26-F328-1C8BB51F8C9E}"/>
          </ac:grpSpMkLst>
        </pc:grpChg>
        <pc:grpChg chg="mod">
          <ac:chgData name="承勇 张" userId="04ec64db-0e6d-4542-b62f-9b650ffe9ad6" providerId="ADAL" clId="{673328E8-742B-4A1A-B838-724D9D9DCFEF}" dt="2022-07-26T00:21:11.142" v="261" actId="1076"/>
          <ac:grpSpMkLst>
            <pc:docMk/>
            <pc:sldMk cId="2345915658" sldId="1422"/>
            <ac:grpSpMk id="14" creationId="{0C5505E3-6AEE-63DC-7125-12CCB9663024}"/>
          </ac:grpSpMkLst>
        </pc:grpChg>
        <pc:grpChg chg="mod">
          <ac:chgData name="承勇 张" userId="04ec64db-0e6d-4542-b62f-9b650ffe9ad6" providerId="ADAL" clId="{673328E8-742B-4A1A-B838-724D9D9DCFEF}" dt="2022-07-26T00:21:21.138" v="264" actId="1076"/>
          <ac:grpSpMkLst>
            <pc:docMk/>
            <pc:sldMk cId="2345915658" sldId="1422"/>
            <ac:grpSpMk id="16" creationId="{D1914576-5816-E2B6-85E1-A55C96F768FE}"/>
          </ac:grpSpMkLst>
        </pc:grpChg>
        <pc:picChg chg="add mod">
          <ac:chgData name="承勇 张" userId="04ec64db-0e6d-4542-b62f-9b650ffe9ad6" providerId="ADAL" clId="{673328E8-742B-4A1A-B838-724D9D9DCFEF}" dt="2022-07-26T00:21:28.334" v="266" actId="1076"/>
          <ac:picMkLst>
            <pc:docMk/>
            <pc:sldMk cId="2345915658" sldId="1422"/>
            <ac:picMk id="4" creationId="{17ED0777-90F2-1DC9-06EC-519D37FA0D90}"/>
          </ac:picMkLst>
        </pc:picChg>
        <pc:picChg chg="add mod">
          <ac:chgData name="承勇 张" userId="04ec64db-0e6d-4542-b62f-9b650ffe9ad6" providerId="ADAL" clId="{673328E8-742B-4A1A-B838-724D9D9DCFEF}" dt="2022-07-26T00:22:18.773" v="275" actId="1036"/>
          <ac:picMkLst>
            <pc:docMk/>
            <pc:sldMk cId="2345915658" sldId="1422"/>
            <ac:picMk id="8" creationId="{8B6E0E9E-7B72-D687-57D6-B755155E64B8}"/>
          </ac:picMkLst>
        </pc:picChg>
        <pc:picChg chg="mod">
          <ac:chgData name="承勇 张" userId="04ec64db-0e6d-4542-b62f-9b650ffe9ad6" providerId="ADAL" clId="{673328E8-742B-4A1A-B838-724D9D9DCFEF}" dt="2022-07-26T00:21:17.771" v="263" actId="1076"/>
          <ac:picMkLst>
            <pc:docMk/>
            <pc:sldMk cId="2345915658" sldId="1422"/>
            <ac:picMk id="11" creationId="{4D1EFAA7-0A7E-A927-085A-78A6A205FED6}"/>
          </ac:picMkLst>
        </pc:picChg>
        <pc:picChg chg="mod">
          <ac:chgData name="承勇 张" userId="04ec64db-0e6d-4542-b62f-9b650ffe9ad6" providerId="ADAL" clId="{673328E8-742B-4A1A-B838-724D9D9DCFEF}" dt="2022-07-26T00:21:13.937" v="262" actId="1076"/>
          <ac:picMkLst>
            <pc:docMk/>
            <pc:sldMk cId="2345915658" sldId="1422"/>
            <ac:picMk id="13" creationId="{AE4E1522-3E57-2C22-D9A9-C948CBD6C8E1}"/>
          </ac:picMkLst>
        </pc:picChg>
      </pc:sldChg>
    </pc:docChg>
  </pc:docChgLst>
  <pc:docChgLst>
    <pc:chgData name="张承勇" userId="04ec64db-0e6d-4542-b62f-9b650ffe9ad6" providerId="ADAL" clId="{07E6BFF0-0D00-4BD6-89B2-5607C2B21DB7}"/>
    <pc:docChg chg="undo redo custSel addSld delSld modSld sldOrd modSection">
      <pc:chgData name="张承勇" userId="04ec64db-0e6d-4542-b62f-9b650ffe9ad6" providerId="ADAL" clId="{07E6BFF0-0D00-4BD6-89B2-5607C2B21DB7}" dt="2025-10-14T08:15:38.131" v="7305"/>
      <pc:docMkLst>
        <pc:docMk/>
      </pc:docMkLst>
      <pc:sldChg chg="addSp delSp modSp mod">
        <pc:chgData name="张承勇" userId="04ec64db-0e6d-4542-b62f-9b650ffe9ad6" providerId="ADAL" clId="{07E6BFF0-0D00-4BD6-89B2-5607C2B21DB7}" dt="2025-10-14T03:10:51.096" v="7084" actId="20577"/>
        <pc:sldMkLst>
          <pc:docMk/>
          <pc:sldMk cId="164249384" sldId="256"/>
        </pc:sldMkLst>
        <pc:spChg chg="mod">
          <ac:chgData name="张承勇" userId="04ec64db-0e6d-4542-b62f-9b650ffe9ad6" providerId="ADAL" clId="{07E6BFF0-0D00-4BD6-89B2-5607C2B21DB7}" dt="2025-10-12T08:09:34.507" v="21" actId="1076"/>
          <ac:spMkLst>
            <pc:docMk/>
            <pc:sldMk cId="164249384" sldId="256"/>
            <ac:spMk id="9" creationId="{F0C92AB2-EBF4-44AC-84B3-31CD36B74031}"/>
          </ac:spMkLst>
        </pc:spChg>
        <pc:spChg chg="mod">
          <ac:chgData name="张承勇" userId="04ec64db-0e6d-4542-b62f-9b650ffe9ad6" providerId="ADAL" clId="{07E6BFF0-0D00-4BD6-89B2-5607C2B21DB7}" dt="2025-10-14T03:10:51.096" v="7084" actId="20577"/>
          <ac:spMkLst>
            <pc:docMk/>
            <pc:sldMk cId="164249384" sldId="256"/>
            <ac:spMk id="13" creationId="{25A63979-AE58-4BF5-B764-72CFCF6DBEFB}"/>
          </ac:spMkLst>
        </pc:spChg>
        <pc:picChg chg="add del mod">
          <ac:chgData name="张承勇" userId="04ec64db-0e6d-4542-b62f-9b650ffe9ad6" providerId="ADAL" clId="{07E6BFF0-0D00-4BD6-89B2-5607C2B21DB7}" dt="2025-10-12T15:43:09.287" v="1453"/>
          <ac:picMkLst>
            <pc:docMk/>
            <pc:sldMk cId="164249384" sldId="256"/>
            <ac:picMk id="6" creationId="{8C5FAFA3-79F9-43F2-8729-0EA23F65B12C}"/>
          </ac:picMkLst>
        </pc:picChg>
      </pc:sldChg>
      <pc:sldChg chg="addSp delSp modSp mod">
        <pc:chgData name="张承勇" userId="04ec64db-0e6d-4542-b62f-9b650ffe9ad6" providerId="ADAL" clId="{07E6BFF0-0D00-4BD6-89B2-5607C2B21DB7}" dt="2025-10-14T07:22:19.280" v="7108" actId="478"/>
        <pc:sldMkLst>
          <pc:docMk/>
          <pc:sldMk cId="1833938794" sldId="257"/>
        </pc:sldMkLst>
        <pc:spChg chg="mod">
          <ac:chgData name="张承勇" userId="04ec64db-0e6d-4542-b62f-9b650ffe9ad6" providerId="ADAL" clId="{07E6BFF0-0D00-4BD6-89B2-5607C2B21DB7}" dt="2025-10-13T14:17:04.082" v="6707" actId="207"/>
          <ac:spMkLst>
            <pc:docMk/>
            <pc:sldMk cId="1833938794" sldId="257"/>
            <ac:spMk id="5" creationId="{94FCCAB9-6B4D-4AA8-BA33-391191440DB4}"/>
          </ac:spMkLst>
        </pc:spChg>
        <pc:grpChg chg="add mod">
          <ac:chgData name="张承勇" userId="04ec64db-0e6d-4542-b62f-9b650ffe9ad6" providerId="ADAL" clId="{07E6BFF0-0D00-4BD6-89B2-5607C2B21DB7}" dt="2025-10-13T14:16:19.231" v="6706" actId="1076"/>
          <ac:grpSpMkLst>
            <pc:docMk/>
            <pc:sldMk cId="1833938794" sldId="257"/>
            <ac:grpSpMk id="11" creationId="{70085A6F-02E2-4BEC-9033-0B6D505C0C29}"/>
          </ac:grpSpMkLst>
        </pc:grpChg>
        <pc:picChg chg="add mod">
          <ac:chgData name="张承勇" userId="04ec64db-0e6d-4542-b62f-9b650ffe9ad6" providerId="ADAL" clId="{07E6BFF0-0D00-4BD6-89B2-5607C2B21DB7}" dt="2025-10-13T14:16:12.625" v="6705" actId="164"/>
          <ac:picMkLst>
            <pc:docMk/>
            <pc:sldMk cId="1833938794" sldId="257"/>
            <ac:picMk id="3" creationId="{70EFC36D-3C60-4A02-80F4-D3D910A85EAA}"/>
          </ac:picMkLst>
        </pc:picChg>
        <pc:picChg chg="add del mod">
          <ac:chgData name="张承勇" userId="04ec64db-0e6d-4542-b62f-9b650ffe9ad6" providerId="ADAL" clId="{07E6BFF0-0D00-4BD6-89B2-5607C2B21DB7}" dt="2025-10-13T14:10:42.782" v="6689" actId="478"/>
          <ac:picMkLst>
            <pc:docMk/>
            <pc:sldMk cId="1833938794" sldId="257"/>
            <ac:picMk id="7" creationId="{890CEA0F-F6CF-40DB-B28A-CBB10B856421}"/>
          </ac:picMkLst>
        </pc:picChg>
        <pc:picChg chg="add del mod">
          <ac:chgData name="张承勇" userId="04ec64db-0e6d-4542-b62f-9b650ffe9ad6" providerId="ADAL" clId="{07E6BFF0-0D00-4BD6-89B2-5607C2B21DB7}" dt="2025-10-13T14:11:39.352" v="6696" actId="478"/>
          <ac:picMkLst>
            <pc:docMk/>
            <pc:sldMk cId="1833938794" sldId="257"/>
            <ac:picMk id="9" creationId="{DD0B2229-FC3F-429A-948C-D757B85C3697}"/>
          </ac:picMkLst>
        </pc:picChg>
        <pc:picChg chg="add mod">
          <ac:chgData name="张承勇" userId="04ec64db-0e6d-4542-b62f-9b650ffe9ad6" providerId="ADAL" clId="{07E6BFF0-0D00-4BD6-89B2-5607C2B21DB7}" dt="2025-10-13T14:16:12.625" v="6705" actId="164"/>
          <ac:picMkLst>
            <pc:docMk/>
            <pc:sldMk cId="1833938794" sldId="257"/>
            <ac:picMk id="10" creationId="{6AFB10FB-60C7-4855-B7AD-2901D1C51C41}"/>
          </ac:picMkLst>
        </pc:picChg>
        <pc:picChg chg="add del mod">
          <ac:chgData name="张承勇" userId="04ec64db-0e6d-4542-b62f-9b650ffe9ad6" providerId="ADAL" clId="{07E6BFF0-0D00-4BD6-89B2-5607C2B21DB7}" dt="2025-10-14T07:22:19.280" v="7108" actId="478"/>
          <ac:picMkLst>
            <pc:docMk/>
            <pc:sldMk cId="1833938794" sldId="257"/>
            <ac:picMk id="12" creationId="{097EEE1E-AC8A-4E76-AEAC-AFA8F5C8B6B6}"/>
          </ac:picMkLst>
        </pc:picChg>
      </pc:sldChg>
      <pc:sldChg chg="add del">
        <pc:chgData name="张承勇" userId="04ec64db-0e6d-4542-b62f-9b650ffe9ad6" providerId="ADAL" clId="{07E6BFF0-0D00-4BD6-89B2-5607C2B21DB7}" dt="2025-10-12T15:01:36.452" v="988"/>
        <pc:sldMkLst>
          <pc:docMk/>
          <pc:sldMk cId="3797821281" sldId="276"/>
        </pc:sldMkLst>
      </pc:sldChg>
      <pc:sldChg chg="add">
        <pc:chgData name="张承勇" userId="04ec64db-0e6d-4542-b62f-9b650ffe9ad6" providerId="ADAL" clId="{07E6BFF0-0D00-4BD6-89B2-5607C2B21DB7}" dt="2025-10-13T14:03:00.457" v="6686"/>
        <pc:sldMkLst>
          <pc:docMk/>
          <pc:sldMk cId="247835304" sldId="306"/>
        </pc:sldMkLst>
      </pc:sldChg>
      <pc:sldChg chg="addSp delSp modSp mod ord addAnim delAnim modAnim">
        <pc:chgData name="张承勇" userId="04ec64db-0e6d-4542-b62f-9b650ffe9ad6" providerId="ADAL" clId="{07E6BFF0-0D00-4BD6-89B2-5607C2B21DB7}" dt="2025-10-14T08:00:03.773" v="7258"/>
        <pc:sldMkLst>
          <pc:docMk/>
          <pc:sldMk cId="2009447976" sldId="1444"/>
        </pc:sldMkLst>
        <pc:spChg chg="del">
          <ac:chgData name="张承勇" userId="04ec64db-0e6d-4542-b62f-9b650ffe9ad6" providerId="ADAL" clId="{07E6BFF0-0D00-4BD6-89B2-5607C2B21DB7}" dt="2025-10-13T13:39:57.770" v="6355" actId="478"/>
          <ac:spMkLst>
            <pc:docMk/>
            <pc:sldMk cId="2009447976" sldId="1444"/>
            <ac:spMk id="2" creationId="{BD81B62A-DF2A-A431-F2B0-B095D894C406}"/>
          </ac:spMkLst>
        </pc:spChg>
        <pc:spChg chg="add mod">
          <ac:chgData name="张承勇" userId="04ec64db-0e6d-4542-b62f-9b650ffe9ad6" providerId="ADAL" clId="{07E6BFF0-0D00-4BD6-89B2-5607C2B21DB7}" dt="2025-10-13T13:39:58.149" v="6356"/>
          <ac:spMkLst>
            <pc:docMk/>
            <pc:sldMk cId="2009447976" sldId="1444"/>
            <ac:spMk id="13" creationId="{C58A6F67-33C2-453F-B1C4-4E8161A6019E}"/>
          </ac:spMkLst>
        </pc:spChg>
        <pc:spChg chg="add mod">
          <ac:chgData name="张承勇" userId="04ec64db-0e6d-4542-b62f-9b650ffe9ad6" providerId="ADAL" clId="{07E6BFF0-0D00-4BD6-89B2-5607C2B21DB7}" dt="2025-10-13T13:42:19.084" v="6384" actId="164"/>
          <ac:spMkLst>
            <pc:docMk/>
            <pc:sldMk cId="2009447976" sldId="1444"/>
            <ac:spMk id="24" creationId="{652735BB-4A6C-4223-99B1-FA97E89CE974}"/>
          </ac:spMkLst>
        </pc:spChg>
        <pc:spChg chg="mod">
          <ac:chgData name="张承勇" userId="04ec64db-0e6d-4542-b62f-9b650ffe9ad6" providerId="ADAL" clId="{07E6BFF0-0D00-4BD6-89B2-5607C2B21DB7}" dt="2025-10-13T13:42:19.084" v="6384" actId="164"/>
          <ac:spMkLst>
            <pc:docMk/>
            <pc:sldMk cId="2009447976" sldId="1444"/>
            <ac:spMk id="25" creationId="{D97C6F51-B035-41BB-8D1A-A6BBAC07061B}"/>
          </ac:spMkLst>
        </pc:spChg>
        <pc:spChg chg="add mod">
          <ac:chgData name="张承勇" userId="04ec64db-0e6d-4542-b62f-9b650ffe9ad6" providerId="ADAL" clId="{07E6BFF0-0D00-4BD6-89B2-5607C2B21DB7}" dt="2025-10-12T16:46:35.218" v="1633" actId="113"/>
          <ac:spMkLst>
            <pc:docMk/>
            <pc:sldMk cId="2009447976" sldId="1444"/>
            <ac:spMk id="26" creationId="{35CC863E-BDB8-4C1D-9D31-E9CBA3D23AC0}"/>
          </ac:spMkLst>
        </pc:spChg>
        <pc:spChg chg="add mod">
          <ac:chgData name="张承勇" userId="04ec64db-0e6d-4542-b62f-9b650ffe9ad6" providerId="ADAL" clId="{07E6BFF0-0D00-4BD6-89B2-5607C2B21DB7}" dt="2025-10-13T13:42:26.223" v="6385" actId="164"/>
          <ac:spMkLst>
            <pc:docMk/>
            <pc:sldMk cId="2009447976" sldId="1444"/>
            <ac:spMk id="28" creationId="{96447D9D-6F18-49C7-960D-360E2612925B}"/>
          </ac:spMkLst>
        </pc:spChg>
        <pc:spChg chg="add mod">
          <ac:chgData name="张承勇" userId="04ec64db-0e6d-4542-b62f-9b650ffe9ad6" providerId="ADAL" clId="{07E6BFF0-0D00-4BD6-89B2-5607C2B21DB7}" dt="2025-10-13T13:42:26.223" v="6385" actId="164"/>
          <ac:spMkLst>
            <pc:docMk/>
            <pc:sldMk cId="2009447976" sldId="1444"/>
            <ac:spMk id="29" creationId="{E1B4903D-638E-477D-8E20-2CE53086EF98}"/>
          </ac:spMkLst>
        </pc:spChg>
        <pc:spChg chg="add mod">
          <ac:chgData name="张承勇" userId="04ec64db-0e6d-4542-b62f-9b650ffe9ad6" providerId="ADAL" clId="{07E6BFF0-0D00-4BD6-89B2-5607C2B21DB7}" dt="2025-10-13T13:42:26.223" v="6385" actId="164"/>
          <ac:spMkLst>
            <pc:docMk/>
            <pc:sldMk cId="2009447976" sldId="1444"/>
            <ac:spMk id="30" creationId="{5E87C4D2-FCD3-44D0-BA48-73FF591931B2}"/>
          </ac:spMkLst>
        </pc:spChg>
        <pc:grpChg chg="add mod">
          <ac:chgData name="张承勇" userId="04ec64db-0e6d-4542-b62f-9b650ffe9ad6" providerId="ADAL" clId="{07E6BFF0-0D00-4BD6-89B2-5607C2B21DB7}" dt="2025-10-13T13:42:19.084" v="6384" actId="164"/>
          <ac:grpSpMkLst>
            <pc:docMk/>
            <pc:sldMk cId="2009447976" sldId="1444"/>
            <ac:grpSpMk id="3" creationId="{CE4C92B3-27EF-4FC5-B772-32D2F41943FA}"/>
          </ac:grpSpMkLst>
        </pc:grpChg>
        <pc:grpChg chg="add mod">
          <ac:chgData name="张承勇" userId="04ec64db-0e6d-4542-b62f-9b650ffe9ad6" providerId="ADAL" clId="{07E6BFF0-0D00-4BD6-89B2-5607C2B21DB7}" dt="2025-10-13T13:42:26.223" v="6385" actId="164"/>
          <ac:grpSpMkLst>
            <pc:docMk/>
            <pc:sldMk cId="2009447976" sldId="1444"/>
            <ac:grpSpMk id="5" creationId="{E9D42029-E42D-460E-9A44-4FD448942489}"/>
          </ac:grpSpMkLst>
        </pc:grpChg>
        <pc:grpChg chg="add del">
          <ac:chgData name="张承勇" userId="04ec64db-0e6d-4542-b62f-9b650ffe9ad6" providerId="ADAL" clId="{07E6BFF0-0D00-4BD6-89B2-5607C2B21DB7}" dt="2025-10-12T09:04:44.597" v="76" actId="478"/>
          <ac:grpSpMkLst>
            <pc:docMk/>
            <pc:sldMk cId="2009447976" sldId="1444"/>
            <ac:grpSpMk id="15" creationId="{38797A7F-11AF-4F1B-957A-1188B403D666}"/>
          </ac:grpSpMkLst>
        </pc:grpChg>
        <pc:grpChg chg="add del">
          <ac:chgData name="张承勇" userId="04ec64db-0e6d-4542-b62f-9b650ffe9ad6" providerId="ADAL" clId="{07E6BFF0-0D00-4BD6-89B2-5607C2B21DB7}" dt="2025-10-12T09:04:44.597" v="76" actId="478"/>
          <ac:grpSpMkLst>
            <pc:docMk/>
            <pc:sldMk cId="2009447976" sldId="1444"/>
            <ac:grpSpMk id="16" creationId="{D06000FE-FBAA-4BCE-A481-205BDC159866}"/>
          </ac:grpSpMkLst>
        </pc:grpChg>
        <pc:grpChg chg="add del">
          <ac:chgData name="张承勇" userId="04ec64db-0e6d-4542-b62f-9b650ffe9ad6" providerId="ADAL" clId="{07E6BFF0-0D00-4BD6-89B2-5607C2B21DB7}" dt="2025-10-12T09:04:44.597" v="76" actId="478"/>
          <ac:grpSpMkLst>
            <pc:docMk/>
            <pc:sldMk cId="2009447976" sldId="1444"/>
            <ac:grpSpMk id="17" creationId="{003C304F-0378-490B-91AD-83DB01A57961}"/>
          </ac:grpSpMkLst>
        </pc:grpChg>
        <pc:grpChg chg="del mod">
          <ac:chgData name="张承勇" userId="04ec64db-0e6d-4542-b62f-9b650ffe9ad6" providerId="ADAL" clId="{07E6BFF0-0D00-4BD6-89B2-5607C2B21DB7}" dt="2025-10-12T14:05:26.344" v="165" actId="478"/>
          <ac:grpSpMkLst>
            <pc:docMk/>
            <pc:sldMk cId="2009447976" sldId="1444"/>
            <ac:grpSpMk id="21" creationId="{4BCFFBC4-708E-48C5-AC6D-86F7F3435C1F}"/>
          </ac:grpSpMkLst>
        </pc:grpChg>
        <pc:grpChg chg="del mod">
          <ac:chgData name="张承勇" userId="04ec64db-0e6d-4542-b62f-9b650ffe9ad6" providerId="ADAL" clId="{07E6BFF0-0D00-4BD6-89B2-5607C2B21DB7}" dt="2025-10-12T14:05:26.344" v="165" actId="478"/>
          <ac:grpSpMkLst>
            <pc:docMk/>
            <pc:sldMk cId="2009447976" sldId="1444"/>
            <ac:grpSpMk id="45" creationId="{C1177B95-1B4A-451E-B6F7-E27996A8F2B4}"/>
          </ac:grpSpMkLst>
        </pc:grpChg>
        <pc:picChg chg="add mod">
          <ac:chgData name="张承勇" userId="04ec64db-0e6d-4542-b62f-9b650ffe9ad6" providerId="ADAL" clId="{07E6BFF0-0D00-4BD6-89B2-5607C2B21DB7}" dt="2025-10-12T14:33:40.028" v="554" actId="14100"/>
          <ac:picMkLst>
            <pc:docMk/>
            <pc:sldMk cId="2009447976" sldId="1444"/>
            <ac:picMk id="4" creationId="{3D400863-FF1F-4DF0-BAB0-04E69079CA3F}"/>
          </ac:picMkLst>
        </pc:picChg>
        <pc:picChg chg="add mod">
          <ac:chgData name="张承勇" userId="04ec64db-0e6d-4542-b62f-9b650ffe9ad6" providerId="ADAL" clId="{07E6BFF0-0D00-4BD6-89B2-5607C2B21DB7}" dt="2025-10-12T14:33:42.540" v="555" actId="1076"/>
          <ac:picMkLst>
            <pc:docMk/>
            <pc:sldMk cId="2009447976" sldId="1444"/>
            <ac:picMk id="6" creationId="{99C6250F-77C7-4974-81E5-51A48C9CCC6B}"/>
          </ac:picMkLst>
        </pc:picChg>
        <pc:cxnChg chg="mod">
          <ac:chgData name="张承勇" userId="04ec64db-0e6d-4542-b62f-9b650ffe9ad6" providerId="ADAL" clId="{07E6BFF0-0D00-4BD6-89B2-5607C2B21DB7}" dt="2025-10-12T14:05:23.048" v="164" actId="1076"/>
          <ac:cxnSpMkLst>
            <pc:docMk/>
            <pc:sldMk cId="2009447976" sldId="1444"/>
            <ac:cxnSpMk id="27" creationId="{F3D8E920-B313-427C-98C6-CDCA872C36AA}"/>
          </ac:cxnSpMkLst>
        </pc:cxnChg>
      </pc:sldChg>
      <pc:sldChg chg="addSp delSp modSp mod delAnim modAnim">
        <pc:chgData name="张承勇" userId="04ec64db-0e6d-4542-b62f-9b650ffe9ad6" providerId="ADAL" clId="{07E6BFF0-0D00-4BD6-89B2-5607C2B21DB7}" dt="2025-10-14T08:03:47.595" v="7276"/>
        <pc:sldMkLst>
          <pc:docMk/>
          <pc:sldMk cId="1941918455" sldId="1445"/>
        </pc:sldMkLst>
        <pc:spChg chg="del">
          <ac:chgData name="张承勇" userId="04ec64db-0e6d-4542-b62f-9b650ffe9ad6" providerId="ADAL" clId="{07E6BFF0-0D00-4BD6-89B2-5607C2B21DB7}" dt="2025-10-13T13:51:54.809" v="6515" actId="478"/>
          <ac:spMkLst>
            <pc:docMk/>
            <pc:sldMk cId="1941918455" sldId="1445"/>
            <ac:spMk id="2" creationId="{BD81B62A-DF2A-A431-F2B0-B095D894C406}"/>
          </ac:spMkLst>
        </pc:spChg>
        <pc:spChg chg="mod">
          <ac:chgData name="张承勇" userId="04ec64db-0e6d-4542-b62f-9b650ffe9ad6" providerId="ADAL" clId="{07E6BFF0-0D00-4BD6-89B2-5607C2B21DB7}" dt="2025-10-13T13:49:35.320" v="6484" actId="14100"/>
          <ac:spMkLst>
            <pc:docMk/>
            <pc:sldMk cId="1941918455" sldId="1445"/>
            <ac:spMk id="6" creationId="{A66F0B6D-69A5-49B6-93AF-614417B8BBAE}"/>
          </ac:spMkLst>
        </pc:spChg>
        <pc:spChg chg="add mod">
          <ac:chgData name="张承勇" userId="04ec64db-0e6d-4542-b62f-9b650ffe9ad6" providerId="ADAL" clId="{07E6BFF0-0D00-4BD6-89B2-5607C2B21DB7}" dt="2025-10-13T13:51:55.117" v="6516"/>
          <ac:spMkLst>
            <pc:docMk/>
            <pc:sldMk cId="1941918455" sldId="1445"/>
            <ac:spMk id="11" creationId="{AF8DBF8A-4CEB-4534-BF2F-9628A36026B6}"/>
          </ac:spMkLst>
        </pc:spChg>
        <pc:spChg chg="del mod topLvl">
          <ac:chgData name="张承勇" userId="04ec64db-0e6d-4542-b62f-9b650ffe9ad6" providerId="ADAL" clId="{07E6BFF0-0D00-4BD6-89B2-5607C2B21DB7}" dt="2025-10-13T04:19:00.776" v="3485" actId="478"/>
          <ac:spMkLst>
            <pc:docMk/>
            <pc:sldMk cId="1941918455" sldId="1445"/>
            <ac:spMk id="13" creationId="{BDF8840F-05BE-424F-BA36-B0321A4F37A6}"/>
          </ac:spMkLst>
        </pc:spChg>
        <pc:spChg chg="del mod topLvl">
          <ac:chgData name="张承勇" userId="04ec64db-0e6d-4542-b62f-9b650ffe9ad6" providerId="ADAL" clId="{07E6BFF0-0D00-4BD6-89B2-5607C2B21DB7}" dt="2025-10-13T04:18:06.772" v="3469" actId="478"/>
          <ac:spMkLst>
            <pc:docMk/>
            <pc:sldMk cId="1941918455" sldId="1445"/>
            <ac:spMk id="23" creationId="{1A515E88-C573-4C22-9D1A-C1F08C2A1108}"/>
          </ac:spMkLst>
        </pc:spChg>
        <pc:spChg chg="add mod">
          <ac:chgData name="张承勇" userId="04ec64db-0e6d-4542-b62f-9b650ffe9ad6" providerId="ADAL" clId="{07E6BFF0-0D00-4BD6-89B2-5607C2B21DB7}" dt="2025-10-13T04:48:27.515" v="3996" actId="1076"/>
          <ac:spMkLst>
            <pc:docMk/>
            <pc:sldMk cId="1941918455" sldId="1445"/>
            <ac:spMk id="24" creationId="{E4DE57C7-6620-4697-A2AE-8B0F071F69F5}"/>
          </ac:spMkLst>
        </pc:spChg>
        <pc:spChg chg="add mod">
          <ac:chgData name="张承勇" userId="04ec64db-0e6d-4542-b62f-9b650ffe9ad6" providerId="ADAL" clId="{07E6BFF0-0D00-4BD6-89B2-5607C2B21DB7}" dt="2025-10-13T13:49:44.686" v="6485" actId="1076"/>
          <ac:spMkLst>
            <pc:docMk/>
            <pc:sldMk cId="1941918455" sldId="1445"/>
            <ac:spMk id="25" creationId="{DE58E8A2-0157-4081-A89A-44CA85D4AE8A}"/>
          </ac:spMkLst>
        </pc:spChg>
        <pc:spChg chg="add mod">
          <ac:chgData name="张承勇" userId="04ec64db-0e6d-4542-b62f-9b650ffe9ad6" providerId="ADAL" clId="{07E6BFF0-0D00-4BD6-89B2-5607C2B21DB7}" dt="2025-10-13T04:21:39.028" v="3544" actId="1076"/>
          <ac:spMkLst>
            <pc:docMk/>
            <pc:sldMk cId="1941918455" sldId="1445"/>
            <ac:spMk id="26" creationId="{47FC0A0B-15FD-4C86-9B2C-75B0A600323F}"/>
          </ac:spMkLst>
        </pc:spChg>
        <pc:spChg chg="del">
          <ac:chgData name="张承勇" userId="04ec64db-0e6d-4542-b62f-9b650ffe9ad6" providerId="ADAL" clId="{07E6BFF0-0D00-4BD6-89B2-5607C2B21DB7}" dt="2025-10-13T03:04:21.866" v="2944" actId="21"/>
          <ac:spMkLst>
            <pc:docMk/>
            <pc:sldMk cId="1941918455" sldId="1445"/>
            <ac:spMk id="45" creationId="{EFB9FBA4-FE16-4C10-9AA1-9CEB8833FB12}"/>
          </ac:spMkLst>
        </pc:spChg>
        <pc:grpChg chg="del mod">
          <ac:chgData name="张承勇" userId="04ec64db-0e6d-4542-b62f-9b650ffe9ad6" providerId="ADAL" clId="{07E6BFF0-0D00-4BD6-89B2-5607C2B21DB7}" dt="2025-10-13T04:18:06.772" v="3469" actId="478"/>
          <ac:grpSpMkLst>
            <pc:docMk/>
            <pc:sldMk cId="1941918455" sldId="1445"/>
            <ac:grpSpMk id="4" creationId="{E0DEAE4C-01DB-451E-8BF9-CF3609982C1F}"/>
          </ac:grpSpMkLst>
        </pc:grpChg>
        <pc:grpChg chg="del">
          <ac:chgData name="张承勇" userId="04ec64db-0e6d-4542-b62f-9b650ffe9ad6" providerId="ADAL" clId="{07E6BFF0-0D00-4BD6-89B2-5607C2B21DB7}" dt="2025-10-13T04:17:32.110" v="3461" actId="478"/>
          <ac:grpSpMkLst>
            <pc:docMk/>
            <pc:sldMk cId="1941918455" sldId="1445"/>
            <ac:grpSpMk id="46" creationId="{1338873D-BF62-4B17-AD15-551B6213F9E3}"/>
          </ac:grpSpMkLst>
        </pc:grpChg>
        <pc:grpChg chg="del mod">
          <ac:chgData name="张承勇" userId="04ec64db-0e6d-4542-b62f-9b650ffe9ad6" providerId="ADAL" clId="{07E6BFF0-0D00-4BD6-89B2-5607C2B21DB7}" dt="2025-10-13T04:17:32.110" v="3461" actId="478"/>
          <ac:grpSpMkLst>
            <pc:docMk/>
            <pc:sldMk cId="1941918455" sldId="1445"/>
            <ac:grpSpMk id="51" creationId="{F59F340F-D9D3-43F4-8A8F-FAC76D818C25}"/>
          </ac:grpSpMkLst>
        </pc:grpChg>
        <pc:grpChg chg="del">
          <ac:chgData name="张承勇" userId="04ec64db-0e6d-4542-b62f-9b650ffe9ad6" providerId="ADAL" clId="{07E6BFF0-0D00-4BD6-89B2-5607C2B21DB7}" dt="2025-10-13T04:17:32.110" v="3461" actId="478"/>
          <ac:grpSpMkLst>
            <pc:docMk/>
            <pc:sldMk cId="1941918455" sldId="1445"/>
            <ac:grpSpMk id="52" creationId="{2A876FBE-8C3E-4B02-9B2F-91E6FD966558}"/>
          </ac:grpSpMkLst>
        </pc:grpChg>
        <pc:picChg chg="add del mod">
          <ac:chgData name="张承勇" userId="04ec64db-0e6d-4542-b62f-9b650ffe9ad6" providerId="ADAL" clId="{07E6BFF0-0D00-4BD6-89B2-5607C2B21DB7}" dt="2025-10-13T06:35:38.152" v="5010" actId="478"/>
          <ac:picMkLst>
            <pc:docMk/>
            <pc:sldMk cId="1941918455" sldId="1445"/>
            <ac:picMk id="5" creationId="{7E8E1362-62CD-4C2B-9DDB-04D647F337C3}"/>
          </ac:picMkLst>
        </pc:picChg>
        <pc:picChg chg="add del mod">
          <ac:chgData name="张承勇" userId="04ec64db-0e6d-4542-b62f-9b650ffe9ad6" providerId="ADAL" clId="{07E6BFF0-0D00-4BD6-89B2-5607C2B21DB7}" dt="2025-10-13T07:27:08.434" v="5324" actId="478"/>
          <ac:picMkLst>
            <pc:docMk/>
            <pc:sldMk cId="1941918455" sldId="1445"/>
            <ac:picMk id="8" creationId="{00653E06-48CF-4823-AFFD-A4582D4E491D}"/>
          </ac:picMkLst>
        </pc:picChg>
        <pc:picChg chg="add mod">
          <ac:chgData name="张承勇" userId="04ec64db-0e6d-4542-b62f-9b650ffe9ad6" providerId="ADAL" clId="{07E6BFF0-0D00-4BD6-89B2-5607C2B21DB7}" dt="2025-10-13T07:27:30.675" v="5327" actId="1076"/>
          <ac:picMkLst>
            <pc:docMk/>
            <pc:sldMk cId="1941918455" sldId="1445"/>
            <ac:picMk id="10" creationId="{25545BC3-FD91-43DA-9C72-26F60C645E82}"/>
          </ac:picMkLst>
        </pc:picChg>
        <pc:picChg chg="del">
          <ac:chgData name="张承勇" userId="04ec64db-0e6d-4542-b62f-9b650ffe9ad6" providerId="ADAL" clId="{07E6BFF0-0D00-4BD6-89B2-5607C2B21DB7}" dt="2025-10-13T04:17:28.181" v="3460" actId="478"/>
          <ac:picMkLst>
            <pc:docMk/>
            <pc:sldMk cId="1941918455" sldId="1445"/>
            <ac:picMk id="18" creationId="{47C893BE-109E-4B49-8C02-18E35AA9EF53}"/>
          </ac:picMkLst>
        </pc:picChg>
      </pc:sldChg>
      <pc:sldChg chg="addSp delSp modSp mod delAnim modAnim">
        <pc:chgData name="张承勇" userId="04ec64db-0e6d-4542-b62f-9b650ffe9ad6" providerId="ADAL" clId="{07E6BFF0-0D00-4BD6-89B2-5607C2B21DB7}" dt="2025-10-13T13:59:33.156" v="6665" actId="1076"/>
        <pc:sldMkLst>
          <pc:docMk/>
          <pc:sldMk cId="1976573467" sldId="1446"/>
        </pc:sldMkLst>
        <pc:spChg chg="mod">
          <ac:chgData name="张承勇" userId="04ec64db-0e6d-4542-b62f-9b650ffe9ad6" providerId="ADAL" clId="{07E6BFF0-0D00-4BD6-89B2-5607C2B21DB7}" dt="2025-10-13T13:59:33.156" v="6665" actId="1076"/>
          <ac:spMkLst>
            <pc:docMk/>
            <pc:sldMk cId="1976573467" sldId="1446"/>
            <ac:spMk id="9" creationId="{3608A41F-606A-4338-BDAE-63755AF01E08}"/>
          </ac:spMkLst>
        </pc:spChg>
        <pc:grpChg chg="del">
          <ac:chgData name="张承勇" userId="04ec64db-0e6d-4542-b62f-9b650ffe9ad6" providerId="ADAL" clId="{07E6BFF0-0D00-4BD6-89B2-5607C2B21DB7}" dt="2025-10-13T07:44:21.811" v="5381" actId="478"/>
          <ac:grpSpMkLst>
            <pc:docMk/>
            <pc:sldMk cId="1976573467" sldId="1446"/>
            <ac:grpSpMk id="4" creationId="{0CAB64BD-9F47-483C-80BD-15FE780045C9}"/>
          </ac:grpSpMkLst>
        </pc:grpChg>
        <pc:picChg chg="add del mod">
          <ac:chgData name="张承勇" userId="04ec64db-0e6d-4542-b62f-9b650ffe9ad6" providerId="ADAL" clId="{07E6BFF0-0D00-4BD6-89B2-5607C2B21DB7}" dt="2025-10-13T07:44:19.931" v="5380" actId="478"/>
          <ac:picMkLst>
            <pc:docMk/>
            <pc:sldMk cId="1976573467" sldId="1446"/>
            <ac:picMk id="6" creationId="{25C323CB-572C-4BEB-8604-BB26862DE70A}"/>
          </ac:picMkLst>
        </pc:picChg>
      </pc:sldChg>
      <pc:sldChg chg="addSp delSp modSp mod addAnim delAnim modAnim">
        <pc:chgData name="张承勇" userId="04ec64db-0e6d-4542-b62f-9b650ffe9ad6" providerId="ADAL" clId="{07E6BFF0-0D00-4BD6-89B2-5607C2B21DB7}" dt="2025-10-14T08:07:37.725" v="7282"/>
        <pc:sldMkLst>
          <pc:docMk/>
          <pc:sldMk cId="2328669376" sldId="1448"/>
        </pc:sldMkLst>
        <pc:spChg chg="mod topLvl">
          <ac:chgData name="张承勇" userId="04ec64db-0e6d-4542-b62f-9b650ffe9ad6" providerId="ADAL" clId="{07E6BFF0-0D00-4BD6-89B2-5607C2B21DB7}" dt="2025-10-13T06:59:14.645" v="5234" actId="12"/>
          <ac:spMkLst>
            <pc:docMk/>
            <pc:sldMk cId="2328669376" sldId="1448"/>
            <ac:spMk id="6" creationId="{A66F0B6D-69A5-49B6-93AF-614417B8BBAE}"/>
          </ac:spMkLst>
        </pc:spChg>
        <pc:spChg chg="del mod">
          <ac:chgData name="张承勇" userId="04ec64db-0e6d-4542-b62f-9b650ffe9ad6" providerId="ADAL" clId="{07E6BFF0-0D00-4BD6-89B2-5607C2B21DB7}" dt="2025-10-13T04:30:59.714" v="3687" actId="478"/>
          <ac:spMkLst>
            <pc:docMk/>
            <pc:sldMk cId="2328669376" sldId="1448"/>
            <ac:spMk id="7" creationId="{F4D85F19-6837-4FA7-A4F2-62EABE369E85}"/>
          </ac:spMkLst>
        </pc:spChg>
        <pc:spChg chg="del">
          <ac:chgData name="张承勇" userId="04ec64db-0e6d-4542-b62f-9b650ffe9ad6" providerId="ADAL" clId="{07E6BFF0-0D00-4BD6-89B2-5607C2B21DB7}" dt="2025-10-13T13:56:07.799" v="6605" actId="478"/>
          <ac:spMkLst>
            <pc:docMk/>
            <pc:sldMk cId="2328669376" sldId="1448"/>
            <ac:spMk id="8" creationId="{FCA30AC9-B16A-44EE-A585-A4FDFBA71981}"/>
          </ac:spMkLst>
        </pc:spChg>
        <pc:spChg chg="add mod">
          <ac:chgData name="张承勇" userId="04ec64db-0e6d-4542-b62f-9b650ffe9ad6" providerId="ADAL" clId="{07E6BFF0-0D00-4BD6-89B2-5607C2B21DB7}" dt="2025-10-13T13:56:08.110" v="6606"/>
          <ac:spMkLst>
            <pc:docMk/>
            <pc:sldMk cId="2328669376" sldId="1448"/>
            <ac:spMk id="10" creationId="{17484E5F-BA40-4B88-863C-1137C6973A25}"/>
          </ac:spMkLst>
        </pc:spChg>
        <pc:spChg chg="del">
          <ac:chgData name="张承勇" userId="04ec64db-0e6d-4542-b62f-9b650ffe9ad6" providerId="ADAL" clId="{07E6BFF0-0D00-4BD6-89B2-5607C2B21DB7}" dt="2025-10-13T04:22:27.391" v="3548" actId="478"/>
          <ac:spMkLst>
            <pc:docMk/>
            <pc:sldMk cId="2328669376" sldId="1448"/>
            <ac:spMk id="19" creationId="{8DCC7579-DAB7-4EBC-8FB0-85ACE320EC2B}"/>
          </ac:spMkLst>
        </pc:spChg>
        <pc:spChg chg="mod">
          <ac:chgData name="张承勇" userId="04ec64db-0e6d-4542-b62f-9b650ffe9ad6" providerId="ADAL" clId="{07E6BFF0-0D00-4BD6-89B2-5607C2B21DB7}" dt="2025-10-13T04:32:56.246" v="3731"/>
          <ac:spMkLst>
            <pc:docMk/>
            <pc:sldMk cId="2328669376" sldId="1448"/>
            <ac:spMk id="25" creationId="{13098405-69D5-45DB-85ED-D675347C7495}"/>
          </ac:spMkLst>
        </pc:spChg>
        <pc:spChg chg="mod">
          <ac:chgData name="张承勇" userId="04ec64db-0e6d-4542-b62f-9b650ffe9ad6" providerId="ADAL" clId="{07E6BFF0-0D00-4BD6-89B2-5607C2B21DB7}" dt="2025-10-13T04:32:56.246" v="3731"/>
          <ac:spMkLst>
            <pc:docMk/>
            <pc:sldMk cId="2328669376" sldId="1448"/>
            <ac:spMk id="28" creationId="{3441FEE1-C7E2-41D3-BABC-8A34906C1006}"/>
          </ac:spMkLst>
        </pc:spChg>
        <pc:spChg chg="mod">
          <ac:chgData name="张承勇" userId="04ec64db-0e6d-4542-b62f-9b650ffe9ad6" providerId="ADAL" clId="{07E6BFF0-0D00-4BD6-89B2-5607C2B21DB7}" dt="2025-10-13T04:32:56.246" v="3731"/>
          <ac:spMkLst>
            <pc:docMk/>
            <pc:sldMk cId="2328669376" sldId="1448"/>
            <ac:spMk id="29" creationId="{AD4DC99E-E2D8-457E-8EC3-DDA3D80138B5}"/>
          </ac:spMkLst>
        </pc:spChg>
        <pc:spChg chg="mod">
          <ac:chgData name="张承勇" userId="04ec64db-0e6d-4542-b62f-9b650ffe9ad6" providerId="ADAL" clId="{07E6BFF0-0D00-4BD6-89B2-5607C2B21DB7}" dt="2025-10-13T04:32:56.246" v="3731"/>
          <ac:spMkLst>
            <pc:docMk/>
            <pc:sldMk cId="2328669376" sldId="1448"/>
            <ac:spMk id="30" creationId="{FBFE255F-2CC1-43B6-811F-440129C18023}"/>
          </ac:spMkLst>
        </pc:spChg>
        <pc:spChg chg="mod">
          <ac:chgData name="张承勇" userId="04ec64db-0e6d-4542-b62f-9b650ffe9ad6" providerId="ADAL" clId="{07E6BFF0-0D00-4BD6-89B2-5607C2B21DB7}" dt="2025-10-13T04:32:56.246" v="3731"/>
          <ac:spMkLst>
            <pc:docMk/>
            <pc:sldMk cId="2328669376" sldId="1448"/>
            <ac:spMk id="35" creationId="{41B1E73A-0F5C-4A37-BAA8-DB867B07186B}"/>
          </ac:spMkLst>
        </pc:spChg>
        <pc:spChg chg="mod">
          <ac:chgData name="张承勇" userId="04ec64db-0e6d-4542-b62f-9b650ffe9ad6" providerId="ADAL" clId="{07E6BFF0-0D00-4BD6-89B2-5607C2B21DB7}" dt="2025-10-13T04:32:56.246" v="3731"/>
          <ac:spMkLst>
            <pc:docMk/>
            <pc:sldMk cId="2328669376" sldId="1448"/>
            <ac:spMk id="36" creationId="{7568D7B9-2BD6-4963-AB32-B693B4BD2BBD}"/>
          </ac:spMkLst>
        </pc:spChg>
        <pc:spChg chg="mod">
          <ac:chgData name="张承勇" userId="04ec64db-0e6d-4542-b62f-9b650ffe9ad6" providerId="ADAL" clId="{07E6BFF0-0D00-4BD6-89B2-5607C2B21DB7}" dt="2025-10-13T13:55:50.519" v="6604" actId="20577"/>
          <ac:spMkLst>
            <pc:docMk/>
            <pc:sldMk cId="2328669376" sldId="1448"/>
            <ac:spMk id="37" creationId="{E884890C-5B4A-4394-A623-B0139B1C176E}"/>
          </ac:spMkLst>
        </pc:spChg>
        <pc:spChg chg="mod">
          <ac:chgData name="张承勇" userId="04ec64db-0e6d-4542-b62f-9b650ffe9ad6" providerId="ADAL" clId="{07E6BFF0-0D00-4BD6-89B2-5607C2B21DB7}" dt="2025-10-13T04:33:21.412" v="3735"/>
          <ac:spMkLst>
            <pc:docMk/>
            <pc:sldMk cId="2328669376" sldId="1448"/>
            <ac:spMk id="41" creationId="{59D9FD65-FCB5-443A-B709-B362996B09C9}"/>
          </ac:spMkLst>
        </pc:spChg>
        <pc:spChg chg="mod">
          <ac:chgData name="张承勇" userId="04ec64db-0e6d-4542-b62f-9b650ffe9ad6" providerId="ADAL" clId="{07E6BFF0-0D00-4BD6-89B2-5607C2B21DB7}" dt="2025-10-13T04:33:21.412" v="3735"/>
          <ac:spMkLst>
            <pc:docMk/>
            <pc:sldMk cId="2328669376" sldId="1448"/>
            <ac:spMk id="43" creationId="{5E756938-3C62-4CE4-A6CB-2A73461E8DBF}"/>
          </ac:spMkLst>
        </pc:spChg>
        <pc:spChg chg="mod">
          <ac:chgData name="张承勇" userId="04ec64db-0e6d-4542-b62f-9b650ffe9ad6" providerId="ADAL" clId="{07E6BFF0-0D00-4BD6-89B2-5607C2B21DB7}" dt="2025-10-13T04:33:21.412" v="3735"/>
          <ac:spMkLst>
            <pc:docMk/>
            <pc:sldMk cId="2328669376" sldId="1448"/>
            <ac:spMk id="44" creationId="{82C2A30C-C081-4666-B567-6B36F26850E5}"/>
          </ac:spMkLst>
        </pc:spChg>
        <pc:spChg chg="mod">
          <ac:chgData name="张承勇" userId="04ec64db-0e6d-4542-b62f-9b650ffe9ad6" providerId="ADAL" clId="{07E6BFF0-0D00-4BD6-89B2-5607C2B21DB7}" dt="2025-10-13T04:33:21.412" v="3735"/>
          <ac:spMkLst>
            <pc:docMk/>
            <pc:sldMk cId="2328669376" sldId="1448"/>
            <ac:spMk id="45" creationId="{D47F4ED4-C48E-4C87-9656-109D4CFDD8E1}"/>
          </ac:spMkLst>
        </pc:spChg>
        <pc:spChg chg="mod">
          <ac:chgData name="张承勇" userId="04ec64db-0e6d-4542-b62f-9b650ffe9ad6" providerId="ADAL" clId="{07E6BFF0-0D00-4BD6-89B2-5607C2B21DB7}" dt="2025-10-13T04:33:21.412" v="3735"/>
          <ac:spMkLst>
            <pc:docMk/>
            <pc:sldMk cId="2328669376" sldId="1448"/>
            <ac:spMk id="47" creationId="{A222121F-A0B0-44CA-9D84-DC6F1F0116AC}"/>
          </ac:spMkLst>
        </pc:spChg>
        <pc:spChg chg="mod">
          <ac:chgData name="张承勇" userId="04ec64db-0e6d-4542-b62f-9b650ffe9ad6" providerId="ADAL" clId="{07E6BFF0-0D00-4BD6-89B2-5607C2B21DB7}" dt="2025-10-13T04:33:21.412" v="3735"/>
          <ac:spMkLst>
            <pc:docMk/>
            <pc:sldMk cId="2328669376" sldId="1448"/>
            <ac:spMk id="48" creationId="{A20395BC-4A16-4086-AE4F-84509C70FD02}"/>
          </ac:spMkLst>
        </pc:spChg>
        <pc:spChg chg="mod">
          <ac:chgData name="张承勇" userId="04ec64db-0e6d-4542-b62f-9b650ffe9ad6" providerId="ADAL" clId="{07E6BFF0-0D00-4BD6-89B2-5607C2B21DB7}" dt="2025-10-13T04:33:27.557" v="3737"/>
          <ac:spMkLst>
            <pc:docMk/>
            <pc:sldMk cId="2328669376" sldId="1448"/>
            <ac:spMk id="51" creationId="{2B4B9265-D7EB-4AA4-9C1A-0DC6A0811D8B}"/>
          </ac:spMkLst>
        </pc:spChg>
        <pc:spChg chg="mod">
          <ac:chgData name="张承勇" userId="04ec64db-0e6d-4542-b62f-9b650ffe9ad6" providerId="ADAL" clId="{07E6BFF0-0D00-4BD6-89B2-5607C2B21DB7}" dt="2025-10-13T04:33:27.557" v="3737"/>
          <ac:spMkLst>
            <pc:docMk/>
            <pc:sldMk cId="2328669376" sldId="1448"/>
            <ac:spMk id="53" creationId="{7BD3CA3A-FCED-42B8-8FB0-2700B4F3FF23}"/>
          </ac:spMkLst>
        </pc:spChg>
        <pc:spChg chg="mod">
          <ac:chgData name="张承勇" userId="04ec64db-0e6d-4542-b62f-9b650ffe9ad6" providerId="ADAL" clId="{07E6BFF0-0D00-4BD6-89B2-5607C2B21DB7}" dt="2025-10-13T04:33:27.557" v="3737"/>
          <ac:spMkLst>
            <pc:docMk/>
            <pc:sldMk cId="2328669376" sldId="1448"/>
            <ac:spMk id="54" creationId="{F3AC8C92-5A5F-4DE7-B05B-623968ED1690}"/>
          </ac:spMkLst>
        </pc:spChg>
        <pc:spChg chg="mod">
          <ac:chgData name="张承勇" userId="04ec64db-0e6d-4542-b62f-9b650ffe9ad6" providerId="ADAL" clId="{07E6BFF0-0D00-4BD6-89B2-5607C2B21DB7}" dt="2025-10-13T04:33:27.557" v="3737"/>
          <ac:spMkLst>
            <pc:docMk/>
            <pc:sldMk cId="2328669376" sldId="1448"/>
            <ac:spMk id="55" creationId="{6878DCDD-36BA-43F7-A46B-23327691AE12}"/>
          </ac:spMkLst>
        </pc:spChg>
        <pc:spChg chg="mod">
          <ac:chgData name="张承勇" userId="04ec64db-0e6d-4542-b62f-9b650ffe9ad6" providerId="ADAL" clId="{07E6BFF0-0D00-4BD6-89B2-5607C2B21DB7}" dt="2025-10-13T04:33:27.557" v="3737"/>
          <ac:spMkLst>
            <pc:docMk/>
            <pc:sldMk cId="2328669376" sldId="1448"/>
            <ac:spMk id="57" creationId="{D0A4BF75-9918-40B8-8A29-6E915AAF9BD7}"/>
          </ac:spMkLst>
        </pc:spChg>
        <pc:spChg chg="mod">
          <ac:chgData name="张承勇" userId="04ec64db-0e6d-4542-b62f-9b650ffe9ad6" providerId="ADAL" clId="{07E6BFF0-0D00-4BD6-89B2-5607C2B21DB7}" dt="2025-10-13T04:33:27.557" v="3737"/>
          <ac:spMkLst>
            <pc:docMk/>
            <pc:sldMk cId="2328669376" sldId="1448"/>
            <ac:spMk id="58" creationId="{CA9564D6-8BD5-4B5D-AE2D-DAA5469E526F}"/>
          </ac:spMkLst>
        </pc:spChg>
        <pc:spChg chg="add del mod">
          <ac:chgData name="张承勇" userId="04ec64db-0e6d-4542-b62f-9b650ffe9ad6" providerId="ADAL" clId="{07E6BFF0-0D00-4BD6-89B2-5607C2B21DB7}" dt="2025-10-13T04:42:50.026" v="3894" actId="478"/>
          <ac:spMkLst>
            <pc:docMk/>
            <pc:sldMk cId="2328669376" sldId="1448"/>
            <ac:spMk id="59" creationId="{4533DE73-C4A5-4CF3-8A2C-5DA0F2ECA606}"/>
          </ac:spMkLst>
        </pc:spChg>
        <pc:grpChg chg="add del mod">
          <ac:chgData name="张承勇" userId="04ec64db-0e6d-4542-b62f-9b650ffe9ad6" providerId="ADAL" clId="{07E6BFF0-0D00-4BD6-89B2-5607C2B21DB7}" dt="2025-10-13T04:33:16.794" v="3734"/>
          <ac:grpSpMkLst>
            <pc:docMk/>
            <pc:sldMk cId="2328669376" sldId="1448"/>
            <ac:grpSpMk id="20" creationId="{EA19ADB2-15EF-4C3C-BF15-50410AF9D3CC}"/>
          </ac:grpSpMkLst>
        </pc:grpChg>
        <pc:grpChg chg="del">
          <ac:chgData name="张承勇" userId="04ec64db-0e6d-4542-b62f-9b650ffe9ad6" providerId="ADAL" clId="{07E6BFF0-0D00-4BD6-89B2-5607C2B21DB7}" dt="2025-10-13T04:22:24.135" v="3546" actId="478"/>
          <ac:grpSpMkLst>
            <pc:docMk/>
            <pc:sldMk cId="2328669376" sldId="1448"/>
            <ac:grpSpMk id="22" creationId="{EA37D246-32B4-4141-B7C3-9E33C78CE2E4}"/>
          </ac:grpSpMkLst>
        </pc:grpChg>
        <pc:grpChg chg="del mod">
          <ac:chgData name="张承勇" userId="04ec64db-0e6d-4542-b62f-9b650ffe9ad6" providerId="ADAL" clId="{07E6BFF0-0D00-4BD6-89B2-5607C2B21DB7}" dt="2025-10-13T04:34:31.144" v="3753" actId="478"/>
          <ac:grpSpMkLst>
            <pc:docMk/>
            <pc:sldMk cId="2328669376" sldId="1448"/>
            <ac:grpSpMk id="23" creationId="{7F332754-CCBD-4A45-9A88-0D6BDEAEEE9D}"/>
          </ac:grpSpMkLst>
        </pc:grpChg>
        <pc:grpChg chg="add del mod">
          <ac:chgData name="张承勇" userId="04ec64db-0e6d-4542-b62f-9b650ffe9ad6" providerId="ADAL" clId="{07E6BFF0-0D00-4BD6-89B2-5607C2B21DB7}" dt="2025-10-13T04:33:16.794" v="3734"/>
          <ac:grpSpMkLst>
            <pc:docMk/>
            <pc:sldMk cId="2328669376" sldId="1448"/>
            <ac:grpSpMk id="26" creationId="{F27D8C02-E069-4818-B289-EB8C2196D749}"/>
          </ac:grpSpMkLst>
        </pc:grpChg>
        <pc:grpChg chg="del">
          <ac:chgData name="张承勇" userId="04ec64db-0e6d-4542-b62f-9b650ffe9ad6" providerId="ADAL" clId="{07E6BFF0-0D00-4BD6-89B2-5607C2B21DB7}" dt="2025-10-13T04:22:25.286" v="3547" actId="478"/>
          <ac:grpSpMkLst>
            <pc:docMk/>
            <pc:sldMk cId="2328669376" sldId="1448"/>
            <ac:grpSpMk id="31" creationId="{81C29A7D-CE28-4E53-910F-E84B05A0C1EC}"/>
          </ac:grpSpMkLst>
        </pc:grpChg>
        <pc:grpChg chg="add del mod">
          <ac:chgData name="张承勇" userId="04ec64db-0e6d-4542-b62f-9b650ffe9ad6" providerId="ADAL" clId="{07E6BFF0-0D00-4BD6-89B2-5607C2B21DB7}" dt="2025-10-13T04:33:16.794" v="3734"/>
          <ac:grpSpMkLst>
            <pc:docMk/>
            <pc:sldMk cId="2328669376" sldId="1448"/>
            <ac:grpSpMk id="34" creationId="{B205F417-B6C9-476C-8960-AF393BE0A719}"/>
          </ac:grpSpMkLst>
        </pc:grpChg>
        <pc:grpChg chg="add del mod">
          <ac:chgData name="张承勇" userId="04ec64db-0e6d-4542-b62f-9b650ffe9ad6" providerId="ADAL" clId="{07E6BFF0-0D00-4BD6-89B2-5607C2B21DB7}" dt="2025-10-13T04:33:22.896" v="3736"/>
          <ac:grpSpMkLst>
            <pc:docMk/>
            <pc:sldMk cId="2328669376" sldId="1448"/>
            <ac:grpSpMk id="39" creationId="{CFD881CC-7499-4F9F-B168-F11B9A972573}"/>
          </ac:grpSpMkLst>
        </pc:grpChg>
        <pc:grpChg chg="add del mod">
          <ac:chgData name="张承勇" userId="04ec64db-0e6d-4542-b62f-9b650ffe9ad6" providerId="ADAL" clId="{07E6BFF0-0D00-4BD6-89B2-5607C2B21DB7}" dt="2025-10-13T04:33:22.896" v="3736"/>
          <ac:grpSpMkLst>
            <pc:docMk/>
            <pc:sldMk cId="2328669376" sldId="1448"/>
            <ac:grpSpMk id="42" creationId="{9808BC66-CA8F-4692-B840-2792C99CDEEE}"/>
          </ac:grpSpMkLst>
        </pc:grpChg>
        <pc:grpChg chg="add del mod">
          <ac:chgData name="张承勇" userId="04ec64db-0e6d-4542-b62f-9b650ffe9ad6" providerId="ADAL" clId="{07E6BFF0-0D00-4BD6-89B2-5607C2B21DB7}" dt="2025-10-13T04:33:22.896" v="3736"/>
          <ac:grpSpMkLst>
            <pc:docMk/>
            <pc:sldMk cId="2328669376" sldId="1448"/>
            <ac:grpSpMk id="46" creationId="{07968C7B-4504-4031-9039-FC195A3A401A}"/>
          </ac:grpSpMkLst>
        </pc:grpChg>
        <pc:grpChg chg="add del mod">
          <ac:chgData name="张承勇" userId="04ec64db-0e6d-4542-b62f-9b650ffe9ad6" providerId="ADAL" clId="{07E6BFF0-0D00-4BD6-89B2-5607C2B21DB7}" dt="2025-10-13T04:33:28.617" v="3738"/>
          <ac:grpSpMkLst>
            <pc:docMk/>
            <pc:sldMk cId="2328669376" sldId="1448"/>
            <ac:grpSpMk id="49" creationId="{D6420C0B-3232-432E-BBE4-F88D2648179E}"/>
          </ac:grpSpMkLst>
        </pc:grpChg>
        <pc:grpChg chg="add del mod">
          <ac:chgData name="张承勇" userId="04ec64db-0e6d-4542-b62f-9b650ffe9ad6" providerId="ADAL" clId="{07E6BFF0-0D00-4BD6-89B2-5607C2B21DB7}" dt="2025-10-13T04:33:28.617" v="3738"/>
          <ac:grpSpMkLst>
            <pc:docMk/>
            <pc:sldMk cId="2328669376" sldId="1448"/>
            <ac:grpSpMk id="52" creationId="{B7191933-1D03-4F97-B922-2033AB2D8A06}"/>
          </ac:grpSpMkLst>
        </pc:grpChg>
        <pc:grpChg chg="add del mod">
          <ac:chgData name="张承勇" userId="04ec64db-0e6d-4542-b62f-9b650ffe9ad6" providerId="ADAL" clId="{07E6BFF0-0D00-4BD6-89B2-5607C2B21DB7}" dt="2025-10-13T04:33:28.617" v="3738"/>
          <ac:grpSpMkLst>
            <pc:docMk/>
            <pc:sldMk cId="2328669376" sldId="1448"/>
            <ac:grpSpMk id="56" creationId="{7F1272A0-7240-4EBE-B68A-8F6917C25371}"/>
          </ac:grpSpMkLst>
        </pc:grpChg>
        <pc:picChg chg="del">
          <ac:chgData name="张承勇" userId="04ec64db-0e6d-4542-b62f-9b650ffe9ad6" providerId="ADAL" clId="{07E6BFF0-0D00-4BD6-89B2-5607C2B21DB7}" dt="2025-10-13T04:22:22.087" v="3545" actId="478"/>
          <ac:picMkLst>
            <pc:docMk/>
            <pc:sldMk cId="2328669376" sldId="1448"/>
            <ac:picMk id="3" creationId="{3D00E347-B63E-4B54-9944-2109A587145A}"/>
          </ac:picMkLst>
        </pc:picChg>
        <pc:picChg chg="add del mod">
          <ac:chgData name="张承勇" userId="04ec64db-0e6d-4542-b62f-9b650ffe9ad6" providerId="ADAL" clId="{07E6BFF0-0D00-4BD6-89B2-5607C2B21DB7}" dt="2025-10-13T04:30:23.071" v="3686" actId="478"/>
          <ac:picMkLst>
            <pc:docMk/>
            <pc:sldMk cId="2328669376" sldId="1448"/>
            <ac:picMk id="4" creationId="{BEA76ED2-9D3C-4A79-80D5-51595720F9DB}"/>
          </ac:picMkLst>
        </pc:picChg>
        <pc:picChg chg="add mod ord">
          <ac:chgData name="张承勇" userId="04ec64db-0e6d-4542-b62f-9b650ffe9ad6" providerId="ADAL" clId="{07E6BFF0-0D00-4BD6-89B2-5607C2B21DB7}" dt="2025-10-13T04:49:07.479" v="4017" actId="1076"/>
          <ac:picMkLst>
            <pc:docMk/>
            <pc:sldMk cId="2328669376" sldId="1448"/>
            <ac:picMk id="9" creationId="{5870ACA9-7206-467E-961A-C66B08B2DE1B}"/>
          </ac:picMkLst>
        </pc:picChg>
        <pc:picChg chg="del topLvl">
          <ac:chgData name="张承勇" userId="04ec64db-0e6d-4542-b62f-9b650ffe9ad6" providerId="ADAL" clId="{07E6BFF0-0D00-4BD6-89B2-5607C2B21DB7}" dt="2025-10-13T04:34:31.144" v="3753" actId="478"/>
          <ac:picMkLst>
            <pc:docMk/>
            <pc:sldMk cId="2328669376" sldId="1448"/>
            <ac:picMk id="21" creationId="{308B83C2-0651-4A67-8FDF-F9D81A475E04}"/>
          </ac:picMkLst>
        </pc:picChg>
        <pc:picChg chg="mod">
          <ac:chgData name="张承勇" userId="04ec64db-0e6d-4542-b62f-9b650ffe9ad6" providerId="ADAL" clId="{07E6BFF0-0D00-4BD6-89B2-5607C2B21DB7}" dt="2025-10-13T04:32:56.246" v="3731"/>
          <ac:picMkLst>
            <pc:docMk/>
            <pc:sldMk cId="2328669376" sldId="1448"/>
            <ac:picMk id="24" creationId="{6B1626CA-84A2-4DC5-A367-07D34CCA7337}"/>
          </ac:picMkLst>
        </pc:picChg>
        <pc:picChg chg="mod">
          <ac:chgData name="张承勇" userId="04ec64db-0e6d-4542-b62f-9b650ffe9ad6" providerId="ADAL" clId="{07E6BFF0-0D00-4BD6-89B2-5607C2B21DB7}" dt="2025-10-13T04:33:21.412" v="3735"/>
          <ac:picMkLst>
            <pc:docMk/>
            <pc:sldMk cId="2328669376" sldId="1448"/>
            <ac:picMk id="40" creationId="{0662636C-2BB7-4C4B-9DF4-5DEFAFF28C62}"/>
          </ac:picMkLst>
        </pc:picChg>
        <pc:picChg chg="mod">
          <ac:chgData name="张承勇" userId="04ec64db-0e6d-4542-b62f-9b650ffe9ad6" providerId="ADAL" clId="{07E6BFF0-0D00-4BD6-89B2-5607C2B21DB7}" dt="2025-10-13T04:33:27.557" v="3737"/>
          <ac:picMkLst>
            <pc:docMk/>
            <pc:sldMk cId="2328669376" sldId="1448"/>
            <ac:picMk id="50" creationId="{FFAC9D8C-AE54-4129-9EA1-AD019682BA66}"/>
          </ac:picMkLst>
        </pc:picChg>
      </pc:sldChg>
      <pc:sldChg chg="addSp delSp modSp mod delAnim modAnim">
        <pc:chgData name="张承勇" userId="04ec64db-0e6d-4542-b62f-9b650ffe9ad6" providerId="ADAL" clId="{07E6BFF0-0D00-4BD6-89B2-5607C2B21DB7}" dt="2025-10-14T08:08:54.349" v="7285"/>
        <pc:sldMkLst>
          <pc:docMk/>
          <pc:sldMk cId="931794072" sldId="1451"/>
        </pc:sldMkLst>
        <pc:spChg chg="del">
          <ac:chgData name="张承勇" userId="04ec64db-0e6d-4542-b62f-9b650ffe9ad6" providerId="ADAL" clId="{07E6BFF0-0D00-4BD6-89B2-5607C2B21DB7}" dt="2025-10-13T13:58:07.960" v="6632" actId="478"/>
          <ac:spMkLst>
            <pc:docMk/>
            <pc:sldMk cId="931794072" sldId="1451"/>
            <ac:spMk id="7" creationId="{235D6141-BD38-4B48-B14D-93EA4ED477C3}"/>
          </ac:spMkLst>
        </pc:spChg>
        <pc:spChg chg="add mod">
          <ac:chgData name="张承勇" userId="04ec64db-0e6d-4542-b62f-9b650ffe9ad6" providerId="ADAL" clId="{07E6BFF0-0D00-4BD6-89B2-5607C2B21DB7}" dt="2025-10-13T13:58:08.318" v="6633"/>
          <ac:spMkLst>
            <pc:docMk/>
            <pc:sldMk cId="931794072" sldId="1451"/>
            <ac:spMk id="8" creationId="{C6B6D262-589B-419C-B3F6-DD20B06FC13C}"/>
          </ac:spMkLst>
        </pc:spChg>
        <pc:spChg chg="add mod">
          <ac:chgData name="张承勇" userId="04ec64db-0e6d-4542-b62f-9b650ffe9ad6" providerId="ADAL" clId="{07E6BFF0-0D00-4BD6-89B2-5607C2B21DB7}" dt="2025-10-13T06:11:45.538" v="4878" actId="14100"/>
          <ac:spMkLst>
            <pc:docMk/>
            <pc:sldMk cId="931794072" sldId="1451"/>
            <ac:spMk id="21" creationId="{536DC3CA-7E2D-4B6F-B7BA-98F16EE7B220}"/>
          </ac:spMkLst>
        </pc:spChg>
        <pc:spChg chg="add mod">
          <ac:chgData name="张承勇" userId="04ec64db-0e6d-4542-b62f-9b650ffe9ad6" providerId="ADAL" clId="{07E6BFF0-0D00-4BD6-89B2-5607C2B21DB7}" dt="2025-10-13T11:50:41.573" v="5691"/>
          <ac:spMkLst>
            <pc:docMk/>
            <pc:sldMk cId="931794072" sldId="1451"/>
            <ac:spMk id="22" creationId="{57B11A01-200C-46BD-BBC1-FA273476E5AC}"/>
          </ac:spMkLst>
        </pc:spChg>
        <pc:spChg chg="del">
          <ac:chgData name="张承勇" userId="04ec64db-0e6d-4542-b62f-9b650ffe9ad6" providerId="ADAL" clId="{07E6BFF0-0D00-4BD6-89B2-5607C2B21DB7}" dt="2025-10-13T06:09:46.560" v="4847" actId="478"/>
          <ac:spMkLst>
            <pc:docMk/>
            <pc:sldMk cId="931794072" sldId="1451"/>
            <ac:spMk id="34" creationId="{1119E51A-CEF9-45EB-9575-FF5631E6E110}"/>
          </ac:spMkLst>
        </pc:spChg>
        <pc:spChg chg="del">
          <ac:chgData name="张承勇" userId="04ec64db-0e6d-4542-b62f-9b650ffe9ad6" providerId="ADAL" clId="{07E6BFF0-0D00-4BD6-89B2-5607C2B21DB7}" dt="2025-10-13T06:09:44.879" v="4846" actId="478"/>
          <ac:spMkLst>
            <pc:docMk/>
            <pc:sldMk cId="931794072" sldId="1451"/>
            <ac:spMk id="38" creationId="{7EC620C0-4008-448C-97BD-F80072E35B8C}"/>
          </ac:spMkLst>
        </pc:spChg>
        <pc:grpChg chg="del">
          <ac:chgData name="张承勇" userId="04ec64db-0e6d-4542-b62f-9b650ffe9ad6" providerId="ADAL" clId="{07E6BFF0-0D00-4BD6-89B2-5607C2B21DB7}" dt="2025-10-13T06:09:42.830" v="4844" actId="478"/>
          <ac:grpSpMkLst>
            <pc:docMk/>
            <pc:sldMk cId="931794072" sldId="1451"/>
            <ac:grpSpMk id="5" creationId="{A9111411-B200-4D12-ABC9-1EE235A22A94}"/>
          </ac:grpSpMkLst>
        </pc:grpChg>
        <pc:grpChg chg="del">
          <ac:chgData name="张承勇" userId="04ec64db-0e6d-4542-b62f-9b650ffe9ad6" providerId="ADAL" clId="{07E6BFF0-0D00-4BD6-89B2-5607C2B21DB7}" dt="2025-10-13T06:09:43.751" v="4845" actId="478"/>
          <ac:grpSpMkLst>
            <pc:docMk/>
            <pc:sldMk cId="931794072" sldId="1451"/>
            <ac:grpSpMk id="43" creationId="{2CBD8B26-ACE1-4E42-92AD-8EF850C60CFF}"/>
          </ac:grpSpMkLst>
        </pc:grpChg>
        <pc:picChg chg="add mod">
          <ac:chgData name="张承勇" userId="04ec64db-0e6d-4542-b62f-9b650ffe9ad6" providerId="ADAL" clId="{07E6BFF0-0D00-4BD6-89B2-5607C2B21DB7}" dt="2025-10-13T06:12:04.887" v="4881" actId="1076"/>
          <ac:picMkLst>
            <pc:docMk/>
            <pc:sldMk cId="931794072" sldId="1451"/>
            <ac:picMk id="3" creationId="{34B3BDD0-2F28-49AC-881A-14094CE4D710}"/>
          </ac:picMkLst>
        </pc:picChg>
      </pc:sldChg>
      <pc:sldChg chg="del ord">
        <pc:chgData name="张承勇" userId="04ec64db-0e6d-4542-b62f-9b650ffe9ad6" providerId="ADAL" clId="{07E6BFF0-0D00-4BD6-89B2-5607C2B21DB7}" dt="2025-10-13T07:01:30.367" v="5257" actId="47"/>
        <pc:sldMkLst>
          <pc:docMk/>
          <pc:sldMk cId="1273575691" sldId="1452"/>
        </pc:sldMkLst>
      </pc:sldChg>
      <pc:sldChg chg="addSp delSp modSp add del mod ord delAnim modAnim">
        <pc:chgData name="张承勇" userId="04ec64db-0e6d-4542-b62f-9b650ffe9ad6" providerId="ADAL" clId="{07E6BFF0-0D00-4BD6-89B2-5607C2B21DB7}" dt="2025-10-14T03:55:28.052" v="7096" actId="20577"/>
        <pc:sldMkLst>
          <pc:docMk/>
          <pc:sldMk cId="302667475" sldId="1453"/>
        </pc:sldMkLst>
        <pc:spChg chg="del">
          <ac:chgData name="张承勇" userId="04ec64db-0e6d-4542-b62f-9b650ffe9ad6" providerId="ADAL" clId="{07E6BFF0-0D00-4BD6-89B2-5607C2B21DB7}" dt="2025-10-13T13:43:01.155" v="6392" actId="478"/>
          <ac:spMkLst>
            <pc:docMk/>
            <pc:sldMk cId="302667475" sldId="1453"/>
            <ac:spMk id="2" creationId="{BD81B62A-DF2A-A431-F2B0-B095D894C406}"/>
          </ac:spMkLst>
        </pc:spChg>
        <pc:spChg chg="mod">
          <ac:chgData name="张承勇" userId="04ec64db-0e6d-4542-b62f-9b650ffe9ad6" providerId="ADAL" clId="{07E6BFF0-0D00-4BD6-89B2-5607C2B21DB7}" dt="2025-10-13T02:54:09.276" v="2926" actId="14100"/>
          <ac:spMkLst>
            <pc:docMk/>
            <pc:sldMk cId="302667475" sldId="1453"/>
            <ac:spMk id="11" creationId="{AD53AAC1-4375-49FD-91D2-10154893F4C8}"/>
          </ac:spMkLst>
        </pc:spChg>
        <pc:spChg chg="mod">
          <ac:chgData name="张承勇" userId="04ec64db-0e6d-4542-b62f-9b650ffe9ad6" providerId="ADAL" clId="{07E6BFF0-0D00-4BD6-89B2-5607C2B21DB7}" dt="2025-10-13T02:53:54.018" v="2902" actId="20577"/>
          <ac:spMkLst>
            <pc:docMk/>
            <pc:sldMk cId="302667475" sldId="1453"/>
            <ac:spMk id="13" creationId="{6D9B3D67-1AC2-4549-BFE4-A5CF767F166F}"/>
          </ac:spMkLst>
        </pc:spChg>
        <pc:spChg chg="mod">
          <ac:chgData name="张承勇" userId="04ec64db-0e6d-4542-b62f-9b650ffe9ad6" providerId="ADAL" clId="{07E6BFF0-0D00-4BD6-89B2-5607C2B21DB7}" dt="2025-10-13T02:53:50.116" v="2896"/>
          <ac:spMkLst>
            <pc:docMk/>
            <pc:sldMk cId="302667475" sldId="1453"/>
            <ac:spMk id="14" creationId="{A28F13F7-2516-4D78-A4B7-6A15B66D2DEE}"/>
          </ac:spMkLst>
        </pc:spChg>
        <pc:spChg chg="mod">
          <ac:chgData name="张承勇" userId="04ec64db-0e6d-4542-b62f-9b650ffe9ad6" providerId="ADAL" clId="{07E6BFF0-0D00-4BD6-89B2-5607C2B21DB7}" dt="2025-10-13T02:53:48.352" v="2892"/>
          <ac:spMkLst>
            <pc:docMk/>
            <pc:sldMk cId="302667475" sldId="1453"/>
            <ac:spMk id="15" creationId="{73F491AC-6D91-4C31-8955-C5568EAF0730}"/>
          </ac:spMkLst>
        </pc:spChg>
        <pc:spChg chg="mod">
          <ac:chgData name="张承勇" userId="04ec64db-0e6d-4542-b62f-9b650ffe9ad6" providerId="ADAL" clId="{07E6BFF0-0D00-4BD6-89B2-5607C2B21DB7}" dt="2025-10-13T02:53:48.352" v="2892"/>
          <ac:spMkLst>
            <pc:docMk/>
            <pc:sldMk cId="302667475" sldId="1453"/>
            <ac:spMk id="16" creationId="{622F41BB-E25D-4781-ACDB-B9F023354452}"/>
          </ac:spMkLst>
        </pc:spChg>
        <pc:spChg chg="mod">
          <ac:chgData name="张承勇" userId="04ec64db-0e6d-4542-b62f-9b650ffe9ad6" providerId="ADAL" clId="{07E6BFF0-0D00-4BD6-89B2-5607C2B21DB7}" dt="2025-10-13T02:53:48.352" v="2892"/>
          <ac:spMkLst>
            <pc:docMk/>
            <pc:sldMk cId="302667475" sldId="1453"/>
            <ac:spMk id="17" creationId="{919B9643-6A0F-4C5D-8C3C-FB5366D80DA3}"/>
          </ac:spMkLst>
        </pc:spChg>
        <pc:spChg chg="add mod">
          <ac:chgData name="张承勇" userId="04ec64db-0e6d-4542-b62f-9b650ffe9ad6" providerId="ADAL" clId="{07E6BFF0-0D00-4BD6-89B2-5607C2B21DB7}" dt="2025-10-14T03:55:28.052" v="7096" actId="20577"/>
          <ac:spMkLst>
            <pc:docMk/>
            <pc:sldMk cId="302667475" sldId="1453"/>
            <ac:spMk id="18" creationId="{575F05F8-6E0A-4A80-A1D6-B52B2B23113B}"/>
          </ac:spMkLst>
        </pc:spChg>
        <pc:spChg chg="add mod">
          <ac:chgData name="张承勇" userId="04ec64db-0e6d-4542-b62f-9b650ffe9ad6" providerId="ADAL" clId="{07E6BFF0-0D00-4BD6-89B2-5607C2B21DB7}" dt="2025-10-13T13:43:01.528" v="6393"/>
          <ac:spMkLst>
            <pc:docMk/>
            <pc:sldMk cId="302667475" sldId="1453"/>
            <ac:spMk id="19" creationId="{BE004842-364A-45CB-BB26-D0A4F09153AF}"/>
          </ac:spMkLst>
        </pc:spChg>
        <pc:spChg chg="mod">
          <ac:chgData name="张承勇" userId="04ec64db-0e6d-4542-b62f-9b650ffe9ad6" providerId="ADAL" clId="{07E6BFF0-0D00-4BD6-89B2-5607C2B21DB7}" dt="2025-10-13T01:30:13.750" v="2413" actId="1076"/>
          <ac:spMkLst>
            <pc:docMk/>
            <pc:sldMk cId="302667475" sldId="1453"/>
            <ac:spMk id="20" creationId="{160CB389-6FE2-4FDD-AE7D-64F4C650BF5A}"/>
          </ac:spMkLst>
        </pc:spChg>
        <pc:spChg chg="del">
          <ac:chgData name="张承勇" userId="04ec64db-0e6d-4542-b62f-9b650ffe9ad6" providerId="ADAL" clId="{07E6BFF0-0D00-4BD6-89B2-5607C2B21DB7}" dt="2025-10-13T01:28:02.713" v="2385" actId="478"/>
          <ac:spMkLst>
            <pc:docMk/>
            <pc:sldMk cId="302667475" sldId="1453"/>
            <ac:spMk id="28" creationId="{258EE2B8-2BAF-4919-BE56-E1BCAC66CE6B}"/>
          </ac:spMkLst>
        </pc:spChg>
        <pc:spChg chg="del">
          <ac:chgData name="张承勇" userId="04ec64db-0e6d-4542-b62f-9b650ffe9ad6" providerId="ADAL" clId="{07E6BFF0-0D00-4BD6-89B2-5607C2B21DB7}" dt="2025-10-13T01:27:22.522" v="2377" actId="478"/>
          <ac:spMkLst>
            <pc:docMk/>
            <pc:sldMk cId="302667475" sldId="1453"/>
            <ac:spMk id="30" creationId="{59D20482-43AA-4325-B1D5-9686C27706DE}"/>
          </ac:spMkLst>
        </pc:spChg>
        <pc:grpChg chg="mod">
          <ac:chgData name="张承勇" userId="04ec64db-0e6d-4542-b62f-9b650ffe9ad6" providerId="ADAL" clId="{07E6BFF0-0D00-4BD6-89B2-5607C2B21DB7}" dt="2025-10-13T02:53:48.352" v="2892"/>
          <ac:grpSpMkLst>
            <pc:docMk/>
            <pc:sldMk cId="302667475" sldId="1453"/>
            <ac:grpSpMk id="9" creationId="{8B6E8C0D-6D9D-40F0-8207-34E59F737173}"/>
          </ac:grpSpMkLst>
        </pc:grpChg>
        <pc:picChg chg="mod">
          <ac:chgData name="张承勇" userId="04ec64db-0e6d-4542-b62f-9b650ffe9ad6" providerId="ADAL" clId="{07E6BFF0-0D00-4BD6-89B2-5607C2B21DB7}" dt="2025-10-13T02:53:48.352" v="2892"/>
          <ac:picMkLst>
            <pc:docMk/>
            <pc:sldMk cId="302667475" sldId="1453"/>
            <ac:picMk id="10" creationId="{28F68864-0BFF-4703-997C-2757ABAB4C9B}"/>
          </ac:picMkLst>
        </pc:picChg>
        <pc:picChg chg="del">
          <ac:chgData name="张承勇" userId="04ec64db-0e6d-4542-b62f-9b650ffe9ad6" providerId="ADAL" clId="{07E6BFF0-0D00-4BD6-89B2-5607C2B21DB7}" dt="2025-10-13T01:27:23.223" v="2378" actId="478"/>
          <ac:picMkLst>
            <pc:docMk/>
            <pc:sldMk cId="302667475" sldId="1453"/>
            <ac:picMk id="32" creationId="{64BBC208-2A2C-4780-A953-7B2FC2E93035}"/>
          </ac:picMkLst>
        </pc:picChg>
      </pc:sldChg>
      <pc:sldChg chg="add del">
        <pc:chgData name="张承勇" userId="04ec64db-0e6d-4542-b62f-9b650ffe9ad6" providerId="ADAL" clId="{07E6BFF0-0D00-4BD6-89B2-5607C2B21DB7}" dt="2025-10-13T13:31:51.639" v="6283"/>
        <pc:sldMkLst>
          <pc:docMk/>
          <pc:sldMk cId="3693332379" sldId="1453"/>
        </pc:sldMkLst>
      </pc:sldChg>
      <pc:sldChg chg="addSp delSp modSp mod ord modAnim">
        <pc:chgData name="张承勇" userId="04ec64db-0e6d-4542-b62f-9b650ffe9ad6" providerId="ADAL" clId="{07E6BFF0-0D00-4BD6-89B2-5607C2B21DB7}" dt="2025-10-14T08:02:46.741" v="7271"/>
        <pc:sldMkLst>
          <pc:docMk/>
          <pc:sldMk cId="3945492377" sldId="1456"/>
        </pc:sldMkLst>
        <pc:spChg chg="mod">
          <ac:chgData name="张承勇" userId="04ec64db-0e6d-4542-b62f-9b650ffe9ad6" providerId="ADAL" clId="{07E6BFF0-0D00-4BD6-89B2-5607C2B21DB7}" dt="2025-10-13T13:46:19.171" v="6441" actId="14100"/>
          <ac:spMkLst>
            <pc:docMk/>
            <pc:sldMk cId="3945492377" sldId="1456"/>
            <ac:spMk id="6" creationId="{A66F0B6D-69A5-49B6-93AF-614417B8BBAE}"/>
          </ac:spMkLst>
        </pc:spChg>
        <pc:spChg chg="del">
          <ac:chgData name="张承勇" userId="04ec64db-0e6d-4542-b62f-9b650ffe9ad6" providerId="ADAL" clId="{07E6BFF0-0D00-4BD6-89B2-5607C2B21DB7}" dt="2025-10-13T13:45:52.154" v="6432" actId="478"/>
          <ac:spMkLst>
            <pc:docMk/>
            <pc:sldMk cId="3945492377" sldId="1456"/>
            <ac:spMk id="7" creationId="{235D6141-BD38-4B48-B14D-93EA4ED477C3}"/>
          </ac:spMkLst>
        </pc:spChg>
        <pc:spChg chg="add mod">
          <ac:chgData name="张承勇" userId="04ec64db-0e6d-4542-b62f-9b650ffe9ad6" providerId="ADAL" clId="{07E6BFF0-0D00-4BD6-89B2-5607C2B21DB7}" dt="2025-10-13T13:45:52.461" v="6433"/>
          <ac:spMkLst>
            <pc:docMk/>
            <pc:sldMk cId="3945492377" sldId="1456"/>
            <ac:spMk id="14" creationId="{213ECAAC-BFE8-42A2-B2B9-8BA32DB07C69}"/>
          </ac:spMkLst>
        </pc:spChg>
        <pc:spChg chg="del">
          <ac:chgData name="张承勇" userId="04ec64db-0e6d-4542-b62f-9b650ffe9ad6" providerId="ADAL" clId="{07E6BFF0-0D00-4BD6-89B2-5607C2B21DB7}" dt="2025-10-13T03:59:45.685" v="3182" actId="478"/>
          <ac:spMkLst>
            <pc:docMk/>
            <pc:sldMk cId="3945492377" sldId="1456"/>
            <ac:spMk id="14" creationId="{2A43D237-308B-4F86-97FD-76BC5D65F93D}"/>
          </ac:spMkLst>
        </pc:spChg>
        <pc:spChg chg="mod">
          <ac:chgData name="张承勇" userId="04ec64db-0e6d-4542-b62f-9b650ffe9ad6" providerId="ADAL" clId="{07E6BFF0-0D00-4BD6-89B2-5607C2B21DB7}" dt="2025-10-13T13:46:36.492" v="6444" actId="1076"/>
          <ac:spMkLst>
            <pc:docMk/>
            <pc:sldMk cId="3945492377" sldId="1456"/>
            <ac:spMk id="17" creationId="{9D6A0BC4-D3E8-42D7-AB09-0BDD40B97F77}"/>
          </ac:spMkLst>
        </pc:spChg>
        <pc:spChg chg="mod">
          <ac:chgData name="张承勇" userId="04ec64db-0e6d-4542-b62f-9b650ffe9ad6" providerId="ADAL" clId="{07E6BFF0-0D00-4BD6-89B2-5607C2B21DB7}" dt="2025-10-13T13:46:09.064" v="6436" actId="1076"/>
          <ac:spMkLst>
            <pc:docMk/>
            <pc:sldMk cId="3945492377" sldId="1456"/>
            <ac:spMk id="24" creationId="{1D586F59-2FD5-4EDF-BDB2-142FD02466C4}"/>
          </ac:spMkLst>
        </pc:spChg>
        <pc:spChg chg="mod">
          <ac:chgData name="张承勇" userId="04ec64db-0e6d-4542-b62f-9b650ffe9ad6" providerId="ADAL" clId="{07E6BFF0-0D00-4BD6-89B2-5607C2B21DB7}" dt="2025-10-13T04:01:27.024" v="3223" actId="20577"/>
          <ac:spMkLst>
            <pc:docMk/>
            <pc:sldMk cId="3945492377" sldId="1456"/>
            <ac:spMk id="28" creationId="{D97B9A19-C8A4-442A-9440-6C79C5F35ACE}"/>
          </ac:spMkLst>
        </pc:spChg>
        <pc:grpChg chg="mod">
          <ac:chgData name="张承勇" userId="04ec64db-0e6d-4542-b62f-9b650ffe9ad6" providerId="ADAL" clId="{07E6BFF0-0D00-4BD6-89B2-5607C2B21DB7}" dt="2025-10-13T13:46:40.269" v="6446" actId="1076"/>
          <ac:grpSpMkLst>
            <pc:docMk/>
            <pc:sldMk cId="3945492377" sldId="1456"/>
            <ac:grpSpMk id="29" creationId="{576AA662-36F3-47E1-9F38-51E297EB9E0E}"/>
          </ac:grpSpMkLst>
        </pc:grpChg>
        <pc:grpChg chg="mod">
          <ac:chgData name="张承勇" userId="04ec64db-0e6d-4542-b62f-9b650ffe9ad6" providerId="ADAL" clId="{07E6BFF0-0D00-4BD6-89B2-5607C2B21DB7}" dt="2025-10-13T13:46:30.219" v="6442" actId="1076"/>
          <ac:grpSpMkLst>
            <pc:docMk/>
            <pc:sldMk cId="3945492377" sldId="1456"/>
            <ac:grpSpMk id="35" creationId="{63177228-98AC-48FA-A1ED-787575D5C27F}"/>
          </ac:grpSpMkLst>
        </pc:grpChg>
      </pc:sldChg>
      <pc:sldChg chg="del ord">
        <pc:chgData name="张承勇" userId="04ec64db-0e6d-4542-b62f-9b650ffe9ad6" providerId="ADAL" clId="{07E6BFF0-0D00-4BD6-89B2-5607C2B21DB7}" dt="2025-10-13T06:08:25.792" v="4842" actId="47"/>
        <pc:sldMkLst>
          <pc:docMk/>
          <pc:sldMk cId="1987944526" sldId="1457"/>
        </pc:sldMkLst>
      </pc:sldChg>
      <pc:sldChg chg="addSp delSp modSp add mod ord delAnim modAnim">
        <pc:chgData name="张承勇" userId="04ec64db-0e6d-4542-b62f-9b650ffe9ad6" providerId="ADAL" clId="{07E6BFF0-0D00-4BD6-89B2-5607C2B21DB7}" dt="2025-10-14T08:02:01.263" v="7269"/>
        <pc:sldMkLst>
          <pc:docMk/>
          <pc:sldMk cId="196662014" sldId="1458"/>
        </pc:sldMkLst>
        <pc:spChg chg="del">
          <ac:chgData name="张承勇" userId="04ec64db-0e6d-4542-b62f-9b650ffe9ad6" providerId="ADAL" clId="{07E6BFF0-0D00-4BD6-89B2-5607C2B21DB7}" dt="2025-10-13T13:43:12.498" v="6396" actId="478"/>
          <ac:spMkLst>
            <pc:docMk/>
            <pc:sldMk cId="196662014" sldId="1458"/>
            <ac:spMk id="2" creationId="{BD81B62A-DF2A-A431-F2B0-B095D894C406}"/>
          </ac:spMkLst>
        </pc:spChg>
        <pc:spChg chg="add del">
          <ac:chgData name="张承勇" userId="04ec64db-0e6d-4542-b62f-9b650ffe9ad6" providerId="ADAL" clId="{07E6BFF0-0D00-4BD6-89B2-5607C2B21DB7}" dt="2025-10-13T00:55:52.843" v="2090" actId="11529"/>
          <ac:spMkLst>
            <pc:docMk/>
            <pc:sldMk cId="196662014" sldId="1458"/>
            <ac:spMk id="10" creationId="{5E5F9E2D-BC65-47E4-B78F-F182BDCDA5B0}"/>
          </ac:spMkLst>
        </pc:spChg>
        <pc:spChg chg="add mod">
          <ac:chgData name="张承勇" userId="04ec64db-0e6d-4542-b62f-9b650ffe9ad6" providerId="ADAL" clId="{07E6BFF0-0D00-4BD6-89B2-5607C2B21DB7}" dt="2025-10-14T08:01:17.058" v="7263" actId="164"/>
          <ac:spMkLst>
            <pc:docMk/>
            <pc:sldMk cId="196662014" sldId="1458"/>
            <ac:spMk id="12" creationId="{5F6C8C5C-A90B-4CFA-A69D-8392BBE3F298}"/>
          </ac:spMkLst>
        </pc:spChg>
        <pc:spChg chg="add mod">
          <ac:chgData name="张承勇" userId="04ec64db-0e6d-4542-b62f-9b650ffe9ad6" providerId="ADAL" clId="{07E6BFF0-0D00-4BD6-89B2-5607C2B21DB7}" dt="2025-10-13T13:43:12.846" v="6397"/>
          <ac:spMkLst>
            <pc:docMk/>
            <pc:sldMk cId="196662014" sldId="1458"/>
            <ac:spMk id="16" creationId="{EBDDCECB-061D-4C2F-850D-1C26EFFCCE2E}"/>
          </ac:spMkLst>
        </pc:spChg>
        <pc:spChg chg="add del mod">
          <ac:chgData name="张承勇" userId="04ec64db-0e6d-4542-b62f-9b650ffe9ad6" providerId="ADAL" clId="{07E6BFF0-0D00-4BD6-89B2-5607C2B21DB7}" dt="2025-10-13T14:28:56.825" v="6995" actId="21"/>
          <ac:spMkLst>
            <pc:docMk/>
            <pc:sldMk cId="196662014" sldId="1458"/>
            <ac:spMk id="17" creationId="{8F434F98-9E5F-4CEC-B223-DC5B6498F564}"/>
          </ac:spMkLst>
        </pc:spChg>
        <pc:spChg chg="mod ord">
          <ac:chgData name="张承勇" userId="04ec64db-0e6d-4542-b62f-9b650ffe9ad6" providerId="ADAL" clId="{07E6BFF0-0D00-4BD6-89B2-5607C2B21DB7}" dt="2025-10-13T00:59:09.983" v="2120" actId="167"/>
          <ac:spMkLst>
            <pc:docMk/>
            <pc:sldMk cId="196662014" sldId="1458"/>
            <ac:spMk id="23" creationId="{61B3DF31-8979-4864-9390-E03E8136FBFF}"/>
          </ac:spMkLst>
        </pc:spChg>
        <pc:spChg chg="add del">
          <ac:chgData name="张承勇" userId="04ec64db-0e6d-4542-b62f-9b650ffe9ad6" providerId="ADAL" clId="{07E6BFF0-0D00-4BD6-89B2-5607C2B21DB7}" dt="2025-10-13T00:52:54.064" v="2030" actId="22"/>
          <ac:spMkLst>
            <pc:docMk/>
            <pc:sldMk cId="196662014" sldId="1458"/>
            <ac:spMk id="24" creationId="{0C2E9640-60D5-4D65-BD48-21C5C57CE82C}"/>
          </ac:spMkLst>
        </pc:spChg>
        <pc:spChg chg="mod">
          <ac:chgData name="张承勇" userId="04ec64db-0e6d-4542-b62f-9b650ffe9ad6" providerId="ADAL" clId="{07E6BFF0-0D00-4BD6-89B2-5607C2B21DB7}" dt="2025-10-13T03:05:14.380" v="2950" actId="20577"/>
          <ac:spMkLst>
            <pc:docMk/>
            <pc:sldMk cId="196662014" sldId="1458"/>
            <ac:spMk id="25" creationId="{D97C6F51-B035-41BB-8D1A-A6BBAC07061B}"/>
          </ac:spMkLst>
        </pc:spChg>
        <pc:spChg chg="add mod">
          <ac:chgData name="张承勇" userId="04ec64db-0e6d-4542-b62f-9b650ffe9ad6" providerId="ADAL" clId="{07E6BFF0-0D00-4BD6-89B2-5607C2B21DB7}" dt="2025-10-14T08:01:17.058" v="7263" actId="164"/>
          <ac:spMkLst>
            <pc:docMk/>
            <pc:sldMk cId="196662014" sldId="1458"/>
            <ac:spMk id="26" creationId="{E487E705-5010-4A16-8157-088D5468636B}"/>
          </ac:spMkLst>
        </pc:spChg>
        <pc:spChg chg="add del">
          <ac:chgData name="张承勇" userId="04ec64db-0e6d-4542-b62f-9b650ffe9ad6" providerId="ADAL" clId="{07E6BFF0-0D00-4BD6-89B2-5607C2B21DB7}" dt="2025-10-13T00:53:23.436" v="2039" actId="22"/>
          <ac:spMkLst>
            <pc:docMk/>
            <pc:sldMk cId="196662014" sldId="1458"/>
            <ac:spMk id="28" creationId="{E8B00634-C730-4788-B3BD-86362CDD7756}"/>
          </ac:spMkLst>
        </pc:spChg>
        <pc:spChg chg="add del mod">
          <ac:chgData name="张承勇" userId="04ec64db-0e6d-4542-b62f-9b650ffe9ad6" providerId="ADAL" clId="{07E6BFF0-0D00-4BD6-89B2-5607C2B21DB7}" dt="2025-10-13T00:56:16.035" v="2094" actId="478"/>
          <ac:spMkLst>
            <pc:docMk/>
            <pc:sldMk cId="196662014" sldId="1458"/>
            <ac:spMk id="30" creationId="{577DC596-3AFE-41DD-8ACA-9DC494247E0E}"/>
          </ac:spMkLst>
        </pc:spChg>
        <pc:spChg chg="add del">
          <ac:chgData name="张承勇" userId="04ec64db-0e6d-4542-b62f-9b650ffe9ad6" providerId="ADAL" clId="{07E6BFF0-0D00-4BD6-89B2-5607C2B21DB7}" dt="2025-10-13T00:54:31.205" v="2065" actId="22"/>
          <ac:spMkLst>
            <pc:docMk/>
            <pc:sldMk cId="196662014" sldId="1458"/>
            <ac:spMk id="35" creationId="{61103852-6A6F-4B44-8BD9-5C8DF7B8C247}"/>
          </ac:spMkLst>
        </pc:spChg>
        <pc:spChg chg="add mod">
          <ac:chgData name="张承勇" userId="04ec64db-0e6d-4542-b62f-9b650ffe9ad6" providerId="ADAL" clId="{07E6BFF0-0D00-4BD6-89B2-5607C2B21DB7}" dt="2025-10-14T08:01:17.058" v="7263" actId="164"/>
          <ac:spMkLst>
            <pc:docMk/>
            <pc:sldMk cId="196662014" sldId="1458"/>
            <ac:spMk id="37" creationId="{35DF0C1B-9F9A-404A-A381-D233AE9D464A}"/>
          </ac:spMkLst>
        </pc:spChg>
        <pc:grpChg chg="add mod">
          <ac:chgData name="张承勇" userId="04ec64db-0e6d-4542-b62f-9b650ffe9ad6" providerId="ADAL" clId="{07E6BFF0-0D00-4BD6-89B2-5607C2B21DB7}" dt="2025-10-14T08:01:17.058" v="7263" actId="164"/>
          <ac:grpSpMkLst>
            <pc:docMk/>
            <pc:sldMk cId="196662014" sldId="1458"/>
            <ac:grpSpMk id="3" creationId="{7B4275D9-E015-4334-80C2-9808AF1E2604}"/>
          </ac:grpSpMkLst>
        </pc:grpChg>
        <pc:grpChg chg="del">
          <ac:chgData name="张承勇" userId="04ec64db-0e6d-4542-b62f-9b650ffe9ad6" providerId="ADAL" clId="{07E6BFF0-0D00-4BD6-89B2-5607C2B21DB7}" dt="2025-10-13T00:50:34.105" v="2005" actId="478"/>
          <ac:grpSpMkLst>
            <pc:docMk/>
            <pc:sldMk cId="196662014" sldId="1458"/>
            <ac:grpSpMk id="15" creationId="{38797A7F-11AF-4F1B-957A-1188B403D666}"/>
          </ac:grpSpMkLst>
        </pc:grpChg>
        <pc:grpChg chg="del">
          <ac:chgData name="张承勇" userId="04ec64db-0e6d-4542-b62f-9b650ffe9ad6" providerId="ADAL" clId="{07E6BFF0-0D00-4BD6-89B2-5607C2B21DB7}" dt="2025-10-13T00:50:34.105" v="2005" actId="478"/>
          <ac:grpSpMkLst>
            <pc:docMk/>
            <pc:sldMk cId="196662014" sldId="1458"/>
            <ac:grpSpMk id="16" creationId="{D06000FE-FBAA-4BCE-A481-205BDC159866}"/>
          </ac:grpSpMkLst>
        </pc:grpChg>
        <pc:grpChg chg="del">
          <ac:chgData name="张承勇" userId="04ec64db-0e6d-4542-b62f-9b650ffe9ad6" providerId="ADAL" clId="{07E6BFF0-0D00-4BD6-89B2-5607C2B21DB7}" dt="2025-10-13T00:50:34.105" v="2005" actId="478"/>
          <ac:grpSpMkLst>
            <pc:docMk/>
            <pc:sldMk cId="196662014" sldId="1458"/>
            <ac:grpSpMk id="17" creationId="{003C304F-0378-490B-91AD-83DB01A57961}"/>
          </ac:grpSpMkLst>
        </pc:grpChg>
        <pc:grpChg chg="mod">
          <ac:chgData name="张承勇" userId="04ec64db-0e6d-4542-b62f-9b650ffe9ad6" providerId="ADAL" clId="{07E6BFF0-0D00-4BD6-89B2-5607C2B21DB7}" dt="2025-10-13T00:52:24.520" v="2021" actId="1038"/>
          <ac:grpSpMkLst>
            <pc:docMk/>
            <pc:sldMk cId="196662014" sldId="1458"/>
            <ac:grpSpMk id="21" creationId="{4BCFFBC4-708E-48C5-AC6D-86F7F3435C1F}"/>
          </ac:grpSpMkLst>
        </pc:grpChg>
        <pc:grpChg chg="mod ord">
          <ac:chgData name="张承勇" userId="04ec64db-0e6d-4542-b62f-9b650ffe9ad6" providerId="ADAL" clId="{07E6BFF0-0D00-4BD6-89B2-5607C2B21DB7}" dt="2025-10-13T00:58:48.568" v="2117" actId="167"/>
          <ac:grpSpMkLst>
            <pc:docMk/>
            <pc:sldMk cId="196662014" sldId="1458"/>
            <ac:grpSpMk id="45" creationId="{C1177B95-1B4A-451E-B6F7-E27996A8F2B4}"/>
          </ac:grpSpMkLst>
        </pc:grpChg>
      </pc:sldChg>
      <pc:sldChg chg="addSp delSp modSp add mod ord addAnim delAnim modAnim">
        <pc:chgData name="张承勇" userId="04ec64db-0e6d-4542-b62f-9b650ffe9ad6" providerId="ADAL" clId="{07E6BFF0-0D00-4BD6-89B2-5607C2B21DB7}" dt="2025-10-14T07:54:03.154" v="7246"/>
        <pc:sldMkLst>
          <pc:docMk/>
          <pc:sldMk cId="1068946498" sldId="1459"/>
        </pc:sldMkLst>
        <pc:spChg chg="mod">
          <ac:chgData name="张承勇" userId="04ec64db-0e6d-4542-b62f-9b650ffe9ad6" providerId="ADAL" clId="{07E6BFF0-0D00-4BD6-89B2-5607C2B21DB7}" dt="2025-10-13T13:37:06.578" v="6329" actId="14100"/>
          <ac:spMkLst>
            <pc:docMk/>
            <pc:sldMk cId="1068946498" sldId="1459"/>
            <ac:spMk id="2" creationId="{BD81B62A-DF2A-A431-F2B0-B095D894C406}"/>
          </ac:spMkLst>
        </pc:spChg>
        <pc:spChg chg="add mod">
          <ac:chgData name="张承勇" userId="04ec64db-0e6d-4542-b62f-9b650ffe9ad6" providerId="ADAL" clId="{07E6BFF0-0D00-4BD6-89B2-5607C2B21DB7}" dt="2025-10-14T07:53:46.159" v="7243" actId="164"/>
          <ac:spMkLst>
            <pc:docMk/>
            <pc:sldMk cId="1068946498" sldId="1459"/>
            <ac:spMk id="14" creationId="{CF23FC63-3756-4DF0-B99B-399B29198E18}"/>
          </ac:spMkLst>
        </pc:spChg>
        <pc:spChg chg="add mod">
          <ac:chgData name="张承勇" userId="04ec64db-0e6d-4542-b62f-9b650ffe9ad6" providerId="ADAL" clId="{07E6BFF0-0D00-4BD6-89B2-5607C2B21DB7}" dt="2025-10-14T07:53:46.159" v="7243" actId="164"/>
          <ac:spMkLst>
            <pc:docMk/>
            <pc:sldMk cId="1068946498" sldId="1459"/>
            <ac:spMk id="15" creationId="{B9514184-7D61-4C1E-BD78-3D9DB762E1CF}"/>
          </ac:spMkLst>
        </pc:spChg>
        <pc:spChg chg="add mod">
          <ac:chgData name="张承勇" userId="04ec64db-0e6d-4542-b62f-9b650ffe9ad6" providerId="ADAL" clId="{07E6BFF0-0D00-4BD6-89B2-5607C2B21DB7}" dt="2025-10-14T07:53:39.893" v="7242" actId="164"/>
          <ac:spMkLst>
            <pc:docMk/>
            <pc:sldMk cId="1068946498" sldId="1459"/>
            <ac:spMk id="16" creationId="{CEA072CD-7F2C-4DE6-80E8-B8A7E545F111}"/>
          </ac:spMkLst>
        </pc:spChg>
        <pc:spChg chg="add mod">
          <ac:chgData name="张承勇" userId="04ec64db-0e6d-4542-b62f-9b650ffe9ad6" providerId="ADAL" clId="{07E6BFF0-0D00-4BD6-89B2-5607C2B21DB7}" dt="2025-10-14T07:53:39.893" v="7242" actId="164"/>
          <ac:spMkLst>
            <pc:docMk/>
            <pc:sldMk cId="1068946498" sldId="1459"/>
            <ac:spMk id="17" creationId="{41BD5173-4909-4E4B-8D2A-2C9AB42EAC0A}"/>
          </ac:spMkLst>
        </pc:spChg>
        <pc:spChg chg="add mod">
          <ac:chgData name="张承勇" userId="04ec64db-0e6d-4542-b62f-9b650ffe9ad6" providerId="ADAL" clId="{07E6BFF0-0D00-4BD6-89B2-5607C2B21DB7}" dt="2025-10-12T15:06:25.903" v="1082"/>
          <ac:spMkLst>
            <pc:docMk/>
            <pc:sldMk cId="1068946498" sldId="1459"/>
            <ac:spMk id="18" creationId="{C3E30D0D-CE7D-4B30-97E6-F700A4F5B33B}"/>
          </ac:spMkLst>
        </pc:spChg>
        <pc:spChg chg="mod">
          <ac:chgData name="张承勇" userId="04ec64db-0e6d-4542-b62f-9b650ffe9ad6" providerId="ADAL" clId="{07E6BFF0-0D00-4BD6-89B2-5607C2B21DB7}" dt="2025-10-12T15:46:34.221" v="1463" actId="20577"/>
          <ac:spMkLst>
            <pc:docMk/>
            <pc:sldMk cId="1068946498" sldId="1459"/>
            <ac:spMk id="22" creationId="{5247C4FB-046A-48E7-8C50-BB311EDA97FA}"/>
          </ac:spMkLst>
        </pc:spChg>
        <pc:spChg chg="mod">
          <ac:chgData name="张承勇" userId="04ec64db-0e6d-4542-b62f-9b650ffe9ad6" providerId="ADAL" clId="{07E6BFF0-0D00-4BD6-89B2-5607C2B21DB7}" dt="2025-10-12T14:45:48.658" v="795" actId="1076"/>
          <ac:spMkLst>
            <pc:docMk/>
            <pc:sldMk cId="1068946498" sldId="1459"/>
            <ac:spMk id="24" creationId="{652735BB-4A6C-4223-99B1-FA97E89CE974}"/>
          </ac:spMkLst>
        </pc:spChg>
        <pc:spChg chg="mod">
          <ac:chgData name="张承勇" userId="04ec64db-0e6d-4542-b62f-9b650ffe9ad6" providerId="ADAL" clId="{07E6BFF0-0D00-4BD6-89B2-5607C2B21DB7}" dt="2025-10-13T02:32:04.139" v="2635" actId="14100"/>
          <ac:spMkLst>
            <pc:docMk/>
            <pc:sldMk cId="1068946498" sldId="1459"/>
            <ac:spMk id="25" creationId="{D97C6F51-B035-41BB-8D1A-A6BBAC07061B}"/>
          </ac:spMkLst>
        </pc:spChg>
        <pc:spChg chg="add del">
          <ac:chgData name="张承勇" userId="04ec64db-0e6d-4542-b62f-9b650ffe9ad6" providerId="ADAL" clId="{07E6BFF0-0D00-4BD6-89B2-5607C2B21DB7}" dt="2025-10-12T14:53:08.105" v="913" actId="22"/>
          <ac:spMkLst>
            <pc:docMk/>
            <pc:sldMk cId="1068946498" sldId="1459"/>
            <ac:spMk id="26" creationId="{9A671260-5259-46E2-A027-ACA468B364C0}"/>
          </ac:spMkLst>
        </pc:spChg>
        <pc:spChg chg="add mod">
          <ac:chgData name="张承勇" userId="04ec64db-0e6d-4542-b62f-9b650ffe9ad6" providerId="ADAL" clId="{07E6BFF0-0D00-4BD6-89B2-5607C2B21DB7}" dt="2025-10-12T14:54:04.677" v="930" actId="1076"/>
          <ac:spMkLst>
            <pc:docMk/>
            <pc:sldMk cId="1068946498" sldId="1459"/>
            <ac:spMk id="28" creationId="{44444A75-929A-4C4F-868A-13D8E2664A2E}"/>
          </ac:spMkLst>
        </pc:spChg>
        <pc:grpChg chg="add mod">
          <ac:chgData name="张承勇" userId="04ec64db-0e6d-4542-b62f-9b650ffe9ad6" providerId="ADAL" clId="{07E6BFF0-0D00-4BD6-89B2-5607C2B21DB7}" dt="2025-10-14T07:53:39.893" v="7242" actId="164"/>
          <ac:grpSpMkLst>
            <pc:docMk/>
            <pc:sldMk cId="1068946498" sldId="1459"/>
            <ac:grpSpMk id="3" creationId="{6E33D6E8-DDB0-46C8-9DF4-62E14A94682B}"/>
          </ac:grpSpMkLst>
        </pc:grpChg>
        <pc:grpChg chg="add mod">
          <ac:chgData name="张承勇" userId="04ec64db-0e6d-4542-b62f-9b650ffe9ad6" providerId="ADAL" clId="{07E6BFF0-0D00-4BD6-89B2-5607C2B21DB7}" dt="2025-10-14T07:53:46.159" v="7243" actId="164"/>
          <ac:grpSpMkLst>
            <pc:docMk/>
            <pc:sldMk cId="1068946498" sldId="1459"/>
            <ac:grpSpMk id="4" creationId="{393A451B-846F-4781-87E2-A8EE0793A009}"/>
          </ac:grpSpMkLst>
        </pc:grpChg>
        <pc:grpChg chg="add mod">
          <ac:chgData name="张承勇" userId="04ec64db-0e6d-4542-b62f-9b650ffe9ad6" providerId="ADAL" clId="{07E6BFF0-0D00-4BD6-89B2-5607C2B21DB7}" dt="2025-10-12T14:52:15.591" v="904" actId="1076"/>
          <ac:grpSpMkLst>
            <pc:docMk/>
            <pc:sldMk cId="1068946498" sldId="1459"/>
            <ac:grpSpMk id="19" creationId="{DED1DC64-5C05-4A6E-868F-3C9726331863}"/>
          </ac:grpSpMkLst>
        </pc:grpChg>
        <pc:grpChg chg="add del">
          <ac:chgData name="张承勇" userId="04ec64db-0e6d-4542-b62f-9b650ffe9ad6" providerId="ADAL" clId="{07E6BFF0-0D00-4BD6-89B2-5607C2B21DB7}" dt="2025-10-12T14:47:26.788" v="828" actId="478"/>
          <ac:grpSpMkLst>
            <pc:docMk/>
            <pc:sldMk cId="1068946498" sldId="1459"/>
            <ac:grpSpMk id="21" creationId="{4BCFFBC4-708E-48C5-AC6D-86F7F3435C1F}"/>
          </ac:grpSpMkLst>
        </pc:grpChg>
        <pc:grpChg chg="add del">
          <ac:chgData name="张承勇" userId="04ec64db-0e6d-4542-b62f-9b650ffe9ad6" providerId="ADAL" clId="{07E6BFF0-0D00-4BD6-89B2-5607C2B21DB7}" dt="2025-10-12T14:47:26.788" v="828" actId="478"/>
          <ac:grpSpMkLst>
            <pc:docMk/>
            <pc:sldMk cId="1068946498" sldId="1459"/>
            <ac:grpSpMk id="45" creationId="{C1177B95-1B4A-451E-B6F7-E27996A8F2B4}"/>
          </ac:grpSpMkLst>
        </pc:grpChg>
        <pc:picChg chg="mod">
          <ac:chgData name="张承勇" userId="04ec64db-0e6d-4542-b62f-9b650ffe9ad6" providerId="ADAL" clId="{07E6BFF0-0D00-4BD6-89B2-5607C2B21DB7}" dt="2025-10-12T14:52:12.294" v="903"/>
          <ac:picMkLst>
            <pc:docMk/>
            <pc:sldMk cId="1068946498" sldId="1459"/>
            <ac:picMk id="20" creationId="{DCDE28B0-5517-4F9A-BD77-62CF7175FD20}"/>
          </ac:picMkLst>
        </pc:picChg>
      </pc:sldChg>
      <pc:sldChg chg="addSp delSp modSp add mod modAnim">
        <pc:chgData name="张承勇" userId="04ec64db-0e6d-4542-b62f-9b650ffe9ad6" providerId="ADAL" clId="{07E6BFF0-0D00-4BD6-89B2-5607C2B21DB7}" dt="2025-10-14T07:55:15.831" v="7247"/>
        <pc:sldMkLst>
          <pc:docMk/>
          <pc:sldMk cId="2568320959" sldId="1460"/>
        </pc:sldMkLst>
        <pc:spChg chg="del">
          <ac:chgData name="张承勇" userId="04ec64db-0e6d-4542-b62f-9b650ffe9ad6" providerId="ADAL" clId="{07E6BFF0-0D00-4BD6-89B2-5607C2B21DB7}" dt="2025-10-13T13:37:10.966" v="6330" actId="478"/>
          <ac:spMkLst>
            <pc:docMk/>
            <pc:sldMk cId="2568320959" sldId="1460"/>
            <ac:spMk id="2" creationId="{BD81B62A-DF2A-A431-F2B0-B095D894C406}"/>
          </ac:spMkLst>
        </pc:spChg>
        <pc:spChg chg="add mod">
          <ac:chgData name="张承勇" userId="04ec64db-0e6d-4542-b62f-9b650ffe9ad6" providerId="ADAL" clId="{07E6BFF0-0D00-4BD6-89B2-5607C2B21DB7}" dt="2025-10-13T13:37:11.302" v="6331"/>
          <ac:spMkLst>
            <pc:docMk/>
            <pc:sldMk cId="2568320959" sldId="1460"/>
            <ac:spMk id="12" creationId="{718126DB-DF13-4A6F-BC0E-07E939545167}"/>
          </ac:spMkLst>
        </pc:spChg>
        <pc:spChg chg="add mod">
          <ac:chgData name="张承勇" userId="04ec64db-0e6d-4542-b62f-9b650ffe9ad6" providerId="ADAL" clId="{07E6BFF0-0D00-4BD6-89B2-5607C2B21DB7}" dt="2025-10-13T14:18:19.021" v="6829" actId="1076"/>
          <ac:spMkLst>
            <pc:docMk/>
            <pc:sldMk cId="2568320959" sldId="1460"/>
            <ac:spMk id="13" creationId="{7C63E18F-C0A2-4330-80AB-EF050970065F}"/>
          </ac:spMkLst>
        </pc:spChg>
        <pc:spChg chg="del">
          <ac:chgData name="张承勇" userId="04ec64db-0e6d-4542-b62f-9b650ffe9ad6" providerId="ADAL" clId="{07E6BFF0-0D00-4BD6-89B2-5607C2B21DB7}" dt="2025-10-12T15:01:51.651" v="990" actId="478"/>
          <ac:spMkLst>
            <pc:docMk/>
            <pc:sldMk cId="2568320959" sldId="1460"/>
            <ac:spMk id="14" creationId="{CF23FC63-3756-4DF0-B99B-399B29198E18}"/>
          </ac:spMkLst>
        </pc:spChg>
        <pc:spChg chg="del">
          <ac:chgData name="张承勇" userId="04ec64db-0e6d-4542-b62f-9b650ffe9ad6" providerId="ADAL" clId="{07E6BFF0-0D00-4BD6-89B2-5607C2B21DB7}" dt="2025-10-12T15:01:51.651" v="990" actId="478"/>
          <ac:spMkLst>
            <pc:docMk/>
            <pc:sldMk cId="2568320959" sldId="1460"/>
            <ac:spMk id="15" creationId="{B9514184-7D61-4C1E-BD78-3D9DB762E1CF}"/>
          </ac:spMkLst>
        </pc:spChg>
        <pc:spChg chg="del">
          <ac:chgData name="张承勇" userId="04ec64db-0e6d-4542-b62f-9b650ffe9ad6" providerId="ADAL" clId="{07E6BFF0-0D00-4BD6-89B2-5607C2B21DB7}" dt="2025-10-12T15:01:51.651" v="990" actId="478"/>
          <ac:spMkLst>
            <pc:docMk/>
            <pc:sldMk cId="2568320959" sldId="1460"/>
            <ac:spMk id="16" creationId="{CEA072CD-7F2C-4DE6-80E8-B8A7E545F111}"/>
          </ac:spMkLst>
        </pc:spChg>
        <pc:spChg chg="del">
          <ac:chgData name="张承勇" userId="04ec64db-0e6d-4542-b62f-9b650ffe9ad6" providerId="ADAL" clId="{07E6BFF0-0D00-4BD6-89B2-5607C2B21DB7}" dt="2025-10-12T15:01:51.651" v="990" actId="478"/>
          <ac:spMkLst>
            <pc:docMk/>
            <pc:sldMk cId="2568320959" sldId="1460"/>
            <ac:spMk id="17" creationId="{41BD5173-4909-4E4B-8D2A-2C9AB42EAC0A}"/>
          </ac:spMkLst>
        </pc:spChg>
        <pc:spChg chg="del">
          <ac:chgData name="张承勇" userId="04ec64db-0e6d-4542-b62f-9b650ffe9ad6" providerId="ADAL" clId="{07E6BFF0-0D00-4BD6-89B2-5607C2B21DB7}" dt="2025-10-12T15:01:51.651" v="990" actId="478"/>
          <ac:spMkLst>
            <pc:docMk/>
            <pc:sldMk cId="2568320959" sldId="1460"/>
            <ac:spMk id="18" creationId="{C3E30D0D-CE7D-4B30-97E6-F700A4F5B33B}"/>
          </ac:spMkLst>
        </pc:spChg>
        <pc:spChg chg="add del mod">
          <ac:chgData name="张承勇" userId="04ec64db-0e6d-4542-b62f-9b650ffe9ad6" providerId="ADAL" clId="{07E6BFF0-0D00-4BD6-89B2-5607C2B21DB7}" dt="2025-10-12T15:09:07.364" v="1107" actId="478"/>
          <ac:spMkLst>
            <pc:docMk/>
            <pc:sldMk cId="2568320959" sldId="1460"/>
            <ac:spMk id="23" creationId="{5D5F197A-CBBE-48BC-A1C8-EC1DAB98B7F7}"/>
          </ac:spMkLst>
        </pc:spChg>
        <pc:spChg chg="del">
          <ac:chgData name="张承勇" userId="04ec64db-0e6d-4542-b62f-9b650ffe9ad6" providerId="ADAL" clId="{07E6BFF0-0D00-4BD6-89B2-5607C2B21DB7}" dt="2025-10-12T15:01:51.651" v="990" actId="478"/>
          <ac:spMkLst>
            <pc:docMk/>
            <pc:sldMk cId="2568320959" sldId="1460"/>
            <ac:spMk id="24" creationId="{652735BB-4A6C-4223-99B1-FA97E89CE974}"/>
          </ac:spMkLst>
        </pc:spChg>
        <pc:spChg chg="del">
          <ac:chgData name="张承勇" userId="04ec64db-0e6d-4542-b62f-9b650ffe9ad6" providerId="ADAL" clId="{07E6BFF0-0D00-4BD6-89B2-5607C2B21DB7}" dt="2025-10-12T15:01:51.651" v="990" actId="478"/>
          <ac:spMkLst>
            <pc:docMk/>
            <pc:sldMk cId="2568320959" sldId="1460"/>
            <ac:spMk id="25" creationId="{D97C6F51-B035-41BB-8D1A-A6BBAC07061B}"/>
          </ac:spMkLst>
        </pc:spChg>
        <pc:spChg chg="del">
          <ac:chgData name="张承勇" userId="04ec64db-0e6d-4542-b62f-9b650ffe9ad6" providerId="ADAL" clId="{07E6BFF0-0D00-4BD6-89B2-5607C2B21DB7}" dt="2025-10-12T15:01:51.651" v="990" actId="478"/>
          <ac:spMkLst>
            <pc:docMk/>
            <pc:sldMk cId="2568320959" sldId="1460"/>
            <ac:spMk id="28" creationId="{44444A75-929A-4C4F-868A-13D8E2664A2E}"/>
          </ac:spMkLst>
        </pc:spChg>
        <pc:spChg chg="add mod">
          <ac:chgData name="张承勇" userId="04ec64db-0e6d-4542-b62f-9b650ffe9ad6" providerId="ADAL" clId="{07E6BFF0-0D00-4BD6-89B2-5607C2B21DB7}" dt="2025-10-12T15:56:43.152" v="1588" actId="403"/>
          <ac:spMkLst>
            <pc:docMk/>
            <pc:sldMk cId="2568320959" sldId="1460"/>
            <ac:spMk id="32" creationId="{3D790BBE-CEEB-4D01-A111-1A3F77B68ABF}"/>
          </ac:spMkLst>
        </pc:spChg>
        <pc:spChg chg="add mod">
          <ac:chgData name="张承勇" userId="04ec64db-0e6d-4542-b62f-9b650ffe9ad6" providerId="ADAL" clId="{07E6BFF0-0D00-4BD6-89B2-5607C2B21DB7}" dt="2025-10-12T15:56:54.279" v="1589" actId="1076"/>
          <ac:spMkLst>
            <pc:docMk/>
            <pc:sldMk cId="2568320959" sldId="1460"/>
            <ac:spMk id="33" creationId="{7E01A00F-B61C-4AC8-A129-AAE78CC74F0D}"/>
          </ac:spMkLst>
        </pc:spChg>
        <pc:grpChg chg="add mod">
          <ac:chgData name="张承勇" userId="04ec64db-0e6d-4542-b62f-9b650ffe9ad6" providerId="ADAL" clId="{07E6BFF0-0D00-4BD6-89B2-5607C2B21DB7}" dt="2025-10-12T15:51:05.920" v="1534" actId="164"/>
          <ac:grpSpMkLst>
            <pc:docMk/>
            <pc:sldMk cId="2568320959" sldId="1460"/>
            <ac:grpSpMk id="3" creationId="{99C0FFD2-4815-432A-9B81-25B9619E5FA8}"/>
          </ac:grpSpMkLst>
        </pc:grpChg>
        <pc:grpChg chg="add mod">
          <ac:chgData name="张承勇" userId="04ec64db-0e6d-4542-b62f-9b650ffe9ad6" providerId="ADAL" clId="{07E6BFF0-0D00-4BD6-89B2-5607C2B21DB7}" dt="2025-10-12T15:52:18.178" v="1544" actId="1076"/>
          <ac:grpSpMkLst>
            <pc:docMk/>
            <pc:sldMk cId="2568320959" sldId="1460"/>
            <ac:grpSpMk id="5" creationId="{141A1487-F28A-47A1-B55D-4702A08C0639}"/>
          </ac:grpSpMkLst>
        </pc:grpChg>
        <pc:grpChg chg="del">
          <ac:chgData name="张承勇" userId="04ec64db-0e6d-4542-b62f-9b650ffe9ad6" providerId="ADAL" clId="{07E6BFF0-0D00-4BD6-89B2-5607C2B21DB7}" dt="2025-10-12T15:01:51.651" v="990" actId="478"/>
          <ac:grpSpMkLst>
            <pc:docMk/>
            <pc:sldMk cId="2568320959" sldId="1460"/>
            <ac:grpSpMk id="19" creationId="{DED1DC64-5C05-4A6E-868F-3C9726331863}"/>
          </ac:grpSpMkLst>
        </pc:grpChg>
        <pc:graphicFrameChg chg="add mod modGraphic">
          <ac:chgData name="张承勇" userId="04ec64db-0e6d-4542-b62f-9b650ffe9ad6" providerId="ADAL" clId="{07E6BFF0-0D00-4BD6-89B2-5607C2B21DB7}" dt="2025-10-12T15:15:41.647" v="1191" actId="20577"/>
          <ac:graphicFrameMkLst>
            <pc:docMk/>
            <pc:sldMk cId="2568320959" sldId="1460"/>
            <ac:graphicFrameMk id="21" creationId="{3F07B9C7-5F9B-4085-89EE-96645EB5AD14}"/>
          </ac:graphicFrameMkLst>
        </pc:graphicFrameChg>
        <pc:picChg chg="add mod">
          <ac:chgData name="张承勇" userId="04ec64db-0e6d-4542-b62f-9b650ffe9ad6" providerId="ADAL" clId="{07E6BFF0-0D00-4BD6-89B2-5607C2B21DB7}" dt="2025-10-13T14:18:01.755" v="6823" actId="1076"/>
          <ac:picMkLst>
            <pc:docMk/>
            <pc:sldMk cId="2568320959" sldId="1460"/>
            <ac:picMk id="26" creationId="{F0D39FD8-FECD-4811-97A7-6A1782A659DB}"/>
          </ac:picMkLst>
        </pc:picChg>
        <pc:picChg chg="add del mod">
          <ac:chgData name="张承勇" userId="04ec64db-0e6d-4542-b62f-9b650ffe9ad6" providerId="ADAL" clId="{07E6BFF0-0D00-4BD6-89B2-5607C2B21DB7}" dt="2025-10-12T15:47:05.940" v="1464" actId="478"/>
          <ac:picMkLst>
            <pc:docMk/>
            <pc:sldMk cId="2568320959" sldId="1460"/>
            <ac:picMk id="29" creationId="{934F4022-4B43-4B7D-8A20-8044765527EF}"/>
          </ac:picMkLst>
        </pc:picChg>
        <pc:picChg chg="add del mod">
          <ac:chgData name="张承勇" userId="04ec64db-0e6d-4542-b62f-9b650ffe9ad6" providerId="ADAL" clId="{07E6BFF0-0D00-4BD6-89B2-5607C2B21DB7}" dt="2025-10-12T15:48:53.908" v="1468" actId="478"/>
          <ac:picMkLst>
            <pc:docMk/>
            <pc:sldMk cId="2568320959" sldId="1460"/>
            <ac:picMk id="30" creationId="{24C27170-3588-48D9-A642-079033DF984E}"/>
          </ac:picMkLst>
        </pc:picChg>
        <pc:picChg chg="add mod">
          <ac:chgData name="张承勇" userId="04ec64db-0e6d-4542-b62f-9b650ffe9ad6" providerId="ADAL" clId="{07E6BFF0-0D00-4BD6-89B2-5607C2B21DB7}" dt="2025-10-12T15:48:58.949" v="1470" actId="164"/>
          <ac:picMkLst>
            <pc:docMk/>
            <pc:sldMk cId="2568320959" sldId="1460"/>
            <ac:picMk id="31" creationId="{29CCC35A-B143-4F81-8FA9-9B7E57B2A377}"/>
          </ac:picMkLst>
        </pc:picChg>
      </pc:sldChg>
      <pc:sldChg chg="addSp delSp modSp add mod modAnim">
        <pc:chgData name="张承勇" userId="04ec64db-0e6d-4542-b62f-9b650ffe9ad6" providerId="ADAL" clId="{07E6BFF0-0D00-4BD6-89B2-5607C2B21DB7}" dt="2025-10-14T07:55:26.896" v="7248"/>
        <pc:sldMkLst>
          <pc:docMk/>
          <pc:sldMk cId="677542378" sldId="1461"/>
        </pc:sldMkLst>
        <pc:spChg chg="del">
          <ac:chgData name="张承勇" userId="04ec64db-0e6d-4542-b62f-9b650ffe9ad6" providerId="ADAL" clId="{07E6BFF0-0D00-4BD6-89B2-5607C2B21DB7}" dt="2025-10-13T13:37:19.530" v="6332" actId="478"/>
          <ac:spMkLst>
            <pc:docMk/>
            <pc:sldMk cId="677542378" sldId="1461"/>
            <ac:spMk id="2" creationId="{BD81B62A-DF2A-A431-F2B0-B095D894C406}"/>
          </ac:spMkLst>
        </pc:spChg>
        <pc:spChg chg="add mod">
          <ac:chgData name="张承勇" userId="04ec64db-0e6d-4542-b62f-9b650ffe9ad6" providerId="ADAL" clId="{07E6BFF0-0D00-4BD6-89B2-5607C2B21DB7}" dt="2025-10-13T13:37:19.852" v="6333"/>
          <ac:spMkLst>
            <pc:docMk/>
            <pc:sldMk cId="677542378" sldId="1461"/>
            <ac:spMk id="8" creationId="{2E349AF3-A705-4629-8077-E2397A6E99CC}"/>
          </ac:spMkLst>
        </pc:spChg>
        <pc:spChg chg="add del mod">
          <ac:chgData name="张承勇" userId="04ec64db-0e6d-4542-b62f-9b650ffe9ad6" providerId="ADAL" clId="{07E6BFF0-0D00-4BD6-89B2-5607C2B21DB7}" dt="2025-10-12T15:28:03.773" v="1329" actId="478"/>
          <ac:spMkLst>
            <pc:docMk/>
            <pc:sldMk cId="677542378" sldId="1461"/>
            <ac:spMk id="8" creationId="{62B849A6-AD90-487C-82CE-E4AC90DBD375}"/>
          </ac:spMkLst>
        </pc:spChg>
        <pc:spChg chg="add del mod">
          <ac:chgData name="张承勇" userId="04ec64db-0e6d-4542-b62f-9b650ffe9ad6" providerId="ADAL" clId="{07E6BFF0-0D00-4BD6-89B2-5607C2B21DB7}" dt="2025-10-12T15:11:05.494" v="1126"/>
          <ac:spMkLst>
            <pc:docMk/>
            <pc:sldMk cId="677542378" sldId="1461"/>
            <ac:spMk id="9" creationId="{8EC1BF46-FC12-4284-9DDB-68C410611ABC}"/>
          </ac:spMkLst>
        </pc:spChg>
        <pc:spChg chg="add del mod">
          <ac:chgData name="张承勇" userId="04ec64db-0e6d-4542-b62f-9b650ffe9ad6" providerId="ADAL" clId="{07E6BFF0-0D00-4BD6-89B2-5607C2B21DB7}" dt="2025-10-12T15:11:05.079" v="1125"/>
          <ac:spMkLst>
            <pc:docMk/>
            <pc:sldMk cId="677542378" sldId="1461"/>
            <ac:spMk id="10" creationId="{1A808A3F-F82D-4C1E-BBC8-F76E3179F563}"/>
          </ac:spMkLst>
        </pc:spChg>
        <pc:spChg chg="add del mod">
          <ac:chgData name="张承勇" userId="04ec64db-0e6d-4542-b62f-9b650ffe9ad6" providerId="ADAL" clId="{07E6BFF0-0D00-4BD6-89B2-5607C2B21DB7}" dt="2025-10-12T15:24:47.399" v="1277" actId="478"/>
          <ac:spMkLst>
            <pc:docMk/>
            <pc:sldMk cId="677542378" sldId="1461"/>
            <ac:spMk id="11" creationId="{F6DC6980-D965-4767-BA9A-841A7C3980F5}"/>
          </ac:spMkLst>
        </pc:spChg>
        <pc:spChg chg="add mod">
          <ac:chgData name="张承勇" userId="04ec64db-0e6d-4542-b62f-9b650ffe9ad6" providerId="ADAL" clId="{07E6BFF0-0D00-4BD6-89B2-5607C2B21DB7}" dt="2025-10-14T03:27:28.791" v="7085"/>
          <ac:spMkLst>
            <pc:docMk/>
            <pc:sldMk cId="677542378" sldId="1461"/>
            <ac:spMk id="12" creationId="{4E6CA8F9-61C6-47FF-9D7D-864D296D0259}"/>
          </ac:spMkLst>
        </pc:spChg>
        <pc:spChg chg="add del mod">
          <ac:chgData name="张承勇" userId="04ec64db-0e6d-4542-b62f-9b650ffe9ad6" providerId="ADAL" clId="{07E6BFF0-0D00-4BD6-89B2-5607C2B21DB7}" dt="2025-10-12T15:35:40.173" v="1382" actId="478"/>
          <ac:spMkLst>
            <pc:docMk/>
            <pc:sldMk cId="677542378" sldId="1461"/>
            <ac:spMk id="13" creationId="{063DCE23-BF87-4E30-B8CE-215856491B05}"/>
          </ac:spMkLst>
        </pc:spChg>
        <pc:graphicFrameChg chg="del">
          <ac:chgData name="张承勇" userId="04ec64db-0e6d-4542-b62f-9b650ffe9ad6" providerId="ADAL" clId="{07E6BFF0-0D00-4BD6-89B2-5607C2B21DB7}" dt="2025-10-12T15:10:30.334" v="1121" actId="478"/>
          <ac:graphicFrameMkLst>
            <pc:docMk/>
            <pc:sldMk cId="677542378" sldId="1461"/>
            <ac:graphicFrameMk id="21" creationId="{3F07B9C7-5F9B-4085-89EE-96645EB5AD14}"/>
          </ac:graphicFrameMkLst>
        </pc:graphicFrameChg>
        <pc:picChg chg="add del mod">
          <ac:chgData name="张承勇" userId="04ec64db-0e6d-4542-b62f-9b650ffe9ad6" providerId="ADAL" clId="{07E6BFF0-0D00-4BD6-89B2-5607C2B21DB7}" dt="2025-10-12T16:02:26.191" v="1590" actId="478"/>
          <ac:picMkLst>
            <pc:docMk/>
            <pc:sldMk cId="677542378" sldId="1461"/>
            <ac:picMk id="4" creationId="{62BF62DD-2CEC-46D4-BF39-117C25AA9792}"/>
          </ac:picMkLst>
        </pc:picChg>
        <pc:picChg chg="add del mod">
          <ac:chgData name="张承勇" userId="04ec64db-0e6d-4542-b62f-9b650ffe9ad6" providerId="ADAL" clId="{07E6BFF0-0D00-4BD6-89B2-5607C2B21DB7}" dt="2025-10-12T16:06:09.478" v="1594" actId="478"/>
          <ac:picMkLst>
            <pc:docMk/>
            <pc:sldMk cId="677542378" sldId="1461"/>
            <ac:picMk id="6" creationId="{666E52B6-DEFE-455D-B01D-52102084B8F6}"/>
          </ac:picMkLst>
        </pc:picChg>
        <pc:picChg chg="add mod">
          <ac:chgData name="张承勇" userId="04ec64db-0e6d-4542-b62f-9b650ffe9ad6" providerId="ADAL" clId="{07E6BFF0-0D00-4BD6-89B2-5607C2B21DB7}" dt="2025-10-12T15:40:49.456" v="1436" actId="1076"/>
          <ac:picMkLst>
            <pc:docMk/>
            <pc:sldMk cId="677542378" sldId="1461"/>
            <ac:picMk id="14" creationId="{0B1BC4B5-347C-4D4F-9B4F-977B8A47A208}"/>
          </ac:picMkLst>
        </pc:picChg>
        <pc:picChg chg="add del mod">
          <ac:chgData name="张承勇" userId="04ec64db-0e6d-4542-b62f-9b650ffe9ad6" providerId="ADAL" clId="{07E6BFF0-0D00-4BD6-89B2-5607C2B21DB7}" dt="2025-10-12T16:12:49.671" v="1599" actId="478"/>
          <ac:picMkLst>
            <pc:docMk/>
            <pc:sldMk cId="677542378" sldId="1461"/>
            <ac:picMk id="15" creationId="{73CFA468-85DB-4ADC-897A-28DE0FD4122E}"/>
          </ac:picMkLst>
        </pc:picChg>
        <pc:picChg chg="add del mod">
          <ac:chgData name="张承勇" userId="04ec64db-0e6d-4542-b62f-9b650ffe9ad6" providerId="ADAL" clId="{07E6BFF0-0D00-4BD6-89B2-5607C2B21DB7}" dt="2025-10-12T16:14:31.141" v="1603" actId="478"/>
          <ac:picMkLst>
            <pc:docMk/>
            <pc:sldMk cId="677542378" sldId="1461"/>
            <ac:picMk id="17" creationId="{3E399D56-19A7-4223-A572-FF84819AF54D}"/>
          </ac:picMkLst>
        </pc:picChg>
        <pc:picChg chg="add del mod">
          <ac:chgData name="张承勇" userId="04ec64db-0e6d-4542-b62f-9b650ffe9ad6" providerId="ADAL" clId="{07E6BFF0-0D00-4BD6-89B2-5607C2B21DB7}" dt="2025-10-12T16:15:28.213" v="1611" actId="478"/>
          <ac:picMkLst>
            <pc:docMk/>
            <pc:sldMk cId="677542378" sldId="1461"/>
            <ac:picMk id="19" creationId="{B0E1C788-7FBE-490D-AED6-A0EC67E65D9B}"/>
          </ac:picMkLst>
        </pc:picChg>
        <pc:picChg chg="add del mod">
          <ac:chgData name="张承勇" userId="04ec64db-0e6d-4542-b62f-9b650ffe9ad6" providerId="ADAL" clId="{07E6BFF0-0D00-4BD6-89B2-5607C2B21DB7}" dt="2025-10-12T16:43:36.494" v="1627" actId="478"/>
          <ac:picMkLst>
            <pc:docMk/>
            <pc:sldMk cId="677542378" sldId="1461"/>
            <ac:picMk id="22" creationId="{BDE49433-EDBF-4F7B-A426-5BE3397DCB86}"/>
          </ac:picMkLst>
        </pc:picChg>
        <pc:picChg chg="add del mod">
          <ac:chgData name="张承勇" userId="04ec64db-0e6d-4542-b62f-9b650ffe9ad6" providerId="ADAL" clId="{07E6BFF0-0D00-4BD6-89B2-5607C2B21DB7}" dt="2025-10-12T16:21:35.998" v="1625"/>
          <ac:picMkLst>
            <pc:docMk/>
            <pc:sldMk cId="677542378" sldId="1461"/>
            <ac:picMk id="24" creationId="{80351998-AC72-4779-BECE-0C77666BF05B}"/>
          </ac:picMkLst>
        </pc:picChg>
        <pc:picChg chg="del">
          <ac:chgData name="张承勇" userId="04ec64db-0e6d-4542-b62f-9b650ffe9ad6" providerId="ADAL" clId="{07E6BFF0-0D00-4BD6-89B2-5607C2B21DB7}" dt="2025-10-12T15:10:25.466" v="1120" actId="478"/>
          <ac:picMkLst>
            <pc:docMk/>
            <pc:sldMk cId="677542378" sldId="1461"/>
            <ac:picMk id="26" creationId="{F0D39FD8-FECD-4811-97A7-6A1782A659DB}"/>
          </ac:picMkLst>
        </pc:picChg>
        <pc:picChg chg="add mod">
          <ac:chgData name="张承勇" userId="04ec64db-0e6d-4542-b62f-9b650ffe9ad6" providerId="ADAL" clId="{07E6BFF0-0D00-4BD6-89B2-5607C2B21DB7}" dt="2025-10-12T16:43:47.437" v="1632" actId="1076"/>
          <ac:picMkLst>
            <pc:docMk/>
            <pc:sldMk cId="677542378" sldId="1461"/>
            <ac:picMk id="28" creationId="{FBB966B8-8E3F-459E-B5C8-CE4CFF81FA6B}"/>
          </ac:picMkLst>
        </pc:picChg>
        <pc:picChg chg="del">
          <ac:chgData name="张承勇" userId="04ec64db-0e6d-4542-b62f-9b650ffe9ad6" providerId="ADAL" clId="{07E6BFF0-0D00-4BD6-89B2-5607C2B21DB7}" dt="2025-10-12T15:10:24.891" v="1119" actId="478"/>
          <ac:picMkLst>
            <pc:docMk/>
            <pc:sldMk cId="677542378" sldId="1461"/>
            <ac:picMk id="29" creationId="{934F4022-4B43-4B7D-8A20-8044765527EF}"/>
          </ac:picMkLst>
        </pc:picChg>
      </pc:sldChg>
      <pc:sldChg chg="addSp delSp modSp add mod">
        <pc:chgData name="张承勇" userId="04ec64db-0e6d-4542-b62f-9b650ffe9ad6" providerId="ADAL" clId="{07E6BFF0-0D00-4BD6-89B2-5607C2B21DB7}" dt="2025-10-14T03:29:05.846" v="7088" actId="113"/>
        <pc:sldMkLst>
          <pc:docMk/>
          <pc:sldMk cId="436462233" sldId="1462"/>
        </pc:sldMkLst>
        <pc:spChg chg="del">
          <ac:chgData name="张承勇" userId="04ec64db-0e6d-4542-b62f-9b650ffe9ad6" providerId="ADAL" clId="{07E6BFF0-0D00-4BD6-89B2-5607C2B21DB7}" dt="2025-10-13T13:37:32.231" v="6334" actId="478"/>
          <ac:spMkLst>
            <pc:docMk/>
            <pc:sldMk cId="436462233" sldId="1462"/>
            <ac:spMk id="2" creationId="{BD81B62A-DF2A-A431-F2B0-B095D894C406}"/>
          </ac:spMkLst>
        </pc:spChg>
        <pc:spChg chg="add del">
          <ac:chgData name="张承勇" userId="04ec64db-0e6d-4542-b62f-9b650ffe9ad6" providerId="ADAL" clId="{07E6BFF0-0D00-4BD6-89B2-5607C2B21DB7}" dt="2025-10-13T00:33:29.907" v="1925"/>
          <ac:spMkLst>
            <pc:docMk/>
            <pc:sldMk cId="436462233" sldId="1462"/>
            <ac:spMk id="5" creationId="{CB743E0F-120F-42F1-A257-ECD3623B29CF}"/>
          </ac:spMkLst>
        </pc:spChg>
        <pc:spChg chg="add mod">
          <ac:chgData name="张承勇" userId="04ec64db-0e6d-4542-b62f-9b650ffe9ad6" providerId="ADAL" clId="{07E6BFF0-0D00-4BD6-89B2-5607C2B21DB7}" dt="2025-10-13T13:37:32.627" v="6335"/>
          <ac:spMkLst>
            <pc:docMk/>
            <pc:sldMk cId="436462233" sldId="1462"/>
            <ac:spMk id="7" creationId="{5178DF8A-09B8-46A9-9306-17CF4AC0B704}"/>
          </ac:spMkLst>
        </pc:spChg>
        <pc:spChg chg="add del mod">
          <ac:chgData name="张承勇" userId="04ec64db-0e6d-4542-b62f-9b650ffe9ad6" providerId="ADAL" clId="{07E6BFF0-0D00-4BD6-89B2-5607C2B21DB7}" dt="2025-10-12T23:34:34.442" v="1798"/>
          <ac:spMkLst>
            <pc:docMk/>
            <pc:sldMk cId="436462233" sldId="1462"/>
            <ac:spMk id="7" creationId="{C5F32979-8D09-444D-B677-C79907CAD94D}"/>
          </ac:spMkLst>
        </pc:spChg>
        <pc:spChg chg="mod">
          <ac:chgData name="张承勇" userId="04ec64db-0e6d-4542-b62f-9b650ffe9ad6" providerId="ADAL" clId="{07E6BFF0-0D00-4BD6-89B2-5607C2B21DB7}" dt="2025-10-13T14:19:47.754" v="6860" actId="20577"/>
          <ac:spMkLst>
            <pc:docMk/>
            <pc:sldMk cId="436462233" sldId="1462"/>
            <ac:spMk id="12" creationId="{4E6CA8F9-61C6-47FF-9D7D-864D296D0259}"/>
          </ac:spMkLst>
        </pc:spChg>
        <pc:spChg chg="mod">
          <ac:chgData name="张承勇" userId="04ec64db-0e6d-4542-b62f-9b650ffe9ad6" providerId="ADAL" clId="{07E6BFF0-0D00-4BD6-89B2-5607C2B21DB7}" dt="2025-10-14T03:29:05.846" v="7088" actId="113"/>
          <ac:spMkLst>
            <pc:docMk/>
            <pc:sldMk cId="436462233" sldId="1462"/>
            <ac:spMk id="13" creationId="{063DCE23-BF87-4E30-B8CE-215856491B05}"/>
          </ac:spMkLst>
        </pc:spChg>
        <pc:picChg chg="add del mod">
          <ac:chgData name="张承勇" userId="04ec64db-0e6d-4542-b62f-9b650ffe9ad6" providerId="ADAL" clId="{07E6BFF0-0D00-4BD6-89B2-5607C2B21DB7}" dt="2025-10-13T00:02:59.011" v="1923" actId="21"/>
          <ac:picMkLst>
            <pc:docMk/>
            <pc:sldMk cId="436462233" sldId="1462"/>
            <ac:picMk id="4" creationId="{500C499D-3C8B-43C1-A6B0-CACB1FEF3DE1}"/>
          </ac:picMkLst>
        </pc:picChg>
      </pc:sldChg>
      <pc:sldChg chg="addSp delSp modSp add mod ord modAnim">
        <pc:chgData name="张承勇" userId="04ec64db-0e6d-4542-b62f-9b650ffe9ad6" providerId="ADAL" clId="{07E6BFF0-0D00-4BD6-89B2-5607C2B21DB7}" dt="2025-10-14T07:56:50.266" v="7251"/>
        <pc:sldMkLst>
          <pc:docMk/>
          <pc:sldMk cId="235908958" sldId="1463"/>
        </pc:sldMkLst>
        <pc:spChg chg="del">
          <ac:chgData name="张承勇" userId="04ec64db-0e6d-4542-b62f-9b650ffe9ad6" providerId="ADAL" clId="{07E6BFF0-0D00-4BD6-89B2-5607C2B21DB7}" dt="2025-10-13T13:38:52.334" v="6348" actId="478"/>
          <ac:spMkLst>
            <pc:docMk/>
            <pc:sldMk cId="235908958" sldId="1463"/>
            <ac:spMk id="2" creationId="{BD81B62A-DF2A-A431-F2B0-B095D894C406}"/>
          </ac:spMkLst>
        </pc:spChg>
        <pc:spChg chg="add del mod">
          <ac:chgData name="张承勇" userId="04ec64db-0e6d-4542-b62f-9b650ffe9ad6" providerId="ADAL" clId="{07E6BFF0-0D00-4BD6-89B2-5607C2B21DB7}" dt="2025-10-13T00:48:53.924" v="1978" actId="478"/>
          <ac:spMkLst>
            <pc:docMk/>
            <pc:sldMk cId="235908958" sldId="1463"/>
            <ac:spMk id="8" creationId="{4B7CFCAC-7242-4A9A-9E0D-F63377E67E89}"/>
          </ac:spMkLst>
        </pc:spChg>
        <pc:spChg chg="add del mod">
          <ac:chgData name="张承勇" userId="04ec64db-0e6d-4542-b62f-9b650ffe9ad6" providerId="ADAL" clId="{07E6BFF0-0D00-4BD6-89B2-5607C2B21DB7}" dt="2025-10-13T00:47:32.312" v="1965" actId="478"/>
          <ac:spMkLst>
            <pc:docMk/>
            <pc:sldMk cId="235908958" sldId="1463"/>
            <ac:spMk id="9" creationId="{B6BAC8AB-266E-490A-9B0E-9AE71CF39CFF}"/>
          </ac:spMkLst>
        </pc:spChg>
        <pc:spChg chg="add del">
          <ac:chgData name="张承勇" userId="04ec64db-0e6d-4542-b62f-9b650ffe9ad6" providerId="ADAL" clId="{07E6BFF0-0D00-4BD6-89B2-5607C2B21DB7}" dt="2025-10-12T23:29:41.247" v="1727" actId="22"/>
          <ac:spMkLst>
            <pc:docMk/>
            <pc:sldMk cId="235908958" sldId="1463"/>
            <ac:spMk id="11" creationId="{AD8EB7BE-86CE-41AC-BE03-2E8E215D80B5}"/>
          </ac:spMkLst>
        </pc:spChg>
        <pc:spChg chg="del mod">
          <ac:chgData name="张承勇" userId="04ec64db-0e6d-4542-b62f-9b650ffe9ad6" providerId="ADAL" clId="{07E6BFF0-0D00-4BD6-89B2-5607C2B21DB7}" dt="2025-10-12T23:58:17.185" v="1915" actId="478"/>
          <ac:spMkLst>
            <pc:docMk/>
            <pc:sldMk cId="235908958" sldId="1463"/>
            <ac:spMk id="12" creationId="{4E6CA8F9-61C6-47FF-9D7D-864D296D0259}"/>
          </ac:spMkLst>
        </pc:spChg>
        <pc:spChg chg="del">
          <ac:chgData name="张承勇" userId="04ec64db-0e6d-4542-b62f-9b650ffe9ad6" providerId="ADAL" clId="{07E6BFF0-0D00-4BD6-89B2-5607C2B21DB7}" dt="2025-10-12T23:24:35.583" v="1637" actId="478"/>
          <ac:spMkLst>
            <pc:docMk/>
            <pc:sldMk cId="235908958" sldId="1463"/>
            <ac:spMk id="13" creationId="{063DCE23-BF87-4E30-B8CE-215856491B05}"/>
          </ac:spMkLst>
        </pc:spChg>
        <pc:spChg chg="add del mod">
          <ac:chgData name="张承勇" userId="04ec64db-0e6d-4542-b62f-9b650ffe9ad6" providerId="ADAL" clId="{07E6BFF0-0D00-4BD6-89B2-5607C2B21DB7}" dt="2025-10-12T23:58:11.743" v="1914" actId="478"/>
          <ac:spMkLst>
            <pc:docMk/>
            <pc:sldMk cId="235908958" sldId="1463"/>
            <ac:spMk id="14" creationId="{DB8EBD29-9470-4E8F-92D9-7335107FEF49}"/>
          </ac:spMkLst>
        </pc:spChg>
        <pc:spChg chg="mod">
          <ac:chgData name="张承勇" userId="04ec64db-0e6d-4542-b62f-9b650ffe9ad6" providerId="ADAL" clId="{07E6BFF0-0D00-4BD6-89B2-5607C2B21DB7}" dt="2025-10-13T00:49:35.065" v="1990" actId="571"/>
          <ac:spMkLst>
            <pc:docMk/>
            <pc:sldMk cId="235908958" sldId="1463"/>
            <ac:spMk id="16" creationId="{4C8B3C2C-8BEF-4BD5-AD67-349E2B3E6AC0}"/>
          </ac:spMkLst>
        </pc:spChg>
        <pc:spChg chg="mod">
          <ac:chgData name="张承勇" userId="04ec64db-0e6d-4542-b62f-9b650ffe9ad6" providerId="ADAL" clId="{07E6BFF0-0D00-4BD6-89B2-5607C2B21DB7}" dt="2025-10-14T03:29:42.688" v="7089" actId="1076"/>
          <ac:spMkLst>
            <pc:docMk/>
            <pc:sldMk cId="235908958" sldId="1463"/>
            <ac:spMk id="17" creationId="{356D5407-D44D-4289-9C2A-14E509A209CB}"/>
          </ac:spMkLst>
        </pc:spChg>
        <pc:spChg chg="mod">
          <ac:chgData name="张承勇" userId="04ec64db-0e6d-4542-b62f-9b650ffe9ad6" providerId="ADAL" clId="{07E6BFF0-0D00-4BD6-89B2-5607C2B21DB7}" dt="2025-10-13T13:39:08.972" v="6350" actId="207"/>
          <ac:spMkLst>
            <pc:docMk/>
            <pc:sldMk cId="235908958" sldId="1463"/>
            <ac:spMk id="18" creationId="{D1F9BF61-17CC-45D5-84C0-AC16516DFC97}"/>
          </ac:spMkLst>
        </pc:spChg>
        <pc:spChg chg="add mod">
          <ac:chgData name="张承勇" userId="04ec64db-0e6d-4542-b62f-9b650ffe9ad6" providerId="ADAL" clId="{07E6BFF0-0D00-4BD6-89B2-5607C2B21DB7}" dt="2025-10-13T14:22:31.020" v="6910"/>
          <ac:spMkLst>
            <pc:docMk/>
            <pc:sldMk cId="235908958" sldId="1463"/>
            <ac:spMk id="19" creationId="{3DBED966-EA7E-480B-82F3-88F64E7C3BBB}"/>
          </ac:spMkLst>
        </pc:spChg>
        <pc:spChg chg="add mod">
          <ac:chgData name="张承勇" userId="04ec64db-0e6d-4542-b62f-9b650ffe9ad6" providerId="ADAL" clId="{07E6BFF0-0D00-4BD6-89B2-5607C2B21DB7}" dt="2025-10-13T13:38:52.660" v="6349"/>
          <ac:spMkLst>
            <pc:docMk/>
            <pc:sldMk cId="235908958" sldId="1463"/>
            <ac:spMk id="20" creationId="{5C749D98-FB34-4E0F-B1EE-AE258ADE8DF8}"/>
          </ac:spMkLst>
        </pc:spChg>
        <pc:spChg chg="add mod">
          <ac:chgData name="张承勇" userId="04ec64db-0e6d-4542-b62f-9b650ffe9ad6" providerId="ADAL" clId="{07E6BFF0-0D00-4BD6-89B2-5607C2B21DB7}" dt="2025-10-13T14:21:59.466" v="6900" actId="1035"/>
          <ac:spMkLst>
            <pc:docMk/>
            <pc:sldMk cId="235908958" sldId="1463"/>
            <ac:spMk id="21" creationId="{B951F373-805A-4D3E-939C-0BB4DB9BD826}"/>
          </ac:spMkLst>
        </pc:spChg>
        <pc:spChg chg="add mod">
          <ac:chgData name="张承勇" userId="04ec64db-0e6d-4542-b62f-9b650ffe9ad6" providerId="ADAL" clId="{07E6BFF0-0D00-4BD6-89B2-5607C2B21DB7}" dt="2025-10-13T00:49:35.065" v="1990" actId="571"/>
          <ac:spMkLst>
            <pc:docMk/>
            <pc:sldMk cId="235908958" sldId="1463"/>
            <ac:spMk id="21" creationId="{C5390E13-B8D8-487A-99C4-730F8EA46CD2}"/>
          </ac:spMkLst>
        </pc:spChg>
        <pc:spChg chg="add mod">
          <ac:chgData name="张承勇" userId="04ec64db-0e6d-4542-b62f-9b650ffe9ad6" providerId="ADAL" clId="{07E6BFF0-0D00-4BD6-89B2-5607C2B21DB7}" dt="2025-10-13T00:49:35.065" v="1990" actId="571"/>
          <ac:spMkLst>
            <pc:docMk/>
            <pc:sldMk cId="235908958" sldId="1463"/>
            <ac:spMk id="22" creationId="{9218141D-CF0A-4A8E-B293-A5BE15817118}"/>
          </ac:spMkLst>
        </pc:spChg>
        <pc:spChg chg="add mod">
          <ac:chgData name="张承勇" userId="04ec64db-0e6d-4542-b62f-9b650ffe9ad6" providerId="ADAL" clId="{07E6BFF0-0D00-4BD6-89B2-5607C2B21DB7}" dt="2025-10-13T00:50:05.950" v="2002" actId="14100"/>
          <ac:spMkLst>
            <pc:docMk/>
            <pc:sldMk cId="235908958" sldId="1463"/>
            <ac:spMk id="23" creationId="{6992219E-AE3D-491B-8A7C-BBEF66B062B9}"/>
          </ac:spMkLst>
        </pc:spChg>
        <pc:spChg chg="mod">
          <ac:chgData name="张承勇" userId="04ec64db-0e6d-4542-b62f-9b650ffe9ad6" providerId="ADAL" clId="{07E6BFF0-0D00-4BD6-89B2-5607C2B21DB7}" dt="2025-10-13T01:04:12.279" v="2127"/>
          <ac:spMkLst>
            <pc:docMk/>
            <pc:sldMk cId="235908958" sldId="1463"/>
            <ac:spMk id="26" creationId="{BEE5F95B-F87A-4AC8-9B11-F2431CCAD030}"/>
          </ac:spMkLst>
        </pc:spChg>
        <pc:spChg chg="mod">
          <ac:chgData name="张承勇" userId="04ec64db-0e6d-4542-b62f-9b650ffe9ad6" providerId="ADAL" clId="{07E6BFF0-0D00-4BD6-89B2-5607C2B21DB7}" dt="2025-10-13T01:04:12.279" v="2127"/>
          <ac:spMkLst>
            <pc:docMk/>
            <pc:sldMk cId="235908958" sldId="1463"/>
            <ac:spMk id="28" creationId="{359C1210-3B2E-409D-9FFC-0EAB5194EA9B}"/>
          </ac:spMkLst>
        </pc:spChg>
        <pc:grpChg chg="add mod">
          <ac:chgData name="张承勇" userId="04ec64db-0e6d-4542-b62f-9b650ffe9ad6" providerId="ADAL" clId="{07E6BFF0-0D00-4BD6-89B2-5607C2B21DB7}" dt="2025-10-13T14:21:26.819" v="6880" actId="1076"/>
          <ac:grpSpMkLst>
            <pc:docMk/>
            <pc:sldMk cId="235908958" sldId="1463"/>
            <ac:grpSpMk id="15" creationId="{67FA09FD-1992-4D7A-8365-F6921FF0F029}"/>
          </ac:grpSpMkLst>
        </pc:grpChg>
        <pc:grpChg chg="add mod">
          <ac:chgData name="张承勇" userId="04ec64db-0e6d-4542-b62f-9b650ffe9ad6" providerId="ADAL" clId="{07E6BFF0-0D00-4BD6-89B2-5607C2B21DB7}" dt="2025-10-14T07:56:44.786" v="7249" actId="1076"/>
          <ac:grpSpMkLst>
            <pc:docMk/>
            <pc:sldMk cId="235908958" sldId="1463"/>
            <ac:grpSpMk id="24" creationId="{3F10579F-AAC7-41BE-982B-602320BE1051}"/>
          </ac:grpSpMkLst>
        </pc:grpChg>
        <pc:picChg chg="add mod">
          <ac:chgData name="张承勇" userId="04ec64db-0e6d-4542-b62f-9b650ffe9ad6" providerId="ADAL" clId="{07E6BFF0-0D00-4BD6-89B2-5607C2B21DB7}" dt="2025-10-13T14:21:26.819" v="6880" actId="1076"/>
          <ac:picMkLst>
            <pc:docMk/>
            <pc:sldMk cId="235908958" sldId="1463"/>
            <ac:picMk id="7" creationId="{EF2819C5-A91D-43D1-B960-C638472219E9}"/>
          </ac:picMkLst>
        </pc:picChg>
        <pc:picChg chg="add del mod">
          <ac:chgData name="张承勇" userId="04ec64db-0e6d-4542-b62f-9b650ffe9ad6" providerId="ADAL" clId="{07E6BFF0-0D00-4BD6-89B2-5607C2B21DB7}" dt="2025-10-13T01:04:42.998" v="2130" actId="21"/>
          <ac:picMkLst>
            <pc:docMk/>
            <pc:sldMk cId="235908958" sldId="1463"/>
            <ac:picMk id="20" creationId="{1442E5FE-8C4B-47EA-94BB-C337AC15AD83}"/>
          </ac:picMkLst>
        </pc:picChg>
        <pc:picChg chg="mod">
          <ac:chgData name="张承勇" userId="04ec64db-0e6d-4542-b62f-9b650ffe9ad6" providerId="ADAL" clId="{07E6BFF0-0D00-4BD6-89B2-5607C2B21DB7}" dt="2025-10-13T01:04:12.279" v="2127"/>
          <ac:picMkLst>
            <pc:docMk/>
            <pc:sldMk cId="235908958" sldId="1463"/>
            <ac:picMk id="25" creationId="{B304357D-6D78-41D0-9337-1B883C1BC424}"/>
          </ac:picMkLst>
        </pc:picChg>
        <pc:picChg chg="add mod">
          <ac:chgData name="张承勇" userId="04ec64db-0e6d-4542-b62f-9b650ffe9ad6" providerId="ADAL" clId="{07E6BFF0-0D00-4BD6-89B2-5607C2B21DB7}" dt="2025-10-13T01:21:31.703" v="2376" actId="1036"/>
          <ac:picMkLst>
            <pc:docMk/>
            <pc:sldMk cId="235908958" sldId="1463"/>
            <ac:picMk id="29" creationId="{540123FA-84BD-4CA0-9D53-80F3392FEA5F}"/>
          </ac:picMkLst>
        </pc:picChg>
      </pc:sldChg>
      <pc:sldChg chg="addSp delSp modSp add del mod ord">
        <pc:chgData name="张承勇" userId="04ec64db-0e6d-4542-b62f-9b650ffe9ad6" providerId="ADAL" clId="{07E6BFF0-0D00-4BD6-89B2-5607C2B21DB7}" dt="2025-10-13T01:17:23.356" v="2285" actId="47"/>
        <pc:sldMkLst>
          <pc:docMk/>
          <pc:sldMk cId="1879675868" sldId="1464"/>
        </pc:sldMkLst>
        <pc:spChg chg="del">
          <ac:chgData name="张承勇" userId="04ec64db-0e6d-4542-b62f-9b650ffe9ad6" providerId="ADAL" clId="{07E6BFF0-0D00-4BD6-89B2-5607C2B21DB7}" dt="2025-10-12T23:43:58.918" v="1877" actId="478"/>
          <ac:spMkLst>
            <pc:docMk/>
            <pc:sldMk cId="1879675868" sldId="1464"/>
            <ac:spMk id="8" creationId="{4B7CFCAC-7242-4A9A-9E0D-F63377E67E89}"/>
          </ac:spMkLst>
        </pc:spChg>
        <pc:spChg chg="del">
          <ac:chgData name="张承勇" userId="04ec64db-0e6d-4542-b62f-9b650ffe9ad6" providerId="ADAL" clId="{07E6BFF0-0D00-4BD6-89B2-5607C2B21DB7}" dt="2025-10-12T23:44:00.535" v="1878" actId="478"/>
          <ac:spMkLst>
            <pc:docMk/>
            <pc:sldMk cId="1879675868" sldId="1464"/>
            <ac:spMk id="9" creationId="{B6BAC8AB-266E-490A-9B0E-9AE71CF39CFF}"/>
          </ac:spMkLst>
        </pc:spChg>
        <pc:spChg chg="add del mod">
          <ac:chgData name="张承勇" userId="04ec64db-0e6d-4542-b62f-9b650ffe9ad6" providerId="ADAL" clId="{07E6BFF0-0D00-4BD6-89B2-5607C2B21DB7}" dt="2025-10-12T23:49:40.649" v="1909" actId="478"/>
          <ac:spMkLst>
            <pc:docMk/>
            <pc:sldMk cId="1879675868" sldId="1464"/>
            <ac:spMk id="10" creationId="{CE1E9BF4-96A1-4FC6-B312-2C103568C66E}"/>
          </ac:spMkLst>
        </pc:spChg>
        <pc:spChg chg="mod">
          <ac:chgData name="张承勇" userId="04ec64db-0e6d-4542-b62f-9b650ffe9ad6" providerId="ADAL" clId="{07E6BFF0-0D00-4BD6-89B2-5607C2B21DB7}" dt="2025-10-13T01:15:49.945" v="2265" actId="20577"/>
          <ac:spMkLst>
            <pc:docMk/>
            <pc:sldMk cId="1879675868" sldId="1464"/>
            <ac:spMk id="12" creationId="{4E6CA8F9-61C6-47FF-9D7D-864D296D0259}"/>
          </ac:spMkLst>
        </pc:spChg>
        <pc:spChg chg="del mod">
          <ac:chgData name="张承勇" userId="04ec64db-0e6d-4542-b62f-9b650ffe9ad6" providerId="ADAL" clId="{07E6BFF0-0D00-4BD6-89B2-5607C2B21DB7}" dt="2025-10-13T01:16:24.881" v="2269" actId="478"/>
          <ac:spMkLst>
            <pc:docMk/>
            <pc:sldMk cId="1879675868" sldId="1464"/>
            <ac:spMk id="14" creationId="{DB8EBD29-9470-4E8F-92D9-7335107FEF49}"/>
          </ac:spMkLst>
        </pc:spChg>
        <pc:picChg chg="add del mod ord">
          <ac:chgData name="张承勇" userId="04ec64db-0e6d-4542-b62f-9b650ffe9ad6" providerId="ADAL" clId="{07E6BFF0-0D00-4BD6-89B2-5607C2B21DB7}" dt="2025-10-13T01:16:25.782" v="2270" actId="478"/>
          <ac:picMkLst>
            <pc:docMk/>
            <pc:sldMk cId="1879675868" sldId="1464"/>
            <ac:picMk id="4" creationId="{9C352452-A168-4006-AE6F-08A14D53040F}"/>
          </ac:picMkLst>
        </pc:picChg>
        <pc:picChg chg="del">
          <ac:chgData name="张承勇" userId="04ec64db-0e6d-4542-b62f-9b650ffe9ad6" providerId="ADAL" clId="{07E6BFF0-0D00-4BD6-89B2-5607C2B21DB7}" dt="2025-10-12T23:43:57.575" v="1876" actId="478"/>
          <ac:picMkLst>
            <pc:docMk/>
            <pc:sldMk cId="1879675868" sldId="1464"/>
            <ac:picMk id="7" creationId="{EF2819C5-A91D-43D1-B960-C638472219E9}"/>
          </ac:picMkLst>
        </pc:picChg>
        <pc:picChg chg="add mod">
          <ac:chgData name="张承勇" userId="04ec64db-0e6d-4542-b62f-9b650ffe9ad6" providerId="ADAL" clId="{07E6BFF0-0D00-4BD6-89B2-5607C2B21DB7}" dt="2025-10-13T01:04:52.497" v="2132" actId="1076"/>
          <ac:picMkLst>
            <pc:docMk/>
            <pc:sldMk cId="1879675868" sldId="1464"/>
            <ac:picMk id="13" creationId="{7AD5E474-DE41-46C8-9442-5318FDA0F8A8}"/>
          </ac:picMkLst>
        </pc:picChg>
      </pc:sldChg>
      <pc:sldChg chg="addSp delSp modSp add mod delAnim">
        <pc:chgData name="张承勇" userId="04ec64db-0e6d-4542-b62f-9b650ffe9ad6" providerId="ADAL" clId="{07E6BFF0-0D00-4BD6-89B2-5607C2B21DB7}" dt="2025-10-14T03:54:44.640" v="7095" actId="207"/>
        <pc:sldMkLst>
          <pc:docMk/>
          <pc:sldMk cId="3025039616" sldId="1465"/>
        </pc:sldMkLst>
        <pc:spChg chg="del">
          <ac:chgData name="张承勇" userId="04ec64db-0e6d-4542-b62f-9b650ffe9ad6" providerId="ADAL" clId="{07E6BFF0-0D00-4BD6-89B2-5607C2B21DB7}" dt="2025-10-13T13:42:47.320" v="6388" actId="478"/>
          <ac:spMkLst>
            <pc:docMk/>
            <pc:sldMk cId="3025039616" sldId="1465"/>
            <ac:spMk id="2" creationId="{BD81B62A-DF2A-A431-F2B0-B095D894C406}"/>
          </ac:spMkLst>
        </pc:spChg>
        <pc:spChg chg="add mod">
          <ac:chgData name="张承勇" userId="04ec64db-0e6d-4542-b62f-9b650ffe9ad6" providerId="ADAL" clId="{07E6BFF0-0D00-4BD6-89B2-5607C2B21DB7}" dt="2025-10-13T13:42:47.669" v="6389"/>
          <ac:spMkLst>
            <pc:docMk/>
            <pc:sldMk cId="3025039616" sldId="1465"/>
            <ac:spMk id="6" creationId="{09852557-9674-4B8D-94E7-E88B23FC8E8F}"/>
          </ac:spMkLst>
        </pc:spChg>
        <pc:spChg chg="del">
          <ac:chgData name="张承勇" userId="04ec64db-0e6d-4542-b62f-9b650ffe9ad6" providerId="ADAL" clId="{07E6BFF0-0D00-4BD6-89B2-5607C2B21DB7}" dt="2025-10-13T01:06:42.496" v="2145" actId="478"/>
          <ac:spMkLst>
            <pc:docMk/>
            <pc:sldMk cId="3025039616" sldId="1465"/>
            <ac:spMk id="19" creationId="{3DBED966-EA7E-480B-82F3-88F64E7C3BBB}"/>
          </ac:spMkLst>
        </pc:spChg>
        <pc:spChg chg="add del mod">
          <ac:chgData name="张承勇" userId="04ec64db-0e6d-4542-b62f-9b650ffe9ad6" providerId="ADAL" clId="{07E6BFF0-0D00-4BD6-89B2-5607C2B21DB7}" dt="2025-10-13T01:06:52.790" v="2150"/>
          <ac:spMkLst>
            <pc:docMk/>
            <pc:sldMk cId="3025039616" sldId="1465"/>
            <ac:spMk id="20" creationId="{94353FE8-665F-48DD-9645-F1836D5DDF4D}"/>
          </ac:spMkLst>
        </pc:spChg>
        <pc:spChg chg="add del mod">
          <ac:chgData name="张承勇" userId="04ec64db-0e6d-4542-b62f-9b650ffe9ad6" providerId="ADAL" clId="{07E6BFF0-0D00-4BD6-89B2-5607C2B21DB7}" dt="2025-10-13T01:07:51.290" v="2167" actId="478"/>
          <ac:spMkLst>
            <pc:docMk/>
            <pc:sldMk cId="3025039616" sldId="1465"/>
            <ac:spMk id="21" creationId="{72395A16-72FC-44E9-ADA6-E3A9C56FF370}"/>
          </ac:spMkLst>
        </pc:spChg>
        <pc:spChg chg="add mod">
          <ac:chgData name="张承勇" userId="04ec64db-0e6d-4542-b62f-9b650ffe9ad6" providerId="ADAL" clId="{07E6BFF0-0D00-4BD6-89B2-5607C2B21DB7}" dt="2025-10-14T03:54:44.640" v="7095" actId="207"/>
          <ac:spMkLst>
            <pc:docMk/>
            <pc:sldMk cId="3025039616" sldId="1465"/>
            <ac:spMk id="22" creationId="{49448068-3F71-4E15-A542-F409928AD7D9}"/>
          </ac:spMkLst>
        </pc:spChg>
        <pc:spChg chg="del">
          <ac:chgData name="张承勇" userId="04ec64db-0e6d-4542-b62f-9b650ffe9ad6" providerId="ADAL" clId="{07E6BFF0-0D00-4BD6-89B2-5607C2B21DB7}" dt="2025-10-13T01:06:43.392" v="2146" actId="478"/>
          <ac:spMkLst>
            <pc:docMk/>
            <pc:sldMk cId="3025039616" sldId="1465"/>
            <ac:spMk id="23" creationId="{6992219E-AE3D-491B-8A7C-BBEF66B062B9}"/>
          </ac:spMkLst>
        </pc:spChg>
        <pc:grpChg chg="del">
          <ac:chgData name="张承勇" userId="04ec64db-0e6d-4542-b62f-9b650ffe9ad6" providerId="ADAL" clId="{07E6BFF0-0D00-4BD6-89B2-5607C2B21DB7}" dt="2025-10-13T01:06:39.673" v="2142" actId="478"/>
          <ac:grpSpMkLst>
            <pc:docMk/>
            <pc:sldMk cId="3025039616" sldId="1465"/>
            <ac:grpSpMk id="15" creationId="{67FA09FD-1992-4D7A-8365-F6921FF0F029}"/>
          </ac:grpSpMkLst>
        </pc:grpChg>
        <pc:grpChg chg="del">
          <ac:chgData name="张承勇" userId="04ec64db-0e6d-4542-b62f-9b650ffe9ad6" providerId="ADAL" clId="{07E6BFF0-0D00-4BD6-89B2-5607C2B21DB7}" dt="2025-10-13T01:06:41.343" v="2144" actId="478"/>
          <ac:grpSpMkLst>
            <pc:docMk/>
            <pc:sldMk cId="3025039616" sldId="1465"/>
            <ac:grpSpMk id="24" creationId="{3F10579F-AAC7-41BE-982B-602320BE1051}"/>
          </ac:grpSpMkLst>
        </pc:grpChg>
        <pc:picChg chg="del">
          <ac:chgData name="张承勇" userId="04ec64db-0e6d-4542-b62f-9b650ffe9ad6" providerId="ADAL" clId="{07E6BFF0-0D00-4BD6-89B2-5607C2B21DB7}" dt="2025-10-13T01:06:40.325" v="2143" actId="478"/>
          <ac:picMkLst>
            <pc:docMk/>
            <pc:sldMk cId="3025039616" sldId="1465"/>
            <ac:picMk id="7" creationId="{EF2819C5-A91D-43D1-B960-C638472219E9}"/>
          </ac:picMkLst>
        </pc:picChg>
      </pc:sldChg>
      <pc:sldChg chg="addSp delSp modSp add del mod modAnim">
        <pc:chgData name="张承勇" userId="04ec64db-0e6d-4542-b62f-9b650ffe9ad6" providerId="ADAL" clId="{07E6BFF0-0D00-4BD6-89B2-5607C2B21DB7}" dt="2025-10-13T13:42:55.380" v="6391"/>
        <pc:sldMkLst>
          <pc:docMk/>
          <pc:sldMk cId="163197024" sldId="1466"/>
        </pc:sldMkLst>
        <pc:spChg chg="del">
          <ac:chgData name="张承勇" userId="04ec64db-0e6d-4542-b62f-9b650ffe9ad6" providerId="ADAL" clId="{07E6BFF0-0D00-4BD6-89B2-5607C2B21DB7}" dt="2025-10-13T13:42:55.089" v="6390" actId="478"/>
          <ac:spMkLst>
            <pc:docMk/>
            <pc:sldMk cId="163197024" sldId="1466"/>
            <ac:spMk id="2" creationId="{BD81B62A-DF2A-A431-F2B0-B095D894C406}"/>
          </ac:spMkLst>
        </pc:spChg>
        <pc:spChg chg="add del mod">
          <ac:chgData name="张承勇" userId="04ec64db-0e6d-4542-b62f-9b650ffe9ad6" providerId="ADAL" clId="{07E6BFF0-0D00-4BD6-89B2-5607C2B21DB7}" dt="2025-10-13T01:11:28.448" v="2219"/>
          <ac:spMkLst>
            <pc:docMk/>
            <pc:sldMk cId="163197024" sldId="1466"/>
            <ac:spMk id="7" creationId="{980E2395-A2A6-4C38-80B7-169ED057420C}"/>
          </ac:spMkLst>
        </pc:spChg>
        <pc:spChg chg="add mod">
          <ac:chgData name="张承勇" userId="04ec64db-0e6d-4542-b62f-9b650ffe9ad6" providerId="ADAL" clId="{07E6BFF0-0D00-4BD6-89B2-5607C2B21DB7}" dt="2025-10-13T13:42:55.380" v="6391"/>
          <ac:spMkLst>
            <pc:docMk/>
            <pc:sldMk cId="163197024" sldId="1466"/>
            <ac:spMk id="8" creationId="{54644708-607E-4D4F-BEBA-6473F69D3F6A}"/>
          </ac:spMkLst>
        </pc:spChg>
        <pc:spChg chg="del">
          <ac:chgData name="张承勇" userId="04ec64db-0e6d-4542-b62f-9b650ffe9ad6" providerId="ADAL" clId="{07E6BFF0-0D00-4BD6-89B2-5607C2B21DB7}" dt="2025-10-13T01:10:39.179" v="2187" actId="478"/>
          <ac:spMkLst>
            <pc:docMk/>
            <pc:sldMk cId="163197024" sldId="1466"/>
            <ac:spMk id="22" creationId="{49448068-3F71-4E15-A542-F409928AD7D9}"/>
          </ac:spMkLst>
        </pc:spChg>
        <pc:picChg chg="add mod">
          <ac:chgData name="张承勇" userId="04ec64db-0e6d-4542-b62f-9b650ffe9ad6" providerId="ADAL" clId="{07E6BFF0-0D00-4BD6-89B2-5607C2B21DB7}" dt="2025-10-13T01:10:57.055" v="2189" actId="1076"/>
          <ac:picMkLst>
            <pc:docMk/>
            <pc:sldMk cId="163197024" sldId="1466"/>
            <ac:picMk id="6" creationId="{23A27699-E71D-4F6B-8EDB-C08C88185731}"/>
          </ac:picMkLst>
        </pc:picChg>
      </pc:sldChg>
      <pc:sldChg chg="modSp add del mod">
        <pc:chgData name="张承勇" userId="04ec64db-0e6d-4542-b62f-9b650ffe9ad6" providerId="ADAL" clId="{07E6BFF0-0D00-4BD6-89B2-5607C2B21DB7}" dt="2025-10-13T13:31:51.639" v="6283"/>
        <pc:sldMkLst>
          <pc:docMk/>
          <pc:sldMk cId="1338592296" sldId="1466"/>
        </pc:sldMkLst>
        <pc:spChg chg="mod">
          <ac:chgData name="张承勇" userId="04ec64db-0e6d-4542-b62f-9b650ffe9ad6" providerId="ADAL" clId="{07E6BFF0-0D00-4BD6-89B2-5607C2B21DB7}" dt="2025-10-13T13:31:50.929" v="6282" actId="14100"/>
          <ac:spMkLst>
            <pc:docMk/>
            <pc:sldMk cId="1338592296" sldId="1466"/>
            <ac:spMk id="7" creationId="{980E2395-A2A6-4C38-80B7-169ED057420C}"/>
          </ac:spMkLst>
        </pc:spChg>
      </pc:sldChg>
      <pc:sldChg chg="addSp delSp modSp add mod ord modAnim">
        <pc:chgData name="张承勇" userId="04ec64db-0e6d-4542-b62f-9b650ffe9ad6" providerId="ADAL" clId="{07E6BFF0-0D00-4BD6-89B2-5607C2B21DB7}" dt="2025-10-14T07:57:34.872" v="7254"/>
        <pc:sldMkLst>
          <pc:docMk/>
          <pc:sldMk cId="1526649142" sldId="1467"/>
        </pc:sldMkLst>
        <pc:spChg chg="del">
          <ac:chgData name="张承勇" userId="04ec64db-0e6d-4542-b62f-9b650ffe9ad6" providerId="ADAL" clId="{07E6BFF0-0D00-4BD6-89B2-5607C2B21DB7}" dt="2025-10-13T13:39:51.577" v="6353" actId="478"/>
          <ac:spMkLst>
            <pc:docMk/>
            <pc:sldMk cId="1526649142" sldId="1467"/>
            <ac:spMk id="2" creationId="{BD81B62A-DF2A-A431-F2B0-B095D894C406}"/>
          </ac:spMkLst>
        </pc:spChg>
        <pc:spChg chg="add mod">
          <ac:chgData name="张承勇" userId="04ec64db-0e6d-4542-b62f-9b650ffe9ad6" providerId="ADAL" clId="{07E6BFF0-0D00-4BD6-89B2-5607C2B21DB7}" dt="2025-10-13T13:39:51.980" v="6354"/>
          <ac:spMkLst>
            <pc:docMk/>
            <pc:sldMk cId="1526649142" sldId="1467"/>
            <ac:spMk id="9" creationId="{6B50D52B-07CB-4A83-B556-9FBDC479130B}"/>
          </ac:spMkLst>
        </pc:spChg>
        <pc:spChg chg="add del">
          <ac:chgData name="张承勇" userId="04ec64db-0e6d-4542-b62f-9b650ffe9ad6" providerId="ADAL" clId="{07E6BFF0-0D00-4BD6-89B2-5607C2B21DB7}" dt="2025-10-13T01:31:08.864" v="2420" actId="22"/>
          <ac:spMkLst>
            <pc:docMk/>
            <pc:sldMk cId="1526649142" sldId="1467"/>
            <ac:spMk id="10" creationId="{C511555F-D647-4E08-ADCF-0C18B5D9255B}"/>
          </ac:spMkLst>
        </pc:spChg>
        <pc:spChg chg="add del">
          <ac:chgData name="张承勇" userId="04ec64db-0e6d-4542-b62f-9b650ffe9ad6" providerId="ADAL" clId="{07E6BFF0-0D00-4BD6-89B2-5607C2B21DB7}" dt="2025-10-13T14:24:03.726" v="6952" actId="22"/>
          <ac:spMkLst>
            <pc:docMk/>
            <pc:sldMk cId="1526649142" sldId="1467"/>
            <ac:spMk id="11" creationId="{BABE3835-CEB4-4996-8F25-94A5B6653734}"/>
          </ac:spMkLst>
        </pc:spChg>
        <pc:spChg chg="mod">
          <ac:chgData name="张承勇" userId="04ec64db-0e6d-4542-b62f-9b650ffe9ad6" providerId="ADAL" clId="{07E6BFF0-0D00-4BD6-89B2-5607C2B21DB7}" dt="2025-10-13T14:23:57.976" v="6950" actId="21"/>
          <ac:spMkLst>
            <pc:docMk/>
            <pc:sldMk cId="1526649142" sldId="1467"/>
            <ac:spMk id="12" creationId="{4E6CA8F9-61C6-47FF-9D7D-864D296D0259}"/>
          </ac:spMkLst>
        </pc:spChg>
        <pc:spChg chg="add del mod">
          <ac:chgData name="张承勇" userId="04ec64db-0e6d-4542-b62f-9b650ffe9ad6" providerId="ADAL" clId="{07E6BFF0-0D00-4BD6-89B2-5607C2B21DB7}" dt="2025-10-13T14:24:18.865" v="6958" actId="478"/>
          <ac:spMkLst>
            <pc:docMk/>
            <pc:sldMk cId="1526649142" sldId="1467"/>
            <ac:spMk id="13" creationId="{7116C4B4-A5D1-4041-88F7-4ECBC8A98857}"/>
          </ac:spMkLst>
        </pc:spChg>
        <pc:spChg chg="mod">
          <ac:chgData name="张承勇" userId="04ec64db-0e6d-4542-b62f-9b650ffe9ad6" providerId="ADAL" clId="{07E6BFF0-0D00-4BD6-89B2-5607C2B21DB7}" dt="2025-10-13T14:26:16.173" v="6983" actId="20577"/>
          <ac:spMkLst>
            <pc:docMk/>
            <pc:sldMk cId="1526649142" sldId="1467"/>
            <ac:spMk id="14" creationId="{DB8EBD29-9470-4E8F-92D9-7335107FEF49}"/>
          </ac:spMkLst>
        </pc:spChg>
        <pc:spChg chg="add mod">
          <ac:chgData name="张承勇" userId="04ec64db-0e6d-4542-b62f-9b650ffe9ad6" providerId="ADAL" clId="{07E6BFF0-0D00-4BD6-89B2-5607C2B21DB7}" dt="2025-10-13T14:25:05.802" v="6970" actId="1076"/>
          <ac:spMkLst>
            <pc:docMk/>
            <pc:sldMk cId="1526649142" sldId="1467"/>
            <ac:spMk id="15" creationId="{ADC22E32-8B81-491D-979E-D270A5731FB1}"/>
          </ac:spMkLst>
        </pc:spChg>
        <pc:picChg chg="mod">
          <ac:chgData name="张承勇" userId="04ec64db-0e6d-4542-b62f-9b650ffe9ad6" providerId="ADAL" clId="{07E6BFF0-0D00-4BD6-89B2-5607C2B21DB7}" dt="2025-10-13T01:31:47.344" v="2439" actId="1076"/>
          <ac:picMkLst>
            <pc:docMk/>
            <pc:sldMk cId="1526649142" sldId="1467"/>
            <ac:picMk id="4" creationId="{9C352452-A168-4006-AE6F-08A14D53040F}"/>
          </ac:picMkLst>
        </pc:picChg>
        <pc:picChg chg="del mod">
          <ac:chgData name="张承勇" userId="04ec64db-0e6d-4542-b62f-9b650ffe9ad6" providerId="ADAL" clId="{07E6BFF0-0D00-4BD6-89B2-5607C2B21DB7}" dt="2025-10-13T01:21:18.560" v="2366" actId="21"/>
          <ac:picMkLst>
            <pc:docMk/>
            <pc:sldMk cId="1526649142" sldId="1467"/>
            <ac:picMk id="13" creationId="{7AD5E474-DE41-46C8-9442-5318FDA0F8A8}"/>
          </ac:picMkLst>
        </pc:picChg>
      </pc:sldChg>
      <pc:sldChg chg="addSp delSp modSp add mod ord delAnim modAnim">
        <pc:chgData name="张承勇" userId="04ec64db-0e6d-4542-b62f-9b650ffe9ad6" providerId="ADAL" clId="{07E6BFF0-0D00-4BD6-89B2-5607C2B21DB7}" dt="2025-10-14T08:00:48.181" v="7262"/>
        <pc:sldMkLst>
          <pc:docMk/>
          <pc:sldMk cId="2710987762" sldId="1468"/>
        </pc:sldMkLst>
        <pc:spChg chg="del">
          <ac:chgData name="张承勇" userId="04ec64db-0e6d-4542-b62f-9b650ffe9ad6" providerId="ADAL" clId="{07E6BFF0-0D00-4BD6-89B2-5607C2B21DB7}" dt="2025-10-13T13:42:36.785" v="6386" actId="478"/>
          <ac:spMkLst>
            <pc:docMk/>
            <pc:sldMk cId="2710987762" sldId="1468"/>
            <ac:spMk id="2" creationId="{BD81B62A-DF2A-A431-F2B0-B095D894C406}"/>
          </ac:spMkLst>
        </pc:spChg>
        <pc:spChg chg="add mod">
          <ac:chgData name="张承勇" userId="04ec64db-0e6d-4542-b62f-9b650ffe9ad6" providerId="ADAL" clId="{07E6BFF0-0D00-4BD6-89B2-5607C2B21DB7}" dt="2025-10-13T13:42:37.150" v="6387"/>
          <ac:spMkLst>
            <pc:docMk/>
            <pc:sldMk cId="2710987762" sldId="1468"/>
            <ac:spMk id="10" creationId="{0379EEDF-97B1-4B90-912A-6808FA5FEFA6}"/>
          </ac:spMkLst>
        </pc:spChg>
        <pc:spChg chg="mod">
          <ac:chgData name="张承勇" userId="04ec64db-0e6d-4542-b62f-9b650ffe9ad6" providerId="ADAL" clId="{07E6BFF0-0D00-4BD6-89B2-5607C2B21DB7}" dt="2025-10-13T02:13:06.042" v="2518"/>
          <ac:spMkLst>
            <pc:docMk/>
            <pc:sldMk cId="2710987762" sldId="1468"/>
            <ac:spMk id="18" creationId="{575F05F8-6E0A-4A80-A1D6-B52B2B23113B}"/>
          </ac:spMkLst>
        </pc:spChg>
        <pc:spChg chg="del">
          <ac:chgData name="张承勇" userId="04ec64db-0e6d-4542-b62f-9b650ffe9ad6" providerId="ADAL" clId="{07E6BFF0-0D00-4BD6-89B2-5607C2B21DB7}" dt="2025-10-13T01:39:54.655" v="2443" actId="478"/>
          <ac:spMkLst>
            <pc:docMk/>
            <pc:sldMk cId="2710987762" sldId="1468"/>
            <ac:spMk id="20" creationId="{160CB389-6FE2-4FDD-AE7D-64F4C650BF5A}"/>
          </ac:spMkLst>
        </pc:spChg>
        <pc:spChg chg="add mod">
          <ac:chgData name="张承勇" userId="04ec64db-0e6d-4542-b62f-9b650ffe9ad6" providerId="ADAL" clId="{07E6BFF0-0D00-4BD6-89B2-5607C2B21DB7}" dt="2025-10-13T14:26:51.963" v="6985" actId="14100"/>
          <ac:spMkLst>
            <pc:docMk/>
            <pc:sldMk cId="2710987762" sldId="1468"/>
            <ac:spMk id="23" creationId="{54BC2FDB-CE16-43CF-A1E7-2A44478673C4}"/>
          </ac:spMkLst>
        </pc:spChg>
        <pc:spChg chg="add del">
          <ac:chgData name="张承勇" userId="04ec64db-0e6d-4542-b62f-9b650ffe9ad6" providerId="ADAL" clId="{07E6BFF0-0D00-4BD6-89B2-5607C2B21DB7}" dt="2025-10-13T02:24:01.253" v="2600" actId="22"/>
          <ac:spMkLst>
            <pc:docMk/>
            <pc:sldMk cId="2710987762" sldId="1468"/>
            <ac:spMk id="28" creationId="{B7BFB111-9986-4761-BA07-EB8F7141CB9E}"/>
          </ac:spMkLst>
        </pc:spChg>
        <pc:spChg chg="add del">
          <ac:chgData name="张承勇" userId="04ec64db-0e6d-4542-b62f-9b650ffe9ad6" providerId="ADAL" clId="{07E6BFF0-0D00-4BD6-89B2-5607C2B21DB7}" dt="2025-10-13T02:24:15.861" v="2602" actId="22"/>
          <ac:spMkLst>
            <pc:docMk/>
            <pc:sldMk cId="2710987762" sldId="1468"/>
            <ac:spMk id="29" creationId="{637C9EF2-0782-4E82-AA18-03B63CD8B8D6}"/>
          </ac:spMkLst>
        </pc:spChg>
        <pc:spChg chg="add mod">
          <ac:chgData name="张承勇" userId="04ec64db-0e6d-4542-b62f-9b650ffe9ad6" providerId="ADAL" clId="{07E6BFF0-0D00-4BD6-89B2-5607C2B21DB7}" dt="2025-10-14T08:00:45.496" v="7261" actId="164"/>
          <ac:spMkLst>
            <pc:docMk/>
            <pc:sldMk cId="2710987762" sldId="1468"/>
            <ac:spMk id="31" creationId="{957D0593-1480-4CCB-99A3-FAF0C6C4CEEB}"/>
          </ac:spMkLst>
        </pc:spChg>
        <pc:grpChg chg="add mod">
          <ac:chgData name="张承勇" userId="04ec64db-0e6d-4542-b62f-9b650ffe9ad6" providerId="ADAL" clId="{07E6BFF0-0D00-4BD6-89B2-5607C2B21DB7}" dt="2025-10-14T08:00:45.496" v="7261" actId="164"/>
          <ac:grpSpMkLst>
            <pc:docMk/>
            <pc:sldMk cId="2710987762" sldId="1468"/>
            <ac:grpSpMk id="3" creationId="{4924ED86-F581-4B53-B4E5-8C74C460437A}"/>
          </ac:grpSpMkLst>
        </pc:grpChg>
        <pc:grpChg chg="del">
          <ac:chgData name="张承勇" userId="04ec64db-0e6d-4542-b62f-9b650ffe9ad6" providerId="ADAL" clId="{07E6BFF0-0D00-4BD6-89B2-5607C2B21DB7}" dt="2025-10-13T01:32:38.417" v="2442" actId="478"/>
          <ac:grpSpMkLst>
            <pc:docMk/>
            <pc:sldMk cId="2710987762" sldId="1468"/>
            <ac:grpSpMk id="9" creationId="{8B6E8C0D-6D9D-40F0-8207-34E59F737173}"/>
          </ac:grpSpMkLst>
        </pc:grpChg>
        <pc:picChg chg="add mod ord">
          <ac:chgData name="张承勇" userId="04ec64db-0e6d-4542-b62f-9b650ffe9ad6" providerId="ADAL" clId="{07E6BFF0-0D00-4BD6-89B2-5607C2B21DB7}" dt="2025-10-14T08:00:45.496" v="7261" actId="164"/>
          <ac:picMkLst>
            <pc:docMk/>
            <pc:sldMk cId="2710987762" sldId="1468"/>
            <ac:picMk id="4" creationId="{79173328-19F4-4C7E-BFB6-17C0E6DDDD0E}"/>
          </ac:picMkLst>
        </pc:picChg>
        <pc:picChg chg="add del mod">
          <ac:chgData name="张承勇" userId="04ec64db-0e6d-4542-b62f-9b650ffe9ad6" providerId="ADAL" clId="{07E6BFF0-0D00-4BD6-89B2-5607C2B21DB7}" dt="2025-10-13T01:55:28.439" v="2468" actId="478"/>
          <ac:picMkLst>
            <pc:docMk/>
            <pc:sldMk cId="2710987762" sldId="1468"/>
            <ac:picMk id="6" creationId="{79321B57-7E8D-4609-806B-4A82FE1045CD}"/>
          </ac:picMkLst>
        </pc:picChg>
        <pc:picChg chg="add del mod">
          <ac:chgData name="张承勇" userId="04ec64db-0e6d-4542-b62f-9b650ffe9ad6" providerId="ADAL" clId="{07E6BFF0-0D00-4BD6-89B2-5607C2B21DB7}" dt="2025-10-13T01:59:54.174" v="2474" actId="478"/>
          <ac:picMkLst>
            <pc:docMk/>
            <pc:sldMk cId="2710987762" sldId="1468"/>
            <ac:picMk id="8" creationId="{8A0F6AA3-A685-4A7F-B9A6-ED0F3BCBBAE4}"/>
          </ac:picMkLst>
        </pc:picChg>
        <pc:picChg chg="add del mod ord">
          <ac:chgData name="张承勇" userId="04ec64db-0e6d-4542-b62f-9b650ffe9ad6" providerId="ADAL" clId="{07E6BFF0-0D00-4BD6-89B2-5607C2B21DB7}" dt="2025-10-13T02:09:04.599" v="2491" actId="478"/>
          <ac:picMkLst>
            <pc:docMk/>
            <pc:sldMk cId="2710987762" sldId="1468"/>
            <ac:picMk id="19" creationId="{4751FC16-F1C7-455F-A8CD-41344D8FC1C4}"/>
          </ac:picMkLst>
        </pc:picChg>
        <pc:picChg chg="add mod">
          <ac:chgData name="张承勇" userId="04ec64db-0e6d-4542-b62f-9b650ffe9ad6" providerId="ADAL" clId="{07E6BFF0-0D00-4BD6-89B2-5607C2B21DB7}" dt="2025-10-13T02:09:51.727" v="2503" actId="1076"/>
          <ac:picMkLst>
            <pc:docMk/>
            <pc:sldMk cId="2710987762" sldId="1468"/>
            <ac:picMk id="22" creationId="{1B2DBD1C-2394-4E60-8CF6-56F482B2EEEA}"/>
          </ac:picMkLst>
        </pc:picChg>
      </pc:sldChg>
      <pc:sldChg chg="addSp delSp modSp add mod ord modAnim">
        <pc:chgData name="张承勇" userId="04ec64db-0e6d-4542-b62f-9b650ffe9ad6" providerId="ADAL" clId="{07E6BFF0-0D00-4BD6-89B2-5607C2B21DB7}" dt="2025-10-14T08:02:10.563" v="7270"/>
        <pc:sldMkLst>
          <pc:docMk/>
          <pc:sldMk cId="2527007306" sldId="1469"/>
        </pc:sldMkLst>
        <pc:spChg chg="del">
          <ac:chgData name="张承勇" userId="04ec64db-0e6d-4542-b62f-9b650ffe9ad6" providerId="ADAL" clId="{07E6BFF0-0D00-4BD6-89B2-5607C2B21DB7}" dt="2025-10-13T13:43:06.531" v="6394" actId="478"/>
          <ac:spMkLst>
            <pc:docMk/>
            <pc:sldMk cId="2527007306" sldId="1469"/>
            <ac:spMk id="2" creationId="{BD81B62A-DF2A-A431-F2B0-B095D894C406}"/>
          </ac:spMkLst>
        </pc:spChg>
        <pc:spChg chg="add mod ord">
          <ac:chgData name="张承勇" userId="04ec64db-0e6d-4542-b62f-9b650ffe9ad6" providerId="ADAL" clId="{07E6BFF0-0D00-4BD6-89B2-5607C2B21DB7}" dt="2025-10-13T02:54:19.960" v="2932" actId="20577"/>
          <ac:spMkLst>
            <pc:docMk/>
            <pc:sldMk cId="2527007306" sldId="1469"/>
            <ac:spMk id="9" creationId="{F35F9BF2-41C4-42F8-B958-D613C8A48356}"/>
          </ac:spMkLst>
        </pc:spChg>
        <pc:spChg chg="add mod">
          <ac:chgData name="张承勇" userId="04ec64db-0e6d-4542-b62f-9b650ffe9ad6" providerId="ADAL" clId="{07E6BFF0-0D00-4BD6-89B2-5607C2B21DB7}" dt="2025-10-13T14:39:06.027" v="7067" actId="1076"/>
          <ac:spMkLst>
            <pc:docMk/>
            <pc:sldMk cId="2527007306" sldId="1469"/>
            <ac:spMk id="10" creationId="{388B8FB9-B986-40AE-AC18-98F991799E2A}"/>
          </ac:spMkLst>
        </pc:spChg>
        <pc:spChg chg="add del mod">
          <ac:chgData name="张承勇" userId="04ec64db-0e6d-4542-b62f-9b650ffe9ad6" providerId="ADAL" clId="{07E6BFF0-0D00-4BD6-89B2-5607C2B21DB7}" dt="2025-10-13T02:34:26.028" v="2661" actId="478"/>
          <ac:spMkLst>
            <pc:docMk/>
            <pc:sldMk cId="2527007306" sldId="1469"/>
            <ac:spMk id="11" creationId="{532C3688-A2FE-404F-8F82-C2B871B062A8}"/>
          </ac:spMkLst>
        </pc:spChg>
        <pc:spChg chg="add mod">
          <ac:chgData name="张承勇" userId="04ec64db-0e6d-4542-b62f-9b650ffe9ad6" providerId="ADAL" clId="{07E6BFF0-0D00-4BD6-89B2-5607C2B21DB7}" dt="2025-10-13T13:43:06.862" v="6395"/>
          <ac:spMkLst>
            <pc:docMk/>
            <pc:sldMk cId="2527007306" sldId="1469"/>
            <ac:spMk id="11" creationId="{5BCE8D1E-EE77-4F57-9ECF-2BB85D08643E}"/>
          </ac:spMkLst>
        </pc:spChg>
        <pc:spChg chg="add mod">
          <ac:chgData name="张承勇" userId="04ec64db-0e6d-4542-b62f-9b650ffe9ad6" providerId="ADAL" clId="{07E6BFF0-0D00-4BD6-89B2-5607C2B21DB7}" dt="2025-10-13T14:31:44.248" v="7021"/>
          <ac:spMkLst>
            <pc:docMk/>
            <pc:sldMk cId="2527007306" sldId="1469"/>
            <ac:spMk id="12" creationId="{BDBE7144-63F3-48AF-B776-255608170CF1}"/>
          </ac:spMkLst>
        </pc:spChg>
        <pc:spChg chg="add del mod">
          <ac:chgData name="张承勇" userId="04ec64db-0e6d-4542-b62f-9b650ffe9ad6" providerId="ADAL" clId="{07E6BFF0-0D00-4BD6-89B2-5607C2B21DB7}" dt="2025-10-13T02:34:41.731" v="2665" actId="478"/>
          <ac:spMkLst>
            <pc:docMk/>
            <pc:sldMk cId="2527007306" sldId="1469"/>
            <ac:spMk id="12" creationId="{E6D7CF42-A486-41FA-A61A-99005F059DA2}"/>
          </ac:spMkLst>
        </pc:spChg>
        <pc:spChg chg="add mod">
          <ac:chgData name="张承勇" userId="04ec64db-0e6d-4542-b62f-9b650ffe9ad6" providerId="ADAL" clId="{07E6BFF0-0D00-4BD6-89B2-5607C2B21DB7}" dt="2025-10-13T14:39:12.093" v="7069" actId="1076"/>
          <ac:spMkLst>
            <pc:docMk/>
            <pc:sldMk cId="2527007306" sldId="1469"/>
            <ac:spMk id="13" creationId="{3A5086FE-41C6-4258-8058-374DF4C4BF98}"/>
          </ac:spMkLst>
        </pc:spChg>
        <pc:spChg chg="add mod">
          <ac:chgData name="张承勇" userId="04ec64db-0e6d-4542-b62f-9b650ffe9ad6" providerId="ADAL" clId="{07E6BFF0-0D00-4BD6-89B2-5607C2B21DB7}" dt="2025-10-13T02:54:55.881" v="2933" actId="1076"/>
          <ac:spMkLst>
            <pc:docMk/>
            <pc:sldMk cId="2527007306" sldId="1469"/>
            <ac:spMk id="14" creationId="{AA3C6486-EF51-44B4-9B9E-E847CA116412}"/>
          </ac:spMkLst>
        </pc:spChg>
        <pc:spChg chg="add mod">
          <ac:chgData name="张承勇" userId="04ec64db-0e6d-4542-b62f-9b650ffe9ad6" providerId="ADAL" clId="{07E6BFF0-0D00-4BD6-89B2-5607C2B21DB7}" dt="2025-10-13T02:57:38.275" v="2935" actId="207"/>
          <ac:spMkLst>
            <pc:docMk/>
            <pc:sldMk cId="2527007306" sldId="1469"/>
            <ac:spMk id="15" creationId="{756FC617-7034-4788-A07A-2B78BDA7363D}"/>
          </ac:spMkLst>
        </pc:spChg>
        <pc:spChg chg="del">
          <ac:chgData name="张承勇" userId="04ec64db-0e6d-4542-b62f-9b650ffe9ad6" providerId="ADAL" clId="{07E6BFF0-0D00-4BD6-89B2-5607C2B21DB7}" dt="2025-10-13T02:18:29.899" v="2542" actId="478"/>
          <ac:spMkLst>
            <pc:docMk/>
            <pc:sldMk cId="2527007306" sldId="1469"/>
            <ac:spMk id="18" creationId="{575F05F8-6E0A-4A80-A1D6-B52B2B23113B}"/>
          </ac:spMkLst>
        </pc:spChg>
        <pc:spChg chg="del mod">
          <ac:chgData name="张承勇" userId="04ec64db-0e6d-4542-b62f-9b650ffe9ad6" providerId="ADAL" clId="{07E6BFF0-0D00-4BD6-89B2-5607C2B21DB7}" dt="2025-10-13T02:18:58.740" v="2559" actId="478"/>
          <ac:spMkLst>
            <pc:docMk/>
            <pc:sldMk cId="2527007306" sldId="1469"/>
            <ac:spMk id="23" creationId="{54BC2FDB-CE16-43CF-A1E7-2A44478673C4}"/>
          </ac:spMkLst>
        </pc:spChg>
        <pc:picChg chg="del">
          <ac:chgData name="张承勇" userId="04ec64db-0e6d-4542-b62f-9b650ffe9ad6" providerId="ADAL" clId="{07E6BFF0-0D00-4BD6-89B2-5607C2B21DB7}" dt="2025-10-13T02:18:27.700" v="2541" actId="478"/>
          <ac:picMkLst>
            <pc:docMk/>
            <pc:sldMk cId="2527007306" sldId="1469"/>
            <ac:picMk id="4" creationId="{79173328-19F4-4C7E-BFB6-17C0E6DDDD0E}"/>
          </ac:picMkLst>
        </pc:picChg>
        <pc:picChg chg="del">
          <ac:chgData name="张承勇" userId="04ec64db-0e6d-4542-b62f-9b650ffe9ad6" providerId="ADAL" clId="{07E6BFF0-0D00-4BD6-89B2-5607C2B21DB7}" dt="2025-10-13T02:18:26.988" v="2540" actId="478"/>
          <ac:picMkLst>
            <pc:docMk/>
            <pc:sldMk cId="2527007306" sldId="1469"/>
            <ac:picMk id="22" creationId="{1B2DBD1C-2394-4E60-8CF6-56F482B2EEEA}"/>
          </ac:picMkLst>
        </pc:picChg>
      </pc:sldChg>
      <pc:sldChg chg="addSp delSp modSp add mod ord delAnim modAnim">
        <pc:chgData name="张承勇" userId="04ec64db-0e6d-4542-b62f-9b650ffe9ad6" providerId="ADAL" clId="{07E6BFF0-0D00-4BD6-89B2-5607C2B21DB7}" dt="2025-10-14T08:03:33.009" v="7275"/>
        <pc:sldMkLst>
          <pc:docMk/>
          <pc:sldMk cId="4123355693" sldId="1470"/>
        </pc:sldMkLst>
        <pc:spChg chg="del">
          <ac:chgData name="张承勇" userId="04ec64db-0e6d-4542-b62f-9b650ffe9ad6" providerId="ADAL" clId="{07E6BFF0-0D00-4BD6-89B2-5607C2B21DB7}" dt="2025-10-13T13:46:57.352" v="6447" actId="478"/>
          <ac:spMkLst>
            <pc:docMk/>
            <pc:sldMk cId="4123355693" sldId="1470"/>
            <ac:spMk id="2" creationId="{BD81B62A-DF2A-A431-F2B0-B095D894C406}"/>
          </ac:spMkLst>
        </pc:spChg>
        <pc:spChg chg="add mod">
          <ac:chgData name="张承勇" userId="04ec64db-0e6d-4542-b62f-9b650ffe9ad6" providerId="ADAL" clId="{07E6BFF0-0D00-4BD6-89B2-5607C2B21DB7}" dt="2025-10-13T13:46:57.660" v="6448"/>
          <ac:spMkLst>
            <pc:docMk/>
            <pc:sldMk cId="4123355693" sldId="1470"/>
            <ac:spMk id="8" creationId="{61DB65BB-F062-40D7-8C77-00B614FC6430}"/>
          </ac:spMkLst>
        </pc:spChg>
        <pc:spChg chg="del">
          <ac:chgData name="张承勇" userId="04ec64db-0e6d-4542-b62f-9b650ffe9ad6" providerId="ADAL" clId="{07E6BFF0-0D00-4BD6-89B2-5607C2B21DB7}" dt="2025-10-13T03:04:10.588" v="2942" actId="478"/>
          <ac:spMkLst>
            <pc:docMk/>
            <pc:sldMk cId="4123355693" sldId="1470"/>
            <ac:spMk id="12" creationId="{5F6C8C5C-A90B-4CFA-A69D-8392BBE3F298}"/>
          </ac:spMkLst>
        </pc:spChg>
        <pc:spChg chg="add del mod">
          <ac:chgData name="张承勇" userId="04ec64db-0e6d-4542-b62f-9b650ffe9ad6" providerId="ADAL" clId="{07E6BFF0-0D00-4BD6-89B2-5607C2B21DB7}" dt="2025-10-13T03:04:26.565" v="2946"/>
          <ac:spMkLst>
            <pc:docMk/>
            <pc:sldMk cId="4123355693" sldId="1470"/>
            <ac:spMk id="16" creationId="{DF26933A-0B72-4D06-8EF7-D038F8D0C207}"/>
          </ac:spMkLst>
        </pc:spChg>
        <pc:spChg chg="add mod">
          <ac:chgData name="张承勇" userId="04ec64db-0e6d-4542-b62f-9b650ffe9ad6" providerId="ADAL" clId="{07E6BFF0-0D00-4BD6-89B2-5607C2B21DB7}" dt="2025-10-13T04:14:36.860" v="3407" actId="207"/>
          <ac:spMkLst>
            <pc:docMk/>
            <pc:sldMk cId="4123355693" sldId="1470"/>
            <ac:spMk id="17" creationId="{7D347E6C-561E-42EB-B007-48EC10A28705}"/>
          </ac:spMkLst>
        </pc:spChg>
        <pc:spChg chg="add mod">
          <ac:chgData name="张承勇" userId="04ec64db-0e6d-4542-b62f-9b650ffe9ad6" providerId="ADAL" clId="{07E6BFF0-0D00-4BD6-89B2-5607C2B21DB7}" dt="2025-10-13T13:48:59.533" v="6483" actId="207"/>
          <ac:spMkLst>
            <pc:docMk/>
            <pc:sldMk cId="4123355693" sldId="1470"/>
            <ac:spMk id="18" creationId="{80EFC2D6-D33E-4A69-8161-FAEF8650B853}"/>
          </ac:spMkLst>
        </pc:spChg>
        <pc:spChg chg="add del">
          <ac:chgData name="张承勇" userId="04ec64db-0e6d-4542-b62f-9b650ffe9ad6" providerId="ADAL" clId="{07E6BFF0-0D00-4BD6-89B2-5607C2B21DB7}" dt="2025-10-13T04:14:20.536" v="3402" actId="22"/>
          <ac:spMkLst>
            <pc:docMk/>
            <pc:sldMk cId="4123355693" sldId="1470"/>
            <ac:spMk id="20" creationId="{1BBDE713-1CB5-4B41-BEAF-CC728299FE04}"/>
          </ac:spMkLst>
        </pc:spChg>
        <pc:spChg chg="add mod">
          <ac:chgData name="张承勇" userId="04ec64db-0e6d-4542-b62f-9b650ffe9ad6" providerId="ADAL" clId="{07E6BFF0-0D00-4BD6-89B2-5607C2B21DB7}" dt="2025-10-13T13:47:57.203" v="6462"/>
          <ac:spMkLst>
            <pc:docMk/>
            <pc:sldMk cId="4123355693" sldId="1470"/>
            <ac:spMk id="22" creationId="{31EA455F-0A37-42CF-B76F-81B094BE5E5A}"/>
          </ac:spMkLst>
        </pc:spChg>
        <pc:spChg chg="del">
          <ac:chgData name="张承勇" userId="04ec64db-0e6d-4542-b62f-9b650ffe9ad6" providerId="ADAL" clId="{07E6BFF0-0D00-4BD6-89B2-5607C2B21DB7}" dt="2025-10-13T03:04:28.863" v="2947" actId="478"/>
          <ac:spMkLst>
            <pc:docMk/>
            <pc:sldMk cId="4123355693" sldId="1470"/>
            <ac:spMk id="25" creationId="{D97C6F51-B035-41BB-8D1A-A6BBAC07061B}"/>
          </ac:spMkLst>
        </pc:spChg>
        <pc:spChg chg="del">
          <ac:chgData name="张承勇" userId="04ec64db-0e6d-4542-b62f-9b650ffe9ad6" providerId="ADAL" clId="{07E6BFF0-0D00-4BD6-89B2-5607C2B21DB7}" dt="2025-10-13T03:04:09.132" v="2941" actId="478"/>
          <ac:spMkLst>
            <pc:docMk/>
            <pc:sldMk cId="4123355693" sldId="1470"/>
            <ac:spMk id="26" creationId="{E487E705-5010-4A16-8157-088D5468636B}"/>
          </ac:spMkLst>
        </pc:spChg>
        <pc:spChg chg="del">
          <ac:chgData name="张承勇" userId="04ec64db-0e6d-4542-b62f-9b650ffe9ad6" providerId="ADAL" clId="{07E6BFF0-0D00-4BD6-89B2-5607C2B21DB7}" dt="2025-10-13T03:04:12.371" v="2943" actId="478"/>
          <ac:spMkLst>
            <pc:docMk/>
            <pc:sldMk cId="4123355693" sldId="1470"/>
            <ac:spMk id="37" creationId="{35DF0C1B-9F9A-404A-A381-D233AE9D464A}"/>
          </ac:spMkLst>
        </pc:spChg>
        <pc:grpChg chg="del">
          <ac:chgData name="张承勇" userId="04ec64db-0e6d-4542-b62f-9b650ffe9ad6" providerId="ADAL" clId="{07E6BFF0-0D00-4BD6-89B2-5607C2B21DB7}" dt="2025-10-13T03:04:06.884" v="2939" actId="478"/>
          <ac:grpSpMkLst>
            <pc:docMk/>
            <pc:sldMk cId="4123355693" sldId="1470"/>
            <ac:grpSpMk id="21" creationId="{4BCFFBC4-708E-48C5-AC6D-86F7F3435C1F}"/>
          </ac:grpSpMkLst>
        </pc:grpChg>
        <pc:grpChg chg="del">
          <ac:chgData name="张承勇" userId="04ec64db-0e6d-4542-b62f-9b650ffe9ad6" providerId="ADAL" clId="{07E6BFF0-0D00-4BD6-89B2-5607C2B21DB7}" dt="2025-10-13T03:04:07.419" v="2940" actId="478"/>
          <ac:grpSpMkLst>
            <pc:docMk/>
            <pc:sldMk cId="4123355693" sldId="1470"/>
            <ac:grpSpMk id="45" creationId="{C1177B95-1B4A-451E-B6F7-E27996A8F2B4}"/>
          </ac:grpSpMkLst>
        </pc:grpChg>
      </pc:sldChg>
      <pc:sldChg chg="addSp delSp modSp add mod">
        <pc:chgData name="张承勇" userId="04ec64db-0e6d-4542-b62f-9b650ffe9ad6" providerId="ADAL" clId="{07E6BFF0-0D00-4BD6-89B2-5607C2B21DB7}" dt="2025-10-13T13:45:26.656" v="6429" actId="20577"/>
        <pc:sldMkLst>
          <pc:docMk/>
          <pc:sldMk cId="342001184" sldId="1471"/>
        </pc:sldMkLst>
        <pc:spChg chg="mod">
          <ac:chgData name="张承勇" userId="04ec64db-0e6d-4542-b62f-9b650ffe9ad6" providerId="ADAL" clId="{07E6BFF0-0D00-4BD6-89B2-5607C2B21DB7}" dt="2025-10-13T13:45:26.656" v="6429" actId="20577"/>
          <ac:spMkLst>
            <pc:docMk/>
            <pc:sldMk cId="342001184" sldId="1471"/>
            <ac:spMk id="2" creationId="{BD81B62A-DF2A-A431-F2B0-B095D894C406}"/>
          </ac:spMkLst>
        </pc:spChg>
        <pc:spChg chg="add del">
          <ac:chgData name="张承勇" userId="04ec64db-0e6d-4542-b62f-9b650ffe9ad6" providerId="ADAL" clId="{07E6BFF0-0D00-4BD6-89B2-5607C2B21DB7}" dt="2025-10-13T03:43:27.609" v="3031" actId="22"/>
          <ac:spMkLst>
            <pc:docMk/>
            <pc:sldMk cId="342001184" sldId="1471"/>
            <ac:spMk id="9" creationId="{E1E9798C-F387-4F57-A6D2-AE1B522624A9}"/>
          </ac:spMkLst>
        </pc:spChg>
        <pc:spChg chg="add mod">
          <ac:chgData name="张承勇" userId="04ec64db-0e6d-4542-b62f-9b650ffe9ad6" providerId="ADAL" clId="{07E6BFF0-0D00-4BD6-89B2-5607C2B21DB7}" dt="2025-10-13T03:44:30.293" v="3045" actId="2711"/>
          <ac:spMkLst>
            <pc:docMk/>
            <pc:sldMk cId="342001184" sldId="1471"/>
            <ac:spMk id="11" creationId="{F90FD849-DCB2-4E1C-B62C-2FDDA25D078A}"/>
          </ac:spMkLst>
        </pc:spChg>
        <pc:spChg chg="mod">
          <ac:chgData name="张承勇" userId="04ec64db-0e6d-4542-b62f-9b650ffe9ad6" providerId="ADAL" clId="{07E6BFF0-0D00-4BD6-89B2-5607C2B21DB7}" dt="2025-10-13T03:53:35.838" v="3157" actId="20577"/>
          <ac:spMkLst>
            <pc:docMk/>
            <pc:sldMk cId="342001184" sldId="1471"/>
            <ac:spMk id="17" creationId="{7D347E6C-561E-42EB-B007-48EC10A28705}"/>
          </ac:spMkLst>
        </pc:spChg>
        <pc:picChg chg="add mod">
          <ac:chgData name="张承勇" userId="04ec64db-0e6d-4542-b62f-9b650ffe9ad6" providerId="ADAL" clId="{07E6BFF0-0D00-4BD6-89B2-5607C2B21DB7}" dt="2025-10-13T03:44:06.340" v="3043" actId="1076"/>
          <ac:picMkLst>
            <pc:docMk/>
            <pc:sldMk cId="342001184" sldId="1471"/>
            <ac:picMk id="4" creationId="{6A3C9459-34E7-4692-B288-997EE189E5B0}"/>
          </ac:picMkLst>
        </pc:picChg>
      </pc:sldChg>
      <pc:sldChg chg="addSp delSp modSp add mod">
        <pc:chgData name="张承勇" userId="04ec64db-0e6d-4542-b62f-9b650ffe9ad6" providerId="ADAL" clId="{07E6BFF0-0D00-4BD6-89B2-5607C2B21DB7}" dt="2025-10-13T13:45:31.901" v="6431"/>
        <pc:sldMkLst>
          <pc:docMk/>
          <pc:sldMk cId="3618864358" sldId="1472"/>
        </pc:sldMkLst>
        <pc:spChg chg="del">
          <ac:chgData name="张承勇" userId="04ec64db-0e6d-4542-b62f-9b650ffe9ad6" providerId="ADAL" clId="{07E6BFF0-0D00-4BD6-89B2-5607C2B21DB7}" dt="2025-10-13T13:45:31.631" v="6430" actId="478"/>
          <ac:spMkLst>
            <pc:docMk/>
            <pc:sldMk cId="3618864358" sldId="1472"/>
            <ac:spMk id="2" creationId="{BD81B62A-DF2A-A431-F2B0-B095D894C406}"/>
          </ac:spMkLst>
        </pc:spChg>
        <pc:spChg chg="add del">
          <ac:chgData name="张承勇" userId="04ec64db-0e6d-4542-b62f-9b650ffe9ad6" providerId="ADAL" clId="{07E6BFF0-0D00-4BD6-89B2-5607C2B21DB7}" dt="2025-10-13T03:45:00.060" v="3049" actId="22"/>
          <ac:spMkLst>
            <pc:docMk/>
            <pc:sldMk cId="3618864358" sldId="1472"/>
            <ac:spMk id="10" creationId="{6A8F8763-69C4-483F-86A6-A08693E6E180}"/>
          </ac:spMkLst>
        </pc:spChg>
        <pc:spChg chg="add mod">
          <ac:chgData name="张承勇" userId="04ec64db-0e6d-4542-b62f-9b650ffe9ad6" providerId="ADAL" clId="{07E6BFF0-0D00-4BD6-89B2-5607C2B21DB7}" dt="2025-10-13T03:52:54.967" v="3135" actId="1076"/>
          <ac:spMkLst>
            <pc:docMk/>
            <pc:sldMk cId="3618864358" sldId="1472"/>
            <ac:spMk id="12" creationId="{EE02FF5A-DE07-4814-89E2-8F2FA0C2A9A5}"/>
          </ac:spMkLst>
        </pc:spChg>
        <pc:spChg chg="add mod">
          <ac:chgData name="张承勇" userId="04ec64db-0e6d-4542-b62f-9b650ffe9ad6" providerId="ADAL" clId="{07E6BFF0-0D00-4BD6-89B2-5607C2B21DB7}" dt="2025-10-13T13:45:31.901" v="6431"/>
          <ac:spMkLst>
            <pc:docMk/>
            <pc:sldMk cId="3618864358" sldId="1472"/>
            <ac:spMk id="14" creationId="{88BD5334-0656-4648-A2EC-E8D89A1BDEA3}"/>
          </ac:spMkLst>
        </pc:spChg>
        <pc:spChg chg="mod">
          <ac:chgData name="张承勇" userId="04ec64db-0e6d-4542-b62f-9b650ffe9ad6" providerId="ADAL" clId="{07E6BFF0-0D00-4BD6-89B2-5607C2B21DB7}" dt="2025-10-13T03:53:51.135" v="3175"/>
          <ac:spMkLst>
            <pc:docMk/>
            <pc:sldMk cId="3618864358" sldId="1472"/>
            <ac:spMk id="17" creationId="{7D347E6C-561E-42EB-B007-48EC10A28705}"/>
          </ac:spMkLst>
        </pc:spChg>
        <pc:grpChg chg="add mod">
          <ac:chgData name="张承勇" userId="04ec64db-0e6d-4542-b62f-9b650ffe9ad6" providerId="ADAL" clId="{07E6BFF0-0D00-4BD6-89B2-5607C2B21DB7}" dt="2025-10-13T07:11:15.433" v="5280" actId="164"/>
          <ac:grpSpMkLst>
            <pc:docMk/>
            <pc:sldMk cId="3618864358" sldId="1472"/>
            <ac:grpSpMk id="16" creationId="{044E7846-195F-4F83-9DA4-A8775D9691CD}"/>
          </ac:grpSpMkLst>
        </pc:grpChg>
        <pc:picChg chg="del">
          <ac:chgData name="张承勇" userId="04ec64db-0e6d-4542-b62f-9b650ffe9ad6" providerId="ADAL" clId="{07E6BFF0-0D00-4BD6-89B2-5607C2B21DB7}" dt="2025-10-13T03:23:30.912" v="3023" actId="478"/>
          <ac:picMkLst>
            <pc:docMk/>
            <pc:sldMk cId="3618864358" sldId="1472"/>
            <ac:picMk id="4" creationId="{6A3C9459-34E7-4692-B288-997EE189E5B0}"/>
          </ac:picMkLst>
        </pc:picChg>
        <pc:picChg chg="add del mod">
          <ac:chgData name="张承勇" userId="04ec64db-0e6d-4542-b62f-9b650ffe9ad6" providerId="ADAL" clId="{07E6BFF0-0D00-4BD6-89B2-5607C2B21DB7}" dt="2025-10-13T03:48:04.745" v="3081" actId="478"/>
          <ac:picMkLst>
            <pc:docMk/>
            <pc:sldMk cId="3618864358" sldId="1472"/>
            <ac:picMk id="5" creationId="{5C848C15-8F6A-475B-872D-9DF2C545332A}"/>
          </ac:picMkLst>
        </pc:picChg>
        <pc:picChg chg="add mod ord">
          <ac:chgData name="张承勇" userId="04ec64db-0e6d-4542-b62f-9b650ffe9ad6" providerId="ADAL" clId="{07E6BFF0-0D00-4BD6-89B2-5607C2B21DB7}" dt="2025-10-13T03:52:51.909" v="3133" actId="1076"/>
          <ac:picMkLst>
            <pc:docMk/>
            <pc:sldMk cId="3618864358" sldId="1472"/>
            <ac:picMk id="9" creationId="{AB8FAA45-F957-4F9B-A114-528906D88D61}"/>
          </ac:picMkLst>
        </pc:picChg>
        <pc:picChg chg="add mod">
          <ac:chgData name="张承勇" userId="04ec64db-0e6d-4542-b62f-9b650ffe9ad6" providerId="ADAL" clId="{07E6BFF0-0D00-4BD6-89B2-5607C2B21DB7}" dt="2025-10-13T07:11:15.433" v="5280" actId="164"/>
          <ac:picMkLst>
            <pc:docMk/>
            <pc:sldMk cId="3618864358" sldId="1472"/>
            <ac:picMk id="13" creationId="{A540FF42-3DB2-4FCA-B11F-975EC60BDC9E}"/>
          </ac:picMkLst>
        </pc:picChg>
        <pc:picChg chg="add mod">
          <ac:chgData name="张承勇" userId="04ec64db-0e6d-4542-b62f-9b650ffe9ad6" providerId="ADAL" clId="{07E6BFF0-0D00-4BD6-89B2-5607C2B21DB7}" dt="2025-10-13T07:11:15.433" v="5280" actId="164"/>
          <ac:picMkLst>
            <pc:docMk/>
            <pc:sldMk cId="3618864358" sldId="1472"/>
            <ac:picMk id="15" creationId="{02DCF7E6-6365-420E-8AE7-BE0DF1B03BE5}"/>
          </ac:picMkLst>
        </pc:picChg>
        <pc:picChg chg="add mod">
          <ac:chgData name="张承勇" userId="04ec64db-0e6d-4542-b62f-9b650ffe9ad6" providerId="ADAL" clId="{07E6BFF0-0D00-4BD6-89B2-5607C2B21DB7}" dt="2025-10-13T07:11:15.433" v="5280" actId="164"/>
          <ac:picMkLst>
            <pc:docMk/>
            <pc:sldMk cId="3618864358" sldId="1472"/>
            <ac:picMk id="19" creationId="{ECB72EDE-FD21-4CB8-9AA6-8CC589DD6059}"/>
          </ac:picMkLst>
        </pc:picChg>
      </pc:sldChg>
      <pc:sldChg chg="addSp delSp modSp add del mod ord delAnim">
        <pc:chgData name="张承勇" userId="04ec64db-0e6d-4542-b62f-9b650ffe9ad6" providerId="ADAL" clId="{07E6BFF0-0D00-4BD6-89B2-5607C2B21DB7}" dt="2025-10-13T06:54:11.769" v="5194" actId="2696"/>
        <pc:sldMkLst>
          <pc:docMk/>
          <pc:sldMk cId="446721907" sldId="1473"/>
        </pc:sldMkLst>
        <pc:spChg chg="mod">
          <ac:chgData name="张承勇" userId="04ec64db-0e6d-4542-b62f-9b650ffe9ad6" providerId="ADAL" clId="{07E6BFF0-0D00-4BD6-89B2-5607C2B21DB7}" dt="2025-10-13T04:24:59.183" v="3576" actId="1076"/>
          <ac:spMkLst>
            <pc:docMk/>
            <pc:sldMk cId="446721907" sldId="1473"/>
            <ac:spMk id="7" creationId="{F4D85F19-6837-4FA7-A4F2-62EABE369E85}"/>
          </ac:spMkLst>
        </pc:spChg>
        <pc:spChg chg="add mod">
          <ac:chgData name="张承勇" userId="04ec64db-0e6d-4542-b62f-9b650ffe9ad6" providerId="ADAL" clId="{07E6BFF0-0D00-4BD6-89B2-5607C2B21DB7}" dt="2025-10-13T04:41:17.239" v="3881" actId="14100"/>
          <ac:spMkLst>
            <pc:docMk/>
            <pc:sldMk cId="446721907" sldId="1473"/>
            <ac:spMk id="11" creationId="{323096C2-B8F1-4B1B-939E-0B091F32096F}"/>
          </ac:spMkLst>
        </pc:spChg>
        <pc:spChg chg="add mod">
          <ac:chgData name="张承勇" userId="04ec64db-0e6d-4542-b62f-9b650ffe9ad6" providerId="ADAL" clId="{07E6BFF0-0D00-4BD6-89B2-5607C2B21DB7}" dt="2025-10-13T04:41:09.106" v="3880" actId="20577"/>
          <ac:spMkLst>
            <pc:docMk/>
            <pc:sldMk cId="446721907" sldId="1473"/>
            <ac:spMk id="12" creationId="{D9C700B5-EE2E-4D1A-B6B4-8338C265DF9D}"/>
          </ac:spMkLst>
        </pc:spChg>
        <pc:spChg chg="add mod">
          <ac:chgData name="张承勇" userId="04ec64db-0e6d-4542-b62f-9b650ffe9ad6" providerId="ADAL" clId="{07E6BFF0-0D00-4BD6-89B2-5607C2B21DB7}" dt="2025-10-13T04:32:14.934" v="3727" actId="20577"/>
          <ac:spMkLst>
            <pc:docMk/>
            <pc:sldMk cId="446721907" sldId="1473"/>
            <ac:spMk id="13" creationId="{5E3A447E-F653-4561-9861-F28E9F8FABBE}"/>
          </ac:spMkLst>
        </pc:spChg>
        <pc:spChg chg="add mod">
          <ac:chgData name="张承勇" userId="04ec64db-0e6d-4542-b62f-9b650ffe9ad6" providerId="ADAL" clId="{07E6BFF0-0D00-4BD6-89B2-5607C2B21DB7}" dt="2025-10-13T04:48:45.281" v="4014" actId="14100"/>
          <ac:spMkLst>
            <pc:docMk/>
            <pc:sldMk cId="446721907" sldId="1473"/>
            <ac:spMk id="14" creationId="{E5D0CC8D-15A6-46A5-A25F-B3ACAE29098B}"/>
          </ac:spMkLst>
        </pc:spChg>
        <pc:spChg chg="del mod">
          <ac:chgData name="张承勇" userId="04ec64db-0e6d-4542-b62f-9b650ffe9ad6" providerId="ADAL" clId="{07E6BFF0-0D00-4BD6-89B2-5607C2B21DB7}" dt="2025-10-13T04:24:24.929" v="3575" actId="478"/>
          <ac:spMkLst>
            <pc:docMk/>
            <pc:sldMk cId="446721907" sldId="1473"/>
            <ac:spMk id="37" creationId="{E884890C-5B4A-4394-A623-B0139B1C176E}"/>
          </ac:spMkLst>
        </pc:spChg>
        <pc:grpChg chg="del">
          <ac:chgData name="张承勇" userId="04ec64db-0e6d-4542-b62f-9b650ffe9ad6" providerId="ADAL" clId="{07E6BFF0-0D00-4BD6-89B2-5607C2B21DB7}" dt="2025-10-13T04:24:22.328" v="3573" actId="478"/>
          <ac:grpSpMkLst>
            <pc:docMk/>
            <pc:sldMk cId="446721907" sldId="1473"/>
            <ac:grpSpMk id="23" creationId="{7F332754-CCBD-4A45-9A88-0D6BDEAEEE9D}"/>
          </ac:grpSpMkLst>
        </pc:grpChg>
        <pc:picChg chg="mod">
          <ac:chgData name="张承勇" userId="04ec64db-0e6d-4542-b62f-9b650ffe9ad6" providerId="ADAL" clId="{07E6BFF0-0D00-4BD6-89B2-5607C2B21DB7}" dt="2025-10-13T05:07:22.675" v="4385" actId="1076"/>
          <ac:picMkLst>
            <pc:docMk/>
            <pc:sldMk cId="446721907" sldId="1473"/>
            <ac:picMk id="4" creationId="{BEA76ED2-9D3C-4A79-80D5-51595720F9DB}"/>
          </ac:picMkLst>
        </pc:picChg>
      </pc:sldChg>
      <pc:sldChg chg="add del">
        <pc:chgData name="张承勇" userId="04ec64db-0e6d-4542-b62f-9b650ffe9ad6" providerId="ADAL" clId="{07E6BFF0-0D00-4BD6-89B2-5607C2B21DB7}" dt="2025-10-13T06:53:54.395" v="5188"/>
        <pc:sldMkLst>
          <pc:docMk/>
          <pc:sldMk cId="3071169678" sldId="1473"/>
        </pc:sldMkLst>
      </pc:sldChg>
      <pc:sldChg chg="add del">
        <pc:chgData name="张承勇" userId="04ec64db-0e6d-4542-b62f-9b650ffe9ad6" providerId="ADAL" clId="{07E6BFF0-0D00-4BD6-89B2-5607C2B21DB7}" dt="2025-10-13T04:03:15.213" v="3250" actId="47"/>
        <pc:sldMkLst>
          <pc:docMk/>
          <pc:sldMk cId="3148638315" sldId="1473"/>
        </pc:sldMkLst>
      </pc:sldChg>
      <pc:sldChg chg="addSp delSp modSp add mod modAnim">
        <pc:chgData name="张承勇" userId="04ec64db-0e6d-4542-b62f-9b650ffe9ad6" providerId="ADAL" clId="{07E6BFF0-0D00-4BD6-89B2-5607C2B21DB7}" dt="2025-10-14T08:13:18.172" v="7293"/>
        <pc:sldMkLst>
          <pc:docMk/>
          <pc:sldMk cId="3792842666" sldId="1473"/>
        </pc:sldMkLst>
        <pc:spChg chg="mod">
          <ac:chgData name="张承勇" userId="04ec64db-0e6d-4542-b62f-9b650ffe9ad6" providerId="ADAL" clId="{07E6BFF0-0D00-4BD6-89B2-5607C2B21DB7}" dt="2025-10-13T13:53:37.909" v="6560" actId="14100"/>
          <ac:spMkLst>
            <pc:docMk/>
            <pc:sldMk cId="3792842666" sldId="1473"/>
            <ac:spMk id="7" creationId="{F4D85F19-6837-4FA7-A4F2-62EABE369E85}"/>
          </ac:spMkLst>
        </pc:spChg>
        <pc:spChg chg="del">
          <ac:chgData name="张承勇" userId="04ec64db-0e6d-4542-b62f-9b650ffe9ad6" providerId="ADAL" clId="{07E6BFF0-0D00-4BD6-89B2-5607C2B21DB7}" dt="2025-10-13T13:53:42.999" v="6561" actId="478"/>
          <ac:spMkLst>
            <pc:docMk/>
            <pc:sldMk cId="3792842666" sldId="1473"/>
            <ac:spMk id="8" creationId="{FCA30AC9-B16A-44EE-A585-A4FDFBA71981}"/>
          </ac:spMkLst>
        </pc:spChg>
        <pc:spChg chg="mod">
          <ac:chgData name="张承勇" userId="04ec64db-0e6d-4542-b62f-9b650ffe9ad6" providerId="ADAL" clId="{07E6BFF0-0D00-4BD6-89B2-5607C2B21DB7}" dt="2025-10-14T03:58:59.161" v="7102" actId="12"/>
          <ac:spMkLst>
            <pc:docMk/>
            <pc:sldMk cId="3792842666" sldId="1473"/>
            <ac:spMk id="11" creationId="{323096C2-B8F1-4B1B-939E-0B091F32096F}"/>
          </ac:spMkLst>
        </pc:spChg>
        <pc:spChg chg="mod">
          <ac:chgData name="张承勇" userId="04ec64db-0e6d-4542-b62f-9b650ffe9ad6" providerId="ADAL" clId="{07E6BFF0-0D00-4BD6-89B2-5607C2B21DB7}" dt="2025-10-14T03:58:54.641" v="7101" actId="12"/>
          <ac:spMkLst>
            <pc:docMk/>
            <pc:sldMk cId="3792842666" sldId="1473"/>
            <ac:spMk id="12" creationId="{D9C700B5-EE2E-4D1A-B6B4-8338C265DF9D}"/>
          </ac:spMkLst>
        </pc:spChg>
        <pc:spChg chg="mod">
          <ac:chgData name="张承勇" userId="04ec64db-0e6d-4542-b62f-9b650ffe9ad6" providerId="ADAL" clId="{07E6BFF0-0D00-4BD6-89B2-5607C2B21DB7}" dt="2025-10-13T13:54:06.810" v="6569" actId="20577"/>
          <ac:spMkLst>
            <pc:docMk/>
            <pc:sldMk cId="3792842666" sldId="1473"/>
            <ac:spMk id="13" creationId="{5E3A447E-F653-4561-9861-F28E9F8FABBE}"/>
          </ac:spMkLst>
        </pc:spChg>
        <pc:spChg chg="del">
          <ac:chgData name="张承勇" userId="04ec64db-0e6d-4542-b62f-9b650ffe9ad6" providerId="ADAL" clId="{07E6BFF0-0D00-4BD6-89B2-5607C2B21DB7}" dt="2025-10-13T13:53:16.202" v="6542" actId="478"/>
          <ac:spMkLst>
            <pc:docMk/>
            <pc:sldMk cId="3792842666" sldId="1473"/>
            <ac:spMk id="14" creationId="{E5D0CC8D-15A6-46A5-A25F-B3ACAE29098B}"/>
          </ac:spMkLst>
        </pc:spChg>
        <pc:spChg chg="add mod">
          <ac:chgData name="张承勇" userId="04ec64db-0e6d-4542-b62f-9b650ffe9ad6" providerId="ADAL" clId="{07E6BFF0-0D00-4BD6-89B2-5607C2B21DB7}" dt="2025-10-14T03:58:21.043" v="7100"/>
          <ac:spMkLst>
            <pc:docMk/>
            <pc:sldMk cId="3792842666" sldId="1473"/>
            <ac:spMk id="15" creationId="{D87CCFA1-B1F4-4186-AB3E-3A04F1101A40}"/>
          </ac:spMkLst>
        </pc:spChg>
        <pc:spChg chg="add mod">
          <ac:chgData name="张承勇" userId="04ec64db-0e6d-4542-b62f-9b650ffe9ad6" providerId="ADAL" clId="{07E6BFF0-0D00-4BD6-89B2-5607C2B21DB7}" dt="2025-10-13T13:53:43.334" v="6562"/>
          <ac:spMkLst>
            <pc:docMk/>
            <pc:sldMk cId="3792842666" sldId="1473"/>
            <ac:spMk id="16" creationId="{FF380D68-A5F2-4475-9774-F704080CC4AC}"/>
          </ac:spMkLst>
        </pc:spChg>
      </pc:sldChg>
      <pc:sldChg chg="addSp delSp modSp add del mod ord delAnim modAnim">
        <pc:chgData name="张承勇" userId="04ec64db-0e6d-4542-b62f-9b650ffe9ad6" providerId="ADAL" clId="{07E6BFF0-0D00-4BD6-89B2-5607C2B21DB7}" dt="2025-10-13T06:49:27.157" v="5135" actId="47"/>
        <pc:sldMkLst>
          <pc:docMk/>
          <pc:sldMk cId="2209381968" sldId="1474"/>
        </pc:sldMkLst>
        <pc:spChg chg="del">
          <ac:chgData name="张承勇" userId="04ec64db-0e6d-4542-b62f-9b650ffe9ad6" providerId="ADAL" clId="{07E6BFF0-0D00-4BD6-89B2-5607C2B21DB7}" dt="2025-10-13T04:33:46.475" v="3740" actId="478"/>
          <ac:spMkLst>
            <pc:docMk/>
            <pc:sldMk cId="2209381968" sldId="1474"/>
            <ac:spMk id="25" creationId="{D97C6F51-B035-41BB-8D1A-A6BBAC07061B}"/>
          </ac:spMkLst>
        </pc:spChg>
        <pc:spChg chg="del mod topLvl">
          <ac:chgData name="张承勇" userId="04ec64db-0e6d-4542-b62f-9b650ffe9ad6" providerId="ADAL" clId="{07E6BFF0-0D00-4BD6-89B2-5607C2B21DB7}" dt="2025-10-13T06:37:38.609" v="5030" actId="478"/>
          <ac:spMkLst>
            <pc:docMk/>
            <pc:sldMk cId="2209381968" sldId="1474"/>
            <ac:spMk id="29" creationId="{1831AC42-CBC0-4F6E-8564-30E1A2C4B6E5}"/>
          </ac:spMkLst>
        </pc:spChg>
        <pc:spChg chg="del mod topLvl">
          <ac:chgData name="张承勇" userId="04ec64db-0e6d-4542-b62f-9b650ffe9ad6" providerId="ADAL" clId="{07E6BFF0-0D00-4BD6-89B2-5607C2B21DB7}" dt="2025-10-13T04:36:43.795" v="3793" actId="478"/>
          <ac:spMkLst>
            <pc:docMk/>
            <pc:sldMk cId="2209381968" sldId="1474"/>
            <ac:spMk id="30" creationId="{F6165813-84E5-459A-905C-735C3C54AF4D}"/>
          </ac:spMkLst>
        </pc:spChg>
        <pc:spChg chg="add del mod">
          <ac:chgData name="张承勇" userId="04ec64db-0e6d-4542-b62f-9b650ffe9ad6" providerId="ADAL" clId="{07E6BFF0-0D00-4BD6-89B2-5607C2B21DB7}" dt="2025-10-13T06:37:37.281" v="5029" actId="478"/>
          <ac:spMkLst>
            <pc:docMk/>
            <pc:sldMk cId="2209381968" sldId="1474"/>
            <ac:spMk id="35" creationId="{C0E9DD48-07D2-4493-850D-E474410D8794}"/>
          </ac:spMkLst>
        </pc:spChg>
        <pc:spChg chg="add mod">
          <ac:chgData name="张承勇" userId="04ec64db-0e6d-4542-b62f-9b650ffe9ad6" providerId="ADAL" clId="{07E6BFF0-0D00-4BD6-89B2-5607C2B21DB7}" dt="2025-10-13T06:38:44.010" v="5052"/>
          <ac:spMkLst>
            <pc:docMk/>
            <pc:sldMk cId="2209381968" sldId="1474"/>
            <ac:spMk id="37" creationId="{C0F1D8A7-A54C-42E4-B79F-D17F721B28AE}"/>
          </ac:spMkLst>
        </pc:spChg>
        <pc:spChg chg="mod">
          <ac:chgData name="张承勇" userId="04ec64db-0e6d-4542-b62f-9b650ffe9ad6" providerId="ADAL" clId="{07E6BFF0-0D00-4BD6-89B2-5607C2B21DB7}" dt="2025-10-13T04:47:32.402" v="3990" actId="20577"/>
          <ac:spMkLst>
            <pc:docMk/>
            <pc:sldMk cId="2209381968" sldId="1474"/>
            <ac:spMk id="40" creationId="{329C6220-3EFC-434F-ABA0-ED751BCEF241}"/>
          </ac:spMkLst>
        </pc:spChg>
        <pc:spChg chg="mod">
          <ac:chgData name="张承勇" userId="04ec64db-0e6d-4542-b62f-9b650ffe9ad6" providerId="ADAL" clId="{07E6BFF0-0D00-4BD6-89B2-5607C2B21DB7}" dt="2025-10-13T06:39:15.626" v="5053"/>
          <ac:spMkLst>
            <pc:docMk/>
            <pc:sldMk cId="2209381968" sldId="1474"/>
            <ac:spMk id="43" creationId="{01E79061-F48F-49F2-A651-4E8B6BEE130C}"/>
          </ac:spMkLst>
        </pc:spChg>
        <pc:spChg chg="mod">
          <ac:chgData name="张承勇" userId="04ec64db-0e6d-4542-b62f-9b650ffe9ad6" providerId="ADAL" clId="{07E6BFF0-0D00-4BD6-89B2-5607C2B21DB7}" dt="2025-10-13T06:39:15.626" v="5053"/>
          <ac:spMkLst>
            <pc:docMk/>
            <pc:sldMk cId="2209381968" sldId="1474"/>
            <ac:spMk id="45" creationId="{550A36EB-761F-436A-9E3A-D5D22793F4E1}"/>
          </ac:spMkLst>
        </pc:spChg>
        <pc:spChg chg="mod">
          <ac:chgData name="张承勇" userId="04ec64db-0e6d-4542-b62f-9b650ffe9ad6" providerId="ADAL" clId="{07E6BFF0-0D00-4BD6-89B2-5607C2B21DB7}" dt="2025-10-13T06:39:15.626" v="5053"/>
          <ac:spMkLst>
            <pc:docMk/>
            <pc:sldMk cId="2209381968" sldId="1474"/>
            <ac:spMk id="47" creationId="{5F6AB1C3-D656-44ED-A934-6EC895C5B8AC}"/>
          </ac:spMkLst>
        </pc:spChg>
        <pc:spChg chg="mod">
          <ac:chgData name="张承勇" userId="04ec64db-0e6d-4542-b62f-9b650ffe9ad6" providerId="ADAL" clId="{07E6BFF0-0D00-4BD6-89B2-5607C2B21DB7}" dt="2025-10-13T06:39:15.626" v="5053"/>
          <ac:spMkLst>
            <pc:docMk/>
            <pc:sldMk cId="2209381968" sldId="1474"/>
            <ac:spMk id="48" creationId="{AE864C10-C7C4-49A9-8FDB-18486FBC1911}"/>
          </ac:spMkLst>
        </pc:spChg>
        <pc:spChg chg="mod">
          <ac:chgData name="张承勇" userId="04ec64db-0e6d-4542-b62f-9b650ffe9ad6" providerId="ADAL" clId="{07E6BFF0-0D00-4BD6-89B2-5607C2B21DB7}" dt="2025-10-13T06:39:15.626" v="5053"/>
          <ac:spMkLst>
            <pc:docMk/>
            <pc:sldMk cId="2209381968" sldId="1474"/>
            <ac:spMk id="49" creationId="{6A56E20A-FAF0-4591-BED6-CA24444A49A8}"/>
          </ac:spMkLst>
        </pc:spChg>
        <pc:spChg chg="mod">
          <ac:chgData name="张承勇" userId="04ec64db-0e6d-4542-b62f-9b650ffe9ad6" providerId="ADAL" clId="{07E6BFF0-0D00-4BD6-89B2-5607C2B21DB7}" dt="2025-10-13T06:39:15.626" v="5053"/>
          <ac:spMkLst>
            <pc:docMk/>
            <pc:sldMk cId="2209381968" sldId="1474"/>
            <ac:spMk id="51" creationId="{FB14D714-580D-4B9B-B2B7-3C29C1D27761}"/>
          </ac:spMkLst>
        </pc:spChg>
        <pc:spChg chg="mod">
          <ac:chgData name="张承勇" userId="04ec64db-0e6d-4542-b62f-9b650ffe9ad6" providerId="ADAL" clId="{07E6BFF0-0D00-4BD6-89B2-5607C2B21DB7}" dt="2025-10-13T06:39:15.626" v="5053"/>
          <ac:spMkLst>
            <pc:docMk/>
            <pc:sldMk cId="2209381968" sldId="1474"/>
            <ac:spMk id="52" creationId="{7176C094-959B-4D9A-AC8F-31E2B1E492F8}"/>
          </ac:spMkLst>
        </pc:spChg>
        <pc:spChg chg="mod">
          <ac:chgData name="张承勇" userId="04ec64db-0e6d-4542-b62f-9b650ffe9ad6" providerId="ADAL" clId="{07E6BFF0-0D00-4BD6-89B2-5607C2B21DB7}" dt="2025-10-13T06:39:15.626" v="5053"/>
          <ac:spMkLst>
            <pc:docMk/>
            <pc:sldMk cId="2209381968" sldId="1474"/>
            <ac:spMk id="54" creationId="{928BBB8A-7E34-4810-8CB0-56D8CA73F8B0}"/>
          </ac:spMkLst>
        </pc:spChg>
        <pc:spChg chg="mod">
          <ac:chgData name="张承勇" userId="04ec64db-0e6d-4542-b62f-9b650ffe9ad6" providerId="ADAL" clId="{07E6BFF0-0D00-4BD6-89B2-5607C2B21DB7}" dt="2025-10-13T06:39:28.610" v="5055"/>
          <ac:spMkLst>
            <pc:docMk/>
            <pc:sldMk cId="2209381968" sldId="1474"/>
            <ac:spMk id="57" creationId="{E1F73CBE-D085-474F-A772-FE6A5D69996D}"/>
          </ac:spMkLst>
        </pc:spChg>
        <pc:spChg chg="mod">
          <ac:chgData name="张承勇" userId="04ec64db-0e6d-4542-b62f-9b650ffe9ad6" providerId="ADAL" clId="{07E6BFF0-0D00-4BD6-89B2-5607C2B21DB7}" dt="2025-10-13T06:39:28.610" v="5055"/>
          <ac:spMkLst>
            <pc:docMk/>
            <pc:sldMk cId="2209381968" sldId="1474"/>
            <ac:spMk id="59" creationId="{A6D6073C-2A4B-4FED-BE34-6EB798A941C7}"/>
          </ac:spMkLst>
        </pc:spChg>
        <pc:spChg chg="mod">
          <ac:chgData name="张承勇" userId="04ec64db-0e6d-4542-b62f-9b650ffe9ad6" providerId="ADAL" clId="{07E6BFF0-0D00-4BD6-89B2-5607C2B21DB7}" dt="2025-10-13T06:39:28.610" v="5055"/>
          <ac:spMkLst>
            <pc:docMk/>
            <pc:sldMk cId="2209381968" sldId="1474"/>
            <ac:spMk id="60" creationId="{7E428993-A98F-4FE2-989A-077B91208561}"/>
          </ac:spMkLst>
        </pc:spChg>
        <pc:spChg chg="mod">
          <ac:chgData name="张承勇" userId="04ec64db-0e6d-4542-b62f-9b650ffe9ad6" providerId="ADAL" clId="{07E6BFF0-0D00-4BD6-89B2-5607C2B21DB7}" dt="2025-10-13T06:39:28.610" v="5055"/>
          <ac:spMkLst>
            <pc:docMk/>
            <pc:sldMk cId="2209381968" sldId="1474"/>
            <ac:spMk id="61" creationId="{E02E9663-050F-47A4-A21A-FB2FE8BA395B}"/>
          </ac:spMkLst>
        </pc:spChg>
        <pc:spChg chg="mod">
          <ac:chgData name="张承勇" userId="04ec64db-0e6d-4542-b62f-9b650ffe9ad6" providerId="ADAL" clId="{07E6BFF0-0D00-4BD6-89B2-5607C2B21DB7}" dt="2025-10-13T06:39:28.610" v="5055"/>
          <ac:spMkLst>
            <pc:docMk/>
            <pc:sldMk cId="2209381968" sldId="1474"/>
            <ac:spMk id="62" creationId="{C21DCB68-AB50-4A49-8961-067AADE7F1FD}"/>
          </ac:spMkLst>
        </pc:spChg>
        <pc:spChg chg="mod">
          <ac:chgData name="张承勇" userId="04ec64db-0e6d-4542-b62f-9b650ffe9ad6" providerId="ADAL" clId="{07E6BFF0-0D00-4BD6-89B2-5607C2B21DB7}" dt="2025-10-13T06:39:28.610" v="5055"/>
          <ac:spMkLst>
            <pc:docMk/>
            <pc:sldMk cId="2209381968" sldId="1474"/>
            <ac:spMk id="64" creationId="{B4560760-984C-4347-ADBD-CA90FB767759}"/>
          </ac:spMkLst>
        </pc:spChg>
        <pc:spChg chg="mod">
          <ac:chgData name="张承勇" userId="04ec64db-0e6d-4542-b62f-9b650ffe9ad6" providerId="ADAL" clId="{07E6BFF0-0D00-4BD6-89B2-5607C2B21DB7}" dt="2025-10-13T06:39:28.610" v="5055"/>
          <ac:spMkLst>
            <pc:docMk/>
            <pc:sldMk cId="2209381968" sldId="1474"/>
            <ac:spMk id="65" creationId="{D3677453-1786-4D40-A7E9-840C2CE0DCFF}"/>
          </ac:spMkLst>
        </pc:spChg>
        <pc:spChg chg="mod">
          <ac:chgData name="张承勇" userId="04ec64db-0e6d-4542-b62f-9b650ffe9ad6" providerId="ADAL" clId="{07E6BFF0-0D00-4BD6-89B2-5607C2B21DB7}" dt="2025-10-13T06:39:28.610" v="5055"/>
          <ac:spMkLst>
            <pc:docMk/>
            <pc:sldMk cId="2209381968" sldId="1474"/>
            <ac:spMk id="67" creationId="{0BB51272-4747-4902-9524-BD77241E04C1}"/>
          </ac:spMkLst>
        </pc:spChg>
        <pc:spChg chg="add mod">
          <ac:chgData name="张承勇" userId="04ec64db-0e6d-4542-b62f-9b650ffe9ad6" providerId="ADAL" clId="{07E6BFF0-0D00-4BD6-89B2-5607C2B21DB7}" dt="2025-10-13T06:39:28.610" v="5055"/>
          <ac:spMkLst>
            <pc:docMk/>
            <pc:sldMk cId="2209381968" sldId="1474"/>
            <ac:spMk id="68" creationId="{7EA79951-6EE7-4EDB-81BF-EA03DF2B8EDB}"/>
          </ac:spMkLst>
        </pc:spChg>
        <pc:spChg chg="add mod">
          <ac:chgData name="张承勇" userId="04ec64db-0e6d-4542-b62f-9b650ffe9ad6" providerId="ADAL" clId="{07E6BFF0-0D00-4BD6-89B2-5607C2B21DB7}" dt="2025-10-13T06:39:28.610" v="5055"/>
          <ac:spMkLst>
            <pc:docMk/>
            <pc:sldMk cId="2209381968" sldId="1474"/>
            <ac:spMk id="69" creationId="{36FF14A9-34DE-4902-A0FE-F455C308C202}"/>
          </ac:spMkLst>
        </pc:spChg>
        <pc:spChg chg="mod">
          <ac:chgData name="张承勇" userId="04ec64db-0e6d-4542-b62f-9b650ffe9ad6" providerId="ADAL" clId="{07E6BFF0-0D00-4BD6-89B2-5607C2B21DB7}" dt="2025-10-13T06:39:48.318" v="5057"/>
          <ac:spMkLst>
            <pc:docMk/>
            <pc:sldMk cId="2209381968" sldId="1474"/>
            <ac:spMk id="71" creationId="{AF5977F9-732A-4866-AAAD-717007E070CD}"/>
          </ac:spMkLst>
        </pc:spChg>
        <pc:spChg chg="mod">
          <ac:chgData name="张承勇" userId="04ec64db-0e6d-4542-b62f-9b650ffe9ad6" providerId="ADAL" clId="{07E6BFF0-0D00-4BD6-89B2-5607C2B21DB7}" dt="2025-10-13T06:39:48.318" v="5057"/>
          <ac:spMkLst>
            <pc:docMk/>
            <pc:sldMk cId="2209381968" sldId="1474"/>
            <ac:spMk id="72" creationId="{9ABB42C2-4A26-4228-B710-58A78B5DF1FC}"/>
          </ac:spMkLst>
        </pc:spChg>
        <pc:grpChg chg="del">
          <ac:chgData name="张承勇" userId="04ec64db-0e6d-4542-b62f-9b650ffe9ad6" providerId="ADAL" clId="{07E6BFF0-0D00-4BD6-89B2-5607C2B21DB7}" dt="2025-10-13T04:33:52.449" v="3741" actId="478"/>
          <ac:grpSpMkLst>
            <pc:docMk/>
            <pc:sldMk cId="2209381968" sldId="1474"/>
            <ac:grpSpMk id="8" creationId="{C4425192-DABB-4429-B629-0C41C4669419}"/>
          </ac:grpSpMkLst>
        </pc:grpChg>
        <pc:grpChg chg="del mod">
          <ac:chgData name="张承勇" userId="04ec64db-0e6d-4542-b62f-9b650ffe9ad6" providerId="ADAL" clId="{07E6BFF0-0D00-4BD6-89B2-5607C2B21DB7}" dt="2025-10-13T06:37:32.886" v="5025" actId="478"/>
          <ac:grpSpMkLst>
            <pc:docMk/>
            <pc:sldMk cId="2209381968" sldId="1474"/>
            <ac:grpSpMk id="9" creationId="{8194B81A-1917-4E27-A15A-FD898853E183}"/>
          </ac:grpSpMkLst>
        </pc:grpChg>
        <pc:grpChg chg="del mod">
          <ac:chgData name="张承勇" userId="04ec64db-0e6d-4542-b62f-9b650ffe9ad6" providerId="ADAL" clId="{07E6BFF0-0D00-4BD6-89B2-5607C2B21DB7}" dt="2025-10-13T06:37:34.153" v="5026" actId="478"/>
          <ac:grpSpMkLst>
            <pc:docMk/>
            <pc:sldMk cId="2209381968" sldId="1474"/>
            <ac:grpSpMk id="15" creationId="{38797A7F-11AF-4F1B-957A-1188B403D666}"/>
          </ac:grpSpMkLst>
        </pc:grpChg>
        <pc:grpChg chg="del mod">
          <ac:chgData name="张承勇" userId="04ec64db-0e6d-4542-b62f-9b650ffe9ad6" providerId="ADAL" clId="{07E6BFF0-0D00-4BD6-89B2-5607C2B21DB7}" dt="2025-10-13T06:37:32.250" v="5024" actId="478"/>
          <ac:grpSpMkLst>
            <pc:docMk/>
            <pc:sldMk cId="2209381968" sldId="1474"/>
            <ac:grpSpMk id="16" creationId="{D06000FE-FBAA-4BCE-A481-205BDC159866}"/>
          </ac:grpSpMkLst>
        </pc:grpChg>
        <pc:grpChg chg="del">
          <ac:chgData name="张承勇" userId="04ec64db-0e6d-4542-b62f-9b650ffe9ad6" providerId="ADAL" clId="{07E6BFF0-0D00-4BD6-89B2-5607C2B21DB7}" dt="2025-10-13T04:33:54.407" v="3742" actId="478"/>
          <ac:grpSpMkLst>
            <pc:docMk/>
            <pc:sldMk cId="2209381968" sldId="1474"/>
            <ac:grpSpMk id="21" creationId="{4BCFFBC4-708E-48C5-AC6D-86F7F3435C1F}"/>
          </ac:grpSpMkLst>
        </pc:grpChg>
        <pc:grpChg chg="add del mod">
          <ac:chgData name="张承勇" userId="04ec64db-0e6d-4542-b62f-9b650ffe9ad6" providerId="ADAL" clId="{07E6BFF0-0D00-4BD6-89B2-5607C2B21DB7}" dt="2025-10-13T04:36:43.795" v="3793" actId="478"/>
          <ac:grpSpMkLst>
            <pc:docMk/>
            <pc:sldMk cId="2209381968" sldId="1474"/>
            <ac:grpSpMk id="24" creationId="{C1A83ECC-1025-4164-862E-38EA0F27BDAB}"/>
          </ac:grpSpMkLst>
        </pc:grpChg>
        <pc:grpChg chg="add del mod ord">
          <ac:chgData name="张承勇" userId="04ec64db-0e6d-4542-b62f-9b650ffe9ad6" providerId="ADAL" clId="{07E6BFF0-0D00-4BD6-89B2-5607C2B21DB7}" dt="2025-10-13T06:37:35.391" v="5027" actId="478"/>
          <ac:grpSpMkLst>
            <pc:docMk/>
            <pc:sldMk cId="2209381968" sldId="1474"/>
            <ac:grpSpMk id="38" creationId="{E59DFDC2-9032-4BA1-A30D-4FC04D63EB98}"/>
          </ac:grpSpMkLst>
        </pc:grpChg>
        <pc:grpChg chg="add del mod">
          <ac:chgData name="张承勇" userId="04ec64db-0e6d-4542-b62f-9b650ffe9ad6" providerId="ADAL" clId="{07E6BFF0-0D00-4BD6-89B2-5607C2B21DB7}" dt="2025-10-13T06:39:16.730" v="5054"/>
          <ac:grpSpMkLst>
            <pc:docMk/>
            <pc:sldMk cId="2209381968" sldId="1474"/>
            <ac:grpSpMk id="41" creationId="{BB5617D3-2630-46D9-9882-03D8DB26FFD3}"/>
          </ac:grpSpMkLst>
        </pc:grpChg>
        <pc:grpChg chg="mod">
          <ac:chgData name="张承勇" userId="04ec64db-0e6d-4542-b62f-9b650ffe9ad6" providerId="ADAL" clId="{07E6BFF0-0D00-4BD6-89B2-5607C2B21DB7}" dt="2025-10-13T06:39:15.626" v="5053"/>
          <ac:grpSpMkLst>
            <pc:docMk/>
            <pc:sldMk cId="2209381968" sldId="1474"/>
            <ac:grpSpMk id="42" creationId="{B0EBADA6-67F2-4D8C-85BE-052FAE066575}"/>
          </ac:grpSpMkLst>
        </pc:grpChg>
        <pc:grpChg chg="mod">
          <ac:chgData name="张承勇" userId="04ec64db-0e6d-4542-b62f-9b650ffe9ad6" providerId="ADAL" clId="{07E6BFF0-0D00-4BD6-89B2-5607C2B21DB7}" dt="2025-10-13T06:39:15.626" v="5053"/>
          <ac:grpSpMkLst>
            <pc:docMk/>
            <pc:sldMk cId="2209381968" sldId="1474"/>
            <ac:grpSpMk id="44" creationId="{3E520BE7-899C-4677-8130-F41C2947768A}"/>
          </ac:grpSpMkLst>
        </pc:grpChg>
        <pc:grpChg chg="mod">
          <ac:chgData name="张承勇" userId="04ec64db-0e6d-4542-b62f-9b650ffe9ad6" providerId="ADAL" clId="{07E6BFF0-0D00-4BD6-89B2-5607C2B21DB7}" dt="2025-10-13T06:39:15.626" v="5053"/>
          <ac:grpSpMkLst>
            <pc:docMk/>
            <pc:sldMk cId="2209381968" sldId="1474"/>
            <ac:grpSpMk id="50" creationId="{370636A5-DF8F-4D68-BDC9-1A2007B525D1}"/>
          </ac:grpSpMkLst>
        </pc:grpChg>
        <pc:grpChg chg="add mod">
          <ac:chgData name="张承勇" userId="04ec64db-0e6d-4542-b62f-9b650ffe9ad6" providerId="ADAL" clId="{07E6BFF0-0D00-4BD6-89B2-5607C2B21DB7}" dt="2025-10-13T06:39:28.610" v="5055"/>
          <ac:grpSpMkLst>
            <pc:docMk/>
            <pc:sldMk cId="2209381968" sldId="1474"/>
            <ac:grpSpMk id="55" creationId="{764ADBCE-6137-4AAF-A0DC-171F0ECB2DA4}"/>
          </ac:grpSpMkLst>
        </pc:grpChg>
        <pc:grpChg chg="mod">
          <ac:chgData name="张承勇" userId="04ec64db-0e6d-4542-b62f-9b650ffe9ad6" providerId="ADAL" clId="{07E6BFF0-0D00-4BD6-89B2-5607C2B21DB7}" dt="2025-10-13T06:39:28.610" v="5055"/>
          <ac:grpSpMkLst>
            <pc:docMk/>
            <pc:sldMk cId="2209381968" sldId="1474"/>
            <ac:grpSpMk id="56" creationId="{21DF6FAC-CD63-442B-B7C7-F2B622B86F1E}"/>
          </ac:grpSpMkLst>
        </pc:grpChg>
        <pc:grpChg chg="mod">
          <ac:chgData name="张承勇" userId="04ec64db-0e6d-4542-b62f-9b650ffe9ad6" providerId="ADAL" clId="{07E6BFF0-0D00-4BD6-89B2-5607C2B21DB7}" dt="2025-10-13T06:39:28.610" v="5055"/>
          <ac:grpSpMkLst>
            <pc:docMk/>
            <pc:sldMk cId="2209381968" sldId="1474"/>
            <ac:grpSpMk id="58" creationId="{E5EFD8F2-576E-4C7A-B553-919BA20F456F}"/>
          </ac:grpSpMkLst>
        </pc:grpChg>
        <pc:grpChg chg="mod">
          <ac:chgData name="张承勇" userId="04ec64db-0e6d-4542-b62f-9b650ffe9ad6" providerId="ADAL" clId="{07E6BFF0-0D00-4BD6-89B2-5607C2B21DB7}" dt="2025-10-13T06:39:28.610" v="5055"/>
          <ac:grpSpMkLst>
            <pc:docMk/>
            <pc:sldMk cId="2209381968" sldId="1474"/>
            <ac:grpSpMk id="63" creationId="{A1B47AB7-8156-4F61-8798-D8EFB16CE533}"/>
          </ac:grpSpMkLst>
        </pc:grpChg>
        <pc:grpChg chg="add mod">
          <ac:chgData name="张承勇" userId="04ec64db-0e6d-4542-b62f-9b650ffe9ad6" providerId="ADAL" clId="{07E6BFF0-0D00-4BD6-89B2-5607C2B21DB7}" dt="2025-10-13T06:39:58.174" v="5060" actId="1076"/>
          <ac:grpSpMkLst>
            <pc:docMk/>
            <pc:sldMk cId="2209381968" sldId="1474"/>
            <ac:grpSpMk id="70" creationId="{AF2F5C20-420D-44E1-B449-AEBB6463B3F7}"/>
          </ac:grpSpMkLst>
        </pc:grpChg>
        <pc:picChg chg="add del mod">
          <ac:chgData name="张承勇" userId="04ec64db-0e6d-4542-b62f-9b650ffe9ad6" providerId="ADAL" clId="{07E6BFF0-0D00-4BD6-89B2-5607C2B21DB7}" dt="2025-10-13T06:48:45.081" v="5133" actId="478"/>
          <ac:picMkLst>
            <pc:docMk/>
            <pc:sldMk cId="2209381968" sldId="1474"/>
            <ac:picMk id="4" creationId="{70A4D478-26E9-4286-B483-6E2220198871}"/>
          </ac:picMkLst>
        </pc:picChg>
        <pc:picChg chg="mod">
          <ac:chgData name="张承勇" userId="04ec64db-0e6d-4542-b62f-9b650ffe9ad6" providerId="ADAL" clId="{07E6BFF0-0D00-4BD6-89B2-5607C2B21DB7}" dt="2025-10-13T04:44:50.095" v="3931" actId="1037"/>
          <ac:picMkLst>
            <pc:docMk/>
            <pc:sldMk cId="2209381968" sldId="1474"/>
            <ac:picMk id="7" creationId="{134C209B-4EA5-4683-8466-556CD5D65992}"/>
          </ac:picMkLst>
        </pc:picChg>
        <pc:picChg chg="mod">
          <ac:chgData name="张承勇" userId="04ec64db-0e6d-4542-b62f-9b650ffe9ad6" providerId="ADAL" clId="{07E6BFF0-0D00-4BD6-89B2-5607C2B21DB7}" dt="2025-10-13T04:46:46.047" v="3970"/>
          <ac:picMkLst>
            <pc:docMk/>
            <pc:sldMk cId="2209381968" sldId="1474"/>
            <ac:picMk id="39" creationId="{4F147C32-FF2A-441E-9DCB-9BBF2BC197DB}"/>
          </ac:picMkLst>
        </pc:picChg>
        <pc:picChg chg="mod">
          <ac:chgData name="张承勇" userId="04ec64db-0e6d-4542-b62f-9b650ffe9ad6" providerId="ADAL" clId="{07E6BFF0-0D00-4BD6-89B2-5607C2B21DB7}" dt="2025-10-13T06:39:15.626" v="5053"/>
          <ac:picMkLst>
            <pc:docMk/>
            <pc:sldMk cId="2209381968" sldId="1474"/>
            <ac:picMk id="53" creationId="{022B89CE-CF7D-4958-9FA9-DD0F26F9539C}"/>
          </ac:picMkLst>
        </pc:picChg>
        <pc:picChg chg="mod">
          <ac:chgData name="张承勇" userId="04ec64db-0e6d-4542-b62f-9b650ffe9ad6" providerId="ADAL" clId="{07E6BFF0-0D00-4BD6-89B2-5607C2B21DB7}" dt="2025-10-13T06:39:28.610" v="5055"/>
          <ac:picMkLst>
            <pc:docMk/>
            <pc:sldMk cId="2209381968" sldId="1474"/>
            <ac:picMk id="66" creationId="{D56BDBC9-E3C9-45E6-AB7A-5F4771DF11AD}"/>
          </ac:picMkLst>
        </pc:picChg>
      </pc:sldChg>
      <pc:sldChg chg="addSp delSp modSp add mod delAnim">
        <pc:chgData name="张承勇" userId="04ec64db-0e6d-4542-b62f-9b650ffe9ad6" providerId="ADAL" clId="{07E6BFF0-0D00-4BD6-89B2-5607C2B21DB7}" dt="2025-10-14T04:01:26.839" v="7103" actId="14100"/>
        <pc:sldMkLst>
          <pc:docMk/>
          <pc:sldMk cId="1690869455" sldId="1475"/>
        </pc:sldMkLst>
        <pc:spChg chg="del mod">
          <ac:chgData name="张承勇" userId="04ec64db-0e6d-4542-b62f-9b650ffe9ad6" providerId="ADAL" clId="{07E6BFF0-0D00-4BD6-89B2-5607C2B21DB7}" dt="2025-10-13T04:51:54.842" v="4069" actId="478"/>
          <ac:spMkLst>
            <pc:docMk/>
            <pc:sldMk cId="1690869455" sldId="1475"/>
            <ac:spMk id="6" creationId="{A66F0B6D-69A5-49B6-93AF-614417B8BBAE}"/>
          </ac:spMkLst>
        </pc:spChg>
        <pc:spChg chg="del">
          <ac:chgData name="张承勇" userId="04ec64db-0e6d-4542-b62f-9b650ffe9ad6" providerId="ADAL" clId="{07E6BFF0-0D00-4BD6-89B2-5607C2B21DB7}" dt="2025-10-13T13:56:11.928" v="6607" actId="478"/>
          <ac:spMkLst>
            <pc:docMk/>
            <pc:sldMk cId="1690869455" sldId="1475"/>
            <ac:spMk id="8" creationId="{FCA30AC9-B16A-44EE-A585-A4FDFBA71981}"/>
          </ac:spMkLst>
        </pc:spChg>
        <pc:spChg chg="add mod">
          <ac:chgData name="张承勇" userId="04ec64db-0e6d-4542-b62f-9b650ffe9ad6" providerId="ADAL" clId="{07E6BFF0-0D00-4BD6-89B2-5607C2B21DB7}" dt="2025-10-13T13:56:12.215" v="6608"/>
          <ac:spMkLst>
            <pc:docMk/>
            <pc:sldMk cId="1690869455" sldId="1475"/>
            <ac:spMk id="9" creationId="{C305AF8F-8B34-4926-B90B-F980105F6C84}"/>
          </ac:spMkLst>
        </pc:spChg>
        <pc:spChg chg="add mod">
          <ac:chgData name="张承勇" userId="04ec64db-0e6d-4542-b62f-9b650ffe9ad6" providerId="ADAL" clId="{07E6BFF0-0D00-4BD6-89B2-5607C2B21DB7}" dt="2025-10-13T05:27:01.232" v="4792"/>
          <ac:spMkLst>
            <pc:docMk/>
            <pc:sldMk cId="1690869455" sldId="1475"/>
            <ac:spMk id="10" creationId="{84E92B9A-32F8-47E7-9C11-C9628CBABA09}"/>
          </ac:spMkLst>
        </pc:spChg>
        <pc:spChg chg="add mod">
          <ac:chgData name="张承勇" userId="04ec64db-0e6d-4542-b62f-9b650ffe9ad6" providerId="ADAL" clId="{07E6BFF0-0D00-4BD6-89B2-5607C2B21DB7}" dt="2025-10-14T04:01:26.839" v="7103" actId="14100"/>
          <ac:spMkLst>
            <pc:docMk/>
            <pc:sldMk cId="1690869455" sldId="1475"/>
            <ac:spMk id="12" creationId="{104093AF-0A5F-4D0F-B5D5-85E808C8A7E7}"/>
          </ac:spMkLst>
        </pc:spChg>
        <pc:spChg chg="add del mod">
          <ac:chgData name="张承勇" userId="04ec64db-0e6d-4542-b62f-9b650ffe9ad6" providerId="ADAL" clId="{07E6BFF0-0D00-4BD6-89B2-5607C2B21DB7}" dt="2025-10-13T05:16:58.894" v="4540" actId="21"/>
          <ac:spMkLst>
            <pc:docMk/>
            <pc:sldMk cId="1690869455" sldId="1475"/>
            <ac:spMk id="13" creationId="{3BA83795-C80E-47C3-8E11-DD9AC60961FB}"/>
          </ac:spMkLst>
        </pc:spChg>
        <pc:spChg chg="add del mod">
          <ac:chgData name="张承勇" userId="04ec64db-0e6d-4542-b62f-9b650ffe9ad6" providerId="ADAL" clId="{07E6BFF0-0D00-4BD6-89B2-5607C2B21DB7}" dt="2025-10-13T05:16:47.821" v="4539" actId="478"/>
          <ac:spMkLst>
            <pc:docMk/>
            <pc:sldMk cId="1690869455" sldId="1475"/>
            <ac:spMk id="14" creationId="{9EC9DCB9-5FBC-4616-82BC-40BA73A06F19}"/>
          </ac:spMkLst>
        </pc:spChg>
        <pc:spChg chg="add del">
          <ac:chgData name="张承勇" userId="04ec64db-0e6d-4542-b62f-9b650ffe9ad6" providerId="ADAL" clId="{07E6BFF0-0D00-4BD6-89B2-5607C2B21DB7}" dt="2025-10-13T05:25:59.867" v="4769" actId="22"/>
          <ac:spMkLst>
            <pc:docMk/>
            <pc:sldMk cId="1690869455" sldId="1475"/>
            <ac:spMk id="15" creationId="{8F1CCA8B-005A-4AF7-9452-009ADE1CE6D0}"/>
          </ac:spMkLst>
        </pc:spChg>
        <pc:spChg chg="add mod">
          <ac:chgData name="张承勇" userId="04ec64db-0e6d-4542-b62f-9b650ffe9ad6" providerId="ADAL" clId="{07E6BFF0-0D00-4BD6-89B2-5607C2B21DB7}" dt="2025-10-13T13:56:23.968" v="6610" actId="1076"/>
          <ac:spMkLst>
            <pc:docMk/>
            <pc:sldMk cId="1690869455" sldId="1475"/>
            <ac:spMk id="16" creationId="{DB57F4D7-7544-4240-8450-35CA3477C378}"/>
          </ac:spMkLst>
        </pc:spChg>
        <pc:spChg chg="del">
          <ac:chgData name="张承勇" userId="04ec64db-0e6d-4542-b62f-9b650ffe9ad6" providerId="ADAL" clId="{07E6BFF0-0D00-4BD6-89B2-5607C2B21DB7}" dt="2025-10-13T04:51:52.932" v="4068" actId="478"/>
          <ac:spMkLst>
            <pc:docMk/>
            <pc:sldMk cId="1690869455" sldId="1475"/>
            <ac:spMk id="37" creationId="{E884890C-5B4A-4394-A623-B0139B1C176E}"/>
          </ac:spMkLst>
        </pc:spChg>
        <pc:picChg chg="del">
          <ac:chgData name="张承勇" userId="04ec64db-0e6d-4542-b62f-9b650ffe9ad6" providerId="ADAL" clId="{07E6BFF0-0D00-4BD6-89B2-5607C2B21DB7}" dt="2025-10-13T04:51:51.233" v="4067" actId="478"/>
          <ac:picMkLst>
            <pc:docMk/>
            <pc:sldMk cId="1690869455" sldId="1475"/>
            <ac:picMk id="9" creationId="{5870ACA9-7206-467E-961A-C66B08B2DE1B}"/>
          </ac:picMkLst>
        </pc:picChg>
        <pc:picChg chg="add mod ord">
          <ac:chgData name="张承勇" userId="04ec64db-0e6d-4542-b62f-9b650ffe9ad6" providerId="ADAL" clId="{07E6BFF0-0D00-4BD6-89B2-5607C2B21DB7}" dt="2025-10-13T13:56:20.701" v="6609" actId="1076"/>
          <ac:picMkLst>
            <pc:docMk/>
            <pc:sldMk cId="1690869455" sldId="1475"/>
            <ac:picMk id="11" creationId="{7CB52CB3-A2DC-4F64-A5E2-CE49063E8F4D}"/>
          </ac:picMkLst>
        </pc:picChg>
      </pc:sldChg>
      <pc:sldChg chg="addSp delSp modSp add mod delAnim modAnim">
        <pc:chgData name="张承勇" userId="04ec64db-0e6d-4542-b62f-9b650ffe9ad6" providerId="ADAL" clId="{07E6BFF0-0D00-4BD6-89B2-5607C2B21DB7}" dt="2025-10-14T08:08:19.500" v="7283"/>
        <pc:sldMkLst>
          <pc:docMk/>
          <pc:sldMk cId="1224489834" sldId="1476"/>
        </pc:sldMkLst>
        <pc:spChg chg="del">
          <ac:chgData name="张承勇" userId="04ec64db-0e6d-4542-b62f-9b650ffe9ad6" providerId="ADAL" clId="{07E6BFF0-0D00-4BD6-89B2-5607C2B21DB7}" dt="2025-10-13T13:56:29.184" v="6611" actId="478"/>
          <ac:spMkLst>
            <pc:docMk/>
            <pc:sldMk cId="1224489834" sldId="1476"/>
            <ac:spMk id="8" creationId="{FCA30AC9-B16A-44EE-A585-A4FDFBA71981}"/>
          </ac:spMkLst>
        </pc:spChg>
        <pc:spChg chg="del mod">
          <ac:chgData name="张承勇" userId="04ec64db-0e6d-4542-b62f-9b650ffe9ad6" providerId="ADAL" clId="{07E6BFF0-0D00-4BD6-89B2-5607C2B21DB7}" dt="2025-10-13T05:04:04.690" v="4315" actId="478"/>
          <ac:spMkLst>
            <pc:docMk/>
            <pc:sldMk cId="1224489834" sldId="1476"/>
            <ac:spMk id="10" creationId="{84E92B9A-32F8-47E7-9C11-C9628CBABA09}"/>
          </ac:spMkLst>
        </pc:spChg>
        <pc:spChg chg="del">
          <ac:chgData name="张承勇" userId="04ec64db-0e6d-4542-b62f-9b650ffe9ad6" providerId="ADAL" clId="{07E6BFF0-0D00-4BD6-89B2-5607C2B21DB7}" dt="2025-10-13T05:03:16.956" v="4297" actId="478"/>
          <ac:spMkLst>
            <pc:docMk/>
            <pc:sldMk cId="1224489834" sldId="1476"/>
            <ac:spMk id="12" creationId="{104093AF-0A5F-4D0F-B5D5-85E808C8A7E7}"/>
          </ac:spMkLst>
        </pc:spChg>
        <pc:spChg chg="add mod">
          <ac:chgData name="张承勇" userId="04ec64db-0e6d-4542-b62f-9b650ffe9ad6" providerId="ADAL" clId="{07E6BFF0-0D00-4BD6-89B2-5607C2B21DB7}" dt="2025-10-13T13:56:29.477" v="6612"/>
          <ac:spMkLst>
            <pc:docMk/>
            <pc:sldMk cId="1224489834" sldId="1476"/>
            <ac:spMk id="13" creationId="{30A5911A-1DB5-4740-B215-6EF34BB8E364}"/>
          </ac:spMkLst>
        </pc:spChg>
        <pc:spChg chg="del">
          <ac:chgData name="张承勇" userId="04ec64db-0e6d-4542-b62f-9b650ffe9ad6" providerId="ADAL" clId="{07E6BFF0-0D00-4BD6-89B2-5607C2B21DB7}" dt="2025-10-13T05:03:48.938" v="4309" actId="478"/>
          <ac:spMkLst>
            <pc:docMk/>
            <pc:sldMk cId="1224489834" sldId="1476"/>
            <ac:spMk id="13" creationId="{3BA83795-C80E-47C3-8E11-DD9AC60961FB}"/>
          </ac:spMkLst>
        </pc:spChg>
        <pc:spChg chg="del">
          <ac:chgData name="张承勇" userId="04ec64db-0e6d-4542-b62f-9b650ffe9ad6" providerId="ADAL" clId="{07E6BFF0-0D00-4BD6-89B2-5607C2B21DB7}" dt="2025-10-13T05:03:49.995" v="4310" actId="478"/>
          <ac:spMkLst>
            <pc:docMk/>
            <pc:sldMk cId="1224489834" sldId="1476"/>
            <ac:spMk id="14" creationId="{9EC9DCB9-5FBC-4616-82BC-40BA73A06F19}"/>
          </ac:spMkLst>
        </pc:spChg>
        <pc:spChg chg="add mod">
          <ac:chgData name="张承勇" userId="04ec64db-0e6d-4542-b62f-9b650ffe9ad6" providerId="ADAL" clId="{07E6BFF0-0D00-4BD6-89B2-5607C2B21DB7}" dt="2025-10-13T07:00:55.744" v="5256"/>
          <ac:spMkLst>
            <pc:docMk/>
            <pc:sldMk cId="1224489834" sldId="1476"/>
            <ac:spMk id="15" creationId="{1613F1CC-C1E8-4380-9EF4-0AEC49329656}"/>
          </ac:spMkLst>
        </pc:spChg>
        <pc:spChg chg="mod">
          <ac:chgData name="张承勇" userId="04ec64db-0e6d-4542-b62f-9b650ffe9ad6" providerId="ADAL" clId="{07E6BFF0-0D00-4BD6-89B2-5607C2B21DB7}" dt="2025-10-13T05:12:28.359" v="4496" actId="20577"/>
          <ac:spMkLst>
            <pc:docMk/>
            <pc:sldMk cId="1224489834" sldId="1476"/>
            <ac:spMk id="18" creationId="{268B0159-DCEE-43E0-B6EA-D02E9D0EED84}"/>
          </ac:spMkLst>
        </pc:spChg>
        <pc:spChg chg="del mod ord">
          <ac:chgData name="张承勇" userId="04ec64db-0e6d-4542-b62f-9b650ffe9ad6" providerId="ADAL" clId="{07E6BFF0-0D00-4BD6-89B2-5607C2B21DB7}" dt="2025-10-13T05:07:14.299" v="4384" actId="478"/>
          <ac:spMkLst>
            <pc:docMk/>
            <pc:sldMk cId="1224489834" sldId="1476"/>
            <ac:spMk id="20" creationId="{F935301D-F28C-472F-B6CC-840C74EA996C}"/>
          </ac:spMkLst>
        </pc:spChg>
        <pc:spChg chg="mod">
          <ac:chgData name="张承勇" userId="04ec64db-0e6d-4542-b62f-9b650ffe9ad6" providerId="ADAL" clId="{07E6BFF0-0D00-4BD6-89B2-5607C2B21DB7}" dt="2025-10-13T05:11:23.521" v="4472"/>
          <ac:spMkLst>
            <pc:docMk/>
            <pc:sldMk cId="1224489834" sldId="1476"/>
            <ac:spMk id="21" creationId="{6184475B-5638-43A2-B13E-04B396A4E268}"/>
          </ac:spMkLst>
        </pc:spChg>
        <pc:spChg chg="mod topLvl">
          <ac:chgData name="张承勇" userId="04ec64db-0e6d-4542-b62f-9b650ffe9ad6" providerId="ADAL" clId="{07E6BFF0-0D00-4BD6-89B2-5607C2B21DB7}" dt="2025-10-13T05:12:15.720" v="4493" actId="164"/>
          <ac:spMkLst>
            <pc:docMk/>
            <pc:sldMk cId="1224489834" sldId="1476"/>
            <ac:spMk id="23" creationId="{2F4408C5-98FA-4D9C-BB32-50EF8D467A5B}"/>
          </ac:spMkLst>
        </pc:spChg>
        <pc:spChg chg="del mod topLvl">
          <ac:chgData name="张承勇" userId="04ec64db-0e6d-4542-b62f-9b650ffe9ad6" providerId="ADAL" clId="{07E6BFF0-0D00-4BD6-89B2-5607C2B21DB7}" dt="2025-10-13T05:07:36.469" v="4389" actId="478"/>
          <ac:spMkLst>
            <pc:docMk/>
            <pc:sldMk cId="1224489834" sldId="1476"/>
            <ac:spMk id="24" creationId="{F769AE55-D9F5-4E96-ADA3-6464BB81F782}"/>
          </ac:spMkLst>
        </pc:spChg>
        <pc:spChg chg="del mod">
          <ac:chgData name="张承勇" userId="04ec64db-0e6d-4542-b62f-9b650ffe9ad6" providerId="ADAL" clId="{07E6BFF0-0D00-4BD6-89B2-5607C2B21DB7}" dt="2025-10-13T05:07:34.228" v="4388" actId="478"/>
          <ac:spMkLst>
            <pc:docMk/>
            <pc:sldMk cId="1224489834" sldId="1476"/>
            <ac:spMk id="25" creationId="{A9F01E4D-CF39-4932-B3CB-D3EC03A90584}"/>
          </ac:spMkLst>
        </pc:spChg>
        <pc:spChg chg="add del mod">
          <ac:chgData name="张承勇" userId="04ec64db-0e6d-4542-b62f-9b650ffe9ad6" providerId="ADAL" clId="{07E6BFF0-0D00-4BD6-89B2-5607C2B21DB7}" dt="2025-10-13T05:14:13.133" v="4505" actId="478"/>
          <ac:spMkLst>
            <pc:docMk/>
            <pc:sldMk cId="1224489834" sldId="1476"/>
            <ac:spMk id="26" creationId="{8235EE4D-6102-4267-BE9A-21E17F000D40}"/>
          </ac:spMkLst>
        </pc:spChg>
        <pc:spChg chg="add mod">
          <ac:chgData name="张承勇" userId="04ec64db-0e6d-4542-b62f-9b650ffe9ad6" providerId="ADAL" clId="{07E6BFF0-0D00-4BD6-89B2-5607C2B21DB7}" dt="2025-10-13T05:14:44.285" v="4511" actId="164"/>
          <ac:spMkLst>
            <pc:docMk/>
            <pc:sldMk cId="1224489834" sldId="1476"/>
            <ac:spMk id="28" creationId="{A5ECEB26-15FC-4158-B18A-92083597E9F7}"/>
          </ac:spMkLst>
        </pc:spChg>
        <pc:spChg chg="add mod">
          <ac:chgData name="张承勇" userId="04ec64db-0e6d-4542-b62f-9b650ffe9ad6" providerId="ADAL" clId="{07E6BFF0-0D00-4BD6-89B2-5607C2B21DB7}" dt="2025-10-13T05:25:29.789" v="4764" actId="1076"/>
          <ac:spMkLst>
            <pc:docMk/>
            <pc:sldMk cId="1224489834" sldId="1476"/>
            <ac:spMk id="29" creationId="{C9992816-9DEB-4E77-A2EF-97B9FCB66528}"/>
          </ac:spMkLst>
        </pc:spChg>
        <pc:spChg chg="add mod">
          <ac:chgData name="张承勇" userId="04ec64db-0e6d-4542-b62f-9b650ffe9ad6" providerId="ADAL" clId="{07E6BFF0-0D00-4BD6-89B2-5607C2B21DB7}" dt="2025-10-14T04:02:28.839" v="7104" actId="113"/>
          <ac:spMkLst>
            <pc:docMk/>
            <pc:sldMk cId="1224489834" sldId="1476"/>
            <ac:spMk id="30" creationId="{8B514854-7C4F-4FB5-8EDE-5C50C01C3016}"/>
          </ac:spMkLst>
        </pc:spChg>
        <pc:spChg chg="add mod">
          <ac:chgData name="张承勇" userId="04ec64db-0e6d-4542-b62f-9b650ffe9ad6" providerId="ADAL" clId="{07E6BFF0-0D00-4BD6-89B2-5607C2B21DB7}" dt="2025-10-13T05:24:26.361" v="4753" actId="164"/>
          <ac:spMkLst>
            <pc:docMk/>
            <pc:sldMk cId="1224489834" sldId="1476"/>
            <ac:spMk id="31" creationId="{7F0604A9-2BCC-4FDF-9C46-14AF32412427}"/>
          </ac:spMkLst>
        </pc:spChg>
        <pc:spChg chg="add mod">
          <ac:chgData name="张承勇" userId="04ec64db-0e6d-4542-b62f-9b650ffe9ad6" providerId="ADAL" clId="{07E6BFF0-0D00-4BD6-89B2-5607C2B21DB7}" dt="2025-10-13T05:24:26.361" v="4753" actId="164"/>
          <ac:spMkLst>
            <pc:docMk/>
            <pc:sldMk cId="1224489834" sldId="1476"/>
            <ac:spMk id="32" creationId="{18A0E965-A854-4EEB-9674-9ADEBEE71B2C}"/>
          </ac:spMkLst>
        </pc:spChg>
        <pc:spChg chg="add mod">
          <ac:chgData name="张承勇" userId="04ec64db-0e6d-4542-b62f-9b650ffe9ad6" providerId="ADAL" clId="{07E6BFF0-0D00-4BD6-89B2-5607C2B21DB7}" dt="2025-10-13T05:24:26.361" v="4753" actId="164"/>
          <ac:spMkLst>
            <pc:docMk/>
            <pc:sldMk cId="1224489834" sldId="1476"/>
            <ac:spMk id="33" creationId="{CAF5DA17-3746-4ED7-997F-1B75E9457730}"/>
          </ac:spMkLst>
        </pc:spChg>
        <pc:spChg chg="add del">
          <ac:chgData name="张承勇" userId="04ec64db-0e6d-4542-b62f-9b650ffe9ad6" providerId="ADAL" clId="{07E6BFF0-0D00-4BD6-89B2-5607C2B21DB7}" dt="2025-10-13T05:58:35.751" v="4798" actId="22"/>
          <ac:spMkLst>
            <pc:docMk/>
            <pc:sldMk cId="1224489834" sldId="1476"/>
            <ac:spMk id="34" creationId="{B99F89C2-DA5A-41AD-BE74-BFAF43C3CD72}"/>
          </ac:spMkLst>
        </pc:spChg>
        <pc:spChg chg="add mod">
          <ac:chgData name="张承勇" userId="04ec64db-0e6d-4542-b62f-9b650ffe9ad6" providerId="ADAL" clId="{07E6BFF0-0D00-4BD6-89B2-5607C2B21DB7}" dt="2025-10-13T13:57:11.052" v="6624" actId="114"/>
          <ac:spMkLst>
            <pc:docMk/>
            <pc:sldMk cId="1224489834" sldId="1476"/>
            <ac:spMk id="35" creationId="{ABDE54A2-C1C7-4E2D-831B-289CE6FE1FB4}"/>
          </ac:spMkLst>
        </pc:spChg>
        <pc:grpChg chg="add mod">
          <ac:chgData name="张承勇" userId="04ec64db-0e6d-4542-b62f-9b650ffe9ad6" providerId="ADAL" clId="{07E6BFF0-0D00-4BD6-89B2-5607C2B21DB7}" dt="2025-10-13T05:14:44.285" v="4511" actId="164"/>
          <ac:grpSpMkLst>
            <pc:docMk/>
            <pc:sldMk cId="1224489834" sldId="1476"/>
            <ac:grpSpMk id="2" creationId="{97967C7D-7A2E-4BAC-B0F7-BF00E2EAEC54}"/>
          </ac:grpSpMkLst>
        </pc:grpChg>
        <pc:grpChg chg="add del mod">
          <ac:chgData name="张承勇" userId="04ec64db-0e6d-4542-b62f-9b650ffe9ad6" providerId="ADAL" clId="{07E6BFF0-0D00-4BD6-89B2-5607C2B21DB7}" dt="2025-10-13T05:15:20.694" v="4513" actId="478"/>
          <ac:grpSpMkLst>
            <pc:docMk/>
            <pc:sldMk cId="1224489834" sldId="1476"/>
            <ac:grpSpMk id="3" creationId="{F8779DB8-216E-4663-A1B6-E5C8029581DC}"/>
          </ac:grpSpMkLst>
        </pc:grpChg>
        <pc:grpChg chg="add mod">
          <ac:chgData name="张承勇" userId="04ec64db-0e6d-4542-b62f-9b650ffe9ad6" providerId="ADAL" clId="{07E6BFF0-0D00-4BD6-89B2-5607C2B21DB7}" dt="2025-10-13T05:25:36.740" v="4765" actId="1076"/>
          <ac:grpSpMkLst>
            <pc:docMk/>
            <pc:sldMk cId="1224489834" sldId="1476"/>
            <ac:grpSpMk id="4" creationId="{911BB32E-EBBD-407C-9399-2B4C55155755}"/>
          </ac:grpSpMkLst>
        </pc:grpChg>
        <pc:grpChg chg="add mod">
          <ac:chgData name="张承勇" userId="04ec64db-0e6d-4542-b62f-9b650ffe9ad6" providerId="ADAL" clId="{07E6BFF0-0D00-4BD6-89B2-5607C2B21DB7}" dt="2025-10-13T05:12:15.720" v="4493" actId="164"/>
          <ac:grpSpMkLst>
            <pc:docMk/>
            <pc:sldMk cId="1224489834" sldId="1476"/>
            <ac:grpSpMk id="16" creationId="{976F654E-4C5F-49CC-B322-7C2A364EC9AC}"/>
          </ac:grpSpMkLst>
        </pc:grpChg>
        <pc:grpChg chg="mod">
          <ac:chgData name="张承勇" userId="04ec64db-0e6d-4542-b62f-9b650ffe9ad6" providerId="ADAL" clId="{07E6BFF0-0D00-4BD6-89B2-5607C2B21DB7}" dt="2025-10-13T05:11:23.521" v="4472"/>
          <ac:grpSpMkLst>
            <pc:docMk/>
            <pc:sldMk cId="1224489834" sldId="1476"/>
            <ac:grpSpMk id="17" creationId="{BDAFB89F-55AB-49D6-8366-0397050A5D95}"/>
          </ac:grpSpMkLst>
        </pc:grpChg>
        <pc:grpChg chg="add del mod">
          <ac:chgData name="张承勇" userId="04ec64db-0e6d-4542-b62f-9b650ffe9ad6" providerId="ADAL" clId="{07E6BFF0-0D00-4BD6-89B2-5607C2B21DB7}" dt="2025-10-13T05:07:36.469" v="4389" actId="478"/>
          <ac:grpSpMkLst>
            <pc:docMk/>
            <pc:sldMk cId="1224489834" sldId="1476"/>
            <ac:grpSpMk id="22" creationId="{FE9B6E73-B060-49B3-A174-5563EB6A146F}"/>
          </ac:grpSpMkLst>
        </pc:grpChg>
        <pc:picChg chg="del">
          <ac:chgData name="张承勇" userId="04ec64db-0e6d-4542-b62f-9b650ffe9ad6" providerId="ADAL" clId="{07E6BFF0-0D00-4BD6-89B2-5607C2B21DB7}" dt="2025-10-13T05:03:14.333" v="4296" actId="478"/>
          <ac:picMkLst>
            <pc:docMk/>
            <pc:sldMk cId="1224489834" sldId="1476"/>
            <ac:picMk id="11" creationId="{7CB52CB3-A2DC-4F64-A5E2-CE49063E8F4D}"/>
          </ac:picMkLst>
        </pc:picChg>
        <pc:picChg chg="mod">
          <ac:chgData name="张承勇" userId="04ec64db-0e6d-4542-b62f-9b650ffe9ad6" providerId="ADAL" clId="{07E6BFF0-0D00-4BD6-89B2-5607C2B21DB7}" dt="2025-10-13T05:11:23.521" v="4472"/>
          <ac:picMkLst>
            <pc:docMk/>
            <pc:sldMk cId="1224489834" sldId="1476"/>
            <ac:picMk id="19" creationId="{2D30B31D-FFE3-4F73-951F-633FBED384ED}"/>
          </ac:picMkLst>
        </pc:picChg>
      </pc:sldChg>
      <pc:sldChg chg="addSp delSp modSp add mod modAnim">
        <pc:chgData name="张承勇" userId="04ec64db-0e6d-4542-b62f-9b650ffe9ad6" providerId="ADAL" clId="{07E6BFF0-0D00-4BD6-89B2-5607C2B21DB7}" dt="2025-10-14T08:15:06.177" v="7302"/>
        <pc:sldMkLst>
          <pc:docMk/>
          <pc:sldMk cId="1931413200" sldId="1477"/>
        </pc:sldMkLst>
        <pc:spChg chg="del">
          <ac:chgData name="张承勇" userId="04ec64db-0e6d-4542-b62f-9b650ffe9ad6" providerId="ADAL" clId="{07E6BFF0-0D00-4BD6-89B2-5607C2B21DB7}" dt="2025-10-13T13:57:24.823" v="6625" actId="478"/>
          <ac:spMkLst>
            <pc:docMk/>
            <pc:sldMk cId="1931413200" sldId="1477"/>
            <ac:spMk id="8" creationId="{FCA30AC9-B16A-44EE-A585-A4FDFBA71981}"/>
          </ac:spMkLst>
        </pc:spChg>
        <pc:spChg chg="mod">
          <ac:chgData name="张承勇" userId="04ec64db-0e6d-4542-b62f-9b650ffe9ad6" providerId="ADAL" clId="{07E6BFF0-0D00-4BD6-89B2-5607C2B21DB7}" dt="2025-10-14T08:14:19.990" v="7294" actId="21"/>
          <ac:spMkLst>
            <pc:docMk/>
            <pc:sldMk cId="1931413200" sldId="1477"/>
            <ac:spMk id="15" creationId="{1613F1CC-C1E8-4380-9EF4-0AEC49329656}"/>
          </ac:spMkLst>
        </pc:spChg>
        <pc:spChg chg="mod">
          <ac:chgData name="张承勇" userId="04ec64db-0e6d-4542-b62f-9b650ffe9ad6" providerId="ADAL" clId="{07E6BFF0-0D00-4BD6-89B2-5607C2B21DB7}" dt="2025-10-13T13:57:48.154" v="6631" actId="122"/>
          <ac:spMkLst>
            <pc:docMk/>
            <pc:sldMk cId="1931413200" sldId="1477"/>
            <ac:spMk id="18" creationId="{268B0159-DCEE-43E0-B6EA-D02E9D0EED84}"/>
          </ac:spMkLst>
        </pc:spChg>
        <pc:spChg chg="add mod">
          <ac:chgData name="张承勇" userId="04ec64db-0e6d-4542-b62f-9b650ffe9ad6" providerId="ADAL" clId="{07E6BFF0-0D00-4BD6-89B2-5607C2B21DB7}" dt="2025-10-13T13:57:25.148" v="6626"/>
          <ac:spMkLst>
            <pc:docMk/>
            <pc:sldMk cId="1931413200" sldId="1477"/>
            <ac:spMk id="20" creationId="{E8B2A650-8F63-4C77-91FD-6D92187CBF23}"/>
          </ac:spMkLst>
        </pc:spChg>
        <pc:spChg chg="add del">
          <ac:chgData name="张承勇" userId="04ec64db-0e6d-4542-b62f-9b650ffe9ad6" providerId="ADAL" clId="{07E6BFF0-0D00-4BD6-89B2-5607C2B21DB7}" dt="2025-10-14T08:14:23.360" v="7296" actId="22"/>
          <ac:spMkLst>
            <pc:docMk/>
            <pc:sldMk cId="1931413200" sldId="1477"/>
            <ac:spMk id="22" creationId="{15CE56E3-4219-496C-9026-0D04D8C22572}"/>
          </ac:spMkLst>
        </pc:spChg>
        <pc:spChg chg="add mod">
          <ac:chgData name="张承勇" userId="04ec64db-0e6d-4542-b62f-9b650ffe9ad6" providerId="ADAL" clId="{07E6BFF0-0D00-4BD6-89B2-5607C2B21DB7}" dt="2025-10-14T08:14:38.116" v="7300" actId="1076"/>
          <ac:spMkLst>
            <pc:docMk/>
            <pc:sldMk cId="1931413200" sldId="1477"/>
            <ac:spMk id="24" creationId="{866CB914-1F53-4C06-8EBD-DB794E18669A}"/>
          </ac:spMkLst>
        </pc:spChg>
        <pc:grpChg chg="ord">
          <ac:chgData name="张承勇" userId="04ec64db-0e6d-4542-b62f-9b650ffe9ad6" providerId="ADAL" clId="{07E6BFF0-0D00-4BD6-89B2-5607C2B21DB7}" dt="2025-10-13T13:57:31.943" v="6628" actId="167"/>
          <ac:grpSpMkLst>
            <pc:docMk/>
            <pc:sldMk cId="1931413200" sldId="1477"/>
            <ac:grpSpMk id="3" creationId="{F8779DB8-216E-4663-A1B6-E5C8029581DC}"/>
          </ac:grpSpMkLst>
        </pc:grpChg>
      </pc:sldChg>
      <pc:sldChg chg="new del">
        <pc:chgData name="张承勇" userId="04ec64db-0e6d-4542-b62f-9b650ffe9ad6" providerId="ADAL" clId="{07E6BFF0-0D00-4BD6-89B2-5607C2B21DB7}" dt="2025-10-13T05:17:28.438" v="4554" actId="680"/>
        <pc:sldMkLst>
          <pc:docMk/>
          <pc:sldMk cId="2572495329" sldId="1478"/>
        </pc:sldMkLst>
      </pc:sldChg>
      <pc:sldChg chg="addSp delSp modSp add mod modAnim">
        <pc:chgData name="张承勇" userId="04ec64db-0e6d-4542-b62f-9b650ffe9ad6" providerId="ADAL" clId="{07E6BFF0-0D00-4BD6-89B2-5607C2B21DB7}" dt="2025-10-14T08:15:38.131" v="7305"/>
        <pc:sldMkLst>
          <pc:docMk/>
          <pc:sldMk cId="2742691370" sldId="1478"/>
        </pc:sldMkLst>
        <pc:spChg chg="del">
          <ac:chgData name="张承勇" userId="04ec64db-0e6d-4542-b62f-9b650ffe9ad6" providerId="ADAL" clId="{07E6BFF0-0D00-4BD6-89B2-5607C2B21DB7}" dt="2025-10-13T13:58:13.913" v="6634" actId="478"/>
          <ac:spMkLst>
            <pc:docMk/>
            <pc:sldMk cId="2742691370" sldId="1478"/>
            <ac:spMk id="7" creationId="{235D6141-BD38-4B48-B14D-93EA4ED477C3}"/>
          </ac:spMkLst>
        </pc:spChg>
        <pc:spChg chg="add del mod">
          <ac:chgData name="张承勇" userId="04ec64db-0e6d-4542-b62f-9b650ffe9ad6" providerId="ADAL" clId="{07E6BFF0-0D00-4BD6-89B2-5607C2B21DB7}" dt="2025-10-13T14:35:59.459" v="7064"/>
          <ac:spMkLst>
            <pc:docMk/>
            <pc:sldMk cId="2742691370" sldId="1478"/>
            <ac:spMk id="21" creationId="{0CE0B80B-C312-49E1-AB85-54FCB10ED364}"/>
          </ac:spMkLst>
        </pc:spChg>
        <pc:spChg chg="add mod">
          <ac:chgData name="张承勇" userId="04ec64db-0e6d-4542-b62f-9b650ffe9ad6" providerId="ADAL" clId="{07E6BFF0-0D00-4BD6-89B2-5607C2B21DB7}" dt="2025-10-13T13:58:14.319" v="6635"/>
          <ac:spMkLst>
            <pc:docMk/>
            <pc:sldMk cId="2742691370" sldId="1478"/>
            <ac:spMk id="22" creationId="{990BD3F9-0414-4435-8150-F543A6F37EBD}"/>
          </ac:spMkLst>
        </pc:spChg>
        <pc:spChg chg="mod">
          <ac:chgData name="张承勇" userId="04ec64db-0e6d-4542-b62f-9b650ffe9ad6" providerId="ADAL" clId="{07E6BFF0-0D00-4BD6-89B2-5607C2B21DB7}" dt="2025-10-13T12:51:23.144" v="6082" actId="1076"/>
          <ac:spMkLst>
            <pc:docMk/>
            <pc:sldMk cId="2742691370" sldId="1478"/>
            <ac:spMk id="28" creationId="{CB7EADD1-5A80-41EF-AE20-EAF756996091}"/>
          </ac:spMkLst>
        </pc:spChg>
        <pc:spChg chg="mod">
          <ac:chgData name="张承勇" userId="04ec64db-0e6d-4542-b62f-9b650ffe9ad6" providerId="ADAL" clId="{07E6BFF0-0D00-4BD6-89B2-5607C2B21DB7}" dt="2025-10-13T12:51:28.350" v="6087"/>
          <ac:spMkLst>
            <pc:docMk/>
            <pc:sldMk cId="2742691370" sldId="1478"/>
            <ac:spMk id="30" creationId="{0E29D3D7-0133-4F00-878A-4814A24BDB01}"/>
          </ac:spMkLst>
        </pc:spChg>
        <pc:spChg chg="mod">
          <ac:chgData name="张承勇" userId="04ec64db-0e6d-4542-b62f-9b650ffe9ad6" providerId="ADAL" clId="{07E6BFF0-0D00-4BD6-89B2-5607C2B21DB7}" dt="2025-10-13T12:47:40.950" v="6010" actId="1076"/>
          <ac:spMkLst>
            <pc:docMk/>
            <pc:sldMk cId="2742691370" sldId="1478"/>
            <ac:spMk id="34" creationId="{1119E51A-CEF9-45EB-9575-FF5631E6E110}"/>
          </ac:spMkLst>
        </pc:spChg>
        <pc:spChg chg="mod">
          <ac:chgData name="张承勇" userId="04ec64db-0e6d-4542-b62f-9b650ffe9ad6" providerId="ADAL" clId="{07E6BFF0-0D00-4BD6-89B2-5607C2B21DB7}" dt="2025-10-13T12:47:41.108" v="6011" actId="1076"/>
          <ac:spMkLst>
            <pc:docMk/>
            <pc:sldMk cId="2742691370" sldId="1478"/>
            <ac:spMk id="38" creationId="{7EC620C0-4008-448C-97BD-F80072E35B8C}"/>
          </ac:spMkLst>
        </pc:spChg>
        <pc:grpChg chg="mod ord">
          <ac:chgData name="张承勇" userId="04ec64db-0e6d-4542-b62f-9b650ffe9ad6" providerId="ADAL" clId="{07E6BFF0-0D00-4BD6-89B2-5607C2B21DB7}" dt="2025-10-13T12:51:49.737" v="6089" actId="167"/>
          <ac:grpSpMkLst>
            <pc:docMk/>
            <pc:sldMk cId="2742691370" sldId="1478"/>
            <ac:grpSpMk id="5" creationId="{A9111411-B200-4D12-ABC9-1EE235A22A94}"/>
          </ac:grpSpMkLst>
        </pc:grpChg>
        <pc:grpChg chg="mod">
          <ac:chgData name="张承勇" userId="04ec64db-0e6d-4542-b62f-9b650ffe9ad6" providerId="ADAL" clId="{07E6BFF0-0D00-4BD6-89B2-5607C2B21DB7}" dt="2025-10-13T12:51:54.193" v="6091" actId="1076"/>
          <ac:grpSpMkLst>
            <pc:docMk/>
            <pc:sldMk cId="2742691370" sldId="1478"/>
            <ac:grpSpMk id="43" creationId="{2CBD8B26-ACE1-4E42-92AD-8EF850C60CFF}"/>
          </ac:grpSpMkLst>
        </pc:grpChg>
      </pc:sldChg>
      <pc:sldChg chg="addSp delSp new del mod">
        <pc:chgData name="张承勇" userId="04ec64db-0e6d-4542-b62f-9b650ffe9ad6" providerId="ADAL" clId="{07E6BFF0-0D00-4BD6-89B2-5607C2B21DB7}" dt="2025-10-13T05:19:36.022" v="4620" actId="680"/>
        <pc:sldMkLst>
          <pc:docMk/>
          <pc:sldMk cId="3110695234" sldId="1478"/>
        </pc:sldMkLst>
        <pc:spChg chg="add del">
          <ac:chgData name="张承勇" userId="04ec64db-0e6d-4542-b62f-9b650ffe9ad6" providerId="ADAL" clId="{07E6BFF0-0D00-4BD6-89B2-5607C2B21DB7}" dt="2025-10-13T05:19:35.723" v="4619" actId="22"/>
          <ac:spMkLst>
            <pc:docMk/>
            <pc:sldMk cId="3110695234" sldId="1478"/>
            <ac:spMk id="5" creationId="{561CDD6C-E382-468E-B91E-19809B799840}"/>
          </ac:spMkLst>
        </pc:spChg>
      </pc:sldChg>
      <pc:sldChg chg="addSp delSp new del mod">
        <pc:chgData name="张承勇" userId="04ec64db-0e6d-4542-b62f-9b650ffe9ad6" providerId="ADAL" clId="{07E6BFF0-0D00-4BD6-89B2-5607C2B21DB7}" dt="2025-10-13T05:20:34.413" v="4678" actId="680"/>
        <pc:sldMkLst>
          <pc:docMk/>
          <pc:sldMk cId="3153978043" sldId="1478"/>
        </pc:sldMkLst>
        <pc:spChg chg="add del">
          <ac:chgData name="张承勇" userId="04ec64db-0e6d-4542-b62f-9b650ffe9ad6" providerId="ADAL" clId="{07E6BFF0-0D00-4BD6-89B2-5607C2B21DB7}" dt="2025-10-13T05:20:34.044" v="4677" actId="22"/>
          <ac:spMkLst>
            <pc:docMk/>
            <pc:sldMk cId="3153978043" sldId="1478"/>
            <ac:spMk id="5" creationId="{102AE08F-9A45-46E1-B2B0-4C2363EDEBB1}"/>
          </ac:spMkLst>
        </pc:spChg>
      </pc:sldChg>
      <pc:sldChg chg="new del">
        <pc:chgData name="张承勇" userId="04ec64db-0e6d-4542-b62f-9b650ffe9ad6" providerId="ADAL" clId="{07E6BFF0-0D00-4BD6-89B2-5607C2B21DB7}" dt="2025-10-13T05:17:35.821" v="4556" actId="680"/>
        <pc:sldMkLst>
          <pc:docMk/>
          <pc:sldMk cId="3288868781" sldId="1478"/>
        </pc:sldMkLst>
      </pc:sldChg>
      <pc:sldChg chg="addSp delSp new del mod">
        <pc:chgData name="张承勇" userId="04ec64db-0e6d-4542-b62f-9b650ffe9ad6" providerId="ADAL" clId="{07E6BFF0-0D00-4BD6-89B2-5607C2B21DB7}" dt="2025-10-13T05:59:17.889" v="4816" actId="680"/>
        <pc:sldMkLst>
          <pc:docMk/>
          <pc:sldMk cId="4010702606" sldId="1478"/>
        </pc:sldMkLst>
        <pc:spChg chg="add del">
          <ac:chgData name="张承勇" userId="04ec64db-0e6d-4542-b62f-9b650ffe9ad6" providerId="ADAL" clId="{07E6BFF0-0D00-4BD6-89B2-5607C2B21DB7}" dt="2025-10-13T05:59:17.205" v="4815" actId="22"/>
          <ac:spMkLst>
            <pc:docMk/>
            <pc:sldMk cId="4010702606" sldId="1478"/>
            <ac:spMk id="5" creationId="{68943170-4016-43AE-9D38-91EF79E35702}"/>
          </ac:spMkLst>
        </pc:spChg>
      </pc:sldChg>
      <pc:sldChg chg="addSp delSp modSp add mod modAnim">
        <pc:chgData name="张承勇" userId="04ec64db-0e6d-4542-b62f-9b650ffe9ad6" providerId="ADAL" clId="{07E6BFF0-0D00-4BD6-89B2-5607C2B21DB7}" dt="2025-10-14T08:06:41.560" v="7280"/>
        <pc:sldMkLst>
          <pc:docMk/>
          <pc:sldMk cId="167482315" sldId="1479"/>
        </pc:sldMkLst>
        <pc:spChg chg="del">
          <ac:chgData name="张承勇" userId="04ec64db-0e6d-4542-b62f-9b650ffe9ad6" providerId="ADAL" clId="{07E6BFF0-0D00-4BD6-89B2-5607C2B21DB7}" dt="2025-10-13T13:51:46.595" v="6513" actId="478"/>
          <ac:spMkLst>
            <pc:docMk/>
            <pc:sldMk cId="167482315" sldId="1479"/>
            <ac:spMk id="2" creationId="{BD81B62A-DF2A-A431-F2B0-B095D894C406}"/>
          </ac:spMkLst>
        </pc:spChg>
        <pc:spChg chg="mod">
          <ac:chgData name="张承勇" userId="04ec64db-0e6d-4542-b62f-9b650ffe9ad6" providerId="ADAL" clId="{07E6BFF0-0D00-4BD6-89B2-5607C2B21DB7}" dt="2025-10-13T14:33:45.164" v="7035" actId="5793"/>
          <ac:spMkLst>
            <pc:docMk/>
            <pc:sldMk cId="167482315" sldId="1479"/>
            <ac:spMk id="24" creationId="{E4DE57C7-6620-4697-A2AE-8B0F071F69F5}"/>
          </ac:spMkLst>
        </pc:spChg>
        <pc:spChg chg="add mod">
          <ac:chgData name="张承勇" userId="04ec64db-0e6d-4542-b62f-9b650ffe9ad6" providerId="ADAL" clId="{07E6BFF0-0D00-4BD6-89B2-5607C2B21DB7}" dt="2025-10-13T06:58:13.699" v="5229" actId="1076"/>
          <ac:spMkLst>
            <pc:docMk/>
            <pc:sldMk cId="167482315" sldId="1479"/>
            <ac:spMk id="25" creationId="{DB837BB6-32FC-451A-B657-03582D623D04}"/>
          </ac:spMkLst>
        </pc:spChg>
        <pc:spChg chg="add del mod">
          <ac:chgData name="张承勇" userId="04ec64db-0e6d-4542-b62f-9b650ffe9ad6" providerId="ADAL" clId="{07E6BFF0-0D00-4BD6-89B2-5607C2B21DB7}" dt="2025-10-13T13:52:14.633" v="6521" actId="478"/>
          <ac:spMkLst>
            <pc:docMk/>
            <pc:sldMk cId="167482315" sldId="1479"/>
            <ac:spMk id="33" creationId="{1397E913-9964-476D-AC23-C6CF7F7548C7}"/>
          </ac:spMkLst>
        </pc:spChg>
        <pc:spChg chg="add mod">
          <ac:chgData name="张承勇" userId="04ec64db-0e6d-4542-b62f-9b650ffe9ad6" providerId="ADAL" clId="{07E6BFF0-0D00-4BD6-89B2-5607C2B21DB7}" dt="2025-10-13T13:52:14.900" v="6522"/>
          <ac:spMkLst>
            <pc:docMk/>
            <pc:sldMk cId="167482315" sldId="1479"/>
            <ac:spMk id="34" creationId="{80F0695B-6A3A-42E8-8B1C-AC15BE931AC2}"/>
          </ac:spMkLst>
        </pc:spChg>
        <pc:grpChg chg="add mod ord">
          <ac:chgData name="张承勇" userId="04ec64db-0e6d-4542-b62f-9b650ffe9ad6" providerId="ADAL" clId="{07E6BFF0-0D00-4BD6-89B2-5607C2B21DB7}" dt="2025-10-13T07:42:24.629" v="5375" actId="167"/>
          <ac:grpSpMkLst>
            <pc:docMk/>
            <pc:sldMk cId="167482315" sldId="1479"/>
            <ac:grpSpMk id="6" creationId="{FCD69264-62FA-4C16-871F-589B153689B6}"/>
          </ac:grpSpMkLst>
        </pc:grpChg>
        <pc:grpChg chg="mod">
          <ac:chgData name="张承勇" userId="04ec64db-0e6d-4542-b62f-9b650ffe9ad6" providerId="ADAL" clId="{07E6BFF0-0D00-4BD6-89B2-5607C2B21DB7}" dt="2025-10-13T06:58:13.699" v="5229" actId="1076"/>
          <ac:grpSpMkLst>
            <pc:docMk/>
            <pc:sldMk cId="167482315" sldId="1479"/>
            <ac:grpSpMk id="21" creationId="{5B82B4DA-E7D3-40CB-AF85-0E07BE06D713}"/>
          </ac:grpSpMkLst>
        </pc:grpChg>
        <pc:grpChg chg="mod">
          <ac:chgData name="张承勇" userId="04ec64db-0e6d-4542-b62f-9b650ffe9ad6" providerId="ADAL" clId="{07E6BFF0-0D00-4BD6-89B2-5607C2B21DB7}" dt="2025-10-13T06:58:13.699" v="5229" actId="1076"/>
          <ac:grpSpMkLst>
            <pc:docMk/>
            <pc:sldMk cId="167482315" sldId="1479"/>
            <ac:grpSpMk id="28" creationId="{488E5B58-F956-489F-8154-5FD126CB35B1}"/>
          </ac:grpSpMkLst>
        </pc:grpChg>
        <pc:grpChg chg="mod">
          <ac:chgData name="张承勇" userId="04ec64db-0e6d-4542-b62f-9b650ffe9ad6" providerId="ADAL" clId="{07E6BFF0-0D00-4BD6-89B2-5607C2B21DB7}" dt="2025-10-13T06:58:13.699" v="5229" actId="1076"/>
          <ac:grpSpMkLst>
            <pc:docMk/>
            <pc:sldMk cId="167482315" sldId="1479"/>
            <ac:grpSpMk id="40" creationId="{6A3FF437-C7FC-47BF-BE44-BC3F8FCF4F31}"/>
          </ac:grpSpMkLst>
        </pc:grpChg>
        <pc:picChg chg="add mod ord">
          <ac:chgData name="张承勇" userId="04ec64db-0e6d-4542-b62f-9b650ffe9ad6" providerId="ADAL" clId="{07E6BFF0-0D00-4BD6-89B2-5607C2B21DB7}" dt="2025-10-13T07:42:19.653" v="5373" actId="164"/>
          <ac:picMkLst>
            <pc:docMk/>
            <pc:sldMk cId="167482315" sldId="1479"/>
            <ac:picMk id="4" creationId="{43E182F1-C325-4437-99B9-CB6145DB9AC0}"/>
          </ac:picMkLst>
        </pc:picChg>
        <pc:picChg chg="add mod">
          <ac:chgData name="张承勇" userId="04ec64db-0e6d-4542-b62f-9b650ffe9ad6" providerId="ADAL" clId="{07E6BFF0-0D00-4BD6-89B2-5607C2B21DB7}" dt="2025-10-13T07:42:19.653" v="5373" actId="164"/>
          <ac:picMkLst>
            <pc:docMk/>
            <pc:sldMk cId="167482315" sldId="1479"/>
            <ac:picMk id="26" creationId="{A36DB284-6C7C-42A1-AEF1-1C1AAD3EFF17}"/>
          </ac:picMkLst>
        </pc:picChg>
      </pc:sldChg>
      <pc:sldChg chg="add del">
        <pc:chgData name="张承勇" userId="04ec64db-0e6d-4542-b62f-9b650ffe9ad6" providerId="ADAL" clId="{07E6BFF0-0D00-4BD6-89B2-5607C2B21DB7}" dt="2025-10-13T06:53:54.395" v="5188"/>
        <pc:sldMkLst>
          <pc:docMk/>
          <pc:sldMk cId="1679442067" sldId="1479"/>
        </pc:sldMkLst>
      </pc:sldChg>
      <pc:sldChg chg="addSp delSp modSp add del mod delAnim modAnim">
        <pc:chgData name="张承勇" userId="04ec64db-0e6d-4542-b62f-9b650ffe9ad6" providerId="ADAL" clId="{07E6BFF0-0D00-4BD6-89B2-5607C2B21DB7}" dt="2025-10-13T06:54:11.769" v="5194" actId="2696"/>
        <pc:sldMkLst>
          <pc:docMk/>
          <pc:sldMk cId="2998441920" sldId="1479"/>
        </pc:sldMkLst>
        <pc:spChg chg="del">
          <ac:chgData name="张承勇" userId="04ec64db-0e6d-4542-b62f-9b650ffe9ad6" providerId="ADAL" clId="{07E6BFF0-0D00-4BD6-89B2-5607C2B21DB7}" dt="2025-10-13T06:51:20.139" v="5160" actId="478"/>
          <ac:spMkLst>
            <pc:docMk/>
            <pc:sldMk cId="2998441920" sldId="1479"/>
            <ac:spMk id="6" creationId="{A66F0B6D-69A5-49B6-93AF-614417B8BBAE}"/>
          </ac:spMkLst>
        </pc:spChg>
        <pc:spChg chg="mod">
          <ac:chgData name="张承勇" userId="04ec64db-0e6d-4542-b62f-9b650ffe9ad6" providerId="ADAL" clId="{07E6BFF0-0D00-4BD6-89B2-5607C2B21DB7}" dt="2025-10-13T06:52:31.445" v="5171"/>
          <ac:spMkLst>
            <pc:docMk/>
            <pc:sldMk cId="2998441920" sldId="1479"/>
            <ac:spMk id="13" creationId="{8FFD08E1-02F6-4039-BE4F-15EE1215BDB3}"/>
          </ac:spMkLst>
        </pc:spChg>
        <pc:spChg chg="mod">
          <ac:chgData name="张承勇" userId="04ec64db-0e6d-4542-b62f-9b650ffe9ad6" providerId="ADAL" clId="{07E6BFF0-0D00-4BD6-89B2-5607C2B21DB7}" dt="2025-10-13T06:52:31.445" v="5171"/>
          <ac:spMkLst>
            <pc:docMk/>
            <pc:sldMk cId="2998441920" sldId="1479"/>
            <ac:spMk id="16" creationId="{0D7E157E-EED1-43DC-9D95-35860C4F420C}"/>
          </ac:spMkLst>
        </pc:spChg>
        <pc:spChg chg="mod">
          <ac:chgData name="张承勇" userId="04ec64db-0e6d-4542-b62f-9b650ffe9ad6" providerId="ADAL" clId="{07E6BFF0-0D00-4BD6-89B2-5607C2B21DB7}" dt="2025-10-13T06:52:31.445" v="5171"/>
          <ac:spMkLst>
            <pc:docMk/>
            <pc:sldMk cId="2998441920" sldId="1479"/>
            <ac:spMk id="18" creationId="{40942A1A-1570-4854-AC41-607B56E06AE5}"/>
          </ac:spMkLst>
        </pc:spChg>
        <pc:spChg chg="mod">
          <ac:chgData name="张承勇" userId="04ec64db-0e6d-4542-b62f-9b650ffe9ad6" providerId="ADAL" clId="{07E6BFF0-0D00-4BD6-89B2-5607C2B21DB7}" dt="2025-10-13T06:52:31.445" v="5171"/>
          <ac:spMkLst>
            <pc:docMk/>
            <pc:sldMk cId="2998441920" sldId="1479"/>
            <ac:spMk id="19" creationId="{AFBE2043-78F3-4024-BA1C-17B459FD59A3}"/>
          </ac:spMkLst>
        </pc:spChg>
        <pc:spChg chg="mod">
          <ac:chgData name="张承勇" userId="04ec64db-0e6d-4542-b62f-9b650ffe9ad6" providerId="ADAL" clId="{07E6BFF0-0D00-4BD6-89B2-5607C2B21DB7}" dt="2025-10-13T06:52:31.445" v="5171"/>
          <ac:spMkLst>
            <pc:docMk/>
            <pc:sldMk cId="2998441920" sldId="1479"/>
            <ac:spMk id="20" creationId="{B0A5DD86-8B77-4A00-8375-ED40763C06EA}"/>
          </ac:spMkLst>
        </pc:spChg>
        <pc:spChg chg="mod">
          <ac:chgData name="张承勇" userId="04ec64db-0e6d-4542-b62f-9b650ffe9ad6" providerId="ADAL" clId="{07E6BFF0-0D00-4BD6-89B2-5607C2B21DB7}" dt="2025-10-13T06:53:02.030" v="5177"/>
          <ac:spMkLst>
            <pc:docMk/>
            <pc:sldMk cId="2998441920" sldId="1479"/>
            <ac:spMk id="22" creationId="{311876FD-AC64-495B-B78D-82639D91E63B}"/>
          </ac:spMkLst>
        </pc:spChg>
        <pc:spChg chg="mod">
          <ac:chgData name="张承勇" userId="04ec64db-0e6d-4542-b62f-9b650ffe9ad6" providerId="ADAL" clId="{07E6BFF0-0D00-4BD6-89B2-5607C2B21DB7}" dt="2025-10-13T06:53:02.030" v="5177"/>
          <ac:spMkLst>
            <pc:docMk/>
            <pc:sldMk cId="2998441920" sldId="1479"/>
            <ac:spMk id="23" creationId="{B1AA9D17-3E59-4DFE-A9F1-CADF971451EC}"/>
          </ac:spMkLst>
        </pc:spChg>
        <pc:spChg chg="mod">
          <ac:chgData name="张承勇" userId="04ec64db-0e6d-4542-b62f-9b650ffe9ad6" providerId="ADAL" clId="{07E6BFF0-0D00-4BD6-89B2-5607C2B21DB7}" dt="2025-10-13T06:52:02.388" v="5169"/>
          <ac:spMkLst>
            <pc:docMk/>
            <pc:sldMk cId="2998441920" sldId="1479"/>
            <ac:spMk id="24" creationId="{E4DE57C7-6620-4697-A2AE-8B0F071F69F5}"/>
          </ac:spMkLst>
        </pc:spChg>
        <pc:spChg chg="del">
          <ac:chgData name="张承勇" userId="04ec64db-0e6d-4542-b62f-9b650ffe9ad6" providerId="ADAL" clId="{07E6BFF0-0D00-4BD6-89B2-5607C2B21DB7}" dt="2025-10-13T06:51:24.754" v="5161" actId="478"/>
          <ac:spMkLst>
            <pc:docMk/>
            <pc:sldMk cId="2998441920" sldId="1479"/>
            <ac:spMk id="25" creationId="{DE58E8A2-0157-4081-A89A-44CA85D4AE8A}"/>
          </ac:spMkLst>
        </pc:spChg>
        <pc:spChg chg="del">
          <ac:chgData name="张承勇" userId="04ec64db-0e6d-4542-b62f-9b650ffe9ad6" providerId="ADAL" clId="{07E6BFF0-0D00-4BD6-89B2-5607C2B21DB7}" dt="2025-10-13T06:51:28.784" v="5163" actId="478"/>
          <ac:spMkLst>
            <pc:docMk/>
            <pc:sldMk cId="2998441920" sldId="1479"/>
            <ac:spMk id="26" creationId="{47FC0A0B-15FD-4C86-9B2C-75B0A600323F}"/>
          </ac:spMkLst>
        </pc:spChg>
        <pc:spChg chg="mod">
          <ac:chgData name="张承勇" userId="04ec64db-0e6d-4542-b62f-9b650ffe9ad6" providerId="ADAL" clId="{07E6BFF0-0D00-4BD6-89B2-5607C2B21DB7}" dt="2025-10-13T06:53:02.030" v="5177"/>
          <ac:spMkLst>
            <pc:docMk/>
            <pc:sldMk cId="2998441920" sldId="1479"/>
            <ac:spMk id="31" creationId="{786B0ADC-6054-4746-B9A4-26CDD3C5B903}"/>
          </ac:spMkLst>
        </pc:spChg>
        <pc:spChg chg="mod">
          <ac:chgData name="张承勇" userId="04ec64db-0e6d-4542-b62f-9b650ffe9ad6" providerId="ADAL" clId="{07E6BFF0-0D00-4BD6-89B2-5607C2B21DB7}" dt="2025-10-13T06:53:02.030" v="5177"/>
          <ac:spMkLst>
            <pc:docMk/>
            <pc:sldMk cId="2998441920" sldId="1479"/>
            <ac:spMk id="32" creationId="{35D5612F-2555-4CE7-B235-49556ADEA673}"/>
          </ac:spMkLst>
        </pc:spChg>
        <pc:spChg chg="mod">
          <ac:chgData name="张承勇" userId="04ec64db-0e6d-4542-b62f-9b650ffe9ad6" providerId="ADAL" clId="{07E6BFF0-0D00-4BD6-89B2-5607C2B21DB7}" dt="2025-10-13T06:53:02.030" v="5177"/>
          <ac:spMkLst>
            <pc:docMk/>
            <pc:sldMk cId="2998441920" sldId="1479"/>
            <ac:spMk id="34" creationId="{B5A7290A-BACF-441D-997D-88EB940B4793}"/>
          </ac:spMkLst>
        </pc:spChg>
        <pc:spChg chg="mod">
          <ac:chgData name="张承勇" userId="04ec64db-0e6d-4542-b62f-9b650ffe9ad6" providerId="ADAL" clId="{07E6BFF0-0D00-4BD6-89B2-5607C2B21DB7}" dt="2025-10-13T06:53:02.030" v="5177"/>
          <ac:spMkLst>
            <pc:docMk/>
            <pc:sldMk cId="2998441920" sldId="1479"/>
            <ac:spMk id="37" creationId="{8C5914ED-AD5E-40EF-BB4B-C13AAF18F4D8}"/>
          </ac:spMkLst>
        </pc:spChg>
        <pc:spChg chg="del mod">
          <ac:chgData name="张承勇" userId="04ec64db-0e6d-4542-b62f-9b650ffe9ad6" providerId="ADAL" clId="{07E6BFF0-0D00-4BD6-89B2-5607C2B21DB7}" dt="2025-10-13T06:53:14.714" v="5181" actId="478"/>
          <ac:spMkLst>
            <pc:docMk/>
            <pc:sldMk cId="2998441920" sldId="1479"/>
            <ac:spMk id="39" creationId="{29966C3C-CF8C-4E82-BB09-00326F2C5793}"/>
          </ac:spMkLst>
        </pc:spChg>
        <pc:spChg chg="mod">
          <ac:chgData name="张承勇" userId="04ec64db-0e6d-4542-b62f-9b650ffe9ad6" providerId="ADAL" clId="{07E6BFF0-0D00-4BD6-89B2-5607C2B21DB7}" dt="2025-10-13T06:53:11.841" v="5180" actId="14100"/>
          <ac:spMkLst>
            <pc:docMk/>
            <pc:sldMk cId="2998441920" sldId="1479"/>
            <ac:spMk id="41" creationId="{A01C8DBF-2711-4DD7-AF16-81BF4E28C076}"/>
          </ac:spMkLst>
        </pc:spChg>
        <pc:spChg chg="mod">
          <ac:chgData name="张承勇" userId="04ec64db-0e6d-4542-b62f-9b650ffe9ad6" providerId="ADAL" clId="{07E6BFF0-0D00-4BD6-89B2-5607C2B21DB7}" dt="2025-10-13T06:53:02.030" v="5177"/>
          <ac:spMkLst>
            <pc:docMk/>
            <pc:sldMk cId="2998441920" sldId="1479"/>
            <ac:spMk id="43" creationId="{52F93F24-4FA2-453D-896F-7A98DE49EE39}"/>
          </ac:spMkLst>
        </pc:spChg>
        <pc:grpChg chg="add del mod">
          <ac:chgData name="张承勇" userId="04ec64db-0e6d-4542-b62f-9b650ffe9ad6" providerId="ADAL" clId="{07E6BFF0-0D00-4BD6-89B2-5607C2B21DB7}" dt="2025-10-13T06:52:38.394" v="5174"/>
          <ac:grpSpMkLst>
            <pc:docMk/>
            <pc:sldMk cId="2998441920" sldId="1479"/>
            <ac:grpSpMk id="10" creationId="{F2FCEEA7-04CF-41D1-B515-EE996EC3D83C}"/>
          </ac:grpSpMkLst>
        </pc:grpChg>
        <pc:grpChg chg="mod">
          <ac:chgData name="张承勇" userId="04ec64db-0e6d-4542-b62f-9b650ffe9ad6" providerId="ADAL" clId="{07E6BFF0-0D00-4BD6-89B2-5607C2B21DB7}" dt="2025-10-13T06:52:31.445" v="5171"/>
          <ac:grpSpMkLst>
            <pc:docMk/>
            <pc:sldMk cId="2998441920" sldId="1479"/>
            <ac:grpSpMk id="11" creationId="{8C28A9E3-E61E-41C1-A587-0FAB0D566BD0}"/>
          </ac:grpSpMkLst>
        </pc:grpChg>
        <pc:grpChg chg="mod">
          <ac:chgData name="张承勇" userId="04ec64db-0e6d-4542-b62f-9b650ffe9ad6" providerId="ADAL" clId="{07E6BFF0-0D00-4BD6-89B2-5607C2B21DB7}" dt="2025-10-13T06:52:31.445" v="5171"/>
          <ac:grpSpMkLst>
            <pc:docMk/>
            <pc:sldMk cId="2998441920" sldId="1479"/>
            <ac:grpSpMk id="12" creationId="{F7F9EAAB-BBA9-4F07-BD3D-D0CC5723E160}"/>
          </ac:grpSpMkLst>
        </pc:grpChg>
        <pc:grpChg chg="mod">
          <ac:chgData name="张承勇" userId="04ec64db-0e6d-4542-b62f-9b650ffe9ad6" providerId="ADAL" clId="{07E6BFF0-0D00-4BD6-89B2-5607C2B21DB7}" dt="2025-10-13T06:52:31.445" v="5171"/>
          <ac:grpSpMkLst>
            <pc:docMk/>
            <pc:sldMk cId="2998441920" sldId="1479"/>
            <ac:grpSpMk id="15" creationId="{A2879E07-BAB4-4D75-85ED-784FDA8A1ED1}"/>
          </ac:grpSpMkLst>
        </pc:grpChg>
        <pc:grpChg chg="add mod">
          <ac:chgData name="张承勇" userId="04ec64db-0e6d-4542-b62f-9b650ffe9ad6" providerId="ADAL" clId="{07E6BFF0-0D00-4BD6-89B2-5607C2B21DB7}" dt="2025-10-13T06:54:01.704" v="5192" actId="1076"/>
          <ac:grpSpMkLst>
            <pc:docMk/>
            <pc:sldMk cId="2998441920" sldId="1479"/>
            <ac:grpSpMk id="21" creationId="{5B82B4DA-E7D3-40CB-AF85-0E07BE06D713}"/>
          </ac:grpSpMkLst>
        </pc:grpChg>
        <pc:grpChg chg="add mod">
          <ac:chgData name="张承勇" userId="04ec64db-0e6d-4542-b62f-9b650ffe9ad6" providerId="ADAL" clId="{07E6BFF0-0D00-4BD6-89B2-5607C2B21DB7}" dt="2025-10-13T06:54:01.704" v="5192" actId="1076"/>
          <ac:grpSpMkLst>
            <pc:docMk/>
            <pc:sldMk cId="2998441920" sldId="1479"/>
            <ac:grpSpMk id="28" creationId="{488E5B58-F956-489F-8154-5FD126CB35B1}"/>
          </ac:grpSpMkLst>
        </pc:grpChg>
        <pc:grpChg chg="mod">
          <ac:chgData name="张承勇" userId="04ec64db-0e6d-4542-b62f-9b650ffe9ad6" providerId="ADAL" clId="{07E6BFF0-0D00-4BD6-89B2-5607C2B21DB7}" dt="2025-10-13T06:53:02.030" v="5177"/>
          <ac:grpSpMkLst>
            <pc:docMk/>
            <pc:sldMk cId="2998441920" sldId="1479"/>
            <ac:grpSpMk id="30" creationId="{69A68928-AB7D-4EAD-A53C-EE6EEAFAADFC}"/>
          </ac:grpSpMkLst>
        </pc:grpChg>
        <pc:grpChg chg="add del mod">
          <ac:chgData name="张承勇" userId="04ec64db-0e6d-4542-b62f-9b650ffe9ad6" providerId="ADAL" clId="{07E6BFF0-0D00-4BD6-89B2-5607C2B21DB7}" dt="2025-10-13T06:53:15.681" v="5183" actId="478"/>
          <ac:grpSpMkLst>
            <pc:docMk/>
            <pc:sldMk cId="2998441920" sldId="1479"/>
            <ac:grpSpMk id="33" creationId="{627BCDE8-2754-43EF-856C-BF7F7B7F49AA}"/>
          </ac:grpSpMkLst>
        </pc:grpChg>
        <pc:grpChg chg="mod">
          <ac:chgData name="张承勇" userId="04ec64db-0e6d-4542-b62f-9b650ffe9ad6" providerId="ADAL" clId="{07E6BFF0-0D00-4BD6-89B2-5607C2B21DB7}" dt="2025-10-13T06:53:02.030" v="5177"/>
          <ac:grpSpMkLst>
            <pc:docMk/>
            <pc:sldMk cId="2998441920" sldId="1479"/>
            <ac:grpSpMk id="35" creationId="{A1E59EC3-6AD4-4F81-866E-4368700C71DC}"/>
          </ac:grpSpMkLst>
        </pc:grpChg>
        <pc:grpChg chg="del mod">
          <ac:chgData name="张承勇" userId="04ec64db-0e6d-4542-b62f-9b650ffe9ad6" providerId="ADAL" clId="{07E6BFF0-0D00-4BD6-89B2-5607C2B21DB7}" dt="2025-10-13T06:53:14.714" v="5181" actId="478"/>
          <ac:grpSpMkLst>
            <pc:docMk/>
            <pc:sldMk cId="2998441920" sldId="1479"/>
            <ac:grpSpMk id="36" creationId="{60821B98-7B5E-492C-B1D3-17AADEC91273}"/>
          </ac:grpSpMkLst>
        </pc:grpChg>
        <pc:grpChg chg="add mod">
          <ac:chgData name="张承勇" userId="04ec64db-0e6d-4542-b62f-9b650ffe9ad6" providerId="ADAL" clId="{07E6BFF0-0D00-4BD6-89B2-5607C2B21DB7}" dt="2025-10-13T06:54:01.704" v="5192" actId="1076"/>
          <ac:grpSpMkLst>
            <pc:docMk/>
            <pc:sldMk cId="2998441920" sldId="1479"/>
            <ac:grpSpMk id="40" creationId="{6A3FF437-C7FC-47BF-BE44-BC3F8FCF4F31}"/>
          </ac:grpSpMkLst>
        </pc:grpChg>
        <pc:grpChg chg="mod">
          <ac:chgData name="张承勇" userId="04ec64db-0e6d-4542-b62f-9b650ffe9ad6" providerId="ADAL" clId="{07E6BFF0-0D00-4BD6-89B2-5607C2B21DB7}" dt="2025-10-13T06:53:02.030" v="5177"/>
          <ac:grpSpMkLst>
            <pc:docMk/>
            <pc:sldMk cId="2998441920" sldId="1479"/>
            <ac:grpSpMk id="42" creationId="{83561F3F-0E15-4103-B5E2-ECE3A1A077BF}"/>
          </ac:grpSpMkLst>
        </pc:grpChg>
        <pc:picChg chg="mod">
          <ac:chgData name="张承勇" userId="04ec64db-0e6d-4542-b62f-9b650ffe9ad6" providerId="ADAL" clId="{07E6BFF0-0D00-4BD6-89B2-5607C2B21DB7}" dt="2025-10-13T06:54:02.290" v="5193" actId="1076"/>
          <ac:picMkLst>
            <pc:docMk/>
            <pc:sldMk cId="2998441920" sldId="1479"/>
            <ac:picMk id="5" creationId="{7E8E1362-62CD-4C2B-9DDB-04D647F337C3}"/>
          </ac:picMkLst>
        </pc:picChg>
        <pc:picChg chg="mod">
          <ac:chgData name="张承勇" userId="04ec64db-0e6d-4542-b62f-9b650ffe9ad6" providerId="ADAL" clId="{07E6BFF0-0D00-4BD6-89B2-5607C2B21DB7}" dt="2025-10-13T06:52:31.445" v="5171"/>
          <ac:picMkLst>
            <pc:docMk/>
            <pc:sldMk cId="2998441920" sldId="1479"/>
            <ac:picMk id="17" creationId="{5B48FCC6-98A8-49DF-9F19-A1BAE28FBDE3}"/>
          </ac:picMkLst>
        </pc:picChg>
        <pc:picChg chg="mod">
          <ac:chgData name="张承勇" userId="04ec64db-0e6d-4542-b62f-9b650ffe9ad6" providerId="ADAL" clId="{07E6BFF0-0D00-4BD6-89B2-5607C2B21DB7}" dt="2025-10-13T06:53:02.030" v="5177"/>
          <ac:picMkLst>
            <pc:docMk/>
            <pc:sldMk cId="2998441920" sldId="1479"/>
            <ac:picMk id="29" creationId="{817F1EA7-A45C-46FF-87DC-4639AEAC1C3A}"/>
          </ac:picMkLst>
        </pc:picChg>
        <pc:picChg chg="mod">
          <ac:chgData name="张承勇" userId="04ec64db-0e6d-4542-b62f-9b650ffe9ad6" providerId="ADAL" clId="{07E6BFF0-0D00-4BD6-89B2-5607C2B21DB7}" dt="2025-10-13T06:53:02.030" v="5177"/>
          <ac:picMkLst>
            <pc:docMk/>
            <pc:sldMk cId="2998441920" sldId="1479"/>
            <ac:picMk id="38" creationId="{38CA9B24-046E-4CF8-B8DC-C2592C1E67FD}"/>
          </ac:picMkLst>
        </pc:picChg>
        <pc:cxnChg chg="mod">
          <ac:chgData name="张承勇" userId="04ec64db-0e6d-4542-b62f-9b650ffe9ad6" providerId="ADAL" clId="{07E6BFF0-0D00-4BD6-89B2-5607C2B21DB7}" dt="2025-10-13T06:52:31.445" v="5171"/>
          <ac:cxnSpMkLst>
            <pc:docMk/>
            <pc:sldMk cId="2998441920" sldId="1479"/>
            <ac:cxnSpMk id="14" creationId="{C309BAEF-F060-488F-B5EB-B05CB6F6967D}"/>
          </ac:cxnSpMkLst>
        </pc:cxnChg>
        <pc:cxnChg chg="mod">
          <ac:chgData name="张承勇" userId="04ec64db-0e6d-4542-b62f-9b650ffe9ad6" providerId="ADAL" clId="{07E6BFF0-0D00-4BD6-89B2-5607C2B21DB7}" dt="2025-10-13T06:53:02.030" v="5177"/>
          <ac:cxnSpMkLst>
            <pc:docMk/>
            <pc:sldMk cId="2998441920" sldId="1479"/>
            <ac:cxnSpMk id="44" creationId="{506F10B6-5655-444C-B6E3-6F0D24BF0F98}"/>
          </ac:cxnSpMkLst>
        </pc:cxnChg>
        <pc:cxnChg chg="mod">
          <ac:chgData name="张承勇" userId="04ec64db-0e6d-4542-b62f-9b650ffe9ad6" providerId="ADAL" clId="{07E6BFF0-0D00-4BD6-89B2-5607C2B21DB7}" dt="2025-10-13T06:53:02.030" v="5177"/>
          <ac:cxnSpMkLst>
            <pc:docMk/>
            <pc:sldMk cId="2998441920" sldId="1479"/>
            <ac:cxnSpMk id="45" creationId="{1DF957B8-B240-4A64-85DC-A2D1D08ADC84}"/>
          </ac:cxnSpMkLst>
        </pc:cxnChg>
      </pc:sldChg>
      <pc:sldChg chg="add del">
        <pc:chgData name="张承勇" userId="04ec64db-0e6d-4542-b62f-9b650ffe9ad6" providerId="ADAL" clId="{07E6BFF0-0D00-4BD6-89B2-5607C2B21DB7}" dt="2025-10-13T06:49:38.641" v="5136" actId="47"/>
        <pc:sldMkLst>
          <pc:docMk/>
          <pc:sldMk cId="3624455975" sldId="1480"/>
        </pc:sldMkLst>
      </pc:sldChg>
      <pc:sldChg chg="addSp delSp modSp add mod ord delAnim modAnim">
        <pc:chgData name="张承勇" userId="04ec64db-0e6d-4542-b62f-9b650ffe9ad6" providerId="ADAL" clId="{07E6BFF0-0D00-4BD6-89B2-5607C2B21DB7}" dt="2025-10-14T08:06:13.397" v="7279"/>
        <pc:sldMkLst>
          <pc:docMk/>
          <pc:sldMk cId="2305900010" sldId="1481"/>
        </pc:sldMkLst>
        <pc:spChg chg="del">
          <ac:chgData name="张承勇" userId="04ec64db-0e6d-4542-b62f-9b650ffe9ad6" providerId="ADAL" clId="{07E6BFF0-0D00-4BD6-89B2-5607C2B21DB7}" dt="2025-10-13T13:50:24.567" v="6488" actId="478"/>
          <ac:spMkLst>
            <pc:docMk/>
            <pc:sldMk cId="2305900010" sldId="1481"/>
            <ac:spMk id="2" creationId="{BD81B62A-DF2A-A431-F2B0-B095D894C406}"/>
          </ac:spMkLst>
        </pc:spChg>
        <pc:spChg chg="add del mod">
          <ac:chgData name="张承勇" userId="04ec64db-0e6d-4542-b62f-9b650ffe9ad6" providerId="ADAL" clId="{07E6BFF0-0D00-4BD6-89B2-5607C2B21DB7}" dt="2025-10-13T13:52:02.848" v="6517" actId="478"/>
          <ac:spMkLst>
            <pc:docMk/>
            <pc:sldMk cId="2305900010" sldId="1481"/>
            <ac:spMk id="29" creationId="{54DDD462-46CF-408C-8B4F-E81C45A730FD}"/>
          </ac:spMkLst>
        </pc:spChg>
        <pc:spChg chg="add mod">
          <ac:chgData name="张承勇" userId="04ec64db-0e6d-4542-b62f-9b650ffe9ad6" providerId="ADAL" clId="{07E6BFF0-0D00-4BD6-89B2-5607C2B21DB7}" dt="2025-10-13T13:52:03.158" v="6518"/>
          <ac:spMkLst>
            <pc:docMk/>
            <pc:sldMk cId="2305900010" sldId="1481"/>
            <ac:spMk id="30" creationId="{21B1F0FE-D228-4E36-8BB9-E539BF60DD63}"/>
          </ac:spMkLst>
        </pc:spChg>
        <pc:spChg chg="mod">
          <ac:chgData name="张承勇" userId="04ec64db-0e6d-4542-b62f-9b650ffe9ad6" providerId="ADAL" clId="{07E6BFF0-0D00-4BD6-89B2-5607C2B21DB7}" dt="2025-10-13T06:41:54.917" v="5069"/>
          <ac:spMkLst>
            <pc:docMk/>
            <pc:sldMk cId="2305900010" sldId="1481"/>
            <ac:spMk id="30" creationId="{D35D8CB4-B198-4A4F-BC1E-F0854C7C0C3F}"/>
          </ac:spMkLst>
        </pc:spChg>
        <pc:spChg chg="mod">
          <ac:chgData name="张承勇" userId="04ec64db-0e6d-4542-b62f-9b650ffe9ad6" providerId="ADAL" clId="{07E6BFF0-0D00-4BD6-89B2-5607C2B21DB7}" dt="2025-10-13T06:41:54.917" v="5069"/>
          <ac:spMkLst>
            <pc:docMk/>
            <pc:sldMk cId="2305900010" sldId="1481"/>
            <ac:spMk id="32" creationId="{8C798559-4CFC-404E-B52E-08F66034F3F1}"/>
          </ac:spMkLst>
        </pc:spChg>
        <pc:spChg chg="mod">
          <ac:chgData name="张承勇" userId="04ec64db-0e6d-4542-b62f-9b650ffe9ad6" providerId="ADAL" clId="{07E6BFF0-0D00-4BD6-89B2-5607C2B21DB7}" dt="2025-10-13T06:41:54.917" v="5069"/>
          <ac:spMkLst>
            <pc:docMk/>
            <pc:sldMk cId="2305900010" sldId="1481"/>
            <ac:spMk id="36" creationId="{B7DBFF58-5040-4C92-A7D1-7EBE90BC1578}"/>
          </ac:spMkLst>
        </pc:spChg>
        <pc:spChg chg="mod">
          <ac:chgData name="张承勇" userId="04ec64db-0e6d-4542-b62f-9b650ffe9ad6" providerId="ADAL" clId="{07E6BFF0-0D00-4BD6-89B2-5607C2B21DB7}" dt="2025-10-13T14:33:56.994" v="7046" actId="20577"/>
          <ac:spMkLst>
            <pc:docMk/>
            <pc:sldMk cId="2305900010" sldId="1481"/>
            <ac:spMk id="37" creationId="{C0F1D8A7-A54C-42E4-B79F-D17F721B28AE}"/>
          </ac:spMkLst>
        </pc:spChg>
        <pc:spChg chg="mod">
          <ac:chgData name="张承勇" userId="04ec64db-0e6d-4542-b62f-9b650ffe9ad6" providerId="ADAL" clId="{07E6BFF0-0D00-4BD6-89B2-5607C2B21DB7}" dt="2025-10-13T06:41:54.917" v="5069"/>
          <ac:spMkLst>
            <pc:docMk/>
            <pc:sldMk cId="2305900010" sldId="1481"/>
            <ac:spMk id="39" creationId="{D5D2418F-C3D8-45F9-915C-E051E5019EAA}"/>
          </ac:spMkLst>
        </pc:spChg>
        <pc:spChg chg="mod">
          <ac:chgData name="张承勇" userId="04ec64db-0e6d-4542-b62f-9b650ffe9ad6" providerId="ADAL" clId="{07E6BFF0-0D00-4BD6-89B2-5607C2B21DB7}" dt="2025-10-13T06:41:54.917" v="5069"/>
          <ac:spMkLst>
            <pc:docMk/>
            <pc:sldMk cId="2305900010" sldId="1481"/>
            <ac:spMk id="40" creationId="{0E4D14FF-C136-40C5-8DBF-26EE0A63F566}"/>
          </ac:spMkLst>
        </pc:spChg>
        <pc:spChg chg="mod">
          <ac:chgData name="张承勇" userId="04ec64db-0e6d-4542-b62f-9b650ffe9ad6" providerId="ADAL" clId="{07E6BFF0-0D00-4BD6-89B2-5607C2B21DB7}" dt="2025-10-13T06:41:54.917" v="5069"/>
          <ac:spMkLst>
            <pc:docMk/>
            <pc:sldMk cId="2305900010" sldId="1481"/>
            <ac:spMk id="41" creationId="{8EF165D8-1F4F-40DE-9576-5C0E25C46844}"/>
          </ac:spMkLst>
        </pc:spChg>
        <pc:spChg chg="mod">
          <ac:chgData name="张承勇" userId="04ec64db-0e6d-4542-b62f-9b650ffe9ad6" providerId="ADAL" clId="{07E6BFF0-0D00-4BD6-89B2-5607C2B21DB7}" dt="2025-10-13T06:42:08.831" v="5071"/>
          <ac:spMkLst>
            <pc:docMk/>
            <pc:sldMk cId="2305900010" sldId="1481"/>
            <ac:spMk id="45" creationId="{325CE113-09CD-4958-A93F-A979ACC052D0}"/>
          </ac:spMkLst>
        </pc:spChg>
        <pc:spChg chg="mod">
          <ac:chgData name="张承勇" userId="04ec64db-0e6d-4542-b62f-9b650ffe9ad6" providerId="ADAL" clId="{07E6BFF0-0D00-4BD6-89B2-5607C2B21DB7}" dt="2025-10-13T06:42:08.831" v="5071"/>
          <ac:spMkLst>
            <pc:docMk/>
            <pc:sldMk cId="2305900010" sldId="1481"/>
            <ac:spMk id="48" creationId="{FDA1617A-72DE-4EDE-84BC-158DF7EB144E}"/>
          </ac:spMkLst>
        </pc:spChg>
        <pc:spChg chg="mod">
          <ac:chgData name="张承勇" userId="04ec64db-0e6d-4542-b62f-9b650ffe9ad6" providerId="ADAL" clId="{07E6BFF0-0D00-4BD6-89B2-5607C2B21DB7}" dt="2025-10-13T06:42:08.831" v="5071"/>
          <ac:spMkLst>
            <pc:docMk/>
            <pc:sldMk cId="2305900010" sldId="1481"/>
            <ac:spMk id="50" creationId="{8B538E17-201A-4C25-85A3-0CA1B54576F7}"/>
          </ac:spMkLst>
        </pc:spChg>
        <pc:spChg chg="mod">
          <ac:chgData name="张承勇" userId="04ec64db-0e6d-4542-b62f-9b650ffe9ad6" providerId="ADAL" clId="{07E6BFF0-0D00-4BD6-89B2-5607C2B21DB7}" dt="2025-10-13T06:42:08.831" v="5071"/>
          <ac:spMkLst>
            <pc:docMk/>
            <pc:sldMk cId="2305900010" sldId="1481"/>
            <ac:spMk id="51" creationId="{89763E17-927E-4B4E-9EBD-53B3794291E4}"/>
          </ac:spMkLst>
        </pc:spChg>
        <pc:spChg chg="mod">
          <ac:chgData name="张承勇" userId="04ec64db-0e6d-4542-b62f-9b650ffe9ad6" providerId="ADAL" clId="{07E6BFF0-0D00-4BD6-89B2-5607C2B21DB7}" dt="2025-10-13T06:42:08.831" v="5071"/>
          <ac:spMkLst>
            <pc:docMk/>
            <pc:sldMk cId="2305900010" sldId="1481"/>
            <ac:spMk id="53" creationId="{0045D6D5-4C0A-4646-A69E-DCF8EA3729DA}"/>
          </ac:spMkLst>
        </pc:spChg>
        <pc:spChg chg="del">
          <ac:chgData name="张承勇" userId="04ec64db-0e6d-4542-b62f-9b650ffe9ad6" providerId="ADAL" clId="{07E6BFF0-0D00-4BD6-89B2-5607C2B21DB7}" dt="2025-10-13T06:40:14.362" v="5066" actId="478"/>
          <ac:spMkLst>
            <pc:docMk/>
            <pc:sldMk cId="2305900010" sldId="1481"/>
            <ac:spMk id="68" creationId="{7EA79951-6EE7-4EDB-81BF-EA03DF2B8EDB}"/>
          </ac:spMkLst>
        </pc:spChg>
        <pc:spChg chg="del">
          <ac:chgData name="张承勇" userId="04ec64db-0e6d-4542-b62f-9b650ffe9ad6" providerId="ADAL" clId="{07E6BFF0-0D00-4BD6-89B2-5607C2B21DB7}" dt="2025-10-13T06:40:13.120" v="5065" actId="478"/>
          <ac:spMkLst>
            <pc:docMk/>
            <pc:sldMk cId="2305900010" sldId="1481"/>
            <ac:spMk id="69" creationId="{36FF14A9-34DE-4902-A0FE-F455C308C202}"/>
          </ac:spMkLst>
        </pc:spChg>
        <pc:spChg chg="del mod">
          <ac:chgData name="张承勇" userId="04ec64db-0e6d-4542-b62f-9b650ffe9ad6" providerId="ADAL" clId="{07E6BFF0-0D00-4BD6-89B2-5607C2B21DB7}" dt="2025-10-13T06:42:19.739" v="5073" actId="478"/>
          <ac:spMkLst>
            <pc:docMk/>
            <pc:sldMk cId="2305900010" sldId="1481"/>
            <ac:spMk id="78" creationId="{7B004CE5-3ED1-4C22-A8A3-DFFB42645305}"/>
          </ac:spMkLst>
        </pc:spChg>
        <pc:spChg chg="del mod">
          <ac:chgData name="张承勇" userId="04ec64db-0e6d-4542-b62f-9b650ffe9ad6" providerId="ADAL" clId="{07E6BFF0-0D00-4BD6-89B2-5607C2B21DB7}" dt="2025-10-13T06:42:22.074" v="5074" actId="478"/>
          <ac:spMkLst>
            <pc:docMk/>
            <pc:sldMk cId="2305900010" sldId="1481"/>
            <ac:spMk id="80" creationId="{D34D18AD-1B4A-4CD3-9531-32135DF80CE2}"/>
          </ac:spMkLst>
        </pc:spChg>
        <pc:spChg chg="mod topLvl">
          <ac:chgData name="张承勇" userId="04ec64db-0e6d-4542-b62f-9b650ffe9ad6" providerId="ADAL" clId="{07E6BFF0-0D00-4BD6-89B2-5607C2B21DB7}" dt="2025-10-13T07:36:16.122" v="5339" actId="1076"/>
          <ac:spMkLst>
            <pc:docMk/>
            <pc:sldMk cId="2305900010" sldId="1481"/>
            <ac:spMk id="84" creationId="{41900CDD-C86E-4498-B77D-A1389485FCA2}"/>
          </ac:spMkLst>
        </pc:spChg>
        <pc:spChg chg="mod topLvl">
          <ac:chgData name="张承勇" userId="04ec64db-0e6d-4542-b62f-9b650ffe9ad6" providerId="ADAL" clId="{07E6BFF0-0D00-4BD6-89B2-5607C2B21DB7}" dt="2025-10-13T06:44:37.280" v="5105" actId="14100"/>
          <ac:spMkLst>
            <pc:docMk/>
            <pc:sldMk cId="2305900010" sldId="1481"/>
            <ac:spMk id="86" creationId="{AE4F536B-3EA6-48EB-9BD1-6EB35D264AD1}"/>
          </ac:spMkLst>
        </pc:spChg>
        <pc:spChg chg="mod">
          <ac:chgData name="张承勇" userId="04ec64db-0e6d-4542-b62f-9b650ffe9ad6" providerId="ADAL" clId="{07E6BFF0-0D00-4BD6-89B2-5607C2B21DB7}" dt="2025-10-13T06:43:11.296" v="5082" actId="165"/>
          <ac:spMkLst>
            <pc:docMk/>
            <pc:sldMk cId="2305900010" sldId="1481"/>
            <ac:spMk id="87" creationId="{81C13963-FE9D-44B1-9B31-1361F27F7500}"/>
          </ac:spMkLst>
        </pc:spChg>
        <pc:spChg chg="mod">
          <ac:chgData name="张承勇" userId="04ec64db-0e6d-4542-b62f-9b650ffe9ad6" providerId="ADAL" clId="{07E6BFF0-0D00-4BD6-89B2-5607C2B21DB7}" dt="2025-10-13T07:36:35.657" v="5343" actId="1076"/>
          <ac:spMkLst>
            <pc:docMk/>
            <pc:sldMk cId="2305900010" sldId="1481"/>
            <ac:spMk id="88" creationId="{4126FC4A-28CF-4547-B3B4-E7AD29AB00FC}"/>
          </ac:spMkLst>
        </pc:spChg>
        <pc:spChg chg="del mod topLvl">
          <ac:chgData name="张承勇" userId="04ec64db-0e6d-4542-b62f-9b650ffe9ad6" providerId="ADAL" clId="{07E6BFF0-0D00-4BD6-89B2-5607C2B21DB7}" dt="2025-10-13T07:41:42.840" v="5368" actId="478"/>
          <ac:spMkLst>
            <pc:docMk/>
            <pc:sldMk cId="2305900010" sldId="1481"/>
            <ac:spMk id="90" creationId="{60C6B98D-EEAF-45A0-A950-8B0473F6D85E}"/>
          </ac:spMkLst>
        </pc:spChg>
        <pc:spChg chg="mod">
          <ac:chgData name="张承勇" userId="04ec64db-0e6d-4542-b62f-9b650ffe9ad6" providerId="ADAL" clId="{07E6BFF0-0D00-4BD6-89B2-5607C2B21DB7}" dt="2025-10-13T06:44:53.589" v="5107"/>
          <ac:spMkLst>
            <pc:docMk/>
            <pc:sldMk cId="2305900010" sldId="1481"/>
            <ac:spMk id="93" creationId="{EB06458A-9863-419F-A153-4B15743379A6}"/>
          </ac:spMkLst>
        </pc:spChg>
        <pc:spChg chg="mod">
          <ac:chgData name="张承勇" userId="04ec64db-0e6d-4542-b62f-9b650ffe9ad6" providerId="ADAL" clId="{07E6BFF0-0D00-4BD6-89B2-5607C2B21DB7}" dt="2025-10-13T06:44:53.589" v="5107"/>
          <ac:spMkLst>
            <pc:docMk/>
            <pc:sldMk cId="2305900010" sldId="1481"/>
            <ac:spMk id="95" creationId="{D8DF2ACC-1FA5-4410-AA08-D987515C4C1F}"/>
          </ac:spMkLst>
        </pc:spChg>
        <pc:spChg chg="mod">
          <ac:chgData name="张承勇" userId="04ec64db-0e6d-4542-b62f-9b650ffe9ad6" providerId="ADAL" clId="{07E6BFF0-0D00-4BD6-89B2-5607C2B21DB7}" dt="2025-10-13T06:52:46.971" v="5176" actId="14100"/>
          <ac:spMkLst>
            <pc:docMk/>
            <pc:sldMk cId="2305900010" sldId="1481"/>
            <ac:spMk id="100" creationId="{F5414253-14BC-4B35-93BA-65117339B015}"/>
          </ac:spMkLst>
        </pc:spChg>
        <pc:spChg chg="mod">
          <ac:chgData name="张承勇" userId="04ec64db-0e6d-4542-b62f-9b650ffe9ad6" providerId="ADAL" clId="{07E6BFF0-0D00-4BD6-89B2-5607C2B21DB7}" dt="2025-10-13T07:37:28.502" v="5354" actId="14100"/>
          <ac:spMkLst>
            <pc:docMk/>
            <pc:sldMk cId="2305900010" sldId="1481"/>
            <ac:spMk id="102" creationId="{9DE67026-ED5B-45E3-BBD9-5C97E24CDE03}"/>
          </ac:spMkLst>
        </pc:spChg>
        <pc:spChg chg="mod">
          <ac:chgData name="张承勇" userId="04ec64db-0e6d-4542-b62f-9b650ffe9ad6" providerId="ADAL" clId="{07E6BFF0-0D00-4BD6-89B2-5607C2B21DB7}" dt="2025-10-13T06:45:09.032" v="5111" actId="165"/>
          <ac:spMkLst>
            <pc:docMk/>
            <pc:sldMk cId="2305900010" sldId="1481"/>
            <ac:spMk id="106" creationId="{DA51337E-DBF4-4A1C-B326-C398B7B92264}"/>
          </ac:spMkLst>
        </pc:spChg>
        <pc:spChg chg="mod">
          <ac:chgData name="张承勇" userId="04ec64db-0e6d-4542-b62f-9b650ffe9ad6" providerId="ADAL" clId="{07E6BFF0-0D00-4BD6-89B2-5607C2B21DB7}" dt="2025-10-13T06:45:09.032" v="5111" actId="165"/>
          <ac:spMkLst>
            <pc:docMk/>
            <pc:sldMk cId="2305900010" sldId="1481"/>
            <ac:spMk id="108" creationId="{3523EB76-0355-4CF8-BB15-67EB11E42F47}"/>
          </ac:spMkLst>
        </pc:spChg>
        <pc:spChg chg="mod">
          <ac:chgData name="张承勇" userId="04ec64db-0e6d-4542-b62f-9b650ffe9ad6" providerId="ADAL" clId="{07E6BFF0-0D00-4BD6-89B2-5607C2B21DB7}" dt="2025-10-13T06:45:09.032" v="5111" actId="165"/>
          <ac:spMkLst>
            <pc:docMk/>
            <pc:sldMk cId="2305900010" sldId="1481"/>
            <ac:spMk id="109" creationId="{D5B23052-117F-412B-B1F9-57CF4089E0CF}"/>
          </ac:spMkLst>
        </pc:spChg>
        <pc:spChg chg="mod">
          <ac:chgData name="张承勇" userId="04ec64db-0e6d-4542-b62f-9b650ffe9ad6" providerId="ADAL" clId="{07E6BFF0-0D00-4BD6-89B2-5607C2B21DB7}" dt="2025-10-13T06:45:09.032" v="5111" actId="165"/>
          <ac:spMkLst>
            <pc:docMk/>
            <pc:sldMk cId="2305900010" sldId="1481"/>
            <ac:spMk id="110" creationId="{C043D46A-E84C-43D2-9239-3CB7A6B8388B}"/>
          </ac:spMkLst>
        </pc:spChg>
        <pc:grpChg chg="add mod">
          <ac:chgData name="张承勇" userId="04ec64db-0e6d-4542-b62f-9b650ffe9ad6" providerId="ADAL" clId="{07E6BFF0-0D00-4BD6-89B2-5607C2B21DB7}" dt="2025-10-13T07:36:40.811" v="5344" actId="1076"/>
          <ac:grpSpMkLst>
            <pc:docMk/>
            <pc:sldMk cId="2305900010" sldId="1481"/>
            <ac:grpSpMk id="3" creationId="{B51C9524-0A53-4E7C-A273-A09378ADDB5A}"/>
          </ac:grpSpMkLst>
        </pc:grpChg>
        <pc:grpChg chg="add mod">
          <ac:chgData name="张承勇" userId="04ec64db-0e6d-4542-b62f-9b650ffe9ad6" providerId="ADAL" clId="{07E6BFF0-0D00-4BD6-89B2-5607C2B21DB7}" dt="2025-10-13T07:37:24.706" v="5353" actId="1076"/>
          <ac:grpSpMkLst>
            <pc:docMk/>
            <pc:sldMk cId="2305900010" sldId="1481"/>
            <ac:grpSpMk id="5" creationId="{25C12E03-0F88-42FF-A919-89397802CDA0}"/>
          </ac:grpSpMkLst>
        </pc:grpChg>
        <pc:grpChg chg="add mod ord">
          <ac:chgData name="张承勇" userId="04ec64db-0e6d-4542-b62f-9b650ffe9ad6" providerId="ADAL" clId="{07E6BFF0-0D00-4BD6-89B2-5607C2B21DB7}" dt="2025-10-13T07:38:15.261" v="5361" actId="1076"/>
          <ac:grpSpMkLst>
            <pc:docMk/>
            <pc:sldMk cId="2305900010" sldId="1481"/>
            <ac:grpSpMk id="14" creationId="{13FB910D-8975-45C1-ABE6-21A33975DD81}"/>
          </ac:grpSpMkLst>
        </pc:grpChg>
        <pc:grpChg chg="add del mod">
          <ac:chgData name="张承勇" userId="04ec64db-0e6d-4542-b62f-9b650ffe9ad6" providerId="ADAL" clId="{07E6BFF0-0D00-4BD6-89B2-5607C2B21DB7}" dt="2025-10-13T06:42:00.593" v="5070"/>
          <ac:grpSpMkLst>
            <pc:docMk/>
            <pc:sldMk cId="2305900010" sldId="1481"/>
            <ac:grpSpMk id="25" creationId="{D341B15A-3545-4C8E-A0B0-07570F92D79A}"/>
          </ac:grpSpMkLst>
        </pc:grpChg>
        <pc:grpChg chg="mod">
          <ac:chgData name="张承勇" userId="04ec64db-0e6d-4542-b62f-9b650ffe9ad6" providerId="ADAL" clId="{07E6BFF0-0D00-4BD6-89B2-5607C2B21DB7}" dt="2025-10-13T06:41:54.917" v="5069"/>
          <ac:grpSpMkLst>
            <pc:docMk/>
            <pc:sldMk cId="2305900010" sldId="1481"/>
            <ac:grpSpMk id="26" creationId="{2CC39C9F-DCF6-4318-A746-75A0081366B9}"/>
          </ac:grpSpMkLst>
        </pc:grpChg>
        <pc:grpChg chg="mod">
          <ac:chgData name="张承勇" userId="04ec64db-0e6d-4542-b62f-9b650ffe9ad6" providerId="ADAL" clId="{07E6BFF0-0D00-4BD6-89B2-5607C2B21DB7}" dt="2025-10-13T06:41:54.917" v="5069"/>
          <ac:grpSpMkLst>
            <pc:docMk/>
            <pc:sldMk cId="2305900010" sldId="1481"/>
            <ac:grpSpMk id="28" creationId="{97035D4F-F939-43F5-A889-D08AC286A031}"/>
          </ac:grpSpMkLst>
        </pc:grpChg>
        <pc:grpChg chg="mod">
          <ac:chgData name="张承勇" userId="04ec64db-0e6d-4542-b62f-9b650ffe9ad6" providerId="ADAL" clId="{07E6BFF0-0D00-4BD6-89B2-5607C2B21DB7}" dt="2025-10-13T06:41:54.917" v="5069"/>
          <ac:grpSpMkLst>
            <pc:docMk/>
            <pc:sldMk cId="2305900010" sldId="1481"/>
            <ac:grpSpMk id="29" creationId="{C8C9151E-2D15-41DE-AD36-E9CE0EA4F4DD}"/>
          </ac:grpSpMkLst>
        </pc:grpChg>
        <pc:grpChg chg="mod">
          <ac:chgData name="张承勇" userId="04ec64db-0e6d-4542-b62f-9b650ffe9ad6" providerId="ADAL" clId="{07E6BFF0-0D00-4BD6-89B2-5607C2B21DB7}" dt="2025-10-13T06:41:54.917" v="5069"/>
          <ac:grpSpMkLst>
            <pc:docMk/>
            <pc:sldMk cId="2305900010" sldId="1481"/>
            <ac:grpSpMk id="31" creationId="{98023FC3-455A-4B53-842D-088A3E7983ED}"/>
          </ac:grpSpMkLst>
        </pc:grpChg>
        <pc:grpChg chg="mod">
          <ac:chgData name="张承勇" userId="04ec64db-0e6d-4542-b62f-9b650ffe9ad6" providerId="ADAL" clId="{07E6BFF0-0D00-4BD6-89B2-5607C2B21DB7}" dt="2025-10-13T06:41:54.917" v="5069"/>
          <ac:grpSpMkLst>
            <pc:docMk/>
            <pc:sldMk cId="2305900010" sldId="1481"/>
            <ac:grpSpMk id="35" creationId="{D8E2B760-FAD6-4B73-AF5D-0D05B6D54B16}"/>
          </ac:grpSpMkLst>
        </pc:grpChg>
        <pc:grpChg chg="add del mod ord">
          <ac:chgData name="张承勇" userId="04ec64db-0e6d-4542-b62f-9b650ffe9ad6" providerId="ADAL" clId="{07E6BFF0-0D00-4BD6-89B2-5607C2B21DB7}" dt="2025-10-13T06:44:47.352" v="5106" actId="478"/>
          <ac:grpSpMkLst>
            <pc:docMk/>
            <pc:sldMk cId="2305900010" sldId="1481"/>
            <ac:grpSpMk id="42" creationId="{6180EE4B-77B1-4388-9DDD-A33F8D9B2CB0}"/>
          </ac:grpSpMkLst>
        </pc:grpChg>
        <pc:grpChg chg="mod">
          <ac:chgData name="张承勇" userId="04ec64db-0e6d-4542-b62f-9b650ffe9ad6" providerId="ADAL" clId="{07E6BFF0-0D00-4BD6-89B2-5607C2B21DB7}" dt="2025-10-13T06:42:08.831" v="5071"/>
          <ac:grpSpMkLst>
            <pc:docMk/>
            <pc:sldMk cId="2305900010" sldId="1481"/>
            <ac:grpSpMk id="43" creationId="{E1633916-2A6A-460D-9747-82F25F8427E6}"/>
          </ac:grpSpMkLst>
        </pc:grpChg>
        <pc:grpChg chg="mod">
          <ac:chgData name="张承勇" userId="04ec64db-0e6d-4542-b62f-9b650ffe9ad6" providerId="ADAL" clId="{07E6BFF0-0D00-4BD6-89B2-5607C2B21DB7}" dt="2025-10-13T06:42:08.831" v="5071"/>
          <ac:grpSpMkLst>
            <pc:docMk/>
            <pc:sldMk cId="2305900010" sldId="1481"/>
            <ac:grpSpMk id="44" creationId="{4A61244B-3929-49D5-AC0F-3DD13D4AB475}"/>
          </ac:grpSpMkLst>
        </pc:grpChg>
        <pc:grpChg chg="mod">
          <ac:chgData name="张承勇" userId="04ec64db-0e6d-4542-b62f-9b650ffe9ad6" providerId="ADAL" clId="{07E6BFF0-0D00-4BD6-89B2-5607C2B21DB7}" dt="2025-10-13T06:42:08.831" v="5071"/>
          <ac:grpSpMkLst>
            <pc:docMk/>
            <pc:sldMk cId="2305900010" sldId="1481"/>
            <ac:grpSpMk id="47" creationId="{49B101EF-7873-45E6-B3FB-892482391190}"/>
          </ac:grpSpMkLst>
        </pc:grpChg>
        <pc:grpChg chg="mod">
          <ac:chgData name="张承勇" userId="04ec64db-0e6d-4542-b62f-9b650ffe9ad6" providerId="ADAL" clId="{07E6BFF0-0D00-4BD6-89B2-5607C2B21DB7}" dt="2025-10-13T06:42:08.831" v="5071"/>
          <ac:grpSpMkLst>
            <pc:docMk/>
            <pc:sldMk cId="2305900010" sldId="1481"/>
            <ac:grpSpMk id="52" creationId="{F30D64E7-9908-4C62-AD85-8F5E8081EC7A}"/>
          </ac:grpSpMkLst>
        </pc:grpChg>
        <pc:grpChg chg="del">
          <ac:chgData name="张承勇" userId="04ec64db-0e6d-4542-b62f-9b650ffe9ad6" providerId="ADAL" clId="{07E6BFF0-0D00-4BD6-89B2-5607C2B21DB7}" dt="2025-10-13T06:40:12.386" v="5064" actId="478"/>
          <ac:grpSpMkLst>
            <pc:docMk/>
            <pc:sldMk cId="2305900010" sldId="1481"/>
            <ac:grpSpMk id="55" creationId="{764ADBCE-6137-4AAF-A0DC-171F0ECB2DA4}"/>
          </ac:grpSpMkLst>
        </pc:grpChg>
        <pc:grpChg chg="del">
          <ac:chgData name="张承勇" userId="04ec64db-0e6d-4542-b62f-9b650ffe9ad6" providerId="ADAL" clId="{07E6BFF0-0D00-4BD6-89B2-5607C2B21DB7}" dt="2025-10-13T06:40:16.152" v="5067" actId="478"/>
          <ac:grpSpMkLst>
            <pc:docMk/>
            <pc:sldMk cId="2305900010" sldId="1481"/>
            <ac:grpSpMk id="70" creationId="{AF2F5C20-420D-44E1-B449-AEBB6463B3F7}"/>
          </ac:grpSpMkLst>
        </pc:grpChg>
        <pc:grpChg chg="add del mod">
          <ac:chgData name="张承勇" userId="04ec64db-0e6d-4542-b62f-9b650ffe9ad6" providerId="ADAL" clId="{07E6BFF0-0D00-4BD6-89B2-5607C2B21DB7}" dt="2025-10-13T06:43:11.296" v="5082" actId="165"/>
          <ac:grpSpMkLst>
            <pc:docMk/>
            <pc:sldMk cId="2305900010" sldId="1481"/>
            <ac:grpSpMk id="74" creationId="{7F5949AF-9F38-493E-AA09-4B34F383A7BA}"/>
          </ac:grpSpMkLst>
        </pc:grpChg>
        <pc:grpChg chg="mod ord topLvl">
          <ac:chgData name="张承勇" userId="04ec64db-0e6d-4542-b62f-9b650ffe9ad6" providerId="ADAL" clId="{07E6BFF0-0D00-4BD6-89B2-5607C2B21DB7}" dt="2025-10-13T06:43:52.254" v="5092" actId="164"/>
          <ac:grpSpMkLst>
            <pc:docMk/>
            <pc:sldMk cId="2305900010" sldId="1481"/>
            <ac:grpSpMk id="75" creationId="{B274CB94-919A-4020-8F70-7B581B8340C3}"/>
          </ac:grpSpMkLst>
        </pc:grpChg>
        <pc:grpChg chg="del mod topLvl">
          <ac:chgData name="张承勇" userId="04ec64db-0e6d-4542-b62f-9b650ffe9ad6" providerId="ADAL" clId="{07E6BFF0-0D00-4BD6-89B2-5607C2B21DB7}" dt="2025-10-13T06:43:39.827" v="5088" actId="165"/>
          <ac:grpSpMkLst>
            <pc:docMk/>
            <pc:sldMk cId="2305900010" sldId="1481"/>
            <ac:grpSpMk id="76" creationId="{4C05C99D-DD27-43E0-B19B-F0C79910259E}"/>
          </ac:grpSpMkLst>
        </pc:grpChg>
        <pc:grpChg chg="del mod">
          <ac:chgData name="张承勇" userId="04ec64db-0e6d-4542-b62f-9b650ffe9ad6" providerId="ADAL" clId="{07E6BFF0-0D00-4BD6-89B2-5607C2B21DB7}" dt="2025-10-13T06:42:19.739" v="5073" actId="478"/>
          <ac:grpSpMkLst>
            <pc:docMk/>
            <pc:sldMk cId="2305900010" sldId="1481"/>
            <ac:grpSpMk id="77" creationId="{637938E4-E3C6-42ED-8213-F38111F863EA}"/>
          </ac:grpSpMkLst>
        </pc:grpChg>
        <pc:grpChg chg="del mod">
          <ac:chgData name="张承勇" userId="04ec64db-0e6d-4542-b62f-9b650ffe9ad6" providerId="ADAL" clId="{07E6BFF0-0D00-4BD6-89B2-5607C2B21DB7}" dt="2025-10-13T06:42:26.545" v="5075" actId="478"/>
          <ac:grpSpMkLst>
            <pc:docMk/>
            <pc:sldMk cId="2305900010" sldId="1481"/>
            <ac:grpSpMk id="79" creationId="{FCA68B94-77DA-464E-A5CB-E35512F6773E}"/>
          </ac:grpSpMkLst>
        </pc:grpChg>
        <pc:grpChg chg="del mod topLvl">
          <ac:chgData name="张承勇" userId="04ec64db-0e6d-4542-b62f-9b650ffe9ad6" providerId="ADAL" clId="{07E6BFF0-0D00-4BD6-89B2-5607C2B21DB7}" dt="2025-10-13T06:43:44.747" v="5089" actId="165"/>
          <ac:grpSpMkLst>
            <pc:docMk/>
            <pc:sldMk cId="2305900010" sldId="1481"/>
            <ac:grpSpMk id="83" creationId="{6BE5F070-2622-4FB2-A5F9-9C4B7902CBB2}"/>
          </ac:grpSpMkLst>
        </pc:grpChg>
        <pc:grpChg chg="add del mod">
          <ac:chgData name="张承勇" userId="04ec64db-0e6d-4542-b62f-9b650ffe9ad6" providerId="ADAL" clId="{07E6BFF0-0D00-4BD6-89B2-5607C2B21DB7}" dt="2025-10-13T07:41:42.840" v="5368" actId="478"/>
          <ac:grpSpMkLst>
            <pc:docMk/>
            <pc:sldMk cId="2305900010" sldId="1481"/>
            <ac:grpSpMk id="89" creationId="{D05A54D7-4F91-447F-98A2-6B5B53D1C0CE}"/>
          </ac:grpSpMkLst>
        </pc:grpChg>
        <pc:grpChg chg="mod topLvl">
          <ac:chgData name="张承勇" userId="04ec64db-0e6d-4542-b62f-9b650ffe9ad6" providerId="ADAL" clId="{07E6BFF0-0D00-4BD6-89B2-5607C2B21DB7}" dt="2025-10-13T07:41:42.840" v="5368" actId="478"/>
          <ac:grpSpMkLst>
            <pc:docMk/>
            <pc:sldMk cId="2305900010" sldId="1481"/>
            <ac:grpSpMk id="91" creationId="{35C86343-441F-4B9A-96C0-D83128407BDD}"/>
          </ac:grpSpMkLst>
        </pc:grpChg>
        <pc:grpChg chg="mod">
          <ac:chgData name="张承勇" userId="04ec64db-0e6d-4542-b62f-9b650ffe9ad6" providerId="ADAL" clId="{07E6BFF0-0D00-4BD6-89B2-5607C2B21DB7}" dt="2025-10-13T06:44:53.589" v="5107"/>
          <ac:grpSpMkLst>
            <pc:docMk/>
            <pc:sldMk cId="2305900010" sldId="1481"/>
            <ac:grpSpMk id="92" creationId="{B1516827-293A-4089-AAAF-0CD4E9497677}"/>
          </ac:grpSpMkLst>
        </pc:grpChg>
        <pc:grpChg chg="add del mod">
          <ac:chgData name="张承勇" userId="04ec64db-0e6d-4542-b62f-9b650ffe9ad6" providerId="ADAL" clId="{07E6BFF0-0D00-4BD6-89B2-5607C2B21DB7}" dt="2025-10-13T06:45:09.032" v="5111" actId="165"/>
          <ac:grpSpMkLst>
            <pc:docMk/>
            <pc:sldMk cId="2305900010" sldId="1481"/>
            <ac:grpSpMk id="96" creationId="{EB369DD1-3A1B-4AF8-BF6B-F4C76AF26BA6}"/>
          </ac:grpSpMkLst>
        </pc:grpChg>
        <pc:grpChg chg="del mod topLvl">
          <ac:chgData name="张承勇" userId="04ec64db-0e6d-4542-b62f-9b650ffe9ad6" providerId="ADAL" clId="{07E6BFF0-0D00-4BD6-89B2-5607C2B21DB7}" dt="2025-10-13T06:45:15.991" v="5112" actId="478"/>
          <ac:grpSpMkLst>
            <pc:docMk/>
            <pc:sldMk cId="2305900010" sldId="1481"/>
            <ac:grpSpMk id="97" creationId="{E248D7D7-7A3E-4C6A-A630-9CE2CEFC7812}"/>
          </ac:grpSpMkLst>
        </pc:grpChg>
        <pc:grpChg chg="del mod topLvl">
          <ac:chgData name="张承勇" userId="04ec64db-0e6d-4542-b62f-9b650ffe9ad6" providerId="ADAL" clId="{07E6BFF0-0D00-4BD6-89B2-5607C2B21DB7}" dt="2025-10-13T06:45:17.808" v="5113" actId="478"/>
          <ac:grpSpMkLst>
            <pc:docMk/>
            <pc:sldMk cId="2305900010" sldId="1481"/>
            <ac:grpSpMk id="98" creationId="{78BB5ADA-1765-4C9E-8DE6-9866BAC8196A}"/>
          </ac:grpSpMkLst>
        </pc:grpChg>
        <pc:grpChg chg="mod topLvl">
          <ac:chgData name="张承勇" userId="04ec64db-0e6d-4542-b62f-9b650ffe9ad6" providerId="ADAL" clId="{07E6BFF0-0D00-4BD6-89B2-5607C2B21DB7}" dt="2025-10-13T06:47:26.353" v="5127" actId="1076"/>
          <ac:grpSpMkLst>
            <pc:docMk/>
            <pc:sldMk cId="2305900010" sldId="1481"/>
            <ac:grpSpMk id="99" creationId="{DC0F25F8-A272-4D46-ABC8-C27F21B40411}"/>
          </ac:grpSpMkLst>
        </pc:grpChg>
        <pc:grpChg chg="mod">
          <ac:chgData name="张承勇" userId="04ec64db-0e6d-4542-b62f-9b650ffe9ad6" providerId="ADAL" clId="{07E6BFF0-0D00-4BD6-89B2-5607C2B21DB7}" dt="2025-10-13T06:45:09.032" v="5111" actId="165"/>
          <ac:grpSpMkLst>
            <pc:docMk/>
            <pc:sldMk cId="2305900010" sldId="1481"/>
            <ac:grpSpMk id="101" creationId="{203A2D0F-D2BB-48BB-9423-F169E60FEC0C}"/>
          </ac:grpSpMkLst>
        </pc:grpChg>
        <pc:grpChg chg="mod">
          <ac:chgData name="张承勇" userId="04ec64db-0e6d-4542-b62f-9b650ffe9ad6" providerId="ADAL" clId="{07E6BFF0-0D00-4BD6-89B2-5607C2B21DB7}" dt="2025-10-13T06:45:09.032" v="5111" actId="165"/>
          <ac:grpSpMkLst>
            <pc:docMk/>
            <pc:sldMk cId="2305900010" sldId="1481"/>
            <ac:grpSpMk id="105" creationId="{13A526F2-F0EE-43D0-808A-446C2FAA1AEA}"/>
          </ac:grpSpMkLst>
        </pc:grpChg>
        <pc:picChg chg="add del mod">
          <ac:chgData name="张承勇" userId="04ec64db-0e6d-4542-b62f-9b650ffe9ad6" providerId="ADAL" clId="{07E6BFF0-0D00-4BD6-89B2-5607C2B21DB7}" dt="2025-10-13T07:35:33.859" v="5328" actId="478"/>
          <ac:picMkLst>
            <pc:docMk/>
            <pc:sldMk cId="2305900010" sldId="1481"/>
            <ac:picMk id="4" creationId="{70A4D478-26E9-4286-B483-6E2220198871}"/>
          </ac:picMkLst>
        </pc:picChg>
        <pc:picChg chg="add mod ord">
          <ac:chgData name="张承勇" userId="04ec64db-0e6d-4542-b62f-9b650ffe9ad6" providerId="ADAL" clId="{07E6BFF0-0D00-4BD6-89B2-5607C2B21DB7}" dt="2025-10-13T07:37:51.366" v="5358" actId="164"/>
          <ac:picMkLst>
            <pc:docMk/>
            <pc:sldMk cId="2305900010" sldId="1481"/>
            <ac:picMk id="7" creationId="{BD2E2C0E-B256-40A0-A469-AE2C8BA2668F}"/>
          </ac:picMkLst>
        </pc:picChg>
        <pc:picChg chg="add del mod">
          <ac:chgData name="张承勇" userId="04ec64db-0e6d-4542-b62f-9b650ffe9ad6" providerId="ADAL" clId="{07E6BFF0-0D00-4BD6-89B2-5607C2B21DB7}" dt="2025-10-13T07:17:18.913" v="5322"/>
          <ac:picMkLst>
            <pc:docMk/>
            <pc:sldMk cId="2305900010" sldId="1481"/>
            <ac:picMk id="9" creationId="{F28249C4-FBD8-4BA6-B6F6-56DD4224A6FB}"/>
          </ac:picMkLst>
        </pc:picChg>
        <pc:picChg chg="add del mod">
          <ac:chgData name="张承勇" userId="04ec64db-0e6d-4542-b62f-9b650ffe9ad6" providerId="ADAL" clId="{07E6BFF0-0D00-4BD6-89B2-5607C2B21DB7}" dt="2025-10-13T07:39:59.139" v="5362" actId="478"/>
          <ac:picMkLst>
            <pc:docMk/>
            <pc:sldMk cId="2305900010" sldId="1481"/>
            <ac:picMk id="11" creationId="{234081A0-C106-48D9-AAC3-FB1A06BBB595}"/>
          </ac:picMkLst>
        </pc:picChg>
        <pc:picChg chg="add mod">
          <ac:chgData name="张承勇" userId="04ec64db-0e6d-4542-b62f-9b650ffe9ad6" providerId="ADAL" clId="{07E6BFF0-0D00-4BD6-89B2-5607C2B21DB7}" dt="2025-10-13T07:37:51.366" v="5358" actId="164"/>
          <ac:picMkLst>
            <pc:docMk/>
            <pc:sldMk cId="2305900010" sldId="1481"/>
            <ac:picMk id="13" creationId="{A580F471-BA57-432D-98E0-C894E89B659C}"/>
          </ac:picMkLst>
        </pc:picChg>
        <pc:picChg chg="add mod">
          <ac:chgData name="张承勇" userId="04ec64db-0e6d-4542-b62f-9b650ffe9ad6" providerId="ADAL" clId="{07E6BFF0-0D00-4BD6-89B2-5607C2B21DB7}" dt="2025-10-13T07:40:12.937" v="5367" actId="1076"/>
          <ac:picMkLst>
            <pc:docMk/>
            <pc:sldMk cId="2305900010" sldId="1481"/>
            <ac:picMk id="16" creationId="{EDA4B8A5-6DD7-4FE4-AD7C-46088868BE3E}"/>
          </ac:picMkLst>
        </pc:picChg>
        <pc:picChg chg="mod">
          <ac:chgData name="张承勇" userId="04ec64db-0e6d-4542-b62f-9b650ffe9ad6" providerId="ADAL" clId="{07E6BFF0-0D00-4BD6-89B2-5607C2B21DB7}" dt="2025-10-13T06:41:54.917" v="5069"/>
          <ac:picMkLst>
            <pc:docMk/>
            <pc:sldMk cId="2305900010" sldId="1481"/>
            <ac:picMk id="38" creationId="{D317A0FF-ED83-4AF5-BC4A-7FAA72466921}"/>
          </ac:picMkLst>
        </pc:picChg>
        <pc:picChg chg="mod">
          <ac:chgData name="张承勇" userId="04ec64db-0e6d-4542-b62f-9b650ffe9ad6" providerId="ADAL" clId="{07E6BFF0-0D00-4BD6-89B2-5607C2B21DB7}" dt="2025-10-13T06:42:08.831" v="5071"/>
          <ac:picMkLst>
            <pc:docMk/>
            <pc:sldMk cId="2305900010" sldId="1481"/>
            <ac:picMk id="49" creationId="{D5E165B3-8D57-4524-ABB3-92B39689FE80}"/>
          </ac:picMkLst>
        </pc:picChg>
        <pc:picChg chg="mod ord topLvl">
          <ac:chgData name="张承勇" userId="04ec64db-0e6d-4542-b62f-9b650ffe9ad6" providerId="ADAL" clId="{07E6BFF0-0D00-4BD6-89B2-5607C2B21DB7}" dt="2025-10-13T06:43:52.254" v="5092" actId="164"/>
          <ac:picMkLst>
            <pc:docMk/>
            <pc:sldMk cId="2305900010" sldId="1481"/>
            <ac:picMk id="85" creationId="{2491D278-4288-4A7E-B4BF-52C403524850}"/>
          </ac:picMkLst>
        </pc:picChg>
        <pc:picChg chg="mod">
          <ac:chgData name="张承勇" userId="04ec64db-0e6d-4542-b62f-9b650ffe9ad6" providerId="ADAL" clId="{07E6BFF0-0D00-4BD6-89B2-5607C2B21DB7}" dt="2025-10-13T06:44:53.589" v="5107"/>
          <ac:picMkLst>
            <pc:docMk/>
            <pc:sldMk cId="2305900010" sldId="1481"/>
            <ac:picMk id="94" creationId="{7999DB9E-F5FA-48B5-B5D8-DB56ED985E1F}"/>
          </ac:picMkLst>
        </pc:picChg>
        <pc:picChg chg="mod">
          <ac:chgData name="张承勇" userId="04ec64db-0e6d-4542-b62f-9b650ffe9ad6" providerId="ADAL" clId="{07E6BFF0-0D00-4BD6-89B2-5607C2B21DB7}" dt="2025-10-13T06:45:09.032" v="5111" actId="165"/>
          <ac:picMkLst>
            <pc:docMk/>
            <pc:sldMk cId="2305900010" sldId="1481"/>
            <ac:picMk id="107" creationId="{16629982-DB35-412A-8031-62E9F9FDACE6}"/>
          </ac:picMkLst>
        </pc:picChg>
        <pc:cxnChg chg="mod">
          <ac:chgData name="张承勇" userId="04ec64db-0e6d-4542-b62f-9b650ffe9ad6" providerId="ADAL" clId="{07E6BFF0-0D00-4BD6-89B2-5607C2B21DB7}" dt="2025-10-13T06:41:54.917" v="5069"/>
          <ac:cxnSpMkLst>
            <pc:docMk/>
            <pc:sldMk cId="2305900010" sldId="1481"/>
            <ac:cxnSpMk id="33" creationId="{540D5356-6907-469B-9055-2427A7F5FC10}"/>
          </ac:cxnSpMkLst>
        </pc:cxnChg>
        <pc:cxnChg chg="mod">
          <ac:chgData name="张承勇" userId="04ec64db-0e6d-4542-b62f-9b650ffe9ad6" providerId="ADAL" clId="{07E6BFF0-0D00-4BD6-89B2-5607C2B21DB7}" dt="2025-10-13T06:41:54.917" v="5069"/>
          <ac:cxnSpMkLst>
            <pc:docMk/>
            <pc:sldMk cId="2305900010" sldId="1481"/>
            <ac:cxnSpMk id="34" creationId="{0E340372-624B-4F1E-8BAE-E8709A4318F9}"/>
          </ac:cxnSpMkLst>
        </pc:cxnChg>
        <pc:cxnChg chg="mod">
          <ac:chgData name="张承勇" userId="04ec64db-0e6d-4542-b62f-9b650ffe9ad6" providerId="ADAL" clId="{07E6BFF0-0D00-4BD6-89B2-5607C2B21DB7}" dt="2025-10-13T06:42:08.831" v="5071"/>
          <ac:cxnSpMkLst>
            <pc:docMk/>
            <pc:sldMk cId="2305900010" sldId="1481"/>
            <ac:cxnSpMk id="54" creationId="{46BD78DA-7092-471E-9442-32A11E7587AA}"/>
          </ac:cxnSpMkLst>
        </pc:cxnChg>
        <pc:cxnChg chg="mod">
          <ac:chgData name="张承勇" userId="04ec64db-0e6d-4542-b62f-9b650ffe9ad6" providerId="ADAL" clId="{07E6BFF0-0D00-4BD6-89B2-5607C2B21DB7}" dt="2025-10-13T06:42:08.831" v="5071"/>
          <ac:cxnSpMkLst>
            <pc:docMk/>
            <pc:sldMk cId="2305900010" sldId="1481"/>
            <ac:cxnSpMk id="73" creationId="{5D240521-A548-456A-8500-0350FD9BB515}"/>
          </ac:cxnSpMkLst>
        </pc:cxnChg>
        <pc:cxnChg chg="del mod">
          <ac:chgData name="张承勇" userId="04ec64db-0e6d-4542-b62f-9b650ffe9ad6" providerId="ADAL" clId="{07E6BFF0-0D00-4BD6-89B2-5607C2B21DB7}" dt="2025-10-13T06:42:26.545" v="5075" actId="478"/>
          <ac:cxnSpMkLst>
            <pc:docMk/>
            <pc:sldMk cId="2305900010" sldId="1481"/>
            <ac:cxnSpMk id="81" creationId="{818C42F0-1C47-4B68-9153-9BFB9BFE7DF4}"/>
          </ac:cxnSpMkLst>
        </pc:cxnChg>
        <pc:cxnChg chg="del mod">
          <ac:chgData name="张承勇" userId="04ec64db-0e6d-4542-b62f-9b650ffe9ad6" providerId="ADAL" clId="{07E6BFF0-0D00-4BD6-89B2-5607C2B21DB7}" dt="2025-10-13T06:42:30.119" v="5076" actId="478"/>
          <ac:cxnSpMkLst>
            <pc:docMk/>
            <pc:sldMk cId="2305900010" sldId="1481"/>
            <ac:cxnSpMk id="82" creationId="{50593D84-0D9A-4FE6-BF70-DA2016C3224D}"/>
          </ac:cxnSpMkLst>
        </pc:cxnChg>
        <pc:cxnChg chg="mod">
          <ac:chgData name="张承勇" userId="04ec64db-0e6d-4542-b62f-9b650ffe9ad6" providerId="ADAL" clId="{07E6BFF0-0D00-4BD6-89B2-5607C2B21DB7}" dt="2025-10-13T06:45:09.032" v="5111" actId="165"/>
          <ac:cxnSpMkLst>
            <pc:docMk/>
            <pc:sldMk cId="2305900010" sldId="1481"/>
            <ac:cxnSpMk id="103" creationId="{557B11E0-77D8-4BE7-A54F-28C6C533614A}"/>
          </ac:cxnSpMkLst>
        </pc:cxnChg>
        <pc:cxnChg chg="mod">
          <ac:chgData name="张承勇" userId="04ec64db-0e6d-4542-b62f-9b650ffe9ad6" providerId="ADAL" clId="{07E6BFF0-0D00-4BD6-89B2-5607C2B21DB7}" dt="2025-10-13T06:45:09.032" v="5111" actId="165"/>
          <ac:cxnSpMkLst>
            <pc:docMk/>
            <pc:sldMk cId="2305900010" sldId="1481"/>
            <ac:cxnSpMk id="104" creationId="{01D858A8-672E-4830-A705-850C5606D52B}"/>
          </ac:cxnSpMkLst>
        </pc:cxnChg>
      </pc:sldChg>
      <pc:sldChg chg="addSp delSp modSp add mod">
        <pc:chgData name="张承勇" userId="04ec64db-0e6d-4542-b62f-9b650ffe9ad6" providerId="ADAL" clId="{07E6BFF0-0D00-4BD6-89B2-5607C2B21DB7}" dt="2025-10-13T14:33:52.030" v="7041"/>
        <pc:sldMkLst>
          <pc:docMk/>
          <pc:sldMk cId="1388385474" sldId="1482"/>
        </pc:sldMkLst>
        <pc:spChg chg="del">
          <ac:chgData name="张承勇" userId="04ec64db-0e6d-4542-b62f-9b650ffe9ad6" providerId="ADAL" clId="{07E6BFF0-0D00-4BD6-89B2-5607C2B21DB7}" dt="2025-10-13T13:51:35.026" v="6511" actId="478"/>
          <ac:spMkLst>
            <pc:docMk/>
            <pc:sldMk cId="1388385474" sldId="1482"/>
            <ac:spMk id="2" creationId="{BD81B62A-DF2A-A431-F2B0-B095D894C406}"/>
          </ac:spMkLst>
        </pc:spChg>
        <pc:spChg chg="mod">
          <ac:chgData name="张承勇" userId="04ec64db-0e6d-4542-b62f-9b650ffe9ad6" providerId="ADAL" clId="{07E6BFF0-0D00-4BD6-89B2-5607C2B21DB7}" dt="2025-10-13T07:43:27.850" v="5377" actId="14100"/>
          <ac:spMkLst>
            <pc:docMk/>
            <pc:sldMk cId="1388385474" sldId="1482"/>
            <ac:spMk id="13" creationId="{3361DB1A-ECF1-4FB0-90F4-80E946DC3816}"/>
          </ac:spMkLst>
        </pc:spChg>
        <pc:spChg chg="mod">
          <ac:chgData name="张承勇" userId="04ec64db-0e6d-4542-b62f-9b650ffe9ad6" providerId="ADAL" clId="{07E6BFF0-0D00-4BD6-89B2-5607C2B21DB7}" dt="2025-10-13T13:51:24.618" v="6510" actId="14100"/>
          <ac:spMkLst>
            <pc:docMk/>
            <pc:sldMk cId="1388385474" sldId="1482"/>
            <ac:spMk id="14" creationId="{90A26852-68B6-4516-ABD2-2DDE4408AB57}"/>
          </ac:spMkLst>
        </pc:spChg>
        <pc:spChg chg="del mod">
          <ac:chgData name="张承勇" userId="04ec64db-0e6d-4542-b62f-9b650ffe9ad6" providerId="ADAL" clId="{07E6BFF0-0D00-4BD6-89B2-5607C2B21DB7}" dt="2025-10-13T13:50:58.367" v="6500" actId="478"/>
          <ac:spMkLst>
            <pc:docMk/>
            <pc:sldMk cId="1388385474" sldId="1482"/>
            <ac:spMk id="29" creationId="{4BC941C3-FBA3-4805-919B-22F58A5E4D4D}"/>
          </ac:spMkLst>
        </pc:spChg>
        <pc:spChg chg="add mod">
          <ac:chgData name="张承勇" userId="04ec64db-0e6d-4542-b62f-9b650ffe9ad6" providerId="ADAL" clId="{07E6BFF0-0D00-4BD6-89B2-5607C2B21DB7}" dt="2025-10-13T14:33:52.030" v="7041"/>
          <ac:spMkLst>
            <pc:docMk/>
            <pc:sldMk cId="1388385474" sldId="1482"/>
            <ac:spMk id="32" creationId="{26ED577F-99AB-40FC-83B7-D4D192F4BD10}"/>
          </ac:spMkLst>
        </pc:spChg>
        <pc:spChg chg="add del">
          <ac:chgData name="张承勇" userId="04ec64db-0e6d-4542-b62f-9b650ffe9ad6" providerId="ADAL" clId="{07E6BFF0-0D00-4BD6-89B2-5607C2B21DB7}" dt="2025-10-13T07:12:25.690" v="5285" actId="22"/>
          <ac:spMkLst>
            <pc:docMk/>
            <pc:sldMk cId="1388385474" sldId="1482"/>
            <ac:spMk id="32" creationId="{E818BE0C-97EB-416C-9811-B8FCF9372578}"/>
          </ac:spMkLst>
        </pc:spChg>
        <pc:spChg chg="add mod">
          <ac:chgData name="张承勇" userId="04ec64db-0e6d-4542-b62f-9b650ffe9ad6" providerId="ADAL" clId="{07E6BFF0-0D00-4BD6-89B2-5607C2B21DB7}" dt="2025-10-13T07:13:18.702" v="5307" actId="14100"/>
          <ac:spMkLst>
            <pc:docMk/>
            <pc:sldMk cId="1388385474" sldId="1482"/>
            <ac:spMk id="33" creationId="{FF415A11-DD10-4275-9733-9B61F466C01A}"/>
          </ac:spMkLst>
        </pc:spChg>
        <pc:spChg chg="add del mod">
          <ac:chgData name="张承勇" userId="04ec64db-0e6d-4542-b62f-9b650ffe9ad6" providerId="ADAL" clId="{07E6BFF0-0D00-4BD6-89B2-5607C2B21DB7}" dt="2025-10-13T13:52:09.499" v="6519" actId="478"/>
          <ac:spMkLst>
            <pc:docMk/>
            <pc:sldMk cId="1388385474" sldId="1482"/>
            <ac:spMk id="36" creationId="{08A2E7C3-67D4-4F5B-AC83-73E5EEA760A5}"/>
          </ac:spMkLst>
        </pc:spChg>
        <pc:spChg chg="add mod">
          <ac:chgData name="张承勇" userId="04ec64db-0e6d-4542-b62f-9b650ffe9ad6" providerId="ADAL" clId="{07E6BFF0-0D00-4BD6-89B2-5607C2B21DB7}" dt="2025-10-13T13:52:09.806" v="6520"/>
          <ac:spMkLst>
            <pc:docMk/>
            <pc:sldMk cId="1388385474" sldId="1482"/>
            <ac:spMk id="37" creationId="{F6152F4E-2444-4B5A-9E40-2064667B1F2F}"/>
          </ac:spMkLst>
        </pc:spChg>
        <pc:spChg chg="mod">
          <ac:chgData name="张承勇" userId="04ec64db-0e6d-4542-b62f-9b650ffe9ad6" providerId="ADAL" clId="{07E6BFF0-0D00-4BD6-89B2-5607C2B21DB7}" dt="2025-10-13T07:07:50" v="5274" actId="1035"/>
          <ac:spMkLst>
            <pc:docMk/>
            <pc:sldMk cId="1388385474" sldId="1482"/>
            <ac:spMk id="39" creationId="{86B84754-BCCE-4F32-B4A4-651B7B51F601}"/>
          </ac:spMkLst>
        </pc:spChg>
        <pc:grpChg chg="mod">
          <ac:chgData name="张承勇" userId="04ec64db-0e6d-4542-b62f-9b650ffe9ad6" providerId="ADAL" clId="{07E6BFF0-0D00-4BD6-89B2-5607C2B21DB7}" dt="2025-10-13T07:13:05.449" v="5297" actId="1076"/>
          <ac:grpSpMkLst>
            <pc:docMk/>
            <pc:sldMk cId="1388385474" sldId="1482"/>
            <ac:grpSpMk id="40" creationId="{18886514-1E09-4B40-B66D-441789C198DF}"/>
          </ac:grpSpMkLst>
        </pc:grpChg>
        <pc:picChg chg="mod">
          <ac:chgData name="张承勇" userId="04ec64db-0e6d-4542-b62f-9b650ffe9ad6" providerId="ADAL" clId="{07E6BFF0-0D00-4BD6-89B2-5607C2B21DB7}" dt="2025-10-13T06:49:46.098" v="5137" actId="20577"/>
          <ac:picMkLst>
            <pc:docMk/>
            <pc:sldMk cId="1388385474" sldId="1482"/>
            <ac:picMk id="34" creationId="{AB1541A9-7290-4250-BE24-568CC6985D0D}"/>
          </ac:picMkLst>
        </pc:picChg>
      </pc:sldChg>
      <pc:sldChg chg="addSp delSp modSp add mod delAnim">
        <pc:chgData name="张承勇" userId="04ec64db-0e6d-4542-b62f-9b650ffe9ad6" providerId="ADAL" clId="{07E6BFF0-0D00-4BD6-89B2-5607C2B21DB7}" dt="2025-10-14T04:06:31.236" v="7105" actId="1076"/>
        <pc:sldMkLst>
          <pc:docMk/>
          <pc:sldMk cId="3805285579" sldId="1483"/>
        </pc:sldMkLst>
        <pc:spChg chg="add del">
          <ac:chgData name="张承勇" userId="04ec64db-0e6d-4542-b62f-9b650ffe9ad6" providerId="ADAL" clId="{07E6BFF0-0D00-4BD6-89B2-5607C2B21DB7}" dt="2025-10-13T09:23:29.078" v="5483"/>
          <ac:spMkLst>
            <pc:docMk/>
            <pc:sldMk cId="3805285579" sldId="1483"/>
            <ac:spMk id="5" creationId="{9115D6DB-0751-4E40-AD31-63E2E2A45BB9}"/>
          </ac:spMkLst>
        </pc:spChg>
        <pc:spChg chg="del">
          <ac:chgData name="张承勇" userId="04ec64db-0e6d-4542-b62f-9b650ffe9ad6" providerId="ADAL" clId="{07E6BFF0-0D00-4BD6-89B2-5607C2B21DB7}" dt="2025-10-13T07:46:16.405" v="5422" actId="478"/>
          <ac:spMkLst>
            <pc:docMk/>
            <pc:sldMk cId="3805285579" sldId="1483"/>
            <ac:spMk id="9" creationId="{3608A41F-606A-4338-BDAE-63755AF01E08}"/>
          </ac:spMkLst>
        </pc:spChg>
        <pc:spChg chg="add del">
          <ac:chgData name="张承勇" userId="04ec64db-0e6d-4542-b62f-9b650ffe9ad6" providerId="ADAL" clId="{07E6BFF0-0D00-4BD6-89B2-5607C2B21DB7}" dt="2025-10-13T09:29:04.254" v="5525" actId="11529"/>
          <ac:spMkLst>
            <pc:docMk/>
            <pc:sldMk cId="3805285579" sldId="1483"/>
            <ac:spMk id="14" creationId="{F9065964-E4CA-4FD1-BC49-8A58F93A9F50}"/>
          </ac:spMkLst>
        </pc:spChg>
        <pc:spChg chg="add del mod">
          <ac:chgData name="张承勇" userId="04ec64db-0e6d-4542-b62f-9b650ffe9ad6" providerId="ADAL" clId="{07E6BFF0-0D00-4BD6-89B2-5607C2B21DB7}" dt="2025-10-13T09:30:42.688" v="5535" actId="478"/>
          <ac:spMkLst>
            <pc:docMk/>
            <pc:sldMk cId="3805285579" sldId="1483"/>
            <ac:spMk id="17" creationId="{928A1033-FB0C-4CC6-A4B4-0DA24C7B6AE7}"/>
          </ac:spMkLst>
        </pc:spChg>
        <pc:spChg chg="add del">
          <ac:chgData name="张承勇" userId="04ec64db-0e6d-4542-b62f-9b650ffe9ad6" providerId="ADAL" clId="{07E6BFF0-0D00-4BD6-89B2-5607C2B21DB7}" dt="2025-10-13T09:31:03.935" v="5537" actId="11529"/>
          <ac:spMkLst>
            <pc:docMk/>
            <pc:sldMk cId="3805285579" sldId="1483"/>
            <ac:spMk id="18" creationId="{50E22B5C-FFB2-422D-83EB-93B78CE14A3D}"/>
          </ac:spMkLst>
        </pc:spChg>
        <pc:spChg chg="add del">
          <ac:chgData name="张承勇" userId="04ec64db-0e6d-4542-b62f-9b650ffe9ad6" providerId="ADAL" clId="{07E6BFF0-0D00-4BD6-89B2-5607C2B21DB7}" dt="2025-10-13T09:31:22.254" v="5539" actId="11529"/>
          <ac:spMkLst>
            <pc:docMk/>
            <pc:sldMk cId="3805285579" sldId="1483"/>
            <ac:spMk id="19" creationId="{4A1AB73C-F5C1-453E-9BE6-6904BAFAAB52}"/>
          </ac:spMkLst>
        </pc:spChg>
        <pc:spChg chg="add del">
          <ac:chgData name="张承勇" userId="04ec64db-0e6d-4542-b62f-9b650ffe9ad6" providerId="ADAL" clId="{07E6BFF0-0D00-4BD6-89B2-5607C2B21DB7}" dt="2025-10-13T09:31:46.748" v="5544" actId="11529"/>
          <ac:spMkLst>
            <pc:docMk/>
            <pc:sldMk cId="3805285579" sldId="1483"/>
            <ac:spMk id="21" creationId="{8CD6AE6D-1984-45F9-9A01-6F1D676F4D1F}"/>
          </ac:spMkLst>
        </pc:spChg>
        <pc:spChg chg="mod topLvl">
          <ac:chgData name="张承勇" userId="04ec64db-0e6d-4542-b62f-9b650ffe9ad6" providerId="ADAL" clId="{07E6BFF0-0D00-4BD6-89B2-5607C2B21DB7}" dt="2025-10-13T13:15:44.658" v="6227" actId="14100"/>
          <ac:spMkLst>
            <pc:docMk/>
            <pc:sldMk cId="3805285579" sldId="1483"/>
            <ac:spMk id="24" creationId="{7C312375-0474-4333-AFCF-16C0E97F5AFE}"/>
          </ac:spMkLst>
        </pc:spChg>
        <pc:spChg chg="del mod topLvl">
          <ac:chgData name="张承勇" userId="04ec64db-0e6d-4542-b62f-9b650ffe9ad6" providerId="ADAL" clId="{07E6BFF0-0D00-4BD6-89B2-5607C2B21DB7}" dt="2025-10-13T09:42:36.803" v="5610" actId="21"/>
          <ac:spMkLst>
            <pc:docMk/>
            <pc:sldMk cId="3805285579" sldId="1483"/>
            <ac:spMk id="29" creationId="{DBAC63C6-C96E-4C65-B34A-93482F7F248D}"/>
          </ac:spMkLst>
        </pc:spChg>
        <pc:spChg chg="add del">
          <ac:chgData name="张承勇" userId="04ec64db-0e6d-4542-b62f-9b650ffe9ad6" providerId="ADAL" clId="{07E6BFF0-0D00-4BD6-89B2-5607C2B21DB7}" dt="2025-10-13T09:42:28.145" v="5605" actId="22"/>
          <ac:spMkLst>
            <pc:docMk/>
            <pc:sldMk cId="3805285579" sldId="1483"/>
            <ac:spMk id="34" creationId="{8606E143-136B-43CE-8678-D61AAEED2768}"/>
          </ac:spMkLst>
        </pc:spChg>
        <pc:spChg chg="add mod">
          <ac:chgData name="张承勇" userId="04ec64db-0e6d-4542-b62f-9b650ffe9ad6" providerId="ADAL" clId="{07E6BFF0-0D00-4BD6-89B2-5607C2B21DB7}" dt="2025-10-13T13:17:56.059" v="6254" actId="1076"/>
          <ac:spMkLst>
            <pc:docMk/>
            <pc:sldMk cId="3805285579" sldId="1483"/>
            <ac:spMk id="36" creationId="{8E0DEF43-F241-469D-8F3C-EBFBBF4B522C}"/>
          </ac:spMkLst>
        </pc:spChg>
        <pc:spChg chg="add mod">
          <ac:chgData name="张承勇" userId="04ec64db-0e6d-4542-b62f-9b650ffe9ad6" providerId="ADAL" clId="{07E6BFF0-0D00-4BD6-89B2-5607C2B21DB7}" dt="2025-10-13T09:42:40.486" v="5612" actId="164"/>
          <ac:spMkLst>
            <pc:docMk/>
            <pc:sldMk cId="3805285579" sldId="1483"/>
            <ac:spMk id="37" creationId="{EAFC8BA3-73D9-4CFC-BC8F-DDB513FA06F6}"/>
          </ac:spMkLst>
        </pc:spChg>
        <pc:grpChg chg="del">
          <ac:chgData name="张承勇" userId="04ec64db-0e6d-4542-b62f-9b650ffe9ad6" providerId="ADAL" clId="{07E6BFF0-0D00-4BD6-89B2-5607C2B21DB7}" dt="2025-10-13T09:24:41.957" v="5490" actId="478"/>
          <ac:grpSpMkLst>
            <pc:docMk/>
            <pc:sldMk cId="3805285579" sldId="1483"/>
            <ac:grpSpMk id="3" creationId="{8D6E43D4-B2AC-497E-B2A6-5662DC736BA5}"/>
          </ac:grpSpMkLst>
        </pc:grpChg>
        <pc:grpChg chg="del mod">
          <ac:chgData name="张承勇" userId="04ec64db-0e6d-4542-b62f-9b650ffe9ad6" providerId="ADAL" clId="{07E6BFF0-0D00-4BD6-89B2-5607C2B21DB7}" dt="2025-10-13T09:42:36.803" v="5610" actId="21"/>
          <ac:grpSpMkLst>
            <pc:docMk/>
            <pc:sldMk cId="3805285579" sldId="1483"/>
            <ac:grpSpMk id="4" creationId="{0CAB64BD-9F47-483C-80BD-15FE780045C9}"/>
          </ac:grpSpMkLst>
        </pc:grpChg>
        <pc:grpChg chg="del">
          <ac:chgData name="张承勇" userId="04ec64db-0e6d-4542-b62f-9b650ffe9ad6" providerId="ADAL" clId="{07E6BFF0-0D00-4BD6-89B2-5607C2B21DB7}" dt="2025-10-13T09:24:03.868" v="5485" actId="478"/>
          <ac:grpSpMkLst>
            <pc:docMk/>
            <pc:sldMk cId="3805285579" sldId="1483"/>
            <ac:grpSpMk id="22" creationId="{4D77A66B-45B6-479C-97D0-1102DC7868D6}"/>
          </ac:grpSpMkLst>
        </pc:grpChg>
        <pc:grpChg chg="add mod">
          <ac:chgData name="张承勇" userId="04ec64db-0e6d-4542-b62f-9b650ffe9ad6" providerId="ADAL" clId="{07E6BFF0-0D00-4BD6-89B2-5607C2B21DB7}" dt="2025-10-13T09:42:40.486" v="5612" actId="164"/>
          <ac:grpSpMkLst>
            <pc:docMk/>
            <pc:sldMk cId="3805285579" sldId="1483"/>
            <ac:grpSpMk id="32" creationId="{A2E14483-DA58-4BCB-83FB-793A0AC01905}"/>
          </ac:grpSpMkLst>
        </pc:grpChg>
        <pc:grpChg chg="add mod ord">
          <ac:chgData name="张承勇" userId="04ec64db-0e6d-4542-b62f-9b650ffe9ad6" providerId="ADAL" clId="{07E6BFF0-0D00-4BD6-89B2-5607C2B21DB7}" dt="2025-10-13T13:17:58.052" v="6255" actId="1076"/>
          <ac:grpSpMkLst>
            <pc:docMk/>
            <pc:sldMk cId="3805285579" sldId="1483"/>
            <ac:grpSpMk id="38" creationId="{CCA53E24-05F3-4C61-BD38-C6AADBCB5F97}"/>
          </ac:grpSpMkLst>
        </pc:grpChg>
        <pc:picChg chg="add mod">
          <ac:chgData name="张承勇" userId="04ec64db-0e6d-4542-b62f-9b650ffe9ad6" providerId="ADAL" clId="{07E6BFF0-0D00-4BD6-89B2-5607C2B21DB7}" dt="2025-10-14T04:06:31.236" v="7105" actId="1076"/>
          <ac:picMkLst>
            <pc:docMk/>
            <pc:sldMk cId="3805285579" sldId="1483"/>
            <ac:picMk id="4" creationId="{AD053D6F-4E05-4C9C-BD98-C80B35016B43}"/>
          </ac:picMkLst>
        </pc:picChg>
        <pc:picChg chg="del mod">
          <ac:chgData name="张承勇" userId="04ec64db-0e6d-4542-b62f-9b650ffe9ad6" providerId="ADAL" clId="{07E6BFF0-0D00-4BD6-89B2-5607C2B21DB7}" dt="2025-10-13T09:25:55.692" v="5495" actId="478"/>
          <ac:picMkLst>
            <pc:docMk/>
            <pc:sldMk cId="3805285579" sldId="1483"/>
            <ac:picMk id="6" creationId="{25C323CB-572C-4BEB-8604-BB26862DE70A}"/>
          </ac:picMkLst>
        </pc:picChg>
        <pc:picChg chg="add del mod">
          <ac:chgData name="张承勇" userId="04ec64db-0e6d-4542-b62f-9b650ffe9ad6" providerId="ADAL" clId="{07E6BFF0-0D00-4BD6-89B2-5607C2B21DB7}" dt="2025-10-13T09:26:00.626" v="5496" actId="478"/>
          <ac:picMkLst>
            <pc:docMk/>
            <pc:sldMk cId="3805285579" sldId="1483"/>
            <ac:picMk id="8" creationId="{25BF0431-02A5-4EBC-8180-EC0CF3E3C2DD}"/>
          </ac:picMkLst>
        </pc:picChg>
        <pc:picChg chg="add mod">
          <ac:chgData name="张承勇" userId="04ec64db-0e6d-4542-b62f-9b650ffe9ad6" providerId="ADAL" clId="{07E6BFF0-0D00-4BD6-89B2-5607C2B21DB7}" dt="2025-10-13T13:16:07.308" v="6246" actId="1036"/>
          <ac:picMkLst>
            <pc:docMk/>
            <pc:sldMk cId="3805285579" sldId="1483"/>
            <ac:picMk id="11" creationId="{7A50F68A-1B2D-4472-B6DB-0151EA6F7790}"/>
          </ac:picMkLst>
        </pc:picChg>
        <pc:picChg chg="add mod">
          <ac:chgData name="张承勇" userId="04ec64db-0e6d-4542-b62f-9b650ffe9ad6" providerId="ADAL" clId="{07E6BFF0-0D00-4BD6-89B2-5607C2B21DB7}" dt="2025-10-13T09:41:00.108" v="5565" actId="164"/>
          <ac:picMkLst>
            <pc:docMk/>
            <pc:sldMk cId="3805285579" sldId="1483"/>
            <ac:picMk id="13" creationId="{5CC9A7F0-64B5-4FB2-AB6C-2A6470C81B6F}"/>
          </ac:picMkLst>
        </pc:picChg>
        <pc:picChg chg="del">
          <ac:chgData name="张承勇" userId="04ec64db-0e6d-4542-b62f-9b650ffe9ad6" providerId="ADAL" clId="{07E6BFF0-0D00-4BD6-89B2-5607C2B21DB7}" dt="2025-10-13T09:24:03.868" v="5485" actId="478"/>
          <ac:picMkLst>
            <pc:docMk/>
            <pc:sldMk cId="3805285579" sldId="1483"/>
            <ac:picMk id="23" creationId="{2EC2E4EC-727F-4DD9-B314-C4585AD2F50D}"/>
          </ac:picMkLst>
        </pc:picChg>
        <pc:picChg chg="del">
          <ac:chgData name="张承勇" userId="04ec64db-0e6d-4542-b62f-9b650ffe9ad6" providerId="ADAL" clId="{07E6BFF0-0D00-4BD6-89B2-5607C2B21DB7}" dt="2025-10-13T09:24:41.957" v="5490" actId="478"/>
          <ac:picMkLst>
            <pc:docMk/>
            <pc:sldMk cId="3805285579" sldId="1483"/>
            <ac:picMk id="25" creationId="{58687080-C15A-4606-9D98-F8AD3A24D335}"/>
          </ac:picMkLst>
        </pc:picChg>
        <pc:picChg chg="add del mod">
          <ac:chgData name="张承勇" userId="04ec64db-0e6d-4542-b62f-9b650ffe9ad6" providerId="ADAL" clId="{07E6BFF0-0D00-4BD6-89B2-5607C2B21DB7}" dt="2025-10-13T09:40:20.342" v="5559" actId="478"/>
          <ac:picMkLst>
            <pc:docMk/>
            <pc:sldMk cId="3805285579" sldId="1483"/>
            <ac:picMk id="28" creationId="{1B8688D5-4FEE-4F58-9D6A-26FB6AB43518}"/>
          </ac:picMkLst>
        </pc:picChg>
        <pc:picChg chg="add del mod">
          <ac:chgData name="张承勇" userId="04ec64db-0e6d-4542-b62f-9b650ffe9ad6" providerId="ADAL" clId="{07E6BFF0-0D00-4BD6-89B2-5607C2B21DB7}" dt="2025-10-13T11:35:57.583" v="5649" actId="478"/>
          <ac:picMkLst>
            <pc:docMk/>
            <pc:sldMk cId="3805285579" sldId="1483"/>
            <ac:picMk id="31" creationId="{EBB37296-9AC9-4A2A-97A7-C9480601E5C2}"/>
          </ac:picMkLst>
        </pc:picChg>
        <pc:picChg chg="add del mod">
          <ac:chgData name="张承勇" userId="04ec64db-0e6d-4542-b62f-9b650ffe9ad6" providerId="ADAL" clId="{07E6BFF0-0D00-4BD6-89B2-5607C2B21DB7}" dt="2025-10-13T11:35:32.497" v="5641" actId="478"/>
          <ac:picMkLst>
            <pc:docMk/>
            <pc:sldMk cId="3805285579" sldId="1483"/>
            <ac:picMk id="40" creationId="{774B4C3C-6A05-459E-9EC1-E3BEAC3D580F}"/>
          </ac:picMkLst>
        </pc:picChg>
        <pc:picChg chg="add del mod">
          <ac:chgData name="张承勇" userId="04ec64db-0e6d-4542-b62f-9b650ffe9ad6" providerId="ADAL" clId="{07E6BFF0-0D00-4BD6-89B2-5607C2B21DB7}" dt="2025-10-13T11:35:31.536" v="5640" actId="478"/>
          <ac:picMkLst>
            <pc:docMk/>
            <pc:sldMk cId="3805285579" sldId="1483"/>
            <ac:picMk id="42" creationId="{3FF7A8DB-BB49-4F14-B8F4-55474BD3FC71}"/>
          </ac:picMkLst>
        </pc:picChg>
        <pc:cxnChg chg="add del">
          <ac:chgData name="张承勇" userId="04ec64db-0e6d-4542-b62f-9b650ffe9ad6" providerId="ADAL" clId="{07E6BFF0-0D00-4BD6-89B2-5607C2B21DB7}" dt="2025-10-13T09:29:36.836" v="5530" actId="11529"/>
          <ac:cxnSpMkLst>
            <pc:docMk/>
            <pc:sldMk cId="3805285579" sldId="1483"/>
            <ac:cxnSpMk id="16" creationId="{FF65A2BB-93FB-42C5-94D4-51CAA5AB1BFD}"/>
          </ac:cxnSpMkLst>
        </pc:cxnChg>
      </pc:sldChg>
      <pc:sldChg chg="addSp delSp modSp add mod delAnim modAnim">
        <pc:chgData name="张承勇" userId="04ec64db-0e6d-4542-b62f-9b650ffe9ad6" providerId="ADAL" clId="{07E6BFF0-0D00-4BD6-89B2-5607C2B21DB7}" dt="2025-10-14T08:09:20.863" v="7286"/>
        <pc:sldMkLst>
          <pc:docMk/>
          <pc:sldMk cId="396344694" sldId="1484"/>
        </pc:sldMkLst>
        <pc:spChg chg="del">
          <ac:chgData name="张承勇" userId="04ec64db-0e6d-4542-b62f-9b650ffe9ad6" providerId="ADAL" clId="{07E6BFF0-0D00-4BD6-89B2-5607C2B21DB7}" dt="2025-10-13T13:58:21.843" v="6636" actId="478"/>
          <ac:spMkLst>
            <pc:docMk/>
            <pc:sldMk cId="396344694" sldId="1484"/>
            <ac:spMk id="7" creationId="{235D6141-BD38-4B48-B14D-93EA4ED477C3}"/>
          </ac:spMkLst>
        </pc:spChg>
        <pc:spChg chg="add mod">
          <ac:chgData name="张承勇" userId="04ec64db-0e6d-4542-b62f-9b650ffe9ad6" providerId="ADAL" clId="{07E6BFF0-0D00-4BD6-89B2-5607C2B21DB7}" dt="2025-10-13T12:45:22.246" v="5959" actId="1076"/>
          <ac:spMkLst>
            <pc:docMk/>
            <pc:sldMk cId="396344694" sldId="1484"/>
            <ac:spMk id="22" creationId="{0267F009-D887-4509-B246-93E2D9E756A3}"/>
          </ac:spMkLst>
        </pc:spChg>
        <pc:spChg chg="add del mod">
          <ac:chgData name="张承勇" userId="04ec64db-0e6d-4542-b62f-9b650ffe9ad6" providerId="ADAL" clId="{07E6BFF0-0D00-4BD6-89B2-5607C2B21DB7}" dt="2025-10-13T12:22:51.245" v="5910" actId="478"/>
          <ac:spMkLst>
            <pc:docMk/>
            <pc:sldMk cId="396344694" sldId="1484"/>
            <ac:spMk id="24" creationId="{277592B8-61C4-4136-9928-F127216E57D8}"/>
          </ac:spMkLst>
        </pc:spChg>
        <pc:spChg chg="add mod">
          <ac:chgData name="张承勇" userId="04ec64db-0e6d-4542-b62f-9b650ffe9ad6" providerId="ADAL" clId="{07E6BFF0-0D00-4BD6-89B2-5607C2B21DB7}" dt="2025-10-13T12:52:33.499" v="6099" actId="14100"/>
          <ac:spMkLst>
            <pc:docMk/>
            <pc:sldMk cId="396344694" sldId="1484"/>
            <ac:spMk id="25" creationId="{929B1078-60BF-4ACD-AC67-ECAAF59D0107}"/>
          </ac:spMkLst>
        </pc:spChg>
        <pc:spChg chg="add mod">
          <ac:chgData name="张承勇" userId="04ec64db-0e6d-4542-b62f-9b650ffe9ad6" providerId="ADAL" clId="{07E6BFF0-0D00-4BD6-89B2-5607C2B21DB7}" dt="2025-10-13T11:58:04.174" v="5772" actId="571"/>
          <ac:spMkLst>
            <pc:docMk/>
            <pc:sldMk cId="396344694" sldId="1484"/>
            <ac:spMk id="31" creationId="{DCE73C09-3F20-4828-A394-C9FA2C0D53DF}"/>
          </ac:spMkLst>
        </pc:spChg>
        <pc:spChg chg="add mod">
          <ac:chgData name="张承勇" userId="04ec64db-0e6d-4542-b62f-9b650ffe9ad6" providerId="ADAL" clId="{07E6BFF0-0D00-4BD6-89B2-5607C2B21DB7}" dt="2025-10-13T11:58:04.174" v="5772" actId="571"/>
          <ac:spMkLst>
            <pc:docMk/>
            <pc:sldMk cId="396344694" sldId="1484"/>
            <ac:spMk id="33" creationId="{A690BE60-2C8C-4C4C-A34E-91778038E81A}"/>
          </ac:spMkLst>
        </pc:spChg>
        <pc:spChg chg="del">
          <ac:chgData name="张承勇" userId="04ec64db-0e6d-4542-b62f-9b650ffe9ad6" providerId="ADAL" clId="{07E6BFF0-0D00-4BD6-89B2-5607C2B21DB7}" dt="2025-10-13T11:51:58.310" v="5698" actId="478"/>
          <ac:spMkLst>
            <pc:docMk/>
            <pc:sldMk cId="396344694" sldId="1484"/>
            <ac:spMk id="34" creationId="{1119E51A-CEF9-45EB-9575-FF5631E6E110}"/>
          </ac:spMkLst>
        </pc:spChg>
        <pc:spChg chg="add del">
          <ac:chgData name="张承勇" userId="04ec64db-0e6d-4542-b62f-9b650ffe9ad6" providerId="ADAL" clId="{07E6BFF0-0D00-4BD6-89B2-5607C2B21DB7}" dt="2025-10-13T11:58:42.291" v="5776" actId="22"/>
          <ac:spMkLst>
            <pc:docMk/>
            <pc:sldMk cId="396344694" sldId="1484"/>
            <ac:spMk id="35" creationId="{5FD8C620-243D-4806-A7A6-82B9ABEE0D4E}"/>
          </ac:spMkLst>
        </pc:spChg>
        <pc:spChg chg="add del mod">
          <ac:chgData name="张承勇" userId="04ec64db-0e6d-4542-b62f-9b650ffe9ad6" providerId="ADAL" clId="{07E6BFF0-0D00-4BD6-89B2-5607C2B21DB7}" dt="2025-10-13T11:59:35.538" v="5787" actId="478"/>
          <ac:spMkLst>
            <pc:docMk/>
            <pc:sldMk cId="396344694" sldId="1484"/>
            <ac:spMk id="36" creationId="{B8DFCCCF-8AE3-4151-A151-5390F368AD5C}"/>
          </ac:spMkLst>
        </pc:spChg>
        <pc:spChg chg="del">
          <ac:chgData name="张承勇" userId="04ec64db-0e6d-4542-b62f-9b650ffe9ad6" providerId="ADAL" clId="{07E6BFF0-0D00-4BD6-89B2-5607C2B21DB7}" dt="2025-10-13T11:52:01.426" v="5700" actId="478"/>
          <ac:spMkLst>
            <pc:docMk/>
            <pc:sldMk cId="396344694" sldId="1484"/>
            <ac:spMk id="38" creationId="{7EC620C0-4008-448C-97BD-F80072E35B8C}"/>
          </ac:spMkLst>
        </pc:spChg>
        <pc:spChg chg="add mod">
          <ac:chgData name="张承勇" userId="04ec64db-0e6d-4542-b62f-9b650ffe9ad6" providerId="ADAL" clId="{07E6BFF0-0D00-4BD6-89B2-5607C2B21DB7}" dt="2025-10-13T12:54:49.464" v="6115" actId="571"/>
          <ac:spMkLst>
            <pc:docMk/>
            <pc:sldMk cId="396344694" sldId="1484"/>
            <ac:spMk id="39" creationId="{503914F6-4E6C-4EBC-B642-361A7CA2B9A9}"/>
          </ac:spMkLst>
        </pc:spChg>
        <pc:spChg chg="add del">
          <ac:chgData name="张承勇" userId="04ec64db-0e6d-4542-b62f-9b650ffe9ad6" providerId="ADAL" clId="{07E6BFF0-0D00-4BD6-89B2-5607C2B21DB7}" dt="2025-10-13T12:53:21.469" v="6105" actId="22"/>
          <ac:spMkLst>
            <pc:docMk/>
            <pc:sldMk cId="396344694" sldId="1484"/>
            <ac:spMk id="45" creationId="{C18B2726-506F-4FD1-B3CE-DFD642121737}"/>
          </ac:spMkLst>
        </pc:spChg>
        <pc:spChg chg="add mod">
          <ac:chgData name="张承勇" userId="04ec64db-0e6d-4542-b62f-9b650ffe9ad6" providerId="ADAL" clId="{07E6BFF0-0D00-4BD6-89B2-5607C2B21DB7}" dt="2025-10-13T12:54:49.464" v="6115" actId="571"/>
          <ac:spMkLst>
            <pc:docMk/>
            <pc:sldMk cId="396344694" sldId="1484"/>
            <ac:spMk id="46" creationId="{B58A593B-E956-4C03-AD59-15D1AC94F8D1}"/>
          </ac:spMkLst>
        </pc:spChg>
        <pc:spChg chg="add mod">
          <ac:chgData name="张承勇" userId="04ec64db-0e6d-4542-b62f-9b650ffe9ad6" providerId="ADAL" clId="{07E6BFF0-0D00-4BD6-89B2-5607C2B21DB7}" dt="2025-10-13T12:54:49.464" v="6115" actId="571"/>
          <ac:spMkLst>
            <pc:docMk/>
            <pc:sldMk cId="396344694" sldId="1484"/>
            <ac:spMk id="47" creationId="{C7F668A0-4FE2-4843-ABDA-890B1855A70D}"/>
          </ac:spMkLst>
        </pc:spChg>
        <pc:spChg chg="add mod">
          <ac:chgData name="张承勇" userId="04ec64db-0e6d-4542-b62f-9b650ffe9ad6" providerId="ADAL" clId="{07E6BFF0-0D00-4BD6-89B2-5607C2B21DB7}" dt="2025-10-13T12:55:17.116" v="6124" actId="14100"/>
          <ac:spMkLst>
            <pc:docMk/>
            <pc:sldMk cId="396344694" sldId="1484"/>
            <ac:spMk id="48" creationId="{3AEF1D9F-10D6-47FB-BCB7-FEEF681DA2A0}"/>
          </ac:spMkLst>
        </pc:spChg>
        <pc:spChg chg="add mod">
          <ac:chgData name="张承勇" userId="04ec64db-0e6d-4542-b62f-9b650ffe9ad6" providerId="ADAL" clId="{07E6BFF0-0D00-4BD6-89B2-5607C2B21DB7}" dt="2025-10-13T13:58:22.229" v="6637"/>
          <ac:spMkLst>
            <pc:docMk/>
            <pc:sldMk cId="396344694" sldId="1484"/>
            <ac:spMk id="50" creationId="{1AD99811-06B9-4C7D-87A4-B0884C4C3CE5}"/>
          </ac:spMkLst>
        </pc:spChg>
        <pc:grpChg chg="del">
          <ac:chgData name="张承勇" userId="04ec64db-0e6d-4542-b62f-9b650ffe9ad6" providerId="ADAL" clId="{07E6BFF0-0D00-4BD6-89B2-5607C2B21DB7}" dt="2025-10-13T11:51:52.738" v="5695" actId="478"/>
          <ac:grpSpMkLst>
            <pc:docMk/>
            <pc:sldMk cId="396344694" sldId="1484"/>
            <ac:grpSpMk id="5" creationId="{A9111411-B200-4D12-ABC9-1EE235A22A94}"/>
          </ac:grpSpMkLst>
        </pc:grpChg>
        <pc:grpChg chg="add mod">
          <ac:chgData name="张承勇" userId="04ec64db-0e6d-4542-b62f-9b650ffe9ad6" providerId="ADAL" clId="{07E6BFF0-0D00-4BD6-89B2-5607C2B21DB7}" dt="2025-10-13T12:55:13.558" v="6123" actId="164"/>
          <ac:grpSpMkLst>
            <pc:docMk/>
            <pc:sldMk cId="396344694" sldId="1484"/>
            <ac:grpSpMk id="12" creationId="{CED55BBC-7329-4725-AD6F-E44993E3D1C2}"/>
          </ac:grpSpMkLst>
        </pc:grpChg>
        <pc:grpChg chg="add mod">
          <ac:chgData name="张承勇" userId="04ec64db-0e6d-4542-b62f-9b650ffe9ad6" providerId="ADAL" clId="{07E6BFF0-0D00-4BD6-89B2-5607C2B21DB7}" dt="2025-10-13T12:54:49.464" v="6115" actId="571"/>
          <ac:grpSpMkLst>
            <pc:docMk/>
            <pc:sldMk cId="396344694" sldId="1484"/>
            <ac:grpSpMk id="17" creationId="{8E93FC0E-7716-41B1-89FF-B2D94E043C28}"/>
          </ac:grpSpMkLst>
        </pc:grpChg>
        <pc:grpChg chg="add mod">
          <ac:chgData name="张承勇" userId="04ec64db-0e6d-4542-b62f-9b650ffe9ad6" providerId="ADAL" clId="{07E6BFF0-0D00-4BD6-89B2-5607C2B21DB7}" dt="2025-10-13T12:54:49.464" v="6115" actId="571"/>
          <ac:grpSpMkLst>
            <pc:docMk/>
            <pc:sldMk cId="396344694" sldId="1484"/>
            <ac:grpSpMk id="40" creationId="{2A91CB2F-7EDB-4DE6-AE3C-29A95773EB28}"/>
          </ac:grpSpMkLst>
        </pc:grpChg>
        <pc:grpChg chg="del">
          <ac:chgData name="张承勇" userId="04ec64db-0e6d-4542-b62f-9b650ffe9ad6" providerId="ADAL" clId="{07E6BFF0-0D00-4BD6-89B2-5607C2B21DB7}" dt="2025-10-13T11:51:47.977" v="5693" actId="478"/>
          <ac:grpSpMkLst>
            <pc:docMk/>
            <pc:sldMk cId="396344694" sldId="1484"/>
            <ac:grpSpMk id="42" creationId="{9772269B-B795-4F60-A362-111CBA4CF85F}"/>
          </ac:grpSpMkLst>
        </pc:grpChg>
        <pc:grpChg chg="del">
          <ac:chgData name="张承勇" userId="04ec64db-0e6d-4542-b62f-9b650ffe9ad6" providerId="ADAL" clId="{07E6BFF0-0D00-4BD6-89B2-5607C2B21DB7}" dt="2025-10-13T11:51:59.273" v="5699" actId="478"/>
          <ac:grpSpMkLst>
            <pc:docMk/>
            <pc:sldMk cId="396344694" sldId="1484"/>
            <ac:grpSpMk id="43" creationId="{2CBD8B26-ACE1-4E42-92AD-8EF850C60CFF}"/>
          </ac:grpSpMkLst>
        </pc:grpChg>
        <pc:grpChg chg="add mod">
          <ac:chgData name="张承勇" userId="04ec64db-0e6d-4542-b62f-9b650ffe9ad6" providerId="ADAL" clId="{07E6BFF0-0D00-4BD6-89B2-5607C2B21DB7}" dt="2025-10-13T12:55:13.558" v="6123" actId="164"/>
          <ac:grpSpMkLst>
            <pc:docMk/>
            <pc:sldMk cId="396344694" sldId="1484"/>
            <ac:grpSpMk id="49" creationId="{08CECFCB-2D8C-461C-A13F-010B4E165593}"/>
          </ac:grpSpMkLst>
        </pc:grpChg>
        <pc:picChg chg="add mod">
          <ac:chgData name="张承勇" userId="04ec64db-0e6d-4542-b62f-9b650ffe9ad6" providerId="ADAL" clId="{07E6BFF0-0D00-4BD6-89B2-5607C2B21DB7}" dt="2025-10-13T12:54:49.464" v="6115" actId="571"/>
          <ac:picMkLst>
            <pc:docMk/>
            <pc:sldMk cId="396344694" sldId="1484"/>
            <ac:picMk id="6" creationId="{E463EFA9-E9F0-4C8D-B6E1-54B796D3877D}"/>
          </ac:picMkLst>
        </pc:picChg>
        <pc:picChg chg="add del mod">
          <ac:chgData name="张承勇" userId="04ec64db-0e6d-4542-b62f-9b650ffe9ad6" providerId="ADAL" clId="{07E6BFF0-0D00-4BD6-89B2-5607C2B21DB7}" dt="2025-10-13T12:41:39.141" v="5928" actId="478"/>
          <ac:picMkLst>
            <pc:docMk/>
            <pc:sldMk cId="396344694" sldId="1484"/>
            <ac:picMk id="9" creationId="{538C4074-E956-4C1B-A651-F96F9F379337}"/>
          </ac:picMkLst>
        </pc:picChg>
        <pc:picChg chg="add mod ord">
          <ac:chgData name="张承勇" userId="04ec64db-0e6d-4542-b62f-9b650ffe9ad6" providerId="ADAL" clId="{07E6BFF0-0D00-4BD6-89B2-5607C2B21DB7}" dt="2025-10-13T12:45:17.236" v="5958" actId="1076"/>
          <ac:picMkLst>
            <pc:docMk/>
            <pc:sldMk cId="396344694" sldId="1484"/>
            <ac:picMk id="11" creationId="{CAA7EC29-8C24-4955-95D0-4756D462E73A}"/>
          </ac:picMkLst>
        </pc:picChg>
        <pc:picChg chg="add del mod">
          <ac:chgData name="张承勇" userId="04ec64db-0e6d-4542-b62f-9b650ffe9ad6" providerId="ADAL" clId="{07E6BFF0-0D00-4BD6-89B2-5607C2B21DB7}" dt="2025-10-13T12:22:52.498" v="5911" actId="478"/>
          <ac:picMkLst>
            <pc:docMk/>
            <pc:sldMk cId="396344694" sldId="1484"/>
            <ac:picMk id="21" creationId="{42380773-2ACE-41BA-BCFF-AABAFB04B2D8}"/>
          </ac:picMkLst>
        </pc:picChg>
        <pc:picChg chg="add del mod">
          <ac:chgData name="张承勇" userId="04ec64db-0e6d-4542-b62f-9b650ffe9ad6" providerId="ADAL" clId="{07E6BFF0-0D00-4BD6-89B2-5607C2B21DB7}" dt="2025-10-13T12:22:49.134" v="5909" actId="478"/>
          <ac:picMkLst>
            <pc:docMk/>
            <pc:sldMk cId="396344694" sldId="1484"/>
            <ac:picMk id="23" creationId="{FE9A16E1-4397-4EE6-8CE7-87BAB939CA2F}"/>
          </ac:picMkLst>
        </pc:picChg>
        <pc:picChg chg="del">
          <ac:chgData name="张承勇" userId="04ec64db-0e6d-4542-b62f-9b650ffe9ad6" providerId="ADAL" clId="{07E6BFF0-0D00-4BD6-89B2-5607C2B21DB7}" dt="2025-10-13T11:51:47.977" v="5693" actId="478"/>
          <ac:picMkLst>
            <pc:docMk/>
            <pc:sldMk cId="396344694" sldId="1484"/>
            <ac:picMk id="26" creationId="{0944FF78-E9A2-41B8-88DB-017D5BE98B0B}"/>
          </ac:picMkLst>
        </pc:picChg>
        <pc:picChg chg="add mod">
          <ac:chgData name="张承勇" userId="04ec64db-0e6d-4542-b62f-9b650ffe9ad6" providerId="ADAL" clId="{07E6BFF0-0D00-4BD6-89B2-5607C2B21DB7}" dt="2025-10-13T11:58:04.174" v="5772" actId="571"/>
          <ac:picMkLst>
            <pc:docMk/>
            <pc:sldMk cId="396344694" sldId="1484"/>
            <ac:picMk id="29" creationId="{B3D60ED3-C309-438F-A2CA-0EBC91CDCBDF}"/>
          </ac:picMkLst>
        </pc:picChg>
        <pc:picChg chg="add mod">
          <ac:chgData name="张承勇" userId="04ec64db-0e6d-4542-b62f-9b650ffe9ad6" providerId="ADAL" clId="{07E6BFF0-0D00-4BD6-89B2-5607C2B21DB7}" dt="2025-10-13T11:58:04.174" v="5772" actId="571"/>
          <ac:picMkLst>
            <pc:docMk/>
            <pc:sldMk cId="396344694" sldId="1484"/>
            <ac:picMk id="32" creationId="{0364CF72-5E44-4AE0-A0CC-4858A7FB4422}"/>
          </ac:picMkLst>
        </pc:picChg>
        <pc:picChg chg="add del mod">
          <ac:chgData name="张承勇" userId="04ec64db-0e6d-4542-b62f-9b650ffe9ad6" providerId="ADAL" clId="{07E6BFF0-0D00-4BD6-89B2-5607C2B21DB7}" dt="2025-10-13T12:46:02.459" v="5968" actId="478"/>
          <ac:picMkLst>
            <pc:docMk/>
            <pc:sldMk cId="396344694" sldId="1484"/>
            <ac:picMk id="44" creationId="{88984C4C-4888-45B0-AB71-0D90219617B6}"/>
          </ac:picMkLst>
        </pc:picChg>
        <pc:cxnChg chg="del">
          <ac:chgData name="张承勇" userId="04ec64db-0e6d-4542-b62f-9b650ffe9ad6" providerId="ADAL" clId="{07E6BFF0-0D00-4BD6-89B2-5607C2B21DB7}" dt="2025-10-13T11:51:51.674" v="5694" actId="478"/>
          <ac:cxnSpMkLst>
            <pc:docMk/>
            <pc:sldMk cId="396344694" sldId="1484"/>
            <ac:cxnSpMk id="14" creationId="{2B896E7D-703C-48A0-8942-30EE813E1608}"/>
          </ac:cxnSpMkLst>
        </pc:cxnChg>
      </pc:sldChg>
      <pc:sldChg chg="addSp delSp modSp add mod modAnim">
        <pc:chgData name="张承勇" userId="04ec64db-0e6d-4542-b62f-9b650ffe9ad6" providerId="ADAL" clId="{07E6BFF0-0D00-4BD6-89B2-5607C2B21DB7}" dt="2025-10-14T08:09:55.953" v="7291"/>
        <pc:sldMkLst>
          <pc:docMk/>
          <pc:sldMk cId="3146555505" sldId="1485"/>
        </pc:sldMkLst>
        <pc:spChg chg="del">
          <ac:chgData name="张承勇" userId="04ec64db-0e6d-4542-b62f-9b650ffe9ad6" providerId="ADAL" clId="{07E6BFF0-0D00-4BD6-89B2-5607C2B21DB7}" dt="2025-10-13T13:58:34" v="6640" actId="478"/>
          <ac:spMkLst>
            <pc:docMk/>
            <pc:sldMk cId="3146555505" sldId="1485"/>
            <ac:spMk id="7" creationId="{235D6141-BD38-4B48-B14D-93EA4ED477C3}"/>
          </ac:spMkLst>
        </pc:spChg>
        <pc:spChg chg="add mod">
          <ac:chgData name="张承勇" userId="04ec64db-0e6d-4542-b62f-9b650ffe9ad6" providerId="ADAL" clId="{07E6BFF0-0D00-4BD6-89B2-5607C2B21DB7}" dt="2025-10-13T13:58:55.900" v="6654"/>
          <ac:spMkLst>
            <pc:docMk/>
            <pc:sldMk cId="3146555505" sldId="1485"/>
            <ac:spMk id="8" creationId="{490D6A12-053B-40D7-9B40-AFA707B7717F}"/>
          </ac:spMkLst>
        </pc:spChg>
        <pc:spChg chg="add mod">
          <ac:chgData name="张承勇" userId="04ec64db-0e6d-4542-b62f-9b650ffe9ad6" providerId="ADAL" clId="{07E6BFF0-0D00-4BD6-89B2-5607C2B21DB7}" dt="2025-10-13T13:58:34.335" v="6641"/>
          <ac:spMkLst>
            <pc:docMk/>
            <pc:sldMk cId="3146555505" sldId="1485"/>
            <ac:spMk id="14" creationId="{14DD93BD-4EEB-426C-8A97-E035B5B2E05E}"/>
          </ac:spMkLst>
        </pc:spChg>
        <pc:spChg chg="mod">
          <ac:chgData name="张承勇" userId="04ec64db-0e6d-4542-b62f-9b650ffe9ad6" providerId="ADAL" clId="{07E6BFF0-0D00-4BD6-89B2-5607C2B21DB7}" dt="2025-10-13T13:59:23.924" v="6664"/>
          <ac:spMkLst>
            <pc:docMk/>
            <pc:sldMk cId="3146555505" sldId="1485"/>
            <ac:spMk id="22" creationId="{0267F009-D887-4509-B246-93E2D9E756A3}"/>
          </ac:spMkLst>
        </pc:spChg>
        <pc:picChg chg="add del mod">
          <ac:chgData name="张承勇" userId="04ec64db-0e6d-4542-b62f-9b650ffe9ad6" providerId="ADAL" clId="{07E6BFF0-0D00-4BD6-89B2-5607C2B21DB7}" dt="2025-10-13T11:56:01.381" v="5729" actId="21"/>
          <ac:picMkLst>
            <pc:docMk/>
            <pc:sldMk cId="3146555505" sldId="1485"/>
            <ac:picMk id="3" creationId="{2C39F8D7-FD3E-44A2-BDCA-2616B709916C}"/>
          </ac:picMkLst>
        </pc:picChg>
        <pc:picChg chg="add mod">
          <ac:chgData name="张承勇" userId="04ec64db-0e6d-4542-b62f-9b650ffe9ad6" providerId="ADAL" clId="{07E6BFF0-0D00-4BD6-89B2-5607C2B21DB7}" dt="2025-10-13T12:08:14.013" v="5847" actId="14100"/>
          <ac:picMkLst>
            <pc:docMk/>
            <pc:sldMk cId="3146555505" sldId="1485"/>
            <ac:picMk id="5" creationId="{E4EA2FC9-BDE1-4B6A-9D2C-3CAED10926A0}"/>
          </ac:picMkLst>
        </pc:picChg>
        <pc:picChg chg="add mod">
          <ac:chgData name="张承勇" userId="04ec64db-0e6d-4542-b62f-9b650ffe9ad6" providerId="ADAL" clId="{07E6BFF0-0D00-4BD6-89B2-5607C2B21DB7}" dt="2025-10-13T12:08:57.280" v="5850" actId="1076"/>
          <ac:picMkLst>
            <pc:docMk/>
            <pc:sldMk cId="3146555505" sldId="1485"/>
            <ac:picMk id="9" creationId="{4A0E3B81-DF9C-43AD-BA8E-E1D9E2A205D6}"/>
          </ac:picMkLst>
        </pc:picChg>
        <pc:picChg chg="del">
          <ac:chgData name="张承勇" userId="04ec64db-0e6d-4542-b62f-9b650ffe9ad6" providerId="ADAL" clId="{07E6BFF0-0D00-4BD6-89B2-5607C2B21DB7}" dt="2025-10-13T12:01:33.593" v="5818" actId="478"/>
          <ac:picMkLst>
            <pc:docMk/>
            <pc:sldMk cId="3146555505" sldId="1485"/>
            <ac:picMk id="21" creationId="{42380773-2ACE-41BA-BCFF-AABAFB04B2D8}"/>
          </ac:picMkLst>
        </pc:picChg>
      </pc:sldChg>
      <pc:sldChg chg="addSp delSp modSp add mod modAnim">
        <pc:chgData name="张承勇" userId="04ec64db-0e6d-4542-b62f-9b650ffe9ad6" providerId="ADAL" clId="{07E6BFF0-0D00-4BD6-89B2-5607C2B21DB7}" dt="2025-10-14T08:09:42.168" v="7288"/>
        <pc:sldMkLst>
          <pc:docMk/>
          <pc:sldMk cId="3993217151" sldId="1486"/>
        </pc:sldMkLst>
        <pc:spChg chg="del">
          <ac:chgData name="张承勇" userId="04ec64db-0e6d-4542-b62f-9b650ffe9ad6" providerId="ADAL" clId="{07E6BFF0-0D00-4BD6-89B2-5607C2B21DB7}" dt="2025-10-13T13:58:29.811" v="6638" actId="478"/>
          <ac:spMkLst>
            <pc:docMk/>
            <pc:sldMk cId="3993217151" sldId="1486"/>
            <ac:spMk id="7" creationId="{235D6141-BD38-4B48-B14D-93EA4ED477C3}"/>
          </ac:spMkLst>
        </pc:spChg>
        <pc:spChg chg="add mod">
          <ac:chgData name="张承勇" userId="04ec64db-0e6d-4542-b62f-9b650ffe9ad6" providerId="ADAL" clId="{07E6BFF0-0D00-4BD6-89B2-5607C2B21DB7}" dt="2025-10-13T13:58:30.158" v="6639"/>
          <ac:spMkLst>
            <pc:docMk/>
            <pc:sldMk cId="3993217151" sldId="1486"/>
            <ac:spMk id="10" creationId="{4986FF7C-10A1-4C0B-84F7-254D7967F857}"/>
          </ac:spMkLst>
        </pc:spChg>
        <pc:spChg chg="mod">
          <ac:chgData name="张承勇" userId="04ec64db-0e6d-4542-b62f-9b650ffe9ad6" providerId="ADAL" clId="{07E6BFF0-0D00-4BD6-89B2-5607C2B21DB7}" dt="2025-10-13T12:50:16.332" v="6056" actId="20577"/>
          <ac:spMkLst>
            <pc:docMk/>
            <pc:sldMk cId="3993217151" sldId="1486"/>
            <ac:spMk id="22" creationId="{0267F009-D887-4509-B246-93E2D9E756A3}"/>
          </ac:spMkLst>
        </pc:spChg>
        <pc:spChg chg="mod">
          <ac:chgData name="张承勇" userId="04ec64db-0e6d-4542-b62f-9b650ffe9ad6" providerId="ADAL" clId="{07E6BFF0-0D00-4BD6-89B2-5607C2B21DB7}" dt="2025-10-13T12:50:06.542" v="6049" actId="20577"/>
          <ac:spMkLst>
            <pc:docMk/>
            <pc:sldMk cId="3993217151" sldId="1486"/>
            <ac:spMk id="24" creationId="{277592B8-61C4-4136-9928-F127216E57D8}"/>
          </ac:spMkLst>
        </pc:spChg>
        <pc:spChg chg="mod">
          <ac:chgData name="张承勇" userId="04ec64db-0e6d-4542-b62f-9b650ffe9ad6" providerId="ADAL" clId="{07E6BFF0-0D00-4BD6-89B2-5607C2B21DB7}" dt="2025-10-13T12:52:53.295" v="6101"/>
          <ac:spMkLst>
            <pc:docMk/>
            <pc:sldMk cId="3993217151" sldId="1486"/>
            <ac:spMk id="25" creationId="{929B1078-60BF-4ACD-AC67-ECAAF59D0107}"/>
          </ac:spMkLst>
        </pc:spChg>
        <pc:picChg chg="mod">
          <ac:chgData name="张承勇" userId="04ec64db-0e6d-4542-b62f-9b650ffe9ad6" providerId="ADAL" clId="{07E6BFF0-0D00-4BD6-89B2-5607C2B21DB7}" dt="2025-10-13T12:49:25.214" v="6046" actId="1076"/>
          <ac:picMkLst>
            <pc:docMk/>
            <pc:sldMk cId="3993217151" sldId="1486"/>
            <ac:picMk id="21" creationId="{42380773-2ACE-41BA-BCFF-AABAFB04B2D8}"/>
          </ac:picMkLst>
        </pc:picChg>
      </pc:sldChg>
      <pc:sldChg chg="addSp delSp modSp add mod modAnim">
        <pc:chgData name="张承勇" userId="04ec64db-0e6d-4542-b62f-9b650ffe9ad6" providerId="ADAL" clId="{07E6BFF0-0D00-4BD6-89B2-5607C2B21DB7}" dt="2025-10-14T07:52:56.362" v="7241"/>
        <pc:sldMkLst>
          <pc:docMk/>
          <pc:sldMk cId="414737859" sldId="1487"/>
        </pc:sldMkLst>
        <pc:spChg chg="del mod">
          <ac:chgData name="张承勇" userId="04ec64db-0e6d-4542-b62f-9b650ffe9ad6" providerId="ADAL" clId="{07E6BFF0-0D00-4BD6-89B2-5607C2B21DB7}" dt="2025-10-14T07:43:36.652" v="7156" actId="478"/>
          <ac:spMkLst>
            <pc:docMk/>
            <pc:sldMk cId="414737859" sldId="1487"/>
            <ac:spMk id="5" creationId="{94FCCAB9-6B4D-4AA8-BA33-391191440DB4}"/>
          </ac:spMkLst>
        </pc:spChg>
        <pc:spChg chg="del">
          <ac:chgData name="张承勇" userId="04ec64db-0e6d-4542-b62f-9b650ffe9ad6" providerId="ADAL" clId="{07E6BFF0-0D00-4BD6-89B2-5607C2B21DB7}" dt="2025-10-14T07:22:31.057" v="7110" actId="478"/>
          <ac:spMkLst>
            <pc:docMk/>
            <pc:sldMk cId="414737859" sldId="1487"/>
            <ac:spMk id="8" creationId="{5E90C460-400B-4036-B7D3-BE680B9D7E0E}"/>
          </ac:spMkLst>
        </pc:spChg>
        <pc:spChg chg="add del">
          <ac:chgData name="张承勇" userId="04ec64db-0e6d-4542-b62f-9b650ffe9ad6" providerId="ADAL" clId="{07E6BFF0-0D00-4BD6-89B2-5607C2B21DB7}" dt="2025-10-14T07:43:40.687" v="7158" actId="22"/>
          <ac:spMkLst>
            <pc:docMk/>
            <pc:sldMk cId="414737859" sldId="1487"/>
            <ac:spMk id="13" creationId="{BDCD62C5-29A1-4BED-A006-13FAAD5439E1}"/>
          </ac:spMkLst>
        </pc:spChg>
        <pc:spChg chg="add mod">
          <ac:chgData name="张承勇" userId="04ec64db-0e6d-4542-b62f-9b650ffe9ad6" providerId="ADAL" clId="{07E6BFF0-0D00-4BD6-89B2-5607C2B21DB7}" dt="2025-10-14T07:47:54.332" v="7203" actId="6549"/>
          <ac:spMkLst>
            <pc:docMk/>
            <pc:sldMk cId="414737859" sldId="1487"/>
            <ac:spMk id="14" creationId="{8C84F9BA-0110-45C8-AE3F-0B0003AE39E4}"/>
          </ac:spMkLst>
        </pc:spChg>
        <pc:spChg chg="add del">
          <ac:chgData name="张承勇" userId="04ec64db-0e6d-4542-b62f-9b650ffe9ad6" providerId="ADAL" clId="{07E6BFF0-0D00-4BD6-89B2-5607C2B21DB7}" dt="2025-10-14T07:46:25.592" v="7179" actId="22"/>
          <ac:spMkLst>
            <pc:docMk/>
            <pc:sldMk cId="414737859" sldId="1487"/>
            <ac:spMk id="15" creationId="{3BD33208-A1FF-4FC7-A9AD-0006842593C1}"/>
          </ac:spMkLst>
        </pc:spChg>
        <pc:spChg chg="add mod">
          <ac:chgData name="张承勇" userId="04ec64db-0e6d-4542-b62f-9b650ffe9ad6" providerId="ADAL" clId="{07E6BFF0-0D00-4BD6-89B2-5607C2B21DB7}" dt="2025-10-14T07:48:55.526" v="7221" actId="1076"/>
          <ac:spMkLst>
            <pc:docMk/>
            <pc:sldMk cId="414737859" sldId="1487"/>
            <ac:spMk id="16" creationId="{26BA21AE-228B-45D8-B72C-216C09F4F41A}"/>
          </ac:spMkLst>
        </pc:spChg>
        <pc:spChg chg="add mod">
          <ac:chgData name="张承勇" userId="04ec64db-0e6d-4542-b62f-9b650ffe9ad6" providerId="ADAL" clId="{07E6BFF0-0D00-4BD6-89B2-5607C2B21DB7}" dt="2025-10-14T07:48:18.105" v="7212" actId="1076"/>
          <ac:spMkLst>
            <pc:docMk/>
            <pc:sldMk cId="414737859" sldId="1487"/>
            <ac:spMk id="17" creationId="{2DB942CA-CA10-44FC-96CD-8A57C7B6DA25}"/>
          </ac:spMkLst>
        </pc:spChg>
        <pc:spChg chg="add del">
          <ac:chgData name="张承勇" userId="04ec64db-0e6d-4542-b62f-9b650ffe9ad6" providerId="ADAL" clId="{07E6BFF0-0D00-4BD6-89B2-5607C2B21DB7}" dt="2025-10-14T07:46:55.904" v="7189" actId="22"/>
          <ac:spMkLst>
            <pc:docMk/>
            <pc:sldMk cId="414737859" sldId="1487"/>
            <ac:spMk id="19" creationId="{E2833466-015A-4455-980C-D9713540083A}"/>
          </ac:spMkLst>
        </pc:spChg>
        <pc:spChg chg="add mod">
          <ac:chgData name="张承勇" userId="04ec64db-0e6d-4542-b62f-9b650ffe9ad6" providerId="ADAL" clId="{07E6BFF0-0D00-4BD6-89B2-5607C2B21DB7}" dt="2025-10-14T07:48:20.546" v="7213" actId="1076"/>
          <ac:spMkLst>
            <pc:docMk/>
            <pc:sldMk cId="414737859" sldId="1487"/>
            <ac:spMk id="21" creationId="{2D9240B3-E75E-4965-984E-9781B166A44A}"/>
          </ac:spMkLst>
        </pc:spChg>
        <pc:spChg chg="add del">
          <ac:chgData name="张承勇" userId="04ec64db-0e6d-4542-b62f-9b650ffe9ad6" providerId="ADAL" clId="{07E6BFF0-0D00-4BD6-89B2-5607C2B21DB7}" dt="2025-10-14T07:47:08.510" v="7194" actId="22"/>
          <ac:spMkLst>
            <pc:docMk/>
            <pc:sldMk cId="414737859" sldId="1487"/>
            <ac:spMk id="23" creationId="{D6501243-0B74-4488-A9F9-74DF6C97F212}"/>
          </ac:spMkLst>
        </pc:spChg>
        <pc:spChg chg="add mod">
          <ac:chgData name="张承勇" userId="04ec64db-0e6d-4542-b62f-9b650ffe9ad6" providerId="ADAL" clId="{07E6BFF0-0D00-4BD6-89B2-5607C2B21DB7}" dt="2025-10-14T07:48:51.176" v="7219" actId="1076"/>
          <ac:spMkLst>
            <pc:docMk/>
            <pc:sldMk cId="414737859" sldId="1487"/>
            <ac:spMk id="25" creationId="{71DC84E2-B355-4E6A-B07B-5E796B5EB902}"/>
          </ac:spMkLst>
        </pc:spChg>
        <pc:spChg chg="add mod">
          <ac:chgData name="张承勇" userId="04ec64db-0e6d-4542-b62f-9b650ffe9ad6" providerId="ADAL" clId="{07E6BFF0-0D00-4BD6-89B2-5607C2B21DB7}" dt="2025-10-14T07:52:40.153" v="7240" actId="164"/>
          <ac:spMkLst>
            <pc:docMk/>
            <pc:sldMk cId="414737859" sldId="1487"/>
            <ac:spMk id="26" creationId="{04F180AC-4FB1-46C5-B446-237A10674687}"/>
          </ac:spMkLst>
        </pc:spChg>
        <pc:spChg chg="add mod">
          <ac:chgData name="张承勇" userId="04ec64db-0e6d-4542-b62f-9b650ffe9ad6" providerId="ADAL" clId="{07E6BFF0-0D00-4BD6-89B2-5607C2B21DB7}" dt="2025-10-14T07:48:52.711" v="7220" actId="1076"/>
          <ac:spMkLst>
            <pc:docMk/>
            <pc:sldMk cId="414737859" sldId="1487"/>
            <ac:spMk id="27" creationId="{E7F63A5F-3D4D-4FB6-B952-A46B70E48905}"/>
          </ac:spMkLst>
        </pc:spChg>
        <pc:spChg chg="add mod">
          <ac:chgData name="张承勇" userId="04ec64db-0e6d-4542-b62f-9b650ffe9ad6" providerId="ADAL" clId="{07E6BFF0-0D00-4BD6-89B2-5607C2B21DB7}" dt="2025-10-14T07:48:58.755" v="7223" actId="1076"/>
          <ac:spMkLst>
            <pc:docMk/>
            <pc:sldMk cId="414737859" sldId="1487"/>
            <ac:spMk id="28" creationId="{FFA75A08-2F70-44E7-9E30-59FF15107DF3}"/>
          </ac:spMkLst>
        </pc:spChg>
        <pc:spChg chg="add mod">
          <ac:chgData name="张承勇" userId="04ec64db-0e6d-4542-b62f-9b650ffe9ad6" providerId="ADAL" clId="{07E6BFF0-0D00-4BD6-89B2-5607C2B21DB7}" dt="2025-10-14T07:48:43.074" v="7218" actId="14100"/>
          <ac:spMkLst>
            <pc:docMk/>
            <pc:sldMk cId="414737859" sldId="1487"/>
            <ac:spMk id="29" creationId="{31FC289C-E4B6-4005-A33E-11B5C5B69F41}"/>
          </ac:spMkLst>
        </pc:spChg>
        <pc:spChg chg="add mod">
          <ac:chgData name="张承勇" userId="04ec64db-0e6d-4542-b62f-9b650ffe9ad6" providerId="ADAL" clId="{07E6BFF0-0D00-4BD6-89B2-5607C2B21DB7}" dt="2025-10-14T07:52:40.153" v="7240" actId="164"/>
          <ac:spMkLst>
            <pc:docMk/>
            <pc:sldMk cId="414737859" sldId="1487"/>
            <ac:spMk id="30" creationId="{DB8E0D03-B9B2-4782-ADBC-687DBEAD8172}"/>
          </ac:spMkLst>
        </pc:spChg>
        <pc:grpChg chg="del">
          <ac:chgData name="张承勇" userId="04ec64db-0e6d-4542-b62f-9b650ffe9ad6" providerId="ADAL" clId="{07E6BFF0-0D00-4BD6-89B2-5607C2B21DB7}" dt="2025-10-14T07:22:23.447" v="7109" actId="478"/>
          <ac:grpSpMkLst>
            <pc:docMk/>
            <pc:sldMk cId="414737859" sldId="1487"/>
            <ac:grpSpMk id="11" creationId="{70085A6F-02E2-4BEC-9033-0B6D505C0C29}"/>
          </ac:grpSpMkLst>
        </pc:grpChg>
        <pc:grpChg chg="add mod">
          <ac:chgData name="张承勇" userId="04ec64db-0e6d-4542-b62f-9b650ffe9ad6" providerId="ADAL" clId="{07E6BFF0-0D00-4BD6-89B2-5607C2B21DB7}" dt="2025-10-14T07:52:40.153" v="7240" actId="164"/>
          <ac:grpSpMkLst>
            <pc:docMk/>
            <pc:sldMk cId="414737859" sldId="1487"/>
            <ac:grpSpMk id="31" creationId="{421BF776-63AC-40A7-BBA5-F4EFFA437695}"/>
          </ac:grpSpMkLst>
        </pc:grpChg>
        <pc:picChg chg="mod ord">
          <ac:chgData name="张承勇" userId="04ec64db-0e6d-4542-b62f-9b650ffe9ad6" providerId="ADAL" clId="{07E6BFF0-0D00-4BD6-89B2-5607C2B21DB7}" dt="2025-10-14T07:50:00.029" v="7235" actId="1076"/>
          <ac:picMkLst>
            <pc:docMk/>
            <pc:sldMk cId="414737859" sldId="1487"/>
            <ac:picMk id="12" creationId="{097EEE1E-AC8A-4E76-AEAC-AFA8F5C8B6B6}"/>
          </ac:picMkLst>
        </pc:picChg>
      </pc:sldChg>
    </pc:docChg>
  </pc:docChgLst>
  <pc:docChgLst>
    <pc:chgData name="张承勇" userId="04ec64db-0e6d-4542-b62f-9b650ffe9ad6" providerId="ADAL" clId="{69ADF617-D6DA-4AAA-9513-3DD00A8B5047}"/>
    <pc:docChg chg="undo redo custSel addSld delSld modSld modSection">
      <pc:chgData name="张承勇" userId="04ec64db-0e6d-4542-b62f-9b650ffe9ad6" providerId="ADAL" clId="{69ADF617-D6DA-4AAA-9513-3DD00A8B5047}" dt="2023-08-19T01:30:10.591" v="673" actId="20577"/>
      <pc:docMkLst>
        <pc:docMk/>
      </pc:docMkLst>
      <pc:sldChg chg="modSp mod">
        <pc:chgData name="张承勇" userId="04ec64db-0e6d-4542-b62f-9b650ffe9ad6" providerId="ADAL" clId="{69ADF617-D6DA-4AAA-9513-3DD00A8B5047}" dt="2023-08-18T23:37:34.001" v="191" actId="403"/>
        <pc:sldMkLst>
          <pc:docMk/>
          <pc:sldMk cId="164249384" sldId="256"/>
        </pc:sldMkLst>
        <pc:spChg chg="mod">
          <ac:chgData name="张承勇" userId="04ec64db-0e6d-4542-b62f-9b650ffe9ad6" providerId="ADAL" clId="{69ADF617-D6DA-4AAA-9513-3DD00A8B5047}" dt="2023-08-18T23:37:34.001" v="191" actId="403"/>
          <ac:spMkLst>
            <pc:docMk/>
            <pc:sldMk cId="164249384" sldId="256"/>
            <ac:spMk id="9" creationId="{F0C92AB2-EBF4-44AC-84B3-31CD36B74031}"/>
          </ac:spMkLst>
        </pc:spChg>
      </pc:sldChg>
      <pc:sldChg chg="modSp mod">
        <pc:chgData name="张承勇" userId="04ec64db-0e6d-4542-b62f-9b650ffe9ad6" providerId="ADAL" clId="{69ADF617-D6DA-4AAA-9513-3DD00A8B5047}" dt="2023-08-18T23:38:59.484" v="193" actId="20577"/>
        <pc:sldMkLst>
          <pc:docMk/>
          <pc:sldMk cId="1833938794" sldId="257"/>
        </pc:sldMkLst>
        <pc:spChg chg="mod">
          <ac:chgData name="张承勇" userId="04ec64db-0e6d-4542-b62f-9b650ffe9ad6" providerId="ADAL" clId="{69ADF617-D6DA-4AAA-9513-3DD00A8B5047}" dt="2023-08-18T23:38:59.484" v="193" actId="20577"/>
          <ac:spMkLst>
            <pc:docMk/>
            <pc:sldMk cId="1833938794" sldId="257"/>
            <ac:spMk id="5" creationId="{94FCCAB9-6B4D-4AA8-BA33-391191440DB4}"/>
          </ac:spMkLst>
        </pc:spChg>
      </pc:sldChg>
      <pc:sldChg chg="addSp delSp modSp add del mod">
        <pc:chgData name="张承勇" userId="04ec64db-0e6d-4542-b62f-9b650ffe9ad6" providerId="ADAL" clId="{69ADF617-D6DA-4AAA-9513-3DD00A8B5047}" dt="2023-08-18T08:32:24.375" v="40" actId="2696"/>
        <pc:sldMkLst>
          <pc:docMk/>
          <pc:sldMk cId="330101805" sldId="285"/>
        </pc:sldMkLst>
        <pc:spChg chg="add mod">
          <ac:chgData name="张承勇" userId="04ec64db-0e6d-4542-b62f-9b650ffe9ad6" providerId="ADAL" clId="{69ADF617-D6DA-4AAA-9513-3DD00A8B5047}" dt="2023-08-18T08:29:01.561" v="9"/>
          <ac:spMkLst>
            <pc:docMk/>
            <pc:sldMk cId="330101805" sldId="285"/>
            <ac:spMk id="2" creationId="{C7C520CD-1593-3BAC-14DF-C26EF22D33F6}"/>
          </ac:spMkLst>
        </pc:spChg>
        <pc:spChg chg="mod">
          <ac:chgData name="张承勇" userId="04ec64db-0e6d-4542-b62f-9b650ffe9ad6" providerId="ADAL" clId="{69ADF617-D6DA-4AAA-9513-3DD00A8B5047}" dt="2023-08-18T08:29:22.294" v="20" actId="6549"/>
          <ac:spMkLst>
            <pc:docMk/>
            <pc:sldMk cId="330101805" sldId="285"/>
            <ac:spMk id="31" creationId="{1BCEBD93-0F3F-DEB3-5053-8674C134286D}"/>
          </ac:spMkLst>
        </pc:spChg>
        <pc:spChg chg="del mod">
          <ac:chgData name="张承勇" userId="04ec64db-0e6d-4542-b62f-9b650ffe9ad6" providerId="ADAL" clId="{69ADF617-D6DA-4AAA-9513-3DD00A8B5047}" dt="2023-08-18T08:29:00.602" v="8" actId="478"/>
          <ac:spMkLst>
            <pc:docMk/>
            <pc:sldMk cId="330101805" sldId="285"/>
            <ac:spMk id="41" creationId="{52A2BD67-8EB6-4198-8AAA-BBFAD0A5D27F}"/>
          </ac:spMkLst>
        </pc:spChg>
      </pc:sldChg>
      <pc:sldChg chg="addSp delSp modSp add del mod">
        <pc:chgData name="张承勇" userId="04ec64db-0e6d-4542-b62f-9b650ffe9ad6" providerId="ADAL" clId="{69ADF617-D6DA-4AAA-9513-3DD00A8B5047}" dt="2023-08-18T23:40:31.576" v="209" actId="2696"/>
        <pc:sldMkLst>
          <pc:docMk/>
          <pc:sldMk cId="2265821467" sldId="285"/>
        </pc:sldMkLst>
        <pc:spChg chg="add mod">
          <ac:chgData name="张承勇" userId="04ec64db-0e6d-4542-b62f-9b650ffe9ad6" providerId="ADAL" clId="{69ADF617-D6DA-4AAA-9513-3DD00A8B5047}" dt="2023-08-18T23:39:32.555" v="199"/>
          <ac:spMkLst>
            <pc:docMk/>
            <pc:sldMk cId="2265821467" sldId="285"/>
            <ac:spMk id="2" creationId="{5E7DD04A-36F3-BF2B-A508-894ABFFCFAA4}"/>
          </ac:spMkLst>
        </pc:spChg>
        <pc:spChg chg="del">
          <ac:chgData name="张承勇" userId="04ec64db-0e6d-4542-b62f-9b650ffe9ad6" providerId="ADAL" clId="{69ADF617-D6DA-4AAA-9513-3DD00A8B5047}" dt="2023-08-18T08:32:32.387" v="42" actId="478"/>
          <ac:spMkLst>
            <pc:docMk/>
            <pc:sldMk cId="2265821467" sldId="285"/>
            <ac:spMk id="2" creationId="{C7C520CD-1593-3BAC-14DF-C26EF22D33F6}"/>
          </ac:spMkLst>
        </pc:spChg>
        <pc:spChg chg="add del mod">
          <ac:chgData name="张承勇" userId="04ec64db-0e6d-4542-b62f-9b650ffe9ad6" providerId="ADAL" clId="{69ADF617-D6DA-4AAA-9513-3DD00A8B5047}" dt="2023-08-18T23:39:31.676" v="198" actId="478"/>
          <ac:spMkLst>
            <pc:docMk/>
            <pc:sldMk cId="2265821467" sldId="285"/>
            <ac:spMk id="3" creationId="{0BA6A763-0D66-0023-75DC-B9B06EAB1CF6}"/>
          </ac:spMkLst>
        </pc:spChg>
        <pc:spChg chg="mod topLvl">
          <ac:chgData name="张承勇" userId="04ec64db-0e6d-4542-b62f-9b650ffe9ad6" providerId="ADAL" clId="{69ADF617-D6DA-4AAA-9513-3DD00A8B5047}" dt="2023-08-18T09:14:23.462" v="119" actId="1076"/>
          <ac:spMkLst>
            <pc:docMk/>
            <pc:sldMk cId="2265821467" sldId="285"/>
            <ac:spMk id="48" creationId="{58E4716D-FF46-4DCA-86B2-C574A8C40758}"/>
          </ac:spMkLst>
        </pc:spChg>
        <pc:spChg chg="add del mod">
          <ac:chgData name="张承勇" userId="04ec64db-0e6d-4542-b62f-9b650ffe9ad6" providerId="ADAL" clId="{69ADF617-D6DA-4AAA-9513-3DD00A8B5047}" dt="2023-08-18T09:11:49.462" v="85" actId="478"/>
          <ac:spMkLst>
            <pc:docMk/>
            <pc:sldMk cId="2265821467" sldId="285"/>
            <ac:spMk id="51" creationId="{866941F9-D690-4A40-BDEB-27B550BAE138}"/>
          </ac:spMkLst>
        </pc:spChg>
        <pc:spChg chg="del">
          <ac:chgData name="张承勇" userId="04ec64db-0e6d-4542-b62f-9b650ffe9ad6" providerId="ADAL" clId="{69ADF617-D6DA-4AAA-9513-3DD00A8B5047}" dt="2023-08-18T09:11:13.455" v="74" actId="478"/>
          <ac:spMkLst>
            <pc:docMk/>
            <pc:sldMk cId="2265821467" sldId="285"/>
            <ac:spMk id="64" creationId="{B341DECC-1068-456B-82F7-92C49CEEE88D}"/>
          </ac:spMkLst>
        </pc:spChg>
        <pc:spChg chg="del">
          <ac:chgData name="张承勇" userId="04ec64db-0e6d-4542-b62f-9b650ffe9ad6" providerId="ADAL" clId="{69ADF617-D6DA-4AAA-9513-3DD00A8B5047}" dt="2023-08-18T09:11:17.970" v="75" actId="478"/>
          <ac:spMkLst>
            <pc:docMk/>
            <pc:sldMk cId="2265821467" sldId="285"/>
            <ac:spMk id="66" creationId="{2204A686-5CE4-48E7-B71D-5887E01E316C}"/>
          </ac:spMkLst>
        </pc:spChg>
        <pc:spChg chg="mod">
          <ac:chgData name="张承勇" userId="04ec64db-0e6d-4542-b62f-9b650ffe9ad6" providerId="ADAL" clId="{69ADF617-D6DA-4AAA-9513-3DD00A8B5047}" dt="2023-08-18T09:14:11.590" v="115" actId="1076"/>
          <ac:spMkLst>
            <pc:docMk/>
            <pc:sldMk cId="2265821467" sldId="285"/>
            <ac:spMk id="68" creationId="{0034C696-C1AE-4C78-847B-3CFFFC27D429}"/>
          </ac:spMkLst>
        </pc:spChg>
        <pc:spChg chg="mod">
          <ac:chgData name="张承勇" userId="04ec64db-0e6d-4542-b62f-9b650ffe9ad6" providerId="ADAL" clId="{69ADF617-D6DA-4AAA-9513-3DD00A8B5047}" dt="2023-08-18T09:13:40.740" v="110" actId="1076"/>
          <ac:spMkLst>
            <pc:docMk/>
            <pc:sldMk cId="2265821467" sldId="285"/>
            <ac:spMk id="72" creationId="{930755B3-699F-4FC1-B28E-DF905E50D8D0}"/>
          </ac:spMkLst>
        </pc:spChg>
        <pc:grpChg chg="add mod">
          <ac:chgData name="张承勇" userId="04ec64db-0e6d-4542-b62f-9b650ffe9ad6" providerId="ADAL" clId="{69ADF617-D6DA-4AAA-9513-3DD00A8B5047}" dt="2023-08-18T09:14:33.493" v="121" actId="1076"/>
          <ac:grpSpMkLst>
            <pc:docMk/>
            <pc:sldMk cId="2265821467" sldId="285"/>
            <ac:grpSpMk id="10" creationId="{30936857-ED27-32D5-1AF2-235C3FBE5114}"/>
          </ac:grpSpMkLst>
        </pc:grpChg>
        <pc:grpChg chg="add del mod">
          <ac:chgData name="张承勇" userId="04ec64db-0e6d-4542-b62f-9b650ffe9ad6" providerId="ADAL" clId="{69ADF617-D6DA-4AAA-9513-3DD00A8B5047}" dt="2023-08-18T09:12:39.368" v="98" actId="165"/>
          <ac:grpSpMkLst>
            <pc:docMk/>
            <pc:sldMk cId="2265821467" sldId="285"/>
            <ac:grpSpMk id="43" creationId="{53FF801E-17B4-4A8A-8157-122DD745DF5F}"/>
          </ac:grpSpMkLst>
        </pc:grpChg>
        <pc:grpChg chg="mod topLvl">
          <ac:chgData name="张承勇" userId="04ec64db-0e6d-4542-b62f-9b650ffe9ad6" providerId="ADAL" clId="{69ADF617-D6DA-4AAA-9513-3DD00A8B5047}" dt="2023-08-18T09:13:22.318" v="104" actId="1076"/>
          <ac:grpSpMkLst>
            <pc:docMk/>
            <pc:sldMk cId="2265821467" sldId="285"/>
            <ac:grpSpMk id="44" creationId="{47B33E66-49CE-44C9-9D97-99B5E4CB9539}"/>
          </ac:grpSpMkLst>
        </pc:grpChg>
        <pc:grpChg chg="mod topLvl">
          <ac:chgData name="张承勇" userId="04ec64db-0e6d-4542-b62f-9b650ffe9ad6" providerId="ADAL" clId="{69ADF617-D6DA-4AAA-9513-3DD00A8B5047}" dt="2023-08-18T09:13:14.454" v="102" actId="1076"/>
          <ac:grpSpMkLst>
            <pc:docMk/>
            <pc:sldMk cId="2265821467" sldId="285"/>
            <ac:grpSpMk id="45" creationId="{9D912EAC-0912-4676-8AD3-D5364E23D3EB}"/>
          </ac:grpSpMkLst>
        </pc:grpChg>
        <pc:grpChg chg="del">
          <ac:chgData name="张承勇" userId="04ec64db-0e6d-4542-b62f-9b650ffe9ad6" providerId="ADAL" clId="{69ADF617-D6DA-4AAA-9513-3DD00A8B5047}" dt="2023-08-18T09:11:13.455" v="74" actId="478"/>
          <ac:grpSpMkLst>
            <pc:docMk/>
            <pc:sldMk cId="2265821467" sldId="285"/>
            <ac:grpSpMk id="46" creationId="{A10B1BC5-4146-46A0-A6CD-19F61804B1C7}"/>
          </ac:grpSpMkLst>
        </pc:grpChg>
        <pc:grpChg chg="del">
          <ac:chgData name="张承勇" userId="04ec64db-0e6d-4542-b62f-9b650ffe9ad6" providerId="ADAL" clId="{69ADF617-D6DA-4AAA-9513-3DD00A8B5047}" dt="2023-08-18T09:12:05.994" v="88" actId="478"/>
          <ac:grpSpMkLst>
            <pc:docMk/>
            <pc:sldMk cId="2265821467" sldId="285"/>
            <ac:grpSpMk id="47" creationId="{9CB92831-BDE3-4E1F-85A7-2ECB35AB7767}"/>
          </ac:grpSpMkLst>
        </pc:grpChg>
        <pc:grpChg chg="del">
          <ac:chgData name="张承勇" userId="04ec64db-0e6d-4542-b62f-9b650ffe9ad6" providerId="ADAL" clId="{69ADF617-D6DA-4AAA-9513-3DD00A8B5047}" dt="2023-08-18T09:12:02.287" v="86" actId="478"/>
          <ac:grpSpMkLst>
            <pc:docMk/>
            <pc:sldMk cId="2265821467" sldId="285"/>
            <ac:grpSpMk id="49" creationId="{6655E3DF-D7CE-4F07-95DC-F8794B60F212}"/>
          </ac:grpSpMkLst>
        </pc:grpChg>
        <pc:grpChg chg="del">
          <ac:chgData name="张承勇" userId="04ec64db-0e6d-4542-b62f-9b650ffe9ad6" providerId="ADAL" clId="{69ADF617-D6DA-4AAA-9513-3DD00A8B5047}" dt="2023-08-18T09:11:17.970" v="75" actId="478"/>
          <ac:grpSpMkLst>
            <pc:docMk/>
            <pc:sldMk cId="2265821467" sldId="285"/>
            <ac:grpSpMk id="63" creationId="{8B2325B9-546E-47AD-A57D-1F2C255699E1}"/>
          </ac:grpSpMkLst>
        </pc:grpChg>
        <pc:picChg chg="del">
          <ac:chgData name="张承勇" userId="04ec64db-0e6d-4542-b62f-9b650ffe9ad6" providerId="ADAL" clId="{69ADF617-D6DA-4AAA-9513-3DD00A8B5047}" dt="2023-08-18T09:11:21.739" v="76" actId="478"/>
          <ac:picMkLst>
            <pc:docMk/>
            <pc:sldMk cId="2265821467" sldId="285"/>
            <ac:picMk id="65" creationId="{A16107AF-20E7-4430-83D4-44327F35B3EA}"/>
          </ac:picMkLst>
        </pc:picChg>
        <pc:cxnChg chg="add mod">
          <ac:chgData name="张承勇" userId="04ec64db-0e6d-4542-b62f-9b650ffe9ad6" providerId="ADAL" clId="{69ADF617-D6DA-4AAA-9513-3DD00A8B5047}" dt="2023-08-18T09:13:11.066" v="101" actId="1582"/>
          <ac:cxnSpMkLst>
            <pc:docMk/>
            <pc:sldMk cId="2265821467" sldId="285"/>
            <ac:cxnSpMk id="9" creationId="{6A350E61-E2AC-148F-179C-56B93710F161}"/>
          </ac:cxnSpMkLst>
        </pc:cxnChg>
        <pc:cxnChg chg="del">
          <ac:chgData name="张承勇" userId="04ec64db-0e6d-4542-b62f-9b650ffe9ad6" providerId="ADAL" clId="{69ADF617-D6DA-4AAA-9513-3DD00A8B5047}" dt="2023-08-18T09:12:02.287" v="86" actId="478"/>
          <ac:cxnSpMkLst>
            <pc:docMk/>
            <pc:sldMk cId="2265821467" sldId="285"/>
            <ac:cxnSpMk id="53" creationId="{22D7E89D-DCBF-4175-B205-DA7D81DC8D65}"/>
          </ac:cxnSpMkLst>
        </pc:cxnChg>
        <pc:cxnChg chg="del mod">
          <ac:chgData name="张承勇" userId="04ec64db-0e6d-4542-b62f-9b650ffe9ad6" providerId="ADAL" clId="{69ADF617-D6DA-4AAA-9513-3DD00A8B5047}" dt="2023-08-18T09:12:05.994" v="88" actId="478"/>
          <ac:cxnSpMkLst>
            <pc:docMk/>
            <pc:sldMk cId="2265821467" sldId="285"/>
            <ac:cxnSpMk id="62" creationId="{88A0DCAC-F361-4FC2-BFF4-106322DF3CF7}"/>
          </ac:cxnSpMkLst>
        </pc:cxnChg>
      </pc:sldChg>
      <pc:sldChg chg="addSp delSp modSp add mod">
        <pc:chgData name="张承勇" userId="04ec64db-0e6d-4542-b62f-9b650ffe9ad6" providerId="ADAL" clId="{69ADF617-D6DA-4AAA-9513-3DD00A8B5047}" dt="2023-08-19T00:04:30.278" v="414" actId="1076"/>
        <pc:sldMkLst>
          <pc:docMk/>
          <pc:sldMk cId="2759528735" sldId="285"/>
        </pc:sldMkLst>
        <pc:spChg chg="del mod">
          <ac:chgData name="张承勇" userId="04ec64db-0e6d-4542-b62f-9b650ffe9ad6" providerId="ADAL" clId="{69ADF617-D6DA-4AAA-9513-3DD00A8B5047}" dt="2023-08-18T23:40:44.088" v="212" actId="478"/>
          <ac:spMkLst>
            <pc:docMk/>
            <pc:sldMk cId="2759528735" sldId="285"/>
            <ac:spMk id="2" creationId="{5E7DD04A-36F3-BF2B-A508-894ABFFCFAA4}"/>
          </ac:spMkLst>
        </pc:spChg>
        <pc:spChg chg="add mod">
          <ac:chgData name="张承勇" userId="04ec64db-0e6d-4542-b62f-9b650ffe9ad6" providerId="ADAL" clId="{69ADF617-D6DA-4AAA-9513-3DD00A8B5047}" dt="2023-08-18T23:40:56.872" v="213"/>
          <ac:spMkLst>
            <pc:docMk/>
            <pc:sldMk cId="2759528735" sldId="285"/>
            <ac:spMk id="3" creationId="{FCA03003-1955-643B-C627-1003D491F2E2}"/>
          </ac:spMkLst>
        </pc:spChg>
        <pc:spChg chg="mod">
          <ac:chgData name="张承勇" userId="04ec64db-0e6d-4542-b62f-9b650ffe9ad6" providerId="ADAL" clId="{69ADF617-D6DA-4AAA-9513-3DD00A8B5047}" dt="2023-08-18T23:43:24.686" v="221" actId="20577"/>
          <ac:spMkLst>
            <pc:docMk/>
            <pc:sldMk cId="2759528735" sldId="285"/>
            <ac:spMk id="6" creationId="{22194617-A437-3525-3A41-FEC71D4093D4}"/>
          </ac:spMkLst>
        </pc:spChg>
        <pc:spChg chg="mod">
          <ac:chgData name="张承勇" userId="04ec64db-0e6d-4542-b62f-9b650ffe9ad6" providerId="ADAL" clId="{69ADF617-D6DA-4AAA-9513-3DD00A8B5047}" dt="2023-08-18T23:45:13.965" v="244" actId="113"/>
          <ac:spMkLst>
            <pc:docMk/>
            <pc:sldMk cId="2759528735" sldId="285"/>
            <ac:spMk id="14" creationId="{98831DD3-C3A6-7872-1F9D-CA1A5413C68F}"/>
          </ac:spMkLst>
        </pc:spChg>
        <pc:spChg chg="del mod">
          <ac:chgData name="张承勇" userId="04ec64db-0e6d-4542-b62f-9b650ffe9ad6" providerId="ADAL" clId="{69ADF617-D6DA-4AAA-9513-3DD00A8B5047}" dt="2023-08-18T23:44:52.882" v="231" actId="478"/>
          <ac:spMkLst>
            <pc:docMk/>
            <pc:sldMk cId="2759528735" sldId="285"/>
            <ac:spMk id="16" creationId="{2923841C-BF37-2330-22B9-3BFA075A8821}"/>
          </ac:spMkLst>
        </pc:spChg>
        <pc:spChg chg="mod">
          <ac:chgData name="张承勇" userId="04ec64db-0e6d-4542-b62f-9b650ffe9ad6" providerId="ADAL" clId="{69ADF617-D6DA-4AAA-9513-3DD00A8B5047}" dt="2023-08-18T23:54:23.105" v="296" actId="2711"/>
          <ac:spMkLst>
            <pc:docMk/>
            <pc:sldMk cId="2759528735" sldId="285"/>
            <ac:spMk id="19" creationId="{B8F6800F-B053-BB76-BEA7-48D170B1AB9D}"/>
          </ac:spMkLst>
        </pc:spChg>
        <pc:spChg chg="mod">
          <ac:chgData name="张承勇" userId="04ec64db-0e6d-4542-b62f-9b650ffe9ad6" providerId="ADAL" clId="{69ADF617-D6DA-4AAA-9513-3DD00A8B5047}" dt="2023-08-19T00:00:02.646" v="338"/>
          <ac:spMkLst>
            <pc:docMk/>
            <pc:sldMk cId="2759528735" sldId="285"/>
            <ac:spMk id="21" creationId="{6C150FF5-8ACD-DF24-B8A7-0ADCE3D6561A}"/>
          </ac:spMkLst>
        </pc:spChg>
        <pc:spChg chg="mod">
          <ac:chgData name="张承勇" userId="04ec64db-0e6d-4542-b62f-9b650ffe9ad6" providerId="ADAL" clId="{69ADF617-D6DA-4AAA-9513-3DD00A8B5047}" dt="2023-08-19T00:02:21.660" v="376" actId="403"/>
          <ac:spMkLst>
            <pc:docMk/>
            <pc:sldMk cId="2759528735" sldId="285"/>
            <ac:spMk id="22" creationId="{11C04725-77DF-78EC-80D9-E4DC84BC333B}"/>
          </ac:spMkLst>
        </pc:spChg>
        <pc:spChg chg="mod">
          <ac:chgData name="张承勇" userId="04ec64db-0e6d-4542-b62f-9b650ffe9ad6" providerId="ADAL" clId="{69ADF617-D6DA-4AAA-9513-3DD00A8B5047}" dt="2023-08-18T23:53:21.018" v="289"/>
          <ac:spMkLst>
            <pc:docMk/>
            <pc:sldMk cId="2759528735" sldId="285"/>
            <ac:spMk id="24" creationId="{4BEFB7E6-E840-4F08-744D-3C93CD43EB83}"/>
          </ac:spMkLst>
        </pc:spChg>
        <pc:spChg chg="mod">
          <ac:chgData name="张承勇" userId="04ec64db-0e6d-4542-b62f-9b650ffe9ad6" providerId="ADAL" clId="{69ADF617-D6DA-4AAA-9513-3DD00A8B5047}" dt="2023-08-19T00:02:16.994" v="375" actId="403"/>
          <ac:spMkLst>
            <pc:docMk/>
            <pc:sldMk cId="2759528735" sldId="285"/>
            <ac:spMk id="27" creationId="{FC67FC25-DB24-CAF3-71A8-E99CD0994B24}"/>
          </ac:spMkLst>
        </pc:spChg>
        <pc:spChg chg="mod">
          <ac:chgData name="张承勇" userId="04ec64db-0e6d-4542-b62f-9b650ffe9ad6" providerId="ADAL" clId="{69ADF617-D6DA-4AAA-9513-3DD00A8B5047}" dt="2023-08-18T23:53:21.018" v="289"/>
          <ac:spMkLst>
            <pc:docMk/>
            <pc:sldMk cId="2759528735" sldId="285"/>
            <ac:spMk id="29" creationId="{9B57617C-5306-8A22-F497-A18CAFFEFBAB}"/>
          </ac:spMkLst>
        </pc:spChg>
        <pc:spChg chg="mod">
          <ac:chgData name="张承勇" userId="04ec64db-0e6d-4542-b62f-9b650ffe9ad6" providerId="ADAL" clId="{69ADF617-D6DA-4AAA-9513-3DD00A8B5047}" dt="2023-08-18T23:53:56.878" v="294" actId="2711"/>
          <ac:spMkLst>
            <pc:docMk/>
            <pc:sldMk cId="2759528735" sldId="285"/>
            <ac:spMk id="34" creationId="{B236221F-6ECD-4016-AA3F-5AA645E9FC75}"/>
          </ac:spMkLst>
        </pc:spChg>
        <pc:spChg chg="mod">
          <ac:chgData name="张承勇" userId="04ec64db-0e6d-4542-b62f-9b650ffe9ad6" providerId="ADAL" clId="{69ADF617-D6DA-4AAA-9513-3DD00A8B5047}" dt="2023-08-19T00:00:00.035" v="337"/>
          <ac:spMkLst>
            <pc:docMk/>
            <pc:sldMk cId="2759528735" sldId="285"/>
            <ac:spMk id="36" creationId="{B8965957-356B-5361-16C3-EE0A255AA995}"/>
          </ac:spMkLst>
        </pc:spChg>
        <pc:spChg chg="del mod">
          <ac:chgData name="张承勇" userId="04ec64db-0e6d-4542-b62f-9b650ffe9ad6" providerId="ADAL" clId="{69ADF617-D6DA-4AAA-9513-3DD00A8B5047}" dt="2023-08-18T23:43:32.031" v="223" actId="478"/>
          <ac:spMkLst>
            <pc:docMk/>
            <pc:sldMk cId="2759528735" sldId="285"/>
            <ac:spMk id="38" creationId="{445504B1-7651-FB03-26DB-8ACFAC3512D0}"/>
          </ac:spMkLst>
        </pc:spChg>
        <pc:spChg chg="mod">
          <ac:chgData name="张承勇" userId="04ec64db-0e6d-4542-b62f-9b650ffe9ad6" providerId="ADAL" clId="{69ADF617-D6DA-4AAA-9513-3DD00A8B5047}" dt="2023-08-19T00:04:30.278" v="414" actId="1076"/>
          <ac:spMkLst>
            <pc:docMk/>
            <pc:sldMk cId="2759528735" sldId="285"/>
            <ac:spMk id="41" creationId="{978059DB-B670-5913-5202-25DA12927AEC}"/>
          </ac:spMkLst>
        </pc:spChg>
        <pc:spChg chg="mod">
          <ac:chgData name="张承勇" userId="04ec64db-0e6d-4542-b62f-9b650ffe9ad6" providerId="ADAL" clId="{69ADF617-D6DA-4AAA-9513-3DD00A8B5047}" dt="2023-08-19T00:02:54.362" v="383" actId="20577"/>
          <ac:spMkLst>
            <pc:docMk/>
            <pc:sldMk cId="2759528735" sldId="285"/>
            <ac:spMk id="46" creationId="{D16981A8-D897-153E-9DC7-CE414ABE95C7}"/>
          </ac:spMkLst>
        </pc:spChg>
        <pc:spChg chg="mod">
          <ac:chgData name="张承勇" userId="04ec64db-0e6d-4542-b62f-9b650ffe9ad6" providerId="ADAL" clId="{69ADF617-D6DA-4AAA-9513-3DD00A8B5047}" dt="2023-08-19T00:00:06.761" v="340" actId="20577"/>
          <ac:spMkLst>
            <pc:docMk/>
            <pc:sldMk cId="2759528735" sldId="285"/>
            <ac:spMk id="47" creationId="{C2524709-E3DD-ED3A-483B-74472E95D5F3}"/>
          </ac:spMkLst>
        </pc:spChg>
        <pc:spChg chg="mod">
          <ac:chgData name="张承勇" userId="04ec64db-0e6d-4542-b62f-9b650ffe9ad6" providerId="ADAL" clId="{69ADF617-D6DA-4AAA-9513-3DD00A8B5047}" dt="2023-08-19T00:04:24.013" v="412" actId="1076"/>
          <ac:spMkLst>
            <pc:docMk/>
            <pc:sldMk cId="2759528735" sldId="285"/>
            <ac:spMk id="49" creationId="{388D9E3A-1F88-56C0-ABBB-15BCB95128A7}"/>
          </ac:spMkLst>
        </pc:spChg>
        <pc:spChg chg="add del mod">
          <ac:chgData name="张承勇" userId="04ec64db-0e6d-4542-b62f-9b650ffe9ad6" providerId="ADAL" clId="{69ADF617-D6DA-4AAA-9513-3DD00A8B5047}" dt="2023-08-18T23:59:46.693" v="335"/>
          <ac:spMkLst>
            <pc:docMk/>
            <pc:sldMk cId="2759528735" sldId="285"/>
            <ac:spMk id="50" creationId="{7411923F-3592-E5CF-D090-3C81B5043A8C}"/>
          </ac:spMkLst>
        </pc:spChg>
        <pc:spChg chg="mod">
          <ac:chgData name="张承勇" userId="04ec64db-0e6d-4542-b62f-9b650ffe9ad6" providerId="ADAL" clId="{69ADF617-D6DA-4AAA-9513-3DD00A8B5047}" dt="2023-08-18T23:56:04.867" v="307" actId="1076"/>
          <ac:spMkLst>
            <pc:docMk/>
            <pc:sldMk cId="2759528735" sldId="285"/>
            <ac:spMk id="68" creationId="{0034C696-C1AE-4C78-847B-3CFFFC27D429}"/>
          </ac:spMkLst>
        </pc:spChg>
        <pc:spChg chg="mod">
          <ac:chgData name="张承勇" userId="04ec64db-0e6d-4542-b62f-9b650ffe9ad6" providerId="ADAL" clId="{69ADF617-D6DA-4AAA-9513-3DD00A8B5047}" dt="2023-08-19T00:03:08.483" v="386" actId="20577"/>
          <ac:spMkLst>
            <pc:docMk/>
            <pc:sldMk cId="2759528735" sldId="285"/>
            <ac:spMk id="70" creationId="{A39E02E7-EBE9-49CE-8D8F-142AA1BF78A3}"/>
          </ac:spMkLst>
        </pc:spChg>
        <pc:spChg chg="mod">
          <ac:chgData name="张承勇" userId="04ec64db-0e6d-4542-b62f-9b650ffe9ad6" providerId="ADAL" clId="{69ADF617-D6DA-4AAA-9513-3DD00A8B5047}" dt="2023-08-18T23:59:34.693" v="333" actId="207"/>
          <ac:spMkLst>
            <pc:docMk/>
            <pc:sldMk cId="2759528735" sldId="285"/>
            <ac:spMk id="71" creationId="{B625E303-F384-48AA-8900-A522ECA302AD}"/>
          </ac:spMkLst>
        </pc:spChg>
        <pc:grpChg chg="add mod">
          <ac:chgData name="张承勇" userId="04ec64db-0e6d-4542-b62f-9b650ffe9ad6" providerId="ADAL" clId="{69ADF617-D6DA-4AAA-9513-3DD00A8B5047}" dt="2023-08-18T23:55:38.349" v="303" actId="1076"/>
          <ac:grpSpMkLst>
            <pc:docMk/>
            <pc:sldMk cId="2759528735" sldId="285"/>
            <ac:grpSpMk id="4" creationId="{05D1EFE1-0C5E-A21C-F9D7-8CEBD159867D}"/>
          </ac:grpSpMkLst>
        </pc:grpChg>
        <pc:grpChg chg="mod">
          <ac:chgData name="张承勇" userId="04ec64db-0e6d-4542-b62f-9b650ffe9ad6" providerId="ADAL" clId="{69ADF617-D6DA-4AAA-9513-3DD00A8B5047}" dt="2023-08-18T23:53:21.018" v="289"/>
          <ac:grpSpMkLst>
            <pc:docMk/>
            <pc:sldMk cId="2759528735" sldId="285"/>
            <ac:grpSpMk id="5" creationId="{8EFB9191-4E8F-E0E0-BFD8-318AADA13AD0}"/>
          </ac:grpSpMkLst>
        </pc:grpChg>
        <pc:grpChg chg="mod">
          <ac:chgData name="张承勇" userId="04ec64db-0e6d-4542-b62f-9b650ffe9ad6" providerId="ADAL" clId="{69ADF617-D6DA-4AAA-9513-3DD00A8B5047}" dt="2023-08-19T00:03:47.165" v="404" actId="1036"/>
          <ac:grpSpMkLst>
            <pc:docMk/>
            <pc:sldMk cId="2759528735" sldId="285"/>
            <ac:grpSpMk id="7" creationId="{CB8F5EF6-2108-4366-1F00-1238B0AB8A60}"/>
          </ac:grpSpMkLst>
        </pc:grpChg>
        <pc:grpChg chg="mod">
          <ac:chgData name="张承勇" userId="04ec64db-0e6d-4542-b62f-9b650ffe9ad6" providerId="ADAL" clId="{69ADF617-D6DA-4AAA-9513-3DD00A8B5047}" dt="2023-08-19T00:01:21.111" v="341" actId="1076"/>
          <ac:grpSpMkLst>
            <pc:docMk/>
            <pc:sldMk cId="2759528735" sldId="285"/>
            <ac:grpSpMk id="10" creationId="{30936857-ED27-32D5-1AF2-235C3FBE5114}"/>
          </ac:grpSpMkLst>
        </pc:grpChg>
        <pc:grpChg chg="mod">
          <ac:chgData name="张承勇" userId="04ec64db-0e6d-4542-b62f-9b650ffe9ad6" providerId="ADAL" clId="{69ADF617-D6DA-4AAA-9513-3DD00A8B5047}" dt="2023-08-18T23:53:21.018" v="289"/>
          <ac:grpSpMkLst>
            <pc:docMk/>
            <pc:sldMk cId="2759528735" sldId="285"/>
            <ac:grpSpMk id="11" creationId="{B2B37BF3-6880-4F95-D98E-5E090C0D4EEE}"/>
          </ac:grpSpMkLst>
        </pc:grpChg>
        <pc:grpChg chg="mod">
          <ac:chgData name="张承勇" userId="04ec64db-0e6d-4542-b62f-9b650ffe9ad6" providerId="ADAL" clId="{69ADF617-D6DA-4AAA-9513-3DD00A8B5047}" dt="2023-08-18T23:53:21.018" v="289"/>
          <ac:grpSpMkLst>
            <pc:docMk/>
            <pc:sldMk cId="2759528735" sldId="285"/>
            <ac:grpSpMk id="12" creationId="{5613A2C2-9477-7C90-DC90-AE06093F6DBA}"/>
          </ac:grpSpMkLst>
        </pc:grpChg>
        <pc:grpChg chg="mod">
          <ac:chgData name="张承勇" userId="04ec64db-0e6d-4542-b62f-9b650ffe9ad6" providerId="ADAL" clId="{69ADF617-D6DA-4AAA-9513-3DD00A8B5047}" dt="2023-08-18T23:53:21.018" v="289"/>
          <ac:grpSpMkLst>
            <pc:docMk/>
            <pc:sldMk cId="2759528735" sldId="285"/>
            <ac:grpSpMk id="13" creationId="{DD93477E-CE54-AD0C-1014-02676407341C}"/>
          </ac:grpSpMkLst>
        </pc:grpChg>
        <pc:grpChg chg="mod">
          <ac:chgData name="张承勇" userId="04ec64db-0e6d-4542-b62f-9b650ffe9ad6" providerId="ADAL" clId="{69ADF617-D6DA-4AAA-9513-3DD00A8B5047}" dt="2023-08-18T23:53:21.018" v="289"/>
          <ac:grpSpMkLst>
            <pc:docMk/>
            <pc:sldMk cId="2759528735" sldId="285"/>
            <ac:grpSpMk id="15" creationId="{8C23B490-C1DA-E0DC-6A88-CD392EEFE79A}"/>
          </ac:grpSpMkLst>
        </pc:grpChg>
        <pc:grpChg chg="mod">
          <ac:chgData name="张承勇" userId="04ec64db-0e6d-4542-b62f-9b650ffe9ad6" providerId="ADAL" clId="{69ADF617-D6DA-4AAA-9513-3DD00A8B5047}" dt="2023-08-18T23:53:21.018" v="289"/>
          <ac:grpSpMkLst>
            <pc:docMk/>
            <pc:sldMk cId="2759528735" sldId="285"/>
            <ac:grpSpMk id="17" creationId="{5B1A0006-48F2-0E97-AF1C-710C45E6BDA3}"/>
          </ac:grpSpMkLst>
        </pc:grpChg>
        <pc:grpChg chg="mod">
          <ac:chgData name="张承勇" userId="04ec64db-0e6d-4542-b62f-9b650ffe9ad6" providerId="ADAL" clId="{69ADF617-D6DA-4AAA-9513-3DD00A8B5047}" dt="2023-08-18T23:53:21.018" v="289"/>
          <ac:grpSpMkLst>
            <pc:docMk/>
            <pc:sldMk cId="2759528735" sldId="285"/>
            <ac:grpSpMk id="18" creationId="{3AD8382B-A08C-D142-FD0C-17CECF289B5B}"/>
          </ac:grpSpMkLst>
        </pc:grpChg>
        <pc:grpChg chg="mod">
          <ac:chgData name="张承勇" userId="04ec64db-0e6d-4542-b62f-9b650ffe9ad6" providerId="ADAL" clId="{69ADF617-D6DA-4AAA-9513-3DD00A8B5047}" dt="2023-08-18T23:53:21.018" v="289"/>
          <ac:grpSpMkLst>
            <pc:docMk/>
            <pc:sldMk cId="2759528735" sldId="285"/>
            <ac:grpSpMk id="23" creationId="{68D64E41-1E49-4471-1819-2B274156B662}"/>
          </ac:grpSpMkLst>
        </pc:grpChg>
        <pc:grpChg chg="mod">
          <ac:chgData name="张承勇" userId="04ec64db-0e6d-4542-b62f-9b650ffe9ad6" providerId="ADAL" clId="{69ADF617-D6DA-4AAA-9513-3DD00A8B5047}" dt="2023-08-18T23:53:21.018" v="289"/>
          <ac:grpSpMkLst>
            <pc:docMk/>
            <pc:sldMk cId="2759528735" sldId="285"/>
            <ac:grpSpMk id="28" creationId="{D0F6265B-5E29-2D91-2103-480DFF9213E7}"/>
          </ac:grpSpMkLst>
        </pc:grpChg>
        <pc:grpChg chg="mod">
          <ac:chgData name="张承勇" userId="04ec64db-0e6d-4542-b62f-9b650ffe9ad6" providerId="ADAL" clId="{69ADF617-D6DA-4AAA-9513-3DD00A8B5047}" dt="2023-08-18T23:53:21.018" v="289"/>
          <ac:grpSpMkLst>
            <pc:docMk/>
            <pc:sldMk cId="2759528735" sldId="285"/>
            <ac:grpSpMk id="33" creationId="{DA51F328-363E-9A12-A4A5-9DE495B91DF0}"/>
          </ac:grpSpMkLst>
        </pc:grpChg>
        <pc:grpChg chg="mod">
          <ac:chgData name="张承勇" userId="04ec64db-0e6d-4542-b62f-9b650ffe9ad6" providerId="ADAL" clId="{69ADF617-D6DA-4AAA-9513-3DD00A8B5047}" dt="2023-08-18T23:53:21.018" v="289"/>
          <ac:grpSpMkLst>
            <pc:docMk/>
            <pc:sldMk cId="2759528735" sldId="285"/>
            <ac:grpSpMk id="37" creationId="{97BAD4D5-A729-830E-52AF-C205C9D985FA}"/>
          </ac:grpSpMkLst>
        </pc:grpChg>
        <pc:grpChg chg="del mod">
          <ac:chgData name="张承勇" userId="04ec64db-0e6d-4542-b62f-9b650ffe9ad6" providerId="ADAL" clId="{69ADF617-D6DA-4AAA-9513-3DD00A8B5047}" dt="2023-08-18T23:43:32.031" v="223" actId="478"/>
          <ac:grpSpMkLst>
            <pc:docMk/>
            <pc:sldMk cId="2759528735" sldId="285"/>
            <ac:grpSpMk id="42" creationId="{083F07F3-D77C-DABC-3D78-94398CF98C0C}"/>
          </ac:grpSpMkLst>
        </pc:grpChg>
        <pc:picChg chg="mod">
          <ac:chgData name="张承勇" userId="04ec64db-0e6d-4542-b62f-9b650ffe9ad6" providerId="ADAL" clId="{69ADF617-D6DA-4AAA-9513-3DD00A8B5047}" dt="2023-08-18T23:53:21.018" v="289"/>
          <ac:picMkLst>
            <pc:docMk/>
            <pc:sldMk cId="2759528735" sldId="285"/>
            <ac:picMk id="20" creationId="{0A5E783F-5EE5-1CD2-F8BA-5D1EE571778C}"/>
          </ac:picMkLst>
        </pc:picChg>
        <pc:picChg chg="mod">
          <ac:chgData name="张承勇" userId="04ec64db-0e6d-4542-b62f-9b650ffe9ad6" providerId="ADAL" clId="{69ADF617-D6DA-4AAA-9513-3DD00A8B5047}" dt="2023-08-18T23:53:21.018" v="289"/>
          <ac:picMkLst>
            <pc:docMk/>
            <pc:sldMk cId="2759528735" sldId="285"/>
            <ac:picMk id="35" creationId="{A907D4A9-655B-2F75-3C4B-38FC07FBDF20}"/>
          </ac:picMkLst>
        </pc:picChg>
        <pc:picChg chg="mod">
          <ac:chgData name="张承勇" userId="04ec64db-0e6d-4542-b62f-9b650ffe9ad6" providerId="ADAL" clId="{69ADF617-D6DA-4AAA-9513-3DD00A8B5047}" dt="2023-08-18T23:53:21.018" v="289"/>
          <ac:picMkLst>
            <pc:docMk/>
            <pc:sldMk cId="2759528735" sldId="285"/>
            <ac:picMk id="43" creationId="{B7177C10-F6A0-ABA7-0B4B-117A414D0F30}"/>
          </ac:picMkLst>
        </pc:picChg>
        <pc:cxnChg chg="mod">
          <ac:chgData name="张承勇" userId="04ec64db-0e6d-4542-b62f-9b650ffe9ad6" providerId="ADAL" clId="{69ADF617-D6DA-4AAA-9513-3DD00A8B5047}" dt="2023-08-18T23:53:21.018" v="289"/>
          <ac:cxnSpMkLst>
            <pc:docMk/>
            <pc:sldMk cId="2759528735" sldId="285"/>
            <ac:cxnSpMk id="25" creationId="{B8796194-0B93-B4C1-17FC-D3388E7D6D94}"/>
          </ac:cxnSpMkLst>
        </pc:cxnChg>
        <pc:cxnChg chg="mod">
          <ac:chgData name="张承勇" userId="04ec64db-0e6d-4542-b62f-9b650ffe9ad6" providerId="ADAL" clId="{69ADF617-D6DA-4AAA-9513-3DD00A8B5047}" dt="2023-08-18T23:53:21.018" v="289"/>
          <ac:cxnSpMkLst>
            <pc:docMk/>
            <pc:sldMk cId="2759528735" sldId="285"/>
            <ac:cxnSpMk id="26" creationId="{8CED72E9-2781-C616-FEF2-126C502F30F1}"/>
          </ac:cxnSpMkLst>
        </pc:cxnChg>
        <pc:cxnChg chg="mod">
          <ac:chgData name="张承勇" userId="04ec64db-0e6d-4542-b62f-9b650ffe9ad6" providerId="ADAL" clId="{69ADF617-D6DA-4AAA-9513-3DD00A8B5047}" dt="2023-08-18T23:53:21.018" v="289"/>
          <ac:cxnSpMkLst>
            <pc:docMk/>
            <pc:sldMk cId="2759528735" sldId="285"/>
            <ac:cxnSpMk id="30" creationId="{1450BD6C-E3B6-CD82-91F6-A07902BDF5FA}"/>
          </ac:cxnSpMkLst>
        </pc:cxnChg>
        <pc:cxnChg chg="mod">
          <ac:chgData name="张承勇" userId="04ec64db-0e6d-4542-b62f-9b650ffe9ad6" providerId="ADAL" clId="{69ADF617-D6DA-4AAA-9513-3DD00A8B5047}" dt="2023-08-18T23:53:21.018" v="289"/>
          <ac:cxnSpMkLst>
            <pc:docMk/>
            <pc:sldMk cId="2759528735" sldId="285"/>
            <ac:cxnSpMk id="32" creationId="{C9BF3F67-3228-8D5E-1317-D52BF715EF37}"/>
          </ac:cxnSpMkLst>
        </pc:cxnChg>
      </pc:sldChg>
      <pc:sldChg chg="del">
        <pc:chgData name="张承勇" userId="04ec64db-0e6d-4542-b62f-9b650ffe9ad6" providerId="ADAL" clId="{69ADF617-D6DA-4AAA-9513-3DD00A8B5047}" dt="2023-08-18T08:28:31.998" v="2" actId="2696"/>
        <pc:sldMkLst>
          <pc:docMk/>
          <pc:sldMk cId="3938781550" sldId="285"/>
        </pc:sldMkLst>
      </pc:sldChg>
      <pc:sldChg chg="modSp mod">
        <pc:chgData name="张承勇" userId="04ec64db-0e6d-4542-b62f-9b650ffe9ad6" providerId="ADAL" clId="{69ADF617-D6DA-4AAA-9513-3DD00A8B5047}" dt="2023-08-19T00:23:00.214" v="436" actId="14100"/>
        <pc:sldMkLst>
          <pc:docMk/>
          <pc:sldMk cId="899135389" sldId="1393"/>
        </pc:sldMkLst>
        <pc:spChg chg="mod">
          <ac:chgData name="张承勇" userId="04ec64db-0e6d-4542-b62f-9b650ffe9ad6" providerId="ADAL" clId="{69ADF617-D6DA-4AAA-9513-3DD00A8B5047}" dt="2023-08-18T23:39:19.630" v="196" actId="14100"/>
          <ac:spMkLst>
            <pc:docMk/>
            <pc:sldMk cId="899135389" sldId="1393"/>
            <ac:spMk id="13" creationId="{9CFEE0C2-93FC-4757-8082-A594A734DF7C}"/>
          </ac:spMkLst>
        </pc:spChg>
        <pc:spChg chg="mod">
          <ac:chgData name="张承勇" userId="04ec64db-0e6d-4542-b62f-9b650ffe9ad6" providerId="ADAL" clId="{69ADF617-D6DA-4AAA-9513-3DD00A8B5047}" dt="2023-08-19T00:08:25.654" v="430" actId="1076"/>
          <ac:spMkLst>
            <pc:docMk/>
            <pc:sldMk cId="899135389" sldId="1393"/>
            <ac:spMk id="36" creationId="{0C1D5F57-18B7-4E96-A591-846298514226}"/>
          </ac:spMkLst>
        </pc:spChg>
        <pc:spChg chg="mod">
          <ac:chgData name="张承勇" userId="04ec64db-0e6d-4542-b62f-9b650ffe9ad6" providerId="ADAL" clId="{69ADF617-D6DA-4AAA-9513-3DD00A8B5047}" dt="2023-08-18T08:27:24.446" v="1" actId="207"/>
          <ac:spMkLst>
            <pc:docMk/>
            <pc:sldMk cId="899135389" sldId="1393"/>
            <ac:spMk id="53" creationId="{69D51FBF-2BCC-47A2-8F65-355149110891}"/>
          </ac:spMkLst>
        </pc:spChg>
        <pc:spChg chg="mod">
          <ac:chgData name="张承勇" userId="04ec64db-0e6d-4542-b62f-9b650ffe9ad6" providerId="ADAL" clId="{69ADF617-D6DA-4AAA-9513-3DD00A8B5047}" dt="2023-08-19T00:23:00.214" v="436" actId="14100"/>
          <ac:spMkLst>
            <pc:docMk/>
            <pc:sldMk cId="899135389" sldId="1393"/>
            <ac:spMk id="67" creationId="{8803BBC5-4AB1-4FCE-B2F6-2C23FF21D2F3}"/>
          </ac:spMkLst>
        </pc:spChg>
        <pc:spChg chg="mod">
          <ac:chgData name="张承勇" userId="04ec64db-0e6d-4542-b62f-9b650ffe9ad6" providerId="ADAL" clId="{69ADF617-D6DA-4AAA-9513-3DD00A8B5047}" dt="2023-08-18T08:31:37.832" v="38" actId="113"/>
          <ac:spMkLst>
            <pc:docMk/>
            <pc:sldMk cId="899135389" sldId="1393"/>
            <ac:spMk id="75" creationId="{0A148FF0-674B-4B9F-AECA-CF78BAC192B8}"/>
          </ac:spMkLst>
        </pc:spChg>
        <pc:spChg chg="mod">
          <ac:chgData name="张承勇" userId="04ec64db-0e6d-4542-b62f-9b650ffe9ad6" providerId="ADAL" clId="{69ADF617-D6DA-4AAA-9513-3DD00A8B5047}" dt="2023-08-18T08:31:43.249" v="39" actId="113"/>
          <ac:spMkLst>
            <pc:docMk/>
            <pc:sldMk cId="899135389" sldId="1393"/>
            <ac:spMk id="76" creationId="{91B02E78-390F-4EEB-89D8-38C377F17D91}"/>
          </ac:spMkLst>
        </pc:spChg>
      </pc:sldChg>
      <pc:sldChg chg="modSp mod">
        <pc:chgData name="张承勇" userId="04ec64db-0e6d-4542-b62f-9b650ffe9ad6" providerId="ADAL" clId="{69ADF617-D6DA-4AAA-9513-3DD00A8B5047}" dt="2023-08-19T01:30:10.591" v="673" actId="20577"/>
        <pc:sldMkLst>
          <pc:docMk/>
          <pc:sldMk cId="595546461" sldId="1431"/>
        </pc:sldMkLst>
        <pc:spChg chg="mod">
          <ac:chgData name="张承勇" userId="04ec64db-0e6d-4542-b62f-9b650ffe9ad6" providerId="ADAL" clId="{69ADF617-D6DA-4AAA-9513-3DD00A8B5047}" dt="2023-08-19T01:30:10.591" v="673" actId="20577"/>
          <ac:spMkLst>
            <pc:docMk/>
            <pc:sldMk cId="595546461" sldId="1431"/>
            <ac:spMk id="21" creationId="{DB12BB9D-E09E-70B3-2BE0-40F4244950C3}"/>
          </ac:spMkLst>
        </pc:spChg>
      </pc:sldChg>
      <pc:sldChg chg="addSp delSp modSp mod">
        <pc:chgData name="张承勇" userId="04ec64db-0e6d-4542-b62f-9b650ffe9ad6" providerId="ADAL" clId="{69ADF617-D6DA-4AAA-9513-3DD00A8B5047}" dt="2023-08-19T00:46:13.050" v="606" actId="1076"/>
        <pc:sldMkLst>
          <pc:docMk/>
          <pc:sldMk cId="330697035" sldId="1434"/>
        </pc:sldMkLst>
        <pc:spChg chg="add mod">
          <ac:chgData name="张承勇" userId="04ec64db-0e6d-4542-b62f-9b650ffe9ad6" providerId="ADAL" clId="{69ADF617-D6DA-4AAA-9513-3DD00A8B5047}" dt="2023-08-18T23:39:45.683" v="205"/>
          <ac:spMkLst>
            <pc:docMk/>
            <pc:sldMk cId="330697035" sldId="1434"/>
            <ac:spMk id="2" creationId="{F7AC8288-5DED-3C92-15C1-187013219FB0}"/>
          </ac:spMkLst>
        </pc:spChg>
        <pc:spChg chg="mod">
          <ac:chgData name="张承勇" userId="04ec64db-0e6d-4542-b62f-9b650ffe9ad6" providerId="ADAL" clId="{69ADF617-D6DA-4AAA-9513-3DD00A8B5047}" dt="2023-08-19T00:44:40.432" v="604" actId="20577"/>
          <ac:spMkLst>
            <pc:docMk/>
            <pc:sldMk cId="330697035" sldId="1434"/>
            <ac:spMk id="21" creationId="{8F69B7C7-FC1D-4B93-9019-D5B78C7140AA}"/>
          </ac:spMkLst>
        </pc:spChg>
        <pc:spChg chg="mod">
          <ac:chgData name="张承勇" userId="04ec64db-0e6d-4542-b62f-9b650ffe9ad6" providerId="ADAL" clId="{69ADF617-D6DA-4AAA-9513-3DD00A8B5047}" dt="2023-08-19T00:38:42.795" v="547" actId="1076"/>
          <ac:spMkLst>
            <pc:docMk/>
            <pc:sldMk cId="330697035" sldId="1434"/>
            <ac:spMk id="23" creationId="{A782109E-01A6-438E-8E34-32142EBB7AA2}"/>
          </ac:spMkLst>
        </pc:spChg>
        <pc:spChg chg="mod">
          <ac:chgData name="张承勇" userId="04ec64db-0e6d-4542-b62f-9b650ffe9ad6" providerId="ADAL" clId="{69ADF617-D6DA-4AAA-9513-3DD00A8B5047}" dt="2023-08-19T00:41:25.095" v="574" actId="207"/>
          <ac:spMkLst>
            <pc:docMk/>
            <pc:sldMk cId="330697035" sldId="1434"/>
            <ac:spMk id="24" creationId="{22DA48D1-B287-486E-B781-5006CB218EBE}"/>
          </ac:spMkLst>
        </pc:spChg>
        <pc:spChg chg="mod">
          <ac:chgData name="张承勇" userId="04ec64db-0e6d-4542-b62f-9b650ffe9ad6" providerId="ADAL" clId="{69ADF617-D6DA-4AAA-9513-3DD00A8B5047}" dt="2023-08-19T00:42:58.870" v="598" actId="1076"/>
          <ac:spMkLst>
            <pc:docMk/>
            <pc:sldMk cId="330697035" sldId="1434"/>
            <ac:spMk id="25" creationId="{AAAEBBA3-6F53-4630-8C1C-3C2D86514F6D}"/>
          </ac:spMkLst>
        </pc:spChg>
        <pc:spChg chg="mod">
          <ac:chgData name="张承勇" userId="04ec64db-0e6d-4542-b62f-9b650ffe9ad6" providerId="ADAL" clId="{69ADF617-D6DA-4AAA-9513-3DD00A8B5047}" dt="2023-08-19T00:46:01.448" v="605" actId="1076"/>
          <ac:spMkLst>
            <pc:docMk/>
            <pc:sldMk cId="330697035" sldId="1434"/>
            <ac:spMk id="28" creationId="{6B5CD7A3-FFAE-44E3-9F29-9B659359E6D6}"/>
          </ac:spMkLst>
        </pc:spChg>
        <pc:spChg chg="mod">
          <ac:chgData name="张承勇" userId="04ec64db-0e6d-4542-b62f-9b650ffe9ad6" providerId="ADAL" clId="{69ADF617-D6DA-4AAA-9513-3DD00A8B5047}" dt="2023-08-19T00:41:54.738" v="579" actId="1076"/>
          <ac:spMkLst>
            <pc:docMk/>
            <pc:sldMk cId="330697035" sldId="1434"/>
            <ac:spMk id="32" creationId="{EF61A1B7-CF3A-46E6-A628-7A6655E247AE}"/>
          </ac:spMkLst>
        </pc:spChg>
        <pc:spChg chg="mod">
          <ac:chgData name="张承勇" userId="04ec64db-0e6d-4542-b62f-9b650ffe9ad6" providerId="ADAL" clId="{69ADF617-D6DA-4AAA-9513-3DD00A8B5047}" dt="2023-08-19T00:39:04.983" v="553" actId="1076"/>
          <ac:spMkLst>
            <pc:docMk/>
            <pc:sldMk cId="330697035" sldId="1434"/>
            <ac:spMk id="37" creationId="{5760C3E9-16B0-44A9-BB9F-553CA008DDDB}"/>
          </ac:spMkLst>
        </pc:spChg>
        <pc:spChg chg="del">
          <ac:chgData name="张承勇" userId="04ec64db-0e6d-4542-b62f-9b650ffe9ad6" providerId="ADAL" clId="{69ADF617-D6DA-4AAA-9513-3DD00A8B5047}" dt="2023-08-18T23:39:45.098" v="204" actId="478"/>
          <ac:spMkLst>
            <pc:docMk/>
            <pc:sldMk cId="330697035" sldId="1434"/>
            <ac:spMk id="38" creationId="{DDF4471C-8B5A-4374-92CB-13785EE257E5}"/>
          </ac:spMkLst>
        </pc:spChg>
        <pc:grpChg chg="del mod">
          <ac:chgData name="张承勇" userId="04ec64db-0e6d-4542-b62f-9b650ffe9ad6" providerId="ADAL" clId="{69ADF617-D6DA-4AAA-9513-3DD00A8B5047}" dt="2023-08-19T00:35:44.055" v="494" actId="478"/>
          <ac:grpSpMkLst>
            <pc:docMk/>
            <pc:sldMk cId="330697035" sldId="1434"/>
            <ac:grpSpMk id="35" creationId="{2BDC2ABD-EFAC-430F-95DF-28E64B94CCE1}"/>
          </ac:grpSpMkLst>
        </pc:grpChg>
        <pc:grpChg chg="mod">
          <ac:chgData name="张承勇" userId="04ec64db-0e6d-4542-b62f-9b650ffe9ad6" providerId="ADAL" clId="{69ADF617-D6DA-4AAA-9513-3DD00A8B5047}" dt="2023-08-19T00:46:13.050" v="606" actId="1076"/>
          <ac:grpSpMkLst>
            <pc:docMk/>
            <pc:sldMk cId="330697035" sldId="1434"/>
            <ac:grpSpMk id="40" creationId="{3BF3A5A3-AB9F-4FBA-A7DE-8CC6BE8992FC}"/>
          </ac:grpSpMkLst>
        </pc:grpChg>
        <pc:picChg chg="mod">
          <ac:chgData name="张承勇" userId="04ec64db-0e6d-4542-b62f-9b650ffe9ad6" providerId="ADAL" clId="{69ADF617-D6DA-4AAA-9513-3DD00A8B5047}" dt="2023-08-19T00:38:43.663" v="548" actId="1076"/>
          <ac:picMkLst>
            <pc:docMk/>
            <pc:sldMk cId="330697035" sldId="1434"/>
            <ac:picMk id="18" creationId="{D888F4EE-1900-43D3-A94E-4C5D54AE8AA2}"/>
          </ac:picMkLst>
        </pc:picChg>
      </pc:sldChg>
      <pc:sldChg chg="addSp delSp modSp mod">
        <pc:chgData name="张承勇" userId="04ec64db-0e6d-4542-b62f-9b650ffe9ad6" providerId="ADAL" clId="{69ADF617-D6DA-4AAA-9513-3DD00A8B5047}" dt="2023-08-19T00:57:39.602" v="625" actId="14100"/>
        <pc:sldMkLst>
          <pc:docMk/>
          <pc:sldMk cId="1887140609" sldId="1435"/>
        </pc:sldMkLst>
        <pc:spChg chg="add mod">
          <ac:chgData name="张承勇" userId="04ec64db-0e6d-4542-b62f-9b650ffe9ad6" providerId="ADAL" clId="{69ADF617-D6DA-4AAA-9513-3DD00A8B5047}" dt="2023-08-18T23:39:50.411" v="208"/>
          <ac:spMkLst>
            <pc:docMk/>
            <pc:sldMk cId="1887140609" sldId="1435"/>
            <ac:spMk id="2" creationId="{DB6F2F1E-1909-CEA1-4F19-60104394A38F}"/>
          </ac:spMkLst>
        </pc:spChg>
        <pc:spChg chg="add mod">
          <ac:chgData name="张承勇" userId="04ec64db-0e6d-4542-b62f-9b650ffe9ad6" providerId="ADAL" clId="{69ADF617-D6DA-4AAA-9513-3DD00A8B5047}" dt="2023-08-19T00:55:18.664" v="609" actId="1076"/>
          <ac:spMkLst>
            <pc:docMk/>
            <pc:sldMk cId="1887140609" sldId="1435"/>
            <ac:spMk id="4" creationId="{FA21072C-B42D-19C5-A6AC-7327C0A16545}"/>
          </ac:spMkLst>
        </pc:spChg>
        <pc:spChg chg="mod">
          <ac:chgData name="张承勇" userId="04ec64db-0e6d-4542-b62f-9b650ffe9ad6" providerId="ADAL" clId="{69ADF617-D6DA-4AAA-9513-3DD00A8B5047}" dt="2023-08-18T08:45:28.413" v="50" actId="207"/>
          <ac:spMkLst>
            <pc:docMk/>
            <pc:sldMk cId="1887140609" sldId="1435"/>
            <ac:spMk id="31" creationId="{63790367-8751-465A-A976-9B9F489B9B33}"/>
          </ac:spMkLst>
        </pc:spChg>
        <pc:spChg chg="mod">
          <ac:chgData name="张承勇" userId="04ec64db-0e6d-4542-b62f-9b650ffe9ad6" providerId="ADAL" clId="{69ADF617-D6DA-4AAA-9513-3DD00A8B5047}" dt="2023-08-19T00:57:39.602" v="625" actId="14100"/>
          <ac:spMkLst>
            <pc:docMk/>
            <pc:sldMk cId="1887140609" sldId="1435"/>
            <ac:spMk id="36" creationId="{0F26DB00-D367-48DF-8044-FF9FC06DC016}"/>
          </ac:spMkLst>
        </pc:spChg>
        <pc:spChg chg="del mod">
          <ac:chgData name="张承勇" userId="04ec64db-0e6d-4542-b62f-9b650ffe9ad6" providerId="ADAL" clId="{69ADF617-D6DA-4AAA-9513-3DD00A8B5047}" dt="2023-08-18T23:39:49.922" v="207" actId="478"/>
          <ac:spMkLst>
            <pc:docMk/>
            <pc:sldMk cId="1887140609" sldId="1435"/>
            <ac:spMk id="45" creationId="{495B57DF-1408-4773-A6E0-873382492E93}"/>
          </ac:spMkLst>
        </pc:spChg>
      </pc:sldChg>
      <pc:sldChg chg="addSp delSp modSp mod">
        <pc:chgData name="张承勇" userId="04ec64db-0e6d-4542-b62f-9b650ffe9ad6" providerId="ADAL" clId="{69ADF617-D6DA-4AAA-9513-3DD00A8B5047}" dt="2023-08-19T00:34:17.195" v="492" actId="113"/>
        <pc:sldMkLst>
          <pc:docMk/>
          <pc:sldMk cId="951010976" sldId="1436"/>
        </pc:sldMkLst>
        <pc:spChg chg="add mod">
          <ac:chgData name="张承勇" userId="04ec64db-0e6d-4542-b62f-9b650ffe9ad6" providerId="ADAL" clId="{69ADF617-D6DA-4AAA-9513-3DD00A8B5047}" dt="2023-08-18T23:39:40.317" v="203" actId="1038"/>
          <ac:spMkLst>
            <pc:docMk/>
            <pc:sldMk cId="951010976" sldId="1436"/>
            <ac:spMk id="2" creationId="{BD81B62A-DF2A-A431-F2B0-B095D894C406}"/>
          </ac:spMkLst>
        </pc:spChg>
        <pc:spChg chg="mod">
          <ac:chgData name="张承勇" userId="04ec64db-0e6d-4542-b62f-9b650ffe9ad6" providerId="ADAL" clId="{69ADF617-D6DA-4AAA-9513-3DD00A8B5047}" dt="2023-08-18T08:30:10.417" v="35" actId="20577"/>
          <ac:spMkLst>
            <pc:docMk/>
            <pc:sldMk cId="951010976" sldId="1436"/>
            <ac:spMk id="4" creationId="{ED30DEA2-D265-4C65-8CC2-005BD448C6F8}"/>
          </ac:spMkLst>
        </pc:spChg>
        <pc:spChg chg="mod">
          <ac:chgData name="张承勇" userId="04ec64db-0e6d-4542-b62f-9b650ffe9ad6" providerId="ADAL" clId="{69ADF617-D6DA-4AAA-9513-3DD00A8B5047}" dt="2023-08-19T00:09:59.857" v="431" actId="1076"/>
          <ac:spMkLst>
            <pc:docMk/>
            <pc:sldMk cId="951010976" sldId="1436"/>
            <ac:spMk id="25" creationId="{AAAEBBA3-6F53-4630-8C1C-3C2D86514F6D}"/>
          </ac:spMkLst>
        </pc:spChg>
        <pc:spChg chg="mod">
          <ac:chgData name="张承勇" userId="04ec64db-0e6d-4542-b62f-9b650ffe9ad6" providerId="ADAL" clId="{69ADF617-D6DA-4AAA-9513-3DD00A8B5047}" dt="2023-08-19T00:34:17.195" v="492" actId="113"/>
          <ac:spMkLst>
            <pc:docMk/>
            <pc:sldMk cId="951010976" sldId="1436"/>
            <ac:spMk id="35" creationId="{7349B5F4-138D-40F3-A347-C772395FAE2C}"/>
          </ac:spMkLst>
        </pc:spChg>
        <pc:spChg chg="del">
          <ac:chgData name="张承勇" userId="04ec64db-0e6d-4542-b62f-9b650ffe9ad6" providerId="ADAL" clId="{69ADF617-D6DA-4AAA-9513-3DD00A8B5047}" dt="2023-08-18T23:39:37.879" v="200" actId="478"/>
          <ac:spMkLst>
            <pc:docMk/>
            <pc:sldMk cId="951010976" sldId="1436"/>
            <ac:spMk id="47" creationId="{27539C33-4520-4932-8612-37CFAA0A98BF}"/>
          </ac:spMkLst>
        </pc:spChg>
      </pc:sldChg>
      <pc:sldChg chg="delSp modSp mod">
        <pc:chgData name="张承勇" userId="04ec64db-0e6d-4542-b62f-9b650ffe9ad6" providerId="ADAL" clId="{69ADF617-D6DA-4AAA-9513-3DD00A8B5047}" dt="2023-08-19T01:01:38.213" v="628" actId="20577"/>
        <pc:sldMkLst>
          <pc:docMk/>
          <pc:sldMk cId="113994199" sldId="1438"/>
        </pc:sldMkLst>
        <pc:spChg chg="mod">
          <ac:chgData name="张承勇" userId="04ec64db-0e6d-4542-b62f-9b650ffe9ad6" providerId="ADAL" clId="{69ADF617-D6DA-4AAA-9513-3DD00A8B5047}" dt="2023-08-19T00:56:02.920" v="617" actId="1076"/>
          <ac:spMkLst>
            <pc:docMk/>
            <pc:sldMk cId="113994199" sldId="1438"/>
            <ac:spMk id="11" creationId="{E1BB206F-0336-4062-9A01-552C0F6A9BED}"/>
          </ac:spMkLst>
        </pc:spChg>
        <pc:spChg chg="mod">
          <ac:chgData name="张承勇" userId="04ec64db-0e6d-4542-b62f-9b650ffe9ad6" providerId="ADAL" clId="{69ADF617-D6DA-4AAA-9513-3DD00A8B5047}" dt="2023-08-19T01:01:38.213" v="628" actId="20577"/>
          <ac:spMkLst>
            <pc:docMk/>
            <pc:sldMk cId="113994199" sldId="1438"/>
            <ac:spMk id="13" creationId="{BB9EA54C-8CE0-4064-AF4A-A722CEC45383}"/>
          </ac:spMkLst>
        </pc:spChg>
        <pc:spChg chg="del">
          <ac:chgData name="张承勇" userId="04ec64db-0e6d-4542-b62f-9b650ffe9ad6" providerId="ADAL" clId="{69ADF617-D6DA-4AAA-9513-3DD00A8B5047}" dt="2023-08-19T00:55:12.120" v="607" actId="21"/>
          <ac:spMkLst>
            <pc:docMk/>
            <pc:sldMk cId="113994199" sldId="1438"/>
            <ac:spMk id="19" creationId="{52FD9E09-19C1-45AC-9AB1-5D2D28BF376B}"/>
          </ac:spMkLst>
        </pc:spChg>
        <pc:spChg chg="mod">
          <ac:chgData name="张承勇" userId="04ec64db-0e6d-4542-b62f-9b650ffe9ad6" providerId="ADAL" clId="{69ADF617-D6DA-4AAA-9513-3DD00A8B5047}" dt="2023-08-19T00:56:07.469" v="618" actId="1076"/>
          <ac:spMkLst>
            <pc:docMk/>
            <pc:sldMk cId="113994199" sldId="1438"/>
            <ac:spMk id="40" creationId="{2E2E6623-F6A2-429E-BF5C-16344C3184C3}"/>
          </ac:spMkLst>
        </pc:spChg>
        <pc:grpChg chg="mod">
          <ac:chgData name="张承勇" userId="04ec64db-0e6d-4542-b62f-9b650ffe9ad6" providerId="ADAL" clId="{69ADF617-D6DA-4AAA-9513-3DD00A8B5047}" dt="2023-08-19T00:56:20.223" v="621" actId="14100"/>
          <ac:grpSpMkLst>
            <pc:docMk/>
            <pc:sldMk cId="113994199" sldId="1438"/>
            <ac:grpSpMk id="38" creationId="{14BBACA0-462D-4908-9B96-DD4475049AC4}"/>
          </ac:grpSpMkLst>
        </pc:grpChg>
        <pc:picChg chg="mod">
          <ac:chgData name="张承勇" userId="04ec64db-0e6d-4542-b62f-9b650ffe9ad6" providerId="ADAL" clId="{69ADF617-D6DA-4AAA-9513-3DD00A8B5047}" dt="2023-08-19T00:56:00.305" v="616" actId="1076"/>
          <ac:picMkLst>
            <pc:docMk/>
            <pc:sldMk cId="113994199" sldId="1438"/>
            <ac:picMk id="7" creationId="{CC657E4D-6DA7-4972-94FB-91DD2E4F58D0}"/>
          </ac:picMkLst>
        </pc:picChg>
      </pc:sldChg>
      <pc:sldChg chg="modSp mod">
        <pc:chgData name="张承勇" userId="04ec64db-0e6d-4542-b62f-9b650ffe9ad6" providerId="ADAL" clId="{69ADF617-D6DA-4AAA-9513-3DD00A8B5047}" dt="2023-08-19T01:06:15.865" v="630" actId="1038"/>
        <pc:sldMkLst>
          <pc:docMk/>
          <pc:sldMk cId="3525301193" sldId="1439"/>
        </pc:sldMkLst>
        <pc:spChg chg="mod">
          <ac:chgData name="张承勇" userId="04ec64db-0e6d-4542-b62f-9b650ffe9ad6" providerId="ADAL" clId="{69ADF617-D6DA-4AAA-9513-3DD00A8B5047}" dt="2023-08-18T09:24:16.660" v="164" actId="403"/>
          <ac:spMkLst>
            <pc:docMk/>
            <pc:sldMk cId="3525301193" sldId="1439"/>
            <ac:spMk id="28" creationId="{C5EEA65A-F159-490A-8283-CE8DCEC88CB0}"/>
          </ac:spMkLst>
        </pc:spChg>
        <pc:spChg chg="mod">
          <ac:chgData name="张承勇" userId="04ec64db-0e6d-4542-b62f-9b650ffe9ad6" providerId="ADAL" clId="{69ADF617-D6DA-4AAA-9513-3DD00A8B5047}" dt="2023-08-18T08:36:46.112" v="47" actId="1037"/>
          <ac:spMkLst>
            <pc:docMk/>
            <pc:sldMk cId="3525301193" sldId="1439"/>
            <ac:spMk id="37" creationId="{9974C56E-2BAB-4083-9213-211E8AE325E5}"/>
          </ac:spMkLst>
        </pc:spChg>
        <pc:grpChg chg="mod">
          <ac:chgData name="张承勇" userId="04ec64db-0e6d-4542-b62f-9b650ffe9ad6" providerId="ADAL" clId="{69ADF617-D6DA-4AAA-9513-3DD00A8B5047}" dt="2023-08-18T09:24:31.038" v="166" actId="14100"/>
          <ac:grpSpMkLst>
            <pc:docMk/>
            <pc:sldMk cId="3525301193" sldId="1439"/>
            <ac:grpSpMk id="47" creationId="{12CF4E2A-4544-4F2B-ABC5-54CEF6FB8488}"/>
          </ac:grpSpMkLst>
        </pc:grpChg>
        <pc:picChg chg="mod">
          <ac:chgData name="张承勇" userId="04ec64db-0e6d-4542-b62f-9b650ffe9ad6" providerId="ADAL" clId="{69ADF617-D6DA-4AAA-9513-3DD00A8B5047}" dt="2023-08-18T09:24:35.085" v="167" actId="1076"/>
          <ac:picMkLst>
            <pc:docMk/>
            <pc:sldMk cId="3525301193" sldId="1439"/>
            <ac:picMk id="41" creationId="{5C7D4EAB-A4F1-44DC-AE10-5A566167352D}"/>
          </ac:picMkLst>
        </pc:picChg>
        <pc:picChg chg="mod">
          <ac:chgData name="张承勇" userId="04ec64db-0e6d-4542-b62f-9b650ffe9ad6" providerId="ADAL" clId="{69ADF617-D6DA-4AAA-9513-3DD00A8B5047}" dt="2023-08-19T01:06:15.865" v="630" actId="1038"/>
          <ac:picMkLst>
            <pc:docMk/>
            <pc:sldMk cId="3525301193" sldId="1439"/>
            <ac:picMk id="46" creationId="{4C88C6E5-F403-4CE1-8C54-6CC937F2AA42}"/>
          </ac:picMkLst>
        </pc:picChg>
      </pc:sldChg>
      <pc:sldChg chg="addSp delSp modSp mod">
        <pc:chgData name="张承勇" userId="04ec64db-0e6d-4542-b62f-9b650ffe9ad6" providerId="ADAL" clId="{69ADF617-D6DA-4AAA-9513-3DD00A8B5047}" dt="2023-08-19T01:18:39.631" v="654" actId="1038"/>
        <pc:sldMkLst>
          <pc:docMk/>
          <pc:sldMk cId="297255520" sldId="1440"/>
        </pc:sldMkLst>
        <pc:spChg chg="mod">
          <ac:chgData name="张承勇" userId="04ec64db-0e6d-4542-b62f-9b650ffe9ad6" providerId="ADAL" clId="{69ADF617-D6DA-4AAA-9513-3DD00A8B5047}" dt="2023-08-18T23:48:17.694" v="252" actId="14100"/>
          <ac:spMkLst>
            <pc:docMk/>
            <pc:sldMk cId="297255520" sldId="1440"/>
            <ac:spMk id="26" creationId="{06004FFC-E477-4242-97D1-AC90C83468EB}"/>
          </ac:spMkLst>
        </pc:spChg>
        <pc:spChg chg="mod">
          <ac:chgData name="张承勇" userId="04ec64db-0e6d-4542-b62f-9b650ffe9ad6" providerId="ADAL" clId="{69ADF617-D6DA-4AAA-9513-3DD00A8B5047}" dt="2023-08-18T09:07:43.813" v="52" actId="1076"/>
          <ac:spMkLst>
            <pc:docMk/>
            <pc:sldMk cId="297255520" sldId="1440"/>
            <ac:spMk id="27" creationId="{A61B6D66-3765-4912-A6D8-3FACD94DF839}"/>
          </ac:spMkLst>
        </pc:spChg>
        <pc:grpChg chg="add mod ord">
          <ac:chgData name="张承勇" userId="04ec64db-0e6d-4542-b62f-9b650ffe9ad6" providerId="ADAL" clId="{69ADF617-D6DA-4AAA-9513-3DD00A8B5047}" dt="2023-08-19T01:18:39.631" v="654" actId="1038"/>
          <ac:grpSpMkLst>
            <pc:docMk/>
            <pc:sldMk cId="297255520" sldId="1440"/>
            <ac:grpSpMk id="2" creationId="{4690E4B1-25E8-00F8-1082-E59482854D68}"/>
          </ac:grpSpMkLst>
        </pc:grpChg>
        <pc:picChg chg="mod">
          <ac:chgData name="张承勇" userId="04ec64db-0e6d-4542-b62f-9b650ffe9ad6" providerId="ADAL" clId="{69ADF617-D6DA-4AAA-9513-3DD00A8B5047}" dt="2023-08-18T23:51:58.605" v="272" actId="1076"/>
          <ac:picMkLst>
            <pc:docMk/>
            <pc:sldMk cId="297255520" sldId="1440"/>
            <ac:picMk id="4" creationId="{B820F8A8-FCC1-4BA6-9315-0B8C2E8D505B}"/>
          </ac:picMkLst>
        </pc:picChg>
        <pc:picChg chg="add mod">
          <ac:chgData name="张承勇" userId="04ec64db-0e6d-4542-b62f-9b650ffe9ad6" providerId="ADAL" clId="{69ADF617-D6DA-4AAA-9513-3DD00A8B5047}" dt="2023-08-18T23:51:49.958" v="271" actId="1076"/>
          <ac:picMkLst>
            <pc:docMk/>
            <pc:sldMk cId="297255520" sldId="1440"/>
            <ac:picMk id="6" creationId="{468938AF-CD2C-0593-4DC1-34DE008B2A18}"/>
          </ac:picMkLst>
        </pc:picChg>
        <pc:picChg chg="del">
          <ac:chgData name="张承勇" userId="04ec64db-0e6d-4542-b62f-9b650ffe9ad6" providerId="ADAL" clId="{69ADF617-D6DA-4AAA-9513-3DD00A8B5047}" dt="2023-08-18T09:07:34.974" v="51" actId="478"/>
          <ac:picMkLst>
            <pc:docMk/>
            <pc:sldMk cId="297255520" sldId="1440"/>
            <ac:picMk id="6" creationId="{F2C63274-E856-441F-8ECF-EAE29B688881}"/>
          </ac:picMkLst>
        </pc:picChg>
        <pc:picChg chg="mod">
          <ac:chgData name="张承勇" userId="04ec64db-0e6d-4542-b62f-9b650ffe9ad6" providerId="ADAL" clId="{69ADF617-D6DA-4AAA-9513-3DD00A8B5047}" dt="2023-08-18T23:48:03.783" v="249" actId="1076"/>
          <ac:picMkLst>
            <pc:docMk/>
            <pc:sldMk cId="297255520" sldId="1440"/>
            <ac:picMk id="11" creationId="{1B8236D4-2103-4F16-A98C-C4244A59B26C}"/>
          </ac:picMkLst>
        </pc:picChg>
      </pc:sldChg>
      <pc:sldChg chg="modSp mod">
        <pc:chgData name="张承勇" userId="04ec64db-0e6d-4542-b62f-9b650ffe9ad6" providerId="ADAL" clId="{69ADF617-D6DA-4AAA-9513-3DD00A8B5047}" dt="2023-08-19T01:25:14.936" v="669" actId="1076"/>
        <pc:sldMkLst>
          <pc:docMk/>
          <pc:sldMk cId="477127469" sldId="1441"/>
        </pc:sldMkLst>
        <pc:spChg chg="mod">
          <ac:chgData name="张承勇" userId="04ec64db-0e6d-4542-b62f-9b650ffe9ad6" providerId="ADAL" clId="{69ADF617-D6DA-4AAA-9513-3DD00A8B5047}" dt="2023-08-18T23:57:39.863" v="316" actId="1076"/>
          <ac:spMkLst>
            <pc:docMk/>
            <pc:sldMk cId="477127469" sldId="1441"/>
            <ac:spMk id="33" creationId="{FD0EB62B-769B-4CCA-AACC-87C016126218}"/>
          </ac:spMkLst>
        </pc:spChg>
        <pc:spChg chg="mod">
          <ac:chgData name="张承勇" userId="04ec64db-0e6d-4542-b62f-9b650ffe9ad6" providerId="ADAL" clId="{69ADF617-D6DA-4AAA-9513-3DD00A8B5047}" dt="2023-08-18T08:28:53.011" v="6" actId="1038"/>
          <ac:spMkLst>
            <pc:docMk/>
            <pc:sldMk cId="477127469" sldId="1441"/>
            <ac:spMk id="35" creationId="{20F72479-29F5-44C2-A46F-2FD0F27D1DB4}"/>
          </ac:spMkLst>
        </pc:spChg>
        <pc:spChg chg="mod">
          <ac:chgData name="张承勇" userId="04ec64db-0e6d-4542-b62f-9b650ffe9ad6" providerId="ADAL" clId="{69ADF617-D6DA-4AAA-9513-3DD00A8B5047}" dt="2023-08-19T01:25:14.936" v="669" actId="1076"/>
          <ac:spMkLst>
            <pc:docMk/>
            <pc:sldMk cId="477127469" sldId="1441"/>
            <ac:spMk id="36" creationId="{C5EBC0E4-C1AE-45D7-B841-6F6DA6F66588}"/>
          </ac:spMkLst>
        </pc:spChg>
        <pc:grpChg chg="mod">
          <ac:chgData name="张承勇" userId="04ec64db-0e6d-4542-b62f-9b650ffe9ad6" providerId="ADAL" clId="{69ADF617-D6DA-4AAA-9513-3DD00A8B5047}" dt="2023-08-18T23:59:06.997" v="325" actId="1076"/>
          <ac:grpSpMkLst>
            <pc:docMk/>
            <pc:sldMk cId="477127469" sldId="1441"/>
            <ac:grpSpMk id="24" creationId="{88BF62E0-2569-4B98-9EA6-D12FA13D7327}"/>
          </ac:grpSpMkLst>
        </pc:grpChg>
        <pc:grpChg chg="mod ord">
          <ac:chgData name="张承勇" userId="04ec64db-0e6d-4542-b62f-9b650ffe9ad6" providerId="ADAL" clId="{69ADF617-D6DA-4AAA-9513-3DD00A8B5047}" dt="2023-08-18T23:57:14.081" v="310" actId="1076"/>
          <ac:grpSpMkLst>
            <pc:docMk/>
            <pc:sldMk cId="477127469" sldId="1441"/>
            <ac:grpSpMk id="31" creationId="{7B3BE1C3-4864-49AB-A1C8-266E3E8A1C94}"/>
          </ac:grpSpMkLst>
        </pc:grpChg>
      </pc:sldChg>
      <pc:sldChg chg="modSp mod">
        <pc:chgData name="张承勇" userId="04ec64db-0e6d-4542-b62f-9b650ffe9ad6" providerId="ADAL" clId="{69ADF617-D6DA-4AAA-9513-3DD00A8B5047}" dt="2023-08-19T01:23:42.194" v="668" actId="20577"/>
        <pc:sldMkLst>
          <pc:docMk/>
          <pc:sldMk cId="729133013" sldId="1442"/>
        </pc:sldMkLst>
        <pc:spChg chg="mod">
          <ac:chgData name="张承勇" userId="04ec64db-0e6d-4542-b62f-9b650ffe9ad6" providerId="ADAL" clId="{69ADF617-D6DA-4AAA-9513-3DD00A8B5047}" dt="2023-08-19T01:23:42.194" v="668" actId="20577"/>
          <ac:spMkLst>
            <pc:docMk/>
            <pc:sldMk cId="729133013" sldId="1442"/>
            <ac:spMk id="34" creationId="{13639128-88F5-459B-9E2C-79D7CD655ED2}"/>
          </ac:spMkLst>
        </pc:spChg>
        <pc:grpChg chg="mod">
          <ac:chgData name="张承勇" userId="04ec64db-0e6d-4542-b62f-9b650ffe9ad6" providerId="ADAL" clId="{69ADF617-D6DA-4AAA-9513-3DD00A8B5047}" dt="2023-08-18T09:10:15.395" v="73" actId="1076"/>
          <ac:grpSpMkLst>
            <pc:docMk/>
            <pc:sldMk cId="729133013" sldId="1442"/>
            <ac:grpSpMk id="37" creationId="{F30AF257-02A1-49C9-9741-423DF163C86C}"/>
          </ac:grpSpMkLst>
        </pc:grpChg>
      </pc:sldChg>
      <pc:sldChg chg="modSp mod">
        <pc:chgData name="张承勇" userId="04ec64db-0e6d-4542-b62f-9b650ffe9ad6" providerId="ADAL" clId="{69ADF617-D6DA-4AAA-9513-3DD00A8B5047}" dt="2023-08-19T01:15:18.598" v="653" actId="1076"/>
        <pc:sldMkLst>
          <pc:docMk/>
          <pc:sldMk cId="366636603" sldId="1443"/>
        </pc:sldMkLst>
        <pc:spChg chg="mod">
          <ac:chgData name="张承勇" userId="04ec64db-0e6d-4542-b62f-9b650ffe9ad6" providerId="ADAL" clId="{69ADF617-D6DA-4AAA-9513-3DD00A8B5047}" dt="2023-08-19T01:11:29.664" v="652" actId="1076"/>
          <ac:spMkLst>
            <pc:docMk/>
            <pc:sldMk cId="366636603" sldId="1443"/>
            <ac:spMk id="16" creationId="{581E09E8-137C-45CB-8012-3B3667FD5D1D}"/>
          </ac:spMkLst>
        </pc:spChg>
        <pc:spChg chg="mod">
          <ac:chgData name="张承勇" userId="04ec64db-0e6d-4542-b62f-9b650ffe9ad6" providerId="ADAL" clId="{69ADF617-D6DA-4AAA-9513-3DD00A8B5047}" dt="2023-08-18T08:42:39.762" v="49" actId="207"/>
          <ac:spMkLst>
            <pc:docMk/>
            <pc:sldMk cId="366636603" sldId="1443"/>
            <ac:spMk id="18" creationId="{EBDF3D30-A2A4-49A3-BB5A-FB761071BB6A}"/>
          </ac:spMkLst>
        </pc:spChg>
        <pc:spChg chg="mod">
          <ac:chgData name="张承勇" userId="04ec64db-0e6d-4542-b62f-9b650ffe9ad6" providerId="ADAL" clId="{69ADF617-D6DA-4AAA-9513-3DD00A8B5047}" dt="2023-08-19T01:09:55.873" v="651" actId="1076"/>
          <ac:spMkLst>
            <pc:docMk/>
            <pc:sldMk cId="366636603" sldId="1443"/>
            <ac:spMk id="30" creationId="{3DED3B80-D2E2-4189-9553-CAF616BD2CC9}"/>
          </ac:spMkLst>
        </pc:spChg>
        <pc:grpChg chg="mod ord">
          <ac:chgData name="张承勇" userId="04ec64db-0e6d-4542-b62f-9b650ffe9ad6" providerId="ADAL" clId="{69ADF617-D6DA-4AAA-9513-3DD00A8B5047}" dt="2023-08-19T01:15:18.598" v="653" actId="1076"/>
          <ac:grpSpMkLst>
            <pc:docMk/>
            <pc:sldMk cId="366636603" sldId="1443"/>
            <ac:grpSpMk id="7" creationId="{454D2B77-861A-42EC-816F-1F442FD3BEF9}"/>
          </ac:grpSpMkLst>
        </pc:grpChg>
      </pc:sldChg>
    </pc:docChg>
  </pc:docChgLst>
  <pc:docChgLst>
    <pc:chgData name="张承勇" userId="04ec64db-0e6d-4542-b62f-9b650ffe9ad6" providerId="ADAL" clId="{5DEE0A51-692A-448C-A0BB-7D28B0EFDE4D}"/>
    <pc:docChg chg="undo custSel delSld modSld sldOrd modSection">
      <pc:chgData name="张承勇" userId="04ec64db-0e6d-4542-b62f-9b650ffe9ad6" providerId="ADAL" clId="{5DEE0A51-692A-448C-A0BB-7D28B0EFDE4D}" dt="2026-04-14T00:57:44.938" v="81" actId="1076"/>
      <pc:docMkLst>
        <pc:docMk/>
      </pc:docMkLst>
      <pc:sldChg chg="modSp mod">
        <pc:chgData name="张承勇" userId="04ec64db-0e6d-4542-b62f-9b650ffe9ad6" providerId="ADAL" clId="{5DEE0A51-692A-448C-A0BB-7D28B0EFDE4D}" dt="2026-04-13T15:17:01.274" v="13" actId="1076"/>
        <pc:sldMkLst>
          <pc:docMk/>
          <pc:sldMk cId="164249384" sldId="256"/>
        </pc:sldMkLst>
        <pc:spChg chg="mod">
          <ac:chgData name="张承勇" userId="04ec64db-0e6d-4542-b62f-9b650ffe9ad6" providerId="ADAL" clId="{5DEE0A51-692A-448C-A0BB-7D28B0EFDE4D}" dt="2026-04-13T15:17:01.274" v="13" actId="1076"/>
          <ac:spMkLst>
            <pc:docMk/>
            <pc:sldMk cId="164249384" sldId="256"/>
            <ac:spMk id="9" creationId="{F0C92AB2-EBF4-44AC-84B3-31CD36B74031}"/>
          </ac:spMkLst>
        </pc:spChg>
        <pc:spChg chg="mod">
          <ac:chgData name="张承勇" userId="04ec64db-0e6d-4542-b62f-9b650ffe9ad6" providerId="ADAL" clId="{5DEE0A51-692A-448C-A0BB-7D28B0EFDE4D}" dt="2026-04-13T15:16:03.338" v="1" actId="1076"/>
          <ac:spMkLst>
            <pc:docMk/>
            <pc:sldMk cId="164249384" sldId="256"/>
            <ac:spMk id="13" creationId="{25A63979-AE58-4BF5-B764-72CFCF6DBEFB}"/>
          </ac:spMkLst>
        </pc:spChg>
      </pc:sldChg>
      <pc:sldChg chg="addSp modSp modAnim">
        <pc:chgData name="张承勇" userId="04ec64db-0e6d-4542-b62f-9b650ffe9ad6" providerId="ADAL" clId="{5DEE0A51-692A-448C-A0BB-7D28B0EFDE4D}" dt="2026-04-14T00:53:58.498" v="54"/>
        <pc:sldMkLst>
          <pc:docMk/>
          <pc:sldMk cId="943667958" sldId="1444"/>
        </pc:sldMkLst>
        <pc:spChg chg="add mod">
          <ac:chgData name="张承勇" userId="04ec64db-0e6d-4542-b62f-9b650ffe9ad6" providerId="ADAL" clId="{5DEE0A51-692A-448C-A0BB-7D28B0EFDE4D}" dt="2026-04-14T00:53:58.498" v="54"/>
          <ac:spMkLst>
            <pc:docMk/>
            <pc:sldMk cId="943667958" sldId="1444"/>
            <ac:spMk id="29" creationId="{CBF385DC-BDFE-498A-923A-87A3CBC66C4C}"/>
          </ac:spMkLst>
        </pc:spChg>
      </pc:sldChg>
      <pc:sldChg chg="addSp delSp modSp mod ord delAnim">
        <pc:chgData name="张承勇" userId="04ec64db-0e6d-4542-b62f-9b650ffe9ad6" providerId="ADAL" clId="{5DEE0A51-692A-448C-A0BB-7D28B0EFDE4D}" dt="2026-04-14T00:56:56.552" v="77" actId="1076"/>
        <pc:sldMkLst>
          <pc:docMk/>
          <pc:sldMk cId="1906537100" sldId="1453"/>
        </pc:sldMkLst>
        <pc:spChg chg="del">
          <ac:chgData name="张承勇" userId="04ec64db-0e6d-4542-b62f-9b650ffe9ad6" providerId="ADAL" clId="{5DEE0A51-692A-448C-A0BB-7D28B0EFDE4D}" dt="2026-04-13T15:19:25.709" v="17" actId="21"/>
          <ac:spMkLst>
            <pc:docMk/>
            <pc:sldMk cId="1906537100" sldId="1453"/>
            <ac:spMk id="14" creationId="{F4002AA1-8513-4EB7-9CB4-597C5DDD5404}"/>
          </ac:spMkLst>
        </pc:spChg>
        <pc:spChg chg="add del">
          <ac:chgData name="张承勇" userId="04ec64db-0e6d-4542-b62f-9b650ffe9ad6" providerId="ADAL" clId="{5DEE0A51-692A-448C-A0BB-7D28B0EFDE4D}" dt="2026-04-13T15:19:49.549" v="21" actId="22"/>
          <ac:spMkLst>
            <pc:docMk/>
            <pc:sldMk cId="1906537100" sldId="1453"/>
            <ac:spMk id="17" creationId="{E74E53C5-EC16-4B71-94CB-80DC7A7917B0}"/>
          </ac:spMkLst>
        </pc:spChg>
        <pc:spChg chg="add mod">
          <ac:chgData name="张承勇" userId="04ec64db-0e6d-4542-b62f-9b650ffe9ad6" providerId="ADAL" clId="{5DEE0A51-692A-448C-A0BB-7D28B0EFDE4D}" dt="2026-04-13T15:20:40.825" v="50" actId="1076"/>
          <ac:spMkLst>
            <pc:docMk/>
            <pc:sldMk cId="1906537100" sldId="1453"/>
            <ac:spMk id="19" creationId="{8784B8A0-73B5-409F-97CD-50E069BEDC93}"/>
          </ac:spMkLst>
        </pc:spChg>
        <pc:spChg chg="mod">
          <ac:chgData name="张承勇" userId="04ec64db-0e6d-4542-b62f-9b650ffe9ad6" providerId="ADAL" clId="{5DEE0A51-692A-448C-A0BB-7D28B0EFDE4D}" dt="2026-04-14T00:56:21.198" v="71" actId="14100"/>
          <ac:spMkLst>
            <pc:docMk/>
            <pc:sldMk cId="1906537100" sldId="1453"/>
            <ac:spMk id="28" creationId="{54D1BD11-D779-403C-964B-08A9EF9435C7}"/>
          </ac:spMkLst>
        </pc:spChg>
        <pc:spChg chg="del">
          <ac:chgData name="张承勇" userId="04ec64db-0e6d-4542-b62f-9b650ffe9ad6" providerId="ADAL" clId="{5DEE0A51-692A-448C-A0BB-7D28B0EFDE4D}" dt="2026-04-14T00:53:52.633" v="53" actId="21"/>
          <ac:spMkLst>
            <pc:docMk/>
            <pc:sldMk cId="1906537100" sldId="1453"/>
            <ac:spMk id="29" creationId="{EAD932E7-7F95-4CA1-AA8A-8CE2FA6C5811}"/>
          </ac:spMkLst>
        </pc:spChg>
        <pc:spChg chg="mod">
          <ac:chgData name="张承勇" userId="04ec64db-0e6d-4542-b62f-9b650ffe9ad6" providerId="ADAL" clId="{5DEE0A51-692A-448C-A0BB-7D28B0EFDE4D}" dt="2026-04-14T00:56:56.552" v="77" actId="1076"/>
          <ac:spMkLst>
            <pc:docMk/>
            <pc:sldMk cId="1906537100" sldId="1453"/>
            <ac:spMk id="30" creationId="{5CA5F58E-75E7-4BDF-93D0-324FD424C2C1}"/>
          </ac:spMkLst>
        </pc:spChg>
        <pc:spChg chg="mod">
          <ac:chgData name="张承勇" userId="04ec64db-0e6d-4542-b62f-9b650ffe9ad6" providerId="ADAL" clId="{5DEE0A51-692A-448C-A0BB-7D28B0EFDE4D}" dt="2026-04-14T00:56:56.552" v="77" actId="1076"/>
          <ac:spMkLst>
            <pc:docMk/>
            <pc:sldMk cId="1906537100" sldId="1453"/>
            <ac:spMk id="31" creationId="{7E16E727-ADEF-4133-BE8D-D4C7CDF84444}"/>
          </ac:spMkLst>
        </pc:spChg>
        <pc:spChg chg="mod">
          <ac:chgData name="张承勇" userId="04ec64db-0e6d-4542-b62f-9b650ffe9ad6" providerId="ADAL" clId="{5DEE0A51-692A-448C-A0BB-7D28B0EFDE4D}" dt="2026-04-14T00:56:56.552" v="77" actId="1076"/>
          <ac:spMkLst>
            <pc:docMk/>
            <pc:sldMk cId="1906537100" sldId="1453"/>
            <ac:spMk id="33" creationId="{9E1BD257-EF30-484A-9FCD-EB0FC40B48EC}"/>
          </ac:spMkLst>
        </pc:spChg>
        <pc:spChg chg="mod">
          <ac:chgData name="张承勇" userId="04ec64db-0e6d-4542-b62f-9b650ffe9ad6" providerId="ADAL" clId="{5DEE0A51-692A-448C-A0BB-7D28B0EFDE4D}" dt="2026-04-14T00:56:56.552" v="77" actId="1076"/>
          <ac:spMkLst>
            <pc:docMk/>
            <pc:sldMk cId="1906537100" sldId="1453"/>
            <ac:spMk id="34" creationId="{39DB1BB7-9EFD-44A7-BEA4-31B10703BA84}"/>
          </ac:spMkLst>
        </pc:spChg>
        <pc:grpChg chg="add mod">
          <ac:chgData name="张承勇" userId="04ec64db-0e6d-4542-b62f-9b650ffe9ad6" providerId="ADAL" clId="{5DEE0A51-692A-448C-A0BB-7D28B0EFDE4D}" dt="2026-04-14T00:56:21.198" v="71" actId="14100"/>
          <ac:grpSpMkLst>
            <pc:docMk/>
            <pc:sldMk cId="1906537100" sldId="1453"/>
            <ac:grpSpMk id="20" creationId="{AC4AD036-FD26-4C6E-B86A-1941A46A4860}"/>
          </ac:grpSpMkLst>
        </pc:grpChg>
        <pc:grpChg chg="mod ord">
          <ac:chgData name="张承勇" userId="04ec64db-0e6d-4542-b62f-9b650ffe9ad6" providerId="ADAL" clId="{5DEE0A51-692A-448C-A0BB-7D28B0EFDE4D}" dt="2026-04-14T00:55:59.355" v="68" actId="14100"/>
          <ac:grpSpMkLst>
            <pc:docMk/>
            <pc:sldMk cId="1906537100" sldId="1453"/>
            <ac:grpSpMk id="22" creationId="{38B0638A-D270-410C-AFFD-C9264AC0FA65}"/>
          </ac:grpSpMkLst>
        </pc:grpChg>
        <pc:picChg chg="mod">
          <ac:chgData name="张承勇" userId="04ec64db-0e6d-4542-b62f-9b650ffe9ad6" providerId="ADAL" clId="{5DEE0A51-692A-448C-A0BB-7D28B0EFDE4D}" dt="2026-04-14T00:56:56.552" v="77" actId="1076"/>
          <ac:picMkLst>
            <pc:docMk/>
            <pc:sldMk cId="1906537100" sldId="1453"/>
            <ac:picMk id="8" creationId="{D8C7DE64-5973-43FC-BF32-99D5DBD6BE7D}"/>
          </ac:picMkLst>
        </pc:picChg>
        <pc:picChg chg="mod">
          <ac:chgData name="张承勇" userId="04ec64db-0e6d-4542-b62f-9b650ffe9ad6" providerId="ADAL" clId="{5DEE0A51-692A-448C-A0BB-7D28B0EFDE4D}" dt="2026-04-14T00:56:21.198" v="71" actId="14100"/>
          <ac:picMkLst>
            <pc:docMk/>
            <pc:sldMk cId="1906537100" sldId="1453"/>
            <ac:picMk id="21" creationId="{CAAFF2D8-7ED9-4394-853A-83CBF5B7CC6D}"/>
          </ac:picMkLst>
        </pc:picChg>
      </pc:sldChg>
      <pc:sldChg chg="delSp modSp mod ord">
        <pc:chgData name="张承勇" userId="04ec64db-0e6d-4542-b62f-9b650ffe9ad6" providerId="ADAL" clId="{5DEE0A51-692A-448C-A0BB-7D28B0EFDE4D}" dt="2026-04-14T00:57:44.938" v="81" actId="1076"/>
        <pc:sldMkLst>
          <pc:docMk/>
          <pc:sldMk cId="985926387" sldId="1481"/>
        </pc:sldMkLst>
        <pc:grpChg chg="del">
          <ac:chgData name="张承勇" userId="04ec64db-0e6d-4542-b62f-9b650ffe9ad6" providerId="ADAL" clId="{5DEE0A51-692A-448C-A0BB-7D28B0EFDE4D}" dt="2026-04-14T00:55:01.332" v="57" actId="21"/>
          <ac:grpSpMkLst>
            <pc:docMk/>
            <pc:sldMk cId="985926387" sldId="1481"/>
            <ac:grpSpMk id="11" creationId="{91FF613F-A961-441D-A410-AB97728AEFA7}"/>
          </ac:grpSpMkLst>
        </pc:grpChg>
        <pc:grpChg chg="mod">
          <ac:chgData name="张承勇" userId="04ec64db-0e6d-4542-b62f-9b650ffe9ad6" providerId="ADAL" clId="{5DEE0A51-692A-448C-A0BB-7D28B0EFDE4D}" dt="2026-04-14T00:57:44.938" v="81" actId="1076"/>
          <ac:grpSpMkLst>
            <pc:docMk/>
            <pc:sldMk cId="985926387" sldId="1481"/>
            <ac:grpSpMk id="15" creationId="{89487D30-8535-4121-89BB-84D72701C65B}"/>
          </ac:grpSpMkLst>
        </pc:grpChg>
      </pc:sldChg>
      <pc:sldChg chg="del">
        <pc:chgData name="张承勇" userId="04ec64db-0e6d-4542-b62f-9b650ffe9ad6" providerId="ADAL" clId="{5DEE0A51-692A-448C-A0BB-7D28B0EFDE4D}" dt="2026-04-13T15:17:32.119" v="14" actId="47"/>
        <pc:sldMkLst>
          <pc:docMk/>
          <pc:sldMk cId="414737859" sldId="1487"/>
        </pc:sldMkLst>
      </pc:sldChg>
      <pc:sldChg chg="addSp modSp mod">
        <pc:chgData name="张承勇" userId="04ec64db-0e6d-4542-b62f-9b650ffe9ad6" providerId="ADAL" clId="{5DEE0A51-692A-448C-A0BB-7D28B0EFDE4D}" dt="2026-04-13T15:19:36.983" v="19" actId="1076"/>
        <pc:sldMkLst>
          <pc:docMk/>
          <pc:sldMk cId="4286763985" sldId="1504"/>
        </pc:sldMkLst>
        <pc:spChg chg="add mod">
          <ac:chgData name="张承勇" userId="04ec64db-0e6d-4542-b62f-9b650ffe9ad6" providerId="ADAL" clId="{5DEE0A51-692A-448C-A0BB-7D28B0EFDE4D}" dt="2026-04-13T15:19:36.983" v="19" actId="1076"/>
          <ac:spMkLst>
            <pc:docMk/>
            <pc:sldMk cId="4286763985" sldId="1504"/>
            <ac:spMk id="18" creationId="{29D21A32-8898-4171-BC97-A92746A5FB46}"/>
          </ac:spMkLst>
        </pc:spChg>
      </pc:sldChg>
    </pc:docChg>
  </pc:docChgLst>
  <pc:docChgLst>
    <pc:chgData name="张承勇" userId="04ec64db-0e6d-4542-b62f-9b650ffe9ad6" providerId="ADAL" clId="{A0573D2C-686F-477F-B65B-7A2B390DB5C0}"/>
    <pc:docChg chg="undo redo custSel addSld delSld modSld sldOrd modSection">
      <pc:chgData name="张承勇" userId="04ec64db-0e6d-4542-b62f-9b650ffe9ad6" providerId="ADAL" clId="{A0573D2C-686F-477F-B65B-7A2B390DB5C0}" dt="2026-01-23T03:08:32.777" v="2511" actId="1076"/>
      <pc:docMkLst>
        <pc:docMk/>
      </pc:docMkLst>
      <pc:sldChg chg="addSp modSp mod">
        <pc:chgData name="张承勇" userId="04ec64db-0e6d-4542-b62f-9b650ffe9ad6" providerId="ADAL" clId="{A0573D2C-686F-477F-B65B-7A2B390DB5C0}" dt="2026-01-22T01:45:17.568" v="1497" actId="403"/>
        <pc:sldMkLst>
          <pc:docMk/>
          <pc:sldMk cId="164249384" sldId="256"/>
        </pc:sldMkLst>
        <pc:spChg chg="add mod">
          <ac:chgData name="张承勇" userId="04ec64db-0e6d-4542-b62f-9b650ffe9ad6" providerId="ADAL" clId="{A0573D2C-686F-477F-B65B-7A2B390DB5C0}" dt="2026-01-22T01:45:17.568" v="1497" actId="403"/>
          <ac:spMkLst>
            <pc:docMk/>
            <pc:sldMk cId="164249384" sldId="256"/>
            <ac:spMk id="3" creationId="{FC808262-EEB7-E5F4-8175-7645E3CE2587}"/>
          </ac:spMkLst>
        </pc:spChg>
        <pc:spChg chg="mod">
          <ac:chgData name="张承勇" userId="04ec64db-0e6d-4542-b62f-9b650ffe9ad6" providerId="ADAL" clId="{A0573D2C-686F-477F-B65B-7A2B390DB5C0}" dt="2026-01-21T13:34:32.857" v="1388" actId="20577"/>
          <ac:spMkLst>
            <pc:docMk/>
            <pc:sldMk cId="164249384" sldId="256"/>
            <ac:spMk id="7" creationId="{16B4423A-2669-FC93-2252-46B83ED27CDF}"/>
          </ac:spMkLst>
        </pc:spChg>
        <pc:spChg chg="mod">
          <ac:chgData name="张承勇" userId="04ec64db-0e6d-4542-b62f-9b650ffe9ad6" providerId="ADAL" clId="{A0573D2C-686F-477F-B65B-7A2B390DB5C0}" dt="2026-01-22T01:45:02.547" v="1493" actId="1076"/>
          <ac:spMkLst>
            <pc:docMk/>
            <pc:sldMk cId="164249384" sldId="256"/>
            <ac:spMk id="9" creationId="{F0C92AB2-EBF4-44AC-84B3-31CD36B74031}"/>
          </ac:spMkLst>
        </pc:spChg>
        <pc:spChg chg="mod">
          <ac:chgData name="张承勇" userId="04ec64db-0e6d-4542-b62f-9b650ffe9ad6" providerId="ADAL" clId="{A0573D2C-686F-477F-B65B-7A2B390DB5C0}" dt="2026-01-22T01:44:57.195" v="1492" actId="21"/>
          <ac:spMkLst>
            <pc:docMk/>
            <pc:sldMk cId="164249384" sldId="256"/>
            <ac:spMk id="13" creationId="{25A63979-AE58-4BF5-B764-72CFCF6DBEFB}"/>
          </ac:spMkLst>
        </pc:spChg>
      </pc:sldChg>
      <pc:sldChg chg="modSp mod">
        <pc:chgData name="张承勇" userId="04ec64db-0e6d-4542-b62f-9b650ffe9ad6" providerId="ADAL" clId="{A0573D2C-686F-477F-B65B-7A2B390DB5C0}" dt="2026-01-23T03:03:29.030" v="2475" actId="20577"/>
        <pc:sldMkLst>
          <pc:docMk/>
          <pc:sldMk cId="1833938794" sldId="257"/>
        </pc:sldMkLst>
        <pc:spChg chg="mod">
          <ac:chgData name="张承勇" userId="04ec64db-0e6d-4542-b62f-9b650ffe9ad6" providerId="ADAL" clId="{A0573D2C-686F-477F-B65B-7A2B390DB5C0}" dt="2026-01-23T03:03:29.030" v="2475" actId="20577"/>
          <ac:spMkLst>
            <pc:docMk/>
            <pc:sldMk cId="1833938794" sldId="257"/>
            <ac:spMk id="5" creationId="{94FCCAB9-6B4D-4AA8-BA33-391191440DB4}"/>
          </ac:spMkLst>
        </pc:spChg>
      </pc:sldChg>
      <pc:sldChg chg="del">
        <pc:chgData name="张承勇" userId="04ec64db-0e6d-4542-b62f-9b650ffe9ad6" providerId="ADAL" clId="{A0573D2C-686F-477F-B65B-7A2B390DB5C0}" dt="2026-01-20T03:13:42.730" v="0" actId="2696"/>
        <pc:sldMkLst>
          <pc:docMk/>
          <pc:sldMk cId="346809869" sldId="1444"/>
        </pc:sldMkLst>
      </pc:sldChg>
      <pc:sldChg chg="addSp modSp add mod modAnim">
        <pc:chgData name="张承勇" userId="04ec64db-0e6d-4542-b62f-9b650ffe9ad6" providerId="ADAL" clId="{A0573D2C-686F-477F-B65B-7A2B390DB5C0}" dt="2026-01-23T03:01:48.924" v="2444"/>
        <pc:sldMkLst>
          <pc:docMk/>
          <pc:sldMk cId="943667958" sldId="1444"/>
        </pc:sldMkLst>
        <pc:spChg chg="mod">
          <ac:chgData name="张承勇" userId="04ec64db-0e6d-4542-b62f-9b650ffe9ad6" providerId="ADAL" clId="{A0573D2C-686F-477F-B65B-7A2B390DB5C0}" dt="2026-01-23T03:01:48.924" v="2444"/>
          <ac:spMkLst>
            <pc:docMk/>
            <pc:sldMk cId="943667958" sldId="1444"/>
            <ac:spMk id="2" creationId="{BD81B62A-DF2A-A431-F2B0-B095D894C406}"/>
          </ac:spMkLst>
        </pc:spChg>
        <pc:spChg chg="add mod">
          <ac:chgData name="张承勇" userId="04ec64db-0e6d-4542-b62f-9b650ffe9ad6" providerId="ADAL" clId="{A0573D2C-686F-477F-B65B-7A2B390DB5C0}" dt="2026-01-23T01:20:11.470" v="2068" actId="1076"/>
          <ac:spMkLst>
            <pc:docMk/>
            <pc:sldMk cId="943667958" sldId="1444"/>
            <ac:spMk id="3" creationId="{455370B8-F825-A367-46E7-EA4568CCD64D}"/>
          </ac:spMkLst>
        </pc:spChg>
        <pc:spChg chg="add mod">
          <ac:chgData name="张承勇" userId="04ec64db-0e6d-4542-b62f-9b650ffe9ad6" providerId="ADAL" clId="{A0573D2C-686F-477F-B65B-7A2B390DB5C0}" dt="2026-01-23T01:20:29.057" v="2075" actId="14100"/>
          <ac:spMkLst>
            <pc:docMk/>
            <pc:sldMk cId="943667958" sldId="1444"/>
            <ac:spMk id="4" creationId="{9225BB3D-F9C6-8163-D4A0-1D318D27D461}"/>
          </ac:spMkLst>
        </pc:spChg>
        <pc:spChg chg="mod">
          <ac:chgData name="张承勇" userId="04ec64db-0e6d-4542-b62f-9b650ffe9ad6" providerId="ADAL" clId="{A0573D2C-686F-477F-B65B-7A2B390DB5C0}" dt="2026-01-23T01:20:16.409" v="2069" actId="571"/>
          <ac:spMkLst>
            <pc:docMk/>
            <pc:sldMk cId="943667958" sldId="1444"/>
            <ac:spMk id="22" creationId="{86A576DC-FA51-4EC9-B6EC-C93CB901D673}"/>
          </ac:spMkLst>
        </pc:spChg>
        <pc:spChg chg="mod">
          <ac:chgData name="张承勇" userId="04ec64db-0e6d-4542-b62f-9b650ffe9ad6" providerId="ADAL" clId="{A0573D2C-686F-477F-B65B-7A2B390DB5C0}" dt="2026-01-23T01:19:25.612" v="2061" actId="571"/>
          <ac:spMkLst>
            <pc:docMk/>
            <pc:sldMk cId="943667958" sldId="1444"/>
            <ac:spMk id="23" creationId="{61B3DF31-8979-4864-9390-E03E8136FBFF}"/>
          </ac:spMkLst>
        </pc:spChg>
        <pc:spChg chg="mod">
          <ac:chgData name="张承勇" userId="04ec64db-0e6d-4542-b62f-9b650ffe9ad6" providerId="ADAL" clId="{A0573D2C-686F-477F-B65B-7A2B390DB5C0}" dt="2026-01-23T01:17:25.965" v="2047" actId="14100"/>
          <ac:spMkLst>
            <pc:docMk/>
            <pc:sldMk cId="943667958" sldId="1444"/>
            <ac:spMk id="25" creationId="{D97C6F51-B035-41BB-8D1A-A6BBAC07061B}"/>
          </ac:spMkLst>
        </pc:spChg>
        <pc:spChg chg="mod">
          <ac:chgData name="张承勇" userId="04ec64db-0e6d-4542-b62f-9b650ffe9ad6" providerId="ADAL" clId="{A0573D2C-686F-477F-B65B-7A2B390DB5C0}" dt="2026-01-23T01:19:25.612" v="2061" actId="571"/>
          <ac:spMkLst>
            <pc:docMk/>
            <pc:sldMk cId="943667958" sldId="1444"/>
            <ac:spMk id="31" creationId="{F5446AC5-D4AC-4F37-99BE-759CC0B8DCE7}"/>
          </ac:spMkLst>
        </pc:spChg>
        <pc:spChg chg="mod">
          <ac:chgData name="张承勇" userId="04ec64db-0e6d-4542-b62f-9b650ffe9ad6" providerId="ADAL" clId="{A0573D2C-686F-477F-B65B-7A2B390DB5C0}" dt="2026-01-23T01:19:25.612" v="2061" actId="571"/>
          <ac:spMkLst>
            <pc:docMk/>
            <pc:sldMk cId="943667958" sldId="1444"/>
            <ac:spMk id="32" creationId="{FFB45F6D-E6C6-4645-83EA-595A05DF2827}"/>
          </ac:spMkLst>
        </pc:spChg>
        <pc:spChg chg="mod">
          <ac:chgData name="张承勇" userId="04ec64db-0e6d-4542-b62f-9b650ffe9ad6" providerId="ADAL" clId="{A0573D2C-686F-477F-B65B-7A2B390DB5C0}" dt="2026-01-23T01:20:16.409" v="2069" actId="571"/>
          <ac:spMkLst>
            <pc:docMk/>
            <pc:sldMk cId="943667958" sldId="1444"/>
            <ac:spMk id="33" creationId="{F18F7FD8-E6A8-467F-8926-36765118A640}"/>
          </ac:spMkLst>
        </pc:spChg>
        <pc:spChg chg="mod">
          <ac:chgData name="张承勇" userId="04ec64db-0e6d-4542-b62f-9b650ffe9ad6" providerId="ADAL" clId="{A0573D2C-686F-477F-B65B-7A2B390DB5C0}" dt="2026-01-23T01:20:16.409" v="2069" actId="571"/>
          <ac:spMkLst>
            <pc:docMk/>
            <pc:sldMk cId="943667958" sldId="1444"/>
            <ac:spMk id="34" creationId="{22E2F608-BC77-4AE1-874A-C6C419848057}"/>
          </ac:spMkLst>
        </pc:spChg>
        <pc:spChg chg="mod">
          <ac:chgData name="张承勇" userId="04ec64db-0e6d-4542-b62f-9b650ffe9ad6" providerId="ADAL" clId="{A0573D2C-686F-477F-B65B-7A2B390DB5C0}" dt="2026-01-23T02:15:03.041" v="2300" actId="6549"/>
          <ac:spMkLst>
            <pc:docMk/>
            <pc:sldMk cId="943667958" sldId="1444"/>
            <ac:spMk id="38" creationId="{4EB099DA-5898-44E1-A732-C7EDA947A375}"/>
          </ac:spMkLst>
        </pc:spChg>
        <pc:grpChg chg="mod">
          <ac:chgData name="张承勇" userId="04ec64db-0e6d-4542-b62f-9b650ffe9ad6" providerId="ADAL" clId="{A0573D2C-686F-477F-B65B-7A2B390DB5C0}" dt="2026-01-23T01:20:16.409" v="2069" actId="571"/>
          <ac:grpSpMkLst>
            <pc:docMk/>
            <pc:sldMk cId="943667958" sldId="1444"/>
            <ac:grpSpMk id="16" creationId="{D06000FE-FBAA-4BCE-A481-205BDC159866}"/>
          </ac:grpSpMkLst>
        </pc:grpChg>
        <pc:grpChg chg="mod">
          <ac:chgData name="张承勇" userId="04ec64db-0e6d-4542-b62f-9b650ffe9ad6" providerId="ADAL" clId="{A0573D2C-686F-477F-B65B-7A2B390DB5C0}" dt="2026-01-23T01:19:25.612" v="2061" actId="571"/>
          <ac:grpSpMkLst>
            <pc:docMk/>
            <pc:sldMk cId="943667958" sldId="1444"/>
            <ac:grpSpMk id="21" creationId="{4BCFFBC4-708E-48C5-AC6D-86F7F3435C1F}"/>
          </ac:grpSpMkLst>
        </pc:grpChg>
      </pc:sldChg>
      <pc:sldChg chg="addSp delSp modSp mod modAnim modNotesTx">
        <pc:chgData name="张承勇" userId="04ec64db-0e6d-4542-b62f-9b650ffe9ad6" providerId="ADAL" clId="{A0573D2C-686F-477F-B65B-7A2B390DB5C0}" dt="2026-01-23T03:01:18.018" v="2432"/>
        <pc:sldMkLst>
          <pc:docMk/>
          <pc:sldMk cId="1941918455" sldId="1445"/>
        </pc:sldMkLst>
        <pc:spChg chg="add del">
          <ac:chgData name="张承勇" userId="04ec64db-0e6d-4542-b62f-9b650ffe9ad6" providerId="ADAL" clId="{A0573D2C-686F-477F-B65B-7A2B390DB5C0}" dt="2026-01-20T03:46:41.641" v="217" actId="22"/>
          <ac:spMkLst>
            <pc:docMk/>
            <pc:sldMk cId="1941918455" sldId="1445"/>
            <ac:spMk id="4" creationId="{E5C42F3C-CCE8-618F-863F-D26DEB0DBCF6}"/>
          </ac:spMkLst>
        </pc:spChg>
        <pc:spChg chg="mod">
          <ac:chgData name="张承勇" userId="04ec64db-0e6d-4542-b62f-9b650ffe9ad6" providerId="ADAL" clId="{A0573D2C-686F-477F-B65B-7A2B390DB5C0}" dt="2026-01-20T03:46:28.383" v="213" actId="20577"/>
          <ac:spMkLst>
            <pc:docMk/>
            <pc:sldMk cId="1941918455" sldId="1445"/>
            <ac:spMk id="6" creationId="{A66F0B6D-69A5-49B6-93AF-614417B8BBAE}"/>
          </ac:spMkLst>
        </pc:spChg>
        <pc:spChg chg="add mod">
          <ac:chgData name="张承勇" userId="04ec64db-0e6d-4542-b62f-9b650ffe9ad6" providerId="ADAL" clId="{A0573D2C-686F-477F-B65B-7A2B390DB5C0}" dt="2026-01-20T03:46:53.608" v="221" actId="164"/>
          <ac:spMkLst>
            <pc:docMk/>
            <pc:sldMk cId="1941918455" sldId="1445"/>
            <ac:spMk id="8" creationId="{7DB8EBD4-94DF-CC1A-6A3D-65DAFE981545}"/>
          </ac:spMkLst>
        </pc:spChg>
        <pc:spChg chg="mod">
          <ac:chgData name="张承勇" userId="04ec64db-0e6d-4542-b62f-9b650ffe9ad6" providerId="ADAL" clId="{A0573D2C-686F-477F-B65B-7A2B390DB5C0}" dt="2026-01-23T03:01:18.018" v="2432"/>
          <ac:spMkLst>
            <pc:docMk/>
            <pc:sldMk cId="1941918455" sldId="1445"/>
            <ac:spMk id="11" creationId="{AF8DBF8A-4CEB-4534-BF2F-9628A36026B6}"/>
          </ac:spMkLst>
        </pc:spChg>
        <pc:spChg chg="mod">
          <ac:chgData name="张承勇" userId="04ec64db-0e6d-4542-b62f-9b650ffe9ad6" providerId="ADAL" clId="{A0573D2C-686F-477F-B65B-7A2B390DB5C0}" dt="2026-01-20T03:46:58.451" v="223" actId="1076"/>
          <ac:spMkLst>
            <pc:docMk/>
            <pc:sldMk cId="1941918455" sldId="1445"/>
            <ac:spMk id="12" creationId="{36AA8903-74B9-49C7-AB7A-DA7FED270A29}"/>
          </ac:spMkLst>
        </pc:spChg>
        <pc:spChg chg="mod">
          <ac:chgData name="张承勇" userId="04ec64db-0e6d-4542-b62f-9b650ffe9ad6" providerId="ADAL" clId="{A0573D2C-686F-477F-B65B-7A2B390DB5C0}" dt="2026-01-20T03:46:56.296" v="222" actId="1076"/>
          <ac:spMkLst>
            <pc:docMk/>
            <pc:sldMk cId="1941918455" sldId="1445"/>
            <ac:spMk id="25" creationId="{DE58E8A2-0157-4081-A89A-44CA85D4AE8A}"/>
          </ac:spMkLst>
        </pc:spChg>
        <pc:grpChg chg="mod">
          <ac:chgData name="张承勇" userId="04ec64db-0e6d-4542-b62f-9b650ffe9ad6" providerId="ADAL" clId="{A0573D2C-686F-477F-B65B-7A2B390DB5C0}" dt="2026-01-20T03:46:53.608" v="221" actId="164"/>
          <ac:grpSpMkLst>
            <pc:docMk/>
            <pc:sldMk cId="1941918455" sldId="1445"/>
            <ac:grpSpMk id="5" creationId="{AB10E6DE-D898-458E-8DFD-83B336E81349}"/>
          </ac:grpSpMkLst>
        </pc:grpChg>
        <pc:grpChg chg="add mod ord">
          <ac:chgData name="张承勇" userId="04ec64db-0e6d-4542-b62f-9b650ffe9ad6" providerId="ADAL" clId="{A0573D2C-686F-477F-B65B-7A2B390DB5C0}" dt="2026-01-20T03:47:10.200" v="226" actId="167"/>
          <ac:grpSpMkLst>
            <pc:docMk/>
            <pc:sldMk cId="1941918455" sldId="1445"/>
            <ac:grpSpMk id="9" creationId="{8908C58C-58A9-7442-23B7-5FFF7C365FD6}"/>
          </ac:grpSpMkLst>
        </pc:grpChg>
      </pc:sldChg>
      <pc:sldChg chg="modSp mod">
        <pc:chgData name="张承勇" userId="04ec64db-0e6d-4542-b62f-9b650ffe9ad6" providerId="ADAL" clId="{A0573D2C-686F-477F-B65B-7A2B390DB5C0}" dt="2026-01-23T03:01:24.062" v="2434"/>
        <pc:sldMkLst>
          <pc:docMk/>
          <pc:sldMk cId="2328669376" sldId="1448"/>
        </pc:sldMkLst>
        <pc:spChg chg="mod">
          <ac:chgData name="张承勇" userId="04ec64db-0e6d-4542-b62f-9b650ffe9ad6" providerId="ADAL" clId="{A0573D2C-686F-477F-B65B-7A2B390DB5C0}" dt="2026-01-23T03:01:24.062" v="2434"/>
          <ac:spMkLst>
            <pc:docMk/>
            <pc:sldMk cId="2328669376" sldId="1448"/>
            <ac:spMk id="8" creationId="{0602A6EF-0744-4DE9-BE15-CD6D04E338B5}"/>
          </ac:spMkLst>
        </pc:spChg>
        <pc:spChg chg="mod">
          <ac:chgData name="张承勇" userId="04ec64db-0e6d-4542-b62f-9b650ffe9ad6" providerId="ADAL" clId="{A0573D2C-686F-477F-B65B-7A2B390DB5C0}" dt="2026-01-21T13:36:01.692" v="1400" actId="113"/>
          <ac:spMkLst>
            <pc:docMk/>
            <pc:sldMk cId="2328669376" sldId="1448"/>
            <ac:spMk id="12" creationId="{857041C0-09B3-4886-9831-5D490A39EA6F}"/>
          </ac:spMkLst>
        </pc:spChg>
        <pc:spChg chg="mod">
          <ac:chgData name="张承勇" userId="04ec64db-0e6d-4542-b62f-9b650ffe9ad6" providerId="ADAL" clId="{A0573D2C-686F-477F-B65B-7A2B390DB5C0}" dt="2026-01-21T09:11:18.132" v="899" actId="14100"/>
          <ac:spMkLst>
            <pc:docMk/>
            <pc:sldMk cId="2328669376" sldId="1448"/>
            <ac:spMk id="14" creationId="{F2FF421E-251F-426E-9839-5DE8BB21A73B}"/>
          </ac:spMkLst>
        </pc:spChg>
        <pc:spChg chg="mod">
          <ac:chgData name="张承勇" userId="04ec64db-0e6d-4542-b62f-9b650ffe9ad6" providerId="ADAL" clId="{A0573D2C-686F-477F-B65B-7A2B390DB5C0}" dt="2026-01-21T09:10:04.095" v="898" actId="14100"/>
          <ac:spMkLst>
            <pc:docMk/>
            <pc:sldMk cId="2328669376" sldId="1448"/>
            <ac:spMk id="15" creationId="{50018998-1968-4B74-B1EA-B4407A8EC878}"/>
          </ac:spMkLst>
        </pc:spChg>
        <pc:spChg chg="mod">
          <ac:chgData name="张承勇" userId="04ec64db-0e6d-4542-b62f-9b650ffe9ad6" providerId="ADAL" clId="{A0573D2C-686F-477F-B65B-7A2B390DB5C0}" dt="2026-01-21T09:11:32.421" v="901" actId="1076"/>
          <ac:spMkLst>
            <pc:docMk/>
            <pc:sldMk cId="2328669376" sldId="1448"/>
            <ac:spMk id="37" creationId="{E884890C-5B4A-4394-A623-B0139B1C176E}"/>
          </ac:spMkLst>
        </pc:spChg>
      </pc:sldChg>
      <pc:sldChg chg="addSp modSp mod modAnim">
        <pc:chgData name="张承勇" userId="04ec64db-0e6d-4542-b62f-9b650ffe9ad6" providerId="ADAL" clId="{A0573D2C-686F-477F-B65B-7A2B390DB5C0}" dt="2026-01-23T03:03:48.804" v="2487" actId="20577"/>
        <pc:sldMkLst>
          <pc:docMk/>
          <pc:sldMk cId="931794072" sldId="1451"/>
        </pc:sldMkLst>
        <pc:spChg chg="add mod">
          <ac:chgData name="张承勇" userId="04ec64db-0e6d-4542-b62f-9b650ffe9ad6" providerId="ADAL" clId="{A0573D2C-686F-477F-B65B-7A2B390DB5C0}" dt="2026-01-23T01:51:24.388" v="2194" actId="571"/>
          <ac:spMkLst>
            <pc:docMk/>
            <pc:sldMk cId="931794072" sldId="1451"/>
            <ac:spMk id="2" creationId="{78379836-FFB7-2AFF-82CF-BEE40C4A2CF5}"/>
          </ac:spMkLst>
        </pc:spChg>
        <pc:spChg chg="add mod">
          <ac:chgData name="张承勇" userId="04ec64db-0e6d-4542-b62f-9b650ffe9ad6" providerId="ADAL" clId="{A0573D2C-686F-477F-B65B-7A2B390DB5C0}" dt="2026-01-23T01:51:49.165" v="2218" actId="1076"/>
          <ac:spMkLst>
            <pc:docMk/>
            <pc:sldMk cId="931794072" sldId="1451"/>
            <ac:spMk id="4" creationId="{0E332B72-8AE4-109A-22E6-2FD61CC0C08A}"/>
          </ac:spMkLst>
        </pc:spChg>
        <pc:spChg chg="mod">
          <ac:chgData name="张承勇" userId="04ec64db-0e6d-4542-b62f-9b650ffe9ad6" providerId="ADAL" clId="{A0573D2C-686F-477F-B65B-7A2B390DB5C0}" dt="2026-01-23T03:03:48.804" v="2487" actId="20577"/>
          <ac:spMkLst>
            <pc:docMk/>
            <pc:sldMk cId="931794072" sldId="1451"/>
            <ac:spMk id="8" creationId="{C6B6D262-589B-419C-B3F6-DD20B06FC13C}"/>
          </ac:spMkLst>
        </pc:spChg>
        <pc:spChg chg="mod">
          <ac:chgData name="张承勇" userId="04ec64db-0e6d-4542-b62f-9b650ffe9ad6" providerId="ADAL" clId="{A0573D2C-686F-477F-B65B-7A2B390DB5C0}" dt="2026-01-23T01:51:52.157" v="2221" actId="1076"/>
          <ac:spMkLst>
            <pc:docMk/>
            <pc:sldMk cId="931794072" sldId="1451"/>
            <ac:spMk id="9" creationId="{7666F5E1-F1CF-4570-9974-0B64DA1735D0}"/>
          </ac:spMkLst>
        </pc:spChg>
        <pc:spChg chg="mod">
          <ac:chgData name="张承勇" userId="04ec64db-0e6d-4542-b62f-9b650ffe9ad6" providerId="ADAL" clId="{A0573D2C-686F-477F-B65B-7A2B390DB5C0}" dt="2026-01-23T01:49:19.412" v="2172" actId="14100"/>
          <ac:spMkLst>
            <pc:docMk/>
            <pc:sldMk cId="931794072" sldId="1451"/>
            <ac:spMk id="21" creationId="{536DC3CA-7E2D-4B6F-B7BA-98F16EE7B220}"/>
          </ac:spMkLst>
        </pc:spChg>
        <pc:spChg chg="mod">
          <ac:chgData name="张承勇" userId="04ec64db-0e6d-4542-b62f-9b650ffe9ad6" providerId="ADAL" clId="{A0573D2C-686F-477F-B65B-7A2B390DB5C0}" dt="2026-01-23T01:48:49.007" v="2170" actId="1076"/>
          <ac:spMkLst>
            <pc:docMk/>
            <pc:sldMk cId="931794072" sldId="1451"/>
            <ac:spMk id="22" creationId="{57B11A01-200C-46BD-BBC1-FA273476E5AC}"/>
          </ac:spMkLst>
        </pc:spChg>
      </pc:sldChg>
      <pc:sldChg chg="del">
        <pc:chgData name="张承勇" userId="04ec64db-0e6d-4542-b62f-9b650ffe9ad6" providerId="ADAL" clId="{A0573D2C-686F-477F-B65B-7A2B390DB5C0}" dt="2026-01-20T03:13:42.730" v="0" actId="2696"/>
        <pc:sldMkLst>
          <pc:docMk/>
          <pc:sldMk cId="1746961968" sldId="1453"/>
        </pc:sldMkLst>
      </pc:sldChg>
      <pc:sldChg chg="addSp delSp modSp add mod delAnim modAnim">
        <pc:chgData name="张承勇" userId="04ec64db-0e6d-4542-b62f-9b650ffe9ad6" providerId="ADAL" clId="{A0573D2C-686F-477F-B65B-7A2B390DB5C0}" dt="2026-01-23T03:01:54.213" v="2447"/>
        <pc:sldMkLst>
          <pc:docMk/>
          <pc:sldMk cId="1906537100" sldId="1453"/>
        </pc:sldMkLst>
        <pc:spChg chg="add mod">
          <ac:chgData name="张承勇" userId="04ec64db-0e6d-4542-b62f-9b650ffe9ad6" providerId="ADAL" clId="{A0573D2C-686F-477F-B65B-7A2B390DB5C0}" dt="2026-01-23T02:49:11.398" v="2348" actId="20577"/>
          <ac:spMkLst>
            <pc:docMk/>
            <pc:sldMk cId="1906537100" sldId="1453"/>
            <ac:spMk id="3" creationId="{0CA75DDF-C6BF-E7A2-8C5C-B292D0D3645D}"/>
          </ac:spMkLst>
        </pc:spChg>
        <pc:spChg chg="mod">
          <ac:chgData name="张承勇" userId="04ec64db-0e6d-4542-b62f-9b650ffe9ad6" providerId="ADAL" clId="{A0573D2C-686F-477F-B65B-7A2B390DB5C0}" dt="2026-01-22T02:12:54.580" v="1552" actId="14100"/>
          <ac:spMkLst>
            <pc:docMk/>
            <pc:sldMk cId="1906537100" sldId="1453"/>
            <ac:spMk id="6" creationId="{7A94735D-6EDD-A151-B74F-99DDBAF152AC}"/>
          </ac:spMkLst>
        </pc:spChg>
        <pc:spChg chg="mod">
          <ac:chgData name="张承勇" userId="04ec64db-0e6d-4542-b62f-9b650ffe9ad6" providerId="ADAL" clId="{A0573D2C-686F-477F-B65B-7A2B390DB5C0}" dt="2026-01-23T03:01:54.213" v="2447"/>
          <ac:spMkLst>
            <pc:docMk/>
            <pc:sldMk cId="1906537100" sldId="1453"/>
            <ac:spMk id="11" creationId="{8D9B8FEC-5E48-49CE-BE22-88241FEC7073}"/>
          </ac:spMkLst>
        </pc:spChg>
        <pc:spChg chg="mod">
          <ac:chgData name="张承勇" userId="04ec64db-0e6d-4542-b62f-9b650ffe9ad6" providerId="ADAL" clId="{A0573D2C-686F-477F-B65B-7A2B390DB5C0}" dt="2026-01-22T03:18:34.453" v="1591" actId="1036"/>
          <ac:spMkLst>
            <pc:docMk/>
            <pc:sldMk cId="1906537100" sldId="1453"/>
            <ac:spMk id="13" creationId="{8B63B8D1-37BF-4B0A-BB42-C758F5AE1996}"/>
          </ac:spMkLst>
        </pc:spChg>
        <pc:spChg chg="mod">
          <ac:chgData name="张承勇" userId="04ec64db-0e6d-4542-b62f-9b650ffe9ad6" providerId="ADAL" clId="{A0573D2C-686F-477F-B65B-7A2B390DB5C0}" dt="2026-01-22T03:18:19.404" v="1588" actId="1076"/>
          <ac:spMkLst>
            <pc:docMk/>
            <pc:sldMk cId="1906537100" sldId="1453"/>
            <ac:spMk id="14" creationId="{F4002AA1-8513-4EB7-9CB4-597C5DDD5404}"/>
          </ac:spMkLst>
        </pc:spChg>
        <pc:spChg chg="add del mod">
          <ac:chgData name="张承勇" userId="04ec64db-0e6d-4542-b62f-9b650ffe9ad6" providerId="ADAL" clId="{A0573D2C-686F-477F-B65B-7A2B390DB5C0}" dt="2026-01-22T02:09:14.979" v="1520" actId="478"/>
          <ac:spMkLst>
            <pc:docMk/>
            <pc:sldMk cId="1906537100" sldId="1453"/>
            <ac:spMk id="18" creationId="{575F05F8-6E0A-4A80-A1D6-B52B2B23113B}"/>
          </ac:spMkLst>
        </pc:spChg>
        <pc:spChg chg="mod">
          <ac:chgData name="张承勇" userId="04ec64db-0e6d-4542-b62f-9b650ffe9ad6" providerId="ADAL" clId="{A0573D2C-686F-477F-B65B-7A2B390DB5C0}" dt="2026-01-22T03:18:07.889" v="1587" actId="1076"/>
          <ac:spMkLst>
            <pc:docMk/>
            <pc:sldMk cId="1906537100" sldId="1453"/>
            <ac:spMk id="29" creationId="{A247999A-DAA5-447B-9A83-F84FE8C2B62E}"/>
          </ac:spMkLst>
        </pc:spChg>
        <pc:grpChg chg="add mod ord">
          <ac:chgData name="张承勇" userId="04ec64db-0e6d-4542-b62f-9b650ffe9ad6" providerId="ADAL" clId="{A0573D2C-686F-477F-B65B-7A2B390DB5C0}" dt="2026-01-22T02:12:10.252" v="1545" actId="1076"/>
          <ac:grpSpMkLst>
            <pc:docMk/>
            <pc:sldMk cId="1906537100" sldId="1453"/>
            <ac:grpSpMk id="4" creationId="{4489729C-A78C-9DF6-D230-97D80A7F24AE}"/>
          </ac:grpSpMkLst>
        </pc:grpChg>
        <pc:grpChg chg="mod">
          <ac:chgData name="张承勇" userId="04ec64db-0e6d-4542-b62f-9b650ffe9ad6" providerId="ADAL" clId="{A0573D2C-686F-477F-B65B-7A2B390DB5C0}" dt="2026-01-22T03:18:07.889" v="1587" actId="1076"/>
          <ac:grpSpMkLst>
            <pc:docMk/>
            <pc:sldMk cId="1906537100" sldId="1453"/>
            <ac:grpSpMk id="26" creationId="{6252B4B5-DF8C-4486-B8AB-3BDAFA6EAB7F}"/>
          </ac:grpSpMkLst>
        </pc:grpChg>
        <pc:picChg chg="add del mod">
          <ac:chgData name="张承勇" userId="04ec64db-0e6d-4542-b62f-9b650ffe9ad6" providerId="ADAL" clId="{A0573D2C-686F-477F-B65B-7A2B390DB5C0}" dt="2026-01-22T02:09:12.193" v="1519" actId="478"/>
          <ac:picMkLst>
            <pc:docMk/>
            <pc:sldMk cId="1906537100" sldId="1453"/>
            <ac:picMk id="2" creationId="{1CF41AE6-2E18-0570-A0B7-32480922BC9C}"/>
          </ac:picMkLst>
        </pc:picChg>
        <pc:picChg chg="mod">
          <ac:chgData name="张承勇" userId="04ec64db-0e6d-4542-b62f-9b650ffe9ad6" providerId="ADAL" clId="{A0573D2C-686F-477F-B65B-7A2B390DB5C0}" dt="2026-01-22T02:10:42.071" v="1524"/>
          <ac:picMkLst>
            <pc:docMk/>
            <pc:sldMk cId="1906537100" sldId="1453"/>
            <ac:picMk id="5" creationId="{5E548FBB-EDAB-08F4-F38A-EE8AEA6A8DC2}"/>
          </ac:picMkLst>
        </pc:picChg>
        <pc:picChg chg="del">
          <ac:chgData name="张承勇" userId="04ec64db-0e6d-4542-b62f-9b650ffe9ad6" providerId="ADAL" clId="{A0573D2C-686F-477F-B65B-7A2B390DB5C0}" dt="2026-01-21T09:26:27.461" v="1001" actId="478"/>
          <ac:picMkLst>
            <pc:docMk/>
            <pc:sldMk cId="1906537100" sldId="1453"/>
            <ac:picMk id="25" creationId="{E215E574-2358-4352-9BAE-4638E7935E95}"/>
          </ac:picMkLst>
        </pc:picChg>
        <pc:picChg chg="mod">
          <ac:chgData name="张承勇" userId="04ec64db-0e6d-4542-b62f-9b650ffe9ad6" providerId="ADAL" clId="{A0573D2C-686F-477F-B65B-7A2B390DB5C0}" dt="2026-01-22T03:18:07.889" v="1587" actId="1076"/>
          <ac:picMkLst>
            <pc:docMk/>
            <pc:sldMk cId="1906537100" sldId="1453"/>
            <ac:picMk id="28" creationId="{BC4D0ECD-4343-4DFD-869A-9AA236D69472}"/>
          </ac:picMkLst>
        </pc:picChg>
      </pc:sldChg>
      <pc:sldChg chg="del">
        <pc:chgData name="张承勇" userId="04ec64db-0e6d-4542-b62f-9b650ffe9ad6" providerId="ADAL" clId="{A0573D2C-686F-477F-B65B-7A2B390DB5C0}" dt="2026-01-20T03:13:42.730" v="0" actId="2696"/>
        <pc:sldMkLst>
          <pc:docMk/>
          <pc:sldMk cId="37542520" sldId="1467"/>
        </pc:sldMkLst>
      </pc:sldChg>
      <pc:sldChg chg="modSp add del mod">
        <pc:chgData name="张承勇" userId="04ec64db-0e6d-4542-b62f-9b650ffe9ad6" providerId="ADAL" clId="{A0573D2C-686F-477F-B65B-7A2B390DB5C0}" dt="2026-01-21T09:13:05.413" v="902" actId="47"/>
        <pc:sldMkLst>
          <pc:docMk/>
          <pc:sldMk cId="2440168759" sldId="1467"/>
        </pc:sldMkLst>
        <pc:spChg chg="mod">
          <ac:chgData name="张承勇" userId="04ec64db-0e6d-4542-b62f-9b650ffe9ad6" providerId="ADAL" clId="{A0573D2C-686F-477F-B65B-7A2B390DB5C0}" dt="2026-01-20T03:55:51.054" v="378"/>
          <ac:spMkLst>
            <pc:docMk/>
            <pc:sldMk cId="2440168759" sldId="1467"/>
            <ac:spMk id="9" creationId="{6B50D52B-07CB-4A83-B556-9FBDC479130B}"/>
          </ac:spMkLst>
        </pc:spChg>
        <pc:spChg chg="mod">
          <ac:chgData name="张承勇" userId="04ec64db-0e6d-4542-b62f-9b650ffe9ad6" providerId="ADAL" clId="{A0573D2C-686F-477F-B65B-7A2B390DB5C0}" dt="2026-01-20T03:41:35.242" v="197" actId="113"/>
          <ac:spMkLst>
            <pc:docMk/>
            <pc:sldMk cId="2440168759" sldId="1467"/>
            <ac:spMk id="12" creationId="{4E6CA8F9-61C6-47FF-9D7D-864D296D0259}"/>
          </ac:spMkLst>
        </pc:spChg>
      </pc:sldChg>
      <pc:sldChg chg="delSp modSp add del mod modAnim">
        <pc:chgData name="张承勇" userId="04ec64db-0e6d-4542-b62f-9b650ffe9ad6" providerId="ADAL" clId="{A0573D2C-686F-477F-B65B-7A2B390DB5C0}" dt="2026-01-21T09:30:25.375" v="1055" actId="47"/>
        <pc:sldMkLst>
          <pc:docMk/>
          <pc:sldMk cId="920696291" sldId="1468"/>
        </pc:sldMkLst>
        <pc:spChg chg="mod">
          <ac:chgData name="张承勇" userId="04ec64db-0e6d-4542-b62f-9b650ffe9ad6" providerId="ADAL" clId="{A0573D2C-686F-477F-B65B-7A2B390DB5C0}" dt="2026-01-20T03:55:52.905" v="379"/>
          <ac:spMkLst>
            <pc:docMk/>
            <pc:sldMk cId="920696291" sldId="1468"/>
            <ac:spMk id="10" creationId="{0379EEDF-97B1-4B90-912A-6808FA5FEFA6}"/>
          </ac:spMkLst>
        </pc:spChg>
        <pc:spChg chg="del">
          <ac:chgData name="张承勇" userId="04ec64db-0e6d-4542-b62f-9b650ffe9ad6" providerId="ADAL" clId="{A0573D2C-686F-477F-B65B-7A2B390DB5C0}" dt="2026-01-21T09:26:49.219" v="1007" actId="21"/>
          <ac:spMkLst>
            <pc:docMk/>
            <pc:sldMk cId="920696291" sldId="1468"/>
            <ac:spMk id="18" creationId="{575F05F8-6E0A-4A80-A1D6-B52B2B23113B}"/>
          </ac:spMkLst>
        </pc:spChg>
        <pc:spChg chg="mod">
          <ac:chgData name="张承勇" userId="04ec64db-0e6d-4542-b62f-9b650ffe9ad6" providerId="ADAL" clId="{A0573D2C-686F-477F-B65B-7A2B390DB5C0}" dt="2026-01-20T03:42:08.510" v="199" actId="14100"/>
          <ac:spMkLst>
            <pc:docMk/>
            <pc:sldMk cId="920696291" sldId="1468"/>
            <ac:spMk id="23" creationId="{54BC2FDB-CE16-43CF-A1E7-2A44478673C4}"/>
          </ac:spMkLst>
        </pc:spChg>
      </pc:sldChg>
      <pc:sldChg chg="del">
        <pc:chgData name="张承勇" userId="04ec64db-0e6d-4542-b62f-9b650ffe9ad6" providerId="ADAL" clId="{A0573D2C-686F-477F-B65B-7A2B390DB5C0}" dt="2026-01-20T03:13:42.730" v="0" actId="2696"/>
        <pc:sldMkLst>
          <pc:docMk/>
          <pc:sldMk cId="1002322197" sldId="1468"/>
        </pc:sldMkLst>
      </pc:sldChg>
      <pc:sldChg chg="delSp del mod delAnim">
        <pc:chgData name="张承勇" userId="04ec64db-0e6d-4542-b62f-9b650ffe9ad6" providerId="ADAL" clId="{A0573D2C-686F-477F-B65B-7A2B390DB5C0}" dt="2026-01-20T03:43:57.046" v="205" actId="47"/>
        <pc:sldMkLst>
          <pc:docMk/>
          <pc:sldMk cId="3618864358" sldId="1472"/>
        </pc:sldMkLst>
        <pc:picChg chg="del">
          <ac:chgData name="张承勇" userId="04ec64db-0e6d-4542-b62f-9b650ffe9ad6" providerId="ADAL" clId="{A0573D2C-686F-477F-B65B-7A2B390DB5C0}" dt="2026-01-20T03:43:36.037" v="201" actId="478"/>
          <ac:picMkLst>
            <pc:docMk/>
            <pc:sldMk cId="3618864358" sldId="1472"/>
            <ac:picMk id="4" creationId="{E44F9F7D-D84B-4EAD-97D5-EEC38A9BEE53}"/>
          </ac:picMkLst>
        </pc:picChg>
      </pc:sldChg>
      <pc:sldChg chg="modSp mod">
        <pc:chgData name="张承勇" userId="04ec64db-0e6d-4542-b62f-9b650ffe9ad6" providerId="ADAL" clId="{A0573D2C-686F-477F-B65B-7A2B390DB5C0}" dt="2026-01-23T03:01:22.437" v="2433"/>
        <pc:sldMkLst>
          <pc:docMk/>
          <pc:sldMk cId="3792842666" sldId="1473"/>
        </pc:sldMkLst>
        <pc:spChg chg="mod">
          <ac:chgData name="张承勇" userId="04ec64db-0e6d-4542-b62f-9b650ffe9ad6" providerId="ADAL" clId="{A0573D2C-686F-477F-B65B-7A2B390DB5C0}" dt="2026-01-23T03:01:22.437" v="2433"/>
          <ac:spMkLst>
            <pc:docMk/>
            <pc:sldMk cId="3792842666" sldId="1473"/>
            <ac:spMk id="14" creationId="{8CAC994B-67DD-4D80-831D-F5F174072D60}"/>
          </ac:spMkLst>
        </pc:spChg>
        <pc:spChg chg="mod">
          <ac:chgData name="张承勇" userId="04ec64db-0e6d-4542-b62f-9b650ffe9ad6" providerId="ADAL" clId="{A0573D2C-686F-477F-B65B-7A2B390DB5C0}" dt="2026-01-23T02:52:11.440" v="2363" actId="14100"/>
          <ac:spMkLst>
            <pc:docMk/>
            <pc:sldMk cId="3792842666" sldId="1473"/>
            <ac:spMk id="15" creationId="{D87CCFA1-B1F4-4186-AB3E-3A04F1101A40}"/>
          </ac:spMkLst>
        </pc:spChg>
      </pc:sldChg>
      <pc:sldChg chg="modSp mod">
        <pc:chgData name="张承勇" userId="04ec64db-0e6d-4542-b62f-9b650ffe9ad6" providerId="ADAL" clId="{A0573D2C-686F-477F-B65B-7A2B390DB5C0}" dt="2026-01-23T03:04:44.296" v="2504" actId="20577"/>
        <pc:sldMkLst>
          <pc:docMk/>
          <pc:sldMk cId="1931413200" sldId="1477"/>
        </pc:sldMkLst>
        <pc:spChg chg="mod">
          <ac:chgData name="张承勇" userId="04ec64db-0e6d-4542-b62f-9b650ffe9ad6" providerId="ADAL" clId="{A0573D2C-686F-477F-B65B-7A2B390DB5C0}" dt="2026-01-23T03:04:44.296" v="2504" actId="20577"/>
          <ac:spMkLst>
            <pc:docMk/>
            <pc:sldMk cId="1931413200" sldId="1477"/>
            <ac:spMk id="15" creationId="{1613F1CC-C1E8-4380-9EF4-0AEC49329656}"/>
          </ac:spMkLst>
        </pc:spChg>
        <pc:spChg chg="mod">
          <ac:chgData name="张承勇" userId="04ec64db-0e6d-4542-b62f-9b650ffe9ad6" providerId="ADAL" clId="{A0573D2C-686F-477F-B65B-7A2B390DB5C0}" dt="2026-01-23T03:01:27.262" v="2436"/>
          <ac:spMkLst>
            <pc:docMk/>
            <pc:sldMk cId="1931413200" sldId="1477"/>
            <ac:spMk id="22" creationId="{BD9D290E-4C8F-43A9-9E0C-7A76D366CE1C}"/>
          </ac:spMkLst>
        </pc:spChg>
      </pc:sldChg>
      <pc:sldChg chg="addSp delSp modSp mod ord addAnim delAnim modAnim">
        <pc:chgData name="张承勇" userId="04ec64db-0e6d-4542-b62f-9b650ffe9ad6" providerId="ADAL" clId="{A0573D2C-686F-477F-B65B-7A2B390DB5C0}" dt="2026-01-23T03:03:51.706" v="2493" actId="20577"/>
        <pc:sldMkLst>
          <pc:docMk/>
          <pc:sldMk cId="1284248735" sldId="1478"/>
        </pc:sldMkLst>
        <pc:spChg chg="add del">
          <ac:chgData name="张承勇" userId="04ec64db-0e6d-4542-b62f-9b650ffe9ad6" providerId="ADAL" clId="{A0573D2C-686F-477F-B65B-7A2B390DB5C0}" dt="2026-01-21T09:44:14.486" v="1297" actId="22"/>
          <ac:spMkLst>
            <pc:docMk/>
            <pc:sldMk cId="1284248735" sldId="1478"/>
            <ac:spMk id="3" creationId="{60C8D7FB-1C6E-9BF9-59F9-EDF100D40AEC}"/>
          </ac:spMkLst>
        </pc:spChg>
        <pc:spChg chg="add del mod">
          <ac:chgData name="张承勇" userId="04ec64db-0e6d-4542-b62f-9b650ffe9ad6" providerId="ADAL" clId="{A0573D2C-686F-477F-B65B-7A2B390DB5C0}" dt="2026-01-23T02:48:48.388" v="2347"/>
          <ac:spMkLst>
            <pc:docMk/>
            <pc:sldMk cId="1284248735" sldId="1478"/>
            <ac:spMk id="5" creationId="{30299BA2-097B-D0D8-B100-B81BB8CF19A6}"/>
          </ac:spMkLst>
        </pc:spChg>
        <pc:spChg chg="add mod">
          <ac:chgData name="张承勇" userId="04ec64db-0e6d-4542-b62f-9b650ffe9ad6" providerId="ADAL" clId="{A0573D2C-686F-477F-B65B-7A2B390DB5C0}" dt="2026-01-23T02:07:58.309" v="2296" actId="20577"/>
          <ac:spMkLst>
            <pc:docMk/>
            <pc:sldMk cId="1284248735" sldId="1478"/>
            <ac:spMk id="6" creationId="{4464012B-7F91-EF09-D3BD-BBB1654E2696}"/>
          </ac:spMkLst>
        </pc:spChg>
        <pc:spChg chg="add mod">
          <ac:chgData name="张承勇" userId="04ec64db-0e6d-4542-b62f-9b650ffe9ad6" providerId="ADAL" clId="{A0573D2C-686F-477F-B65B-7A2B390DB5C0}" dt="2026-01-23T02:03:08.822" v="2261" actId="1076"/>
          <ac:spMkLst>
            <pc:docMk/>
            <pc:sldMk cId="1284248735" sldId="1478"/>
            <ac:spMk id="17" creationId="{A3C4A918-56C4-4857-B7A0-809D812E4518}"/>
          </ac:spMkLst>
        </pc:spChg>
        <pc:spChg chg="mod">
          <ac:chgData name="张承勇" userId="04ec64db-0e6d-4542-b62f-9b650ffe9ad6" providerId="ADAL" clId="{A0573D2C-686F-477F-B65B-7A2B390DB5C0}" dt="2026-01-23T03:03:51.706" v="2493" actId="20577"/>
          <ac:spMkLst>
            <pc:docMk/>
            <pc:sldMk cId="1284248735" sldId="1478"/>
            <ac:spMk id="22" creationId="{990BD3F9-0414-4435-8150-F543A6F37EBD}"/>
          </ac:spMkLst>
        </pc:spChg>
        <pc:spChg chg="mod">
          <ac:chgData name="张承勇" userId="04ec64db-0e6d-4542-b62f-9b650ffe9ad6" providerId="ADAL" clId="{A0573D2C-686F-477F-B65B-7A2B390DB5C0}" dt="2026-01-23T02:48:03.561" v="2322" actId="20577"/>
          <ac:spMkLst>
            <pc:docMk/>
            <pc:sldMk cId="1284248735" sldId="1478"/>
            <ac:spMk id="46" creationId="{A28D66AF-EE81-405B-9747-6C70D242FAE4}"/>
          </ac:spMkLst>
        </pc:spChg>
        <pc:grpChg chg="mod">
          <ac:chgData name="张承勇" userId="04ec64db-0e6d-4542-b62f-9b650ffe9ad6" providerId="ADAL" clId="{A0573D2C-686F-477F-B65B-7A2B390DB5C0}" dt="2026-01-23T01:42:24.570" v="2133" actId="1076"/>
          <ac:grpSpMkLst>
            <pc:docMk/>
            <pc:sldMk cId="1284248735" sldId="1478"/>
            <ac:grpSpMk id="24" creationId="{B11B51D1-9A69-447C-B5C4-3B9D219CC07D}"/>
          </ac:grpSpMkLst>
        </pc:grpChg>
        <pc:grpChg chg="mod">
          <ac:chgData name="张承勇" userId="04ec64db-0e6d-4542-b62f-9b650ffe9ad6" providerId="ADAL" clId="{A0573D2C-686F-477F-B65B-7A2B390DB5C0}" dt="2026-01-23T01:42:24.570" v="2133" actId="1076"/>
          <ac:grpSpMkLst>
            <pc:docMk/>
            <pc:sldMk cId="1284248735" sldId="1478"/>
            <ac:grpSpMk id="37" creationId="{DC8E8F80-765E-4814-B5C5-422B21B8734A}"/>
          </ac:grpSpMkLst>
        </pc:grpChg>
        <pc:picChg chg="add mod ord">
          <ac:chgData name="张承勇" userId="04ec64db-0e6d-4542-b62f-9b650ffe9ad6" providerId="ADAL" clId="{A0573D2C-686F-477F-B65B-7A2B390DB5C0}" dt="2026-01-23T02:04:24.365" v="2283" actId="1076"/>
          <ac:picMkLst>
            <pc:docMk/>
            <pc:sldMk cId="1284248735" sldId="1478"/>
            <ac:picMk id="7" creationId="{2D7B4789-83B1-7EBB-2B9B-03693064950D}"/>
          </ac:picMkLst>
        </pc:picChg>
        <pc:picChg chg="add mod ord">
          <ac:chgData name="张承勇" userId="04ec64db-0e6d-4542-b62f-9b650ffe9ad6" providerId="ADAL" clId="{A0573D2C-686F-477F-B65B-7A2B390DB5C0}" dt="2026-01-23T02:04:16.987" v="2280" actId="1076"/>
          <ac:picMkLst>
            <pc:docMk/>
            <pc:sldMk cId="1284248735" sldId="1478"/>
            <ac:picMk id="8" creationId="{EAF6B958-61F1-BF96-37C5-5DFC7DEF1262}"/>
          </ac:picMkLst>
        </pc:picChg>
      </pc:sldChg>
      <pc:sldChg chg="modSp mod">
        <pc:chgData name="张承勇" userId="04ec64db-0e6d-4542-b62f-9b650ffe9ad6" providerId="ADAL" clId="{A0573D2C-686F-477F-B65B-7A2B390DB5C0}" dt="2026-01-23T03:01:08.590" v="2430" actId="20577"/>
        <pc:sldMkLst>
          <pc:docMk/>
          <pc:sldMk cId="167482315" sldId="1479"/>
        </pc:sldMkLst>
        <pc:spChg chg="mod">
          <ac:chgData name="张承勇" userId="04ec64db-0e6d-4542-b62f-9b650ffe9ad6" providerId="ADAL" clId="{A0573D2C-686F-477F-B65B-7A2B390DB5C0}" dt="2026-01-23T01:26:39.605" v="2102" actId="404"/>
          <ac:spMkLst>
            <pc:docMk/>
            <pc:sldMk cId="167482315" sldId="1479"/>
            <ac:spMk id="24" creationId="{E4DE57C7-6620-4697-A2AE-8B0F071F69F5}"/>
          </ac:spMkLst>
        </pc:spChg>
        <pc:spChg chg="mod">
          <ac:chgData name="张承勇" userId="04ec64db-0e6d-4542-b62f-9b650ffe9ad6" providerId="ADAL" clId="{A0573D2C-686F-477F-B65B-7A2B390DB5C0}" dt="2026-01-23T03:01:08.590" v="2430" actId="20577"/>
          <ac:spMkLst>
            <pc:docMk/>
            <pc:sldMk cId="167482315" sldId="1479"/>
            <ac:spMk id="34" creationId="{80F0695B-6A3A-42E8-8B1C-AC15BE931AC2}"/>
          </ac:spMkLst>
        </pc:spChg>
      </pc:sldChg>
      <pc:sldChg chg="modSp modAnim">
        <pc:chgData name="张承勇" userId="04ec64db-0e6d-4542-b62f-9b650ffe9ad6" providerId="ADAL" clId="{A0573D2C-686F-477F-B65B-7A2B390DB5C0}" dt="2026-01-23T03:03:47.316" v="2484" actId="20577"/>
        <pc:sldMkLst>
          <pc:docMk/>
          <pc:sldMk cId="2903361419" sldId="1480"/>
        </pc:sldMkLst>
        <pc:spChg chg="mod">
          <ac:chgData name="张承勇" userId="04ec64db-0e6d-4542-b62f-9b650ffe9ad6" providerId="ADAL" clId="{A0573D2C-686F-477F-B65B-7A2B390DB5C0}" dt="2026-01-23T01:30:34.895" v="2115" actId="113"/>
          <ac:spMkLst>
            <pc:docMk/>
            <pc:sldMk cId="2903361419" sldId="1480"/>
            <ac:spMk id="21" creationId="{0CE0B80B-C312-49E1-AB85-54FCB10ED364}"/>
          </ac:spMkLst>
        </pc:spChg>
        <pc:spChg chg="mod">
          <ac:chgData name="张承勇" userId="04ec64db-0e6d-4542-b62f-9b650ffe9ad6" providerId="ADAL" clId="{A0573D2C-686F-477F-B65B-7A2B390DB5C0}" dt="2026-01-23T03:03:47.316" v="2484" actId="20577"/>
          <ac:spMkLst>
            <pc:docMk/>
            <pc:sldMk cId="2903361419" sldId="1480"/>
            <ac:spMk id="22" creationId="{990BD3F9-0414-4435-8150-F543A6F37EBD}"/>
          </ac:spMkLst>
        </pc:spChg>
      </pc:sldChg>
      <pc:sldChg chg="modSp add mod">
        <pc:chgData name="张承勇" userId="04ec64db-0e6d-4542-b62f-9b650ffe9ad6" providerId="ADAL" clId="{A0573D2C-686F-477F-B65B-7A2B390DB5C0}" dt="2026-01-23T03:01:43.726" v="2442"/>
        <pc:sldMkLst>
          <pc:docMk/>
          <pc:sldMk cId="985926387" sldId="1481"/>
        </pc:sldMkLst>
        <pc:spChg chg="mod">
          <ac:chgData name="张承勇" userId="04ec64db-0e6d-4542-b62f-9b650ffe9ad6" providerId="ADAL" clId="{A0573D2C-686F-477F-B65B-7A2B390DB5C0}" dt="2026-01-23T03:01:43.726" v="2442"/>
          <ac:spMkLst>
            <pc:docMk/>
            <pc:sldMk cId="985926387" sldId="1481"/>
            <ac:spMk id="8" creationId="{2E349AF3-A705-4629-8077-E2397A6E99CC}"/>
          </ac:spMkLst>
        </pc:spChg>
        <pc:spChg chg="mod">
          <ac:chgData name="张承勇" userId="04ec64db-0e6d-4542-b62f-9b650ffe9ad6" providerId="ADAL" clId="{A0573D2C-686F-477F-B65B-7A2B390DB5C0}" dt="2026-01-22T03:01:41.280" v="1562"/>
          <ac:spMkLst>
            <pc:docMk/>
            <pc:sldMk cId="985926387" sldId="1481"/>
            <ac:spMk id="19" creationId="{326DD498-EE48-4D33-B952-AF5BEF477E78}"/>
          </ac:spMkLst>
        </pc:spChg>
      </pc:sldChg>
      <pc:sldChg chg="del">
        <pc:chgData name="张承勇" userId="04ec64db-0e6d-4542-b62f-9b650ffe9ad6" providerId="ADAL" clId="{A0573D2C-686F-477F-B65B-7A2B390DB5C0}" dt="2026-01-20T03:13:42.730" v="0" actId="2696"/>
        <pc:sldMkLst>
          <pc:docMk/>
          <pc:sldMk cId="1898232749" sldId="1481"/>
        </pc:sldMkLst>
      </pc:sldChg>
      <pc:sldChg chg="del">
        <pc:chgData name="张承勇" userId="04ec64db-0e6d-4542-b62f-9b650ffe9ad6" providerId="ADAL" clId="{A0573D2C-686F-477F-B65B-7A2B390DB5C0}" dt="2026-01-20T03:13:42.730" v="0" actId="2696"/>
        <pc:sldMkLst>
          <pc:docMk/>
          <pc:sldMk cId="2326794607" sldId="1482"/>
        </pc:sldMkLst>
      </pc:sldChg>
      <pc:sldChg chg="add del">
        <pc:chgData name="张承勇" userId="04ec64db-0e6d-4542-b62f-9b650ffe9ad6" providerId="ADAL" clId="{A0573D2C-686F-477F-B65B-7A2B390DB5C0}" dt="2026-01-20T03:22:23.301" v="129" actId="47"/>
        <pc:sldMkLst>
          <pc:docMk/>
          <pc:sldMk cId="4056238441" sldId="1482"/>
        </pc:sldMkLst>
      </pc:sldChg>
      <pc:sldChg chg="addSp delSp modSp mod modAnim">
        <pc:chgData name="张承勇" userId="04ec64db-0e6d-4542-b62f-9b650ffe9ad6" providerId="ADAL" clId="{A0573D2C-686F-477F-B65B-7A2B390DB5C0}" dt="2026-01-23T03:01:25.720" v="2435"/>
        <pc:sldMkLst>
          <pc:docMk/>
          <pc:sldMk cId="3765952046" sldId="1483"/>
        </pc:sldMkLst>
        <pc:spChg chg="add del">
          <ac:chgData name="张承勇" userId="04ec64db-0e6d-4542-b62f-9b650ffe9ad6" providerId="ADAL" clId="{A0573D2C-686F-477F-B65B-7A2B390DB5C0}" dt="2026-01-20T03:49:37.262" v="235" actId="22"/>
          <ac:spMkLst>
            <pc:docMk/>
            <pc:sldMk cId="3765952046" sldId="1483"/>
            <ac:spMk id="3" creationId="{FD5CC547-EE52-71CE-C7EF-521B6A0D11EF}"/>
          </ac:spMkLst>
        </pc:spChg>
        <pc:spChg chg="add mod">
          <ac:chgData name="张承勇" userId="04ec64db-0e6d-4542-b62f-9b650ffe9ad6" providerId="ADAL" clId="{A0573D2C-686F-477F-B65B-7A2B390DB5C0}" dt="2026-01-20T03:50:27.022" v="252" actId="1076"/>
          <ac:spMkLst>
            <pc:docMk/>
            <pc:sldMk cId="3765952046" sldId="1483"/>
            <ac:spMk id="5" creationId="{34AECDD1-F76D-3521-5BE3-431344C32C39}"/>
          </ac:spMkLst>
        </pc:spChg>
        <pc:spChg chg="mod">
          <ac:chgData name="张承勇" userId="04ec64db-0e6d-4542-b62f-9b650ffe9ad6" providerId="ADAL" clId="{A0573D2C-686F-477F-B65B-7A2B390DB5C0}" dt="2026-01-23T03:01:25.720" v="2435"/>
          <ac:spMkLst>
            <pc:docMk/>
            <pc:sldMk cId="3765952046" sldId="1483"/>
            <ac:spMk id="9" creationId="{C305AF8F-8B34-4926-B90B-F980105F6C84}"/>
          </ac:spMkLst>
        </pc:spChg>
        <pc:spChg chg="mod">
          <ac:chgData name="张承勇" userId="04ec64db-0e6d-4542-b62f-9b650ffe9ad6" providerId="ADAL" clId="{A0573D2C-686F-477F-B65B-7A2B390DB5C0}" dt="2026-01-23T01:28:54.466" v="2111" actId="113"/>
          <ac:spMkLst>
            <pc:docMk/>
            <pc:sldMk cId="3765952046" sldId="1483"/>
            <ac:spMk id="10" creationId="{84E92B9A-32F8-47E7-9C11-C9628CBABA09}"/>
          </ac:spMkLst>
        </pc:spChg>
        <pc:spChg chg="mod">
          <ac:chgData name="张承勇" userId="04ec64db-0e6d-4542-b62f-9b650ffe9ad6" providerId="ADAL" clId="{A0573D2C-686F-477F-B65B-7A2B390DB5C0}" dt="2026-01-20T03:50:12.330" v="249" actId="14100"/>
          <ac:spMkLst>
            <pc:docMk/>
            <pc:sldMk cId="3765952046" sldId="1483"/>
            <ac:spMk id="14" creationId="{0CD40C5E-CE1B-4FD1-B5E6-A50ECD79BBCB}"/>
          </ac:spMkLst>
        </pc:spChg>
        <pc:spChg chg="mod">
          <ac:chgData name="张承勇" userId="04ec64db-0e6d-4542-b62f-9b650ffe9ad6" providerId="ADAL" clId="{A0573D2C-686F-477F-B65B-7A2B390DB5C0}" dt="2026-01-20T03:51:23.435" v="269" actId="14100"/>
          <ac:spMkLst>
            <pc:docMk/>
            <pc:sldMk cId="3765952046" sldId="1483"/>
            <ac:spMk id="15" creationId="{9D04FA05-6250-4513-8C3A-EEF53390D8B8}"/>
          </ac:spMkLst>
        </pc:spChg>
        <pc:spChg chg="mod">
          <ac:chgData name="张承勇" userId="04ec64db-0e6d-4542-b62f-9b650ffe9ad6" providerId="ADAL" clId="{A0573D2C-686F-477F-B65B-7A2B390DB5C0}" dt="2026-01-21T15:36:11.652" v="1468" actId="1076"/>
          <ac:spMkLst>
            <pc:docMk/>
            <pc:sldMk cId="3765952046" sldId="1483"/>
            <ac:spMk id="16" creationId="{DB57F4D7-7544-4240-8450-35CA3477C378}"/>
          </ac:spMkLst>
        </pc:spChg>
        <pc:spChg chg="mod">
          <ac:chgData name="张承勇" userId="04ec64db-0e6d-4542-b62f-9b650ffe9ad6" providerId="ADAL" clId="{A0573D2C-686F-477F-B65B-7A2B390DB5C0}" dt="2026-01-20T03:49:50.551" v="242" actId="1076"/>
          <ac:spMkLst>
            <pc:docMk/>
            <pc:sldMk cId="3765952046" sldId="1483"/>
            <ac:spMk id="17" creationId="{4A3B746F-358A-4428-908C-6930A9ADA2AD}"/>
          </ac:spMkLst>
        </pc:spChg>
        <pc:spChg chg="mod">
          <ac:chgData name="张承勇" userId="04ec64db-0e6d-4542-b62f-9b650ffe9ad6" providerId="ADAL" clId="{A0573D2C-686F-477F-B65B-7A2B390DB5C0}" dt="2026-01-20T03:50:04.563" v="246" actId="14100"/>
          <ac:spMkLst>
            <pc:docMk/>
            <pc:sldMk cId="3765952046" sldId="1483"/>
            <ac:spMk id="18" creationId="{1C9D7142-6970-4499-8E05-B515A82EF277}"/>
          </ac:spMkLst>
        </pc:spChg>
        <pc:spChg chg="mod">
          <ac:chgData name="张承勇" userId="04ec64db-0e6d-4542-b62f-9b650ffe9ad6" providerId="ADAL" clId="{A0573D2C-686F-477F-B65B-7A2B390DB5C0}" dt="2026-01-23T01:28:57.018" v="2112" actId="113"/>
          <ac:spMkLst>
            <pc:docMk/>
            <pc:sldMk cId="3765952046" sldId="1483"/>
            <ac:spMk id="19" creationId="{7BCD7AD0-97B3-4871-B735-133E2E15D366}"/>
          </ac:spMkLst>
        </pc:spChg>
        <pc:grpChg chg="mod">
          <ac:chgData name="张承勇" userId="04ec64db-0e6d-4542-b62f-9b650ffe9ad6" providerId="ADAL" clId="{A0573D2C-686F-477F-B65B-7A2B390DB5C0}" dt="2026-01-20T03:50:19.913" v="251" actId="1076"/>
          <ac:grpSpMkLst>
            <pc:docMk/>
            <pc:sldMk cId="3765952046" sldId="1483"/>
            <ac:grpSpMk id="13" creationId="{8ACAFB0C-8EAD-4D7E-A401-3A485824322F}"/>
          </ac:grpSpMkLst>
        </pc:grpChg>
        <pc:grpChg chg="mod">
          <ac:chgData name="张承勇" userId="04ec64db-0e6d-4542-b62f-9b650ffe9ad6" providerId="ADAL" clId="{A0573D2C-686F-477F-B65B-7A2B390DB5C0}" dt="2026-01-20T03:49:41.312" v="239" actId="1076"/>
          <ac:grpSpMkLst>
            <pc:docMk/>
            <pc:sldMk cId="3765952046" sldId="1483"/>
            <ac:grpSpMk id="20" creationId="{F7FEA570-D4DF-40C5-8DA6-108AD5073CDD}"/>
          </ac:grpSpMkLst>
        </pc:grpChg>
      </pc:sldChg>
      <pc:sldChg chg="modSp del mod">
        <pc:chgData name="张承勇" userId="04ec64db-0e6d-4542-b62f-9b650ffe9ad6" providerId="ADAL" clId="{A0573D2C-686F-477F-B65B-7A2B390DB5C0}" dt="2026-01-22T03:30:16.493" v="1645" actId="47"/>
        <pc:sldMkLst>
          <pc:docMk/>
          <pc:sldMk cId="414737859" sldId="1487"/>
        </pc:sldMkLst>
        <pc:spChg chg="mod">
          <ac:chgData name="张承勇" userId="04ec64db-0e6d-4542-b62f-9b650ffe9ad6" providerId="ADAL" clId="{A0573D2C-686F-477F-B65B-7A2B390DB5C0}" dt="2026-01-22T03:01:14.521" v="1557" actId="113"/>
          <ac:spMkLst>
            <pc:docMk/>
            <pc:sldMk cId="414737859" sldId="1487"/>
            <ac:spMk id="14" creationId="{8C84F9BA-0110-45C8-AE3F-0B0003AE39E4}"/>
          </ac:spMkLst>
        </pc:spChg>
        <pc:spChg chg="mod">
          <ac:chgData name="张承勇" userId="04ec64db-0e6d-4542-b62f-9b650ffe9ad6" providerId="ADAL" clId="{A0573D2C-686F-477F-B65B-7A2B390DB5C0}" dt="2026-01-20T03:55:33.746" v="373" actId="6549"/>
          <ac:spMkLst>
            <pc:docMk/>
            <pc:sldMk cId="414737859" sldId="1487"/>
            <ac:spMk id="35" creationId="{EB94E3A7-B813-4D91-9346-763E423205BB}"/>
          </ac:spMkLst>
        </pc:spChg>
        <pc:spChg chg="mod">
          <ac:chgData name="张承勇" userId="04ec64db-0e6d-4542-b62f-9b650ffe9ad6" providerId="ADAL" clId="{A0573D2C-686F-477F-B65B-7A2B390DB5C0}" dt="2026-01-20T03:21:22.683" v="125" actId="1076"/>
          <ac:spMkLst>
            <pc:docMk/>
            <pc:sldMk cId="414737859" sldId="1487"/>
            <ac:spMk id="45" creationId="{69870BCA-6E51-4D66-AA9C-C7A2282099D9}"/>
          </ac:spMkLst>
        </pc:spChg>
        <pc:spChg chg="mod">
          <ac:chgData name="张承勇" userId="04ec64db-0e6d-4542-b62f-9b650ffe9ad6" providerId="ADAL" clId="{A0573D2C-686F-477F-B65B-7A2B390DB5C0}" dt="2026-01-21T09:24:37.581" v="999" actId="207"/>
          <ac:spMkLst>
            <pc:docMk/>
            <pc:sldMk cId="414737859" sldId="1487"/>
            <ac:spMk id="59" creationId="{5EACEE03-93F4-4547-B2D6-B943B662A1C3}"/>
          </ac:spMkLst>
        </pc:spChg>
        <pc:spChg chg="mod">
          <ac:chgData name="张承勇" userId="04ec64db-0e6d-4542-b62f-9b650ffe9ad6" providerId="ADAL" clId="{A0573D2C-686F-477F-B65B-7A2B390DB5C0}" dt="2026-01-21T09:23:54.683" v="993" actId="113"/>
          <ac:spMkLst>
            <pc:docMk/>
            <pc:sldMk cId="414737859" sldId="1487"/>
            <ac:spMk id="62" creationId="{98F86A94-1ACC-45ED-AE7B-8310461BA8F3}"/>
          </ac:spMkLst>
        </pc:spChg>
        <pc:spChg chg="mod">
          <ac:chgData name="张承勇" userId="04ec64db-0e6d-4542-b62f-9b650ffe9ad6" providerId="ADAL" clId="{A0573D2C-686F-477F-B65B-7A2B390DB5C0}" dt="2026-01-21T09:24:19.172" v="998" actId="113"/>
          <ac:spMkLst>
            <pc:docMk/>
            <pc:sldMk cId="414737859" sldId="1487"/>
            <ac:spMk id="63" creationId="{7093A8AC-DE41-42E0-8F16-97FCC786149D}"/>
          </ac:spMkLst>
        </pc:spChg>
        <pc:spChg chg="mod">
          <ac:chgData name="张承勇" userId="04ec64db-0e6d-4542-b62f-9b650ffe9ad6" providerId="ADAL" clId="{A0573D2C-686F-477F-B65B-7A2B390DB5C0}" dt="2026-01-21T09:23:51.082" v="992" actId="113"/>
          <ac:spMkLst>
            <pc:docMk/>
            <pc:sldMk cId="414737859" sldId="1487"/>
            <ac:spMk id="64" creationId="{04894F54-2BC0-4206-BA20-3D9D54709D52}"/>
          </ac:spMkLst>
        </pc:spChg>
        <pc:spChg chg="mod">
          <ac:chgData name="张承勇" userId="04ec64db-0e6d-4542-b62f-9b650ffe9ad6" providerId="ADAL" clId="{A0573D2C-686F-477F-B65B-7A2B390DB5C0}" dt="2026-01-20T03:21:08.682" v="123" actId="14100"/>
          <ac:spMkLst>
            <pc:docMk/>
            <pc:sldMk cId="414737859" sldId="1487"/>
            <ac:spMk id="65" creationId="{8FAA4864-72AF-411C-AD7A-A160CA27880B}"/>
          </ac:spMkLst>
        </pc:spChg>
        <pc:grpChg chg="mod">
          <ac:chgData name="张承勇" userId="04ec64db-0e6d-4542-b62f-9b650ffe9ad6" providerId="ADAL" clId="{A0573D2C-686F-477F-B65B-7A2B390DB5C0}" dt="2026-01-20T03:21:42.083" v="127" actId="1076"/>
          <ac:grpSpMkLst>
            <pc:docMk/>
            <pc:sldMk cId="414737859" sldId="1487"/>
            <ac:grpSpMk id="50" creationId="{3676666C-B0BE-4786-9D37-BA0ED36E5BF6}"/>
          </ac:grpSpMkLst>
        </pc:grpChg>
        <pc:grpChg chg="mod">
          <ac:chgData name="张承勇" userId="04ec64db-0e6d-4542-b62f-9b650ffe9ad6" providerId="ADAL" clId="{A0573D2C-686F-477F-B65B-7A2B390DB5C0}" dt="2026-01-20T03:21:42.083" v="127" actId="1076"/>
          <ac:grpSpMkLst>
            <pc:docMk/>
            <pc:sldMk cId="414737859" sldId="1487"/>
            <ac:grpSpMk id="60" creationId="{26254378-FE47-45D1-8755-79C79A88639B}"/>
          </ac:grpSpMkLst>
        </pc:grpChg>
        <pc:picChg chg="mod">
          <ac:chgData name="张承勇" userId="04ec64db-0e6d-4542-b62f-9b650ffe9ad6" providerId="ADAL" clId="{A0573D2C-686F-477F-B65B-7A2B390DB5C0}" dt="2026-01-20T03:21:16.708" v="124" actId="14100"/>
          <ac:picMkLst>
            <pc:docMk/>
            <pc:sldMk cId="414737859" sldId="1487"/>
            <ac:picMk id="49" creationId="{89DE3564-8BE3-4A36-9A3D-8ACB2BF0CBFA}"/>
          </ac:picMkLst>
        </pc:picChg>
      </pc:sldChg>
      <pc:sldChg chg="del">
        <pc:chgData name="张承勇" userId="04ec64db-0e6d-4542-b62f-9b650ffe9ad6" providerId="ADAL" clId="{A0573D2C-686F-477F-B65B-7A2B390DB5C0}" dt="2026-01-20T03:13:42.730" v="0" actId="2696"/>
        <pc:sldMkLst>
          <pc:docMk/>
          <pc:sldMk cId="655771595" sldId="1488"/>
        </pc:sldMkLst>
      </pc:sldChg>
      <pc:sldChg chg="addSp delSp modSp add mod modAnim">
        <pc:chgData name="张承勇" userId="04ec64db-0e6d-4542-b62f-9b650ffe9ad6" providerId="ADAL" clId="{A0573D2C-686F-477F-B65B-7A2B390DB5C0}" dt="2026-01-23T03:01:47.330" v="2443"/>
        <pc:sldMkLst>
          <pc:docMk/>
          <pc:sldMk cId="1404676199" sldId="1488"/>
        </pc:sldMkLst>
        <pc:spChg chg="mod">
          <ac:chgData name="张承勇" userId="04ec64db-0e6d-4542-b62f-9b650ffe9ad6" providerId="ADAL" clId="{A0573D2C-686F-477F-B65B-7A2B390DB5C0}" dt="2026-01-23T03:01:47.330" v="2443"/>
          <ac:spMkLst>
            <pc:docMk/>
            <pc:sldMk cId="1404676199" sldId="1488"/>
            <ac:spMk id="2" creationId="{BD81B62A-DF2A-A431-F2B0-B095D894C406}"/>
          </ac:spMkLst>
        </pc:spChg>
        <pc:spChg chg="add mod">
          <ac:chgData name="张承勇" userId="04ec64db-0e6d-4542-b62f-9b650ffe9ad6" providerId="ADAL" clId="{A0573D2C-686F-477F-B65B-7A2B390DB5C0}" dt="2026-01-23T01:19:16.672" v="2060" actId="113"/>
          <ac:spMkLst>
            <pc:docMk/>
            <pc:sldMk cId="1404676199" sldId="1488"/>
            <ac:spMk id="4" creationId="{F96CD07F-9E50-8B9E-88F3-9D09C6F63EE0}"/>
          </ac:spMkLst>
        </pc:spChg>
        <pc:spChg chg="add del">
          <ac:chgData name="张承勇" userId="04ec64db-0e6d-4542-b62f-9b650ffe9ad6" providerId="ADAL" clId="{A0573D2C-686F-477F-B65B-7A2B390DB5C0}" dt="2026-01-22T04:04:24.809" v="1998" actId="22"/>
          <ac:spMkLst>
            <pc:docMk/>
            <pc:sldMk cId="1404676199" sldId="1488"/>
            <ac:spMk id="8" creationId="{6134BD04-62E6-C8D1-CFFD-33FDFEF70A5C}"/>
          </ac:spMkLst>
        </pc:spChg>
        <pc:spChg chg="add mod">
          <ac:chgData name="张承勇" userId="04ec64db-0e6d-4542-b62f-9b650ffe9ad6" providerId="ADAL" clId="{A0573D2C-686F-477F-B65B-7A2B390DB5C0}" dt="2026-01-22T04:04:33.291" v="2002" actId="14100"/>
          <ac:spMkLst>
            <pc:docMk/>
            <pc:sldMk cId="1404676199" sldId="1488"/>
            <ac:spMk id="18" creationId="{729854AE-2615-AE60-856C-9468C15C3A23}"/>
          </ac:spMkLst>
        </pc:spChg>
        <pc:spChg chg="mod">
          <ac:chgData name="张承勇" userId="04ec64db-0e6d-4542-b62f-9b650ffe9ad6" providerId="ADAL" clId="{A0573D2C-686F-477F-B65B-7A2B390DB5C0}" dt="2026-01-22T04:04:21.624" v="1996" actId="21"/>
          <ac:spMkLst>
            <pc:docMk/>
            <pc:sldMk cId="1404676199" sldId="1488"/>
            <ac:spMk id="20" creationId="{160CB389-6FE2-4FDD-AE7D-64F4C650BF5A}"/>
          </ac:spMkLst>
        </pc:spChg>
        <pc:spChg chg="mod">
          <ac:chgData name="张承勇" userId="04ec64db-0e6d-4542-b62f-9b650ffe9ad6" providerId="ADAL" clId="{A0573D2C-686F-477F-B65B-7A2B390DB5C0}" dt="2026-01-23T01:16:24.933" v="2041"/>
          <ac:spMkLst>
            <pc:docMk/>
            <pc:sldMk cId="1404676199" sldId="1488"/>
            <ac:spMk id="28" creationId="{258EE2B8-2BAF-4919-BE56-E1BCAC66CE6B}"/>
          </ac:spMkLst>
        </pc:spChg>
        <pc:spChg chg="mod">
          <ac:chgData name="张承勇" userId="04ec64db-0e6d-4542-b62f-9b650ffe9ad6" providerId="ADAL" clId="{A0573D2C-686F-477F-B65B-7A2B390DB5C0}" dt="2026-01-23T01:19:00.060" v="2058" actId="1076"/>
          <ac:spMkLst>
            <pc:docMk/>
            <pc:sldMk cId="1404676199" sldId="1488"/>
            <ac:spMk id="30" creationId="{59D20482-43AA-4325-B1D5-9686C27706DE}"/>
          </ac:spMkLst>
        </pc:spChg>
        <pc:grpChg chg="mod">
          <ac:chgData name="张承勇" userId="04ec64db-0e6d-4542-b62f-9b650ffe9ad6" providerId="ADAL" clId="{A0573D2C-686F-477F-B65B-7A2B390DB5C0}" dt="2026-01-22T03:03:30.543" v="1571" actId="164"/>
          <ac:grpSpMkLst>
            <pc:docMk/>
            <pc:sldMk cId="1404676199" sldId="1488"/>
            <ac:grpSpMk id="5" creationId="{486C4589-761E-4DA5-A239-6EBB384BBC4E}"/>
          </ac:grpSpMkLst>
        </pc:grpChg>
        <pc:grpChg chg="add mod">
          <ac:chgData name="张承勇" userId="04ec64db-0e6d-4542-b62f-9b650ffe9ad6" providerId="ADAL" clId="{A0573D2C-686F-477F-B65B-7A2B390DB5C0}" dt="2026-01-22T03:03:40.002" v="1573" actId="1035"/>
          <ac:grpSpMkLst>
            <pc:docMk/>
            <pc:sldMk cId="1404676199" sldId="1488"/>
            <ac:grpSpMk id="6" creationId="{1942F374-0D38-8C87-F8C4-8DE5AC320524}"/>
          </ac:grpSpMkLst>
        </pc:grpChg>
      </pc:sldChg>
      <pc:sldChg chg="addSp delSp modSp del mod delAnim modAnim">
        <pc:chgData name="张承勇" userId="04ec64db-0e6d-4542-b62f-9b650ffe9ad6" providerId="ADAL" clId="{A0573D2C-686F-477F-B65B-7A2B390DB5C0}" dt="2026-01-22T02:15:19.166" v="1554" actId="47"/>
        <pc:sldMkLst>
          <pc:docMk/>
          <pc:sldMk cId="4185907391" sldId="1489"/>
        </pc:sldMkLst>
        <pc:spChg chg="mod">
          <ac:chgData name="张承勇" userId="04ec64db-0e6d-4542-b62f-9b650ffe9ad6" providerId="ADAL" clId="{A0573D2C-686F-477F-B65B-7A2B390DB5C0}" dt="2026-01-21T09:34:21.525" v="1128"/>
          <ac:spMkLst>
            <pc:docMk/>
            <pc:sldMk cId="4185907391" sldId="1489"/>
            <ac:spMk id="14" creationId="{38572C8A-5FD0-450B-9423-966384B3D47D}"/>
          </ac:spMkLst>
        </pc:spChg>
        <pc:spChg chg="mod">
          <ac:chgData name="张承勇" userId="04ec64db-0e6d-4542-b62f-9b650ffe9ad6" providerId="ADAL" clId="{A0573D2C-686F-477F-B65B-7A2B390DB5C0}" dt="2026-01-21T08:02:17.545" v="433" actId="403"/>
          <ac:spMkLst>
            <pc:docMk/>
            <pc:sldMk cId="4185907391" sldId="1489"/>
            <ac:spMk id="16" creationId="{2654A166-888C-4E62-9561-AE8DFACBFB3E}"/>
          </ac:spMkLst>
        </pc:spChg>
        <pc:spChg chg="mod">
          <ac:chgData name="张承勇" userId="04ec64db-0e6d-4542-b62f-9b650ffe9ad6" providerId="ADAL" clId="{A0573D2C-686F-477F-B65B-7A2B390DB5C0}" dt="2026-01-21T15:13:19.321" v="1461" actId="6549"/>
          <ac:spMkLst>
            <pc:docMk/>
            <pc:sldMk cId="4185907391" sldId="1489"/>
            <ac:spMk id="21" creationId="{FB5677CD-2B5A-46E5-B9F9-8C856E4C9A80}"/>
          </ac:spMkLst>
        </pc:spChg>
        <pc:spChg chg="mod">
          <ac:chgData name="张承勇" userId="04ec64db-0e6d-4542-b62f-9b650ffe9ad6" providerId="ADAL" clId="{A0573D2C-686F-477F-B65B-7A2B390DB5C0}" dt="2026-01-20T03:37:00.095" v="182" actId="1076"/>
          <ac:spMkLst>
            <pc:docMk/>
            <pc:sldMk cId="4185907391" sldId="1489"/>
            <ac:spMk id="26" creationId="{12B03A50-2580-4582-93D0-61194F38C236}"/>
          </ac:spMkLst>
        </pc:spChg>
        <pc:grpChg chg="mod">
          <ac:chgData name="张承勇" userId="04ec64db-0e6d-4542-b62f-9b650ffe9ad6" providerId="ADAL" clId="{A0573D2C-686F-477F-B65B-7A2B390DB5C0}" dt="2026-01-21T15:12:58.143" v="1458" actId="1076"/>
          <ac:grpSpMkLst>
            <pc:docMk/>
            <pc:sldMk cId="4185907391" sldId="1489"/>
            <ac:grpSpMk id="2" creationId="{2763513D-69BF-40A9-9E34-1CCEF7081D69}"/>
          </ac:grpSpMkLst>
        </pc:grpChg>
        <pc:grpChg chg="del mod">
          <ac:chgData name="张承勇" userId="04ec64db-0e6d-4542-b62f-9b650ffe9ad6" providerId="ADAL" clId="{A0573D2C-686F-477F-B65B-7A2B390DB5C0}" dt="2026-01-21T01:13:50.822" v="406" actId="478"/>
          <ac:grpSpMkLst>
            <pc:docMk/>
            <pc:sldMk cId="4185907391" sldId="1489"/>
            <ac:grpSpMk id="25" creationId="{09468FCD-A9C8-40A5-BF1D-9CC717C0A211}"/>
          </ac:grpSpMkLst>
        </pc:grpChg>
        <pc:picChg chg="add mod">
          <ac:chgData name="张承勇" userId="04ec64db-0e6d-4542-b62f-9b650ffe9ad6" providerId="ADAL" clId="{A0573D2C-686F-477F-B65B-7A2B390DB5C0}" dt="2026-01-21T15:13:25.256" v="1462" actId="1076"/>
          <ac:picMkLst>
            <pc:docMk/>
            <pc:sldMk cId="4185907391" sldId="1489"/>
            <ac:picMk id="4" creationId="{E83E8B1A-4C5E-EA99-13C0-D30E88B0A080}"/>
          </ac:picMkLst>
        </pc:picChg>
      </pc:sldChg>
      <pc:sldChg chg="addSp delSp modSp mod delAnim modAnim">
        <pc:chgData name="张承勇" userId="04ec64db-0e6d-4542-b62f-9b650ffe9ad6" providerId="ADAL" clId="{A0573D2C-686F-477F-B65B-7A2B390DB5C0}" dt="2026-01-23T03:03:50.263" v="2490" actId="20577"/>
        <pc:sldMkLst>
          <pc:docMk/>
          <pc:sldMk cId="3805285579" sldId="1493"/>
        </pc:sldMkLst>
        <pc:spChg chg="mod">
          <ac:chgData name="张承勇" userId="04ec64db-0e6d-4542-b62f-9b650ffe9ad6" providerId="ADAL" clId="{A0573D2C-686F-477F-B65B-7A2B390DB5C0}" dt="2026-01-23T03:03:50.263" v="2490" actId="20577"/>
          <ac:spMkLst>
            <pc:docMk/>
            <pc:sldMk cId="3805285579" sldId="1493"/>
            <ac:spMk id="2" creationId="{BD81B62A-DF2A-A431-F2B0-B095D894C406}"/>
          </ac:spMkLst>
        </pc:spChg>
        <pc:spChg chg="add mod">
          <ac:chgData name="张承勇" userId="04ec64db-0e6d-4542-b62f-9b650ffe9ad6" providerId="ADAL" clId="{A0573D2C-686F-477F-B65B-7A2B390DB5C0}" dt="2026-01-23T01:52:24.151" v="2235" actId="14100"/>
          <ac:spMkLst>
            <pc:docMk/>
            <pc:sldMk cId="3805285579" sldId="1493"/>
            <ac:spMk id="5" creationId="{962FFA3E-7098-D879-C4EE-F78B24A3DBC4}"/>
          </ac:spMkLst>
        </pc:spChg>
        <pc:spChg chg="del">
          <ac:chgData name="张承勇" userId="04ec64db-0e6d-4542-b62f-9b650ffe9ad6" providerId="ADAL" clId="{A0573D2C-686F-477F-B65B-7A2B390DB5C0}" dt="2026-01-23T01:33:16.578" v="2118" actId="21"/>
          <ac:spMkLst>
            <pc:docMk/>
            <pc:sldMk cId="3805285579" sldId="1493"/>
            <ac:spMk id="17" creationId="{A3C4A918-56C4-4857-B7A0-809D812E4518}"/>
          </ac:spMkLst>
        </pc:spChg>
        <pc:spChg chg="mod">
          <ac:chgData name="张承勇" userId="04ec64db-0e6d-4542-b62f-9b650ffe9ad6" providerId="ADAL" clId="{A0573D2C-686F-477F-B65B-7A2B390DB5C0}" dt="2026-01-23T01:45:16.343" v="2155" actId="14100"/>
          <ac:spMkLst>
            <pc:docMk/>
            <pc:sldMk cId="3805285579" sldId="1493"/>
            <ac:spMk id="24" creationId="{7C312375-0474-4333-AFCF-16C0E97F5AFE}"/>
          </ac:spMkLst>
        </pc:spChg>
        <pc:spChg chg="mod">
          <ac:chgData name="张承勇" userId="04ec64db-0e6d-4542-b62f-9b650ffe9ad6" providerId="ADAL" clId="{A0573D2C-686F-477F-B65B-7A2B390DB5C0}" dt="2026-01-23T01:51:59.673" v="2222" actId="1076"/>
          <ac:spMkLst>
            <pc:docMk/>
            <pc:sldMk cId="3805285579" sldId="1493"/>
            <ac:spMk id="36" creationId="{8E0DEF43-F241-469D-8F3C-EBFBBF4B522C}"/>
          </ac:spMkLst>
        </pc:spChg>
      </pc:sldChg>
      <pc:sldChg chg="modSp del mod">
        <pc:chgData name="张承勇" userId="04ec64db-0e6d-4542-b62f-9b650ffe9ad6" providerId="ADAL" clId="{A0573D2C-686F-477F-B65B-7A2B390DB5C0}" dt="2026-01-22T02:13:28.571" v="1553" actId="47"/>
        <pc:sldMkLst>
          <pc:docMk/>
          <pc:sldMk cId="2136778646" sldId="1496"/>
        </pc:sldMkLst>
        <pc:spChg chg="mod">
          <ac:chgData name="张承勇" userId="04ec64db-0e6d-4542-b62f-9b650ffe9ad6" providerId="ADAL" clId="{A0573D2C-686F-477F-B65B-7A2B390DB5C0}" dt="2026-01-21T09:34:09.514" v="1126"/>
          <ac:spMkLst>
            <pc:docMk/>
            <pc:sldMk cId="2136778646" sldId="1496"/>
            <ac:spMk id="14" creationId="{213ECAAC-BFE8-42A2-B2B9-8BA32DB07C69}"/>
          </ac:spMkLst>
        </pc:spChg>
        <pc:spChg chg="mod">
          <ac:chgData name="张承勇" userId="04ec64db-0e6d-4542-b62f-9b650ffe9ad6" providerId="ADAL" clId="{A0573D2C-686F-477F-B65B-7A2B390DB5C0}" dt="2026-01-21T09:16:34.374" v="912" actId="207"/>
          <ac:spMkLst>
            <pc:docMk/>
            <pc:sldMk cId="2136778646" sldId="1496"/>
            <ac:spMk id="21" creationId="{08C93D0F-46AA-4653-811C-FFB09CB3A855}"/>
          </ac:spMkLst>
        </pc:spChg>
        <pc:spChg chg="mod">
          <ac:chgData name="张承勇" userId="04ec64db-0e6d-4542-b62f-9b650ffe9ad6" providerId="ADAL" clId="{A0573D2C-686F-477F-B65B-7A2B390DB5C0}" dt="2026-01-21T09:16:51.095" v="914" actId="1076"/>
          <ac:spMkLst>
            <pc:docMk/>
            <pc:sldMk cId="2136778646" sldId="1496"/>
            <ac:spMk id="31" creationId="{77BE0E4B-034F-4991-B225-8AD8E2F4A613}"/>
          </ac:spMkLst>
        </pc:spChg>
        <pc:spChg chg="mod">
          <ac:chgData name="张承勇" userId="04ec64db-0e6d-4542-b62f-9b650ffe9ad6" providerId="ADAL" clId="{A0573D2C-686F-477F-B65B-7A2B390DB5C0}" dt="2026-01-21T09:16:22.254" v="910" actId="207"/>
          <ac:spMkLst>
            <pc:docMk/>
            <pc:sldMk cId="2136778646" sldId="1496"/>
            <ac:spMk id="36" creationId="{40128045-D8AF-4A59-8B87-5A4934AACC66}"/>
          </ac:spMkLst>
        </pc:spChg>
      </pc:sldChg>
      <pc:sldChg chg="addSp delSp modSp add mod modAnim">
        <pc:chgData name="张承勇" userId="04ec64db-0e6d-4542-b62f-9b650ffe9ad6" providerId="ADAL" clId="{A0573D2C-686F-477F-B65B-7A2B390DB5C0}" dt="2026-01-23T03:05:48.592" v="2506" actId="1076"/>
        <pc:sldMkLst>
          <pc:docMk/>
          <pc:sldMk cId="1650963897" sldId="1497"/>
        </pc:sldMkLst>
        <pc:spChg chg="mod">
          <ac:chgData name="张承勇" userId="04ec64db-0e6d-4542-b62f-9b650ffe9ad6" providerId="ADAL" clId="{A0573D2C-686F-477F-B65B-7A2B390DB5C0}" dt="2026-01-22T03:24:50.719" v="1603"/>
          <ac:spMkLst>
            <pc:docMk/>
            <pc:sldMk cId="1650963897" sldId="1497"/>
            <ac:spMk id="4" creationId="{1A0E0313-45B9-45C7-8020-68C45DA94C39}"/>
          </ac:spMkLst>
        </pc:spChg>
        <pc:spChg chg="mod">
          <ac:chgData name="张承勇" userId="04ec64db-0e6d-4542-b62f-9b650ffe9ad6" providerId="ADAL" clId="{A0573D2C-686F-477F-B65B-7A2B390DB5C0}" dt="2026-01-22T03:24:50.719" v="1603"/>
          <ac:spMkLst>
            <pc:docMk/>
            <pc:sldMk cId="1650963897" sldId="1497"/>
            <ac:spMk id="6" creationId="{5B323721-7A31-4B77-818C-412BB340F0AF}"/>
          </ac:spMkLst>
        </pc:spChg>
        <pc:spChg chg="add mod">
          <ac:chgData name="张承勇" userId="04ec64db-0e6d-4542-b62f-9b650ffe9ad6" providerId="ADAL" clId="{A0573D2C-686F-477F-B65B-7A2B390DB5C0}" dt="2026-01-22T03:24:50.719" v="1603"/>
          <ac:spMkLst>
            <pc:docMk/>
            <pc:sldMk cId="1650963897" sldId="1497"/>
            <ac:spMk id="8" creationId="{3361DB1A-ECF1-4FB0-90F4-80E946DC3816}"/>
          </ac:spMkLst>
        </pc:spChg>
        <pc:spChg chg="add mod">
          <ac:chgData name="张承勇" userId="04ec64db-0e6d-4542-b62f-9b650ffe9ad6" providerId="ADAL" clId="{A0573D2C-686F-477F-B65B-7A2B390DB5C0}" dt="2026-01-22T03:24:50.719" v="1603"/>
          <ac:spMkLst>
            <pc:docMk/>
            <pc:sldMk cId="1650963897" sldId="1497"/>
            <ac:spMk id="11" creationId="{9EBDE664-3295-4C6D-AF99-F2D865B78002}"/>
          </ac:spMkLst>
        </pc:spChg>
        <pc:spChg chg="mod">
          <ac:chgData name="张承勇" userId="04ec64db-0e6d-4542-b62f-9b650ffe9ad6" providerId="ADAL" clId="{A0573D2C-686F-477F-B65B-7A2B390DB5C0}" dt="2026-01-22T03:24:57.429" v="1605"/>
          <ac:spMkLst>
            <pc:docMk/>
            <pc:sldMk cId="1650963897" sldId="1497"/>
            <ac:spMk id="12" creationId="{16E51F43-07B8-3C3F-32EA-D5D5D3500A46}"/>
          </ac:spMkLst>
        </pc:spChg>
        <pc:spChg chg="mod">
          <ac:chgData name="张承勇" userId="04ec64db-0e6d-4542-b62f-9b650ffe9ad6" providerId="ADAL" clId="{A0573D2C-686F-477F-B65B-7A2B390DB5C0}" dt="2026-01-22T03:24:57.429" v="1605"/>
          <ac:spMkLst>
            <pc:docMk/>
            <pc:sldMk cId="1650963897" sldId="1497"/>
            <ac:spMk id="17" creationId="{245FDF32-CDB4-B6ED-1B50-BAB8AEA87D23}"/>
          </ac:spMkLst>
        </pc:spChg>
        <pc:spChg chg="mod">
          <ac:chgData name="张承勇" userId="04ec64db-0e6d-4542-b62f-9b650ffe9ad6" providerId="ADAL" clId="{A0573D2C-686F-477F-B65B-7A2B390DB5C0}" dt="2026-01-22T03:24:57.429" v="1605"/>
          <ac:spMkLst>
            <pc:docMk/>
            <pc:sldMk cId="1650963897" sldId="1497"/>
            <ac:spMk id="18" creationId="{E8460E91-7697-1A77-B4F8-A964C4B404E3}"/>
          </ac:spMkLst>
        </pc:spChg>
        <pc:spChg chg="mod">
          <ac:chgData name="张承勇" userId="04ec64db-0e6d-4542-b62f-9b650ffe9ad6" providerId="ADAL" clId="{A0573D2C-686F-477F-B65B-7A2B390DB5C0}" dt="2026-01-22T03:24:57.429" v="1605"/>
          <ac:spMkLst>
            <pc:docMk/>
            <pc:sldMk cId="1650963897" sldId="1497"/>
            <ac:spMk id="19" creationId="{29E8BF2D-F199-4DB4-63D2-2C04E43F81A3}"/>
          </ac:spMkLst>
        </pc:spChg>
        <pc:spChg chg="mod">
          <ac:chgData name="张承勇" userId="04ec64db-0e6d-4542-b62f-9b650ffe9ad6" providerId="ADAL" clId="{A0573D2C-686F-477F-B65B-7A2B390DB5C0}" dt="2026-01-22T03:24:57.429" v="1605"/>
          <ac:spMkLst>
            <pc:docMk/>
            <pc:sldMk cId="1650963897" sldId="1497"/>
            <ac:spMk id="20" creationId="{1415C72A-05C6-DA26-4E79-6A32A8DADDCF}"/>
          </ac:spMkLst>
        </pc:spChg>
        <pc:spChg chg="mod">
          <ac:chgData name="张承勇" userId="04ec64db-0e6d-4542-b62f-9b650ffe9ad6" providerId="ADAL" clId="{A0573D2C-686F-477F-B65B-7A2B390DB5C0}" dt="2026-01-22T03:24:57.429" v="1605"/>
          <ac:spMkLst>
            <pc:docMk/>
            <pc:sldMk cId="1650963897" sldId="1497"/>
            <ac:spMk id="22" creationId="{9E7032B7-DDD7-6643-A553-794451DA56D5}"/>
          </ac:spMkLst>
        </pc:spChg>
        <pc:spChg chg="mod">
          <ac:chgData name="张承勇" userId="04ec64db-0e6d-4542-b62f-9b650ffe9ad6" providerId="ADAL" clId="{A0573D2C-686F-477F-B65B-7A2B390DB5C0}" dt="2026-01-22T03:24:57.429" v="1605"/>
          <ac:spMkLst>
            <pc:docMk/>
            <pc:sldMk cId="1650963897" sldId="1497"/>
            <ac:spMk id="24" creationId="{4745CB16-5816-8F20-8D30-033B5EB7FACF}"/>
          </ac:spMkLst>
        </pc:spChg>
        <pc:spChg chg="mod">
          <ac:chgData name="张承勇" userId="04ec64db-0e6d-4542-b62f-9b650ffe9ad6" providerId="ADAL" clId="{A0573D2C-686F-477F-B65B-7A2B390DB5C0}" dt="2026-01-22T03:24:57.429" v="1605"/>
          <ac:spMkLst>
            <pc:docMk/>
            <pc:sldMk cId="1650963897" sldId="1497"/>
            <ac:spMk id="26" creationId="{3A3BA8FC-A8F2-AF1D-2547-1349BC2D2B06}"/>
          </ac:spMkLst>
        </pc:spChg>
        <pc:spChg chg="add mod">
          <ac:chgData name="张承勇" userId="04ec64db-0e6d-4542-b62f-9b650ffe9ad6" providerId="ADAL" clId="{A0573D2C-686F-477F-B65B-7A2B390DB5C0}" dt="2026-01-22T03:24:59.194" v="1612" actId="1036"/>
          <ac:spMkLst>
            <pc:docMk/>
            <pc:sldMk cId="1650963897" sldId="1497"/>
            <ac:spMk id="28" creationId="{9D0052FE-B509-F262-16BF-083FC9CCB81B}"/>
          </ac:spMkLst>
        </pc:spChg>
        <pc:spChg chg="add mod">
          <ac:chgData name="张承勇" userId="04ec64db-0e6d-4542-b62f-9b650ffe9ad6" providerId="ADAL" clId="{A0573D2C-686F-477F-B65B-7A2B390DB5C0}" dt="2026-01-22T03:24:59.194" v="1612" actId="1036"/>
          <ac:spMkLst>
            <pc:docMk/>
            <pc:sldMk cId="1650963897" sldId="1497"/>
            <ac:spMk id="29" creationId="{684072DB-6AB7-3AAD-8272-B6BB5F7A537E}"/>
          </ac:spMkLst>
        </pc:spChg>
        <pc:spChg chg="mod">
          <ac:chgData name="张承勇" userId="04ec64db-0e6d-4542-b62f-9b650ffe9ad6" providerId="ADAL" clId="{A0573D2C-686F-477F-B65B-7A2B390DB5C0}" dt="2026-01-23T03:01:50.501" v="2445"/>
          <ac:spMkLst>
            <pc:docMk/>
            <pc:sldMk cId="1650963897" sldId="1497"/>
            <ac:spMk id="30" creationId="{21B1F0FE-D228-4E36-8BB9-E539BF60DD63}"/>
          </ac:spMkLst>
        </pc:spChg>
        <pc:spChg chg="mod">
          <ac:chgData name="张承勇" userId="04ec64db-0e6d-4542-b62f-9b650ffe9ad6" providerId="ADAL" clId="{A0573D2C-686F-477F-B65B-7A2B390DB5C0}" dt="2026-01-22T03:24:50.719" v="1603"/>
          <ac:spMkLst>
            <pc:docMk/>
            <pc:sldMk cId="1650963897" sldId="1497"/>
            <ac:spMk id="31" creationId="{B882FDFE-E54F-460A-9763-931720963959}"/>
          </ac:spMkLst>
        </pc:spChg>
        <pc:spChg chg="add mod">
          <ac:chgData name="张承勇" userId="04ec64db-0e6d-4542-b62f-9b650ffe9ad6" providerId="ADAL" clId="{A0573D2C-686F-477F-B65B-7A2B390DB5C0}" dt="2026-01-23T03:05:48.592" v="2506" actId="1076"/>
          <ac:spMkLst>
            <pc:docMk/>
            <pc:sldMk cId="1650963897" sldId="1497"/>
            <ac:spMk id="32" creationId="{2701EB13-FA67-BDFB-4415-3E7360662776}"/>
          </ac:spMkLst>
        </pc:spChg>
        <pc:spChg chg="add del">
          <ac:chgData name="张承勇" userId="04ec64db-0e6d-4542-b62f-9b650ffe9ad6" providerId="ADAL" clId="{A0573D2C-686F-477F-B65B-7A2B390DB5C0}" dt="2026-01-22T03:38:05.613" v="1682" actId="22"/>
          <ac:spMkLst>
            <pc:docMk/>
            <pc:sldMk cId="1650963897" sldId="1497"/>
            <ac:spMk id="34" creationId="{863A7F23-10C0-E646-B07F-C5F376665CCE}"/>
          </ac:spMkLst>
        </pc:spChg>
        <pc:spChg chg="mod ord">
          <ac:chgData name="张承勇" userId="04ec64db-0e6d-4542-b62f-9b650ffe9ad6" providerId="ADAL" clId="{A0573D2C-686F-477F-B65B-7A2B390DB5C0}" dt="2026-01-23T02:50:35.360" v="2351" actId="113"/>
          <ac:spMkLst>
            <pc:docMk/>
            <pc:sldMk cId="1650963897" sldId="1497"/>
            <ac:spMk id="37" creationId="{C0F1D8A7-A54C-42E4-B79F-D17F721B28AE}"/>
          </ac:spMkLst>
        </pc:spChg>
        <pc:spChg chg="add mod">
          <ac:chgData name="张承勇" userId="04ec64db-0e6d-4542-b62f-9b650ffe9ad6" providerId="ADAL" clId="{A0573D2C-686F-477F-B65B-7A2B390DB5C0}" dt="2026-01-22T03:56:08.496" v="1943" actId="403"/>
          <ac:spMkLst>
            <pc:docMk/>
            <pc:sldMk cId="1650963897" sldId="1497"/>
            <ac:spMk id="38" creationId="{89611084-B200-6301-564D-646B6853CF85}"/>
          </ac:spMkLst>
        </pc:spChg>
        <pc:spChg chg="add mod">
          <ac:chgData name="张承勇" userId="04ec64db-0e6d-4542-b62f-9b650ffe9ad6" providerId="ADAL" clId="{A0573D2C-686F-477F-B65B-7A2B390DB5C0}" dt="2026-01-22T03:40:48.120" v="1753"/>
          <ac:spMkLst>
            <pc:docMk/>
            <pc:sldMk cId="1650963897" sldId="1497"/>
            <ac:spMk id="39" creationId="{EA7D01BD-CC67-2FC8-B769-80E8CCCDB001}"/>
          </ac:spMkLst>
        </pc:spChg>
        <pc:spChg chg="add mod">
          <ac:chgData name="张承勇" userId="04ec64db-0e6d-4542-b62f-9b650ffe9ad6" providerId="ADAL" clId="{A0573D2C-686F-477F-B65B-7A2B390DB5C0}" dt="2026-01-22T03:56:00.479" v="1941" actId="1076"/>
          <ac:spMkLst>
            <pc:docMk/>
            <pc:sldMk cId="1650963897" sldId="1497"/>
            <ac:spMk id="40" creationId="{81E4BF65-7C20-155A-BDC1-FD0FBAF9A363}"/>
          </ac:spMkLst>
        </pc:spChg>
        <pc:spChg chg="mod">
          <ac:chgData name="张承勇" userId="04ec64db-0e6d-4542-b62f-9b650ffe9ad6" providerId="ADAL" clId="{A0573D2C-686F-477F-B65B-7A2B390DB5C0}" dt="2026-01-22T03:24:50.719" v="1603"/>
          <ac:spMkLst>
            <pc:docMk/>
            <pc:sldMk cId="1650963897" sldId="1497"/>
            <ac:spMk id="45" creationId="{84FD62BD-5999-426F-9ABF-F84B42F8F03C}"/>
          </ac:spMkLst>
        </pc:spChg>
        <pc:spChg chg="mod">
          <ac:chgData name="张承勇" userId="04ec64db-0e6d-4542-b62f-9b650ffe9ad6" providerId="ADAL" clId="{A0573D2C-686F-477F-B65B-7A2B390DB5C0}" dt="2026-01-22T03:24:50.719" v="1603"/>
          <ac:spMkLst>
            <pc:docMk/>
            <pc:sldMk cId="1650963897" sldId="1497"/>
            <ac:spMk id="51" creationId="{4DFE1F40-AA57-4826-A937-B90F68E20011}"/>
          </ac:spMkLst>
        </pc:spChg>
        <pc:spChg chg="mod">
          <ac:chgData name="张承勇" userId="04ec64db-0e6d-4542-b62f-9b650ffe9ad6" providerId="ADAL" clId="{A0573D2C-686F-477F-B65B-7A2B390DB5C0}" dt="2026-01-22T03:24:50.719" v="1603"/>
          <ac:spMkLst>
            <pc:docMk/>
            <pc:sldMk cId="1650963897" sldId="1497"/>
            <ac:spMk id="52" creationId="{F2305D72-C7F7-4AAE-94B4-79BAFFB3172F}"/>
          </ac:spMkLst>
        </pc:spChg>
        <pc:spChg chg="mod">
          <ac:chgData name="张承勇" userId="04ec64db-0e6d-4542-b62f-9b650ffe9ad6" providerId="ADAL" clId="{A0573D2C-686F-477F-B65B-7A2B390DB5C0}" dt="2026-01-22T03:24:50.719" v="1603"/>
          <ac:spMkLst>
            <pc:docMk/>
            <pc:sldMk cId="1650963897" sldId="1497"/>
            <ac:spMk id="53" creationId="{28646459-57DC-45FA-BCDE-26B2302EC8F9}"/>
          </ac:spMkLst>
        </pc:spChg>
        <pc:spChg chg="mod">
          <ac:chgData name="张承勇" userId="04ec64db-0e6d-4542-b62f-9b650ffe9ad6" providerId="ADAL" clId="{A0573D2C-686F-477F-B65B-7A2B390DB5C0}" dt="2026-01-22T03:24:50.719" v="1603"/>
          <ac:spMkLst>
            <pc:docMk/>
            <pc:sldMk cId="1650963897" sldId="1497"/>
            <ac:spMk id="54" creationId="{53588407-AF94-45E2-BE14-19EBC238990A}"/>
          </ac:spMkLst>
        </pc:spChg>
        <pc:grpChg chg="add mod">
          <ac:chgData name="张承勇" userId="04ec64db-0e6d-4542-b62f-9b650ffe9ad6" providerId="ADAL" clId="{A0573D2C-686F-477F-B65B-7A2B390DB5C0}" dt="2026-01-22T03:24:50.719" v="1603"/>
          <ac:grpSpMkLst>
            <pc:docMk/>
            <pc:sldMk cId="1650963897" sldId="1497"/>
            <ac:grpSpMk id="2" creationId="{FECF3473-B7CA-4286-976D-8CF66BAD8098}"/>
          </ac:grpSpMkLst>
        </pc:grpChg>
        <pc:grpChg chg="mod">
          <ac:chgData name="张承勇" userId="04ec64db-0e6d-4542-b62f-9b650ffe9ad6" providerId="ADAL" clId="{A0573D2C-686F-477F-B65B-7A2B390DB5C0}" dt="2026-01-23T03:05:48.592" v="2506" actId="1076"/>
          <ac:grpSpMkLst>
            <pc:docMk/>
            <pc:sldMk cId="1650963897" sldId="1497"/>
            <ac:grpSpMk id="3" creationId="{B51C9524-0A53-4E7C-A273-A09378ADDB5A}"/>
          </ac:grpSpMkLst>
        </pc:grpChg>
        <pc:grpChg chg="mod">
          <ac:chgData name="张承勇" userId="04ec64db-0e6d-4542-b62f-9b650ffe9ad6" providerId="ADAL" clId="{A0573D2C-686F-477F-B65B-7A2B390DB5C0}" dt="2026-01-23T03:05:48.592" v="2506" actId="1076"/>
          <ac:grpSpMkLst>
            <pc:docMk/>
            <pc:sldMk cId="1650963897" sldId="1497"/>
            <ac:grpSpMk id="5" creationId="{25C12E03-0F88-42FF-A919-89397802CDA0}"/>
          </ac:grpSpMkLst>
        </pc:grpChg>
        <pc:grpChg chg="add mod">
          <ac:chgData name="张承勇" userId="04ec64db-0e6d-4542-b62f-9b650ffe9ad6" providerId="ADAL" clId="{A0573D2C-686F-477F-B65B-7A2B390DB5C0}" dt="2026-01-22T03:24:59.194" v="1612" actId="1036"/>
          <ac:grpSpMkLst>
            <pc:docMk/>
            <pc:sldMk cId="1650963897" sldId="1497"/>
            <ac:grpSpMk id="9" creationId="{FCA2CEFD-FED2-5426-9739-34C4DA1B29DE}"/>
          </ac:grpSpMkLst>
        </pc:grpChg>
        <pc:grpChg chg="mod">
          <ac:chgData name="张承勇" userId="04ec64db-0e6d-4542-b62f-9b650ffe9ad6" providerId="ADAL" clId="{A0573D2C-686F-477F-B65B-7A2B390DB5C0}" dt="2026-01-22T03:24:57.429" v="1605"/>
          <ac:grpSpMkLst>
            <pc:docMk/>
            <pc:sldMk cId="1650963897" sldId="1497"/>
            <ac:grpSpMk id="10" creationId="{7D5BA4B9-2D59-7692-A3B0-9D5E80FAC6D9}"/>
          </ac:grpSpMkLst>
        </pc:grpChg>
        <pc:grpChg chg="mod">
          <ac:chgData name="张承勇" userId="04ec64db-0e6d-4542-b62f-9b650ffe9ad6" providerId="ADAL" clId="{A0573D2C-686F-477F-B65B-7A2B390DB5C0}" dt="2026-01-23T03:05:48.592" v="2506" actId="1076"/>
          <ac:grpSpMkLst>
            <pc:docMk/>
            <pc:sldMk cId="1650963897" sldId="1497"/>
            <ac:grpSpMk id="14" creationId="{13FB910D-8975-45C1-ABE6-21A33975DD81}"/>
          </ac:grpSpMkLst>
        </pc:grpChg>
        <pc:grpChg chg="mod">
          <ac:chgData name="张承勇" userId="04ec64db-0e6d-4542-b62f-9b650ffe9ad6" providerId="ADAL" clId="{A0573D2C-686F-477F-B65B-7A2B390DB5C0}" dt="2026-01-22T03:24:57.429" v="1605"/>
          <ac:grpSpMkLst>
            <pc:docMk/>
            <pc:sldMk cId="1650963897" sldId="1497"/>
            <ac:grpSpMk id="15" creationId="{658DC1B0-3C1A-F9C6-35B4-0EE8F593E973}"/>
          </ac:grpSpMkLst>
        </pc:grpChg>
        <pc:grpChg chg="mod">
          <ac:chgData name="张承勇" userId="04ec64db-0e6d-4542-b62f-9b650ffe9ad6" providerId="ADAL" clId="{A0573D2C-686F-477F-B65B-7A2B390DB5C0}" dt="2026-01-22T03:24:57.429" v="1605"/>
          <ac:grpSpMkLst>
            <pc:docMk/>
            <pc:sldMk cId="1650963897" sldId="1497"/>
            <ac:grpSpMk id="21" creationId="{D2AC9195-C53A-14A4-AFE9-ECCEA93EAB59}"/>
          </ac:grpSpMkLst>
        </pc:grpChg>
        <pc:grpChg chg="mod">
          <ac:chgData name="张承勇" userId="04ec64db-0e6d-4542-b62f-9b650ffe9ad6" providerId="ADAL" clId="{A0573D2C-686F-477F-B65B-7A2B390DB5C0}" dt="2026-01-22T03:24:50.719" v="1603"/>
          <ac:grpSpMkLst>
            <pc:docMk/>
            <pc:sldMk cId="1650963897" sldId="1497"/>
            <ac:grpSpMk id="35" creationId="{1D149743-19AE-46DE-91B8-8BA57107D529}"/>
          </ac:grpSpMkLst>
        </pc:grpChg>
        <pc:grpChg chg="mod">
          <ac:chgData name="张承勇" userId="04ec64db-0e6d-4542-b62f-9b650ffe9ad6" providerId="ADAL" clId="{A0573D2C-686F-477F-B65B-7A2B390DB5C0}" dt="2026-01-22T03:24:50.719" v="1603"/>
          <ac:grpSpMkLst>
            <pc:docMk/>
            <pc:sldMk cId="1650963897" sldId="1497"/>
            <ac:grpSpMk id="47" creationId="{7A2DE8F8-05BD-4C5C-986C-08B7119ECBB8}"/>
          </ac:grpSpMkLst>
        </pc:grpChg>
        <pc:grpChg chg="mod">
          <ac:chgData name="张承勇" userId="04ec64db-0e6d-4542-b62f-9b650ffe9ad6" providerId="ADAL" clId="{A0573D2C-686F-477F-B65B-7A2B390DB5C0}" dt="2026-01-22T03:24:50.719" v="1603"/>
          <ac:grpSpMkLst>
            <pc:docMk/>
            <pc:sldMk cId="1650963897" sldId="1497"/>
            <ac:grpSpMk id="55" creationId="{5FC6145A-59B7-42EE-9B75-F3A6D5F4DA32}"/>
          </ac:grpSpMkLst>
        </pc:grpChg>
        <pc:grpChg chg="mod">
          <ac:chgData name="张承勇" userId="04ec64db-0e6d-4542-b62f-9b650ffe9ad6" providerId="ADAL" clId="{A0573D2C-686F-477F-B65B-7A2B390DB5C0}" dt="2026-01-23T03:05:48.592" v="2506" actId="1076"/>
          <ac:grpSpMkLst>
            <pc:docMk/>
            <pc:sldMk cId="1650963897" sldId="1497"/>
            <ac:grpSpMk id="91" creationId="{35C86343-441F-4B9A-96C0-D83128407BDD}"/>
          </ac:grpSpMkLst>
        </pc:grpChg>
        <pc:grpChg chg="mod">
          <ac:chgData name="张承勇" userId="04ec64db-0e6d-4542-b62f-9b650ffe9ad6" providerId="ADAL" clId="{A0573D2C-686F-477F-B65B-7A2B390DB5C0}" dt="2026-01-23T03:05:48.592" v="2506" actId="1076"/>
          <ac:grpSpMkLst>
            <pc:docMk/>
            <pc:sldMk cId="1650963897" sldId="1497"/>
            <ac:grpSpMk id="99" creationId="{DC0F25F8-A272-4D46-ABC8-C27F21B40411}"/>
          </ac:grpSpMkLst>
        </pc:grpChg>
        <pc:picChg chg="del">
          <ac:chgData name="张承勇" userId="04ec64db-0e6d-4542-b62f-9b650ffe9ad6" providerId="ADAL" clId="{A0573D2C-686F-477F-B65B-7A2B390DB5C0}" dt="2026-01-22T03:24:04.193" v="1596" actId="478"/>
          <ac:picMkLst>
            <pc:docMk/>
            <pc:sldMk cId="1650963897" sldId="1497"/>
            <ac:picMk id="16" creationId="{EDA4B8A5-6DD7-4FE4-AD7C-46088868BE3E}"/>
          </ac:picMkLst>
        </pc:picChg>
        <pc:picChg chg="mod">
          <ac:chgData name="张承勇" userId="04ec64db-0e6d-4542-b62f-9b650ffe9ad6" providerId="ADAL" clId="{A0573D2C-686F-477F-B65B-7A2B390DB5C0}" dt="2026-01-22T03:24:50.719" v="1603"/>
          <ac:picMkLst>
            <pc:docMk/>
            <pc:sldMk cId="1650963897" sldId="1497"/>
            <ac:picMk id="23" creationId="{2C60F943-D80A-4FFD-89DD-4B279513681C}"/>
          </ac:picMkLst>
        </pc:picChg>
        <pc:picChg chg="mod">
          <ac:chgData name="张承勇" userId="04ec64db-0e6d-4542-b62f-9b650ffe9ad6" providerId="ADAL" clId="{A0573D2C-686F-477F-B65B-7A2B390DB5C0}" dt="2026-01-22T03:24:57.429" v="1605"/>
          <ac:picMkLst>
            <pc:docMk/>
            <pc:sldMk cId="1650963897" sldId="1497"/>
            <ac:picMk id="25" creationId="{67F1AE60-718A-33EA-9AF3-6572B9DC0B45}"/>
          </ac:picMkLst>
        </pc:picChg>
      </pc:sldChg>
      <pc:sldChg chg="modSp del mod">
        <pc:chgData name="张承勇" userId="04ec64db-0e6d-4542-b62f-9b650ffe9ad6" providerId="ADAL" clId="{A0573D2C-686F-477F-B65B-7A2B390DB5C0}" dt="2026-01-22T03:22:09.472" v="1594" actId="2696"/>
        <pc:sldMkLst>
          <pc:docMk/>
          <pc:sldMk cId="2305900010" sldId="1497"/>
        </pc:sldMkLst>
        <pc:spChg chg="mod">
          <ac:chgData name="张承勇" userId="04ec64db-0e6d-4542-b62f-9b650ffe9ad6" providerId="ADAL" clId="{A0573D2C-686F-477F-B65B-7A2B390DB5C0}" dt="2026-01-21T09:40:22.798" v="1216" actId="207"/>
          <ac:spMkLst>
            <pc:docMk/>
            <pc:sldMk cId="2305900010" sldId="1497"/>
            <ac:spMk id="30" creationId="{21B1F0FE-D228-4E36-8BB9-E539BF60DD63}"/>
          </ac:spMkLst>
        </pc:spChg>
        <pc:spChg chg="mod">
          <ac:chgData name="张承勇" userId="04ec64db-0e6d-4542-b62f-9b650ffe9ad6" providerId="ADAL" clId="{A0573D2C-686F-477F-B65B-7A2B390DB5C0}" dt="2026-01-20T03:26:42.240" v="150" actId="14100"/>
          <ac:spMkLst>
            <pc:docMk/>
            <pc:sldMk cId="2305900010" sldId="1497"/>
            <ac:spMk id="37" creationId="{C0F1D8A7-A54C-42E4-B79F-D17F721B28AE}"/>
          </ac:spMkLst>
        </pc:spChg>
        <pc:grpChg chg="mod">
          <ac:chgData name="张承勇" userId="04ec64db-0e6d-4542-b62f-9b650ffe9ad6" providerId="ADAL" clId="{A0573D2C-686F-477F-B65B-7A2B390DB5C0}" dt="2026-01-21T09:20:10.435" v="957" actId="1076"/>
          <ac:grpSpMkLst>
            <pc:docMk/>
            <pc:sldMk cId="2305900010" sldId="1497"/>
            <ac:grpSpMk id="14" creationId="{13FB910D-8975-45C1-ABE6-21A33975DD81}"/>
          </ac:grpSpMkLst>
        </pc:grpChg>
      </pc:sldChg>
      <pc:sldChg chg="modSp del mod">
        <pc:chgData name="张承勇" userId="04ec64db-0e6d-4542-b62f-9b650ffe9ad6" providerId="ADAL" clId="{A0573D2C-686F-477F-B65B-7A2B390DB5C0}" dt="2026-01-22T03:22:09.472" v="1594" actId="2696"/>
        <pc:sldMkLst>
          <pc:docMk/>
          <pc:sldMk cId="1388385474" sldId="1498"/>
        </pc:sldMkLst>
        <pc:spChg chg="mod">
          <ac:chgData name="张承勇" userId="04ec64db-0e6d-4542-b62f-9b650ffe9ad6" providerId="ADAL" clId="{A0573D2C-686F-477F-B65B-7A2B390DB5C0}" dt="2026-01-21T08:27:01.509" v="464" actId="1076"/>
          <ac:spMkLst>
            <pc:docMk/>
            <pc:sldMk cId="1388385474" sldId="1498"/>
            <ac:spMk id="17" creationId="{734494EF-C9CB-4710-8F3F-07D94B6FCAA7}"/>
          </ac:spMkLst>
        </pc:spChg>
        <pc:spChg chg="mod">
          <ac:chgData name="张承勇" userId="04ec64db-0e6d-4542-b62f-9b650ffe9ad6" providerId="ADAL" clId="{A0573D2C-686F-477F-B65B-7A2B390DB5C0}" dt="2026-01-21T09:40:26.085" v="1217" actId="207"/>
          <ac:spMkLst>
            <pc:docMk/>
            <pc:sldMk cId="1388385474" sldId="1498"/>
            <ac:spMk id="37" creationId="{F6152F4E-2444-4B5A-9E40-2064667B1F2F}"/>
          </ac:spMkLst>
        </pc:spChg>
        <pc:grpChg chg="mod">
          <ac:chgData name="张承勇" userId="04ec64db-0e6d-4542-b62f-9b650ffe9ad6" providerId="ADAL" clId="{A0573D2C-686F-477F-B65B-7A2B390DB5C0}" dt="2026-01-21T09:22:03.362" v="986" actId="1076"/>
          <ac:grpSpMkLst>
            <pc:docMk/>
            <pc:sldMk cId="1388385474" sldId="1498"/>
            <ac:grpSpMk id="6" creationId="{83477AA8-34FE-402E-A03A-89049F24758C}"/>
          </ac:grpSpMkLst>
        </pc:grpChg>
      </pc:sldChg>
      <pc:sldChg chg="delSp modSp add del mod delAnim">
        <pc:chgData name="张承勇" userId="04ec64db-0e6d-4542-b62f-9b650ffe9ad6" providerId="ADAL" clId="{A0573D2C-686F-477F-B65B-7A2B390DB5C0}" dt="2026-01-22T03:41:51.070" v="1754" actId="47"/>
        <pc:sldMkLst>
          <pc:docMk/>
          <pc:sldMk cId="3055069448" sldId="1498"/>
        </pc:sldMkLst>
        <pc:spChg chg="del">
          <ac:chgData name="张承勇" userId="04ec64db-0e6d-4542-b62f-9b650ffe9ad6" providerId="ADAL" clId="{A0573D2C-686F-477F-B65B-7A2B390DB5C0}" dt="2026-01-22T03:24:49.659" v="1602" actId="21"/>
          <ac:spMkLst>
            <pc:docMk/>
            <pc:sldMk cId="3055069448" sldId="1498"/>
            <ac:spMk id="11" creationId="{9EBDE664-3295-4C6D-AF99-F2D865B78002}"/>
          </ac:spMkLst>
        </pc:spChg>
        <pc:spChg chg="del">
          <ac:chgData name="张承勇" userId="04ec64db-0e6d-4542-b62f-9b650ffe9ad6" providerId="ADAL" clId="{A0573D2C-686F-477F-B65B-7A2B390DB5C0}" dt="2026-01-22T03:24:49.659" v="1602" actId="21"/>
          <ac:spMkLst>
            <pc:docMk/>
            <pc:sldMk cId="3055069448" sldId="1498"/>
            <ac:spMk id="13" creationId="{3361DB1A-ECF1-4FB0-90F4-80E946DC3816}"/>
          </ac:spMkLst>
        </pc:spChg>
        <pc:spChg chg="mod">
          <ac:chgData name="张承勇" userId="04ec64db-0e6d-4542-b62f-9b650ffe9ad6" providerId="ADAL" clId="{A0573D2C-686F-477F-B65B-7A2B390DB5C0}" dt="2026-01-22T03:37:22.306" v="1680" actId="20577"/>
          <ac:spMkLst>
            <pc:docMk/>
            <pc:sldMk cId="3055069448" sldId="1498"/>
            <ac:spMk id="14" creationId="{90A26852-68B6-4516-ABD2-2DDE4408AB57}"/>
          </ac:spMkLst>
        </pc:spChg>
        <pc:spChg chg="mod">
          <ac:chgData name="张承勇" userId="04ec64db-0e6d-4542-b62f-9b650ffe9ad6" providerId="ADAL" clId="{A0573D2C-686F-477F-B65B-7A2B390DB5C0}" dt="2026-01-22T03:28:03.361" v="1641" actId="1076"/>
          <ac:spMkLst>
            <pc:docMk/>
            <pc:sldMk cId="3055069448" sldId="1498"/>
            <ac:spMk id="17" creationId="{734494EF-C9CB-4710-8F3F-07D94B6FCAA7}"/>
          </ac:spMkLst>
        </pc:spChg>
        <pc:spChg chg="mod">
          <ac:chgData name="张承勇" userId="04ec64db-0e6d-4542-b62f-9b650ffe9ad6" providerId="ADAL" clId="{A0573D2C-686F-477F-B65B-7A2B390DB5C0}" dt="2026-01-22T03:34:08.726" v="1674" actId="1076"/>
          <ac:spMkLst>
            <pc:docMk/>
            <pc:sldMk cId="3055069448" sldId="1498"/>
            <ac:spMk id="21" creationId="{8CCD7F7D-DDDA-4AAD-AA1D-C75A2F4C658C}"/>
          </ac:spMkLst>
        </pc:spChg>
        <pc:grpChg chg="del">
          <ac:chgData name="张承勇" userId="04ec64db-0e6d-4542-b62f-9b650ffe9ad6" providerId="ADAL" clId="{A0573D2C-686F-477F-B65B-7A2B390DB5C0}" dt="2026-01-22T03:24:49.659" v="1602" actId="21"/>
          <ac:grpSpMkLst>
            <pc:docMk/>
            <pc:sldMk cId="3055069448" sldId="1498"/>
            <ac:grpSpMk id="5" creationId="{FECF3473-B7CA-4286-976D-8CF66BAD8098}"/>
          </ac:grpSpMkLst>
        </pc:grpChg>
        <pc:grpChg chg="mod ord">
          <ac:chgData name="张承勇" userId="04ec64db-0e6d-4542-b62f-9b650ffe9ad6" providerId="ADAL" clId="{A0573D2C-686F-477F-B65B-7A2B390DB5C0}" dt="2026-01-22T03:28:10.761" v="1643" actId="167"/>
          <ac:grpSpMkLst>
            <pc:docMk/>
            <pc:sldMk cId="3055069448" sldId="1498"/>
            <ac:grpSpMk id="6" creationId="{83477AA8-34FE-402E-A03A-89049F24758C}"/>
          </ac:grpSpMkLst>
        </pc:grpChg>
        <pc:grpChg chg="mod">
          <ac:chgData name="张承勇" userId="04ec64db-0e6d-4542-b62f-9b650ffe9ad6" providerId="ADAL" clId="{A0573D2C-686F-477F-B65B-7A2B390DB5C0}" dt="2026-01-22T03:27:59.995" v="1640" actId="1076"/>
          <ac:grpSpMkLst>
            <pc:docMk/>
            <pc:sldMk cId="3055069448" sldId="1498"/>
            <ac:grpSpMk id="9" creationId="{D6DC850A-4035-4AD2-AFCC-67C73B6BC8F0}"/>
          </ac:grpSpMkLst>
        </pc:grpChg>
      </pc:sldChg>
      <pc:sldChg chg="addSp delSp modSp mod modAnim">
        <pc:chgData name="张承勇" userId="04ec64db-0e6d-4542-b62f-9b650ffe9ad6" providerId="ADAL" clId="{A0573D2C-686F-477F-B65B-7A2B390DB5C0}" dt="2026-01-23T03:03:44.266" v="2478" actId="20577"/>
        <pc:sldMkLst>
          <pc:docMk/>
          <pc:sldMk cId="3842529047" sldId="1499"/>
        </pc:sldMkLst>
        <pc:spChg chg="add del">
          <ac:chgData name="张承勇" userId="04ec64db-0e6d-4542-b62f-9b650ffe9ad6" providerId="ADAL" clId="{A0573D2C-686F-477F-B65B-7A2B390DB5C0}" dt="2026-01-21T13:20:27.292" v="1307" actId="22"/>
          <ac:spMkLst>
            <pc:docMk/>
            <pc:sldMk cId="3842529047" sldId="1499"/>
            <ac:spMk id="3" creationId="{563B90E3-70B2-2F85-719C-3F3A8C6B3E09}"/>
          </ac:spMkLst>
        </pc:spChg>
        <pc:spChg chg="add mod">
          <ac:chgData name="张承勇" userId="04ec64db-0e6d-4542-b62f-9b650ffe9ad6" providerId="ADAL" clId="{A0573D2C-686F-477F-B65B-7A2B390DB5C0}" dt="2026-01-23T02:57:18.481" v="2421"/>
          <ac:spMkLst>
            <pc:docMk/>
            <pc:sldMk cId="3842529047" sldId="1499"/>
            <ac:spMk id="5" creationId="{EE33CC79-48FF-C563-101E-A6D504DDED62}"/>
          </ac:spMkLst>
        </pc:spChg>
        <pc:spChg chg="add mod">
          <ac:chgData name="张承勇" userId="04ec64db-0e6d-4542-b62f-9b650ffe9ad6" providerId="ADAL" clId="{A0573D2C-686F-477F-B65B-7A2B390DB5C0}" dt="2026-01-23T02:57:31.844" v="2422" actId="1076"/>
          <ac:spMkLst>
            <pc:docMk/>
            <pc:sldMk cId="3842529047" sldId="1499"/>
            <ac:spMk id="6" creationId="{0CE0B80B-C312-49E1-AB85-54FCB10ED364}"/>
          </ac:spMkLst>
        </pc:spChg>
        <pc:spChg chg="del mod topLvl">
          <ac:chgData name="张承勇" userId="04ec64db-0e6d-4542-b62f-9b650ffe9ad6" providerId="ADAL" clId="{A0573D2C-686F-477F-B65B-7A2B390DB5C0}" dt="2026-01-23T02:56:56.696" v="2411" actId="478"/>
          <ac:spMkLst>
            <pc:docMk/>
            <pc:sldMk cId="3842529047" sldId="1499"/>
            <ac:spMk id="11" creationId="{92B09F11-5278-4178-2955-29F39D068630}"/>
          </ac:spMkLst>
        </pc:spChg>
        <pc:spChg chg="add mod">
          <ac:chgData name="张承勇" userId="04ec64db-0e6d-4542-b62f-9b650ffe9ad6" providerId="ADAL" clId="{A0573D2C-686F-477F-B65B-7A2B390DB5C0}" dt="2026-01-23T02:56:29.947" v="2404" actId="1076"/>
          <ac:spMkLst>
            <pc:docMk/>
            <pc:sldMk cId="3842529047" sldId="1499"/>
            <ac:spMk id="13" creationId="{7769C6AF-E59E-4E1D-ABC6-5A24D67E5B28}"/>
          </ac:spMkLst>
        </pc:spChg>
        <pc:spChg chg="del mod">
          <ac:chgData name="张承勇" userId="04ec64db-0e6d-4542-b62f-9b650ffe9ad6" providerId="ADAL" clId="{A0573D2C-686F-477F-B65B-7A2B390DB5C0}" dt="2026-01-23T02:54:00.642" v="2379" actId="478"/>
          <ac:spMkLst>
            <pc:docMk/>
            <pc:sldMk cId="3842529047" sldId="1499"/>
            <ac:spMk id="21" creationId="{0CE0B80B-C312-49E1-AB85-54FCB10ED364}"/>
          </ac:spMkLst>
        </pc:spChg>
        <pc:spChg chg="mod">
          <ac:chgData name="张承勇" userId="04ec64db-0e6d-4542-b62f-9b650ffe9ad6" providerId="ADAL" clId="{A0573D2C-686F-477F-B65B-7A2B390DB5C0}" dt="2026-01-23T03:03:44.266" v="2478" actId="20577"/>
          <ac:spMkLst>
            <pc:docMk/>
            <pc:sldMk cId="3842529047" sldId="1499"/>
            <ac:spMk id="22" creationId="{990BD3F9-0414-4435-8150-F543A6F37EBD}"/>
          </ac:spMkLst>
        </pc:spChg>
        <pc:spChg chg="mod">
          <ac:chgData name="张承勇" userId="04ec64db-0e6d-4542-b62f-9b650ffe9ad6" providerId="ADAL" clId="{A0573D2C-686F-477F-B65B-7A2B390DB5C0}" dt="2026-01-23T02:54:25.639" v="2387" actId="404"/>
          <ac:spMkLst>
            <pc:docMk/>
            <pc:sldMk cId="3842529047" sldId="1499"/>
            <ac:spMk id="30" creationId="{C437F7E5-4E87-44D4-9FE7-566AFD2D308E}"/>
          </ac:spMkLst>
        </pc:spChg>
        <pc:grpChg chg="add del mod">
          <ac:chgData name="张承勇" userId="04ec64db-0e6d-4542-b62f-9b650ffe9ad6" providerId="ADAL" clId="{A0573D2C-686F-477F-B65B-7A2B390DB5C0}" dt="2026-01-23T02:56:56.696" v="2411" actId="478"/>
          <ac:grpSpMkLst>
            <pc:docMk/>
            <pc:sldMk cId="3842529047" sldId="1499"/>
            <ac:grpSpMk id="8" creationId="{B41BCDCF-A1A1-C52D-6848-645507FC4B6B}"/>
          </ac:grpSpMkLst>
        </pc:grpChg>
        <pc:grpChg chg="mod">
          <ac:chgData name="张承勇" userId="04ec64db-0e6d-4542-b62f-9b650ffe9ad6" providerId="ADAL" clId="{A0573D2C-686F-477F-B65B-7A2B390DB5C0}" dt="2026-01-23T02:57:03.843" v="2415" actId="1076"/>
          <ac:grpSpMkLst>
            <pc:docMk/>
            <pc:sldMk cId="3842529047" sldId="1499"/>
            <ac:grpSpMk id="29" creationId="{3825E03F-587E-4A5B-944B-4688B9821F8B}"/>
          </ac:grpSpMkLst>
        </pc:grpChg>
        <pc:picChg chg="add mod">
          <ac:chgData name="张承勇" userId="04ec64db-0e6d-4542-b62f-9b650ffe9ad6" providerId="ADAL" clId="{A0573D2C-686F-477F-B65B-7A2B390DB5C0}" dt="2026-01-23T02:56:14.155" v="2401" actId="1076"/>
          <ac:picMkLst>
            <pc:docMk/>
            <pc:sldMk cId="3842529047" sldId="1499"/>
            <ac:picMk id="7" creationId="{8188FE64-E3BF-ABCD-CF51-4AE4AA3F1A1E}"/>
          </ac:picMkLst>
        </pc:picChg>
        <pc:picChg chg="mod topLvl">
          <ac:chgData name="张承勇" userId="04ec64db-0e6d-4542-b62f-9b650ffe9ad6" providerId="ADAL" clId="{A0573D2C-686F-477F-B65B-7A2B390DB5C0}" dt="2026-01-23T02:57:01.411" v="2414" actId="1076"/>
          <ac:picMkLst>
            <pc:docMk/>
            <pc:sldMk cId="3842529047" sldId="1499"/>
            <ac:picMk id="9" creationId="{2614049A-C45F-0859-5113-AFAD4217827C}"/>
          </ac:picMkLst>
        </pc:picChg>
        <pc:picChg chg="mod">
          <ac:chgData name="张承勇" userId="04ec64db-0e6d-4542-b62f-9b650ffe9ad6" providerId="ADAL" clId="{A0573D2C-686F-477F-B65B-7A2B390DB5C0}" dt="2026-01-23T02:54:29.482" v="2389" actId="1076"/>
          <ac:picMkLst>
            <pc:docMk/>
            <pc:sldMk cId="3842529047" sldId="1499"/>
            <ac:picMk id="19" creationId="{7698738B-60DF-4FC9-9482-5E987F00CDCE}"/>
          </ac:picMkLst>
        </pc:picChg>
        <pc:picChg chg="del mod ord">
          <ac:chgData name="张承勇" userId="04ec64db-0e6d-4542-b62f-9b650ffe9ad6" providerId="ADAL" clId="{A0573D2C-686F-477F-B65B-7A2B390DB5C0}" dt="2026-01-23T02:56:41.566" v="2407" actId="478"/>
          <ac:picMkLst>
            <pc:docMk/>
            <pc:sldMk cId="3842529047" sldId="1499"/>
            <ac:picMk id="24" creationId="{1CC7AF41-7E9B-4013-BDE6-E0720810CDB5}"/>
          </ac:picMkLst>
        </pc:picChg>
        <pc:cxnChg chg="del mod">
          <ac:chgData name="张承勇" userId="04ec64db-0e6d-4542-b62f-9b650ffe9ad6" providerId="ADAL" clId="{A0573D2C-686F-477F-B65B-7A2B390DB5C0}" dt="2026-01-23T02:56:54.141" v="2410" actId="478"/>
          <ac:cxnSpMkLst>
            <pc:docMk/>
            <pc:sldMk cId="3842529047" sldId="1499"/>
            <ac:cxnSpMk id="10" creationId="{E61ADEEA-8AD5-77CD-BE97-FD925C7E14AA}"/>
          </ac:cxnSpMkLst>
        </pc:cxnChg>
      </pc:sldChg>
      <pc:sldChg chg="addSp delSp modSp del mod">
        <pc:chgData name="张承勇" userId="04ec64db-0e6d-4542-b62f-9b650ffe9ad6" providerId="ADAL" clId="{A0573D2C-686F-477F-B65B-7A2B390DB5C0}" dt="2026-01-22T02:15:29.004" v="1555" actId="47"/>
        <pc:sldMkLst>
          <pc:docMk/>
          <pc:sldMk cId="3344816968" sldId="1500"/>
        </pc:sldMkLst>
        <pc:spChg chg="mod">
          <ac:chgData name="张承勇" userId="04ec64db-0e6d-4542-b62f-9b650ffe9ad6" providerId="ADAL" clId="{A0573D2C-686F-477F-B65B-7A2B390DB5C0}" dt="2026-01-21T09:34:18.978" v="1127"/>
          <ac:spMkLst>
            <pc:docMk/>
            <pc:sldMk cId="3344816968" sldId="1500"/>
            <ac:spMk id="14" creationId="{88BD5334-0656-4648-A2EC-E8D89A1BDEA3}"/>
          </ac:spMkLst>
        </pc:spChg>
        <pc:spChg chg="mod">
          <ac:chgData name="张承勇" userId="04ec64db-0e6d-4542-b62f-9b650ffe9ad6" providerId="ADAL" clId="{A0573D2C-686F-477F-B65B-7A2B390DB5C0}" dt="2026-01-21T08:15:31.130" v="459" actId="14100"/>
          <ac:spMkLst>
            <pc:docMk/>
            <pc:sldMk cId="3344816968" sldId="1500"/>
            <ac:spMk id="17" creationId="{7D347E6C-561E-42EB-B007-48EC10A28705}"/>
          </ac:spMkLst>
        </pc:spChg>
        <pc:picChg chg="add mod">
          <ac:chgData name="张承勇" userId="04ec64db-0e6d-4542-b62f-9b650ffe9ad6" providerId="ADAL" clId="{A0573D2C-686F-477F-B65B-7A2B390DB5C0}" dt="2026-01-20T03:43:54.480" v="204" actId="1076"/>
          <ac:picMkLst>
            <pc:docMk/>
            <pc:sldMk cId="3344816968" sldId="1500"/>
            <ac:picMk id="2" creationId="{BE292617-358E-31AE-2C9F-207D83B87891}"/>
          </ac:picMkLst>
        </pc:picChg>
        <pc:picChg chg="del">
          <ac:chgData name="张承勇" userId="04ec64db-0e6d-4542-b62f-9b650ffe9ad6" providerId="ADAL" clId="{A0573D2C-686F-477F-B65B-7A2B390DB5C0}" dt="2026-01-20T03:43:42.996" v="202" actId="478"/>
          <ac:picMkLst>
            <pc:docMk/>
            <pc:sldMk cId="3344816968" sldId="1500"/>
            <ac:picMk id="9" creationId="{AB8FAA45-F957-4F9B-A114-528906D88D61}"/>
          </ac:picMkLst>
        </pc:picChg>
      </pc:sldChg>
      <pc:sldChg chg="delSp modSp del mod">
        <pc:chgData name="张承勇" userId="04ec64db-0e6d-4542-b62f-9b650ffe9ad6" providerId="ADAL" clId="{A0573D2C-686F-477F-B65B-7A2B390DB5C0}" dt="2026-01-23T02:57:49.276" v="2424" actId="47"/>
        <pc:sldMkLst>
          <pc:docMk/>
          <pc:sldMk cId="4266583299" sldId="1501"/>
        </pc:sldMkLst>
        <pc:spChg chg="del">
          <ac:chgData name="张承勇" userId="04ec64db-0e6d-4542-b62f-9b650ffe9ad6" providerId="ADAL" clId="{A0573D2C-686F-477F-B65B-7A2B390DB5C0}" dt="2026-01-23T02:56:18.715" v="2402" actId="21"/>
          <ac:spMkLst>
            <pc:docMk/>
            <pc:sldMk cId="4266583299" sldId="1501"/>
            <ac:spMk id="13" creationId="{7769C6AF-E59E-4E1D-ABC6-5A24D67E5B28}"/>
          </ac:spMkLst>
        </pc:spChg>
        <pc:spChg chg="del">
          <ac:chgData name="张承勇" userId="04ec64db-0e6d-4542-b62f-9b650ffe9ad6" providerId="ADAL" clId="{A0573D2C-686F-477F-B65B-7A2B390DB5C0}" dt="2026-01-23T02:54:44.782" v="2393" actId="21"/>
          <ac:spMkLst>
            <pc:docMk/>
            <pc:sldMk cId="4266583299" sldId="1501"/>
            <ac:spMk id="21" creationId="{0CE0B80B-C312-49E1-AB85-54FCB10ED364}"/>
          </ac:spMkLst>
        </pc:spChg>
        <pc:spChg chg="mod">
          <ac:chgData name="张承勇" userId="04ec64db-0e6d-4542-b62f-9b650ffe9ad6" providerId="ADAL" clId="{A0573D2C-686F-477F-B65B-7A2B390DB5C0}" dt="2026-01-23T02:53:14.702" v="2373"/>
          <ac:spMkLst>
            <pc:docMk/>
            <pc:sldMk cId="4266583299" sldId="1501"/>
            <ac:spMk id="22" creationId="{990BD3F9-0414-4435-8150-F543A6F37EBD}"/>
          </ac:spMkLst>
        </pc:spChg>
      </pc:sldChg>
      <pc:sldChg chg="modSp mod">
        <pc:chgData name="张承勇" userId="04ec64db-0e6d-4542-b62f-9b650ffe9ad6" providerId="ADAL" clId="{A0573D2C-686F-477F-B65B-7A2B390DB5C0}" dt="2026-01-23T03:08:32.777" v="2511" actId="1076"/>
        <pc:sldMkLst>
          <pc:docMk/>
          <pc:sldMk cId="816849453" sldId="1503"/>
        </pc:sldMkLst>
        <pc:spChg chg="mod">
          <ac:chgData name="张承勇" userId="04ec64db-0e6d-4542-b62f-9b650ffe9ad6" providerId="ADAL" clId="{A0573D2C-686F-477F-B65B-7A2B390DB5C0}" dt="2026-01-23T03:03:45.884" v="2481" actId="20577"/>
          <ac:spMkLst>
            <pc:docMk/>
            <pc:sldMk cId="816849453" sldId="1503"/>
            <ac:spMk id="11" creationId="{AF8DBF8A-4CEB-4534-BF2F-9628A36026B6}"/>
          </ac:spMkLst>
        </pc:spChg>
        <pc:spChg chg="mod">
          <ac:chgData name="张承勇" userId="04ec64db-0e6d-4542-b62f-9b650ffe9ad6" providerId="ADAL" clId="{A0573D2C-686F-477F-B65B-7A2B390DB5C0}" dt="2026-01-23T03:08:32.777" v="2511" actId="1076"/>
          <ac:spMkLst>
            <pc:docMk/>
            <pc:sldMk cId="816849453" sldId="1503"/>
            <ac:spMk id="22" creationId="{87BA5EF7-4026-436A-994C-25299862147D}"/>
          </ac:spMkLst>
        </pc:spChg>
        <pc:spChg chg="mod">
          <ac:chgData name="张承勇" userId="04ec64db-0e6d-4542-b62f-9b650ffe9ad6" providerId="ADAL" clId="{A0573D2C-686F-477F-B65B-7A2B390DB5C0}" dt="2026-01-23T03:08:30.126" v="2510" actId="1076"/>
          <ac:spMkLst>
            <pc:docMk/>
            <pc:sldMk cId="816849453" sldId="1503"/>
            <ac:spMk id="25" creationId="{06673F03-E2EF-4B72-83CA-C7676CAF1A34}"/>
          </ac:spMkLst>
        </pc:spChg>
        <pc:grpChg chg="mod">
          <ac:chgData name="张承勇" userId="04ec64db-0e6d-4542-b62f-9b650ffe9ad6" providerId="ADAL" clId="{A0573D2C-686F-477F-B65B-7A2B390DB5C0}" dt="2026-01-21T13:19:15.972" v="1302" actId="1076"/>
          <ac:grpSpMkLst>
            <pc:docMk/>
            <pc:sldMk cId="816849453" sldId="1503"/>
            <ac:grpSpMk id="8" creationId="{718B0AA7-121C-464A-81D3-FD152D894B26}"/>
          </ac:grpSpMkLst>
        </pc:grpChg>
      </pc:sldChg>
      <pc:sldChg chg="modSp mod modAnim">
        <pc:chgData name="张承勇" userId="04ec64db-0e6d-4542-b62f-9b650ffe9ad6" providerId="ADAL" clId="{A0573D2C-686F-477F-B65B-7A2B390DB5C0}" dt="2026-01-23T03:06:39.792" v="2508" actId="113"/>
        <pc:sldMkLst>
          <pc:docMk/>
          <pc:sldMk cId="4286763985" sldId="1504"/>
        </pc:sldMkLst>
        <pc:spChg chg="mod">
          <ac:chgData name="张承勇" userId="04ec64db-0e6d-4542-b62f-9b650ffe9ad6" providerId="ADAL" clId="{A0573D2C-686F-477F-B65B-7A2B390DB5C0}" dt="2026-01-23T03:01:15.942" v="2431"/>
          <ac:spMkLst>
            <pc:docMk/>
            <pc:sldMk cId="4286763985" sldId="1504"/>
            <ac:spMk id="8" creationId="{61DB65BB-F062-40D7-8C77-00B614FC6430}"/>
          </ac:spMkLst>
        </pc:spChg>
        <pc:spChg chg="mod">
          <ac:chgData name="张承勇" userId="04ec64db-0e6d-4542-b62f-9b650ffe9ad6" providerId="ADAL" clId="{A0573D2C-686F-477F-B65B-7A2B390DB5C0}" dt="2026-01-23T01:24:28.540" v="2093" actId="207"/>
          <ac:spMkLst>
            <pc:docMk/>
            <pc:sldMk cId="4286763985" sldId="1504"/>
            <ac:spMk id="9" creationId="{A5399845-2527-4169-A051-CF7F31F7114B}"/>
          </ac:spMkLst>
        </pc:spChg>
        <pc:spChg chg="mod">
          <ac:chgData name="张承勇" userId="04ec64db-0e6d-4542-b62f-9b650ffe9ad6" providerId="ADAL" clId="{A0573D2C-686F-477F-B65B-7A2B390DB5C0}" dt="2026-01-23T03:06:39.792" v="2508" actId="113"/>
          <ac:spMkLst>
            <pc:docMk/>
            <pc:sldMk cId="4286763985" sldId="1504"/>
            <ac:spMk id="14" creationId="{E2A43E71-BDC7-4A0D-9C0E-711FCD306011}"/>
          </ac:spMkLst>
        </pc:spChg>
        <pc:spChg chg="mod">
          <ac:chgData name="张承勇" userId="04ec64db-0e6d-4542-b62f-9b650ffe9ad6" providerId="ADAL" clId="{A0573D2C-686F-477F-B65B-7A2B390DB5C0}" dt="2026-01-23T03:06:24.064" v="2507" actId="113"/>
          <ac:spMkLst>
            <pc:docMk/>
            <pc:sldMk cId="4286763985" sldId="1504"/>
            <ac:spMk id="18" creationId="{80EFC2D6-D33E-4A69-8161-FAEF8650B853}"/>
          </ac:spMkLst>
        </pc:spChg>
        <pc:spChg chg="mod">
          <ac:chgData name="张承勇" userId="04ec64db-0e6d-4542-b62f-9b650ffe9ad6" providerId="ADAL" clId="{A0573D2C-686F-477F-B65B-7A2B390DB5C0}" dt="2026-01-20T03:38:18.055" v="192" actId="1076"/>
          <ac:spMkLst>
            <pc:docMk/>
            <pc:sldMk cId="4286763985" sldId="1504"/>
            <ac:spMk id="30" creationId="{C3E95030-CA4F-4FE4-B84A-8C1D19220D47}"/>
          </ac:spMkLst>
        </pc:spChg>
        <pc:grpChg chg="mod">
          <ac:chgData name="张承勇" userId="04ec64db-0e6d-4542-b62f-9b650ffe9ad6" providerId="ADAL" clId="{A0573D2C-686F-477F-B65B-7A2B390DB5C0}" dt="2026-01-20T03:32:09.756" v="172" actId="1076"/>
          <ac:grpSpMkLst>
            <pc:docMk/>
            <pc:sldMk cId="4286763985" sldId="1504"/>
            <ac:grpSpMk id="5" creationId="{102CA049-DF89-44C6-9C51-B714BE297015}"/>
          </ac:grpSpMkLst>
        </pc:grpChg>
      </pc:sldChg>
      <pc:sldChg chg="addSp delSp modSp add mod delAnim modAnim">
        <pc:chgData name="张承勇" userId="04ec64db-0e6d-4542-b62f-9b650ffe9ad6" providerId="ADAL" clId="{A0573D2C-686F-477F-B65B-7A2B390DB5C0}" dt="2026-01-23T03:01:52.269" v="2446"/>
        <pc:sldMkLst>
          <pc:docMk/>
          <pc:sldMk cId="998949230" sldId="1505"/>
        </pc:sldMkLst>
        <pc:spChg chg="mod topLvl">
          <ac:chgData name="张承勇" userId="04ec64db-0e6d-4542-b62f-9b650ffe9ad6" providerId="ADAL" clId="{A0573D2C-686F-477F-B65B-7A2B390DB5C0}" dt="2026-01-22T03:57:17.191" v="1958" actId="1076"/>
          <ac:spMkLst>
            <pc:docMk/>
            <pc:sldMk cId="998949230" sldId="1505"/>
            <ac:spMk id="4" creationId="{E3639359-6034-FC2E-D7EC-DA2893A8DD84}"/>
          </ac:spMkLst>
        </pc:spChg>
        <pc:spChg chg="del mod topLvl">
          <ac:chgData name="张承勇" userId="04ec64db-0e6d-4542-b62f-9b650ffe9ad6" providerId="ADAL" clId="{A0573D2C-686F-477F-B65B-7A2B390DB5C0}" dt="2026-01-22T03:51:42.750" v="1874" actId="478"/>
          <ac:spMkLst>
            <pc:docMk/>
            <pc:sldMk cId="998949230" sldId="1505"/>
            <ac:spMk id="5" creationId="{5261F955-E4CC-6858-9D0E-D6222EA90D6E}"/>
          </ac:spMkLst>
        </pc:spChg>
        <pc:spChg chg="add del">
          <ac:chgData name="张承勇" userId="04ec64db-0e6d-4542-b62f-9b650ffe9ad6" providerId="ADAL" clId="{A0573D2C-686F-477F-B65B-7A2B390DB5C0}" dt="2026-01-22T04:00:29.156" v="1973" actId="22"/>
          <ac:spMkLst>
            <pc:docMk/>
            <pc:sldMk cId="998949230" sldId="1505"/>
            <ac:spMk id="7" creationId="{401C3459-AFC5-AE9C-8416-462D04505B90}"/>
          </ac:spMkLst>
        </pc:spChg>
        <pc:spChg chg="add mod">
          <ac:chgData name="张承勇" userId="04ec64db-0e6d-4542-b62f-9b650ffe9ad6" providerId="ADAL" clId="{A0573D2C-686F-477F-B65B-7A2B390DB5C0}" dt="2026-01-22T04:00:46.198" v="1979" actId="1076"/>
          <ac:spMkLst>
            <pc:docMk/>
            <pc:sldMk cId="998949230" sldId="1505"/>
            <ac:spMk id="9" creationId="{B0289C2C-1E2F-3840-4A6D-58C25996CD0D}"/>
          </ac:spMkLst>
        </pc:spChg>
        <pc:spChg chg="add mod">
          <ac:chgData name="张承勇" userId="04ec64db-0e6d-4542-b62f-9b650ffe9ad6" providerId="ADAL" clId="{A0573D2C-686F-477F-B65B-7A2B390DB5C0}" dt="2026-01-22T04:01:10.655" v="1989" actId="1076"/>
          <ac:spMkLst>
            <pc:docMk/>
            <pc:sldMk cId="998949230" sldId="1505"/>
            <ac:spMk id="11" creationId="{71635250-9721-F6AF-D1C0-DEB806EF25BE}"/>
          </ac:spMkLst>
        </pc:spChg>
        <pc:spChg chg="add mod">
          <ac:chgData name="张承勇" userId="04ec64db-0e6d-4542-b62f-9b650ffe9ad6" providerId="ADAL" clId="{A0573D2C-686F-477F-B65B-7A2B390DB5C0}" dt="2026-01-22T04:01:20.468" v="1991" actId="1076"/>
          <ac:spMkLst>
            <pc:docMk/>
            <pc:sldMk cId="998949230" sldId="1505"/>
            <ac:spMk id="12" creationId="{30726F1B-A469-C7BF-16F2-D77AF9E10E4A}"/>
          </ac:spMkLst>
        </pc:spChg>
        <pc:spChg chg="add mod">
          <ac:chgData name="张承勇" userId="04ec64db-0e6d-4542-b62f-9b650ffe9ad6" providerId="ADAL" clId="{A0573D2C-686F-477F-B65B-7A2B390DB5C0}" dt="2026-01-23T01:23:22.390" v="2085" actId="1076"/>
          <ac:spMkLst>
            <pc:docMk/>
            <pc:sldMk cId="998949230" sldId="1505"/>
            <ac:spMk id="14" creationId="{D1444AAC-69DF-74C1-3883-C9940E507514}"/>
          </ac:spMkLst>
        </pc:spChg>
        <pc:spChg chg="mod">
          <ac:chgData name="张承勇" userId="04ec64db-0e6d-4542-b62f-9b650ffe9ad6" providerId="ADAL" clId="{A0573D2C-686F-477F-B65B-7A2B390DB5C0}" dt="2026-01-22T04:00:25.019" v="1971" actId="21"/>
          <ac:spMkLst>
            <pc:docMk/>
            <pc:sldMk cId="998949230" sldId="1505"/>
            <ac:spMk id="15" creationId="{400D5737-8E54-FA02-3B38-C3DE5029624C}"/>
          </ac:spMkLst>
        </pc:spChg>
        <pc:spChg chg="mod">
          <ac:chgData name="张承勇" userId="04ec64db-0e6d-4542-b62f-9b650ffe9ad6" providerId="ADAL" clId="{A0573D2C-686F-477F-B65B-7A2B390DB5C0}" dt="2026-01-22T04:01:54.715" v="1995" actId="20577"/>
          <ac:spMkLst>
            <pc:docMk/>
            <pc:sldMk cId="998949230" sldId="1505"/>
            <ac:spMk id="18" creationId="{5D215BBB-FF3B-2456-AD7E-134547999440}"/>
          </ac:spMkLst>
        </pc:spChg>
        <pc:spChg chg="mod">
          <ac:chgData name="张承勇" userId="04ec64db-0e6d-4542-b62f-9b650ffe9ad6" providerId="ADAL" clId="{A0573D2C-686F-477F-B65B-7A2B390DB5C0}" dt="2026-01-22T03:45:11.421" v="1847" actId="6549"/>
          <ac:spMkLst>
            <pc:docMk/>
            <pc:sldMk cId="998949230" sldId="1505"/>
            <ac:spMk id="26" creationId="{DA733369-EF91-CCF6-8BBA-70DED9AED6D2}"/>
          </ac:spMkLst>
        </pc:spChg>
        <pc:spChg chg="mod">
          <ac:chgData name="张承勇" userId="04ec64db-0e6d-4542-b62f-9b650ffe9ad6" providerId="ADAL" clId="{A0573D2C-686F-477F-B65B-7A2B390DB5C0}" dt="2026-01-23T01:17:55.272" v="2051" actId="1076"/>
          <ac:spMkLst>
            <pc:docMk/>
            <pc:sldMk cId="998949230" sldId="1505"/>
            <ac:spMk id="32" creationId="{26ED577F-99AB-40FC-83B7-D4D192F4BD10}"/>
          </ac:spMkLst>
        </pc:spChg>
        <pc:spChg chg="mod">
          <ac:chgData name="张承勇" userId="04ec64db-0e6d-4542-b62f-9b650ffe9ad6" providerId="ADAL" clId="{A0573D2C-686F-477F-B65B-7A2B390DB5C0}" dt="2026-01-23T03:01:52.269" v="2446"/>
          <ac:spMkLst>
            <pc:docMk/>
            <pc:sldMk cId="998949230" sldId="1505"/>
            <ac:spMk id="37" creationId="{F6152F4E-2444-4B5A-9E40-2064667B1F2F}"/>
          </ac:spMkLst>
        </pc:spChg>
        <pc:grpChg chg="add del mod">
          <ac:chgData name="张承勇" userId="04ec64db-0e6d-4542-b62f-9b650ffe9ad6" providerId="ADAL" clId="{A0573D2C-686F-477F-B65B-7A2B390DB5C0}" dt="2026-01-22T03:51:42.750" v="1874" actId="478"/>
          <ac:grpSpMkLst>
            <pc:docMk/>
            <pc:sldMk cId="998949230" sldId="1505"/>
            <ac:grpSpMk id="3" creationId="{8E62D583-69FB-5A6A-3394-38FC018CE814}"/>
          </ac:grpSpMkLst>
        </pc:grpChg>
        <pc:grpChg chg="mod">
          <ac:chgData name="张承勇" userId="04ec64db-0e6d-4542-b62f-9b650ffe9ad6" providerId="ADAL" clId="{A0573D2C-686F-477F-B65B-7A2B390DB5C0}" dt="2026-01-22T03:45:11.421" v="1847" actId="6549"/>
          <ac:grpSpMkLst>
            <pc:docMk/>
            <pc:sldMk cId="998949230" sldId="1505"/>
            <ac:grpSpMk id="24" creationId="{38A6BED7-DAAD-70BB-B34C-4D550F9032F5}"/>
          </ac:grpSpMkLst>
        </pc:grpChg>
        <pc:grpChg chg="mod">
          <ac:chgData name="张承勇" userId="04ec64db-0e6d-4542-b62f-9b650ffe9ad6" providerId="ADAL" clId="{A0573D2C-686F-477F-B65B-7A2B390DB5C0}" dt="2026-01-22T03:53:38.909" v="1910" actId="1076"/>
          <ac:grpSpMkLst>
            <pc:docMk/>
            <pc:sldMk cId="998949230" sldId="1505"/>
            <ac:grpSpMk id="36" creationId="{E7FCA9FD-11A1-0F86-9C97-F2B00B5502CE}"/>
          </ac:grpSpMkLst>
        </pc:grpChg>
        <pc:grpChg chg="mod">
          <ac:chgData name="张承勇" userId="04ec64db-0e6d-4542-b62f-9b650ffe9ad6" providerId="ADAL" clId="{A0573D2C-686F-477F-B65B-7A2B390DB5C0}" dt="2026-01-22T03:59:59.004" v="1969" actId="1076"/>
          <ac:grpSpMkLst>
            <pc:docMk/>
            <pc:sldMk cId="998949230" sldId="1505"/>
            <ac:grpSpMk id="43" creationId="{F0C24AD5-A3D9-B53D-719E-C5DAD3265A85}"/>
          </ac:grpSpMkLst>
        </pc:grpChg>
        <pc:picChg chg="mod">
          <ac:chgData name="张承勇" userId="04ec64db-0e6d-4542-b62f-9b650ffe9ad6" providerId="ADAL" clId="{A0573D2C-686F-477F-B65B-7A2B390DB5C0}" dt="2026-01-22T04:00:02.376" v="1970" actId="1076"/>
          <ac:picMkLst>
            <pc:docMk/>
            <pc:sldMk cId="998949230" sldId="1505"/>
            <ac:picMk id="2" creationId="{C886F65F-2F68-A732-37F9-6832F9C6A682}"/>
          </ac:picMkLst>
        </pc:picChg>
        <pc:picChg chg="mod">
          <ac:chgData name="张承勇" userId="04ec64db-0e6d-4542-b62f-9b650ffe9ad6" providerId="ADAL" clId="{A0573D2C-686F-477F-B65B-7A2B390DB5C0}" dt="2026-01-22T03:45:11.421" v="1847" actId="6549"/>
          <ac:picMkLst>
            <pc:docMk/>
            <pc:sldMk cId="998949230" sldId="1505"/>
            <ac:picMk id="25" creationId="{988CC874-BAC1-5789-60BB-FEAC214ECD18}"/>
          </ac:picMkLst>
        </pc:picChg>
      </pc:sldChg>
      <pc:sldChg chg="addSp delSp modSp add del mod delAnim modAnim">
        <pc:chgData name="张承勇" userId="04ec64db-0e6d-4542-b62f-9b650ffe9ad6" providerId="ADAL" clId="{A0573D2C-686F-477F-B65B-7A2B390DB5C0}" dt="2026-01-22T03:20:51.924" v="1592" actId="2696"/>
        <pc:sldMkLst>
          <pc:docMk/>
          <pc:sldMk cId="1666006961" sldId="1505"/>
        </pc:sldMkLst>
        <pc:spChg chg="add del mod">
          <ac:chgData name="张承勇" userId="04ec64db-0e6d-4542-b62f-9b650ffe9ad6" providerId="ADAL" clId="{A0573D2C-686F-477F-B65B-7A2B390DB5C0}" dt="2026-01-21T08:45:31.365" v="652" actId="478"/>
          <ac:spMkLst>
            <pc:docMk/>
            <pc:sldMk cId="1666006961" sldId="1505"/>
            <ac:spMk id="3" creationId="{E34E549A-9484-1190-A186-828AA690B523}"/>
          </ac:spMkLst>
        </pc:spChg>
        <pc:spChg chg="add del">
          <ac:chgData name="张承勇" userId="04ec64db-0e6d-4542-b62f-9b650ffe9ad6" providerId="ADAL" clId="{A0573D2C-686F-477F-B65B-7A2B390DB5C0}" dt="2026-01-21T08:30:37.644" v="486" actId="22"/>
          <ac:spMkLst>
            <pc:docMk/>
            <pc:sldMk cId="1666006961" sldId="1505"/>
            <ac:spMk id="7" creationId="{58370D54-BB60-161A-82AE-5716ADE8311E}"/>
          </ac:spMkLst>
        </pc:spChg>
        <pc:spChg chg="add del mod">
          <ac:chgData name="张承勇" userId="04ec64db-0e6d-4542-b62f-9b650ffe9ad6" providerId="ADAL" clId="{A0573D2C-686F-477F-B65B-7A2B390DB5C0}" dt="2026-01-21T08:30:51.236" v="492" actId="478"/>
          <ac:spMkLst>
            <pc:docMk/>
            <pc:sldMk cId="1666006961" sldId="1505"/>
            <ac:spMk id="10" creationId="{DADD24AB-BAC8-1F3A-A9A5-892D5BF3DC78}"/>
          </ac:spMkLst>
        </pc:spChg>
        <pc:spChg chg="del">
          <ac:chgData name="张承勇" userId="04ec64db-0e6d-4542-b62f-9b650ffe9ad6" providerId="ADAL" clId="{A0573D2C-686F-477F-B65B-7A2B390DB5C0}" dt="2026-01-20T03:32:49.744" v="176" actId="478"/>
          <ac:spMkLst>
            <pc:docMk/>
            <pc:sldMk cId="1666006961" sldId="1505"/>
            <ac:spMk id="11" creationId="{9EBDE664-3295-4C6D-AF99-F2D865B78002}"/>
          </ac:spMkLst>
        </pc:spChg>
        <pc:spChg chg="del">
          <ac:chgData name="张承勇" userId="04ec64db-0e6d-4542-b62f-9b650ffe9ad6" providerId="ADAL" clId="{A0573D2C-686F-477F-B65B-7A2B390DB5C0}" dt="2026-01-20T03:32:47.973" v="174" actId="478"/>
          <ac:spMkLst>
            <pc:docMk/>
            <pc:sldMk cId="1666006961" sldId="1505"/>
            <ac:spMk id="13" creationId="{3361DB1A-ECF1-4FB0-90F4-80E946DC3816}"/>
          </ac:spMkLst>
        </pc:spChg>
        <pc:spChg chg="del topLvl">
          <ac:chgData name="张承勇" userId="04ec64db-0e6d-4542-b62f-9b650ffe9ad6" providerId="ADAL" clId="{A0573D2C-686F-477F-B65B-7A2B390DB5C0}" dt="2026-01-20T03:33:05.357" v="179" actId="478"/>
          <ac:spMkLst>
            <pc:docMk/>
            <pc:sldMk cId="1666006961" sldId="1505"/>
            <ac:spMk id="14" creationId="{90A26852-68B6-4516-ABD2-2DDE4408AB57}"/>
          </ac:spMkLst>
        </pc:spChg>
        <pc:spChg chg="add mod">
          <ac:chgData name="张承勇" userId="04ec64db-0e6d-4542-b62f-9b650ffe9ad6" providerId="ADAL" clId="{A0573D2C-686F-477F-B65B-7A2B390DB5C0}" dt="2026-01-21T14:01:50.171" v="1455" actId="14100"/>
          <ac:spMkLst>
            <pc:docMk/>
            <pc:sldMk cId="1666006961" sldId="1505"/>
            <ac:spMk id="15" creationId="{400D5737-8E54-FA02-3B38-C3DE5029624C}"/>
          </ac:spMkLst>
        </pc:spChg>
        <pc:spChg chg="del">
          <ac:chgData name="张承勇" userId="04ec64db-0e6d-4542-b62f-9b650ffe9ad6" providerId="ADAL" clId="{A0573D2C-686F-477F-B65B-7A2B390DB5C0}" dt="2026-01-20T03:32:59.514" v="178" actId="478"/>
          <ac:spMkLst>
            <pc:docMk/>
            <pc:sldMk cId="1666006961" sldId="1505"/>
            <ac:spMk id="17" creationId="{734494EF-C9CB-4710-8F3F-07D94B6FCAA7}"/>
          </ac:spMkLst>
        </pc:spChg>
        <pc:spChg chg="add mod">
          <ac:chgData name="张承勇" userId="04ec64db-0e6d-4542-b62f-9b650ffe9ad6" providerId="ADAL" clId="{A0573D2C-686F-477F-B65B-7A2B390DB5C0}" dt="2026-01-21T14:01:46.016" v="1452" actId="6549"/>
          <ac:spMkLst>
            <pc:docMk/>
            <pc:sldMk cId="1666006961" sldId="1505"/>
            <ac:spMk id="18" creationId="{5D215BBB-FF3B-2456-AD7E-134547999440}"/>
          </ac:spMkLst>
        </pc:spChg>
        <pc:spChg chg="add del mod">
          <ac:chgData name="张承勇" userId="04ec64db-0e6d-4542-b62f-9b650ffe9ad6" providerId="ADAL" clId="{A0573D2C-686F-477F-B65B-7A2B390DB5C0}" dt="2026-01-21T09:01:06.238" v="742" actId="478"/>
          <ac:spMkLst>
            <pc:docMk/>
            <pc:sldMk cId="1666006961" sldId="1505"/>
            <ac:spMk id="19" creationId="{3E218A4A-27A3-0245-9BA1-B5E2BC3B2320}"/>
          </ac:spMkLst>
        </pc:spChg>
        <pc:spChg chg="del topLvl">
          <ac:chgData name="张承勇" userId="04ec64db-0e6d-4542-b62f-9b650ffe9ad6" providerId="ADAL" clId="{A0573D2C-686F-477F-B65B-7A2B390DB5C0}" dt="2026-01-20T03:33:09.065" v="180" actId="478"/>
          <ac:spMkLst>
            <pc:docMk/>
            <pc:sldMk cId="1666006961" sldId="1505"/>
            <ac:spMk id="21" creationId="{8CCD7F7D-DDDA-4AAD-AA1D-C75A2F4C658C}"/>
          </ac:spMkLst>
        </pc:spChg>
        <pc:spChg chg="add del">
          <ac:chgData name="张承勇" userId="04ec64db-0e6d-4542-b62f-9b650ffe9ad6" providerId="ADAL" clId="{A0573D2C-686F-477F-B65B-7A2B390DB5C0}" dt="2026-01-21T08:45:13.123" v="648" actId="22"/>
          <ac:spMkLst>
            <pc:docMk/>
            <pc:sldMk cId="1666006961" sldId="1505"/>
            <ac:spMk id="22" creationId="{39AD2034-EE93-F237-E8AC-4B7B04393BAD}"/>
          </ac:spMkLst>
        </pc:spChg>
        <pc:spChg chg="mod">
          <ac:chgData name="张承勇" userId="04ec64db-0e6d-4542-b62f-9b650ffe9ad6" providerId="ADAL" clId="{A0573D2C-686F-477F-B65B-7A2B390DB5C0}" dt="2026-01-21T14:01:46.016" v="1452" actId="6549"/>
          <ac:spMkLst>
            <pc:docMk/>
            <pc:sldMk cId="1666006961" sldId="1505"/>
            <ac:spMk id="26" creationId="{DA733369-EF91-CCF6-8BBA-70DED9AED6D2}"/>
          </ac:spMkLst>
        </pc:spChg>
        <pc:spChg chg="add mod">
          <ac:chgData name="张承勇" userId="04ec64db-0e6d-4542-b62f-9b650ffe9ad6" providerId="ADAL" clId="{A0573D2C-686F-477F-B65B-7A2B390DB5C0}" dt="2026-01-21T13:35:31.500" v="1399" actId="20577"/>
          <ac:spMkLst>
            <pc:docMk/>
            <pc:sldMk cId="1666006961" sldId="1505"/>
            <ac:spMk id="29" creationId="{9321FF98-9A40-28B7-421B-CAFCF7A2B53E}"/>
          </ac:spMkLst>
        </pc:spChg>
        <pc:spChg chg="mod">
          <ac:chgData name="张承勇" userId="04ec64db-0e6d-4542-b62f-9b650ffe9ad6" providerId="ADAL" clId="{A0573D2C-686F-477F-B65B-7A2B390DB5C0}" dt="2026-01-21T09:21:46.560" v="984" actId="207"/>
          <ac:spMkLst>
            <pc:docMk/>
            <pc:sldMk cId="1666006961" sldId="1505"/>
            <ac:spMk id="32" creationId="{26ED577F-99AB-40FC-83B7-D4D192F4BD10}"/>
          </ac:spMkLst>
        </pc:spChg>
        <pc:spChg chg="del">
          <ac:chgData name="张承勇" userId="04ec64db-0e6d-4542-b62f-9b650ffe9ad6" providerId="ADAL" clId="{A0573D2C-686F-477F-B65B-7A2B390DB5C0}" dt="2026-01-20T03:33:11.806" v="181" actId="478"/>
          <ac:spMkLst>
            <pc:docMk/>
            <pc:sldMk cId="1666006961" sldId="1505"/>
            <ac:spMk id="33" creationId="{FF415A11-DD10-4275-9733-9B61F466C01A}"/>
          </ac:spMkLst>
        </pc:spChg>
        <pc:spChg chg="mod">
          <ac:chgData name="张承勇" userId="04ec64db-0e6d-4542-b62f-9b650ffe9ad6" providerId="ADAL" clId="{A0573D2C-686F-477F-B65B-7A2B390DB5C0}" dt="2026-01-21T09:40:29.421" v="1218" actId="207"/>
          <ac:spMkLst>
            <pc:docMk/>
            <pc:sldMk cId="1666006961" sldId="1505"/>
            <ac:spMk id="37" creationId="{F6152F4E-2444-4B5A-9E40-2064667B1F2F}"/>
          </ac:spMkLst>
        </pc:spChg>
        <pc:grpChg chg="del">
          <ac:chgData name="张承勇" userId="04ec64db-0e6d-4542-b62f-9b650ffe9ad6" providerId="ADAL" clId="{A0573D2C-686F-477F-B65B-7A2B390DB5C0}" dt="2026-01-20T03:32:48.628" v="175" actId="478"/>
          <ac:grpSpMkLst>
            <pc:docMk/>
            <pc:sldMk cId="1666006961" sldId="1505"/>
            <ac:grpSpMk id="5" creationId="{FECF3473-B7CA-4286-976D-8CF66BAD8098}"/>
          </ac:grpSpMkLst>
        </pc:grpChg>
        <pc:grpChg chg="del">
          <ac:chgData name="张承勇" userId="04ec64db-0e6d-4542-b62f-9b650ffe9ad6" providerId="ADAL" clId="{A0573D2C-686F-477F-B65B-7A2B390DB5C0}" dt="2026-01-20T03:32:52.106" v="177" actId="478"/>
          <ac:grpSpMkLst>
            <pc:docMk/>
            <pc:sldMk cId="1666006961" sldId="1505"/>
            <ac:grpSpMk id="6" creationId="{83477AA8-34FE-402E-A03A-89049F24758C}"/>
          </ac:grpSpMkLst>
        </pc:grpChg>
        <pc:grpChg chg="del">
          <ac:chgData name="张承勇" userId="04ec64db-0e6d-4542-b62f-9b650ffe9ad6" providerId="ADAL" clId="{A0573D2C-686F-477F-B65B-7A2B390DB5C0}" dt="2026-01-20T03:33:05.357" v="179" actId="478"/>
          <ac:grpSpMkLst>
            <pc:docMk/>
            <pc:sldMk cId="1666006961" sldId="1505"/>
            <ac:grpSpMk id="9" creationId="{D6DC850A-4035-4AD2-AFCC-67C73B6BC8F0}"/>
          </ac:grpSpMkLst>
        </pc:grpChg>
        <pc:grpChg chg="add mod ord">
          <ac:chgData name="张承勇" userId="04ec64db-0e6d-4542-b62f-9b650ffe9ad6" providerId="ADAL" clId="{A0573D2C-686F-477F-B65B-7A2B390DB5C0}" dt="2026-01-21T14:01:46.016" v="1452" actId="6549"/>
          <ac:grpSpMkLst>
            <pc:docMk/>
            <pc:sldMk cId="1666006961" sldId="1505"/>
            <ac:grpSpMk id="24" creationId="{38A6BED7-DAAD-70BB-B34C-4D550F9032F5}"/>
          </ac:grpSpMkLst>
        </pc:grpChg>
        <pc:grpChg chg="add mod ord">
          <ac:chgData name="张承勇" userId="04ec64db-0e6d-4542-b62f-9b650ffe9ad6" providerId="ADAL" clId="{A0573D2C-686F-477F-B65B-7A2B390DB5C0}" dt="2026-01-21T14:01:46.016" v="1452" actId="6549"/>
          <ac:grpSpMkLst>
            <pc:docMk/>
            <pc:sldMk cId="1666006961" sldId="1505"/>
            <ac:grpSpMk id="36" creationId="{E7FCA9FD-11A1-0F86-9C97-F2B00B5502CE}"/>
          </ac:grpSpMkLst>
        </pc:grpChg>
        <pc:grpChg chg="add mod">
          <ac:chgData name="张承勇" userId="04ec64db-0e6d-4542-b62f-9b650ffe9ad6" providerId="ADAL" clId="{A0573D2C-686F-477F-B65B-7A2B390DB5C0}" dt="2026-01-21T09:20:43.514" v="966" actId="14100"/>
          <ac:grpSpMkLst>
            <pc:docMk/>
            <pc:sldMk cId="1666006961" sldId="1505"/>
            <ac:grpSpMk id="43" creationId="{F0C24AD5-A3D9-B53D-719E-C5DAD3265A85}"/>
          </ac:grpSpMkLst>
        </pc:grpChg>
        <pc:picChg chg="add mod">
          <ac:chgData name="张承勇" userId="04ec64db-0e6d-4542-b62f-9b650ffe9ad6" providerId="ADAL" clId="{A0573D2C-686F-477F-B65B-7A2B390DB5C0}" dt="2026-01-21T08:46:57.093" v="676" actId="14100"/>
          <ac:picMkLst>
            <pc:docMk/>
            <pc:sldMk cId="1666006961" sldId="1505"/>
            <ac:picMk id="2" creationId="{C886F65F-2F68-A732-37F9-6832F9C6A682}"/>
          </ac:picMkLst>
        </pc:picChg>
        <pc:picChg chg="mod">
          <ac:chgData name="张承勇" userId="04ec64db-0e6d-4542-b62f-9b650ffe9ad6" providerId="ADAL" clId="{A0573D2C-686F-477F-B65B-7A2B390DB5C0}" dt="2026-01-21T14:01:46.016" v="1452" actId="6549"/>
          <ac:picMkLst>
            <pc:docMk/>
            <pc:sldMk cId="1666006961" sldId="1505"/>
            <ac:picMk id="25" creationId="{988CC874-BAC1-5789-60BB-FEAC214ECD18}"/>
          </ac:picMkLst>
        </pc:picChg>
        <pc:picChg chg="add del mod">
          <ac:chgData name="张承勇" userId="04ec64db-0e6d-4542-b62f-9b650ffe9ad6" providerId="ADAL" clId="{A0573D2C-686F-477F-B65B-7A2B390DB5C0}" dt="2026-01-21T09:20:16.192" v="958" actId="478"/>
          <ac:picMkLst>
            <pc:docMk/>
            <pc:sldMk cId="1666006961" sldId="1505"/>
            <ac:picMk id="38" creationId="{3DAD90D5-BF9A-86BE-EBC3-32FE81F4D9C4}"/>
          </ac:picMkLst>
        </pc:picChg>
        <pc:picChg chg="mod">
          <ac:chgData name="张承勇" userId="04ec64db-0e6d-4542-b62f-9b650ffe9ad6" providerId="ADAL" clId="{A0573D2C-686F-477F-B65B-7A2B390DB5C0}" dt="2026-01-21T09:20:17.110" v="959"/>
          <ac:picMkLst>
            <pc:docMk/>
            <pc:sldMk cId="1666006961" sldId="1505"/>
            <ac:picMk id="44" creationId="{5B629386-5CE1-C17B-5C67-2AD4B4093280}"/>
          </ac:picMkLst>
        </pc:picChg>
        <pc:picChg chg="mod">
          <ac:chgData name="张承勇" userId="04ec64db-0e6d-4542-b62f-9b650ffe9ad6" providerId="ADAL" clId="{A0573D2C-686F-477F-B65B-7A2B390DB5C0}" dt="2026-01-21T09:20:17.110" v="959"/>
          <ac:picMkLst>
            <pc:docMk/>
            <pc:sldMk cId="1666006961" sldId="1505"/>
            <ac:picMk id="48" creationId="{CBD66924-DCCE-72A8-5912-7F2393911185}"/>
          </ac:picMkLst>
        </pc:picChg>
      </pc:sldChg>
    </pc:docChg>
  </pc:docChgLst>
  <pc:docChgLst>
    <pc:chgData name="张承勇" userId="04ec64db-0e6d-4542-b62f-9b650ffe9ad6" providerId="ADAL" clId="{23DE9D6E-AA49-4890-A052-14D2D75E3238}"/>
    <pc:docChg chg="undo redo custSel addSld delSld modSld modSection">
      <pc:chgData name="张承勇" userId="04ec64db-0e6d-4542-b62f-9b650ffe9ad6" providerId="ADAL" clId="{23DE9D6E-AA49-4890-A052-14D2D75E3238}" dt="2025-03-03T04:04:17.579" v="660" actId="404"/>
      <pc:docMkLst>
        <pc:docMk/>
      </pc:docMkLst>
      <pc:sldChg chg="modSp del mod">
        <pc:chgData name="张承勇" userId="04ec64db-0e6d-4542-b62f-9b650ffe9ad6" providerId="ADAL" clId="{23DE9D6E-AA49-4890-A052-14D2D75E3238}" dt="2025-03-03T02:29:40.947" v="631" actId="47"/>
        <pc:sldMkLst>
          <pc:docMk/>
          <pc:sldMk cId="702653453" sldId="1375"/>
        </pc:sldMkLst>
        <pc:spChg chg="mod">
          <ac:chgData name="张承勇" userId="04ec64db-0e6d-4542-b62f-9b650ffe9ad6" providerId="ADAL" clId="{23DE9D6E-AA49-4890-A052-14D2D75E3238}" dt="2025-03-03T02:21:55.295" v="537" actId="1037"/>
          <ac:spMkLst>
            <pc:docMk/>
            <pc:sldMk cId="702653453" sldId="1375"/>
            <ac:spMk id="8" creationId="{A7DF6532-55CB-48B9-8F01-788ACE439EB8}"/>
          </ac:spMkLst>
        </pc:spChg>
        <pc:spChg chg="mod">
          <ac:chgData name="张承勇" userId="04ec64db-0e6d-4542-b62f-9b650ffe9ad6" providerId="ADAL" clId="{23DE9D6E-AA49-4890-A052-14D2D75E3238}" dt="2025-03-03T02:21:33.567" v="534" actId="113"/>
          <ac:spMkLst>
            <pc:docMk/>
            <pc:sldMk cId="702653453" sldId="1375"/>
            <ac:spMk id="21" creationId="{DB12BB9D-E09E-70B3-2BE0-40F4244950C3}"/>
          </ac:spMkLst>
        </pc:spChg>
      </pc:sldChg>
      <pc:sldChg chg="addSp modSp mod modAnim">
        <pc:chgData name="张承勇" userId="04ec64db-0e6d-4542-b62f-9b650ffe9ad6" providerId="ADAL" clId="{23DE9D6E-AA49-4890-A052-14D2D75E3238}" dt="2025-03-03T01:39:33.619" v="285" actId="1076"/>
        <pc:sldMkLst>
          <pc:docMk/>
          <pc:sldMk cId="330697035" sldId="1434"/>
        </pc:sldMkLst>
        <pc:spChg chg="mod">
          <ac:chgData name="张承勇" userId="04ec64db-0e6d-4542-b62f-9b650ffe9ad6" providerId="ADAL" clId="{23DE9D6E-AA49-4890-A052-14D2D75E3238}" dt="2025-03-03T00:15:13.076" v="17" actId="1076"/>
          <ac:spMkLst>
            <pc:docMk/>
            <pc:sldMk cId="330697035" sldId="1434"/>
            <ac:spMk id="13" creationId="{4921430C-0B69-42BF-AF21-2FE8075D30FF}"/>
          </ac:spMkLst>
        </pc:spChg>
        <pc:spChg chg="add mod">
          <ac:chgData name="张承勇" userId="04ec64db-0e6d-4542-b62f-9b650ffe9ad6" providerId="ADAL" clId="{23DE9D6E-AA49-4890-A052-14D2D75E3238}" dt="2025-03-03T01:39:33.619" v="285" actId="1076"/>
          <ac:spMkLst>
            <pc:docMk/>
            <pc:sldMk cId="330697035" sldId="1434"/>
            <ac:spMk id="18" creationId="{6C9ECAD7-48E2-4513-9A17-892415B5230D}"/>
          </ac:spMkLst>
        </pc:spChg>
        <pc:grpChg chg="add mod">
          <ac:chgData name="张承勇" userId="04ec64db-0e6d-4542-b62f-9b650ffe9ad6" providerId="ADAL" clId="{23DE9D6E-AA49-4890-A052-14D2D75E3238}" dt="2025-03-03T01:38:40.837" v="278" actId="14100"/>
          <ac:grpSpMkLst>
            <pc:docMk/>
            <pc:sldMk cId="330697035" sldId="1434"/>
            <ac:grpSpMk id="8" creationId="{CE1FA6E5-3ED1-4B5F-8228-E85A911FAC78}"/>
          </ac:grpSpMkLst>
        </pc:grpChg>
        <pc:grpChg chg="add mod ord">
          <ac:chgData name="张承勇" userId="04ec64db-0e6d-4542-b62f-9b650ffe9ad6" providerId="ADAL" clId="{23DE9D6E-AA49-4890-A052-14D2D75E3238}" dt="2025-03-03T01:39:27.896" v="284" actId="1076"/>
          <ac:grpSpMkLst>
            <pc:docMk/>
            <pc:sldMk cId="330697035" sldId="1434"/>
            <ac:grpSpMk id="10" creationId="{BECDCC04-5278-459A-BDDC-0D0AAC52DBE5}"/>
          </ac:grpSpMkLst>
        </pc:grpChg>
        <pc:picChg chg="mod ord">
          <ac:chgData name="张承勇" userId="04ec64db-0e6d-4542-b62f-9b650ffe9ad6" providerId="ADAL" clId="{23DE9D6E-AA49-4890-A052-14D2D75E3238}" dt="2025-03-03T01:38:04.424" v="268" actId="164"/>
          <ac:picMkLst>
            <pc:docMk/>
            <pc:sldMk cId="330697035" sldId="1434"/>
            <ac:picMk id="3" creationId="{2456CCC3-C0C5-43B3-8B64-FF30A0EDB700}"/>
          </ac:picMkLst>
        </pc:picChg>
        <pc:picChg chg="add mod">
          <ac:chgData name="张承勇" userId="04ec64db-0e6d-4542-b62f-9b650ffe9ad6" providerId="ADAL" clId="{23DE9D6E-AA49-4890-A052-14D2D75E3238}" dt="2025-03-03T00:17:06.902" v="25" actId="164"/>
          <ac:picMkLst>
            <pc:docMk/>
            <pc:sldMk cId="330697035" sldId="1434"/>
            <ac:picMk id="4" creationId="{E3C68760-3859-4850-84A5-28B0F4CA4034}"/>
          </ac:picMkLst>
        </pc:picChg>
        <pc:picChg chg="add mod">
          <ac:chgData name="张承勇" userId="04ec64db-0e6d-4542-b62f-9b650ffe9ad6" providerId="ADAL" clId="{23DE9D6E-AA49-4890-A052-14D2D75E3238}" dt="2025-03-03T01:39:22.911" v="282" actId="1076"/>
          <ac:picMkLst>
            <pc:docMk/>
            <pc:sldMk cId="330697035" sldId="1434"/>
            <ac:picMk id="7" creationId="{FFDA14E2-FF44-48C2-BD2D-E90DB7DA7090}"/>
          </ac:picMkLst>
        </pc:picChg>
      </pc:sldChg>
      <pc:sldChg chg="addSp delSp modSp mod modAnim">
        <pc:chgData name="张承勇" userId="04ec64db-0e6d-4542-b62f-9b650ffe9ad6" providerId="ADAL" clId="{23DE9D6E-AA49-4890-A052-14D2D75E3238}" dt="2025-03-03T01:51:04.728" v="314"/>
        <pc:sldMkLst>
          <pc:docMk/>
          <pc:sldMk cId="1887140609" sldId="1435"/>
        </pc:sldMkLst>
        <pc:spChg chg="mod">
          <ac:chgData name="张承勇" userId="04ec64db-0e6d-4542-b62f-9b650ffe9ad6" providerId="ADAL" clId="{23DE9D6E-AA49-4890-A052-14D2D75E3238}" dt="2025-03-03T01:09:18.408" v="249" actId="403"/>
          <ac:spMkLst>
            <pc:docMk/>
            <pc:sldMk cId="1887140609" sldId="1435"/>
            <ac:spMk id="26" creationId="{66D4C845-8126-48AE-8CD7-CCA15E702A6D}"/>
          </ac:spMkLst>
        </pc:spChg>
        <pc:spChg chg="mod">
          <ac:chgData name="张承勇" userId="04ec64db-0e6d-4542-b62f-9b650ffe9ad6" providerId="ADAL" clId="{23DE9D6E-AA49-4890-A052-14D2D75E3238}" dt="2025-03-03T01:43:06.125" v="309" actId="1076"/>
          <ac:spMkLst>
            <pc:docMk/>
            <pc:sldMk cId="1887140609" sldId="1435"/>
            <ac:spMk id="27" creationId="{609B3D02-8FF3-456D-80B8-535C52D57ED1}"/>
          </ac:spMkLst>
        </pc:spChg>
        <pc:spChg chg="mod">
          <ac:chgData name="张承勇" userId="04ec64db-0e6d-4542-b62f-9b650ffe9ad6" providerId="ADAL" clId="{23DE9D6E-AA49-4890-A052-14D2D75E3238}" dt="2025-03-03T01:09:11.660" v="246" actId="20577"/>
          <ac:spMkLst>
            <pc:docMk/>
            <pc:sldMk cId="1887140609" sldId="1435"/>
            <ac:spMk id="28" creationId="{5AEA4B64-2D6F-4641-AF1C-094276F82C68}"/>
          </ac:spMkLst>
        </pc:spChg>
        <pc:spChg chg="add mod">
          <ac:chgData name="张承勇" userId="04ec64db-0e6d-4542-b62f-9b650ffe9ad6" providerId="ADAL" clId="{23DE9D6E-AA49-4890-A052-14D2D75E3238}" dt="2025-03-03T01:41:32.816" v="299" actId="164"/>
          <ac:spMkLst>
            <pc:docMk/>
            <pc:sldMk cId="1887140609" sldId="1435"/>
            <ac:spMk id="30" creationId="{F2C76435-182C-454B-B930-9C863AB7D343}"/>
          </ac:spMkLst>
        </pc:spChg>
        <pc:spChg chg="add mod">
          <ac:chgData name="张承勇" userId="04ec64db-0e6d-4542-b62f-9b650ffe9ad6" providerId="ADAL" clId="{23DE9D6E-AA49-4890-A052-14D2D75E3238}" dt="2025-03-03T01:51:04.728" v="314"/>
          <ac:spMkLst>
            <pc:docMk/>
            <pc:sldMk cId="1887140609" sldId="1435"/>
            <ac:spMk id="34" creationId="{ABA276C5-F14C-4AF6-BEE7-DAE157B34193}"/>
          </ac:spMkLst>
        </pc:spChg>
        <pc:spChg chg="mod">
          <ac:chgData name="张承勇" userId="04ec64db-0e6d-4542-b62f-9b650ffe9ad6" providerId="ADAL" clId="{23DE9D6E-AA49-4890-A052-14D2D75E3238}" dt="2025-03-03T01:43:03.947" v="308" actId="1076"/>
          <ac:spMkLst>
            <pc:docMk/>
            <pc:sldMk cId="1887140609" sldId="1435"/>
            <ac:spMk id="41" creationId="{5EC510B9-0C5E-4BC3-9640-5B1EFDD34172}"/>
          </ac:spMkLst>
        </pc:spChg>
        <pc:grpChg chg="add mod ord">
          <ac:chgData name="张承勇" userId="04ec64db-0e6d-4542-b62f-9b650ffe9ad6" providerId="ADAL" clId="{23DE9D6E-AA49-4890-A052-14D2D75E3238}" dt="2025-03-03T01:41:50.700" v="302" actId="167"/>
          <ac:grpSpMkLst>
            <pc:docMk/>
            <pc:sldMk cId="1887140609" sldId="1435"/>
            <ac:grpSpMk id="2" creationId="{D92BE830-F646-4AE8-87DE-B50805B20E43}"/>
          </ac:grpSpMkLst>
        </pc:grpChg>
        <pc:grpChg chg="del mod">
          <ac:chgData name="张承勇" userId="04ec64db-0e6d-4542-b62f-9b650ffe9ad6" providerId="ADAL" clId="{23DE9D6E-AA49-4890-A052-14D2D75E3238}" dt="2025-03-03T01:42:25.982" v="303" actId="21"/>
          <ac:grpSpMkLst>
            <pc:docMk/>
            <pc:sldMk cId="1887140609" sldId="1435"/>
            <ac:grpSpMk id="5" creationId="{C73DA077-5B26-4574-BEB8-D645BE20F9ED}"/>
          </ac:grpSpMkLst>
        </pc:grpChg>
        <pc:picChg chg="del">
          <ac:chgData name="张承勇" userId="04ec64db-0e6d-4542-b62f-9b650ffe9ad6" providerId="ADAL" clId="{23DE9D6E-AA49-4890-A052-14D2D75E3238}" dt="2025-03-03T01:42:25.982" v="303" actId="21"/>
          <ac:picMkLst>
            <pc:docMk/>
            <pc:sldMk cId="1887140609" sldId="1435"/>
            <ac:picMk id="6" creationId="{8D21C258-577A-44B7-95A0-61FD90AF6B77}"/>
          </ac:picMkLst>
        </pc:picChg>
        <pc:picChg chg="add mod ord">
          <ac:chgData name="张承勇" userId="04ec64db-0e6d-4542-b62f-9b650ffe9ad6" providerId="ADAL" clId="{23DE9D6E-AA49-4890-A052-14D2D75E3238}" dt="2025-03-03T01:42:30.813" v="305" actId="167"/>
          <ac:picMkLst>
            <pc:docMk/>
            <pc:sldMk cId="1887140609" sldId="1435"/>
            <ac:picMk id="32" creationId="{C9E65DF8-7A3B-4847-BF3F-02CE32B24109}"/>
          </ac:picMkLst>
        </pc:picChg>
      </pc:sldChg>
      <pc:sldChg chg="addSp delSp modSp mod delAnim modAnim">
        <pc:chgData name="张承勇" userId="04ec64db-0e6d-4542-b62f-9b650ffe9ad6" providerId="ADAL" clId="{23DE9D6E-AA49-4890-A052-14D2D75E3238}" dt="2025-03-03T01:51:02.618" v="313" actId="21"/>
        <pc:sldMkLst>
          <pc:docMk/>
          <pc:sldMk cId="113994199" sldId="1438"/>
        </pc:sldMkLst>
        <pc:spChg chg="add del mod">
          <ac:chgData name="张承勇" userId="04ec64db-0e6d-4542-b62f-9b650ffe9ad6" providerId="ADAL" clId="{23DE9D6E-AA49-4890-A052-14D2D75E3238}" dt="2025-03-03T01:51:02.618" v="313" actId="21"/>
          <ac:spMkLst>
            <pc:docMk/>
            <pc:sldMk cId="113994199" sldId="1438"/>
            <ac:spMk id="15" creationId="{83801E55-C945-4460-815D-DB42F5BF571E}"/>
          </ac:spMkLst>
        </pc:spChg>
        <pc:spChg chg="mod">
          <ac:chgData name="张承勇" userId="04ec64db-0e6d-4542-b62f-9b650ffe9ad6" providerId="ADAL" clId="{23DE9D6E-AA49-4890-A052-14D2D75E3238}" dt="2025-03-03T01:48:04.222" v="311"/>
          <ac:spMkLst>
            <pc:docMk/>
            <pc:sldMk cId="113994199" sldId="1438"/>
            <ac:spMk id="20" creationId="{D56D13D9-0346-435E-91FB-2B1D525E94C3}"/>
          </ac:spMkLst>
        </pc:spChg>
        <pc:grpChg chg="add del mod">
          <ac:chgData name="张承勇" userId="04ec64db-0e6d-4542-b62f-9b650ffe9ad6" providerId="ADAL" clId="{23DE9D6E-AA49-4890-A052-14D2D75E3238}" dt="2025-03-03T01:49:02.820" v="312" actId="478"/>
          <ac:grpSpMkLst>
            <pc:docMk/>
            <pc:sldMk cId="113994199" sldId="1438"/>
            <ac:grpSpMk id="18" creationId="{B1BC8E42-D278-4F93-873A-EECABC3A86CF}"/>
          </ac:grpSpMkLst>
        </pc:grpChg>
        <pc:picChg chg="mod">
          <ac:chgData name="张承勇" userId="04ec64db-0e6d-4542-b62f-9b650ffe9ad6" providerId="ADAL" clId="{23DE9D6E-AA49-4890-A052-14D2D75E3238}" dt="2025-03-03T01:48:04.222" v="311"/>
          <ac:picMkLst>
            <pc:docMk/>
            <pc:sldMk cId="113994199" sldId="1438"/>
            <ac:picMk id="19" creationId="{1342EA96-4E15-4061-8913-65DFBA704051}"/>
          </ac:picMkLst>
        </pc:picChg>
      </pc:sldChg>
      <pc:sldChg chg="modSp">
        <pc:chgData name="张承勇" userId="04ec64db-0e6d-4542-b62f-9b650ffe9ad6" providerId="ADAL" clId="{23DE9D6E-AA49-4890-A052-14D2D75E3238}" dt="2025-03-03T04:04:17.579" v="660" actId="404"/>
        <pc:sldMkLst>
          <pc:docMk/>
          <pc:sldMk cId="3525301193" sldId="1439"/>
        </pc:sldMkLst>
        <pc:spChg chg="mod">
          <ac:chgData name="张承勇" userId="04ec64db-0e6d-4542-b62f-9b650ffe9ad6" providerId="ADAL" clId="{23DE9D6E-AA49-4890-A052-14D2D75E3238}" dt="2025-03-03T04:04:17.579" v="660" actId="404"/>
          <ac:spMkLst>
            <pc:docMk/>
            <pc:sldMk cId="3525301193" sldId="1439"/>
            <ac:spMk id="24" creationId="{C94F9772-8EE2-4B51-9DAB-F716D6882DBD}"/>
          </ac:spMkLst>
        </pc:spChg>
      </pc:sldChg>
      <pc:sldChg chg="addSp delSp modSp add del mod delAnim modAnim">
        <pc:chgData name="张承勇" userId="04ec64db-0e6d-4542-b62f-9b650ffe9ad6" providerId="ADAL" clId="{23DE9D6E-AA49-4890-A052-14D2D75E3238}" dt="2025-03-03T02:13:17.404" v="480" actId="47"/>
        <pc:sldMkLst>
          <pc:docMk/>
          <pc:sldMk cId="366636603" sldId="1443"/>
        </pc:sldMkLst>
        <pc:spChg chg="del">
          <ac:chgData name="张承勇" userId="04ec64db-0e6d-4542-b62f-9b650ffe9ad6" providerId="ADAL" clId="{23DE9D6E-AA49-4890-A052-14D2D75E3238}" dt="2025-03-03T02:10:33.767" v="450" actId="478"/>
          <ac:spMkLst>
            <pc:docMk/>
            <pc:sldMk cId="366636603" sldId="1443"/>
            <ac:spMk id="3" creationId="{F9EBAE1A-BE14-5132-649E-CBF91ACC0FF5}"/>
          </ac:spMkLst>
        </pc:spChg>
        <pc:spChg chg="del mod">
          <ac:chgData name="张承勇" userId="04ec64db-0e6d-4542-b62f-9b650ffe9ad6" providerId="ADAL" clId="{23DE9D6E-AA49-4890-A052-14D2D75E3238}" dt="2025-03-03T02:10:33.767" v="450" actId="478"/>
          <ac:spMkLst>
            <pc:docMk/>
            <pc:sldMk cId="366636603" sldId="1443"/>
            <ac:spMk id="12" creationId="{7FB567FC-5D4E-BBDA-AE69-83A2C1B24B54}"/>
          </ac:spMkLst>
        </pc:spChg>
        <pc:spChg chg="del">
          <ac:chgData name="张承勇" userId="04ec64db-0e6d-4542-b62f-9b650ffe9ad6" providerId="ADAL" clId="{23DE9D6E-AA49-4890-A052-14D2D75E3238}" dt="2025-03-03T02:10:33.767" v="450" actId="478"/>
          <ac:spMkLst>
            <pc:docMk/>
            <pc:sldMk cId="366636603" sldId="1443"/>
            <ac:spMk id="16" creationId="{659808D2-9137-4CC0-9971-22691B06821A}"/>
          </ac:spMkLst>
        </pc:spChg>
        <pc:spChg chg="mod">
          <ac:chgData name="张承勇" userId="04ec64db-0e6d-4542-b62f-9b650ffe9ad6" providerId="ADAL" clId="{23DE9D6E-AA49-4890-A052-14D2D75E3238}" dt="2025-03-03T01:53:49.029" v="319"/>
          <ac:spMkLst>
            <pc:docMk/>
            <pc:sldMk cId="366636603" sldId="1443"/>
            <ac:spMk id="20" creationId="{66554BED-4DF7-4FA0-A838-2DE975D83E4B}"/>
          </ac:spMkLst>
        </pc:spChg>
        <pc:spChg chg="mod">
          <ac:chgData name="张承勇" userId="04ec64db-0e6d-4542-b62f-9b650ffe9ad6" providerId="ADAL" clId="{23DE9D6E-AA49-4890-A052-14D2D75E3238}" dt="2025-03-03T01:53:49.029" v="319"/>
          <ac:spMkLst>
            <pc:docMk/>
            <pc:sldMk cId="366636603" sldId="1443"/>
            <ac:spMk id="23" creationId="{7F77A69F-B03C-4874-88C9-ABD6A4E211D3}"/>
          </ac:spMkLst>
        </pc:spChg>
        <pc:spChg chg="mod">
          <ac:chgData name="张承勇" userId="04ec64db-0e6d-4542-b62f-9b650ffe9ad6" providerId="ADAL" clId="{23DE9D6E-AA49-4890-A052-14D2D75E3238}" dt="2025-03-03T01:53:49.029" v="319"/>
          <ac:spMkLst>
            <pc:docMk/>
            <pc:sldMk cId="366636603" sldId="1443"/>
            <ac:spMk id="26" creationId="{1A235735-C56E-4673-9F4F-35997198637F}"/>
          </ac:spMkLst>
        </pc:spChg>
        <pc:spChg chg="mod">
          <ac:chgData name="张承勇" userId="04ec64db-0e6d-4542-b62f-9b650ffe9ad6" providerId="ADAL" clId="{23DE9D6E-AA49-4890-A052-14D2D75E3238}" dt="2025-03-03T01:53:49.029" v="319"/>
          <ac:spMkLst>
            <pc:docMk/>
            <pc:sldMk cId="366636603" sldId="1443"/>
            <ac:spMk id="30" creationId="{4278E511-8BF1-405F-B568-E608CD6D7B59}"/>
          </ac:spMkLst>
        </pc:spChg>
        <pc:spChg chg="mod">
          <ac:chgData name="张承勇" userId="04ec64db-0e6d-4542-b62f-9b650ffe9ad6" providerId="ADAL" clId="{23DE9D6E-AA49-4890-A052-14D2D75E3238}" dt="2025-03-03T01:53:49.029" v="319"/>
          <ac:spMkLst>
            <pc:docMk/>
            <pc:sldMk cId="366636603" sldId="1443"/>
            <ac:spMk id="32" creationId="{56ACCED7-E372-409C-97D3-4EF9D3CCE767}"/>
          </ac:spMkLst>
        </pc:spChg>
        <pc:spChg chg="mod">
          <ac:chgData name="张承勇" userId="04ec64db-0e6d-4542-b62f-9b650ffe9ad6" providerId="ADAL" clId="{23DE9D6E-AA49-4890-A052-14D2D75E3238}" dt="2025-03-03T01:53:49.029" v="319"/>
          <ac:spMkLst>
            <pc:docMk/>
            <pc:sldMk cId="366636603" sldId="1443"/>
            <ac:spMk id="33" creationId="{7B0ABC25-2857-482B-9689-AE2DA8C52F14}"/>
          </ac:spMkLst>
        </pc:spChg>
        <pc:spChg chg="mod">
          <ac:chgData name="张承勇" userId="04ec64db-0e6d-4542-b62f-9b650ffe9ad6" providerId="ADAL" clId="{23DE9D6E-AA49-4890-A052-14D2D75E3238}" dt="2025-03-03T01:53:49.029" v="319"/>
          <ac:spMkLst>
            <pc:docMk/>
            <pc:sldMk cId="366636603" sldId="1443"/>
            <ac:spMk id="36" creationId="{36F005F6-2C6B-429A-AF7A-4DBF7DE695BE}"/>
          </ac:spMkLst>
        </pc:spChg>
        <pc:spChg chg="mod">
          <ac:chgData name="张承勇" userId="04ec64db-0e6d-4542-b62f-9b650ffe9ad6" providerId="ADAL" clId="{23DE9D6E-AA49-4890-A052-14D2D75E3238}" dt="2025-03-03T01:53:49.029" v="319"/>
          <ac:spMkLst>
            <pc:docMk/>
            <pc:sldMk cId="366636603" sldId="1443"/>
            <ac:spMk id="38" creationId="{323DB4A1-519F-4719-83F8-C628C14931B8}"/>
          </ac:spMkLst>
        </pc:spChg>
        <pc:spChg chg="del">
          <ac:chgData name="张承勇" userId="04ec64db-0e6d-4542-b62f-9b650ffe9ad6" providerId="ADAL" clId="{23DE9D6E-AA49-4890-A052-14D2D75E3238}" dt="2025-03-03T02:10:33.767" v="450" actId="478"/>
          <ac:spMkLst>
            <pc:docMk/>
            <pc:sldMk cId="366636603" sldId="1443"/>
            <ac:spMk id="40" creationId="{58311284-11F7-4A1C-BA0C-0125FCA6A98A}"/>
          </ac:spMkLst>
        </pc:spChg>
        <pc:spChg chg="del">
          <ac:chgData name="张承勇" userId="04ec64db-0e6d-4542-b62f-9b650ffe9ad6" providerId="ADAL" clId="{23DE9D6E-AA49-4890-A052-14D2D75E3238}" dt="2025-03-03T02:10:33.767" v="450" actId="478"/>
          <ac:spMkLst>
            <pc:docMk/>
            <pc:sldMk cId="366636603" sldId="1443"/>
            <ac:spMk id="41" creationId="{96CD936A-2746-4F66-A485-4E59A6DF5C0C}"/>
          </ac:spMkLst>
        </pc:spChg>
        <pc:spChg chg="del mod">
          <ac:chgData name="张承勇" userId="04ec64db-0e6d-4542-b62f-9b650ffe9ad6" providerId="ADAL" clId="{23DE9D6E-AA49-4890-A052-14D2D75E3238}" dt="2025-03-03T02:00:20.843" v="407" actId="21"/>
          <ac:spMkLst>
            <pc:docMk/>
            <pc:sldMk cId="366636603" sldId="1443"/>
            <ac:spMk id="47" creationId="{75ACA769-0937-4D18-86B3-F9DFF92A9978}"/>
          </ac:spMkLst>
        </pc:spChg>
        <pc:spChg chg="del mod">
          <ac:chgData name="张承勇" userId="04ec64db-0e6d-4542-b62f-9b650ffe9ad6" providerId="ADAL" clId="{23DE9D6E-AA49-4890-A052-14D2D75E3238}" dt="2025-03-03T01:57:44.549" v="363" actId="478"/>
          <ac:spMkLst>
            <pc:docMk/>
            <pc:sldMk cId="366636603" sldId="1443"/>
            <ac:spMk id="50" creationId="{6B5B07D6-E2F0-4F00-9615-5D177BF2F505}"/>
          </ac:spMkLst>
        </pc:spChg>
        <pc:spChg chg="mod">
          <ac:chgData name="张承勇" userId="04ec64db-0e6d-4542-b62f-9b650ffe9ad6" providerId="ADAL" clId="{23DE9D6E-AA49-4890-A052-14D2D75E3238}" dt="2025-03-03T02:00:49.670" v="416" actId="14100"/>
          <ac:spMkLst>
            <pc:docMk/>
            <pc:sldMk cId="366636603" sldId="1443"/>
            <ac:spMk id="52" creationId="{6DE1770C-93A9-4792-B9EC-105F53E69692}"/>
          </ac:spMkLst>
        </pc:spChg>
        <pc:spChg chg="mod">
          <ac:chgData name="张承勇" userId="04ec64db-0e6d-4542-b62f-9b650ffe9ad6" providerId="ADAL" clId="{23DE9D6E-AA49-4890-A052-14D2D75E3238}" dt="2025-03-03T02:01:19.009" v="420" actId="1076"/>
          <ac:spMkLst>
            <pc:docMk/>
            <pc:sldMk cId="366636603" sldId="1443"/>
            <ac:spMk id="56" creationId="{723F7405-7B97-4581-ACB6-27FE0EB8B99F}"/>
          </ac:spMkLst>
        </pc:spChg>
        <pc:spChg chg="mod">
          <ac:chgData name="张承勇" userId="04ec64db-0e6d-4542-b62f-9b650ffe9ad6" providerId="ADAL" clId="{23DE9D6E-AA49-4890-A052-14D2D75E3238}" dt="2025-03-03T01:58:58.037" v="397" actId="14100"/>
          <ac:spMkLst>
            <pc:docMk/>
            <pc:sldMk cId="366636603" sldId="1443"/>
            <ac:spMk id="58" creationId="{82E51A47-CBFA-46E5-872E-B598B19586C5}"/>
          </ac:spMkLst>
        </pc:spChg>
        <pc:spChg chg="del mod">
          <ac:chgData name="张承勇" userId="04ec64db-0e6d-4542-b62f-9b650ffe9ad6" providerId="ADAL" clId="{23DE9D6E-AA49-4890-A052-14D2D75E3238}" dt="2025-03-03T01:57:51.102" v="365" actId="478"/>
          <ac:spMkLst>
            <pc:docMk/>
            <pc:sldMk cId="366636603" sldId="1443"/>
            <ac:spMk id="59" creationId="{8034BD03-C847-49D6-AC46-4AB11DA1008D}"/>
          </ac:spMkLst>
        </pc:spChg>
        <pc:spChg chg="del mod">
          <ac:chgData name="张承勇" userId="04ec64db-0e6d-4542-b62f-9b650ffe9ad6" providerId="ADAL" clId="{23DE9D6E-AA49-4890-A052-14D2D75E3238}" dt="2025-03-03T01:57:48.397" v="364" actId="478"/>
          <ac:spMkLst>
            <pc:docMk/>
            <pc:sldMk cId="366636603" sldId="1443"/>
            <ac:spMk id="62" creationId="{F9A66D22-8E4F-4652-AFCD-37C67ADF0ED5}"/>
          </ac:spMkLst>
        </pc:spChg>
        <pc:spChg chg="mod">
          <ac:chgData name="张承勇" userId="04ec64db-0e6d-4542-b62f-9b650ffe9ad6" providerId="ADAL" clId="{23DE9D6E-AA49-4890-A052-14D2D75E3238}" dt="2025-03-03T01:57:16.997" v="352" actId="404"/>
          <ac:spMkLst>
            <pc:docMk/>
            <pc:sldMk cId="366636603" sldId="1443"/>
            <ac:spMk id="64" creationId="{FDC7EC5D-6B00-4560-9717-AF166CF9449A}"/>
          </ac:spMkLst>
        </pc:spChg>
        <pc:spChg chg="add mod">
          <ac:chgData name="张承勇" userId="04ec64db-0e6d-4542-b62f-9b650ffe9ad6" providerId="ADAL" clId="{23DE9D6E-AA49-4890-A052-14D2D75E3238}" dt="2025-03-03T02:01:45.874" v="423" actId="164"/>
          <ac:spMkLst>
            <pc:docMk/>
            <pc:sldMk cId="366636603" sldId="1443"/>
            <ac:spMk id="66" creationId="{461C6AE3-F5DA-4D0F-A355-B4D5F919EA7F}"/>
          </ac:spMkLst>
        </pc:spChg>
        <pc:spChg chg="mod">
          <ac:chgData name="张承勇" userId="04ec64db-0e6d-4542-b62f-9b650ffe9ad6" providerId="ADAL" clId="{23DE9D6E-AA49-4890-A052-14D2D75E3238}" dt="2025-03-03T02:02:43.666" v="428"/>
          <ac:spMkLst>
            <pc:docMk/>
            <pc:sldMk cId="366636603" sldId="1443"/>
            <ac:spMk id="72" creationId="{805DAEA9-0336-4DE5-8E9D-9C6617F0417D}"/>
          </ac:spMkLst>
        </pc:spChg>
        <pc:spChg chg="mod">
          <ac:chgData name="张承勇" userId="04ec64db-0e6d-4542-b62f-9b650ffe9ad6" providerId="ADAL" clId="{23DE9D6E-AA49-4890-A052-14D2D75E3238}" dt="2025-03-03T02:02:43.666" v="428"/>
          <ac:spMkLst>
            <pc:docMk/>
            <pc:sldMk cId="366636603" sldId="1443"/>
            <ac:spMk id="75" creationId="{5E1A230D-3770-40AA-BBF2-811446CFE09F}"/>
          </ac:spMkLst>
        </pc:spChg>
        <pc:spChg chg="mod">
          <ac:chgData name="张承勇" userId="04ec64db-0e6d-4542-b62f-9b650ffe9ad6" providerId="ADAL" clId="{23DE9D6E-AA49-4890-A052-14D2D75E3238}" dt="2025-03-03T02:02:43.666" v="428"/>
          <ac:spMkLst>
            <pc:docMk/>
            <pc:sldMk cId="366636603" sldId="1443"/>
            <ac:spMk id="77" creationId="{0686B74E-355C-45D2-AEA4-2C3DD2196691}"/>
          </ac:spMkLst>
        </pc:spChg>
        <pc:spChg chg="mod">
          <ac:chgData name="张承勇" userId="04ec64db-0e6d-4542-b62f-9b650ffe9ad6" providerId="ADAL" clId="{23DE9D6E-AA49-4890-A052-14D2D75E3238}" dt="2025-03-03T02:02:43.666" v="428"/>
          <ac:spMkLst>
            <pc:docMk/>
            <pc:sldMk cId="366636603" sldId="1443"/>
            <ac:spMk id="81" creationId="{135B177F-6475-440D-AC20-0EE5A4590E96}"/>
          </ac:spMkLst>
        </pc:spChg>
        <pc:spChg chg="mod">
          <ac:chgData name="张承勇" userId="04ec64db-0e6d-4542-b62f-9b650ffe9ad6" providerId="ADAL" clId="{23DE9D6E-AA49-4890-A052-14D2D75E3238}" dt="2025-03-03T02:02:43.666" v="428"/>
          <ac:spMkLst>
            <pc:docMk/>
            <pc:sldMk cId="366636603" sldId="1443"/>
            <ac:spMk id="83" creationId="{09E6384F-BE05-4787-87E1-92D30157C753}"/>
          </ac:spMkLst>
        </pc:spChg>
        <pc:spChg chg="mod">
          <ac:chgData name="张承勇" userId="04ec64db-0e6d-4542-b62f-9b650ffe9ad6" providerId="ADAL" clId="{23DE9D6E-AA49-4890-A052-14D2D75E3238}" dt="2025-03-03T02:02:43.666" v="428"/>
          <ac:spMkLst>
            <pc:docMk/>
            <pc:sldMk cId="366636603" sldId="1443"/>
            <ac:spMk id="84" creationId="{6514C1DA-BA1B-4957-AA14-F4835B03A6EC}"/>
          </ac:spMkLst>
        </pc:spChg>
        <pc:spChg chg="mod">
          <ac:chgData name="张承勇" userId="04ec64db-0e6d-4542-b62f-9b650ffe9ad6" providerId="ADAL" clId="{23DE9D6E-AA49-4890-A052-14D2D75E3238}" dt="2025-03-03T02:02:43.666" v="428"/>
          <ac:spMkLst>
            <pc:docMk/>
            <pc:sldMk cId="366636603" sldId="1443"/>
            <ac:spMk id="87" creationId="{D9219699-6C79-4145-8E56-CF741C435166}"/>
          </ac:spMkLst>
        </pc:spChg>
        <pc:spChg chg="mod">
          <ac:chgData name="张承勇" userId="04ec64db-0e6d-4542-b62f-9b650ffe9ad6" providerId="ADAL" clId="{23DE9D6E-AA49-4890-A052-14D2D75E3238}" dt="2025-03-03T02:02:43.666" v="428"/>
          <ac:spMkLst>
            <pc:docMk/>
            <pc:sldMk cId="366636603" sldId="1443"/>
            <ac:spMk id="89" creationId="{F1C1EE40-4F41-4F96-ADDC-86C94D8163A7}"/>
          </ac:spMkLst>
        </pc:spChg>
        <pc:spChg chg="mod">
          <ac:chgData name="张承勇" userId="04ec64db-0e6d-4542-b62f-9b650ffe9ad6" providerId="ADAL" clId="{23DE9D6E-AA49-4890-A052-14D2D75E3238}" dt="2025-03-03T02:10:43.756" v="452"/>
          <ac:spMkLst>
            <pc:docMk/>
            <pc:sldMk cId="366636603" sldId="1443"/>
            <ac:spMk id="93" creationId="{D18D39D3-3016-47D3-9DDB-E07D711B678F}"/>
          </ac:spMkLst>
        </pc:spChg>
        <pc:spChg chg="mod">
          <ac:chgData name="张承勇" userId="04ec64db-0e6d-4542-b62f-9b650ffe9ad6" providerId="ADAL" clId="{23DE9D6E-AA49-4890-A052-14D2D75E3238}" dt="2025-03-03T02:10:43.756" v="452"/>
          <ac:spMkLst>
            <pc:docMk/>
            <pc:sldMk cId="366636603" sldId="1443"/>
            <ac:spMk id="96" creationId="{272027C3-6511-4494-8E86-CC83A2DCAA64}"/>
          </ac:spMkLst>
        </pc:spChg>
        <pc:spChg chg="mod">
          <ac:chgData name="张承勇" userId="04ec64db-0e6d-4542-b62f-9b650ffe9ad6" providerId="ADAL" clId="{23DE9D6E-AA49-4890-A052-14D2D75E3238}" dt="2025-03-03T02:10:43.756" v="452"/>
          <ac:spMkLst>
            <pc:docMk/>
            <pc:sldMk cId="366636603" sldId="1443"/>
            <ac:spMk id="98" creationId="{A6781F3E-D288-4EF1-84EE-7CD8C096A776}"/>
          </ac:spMkLst>
        </pc:spChg>
        <pc:spChg chg="mod">
          <ac:chgData name="张承勇" userId="04ec64db-0e6d-4542-b62f-9b650ffe9ad6" providerId="ADAL" clId="{23DE9D6E-AA49-4890-A052-14D2D75E3238}" dt="2025-03-03T02:10:43.756" v="452"/>
          <ac:spMkLst>
            <pc:docMk/>
            <pc:sldMk cId="366636603" sldId="1443"/>
            <ac:spMk id="102" creationId="{823128CE-4ABB-4432-A16C-267489FC94A5}"/>
          </ac:spMkLst>
        </pc:spChg>
        <pc:spChg chg="mod">
          <ac:chgData name="张承勇" userId="04ec64db-0e6d-4542-b62f-9b650ffe9ad6" providerId="ADAL" clId="{23DE9D6E-AA49-4890-A052-14D2D75E3238}" dt="2025-03-03T02:10:43.756" v="452"/>
          <ac:spMkLst>
            <pc:docMk/>
            <pc:sldMk cId="366636603" sldId="1443"/>
            <ac:spMk id="104" creationId="{732852A4-B35A-4C6B-A799-6674459145FE}"/>
          </ac:spMkLst>
        </pc:spChg>
        <pc:spChg chg="mod">
          <ac:chgData name="张承勇" userId="04ec64db-0e6d-4542-b62f-9b650ffe9ad6" providerId="ADAL" clId="{23DE9D6E-AA49-4890-A052-14D2D75E3238}" dt="2025-03-03T02:10:43.756" v="452"/>
          <ac:spMkLst>
            <pc:docMk/>
            <pc:sldMk cId="366636603" sldId="1443"/>
            <ac:spMk id="105" creationId="{C3355574-1A18-4697-A54A-20ED0F65E01C}"/>
          </ac:spMkLst>
        </pc:spChg>
        <pc:spChg chg="mod">
          <ac:chgData name="张承勇" userId="04ec64db-0e6d-4542-b62f-9b650ffe9ad6" providerId="ADAL" clId="{23DE9D6E-AA49-4890-A052-14D2D75E3238}" dt="2025-03-03T02:10:43.756" v="452"/>
          <ac:spMkLst>
            <pc:docMk/>
            <pc:sldMk cId="366636603" sldId="1443"/>
            <ac:spMk id="108" creationId="{0CDB609D-1B68-48E5-8D4C-EFCFE53F6B04}"/>
          </ac:spMkLst>
        </pc:spChg>
        <pc:spChg chg="mod">
          <ac:chgData name="张承勇" userId="04ec64db-0e6d-4542-b62f-9b650ffe9ad6" providerId="ADAL" clId="{23DE9D6E-AA49-4890-A052-14D2D75E3238}" dt="2025-03-03T02:10:43.756" v="452"/>
          <ac:spMkLst>
            <pc:docMk/>
            <pc:sldMk cId="366636603" sldId="1443"/>
            <ac:spMk id="110" creationId="{042B0BDA-79EB-4242-A72E-25BD02E3EE2A}"/>
          </ac:spMkLst>
        </pc:spChg>
        <pc:grpChg chg="del mod">
          <ac:chgData name="张承勇" userId="04ec64db-0e6d-4542-b62f-9b650ffe9ad6" providerId="ADAL" clId="{23DE9D6E-AA49-4890-A052-14D2D75E3238}" dt="2025-03-03T02:10:33.767" v="450" actId="478"/>
          <ac:grpSpMkLst>
            <pc:docMk/>
            <pc:sldMk cId="366636603" sldId="1443"/>
            <ac:grpSpMk id="2" creationId="{69F95C50-7250-450A-B7F0-AC2CD882D53D}"/>
          </ac:grpSpMkLst>
        </pc:grpChg>
        <pc:grpChg chg="add mod">
          <ac:chgData name="张承勇" userId="04ec64db-0e6d-4542-b62f-9b650ffe9ad6" providerId="ADAL" clId="{23DE9D6E-AA49-4890-A052-14D2D75E3238}" dt="2025-03-03T02:01:45.874" v="423" actId="164"/>
          <ac:grpSpMkLst>
            <pc:docMk/>
            <pc:sldMk cId="366636603" sldId="1443"/>
            <ac:grpSpMk id="4" creationId="{BBE977C6-BCAF-4C92-AB30-B20ADC08AF26}"/>
          </ac:grpSpMkLst>
        </pc:grpChg>
        <pc:grpChg chg="add del mod">
          <ac:chgData name="张承勇" userId="04ec64db-0e6d-4542-b62f-9b650ffe9ad6" providerId="ADAL" clId="{23DE9D6E-AA49-4890-A052-14D2D75E3238}" dt="2025-03-03T01:54:47.632" v="324"/>
          <ac:grpSpMkLst>
            <pc:docMk/>
            <pc:sldMk cId="366636603" sldId="1443"/>
            <ac:grpSpMk id="15" creationId="{DD6CFD3D-3000-4879-9ECB-F1ADF1ABE48F}"/>
          </ac:grpSpMkLst>
        </pc:grpChg>
        <pc:grpChg chg="mod">
          <ac:chgData name="张承勇" userId="04ec64db-0e6d-4542-b62f-9b650ffe9ad6" providerId="ADAL" clId="{23DE9D6E-AA49-4890-A052-14D2D75E3238}" dt="2025-03-03T01:53:49.029" v="319"/>
          <ac:grpSpMkLst>
            <pc:docMk/>
            <pc:sldMk cId="366636603" sldId="1443"/>
            <ac:grpSpMk id="18" creationId="{1D5C2675-98AC-489B-BE57-4775F450F4EB}"/>
          </ac:grpSpMkLst>
        </pc:grpChg>
        <pc:grpChg chg="mod">
          <ac:chgData name="张承勇" userId="04ec64db-0e6d-4542-b62f-9b650ffe9ad6" providerId="ADAL" clId="{23DE9D6E-AA49-4890-A052-14D2D75E3238}" dt="2025-03-03T01:53:49.029" v="319"/>
          <ac:grpSpMkLst>
            <pc:docMk/>
            <pc:sldMk cId="366636603" sldId="1443"/>
            <ac:grpSpMk id="19" creationId="{5D3A5D07-6518-4D59-B345-CDC2F059E3A0}"/>
          </ac:grpSpMkLst>
        </pc:grpChg>
        <pc:grpChg chg="mod">
          <ac:chgData name="张承勇" userId="04ec64db-0e6d-4542-b62f-9b650ffe9ad6" providerId="ADAL" clId="{23DE9D6E-AA49-4890-A052-14D2D75E3238}" dt="2025-03-03T01:53:49.029" v="319"/>
          <ac:grpSpMkLst>
            <pc:docMk/>
            <pc:sldMk cId="366636603" sldId="1443"/>
            <ac:grpSpMk id="22" creationId="{E051643A-1BC4-4E07-AF42-0D38A8728ED4}"/>
          </ac:grpSpMkLst>
        </pc:grpChg>
        <pc:grpChg chg="add del mod">
          <ac:chgData name="张承勇" userId="04ec64db-0e6d-4542-b62f-9b650ffe9ad6" providerId="ADAL" clId="{23DE9D6E-AA49-4890-A052-14D2D75E3238}" dt="2025-03-03T01:54:47.632" v="324"/>
          <ac:grpSpMkLst>
            <pc:docMk/>
            <pc:sldMk cId="366636603" sldId="1443"/>
            <ac:grpSpMk id="27" creationId="{4B28F593-9434-4F50-9A2D-582CC198176D}"/>
          </ac:grpSpMkLst>
        </pc:grpChg>
        <pc:grpChg chg="mod">
          <ac:chgData name="张承勇" userId="04ec64db-0e6d-4542-b62f-9b650ffe9ad6" providerId="ADAL" clId="{23DE9D6E-AA49-4890-A052-14D2D75E3238}" dt="2025-03-03T01:53:49.029" v="319"/>
          <ac:grpSpMkLst>
            <pc:docMk/>
            <pc:sldMk cId="366636603" sldId="1443"/>
            <ac:grpSpMk id="28" creationId="{2D7FC60F-BF7E-46FE-9FC2-EB3E812DAA82}"/>
          </ac:grpSpMkLst>
        </pc:grpChg>
        <pc:grpChg chg="mod">
          <ac:chgData name="张承勇" userId="04ec64db-0e6d-4542-b62f-9b650ffe9ad6" providerId="ADAL" clId="{23DE9D6E-AA49-4890-A052-14D2D75E3238}" dt="2025-03-03T01:53:49.029" v="319"/>
          <ac:grpSpMkLst>
            <pc:docMk/>
            <pc:sldMk cId="366636603" sldId="1443"/>
            <ac:grpSpMk id="29" creationId="{CE3DEA47-03F3-4F61-A89D-3BAA962319DC}"/>
          </ac:grpSpMkLst>
        </pc:grpChg>
        <pc:grpChg chg="add del mod">
          <ac:chgData name="张承勇" userId="04ec64db-0e6d-4542-b62f-9b650ffe9ad6" providerId="ADAL" clId="{23DE9D6E-AA49-4890-A052-14D2D75E3238}" dt="2025-03-03T01:54:47.632" v="324"/>
          <ac:grpSpMkLst>
            <pc:docMk/>
            <pc:sldMk cId="366636603" sldId="1443"/>
            <ac:grpSpMk id="34" creationId="{6B86C928-CB46-414B-8901-52843080B5CD}"/>
          </ac:grpSpMkLst>
        </pc:grpChg>
        <pc:grpChg chg="mod">
          <ac:chgData name="张承勇" userId="04ec64db-0e6d-4542-b62f-9b650ffe9ad6" providerId="ADAL" clId="{23DE9D6E-AA49-4890-A052-14D2D75E3238}" dt="2025-03-03T01:53:49.029" v="319"/>
          <ac:grpSpMkLst>
            <pc:docMk/>
            <pc:sldMk cId="366636603" sldId="1443"/>
            <ac:grpSpMk id="35" creationId="{BDA8BE0D-0A7A-408A-A555-D28BEB063170}"/>
          </ac:grpSpMkLst>
        </pc:grpChg>
        <pc:grpChg chg="add mod">
          <ac:chgData name="张承勇" userId="04ec64db-0e6d-4542-b62f-9b650ffe9ad6" providerId="ADAL" clId="{23DE9D6E-AA49-4890-A052-14D2D75E3238}" dt="2025-03-03T01:56:30.179" v="339" actId="164"/>
          <ac:grpSpMkLst>
            <pc:docMk/>
            <pc:sldMk cId="366636603" sldId="1443"/>
            <ac:grpSpMk id="44" creationId="{536C8A98-A31F-453A-B2B2-498BA2FAF488}"/>
          </ac:grpSpMkLst>
        </pc:grpChg>
        <pc:grpChg chg="del mod">
          <ac:chgData name="张承勇" userId="04ec64db-0e6d-4542-b62f-9b650ffe9ad6" providerId="ADAL" clId="{23DE9D6E-AA49-4890-A052-14D2D75E3238}" dt="2025-03-03T01:57:44.549" v="363" actId="478"/>
          <ac:grpSpMkLst>
            <pc:docMk/>
            <pc:sldMk cId="366636603" sldId="1443"/>
            <ac:grpSpMk id="45" creationId="{BEAE65FD-8883-4272-9E7A-9D8FBFEDA3FE}"/>
          </ac:grpSpMkLst>
        </pc:grpChg>
        <pc:grpChg chg="del mod">
          <ac:chgData name="张承勇" userId="04ec64db-0e6d-4542-b62f-9b650ffe9ad6" providerId="ADAL" clId="{23DE9D6E-AA49-4890-A052-14D2D75E3238}" dt="2025-03-03T02:00:20.843" v="407" actId="21"/>
          <ac:grpSpMkLst>
            <pc:docMk/>
            <pc:sldMk cId="366636603" sldId="1443"/>
            <ac:grpSpMk id="46" creationId="{68FE0694-ECE0-4CA7-BC17-A66A881D513A}"/>
          </ac:grpSpMkLst>
        </pc:grpChg>
        <pc:grpChg chg="mod">
          <ac:chgData name="张承勇" userId="04ec64db-0e6d-4542-b62f-9b650ffe9ad6" providerId="ADAL" clId="{23DE9D6E-AA49-4890-A052-14D2D75E3238}" dt="2025-03-03T01:56:21.415" v="337"/>
          <ac:grpSpMkLst>
            <pc:docMk/>
            <pc:sldMk cId="366636603" sldId="1443"/>
            <ac:grpSpMk id="49" creationId="{3C53548F-B1C8-4095-A44A-2B839A1236E3}"/>
          </ac:grpSpMkLst>
        </pc:grpChg>
        <pc:grpChg chg="add mod">
          <ac:chgData name="张承勇" userId="04ec64db-0e6d-4542-b62f-9b650ffe9ad6" providerId="ADAL" clId="{23DE9D6E-AA49-4890-A052-14D2D75E3238}" dt="2025-03-03T01:56:30.179" v="339" actId="164"/>
          <ac:grpSpMkLst>
            <pc:docMk/>
            <pc:sldMk cId="366636603" sldId="1443"/>
            <ac:grpSpMk id="53" creationId="{56817B0E-2A98-488F-B1DB-A142928DE15D}"/>
          </ac:grpSpMkLst>
        </pc:grpChg>
        <pc:grpChg chg="del mod">
          <ac:chgData name="张承勇" userId="04ec64db-0e6d-4542-b62f-9b650ffe9ad6" providerId="ADAL" clId="{23DE9D6E-AA49-4890-A052-14D2D75E3238}" dt="2025-03-03T01:57:51.102" v="365" actId="478"/>
          <ac:grpSpMkLst>
            <pc:docMk/>
            <pc:sldMk cId="366636603" sldId="1443"/>
            <ac:grpSpMk id="54" creationId="{4D7830D4-CE44-4912-9CB7-8C59D047B624}"/>
          </ac:grpSpMkLst>
        </pc:grpChg>
        <pc:grpChg chg="mod">
          <ac:chgData name="张承勇" userId="04ec64db-0e6d-4542-b62f-9b650ffe9ad6" providerId="ADAL" clId="{23DE9D6E-AA49-4890-A052-14D2D75E3238}" dt="2025-03-03T01:56:21.415" v="337"/>
          <ac:grpSpMkLst>
            <pc:docMk/>
            <pc:sldMk cId="366636603" sldId="1443"/>
            <ac:grpSpMk id="55" creationId="{B64CC4C5-EF74-4286-BABF-F480E27AAC4A}"/>
          </ac:grpSpMkLst>
        </pc:grpChg>
        <pc:grpChg chg="add del mod">
          <ac:chgData name="张承勇" userId="04ec64db-0e6d-4542-b62f-9b650ffe9ad6" providerId="ADAL" clId="{23DE9D6E-AA49-4890-A052-14D2D75E3238}" dt="2025-03-03T01:57:48.397" v="364" actId="478"/>
          <ac:grpSpMkLst>
            <pc:docMk/>
            <pc:sldMk cId="366636603" sldId="1443"/>
            <ac:grpSpMk id="60" creationId="{9E85D55D-9812-45A5-BC8C-634F0D8CFED2}"/>
          </ac:grpSpMkLst>
        </pc:grpChg>
        <pc:grpChg chg="mod">
          <ac:chgData name="张承勇" userId="04ec64db-0e6d-4542-b62f-9b650ffe9ad6" providerId="ADAL" clId="{23DE9D6E-AA49-4890-A052-14D2D75E3238}" dt="2025-03-03T01:56:21.415" v="337"/>
          <ac:grpSpMkLst>
            <pc:docMk/>
            <pc:sldMk cId="366636603" sldId="1443"/>
            <ac:grpSpMk id="61" creationId="{FC4D8DAF-7287-485A-BB02-B05BE2D154EA}"/>
          </ac:grpSpMkLst>
        </pc:grpChg>
        <pc:grpChg chg="add del mod">
          <ac:chgData name="张承勇" userId="04ec64db-0e6d-4542-b62f-9b650ffe9ad6" providerId="ADAL" clId="{23DE9D6E-AA49-4890-A052-14D2D75E3238}" dt="2025-03-03T02:03:13.631" v="430" actId="478"/>
          <ac:grpSpMkLst>
            <pc:docMk/>
            <pc:sldMk cId="366636603" sldId="1443"/>
            <ac:grpSpMk id="68" creationId="{FAE5A23B-612C-4D92-B435-F4E203DA2EAE}"/>
          </ac:grpSpMkLst>
        </pc:grpChg>
        <pc:grpChg chg="add del mod">
          <ac:chgData name="张承勇" userId="04ec64db-0e6d-4542-b62f-9b650ffe9ad6" providerId="ADAL" clId="{23DE9D6E-AA49-4890-A052-14D2D75E3238}" dt="2025-03-03T02:10:33.767" v="450" actId="478"/>
          <ac:grpSpMkLst>
            <pc:docMk/>
            <pc:sldMk cId="366636603" sldId="1443"/>
            <ac:grpSpMk id="69" creationId="{2B83E9BC-D00B-4730-BFD4-BED9EAFAF70D}"/>
          </ac:grpSpMkLst>
        </pc:grpChg>
        <pc:grpChg chg="mod">
          <ac:chgData name="张承勇" userId="04ec64db-0e6d-4542-b62f-9b650ffe9ad6" providerId="ADAL" clId="{23DE9D6E-AA49-4890-A052-14D2D75E3238}" dt="2025-03-03T02:02:43.666" v="428"/>
          <ac:grpSpMkLst>
            <pc:docMk/>
            <pc:sldMk cId="366636603" sldId="1443"/>
            <ac:grpSpMk id="70" creationId="{5657F3CF-EED1-40AD-A925-544D6D2ED1E7}"/>
          </ac:grpSpMkLst>
        </pc:grpChg>
        <pc:grpChg chg="mod">
          <ac:chgData name="张承勇" userId="04ec64db-0e6d-4542-b62f-9b650ffe9ad6" providerId="ADAL" clId="{23DE9D6E-AA49-4890-A052-14D2D75E3238}" dt="2025-03-03T02:02:43.666" v="428"/>
          <ac:grpSpMkLst>
            <pc:docMk/>
            <pc:sldMk cId="366636603" sldId="1443"/>
            <ac:grpSpMk id="71" creationId="{02C4B06F-FD08-4930-9C64-DEFBBA6DD9A3}"/>
          </ac:grpSpMkLst>
        </pc:grpChg>
        <pc:grpChg chg="mod">
          <ac:chgData name="张承勇" userId="04ec64db-0e6d-4542-b62f-9b650ffe9ad6" providerId="ADAL" clId="{23DE9D6E-AA49-4890-A052-14D2D75E3238}" dt="2025-03-03T02:02:43.666" v="428"/>
          <ac:grpSpMkLst>
            <pc:docMk/>
            <pc:sldMk cId="366636603" sldId="1443"/>
            <ac:grpSpMk id="74" creationId="{A2882180-86B1-4782-864C-874F2C4DAB11}"/>
          </ac:grpSpMkLst>
        </pc:grpChg>
        <pc:grpChg chg="add del mod">
          <ac:chgData name="张承勇" userId="04ec64db-0e6d-4542-b62f-9b650ffe9ad6" providerId="ADAL" clId="{23DE9D6E-AA49-4890-A052-14D2D75E3238}" dt="2025-03-03T02:10:33.767" v="450" actId="478"/>
          <ac:grpSpMkLst>
            <pc:docMk/>
            <pc:sldMk cId="366636603" sldId="1443"/>
            <ac:grpSpMk id="78" creationId="{45D409D6-18FD-47F6-817E-3EEEB989926E}"/>
          </ac:grpSpMkLst>
        </pc:grpChg>
        <pc:grpChg chg="mod">
          <ac:chgData name="张承勇" userId="04ec64db-0e6d-4542-b62f-9b650ffe9ad6" providerId="ADAL" clId="{23DE9D6E-AA49-4890-A052-14D2D75E3238}" dt="2025-03-03T02:02:43.666" v="428"/>
          <ac:grpSpMkLst>
            <pc:docMk/>
            <pc:sldMk cId="366636603" sldId="1443"/>
            <ac:grpSpMk id="79" creationId="{FEEEADD4-7E3C-4218-BBF6-802C68307B96}"/>
          </ac:grpSpMkLst>
        </pc:grpChg>
        <pc:grpChg chg="mod">
          <ac:chgData name="张承勇" userId="04ec64db-0e6d-4542-b62f-9b650ffe9ad6" providerId="ADAL" clId="{23DE9D6E-AA49-4890-A052-14D2D75E3238}" dt="2025-03-03T02:02:43.666" v="428"/>
          <ac:grpSpMkLst>
            <pc:docMk/>
            <pc:sldMk cId="366636603" sldId="1443"/>
            <ac:grpSpMk id="80" creationId="{AE31F2E2-55D6-44E5-93C9-50C2F4355942}"/>
          </ac:grpSpMkLst>
        </pc:grpChg>
        <pc:grpChg chg="add del mod">
          <ac:chgData name="张承勇" userId="04ec64db-0e6d-4542-b62f-9b650ffe9ad6" providerId="ADAL" clId="{23DE9D6E-AA49-4890-A052-14D2D75E3238}" dt="2025-03-03T02:10:33.767" v="450" actId="478"/>
          <ac:grpSpMkLst>
            <pc:docMk/>
            <pc:sldMk cId="366636603" sldId="1443"/>
            <ac:grpSpMk id="85" creationId="{0BB98E27-7FDA-4D65-B90C-090AE4D3636A}"/>
          </ac:grpSpMkLst>
        </pc:grpChg>
        <pc:grpChg chg="mod">
          <ac:chgData name="张承勇" userId="04ec64db-0e6d-4542-b62f-9b650ffe9ad6" providerId="ADAL" clId="{23DE9D6E-AA49-4890-A052-14D2D75E3238}" dt="2025-03-03T02:02:43.666" v="428"/>
          <ac:grpSpMkLst>
            <pc:docMk/>
            <pc:sldMk cId="366636603" sldId="1443"/>
            <ac:grpSpMk id="86" creationId="{D028DCAD-0FA2-4414-AAEF-EB0382C87DD2}"/>
          </ac:grpSpMkLst>
        </pc:grpChg>
        <pc:grpChg chg="add del mod">
          <ac:chgData name="张承勇" userId="04ec64db-0e6d-4542-b62f-9b650ffe9ad6" providerId="ADAL" clId="{23DE9D6E-AA49-4890-A052-14D2D75E3238}" dt="2025-03-03T02:12:03.473" v="458" actId="21"/>
          <ac:grpSpMkLst>
            <pc:docMk/>
            <pc:sldMk cId="366636603" sldId="1443"/>
            <ac:grpSpMk id="90" creationId="{43DD0251-ACFE-4D5C-8D1B-DF6D3C195148}"/>
          </ac:grpSpMkLst>
        </pc:grpChg>
        <pc:grpChg chg="mod">
          <ac:chgData name="张承勇" userId="04ec64db-0e6d-4542-b62f-9b650ffe9ad6" providerId="ADAL" clId="{23DE9D6E-AA49-4890-A052-14D2D75E3238}" dt="2025-03-03T02:10:43.756" v="452"/>
          <ac:grpSpMkLst>
            <pc:docMk/>
            <pc:sldMk cId="366636603" sldId="1443"/>
            <ac:grpSpMk id="91" creationId="{E81AC890-D43A-4AE4-9AF0-66374F8C0166}"/>
          </ac:grpSpMkLst>
        </pc:grpChg>
        <pc:grpChg chg="mod">
          <ac:chgData name="张承勇" userId="04ec64db-0e6d-4542-b62f-9b650ffe9ad6" providerId="ADAL" clId="{23DE9D6E-AA49-4890-A052-14D2D75E3238}" dt="2025-03-03T02:10:43.756" v="452"/>
          <ac:grpSpMkLst>
            <pc:docMk/>
            <pc:sldMk cId="366636603" sldId="1443"/>
            <ac:grpSpMk id="92" creationId="{C8EDBB8A-CDAA-4903-9567-108505E721D3}"/>
          </ac:grpSpMkLst>
        </pc:grpChg>
        <pc:grpChg chg="mod">
          <ac:chgData name="张承勇" userId="04ec64db-0e6d-4542-b62f-9b650ffe9ad6" providerId="ADAL" clId="{23DE9D6E-AA49-4890-A052-14D2D75E3238}" dt="2025-03-03T02:10:43.756" v="452"/>
          <ac:grpSpMkLst>
            <pc:docMk/>
            <pc:sldMk cId="366636603" sldId="1443"/>
            <ac:grpSpMk id="95" creationId="{C8139417-7DB7-4BD2-B878-60EC52738C6E}"/>
          </ac:grpSpMkLst>
        </pc:grpChg>
        <pc:grpChg chg="add del mod">
          <ac:chgData name="张承勇" userId="04ec64db-0e6d-4542-b62f-9b650ffe9ad6" providerId="ADAL" clId="{23DE9D6E-AA49-4890-A052-14D2D75E3238}" dt="2025-03-03T02:12:03.473" v="458" actId="21"/>
          <ac:grpSpMkLst>
            <pc:docMk/>
            <pc:sldMk cId="366636603" sldId="1443"/>
            <ac:grpSpMk id="99" creationId="{15C29846-97DB-4BD1-9EE2-B79DEC4144A0}"/>
          </ac:grpSpMkLst>
        </pc:grpChg>
        <pc:grpChg chg="mod">
          <ac:chgData name="张承勇" userId="04ec64db-0e6d-4542-b62f-9b650ffe9ad6" providerId="ADAL" clId="{23DE9D6E-AA49-4890-A052-14D2D75E3238}" dt="2025-03-03T02:10:43.756" v="452"/>
          <ac:grpSpMkLst>
            <pc:docMk/>
            <pc:sldMk cId="366636603" sldId="1443"/>
            <ac:grpSpMk id="100" creationId="{24E5213D-5896-45A8-BC3F-CA8770DDCC54}"/>
          </ac:grpSpMkLst>
        </pc:grpChg>
        <pc:grpChg chg="mod">
          <ac:chgData name="张承勇" userId="04ec64db-0e6d-4542-b62f-9b650ffe9ad6" providerId="ADAL" clId="{23DE9D6E-AA49-4890-A052-14D2D75E3238}" dt="2025-03-03T02:10:43.756" v="452"/>
          <ac:grpSpMkLst>
            <pc:docMk/>
            <pc:sldMk cId="366636603" sldId="1443"/>
            <ac:grpSpMk id="101" creationId="{60D605E3-EC95-4D7B-BBBA-63AFF564599A}"/>
          </ac:grpSpMkLst>
        </pc:grpChg>
        <pc:grpChg chg="add del mod">
          <ac:chgData name="张承勇" userId="04ec64db-0e6d-4542-b62f-9b650ffe9ad6" providerId="ADAL" clId="{23DE9D6E-AA49-4890-A052-14D2D75E3238}" dt="2025-03-03T02:12:03.473" v="458" actId="21"/>
          <ac:grpSpMkLst>
            <pc:docMk/>
            <pc:sldMk cId="366636603" sldId="1443"/>
            <ac:grpSpMk id="106" creationId="{3C60CEE3-5EB3-4DAF-92CE-5D7A85A0D945}"/>
          </ac:grpSpMkLst>
        </pc:grpChg>
        <pc:grpChg chg="mod">
          <ac:chgData name="张承勇" userId="04ec64db-0e6d-4542-b62f-9b650ffe9ad6" providerId="ADAL" clId="{23DE9D6E-AA49-4890-A052-14D2D75E3238}" dt="2025-03-03T02:10:43.756" v="452"/>
          <ac:grpSpMkLst>
            <pc:docMk/>
            <pc:sldMk cId="366636603" sldId="1443"/>
            <ac:grpSpMk id="107" creationId="{40DAC809-9EF2-445D-BF79-BB25F250A882}"/>
          </ac:grpSpMkLst>
        </pc:grpChg>
        <pc:picChg chg="ord">
          <ac:chgData name="张承勇" userId="04ec64db-0e6d-4542-b62f-9b650ffe9ad6" providerId="ADAL" clId="{23DE9D6E-AA49-4890-A052-14D2D75E3238}" dt="2025-03-03T02:03:36.143" v="436" actId="166"/>
          <ac:picMkLst>
            <pc:docMk/>
            <pc:sldMk cId="366636603" sldId="1443"/>
            <ac:picMk id="14" creationId="{A2E98A66-163B-48EA-B824-39D2B56752E8}"/>
          </ac:picMkLst>
        </pc:picChg>
        <pc:picChg chg="mod">
          <ac:chgData name="张承勇" userId="04ec64db-0e6d-4542-b62f-9b650ffe9ad6" providerId="ADAL" clId="{23DE9D6E-AA49-4890-A052-14D2D75E3238}" dt="2025-03-03T01:53:49.029" v="319"/>
          <ac:picMkLst>
            <pc:docMk/>
            <pc:sldMk cId="366636603" sldId="1443"/>
            <ac:picMk id="24" creationId="{9F1B3CEF-777A-4D13-BDDE-B93E2223BEBC}"/>
          </ac:picMkLst>
        </pc:picChg>
        <pc:picChg chg="mod">
          <ac:chgData name="张承勇" userId="04ec64db-0e6d-4542-b62f-9b650ffe9ad6" providerId="ADAL" clId="{23DE9D6E-AA49-4890-A052-14D2D75E3238}" dt="2025-03-03T01:53:49.029" v="319"/>
          <ac:picMkLst>
            <pc:docMk/>
            <pc:sldMk cId="366636603" sldId="1443"/>
            <ac:picMk id="37" creationId="{F0A23ABA-8BF9-437E-86D8-6F20FB4B406E}"/>
          </ac:picMkLst>
        </pc:picChg>
        <pc:picChg chg="del mod">
          <ac:chgData name="张承勇" userId="04ec64db-0e6d-4542-b62f-9b650ffe9ad6" providerId="ADAL" clId="{23DE9D6E-AA49-4890-A052-14D2D75E3238}" dt="2025-03-03T02:10:33.767" v="450" actId="478"/>
          <ac:picMkLst>
            <pc:docMk/>
            <pc:sldMk cId="366636603" sldId="1443"/>
            <ac:picMk id="39" creationId="{3F79EB9D-1F56-434B-8039-53B7DFF58703}"/>
          </ac:picMkLst>
        </pc:picChg>
        <pc:picChg chg="mod">
          <ac:chgData name="张承勇" userId="04ec64db-0e6d-4542-b62f-9b650ffe9ad6" providerId="ADAL" clId="{23DE9D6E-AA49-4890-A052-14D2D75E3238}" dt="2025-03-03T01:58:42.721" v="393" actId="1076"/>
          <ac:picMkLst>
            <pc:docMk/>
            <pc:sldMk cId="366636603" sldId="1443"/>
            <ac:picMk id="51" creationId="{E6C23D12-685F-49AE-B711-9C186DB7C5AF}"/>
          </ac:picMkLst>
        </pc:picChg>
        <pc:picChg chg="mod">
          <ac:chgData name="张承勇" userId="04ec64db-0e6d-4542-b62f-9b650ffe9ad6" providerId="ADAL" clId="{23DE9D6E-AA49-4890-A052-14D2D75E3238}" dt="2025-03-03T01:56:21.415" v="337"/>
          <ac:picMkLst>
            <pc:docMk/>
            <pc:sldMk cId="366636603" sldId="1443"/>
            <ac:picMk id="63" creationId="{117A9236-12D5-4C4F-B256-C376B9EB44E5}"/>
          </ac:picMkLst>
        </pc:picChg>
        <pc:picChg chg="mod">
          <ac:chgData name="张承勇" userId="04ec64db-0e6d-4542-b62f-9b650ffe9ad6" providerId="ADAL" clId="{23DE9D6E-AA49-4890-A052-14D2D75E3238}" dt="2025-03-03T02:02:43.666" v="428"/>
          <ac:picMkLst>
            <pc:docMk/>
            <pc:sldMk cId="366636603" sldId="1443"/>
            <ac:picMk id="76" creationId="{FE4071C1-0A6C-4998-A804-C85CCC62E995}"/>
          </ac:picMkLst>
        </pc:picChg>
        <pc:picChg chg="mod">
          <ac:chgData name="张承勇" userId="04ec64db-0e6d-4542-b62f-9b650ffe9ad6" providerId="ADAL" clId="{23DE9D6E-AA49-4890-A052-14D2D75E3238}" dt="2025-03-03T02:02:43.666" v="428"/>
          <ac:picMkLst>
            <pc:docMk/>
            <pc:sldMk cId="366636603" sldId="1443"/>
            <ac:picMk id="88" creationId="{E1D5D411-AC6A-40E0-A086-11FA6BB7CB0D}"/>
          </ac:picMkLst>
        </pc:picChg>
        <pc:picChg chg="mod">
          <ac:chgData name="张承勇" userId="04ec64db-0e6d-4542-b62f-9b650ffe9ad6" providerId="ADAL" clId="{23DE9D6E-AA49-4890-A052-14D2D75E3238}" dt="2025-03-03T02:10:43.756" v="452"/>
          <ac:picMkLst>
            <pc:docMk/>
            <pc:sldMk cId="366636603" sldId="1443"/>
            <ac:picMk id="97" creationId="{98CA3FB9-3843-47C0-8866-5B6219C3CB11}"/>
          </ac:picMkLst>
        </pc:picChg>
        <pc:picChg chg="mod">
          <ac:chgData name="张承勇" userId="04ec64db-0e6d-4542-b62f-9b650ffe9ad6" providerId="ADAL" clId="{23DE9D6E-AA49-4890-A052-14D2D75E3238}" dt="2025-03-03T02:10:43.756" v="452"/>
          <ac:picMkLst>
            <pc:docMk/>
            <pc:sldMk cId="366636603" sldId="1443"/>
            <ac:picMk id="109" creationId="{BFA1BC28-747D-4E4B-8455-84D8DCA400BA}"/>
          </ac:picMkLst>
        </pc:picChg>
        <pc:cxnChg chg="mod">
          <ac:chgData name="张承勇" userId="04ec64db-0e6d-4542-b62f-9b650ffe9ad6" providerId="ADAL" clId="{23DE9D6E-AA49-4890-A052-14D2D75E3238}" dt="2025-03-03T01:53:49.029" v="319"/>
          <ac:cxnSpMkLst>
            <pc:docMk/>
            <pc:sldMk cId="366636603" sldId="1443"/>
            <ac:cxnSpMk id="21" creationId="{5D6CFE8A-87A4-4372-AC90-8C383ADD6E51}"/>
          </ac:cxnSpMkLst>
        </pc:cxnChg>
        <pc:cxnChg chg="del">
          <ac:chgData name="张承勇" userId="04ec64db-0e6d-4542-b62f-9b650ffe9ad6" providerId="ADAL" clId="{23DE9D6E-AA49-4890-A052-14D2D75E3238}" dt="2025-03-03T02:10:33.767" v="450" actId="478"/>
          <ac:cxnSpMkLst>
            <pc:docMk/>
            <pc:sldMk cId="366636603" sldId="1443"/>
            <ac:cxnSpMk id="25" creationId="{B48F2A8E-8487-48BB-8E90-C62BAB652179}"/>
          </ac:cxnSpMkLst>
        </pc:cxnChg>
        <pc:cxnChg chg="mod">
          <ac:chgData name="张承勇" userId="04ec64db-0e6d-4542-b62f-9b650ffe9ad6" providerId="ADAL" clId="{23DE9D6E-AA49-4890-A052-14D2D75E3238}" dt="2025-03-03T01:53:49.029" v="319"/>
          <ac:cxnSpMkLst>
            <pc:docMk/>
            <pc:sldMk cId="366636603" sldId="1443"/>
            <ac:cxnSpMk id="31" creationId="{1183B06F-903A-441D-A8BD-09C5D8317519}"/>
          </ac:cxnSpMkLst>
        </pc:cxnChg>
        <pc:cxnChg chg="mod">
          <ac:chgData name="张承勇" userId="04ec64db-0e6d-4542-b62f-9b650ffe9ad6" providerId="ADAL" clId="{23DE9D6E-AA49-4890-A052-14D2D75E3238}" dt="2025-03-03T02:00:35.770" v="413" actId="14100"/>
          <ac:cxnSpMkLst>
            <pc:docMk/>
            <pc:sldMk cId="366636603" sldId="1443"/>
            <ac:cxnSpMk id="48" creationId="{51B50A51-5694-4A5D-B932-A2B310791175}"/>
          </ac:cxnSpMkLst>
        </pc:cxnChg>
        <pc:cxnChg chg="mod">
          <ac:chgData name="张承勇" userId="04ec64db-0e6d-4542-b62f-9b650ffe9ad6" providerId="ADAL" clId="{23DE9D6E-AA49-4890-A052-14D2D75E3238}" dt="2025-03-03T01:58:47.548" v="394" actId="14100"/>
          <ac:cxnSpMkLst>
            <pc:docMk/>
            <pc:sldMk cId="366636603" sldId="1443"/>
            <ac:cxnSpMk id="57" creationId="{3E3BB4B5-ED61-4E2E-8F2C-CEBDF17B9184}"/>
          </ac:cxnSpMkLst>
        </pc:cxnChg>
        <pc:cxnChg chg="mod">
          <ac:chgData name="张承勇" userId="04ec64db-0e6d-4542-b62f-9b650ffe9ad6" providerId="ADAL" clId="{23DE9D6E-AA49-4890-A052-14D2D75E3238}" dt="2025-03-03T02:02:43.666" v="428"/>
          <ac:cxnSpMkLst>
            <pc:docMk/>
            <pc:sldMk cId="366636603" sldId="1443"/>
            <ac:cxnSpMk id="73" creationId="{A9A635FA-963E-43AC-BB43-550C2EF94A22}"/>
          </ac:cxnSpMkLst>
        </pc:cxnChg>
        <pc:cxnChg chg="mod">
          <ac:chgData name="张承勇" userId="04ec64db-0e6d-4542-b62f-9b650ffe9ad6" providerId="ADAL" clId="{23DE9D6E-AA49-4890-A052-14D2D75E3238}" dt="2025-03-03T02:02:43.666" v="428"/>
          <ac:cxnSpMkLst>
            <pc:docMk/>
            <pc:sldMk cId="366636603" sldId="1443"/>
            <ac:cxnSpMk id="82" creationId="{84DC6366-0104-4463-98F6-EF6AA0864C2E}"/>
          </ac:cxnSpMkLst>
        </pc:cxnChg>
        <pc:cxnChg chg="mod">
          <ac:chgData name="张承勇" userId="04ec64db-0e6d-4542-b62f-9b650ffe9ad6" providerId="ADAL" clId="{23DE9D6E-AA49-4890-A052-14D2D75E3238}" dt="2025-03-03T02:10:43.756" v="452"/>
          <ac:cxnSpMkLst>
            <pc:docMk/>
            <pc:sldMk cId="366636603" sldId="1443"/>
            <ac:cxnSpMk id="94" creationId="{7A8BDF26-A90F-45D4-900F-B4B998751AD1}"/>
          </ac:cxnSpMkLst>
        </pc:cxnChg>
        <pc:cxnChg chg="mod">
          <ac:chgData name="张承勇" userId="04ec64db-0e6d-4542-b62f-9b650ffe9ad6" providerId="ADAL" clId="{23DE9D6E-AA49-4890-A052-14D2D75E3238}" dt="2025-03-03T02:10:43.756" v="452"/>
          <ac:cxnSpMkLst>
            <pc:docMk/>
            <pc:sldMk cId="366636603" sldId="1443"/>
            <ac:cxnSpMk id="103" creationId="{D4099770-0FF6-4F4C-AD2D-B32549FEBC55}"/>
          </ac:cxnSpMkLst>
        </pc:cxnChg>
      </pc:sldChg>
      <pc:sldChg chg="addSp delSp modSp mod delAnim modAnim">
        <pc:chgData name="张承勇" userId="04ec64db-0e6d-4542-b62f-9b650ffe9ad6" providerId="ADAL" clId="{23DE9D6E-AA49-4890-A052-14D2D75E3238}" dt="2025-03-03T01:55:53.087" v="336" actId="1076"/>
        <pc:sldMkLst>
          <pc:docMk/>
          <pc:sldMk cId="3141828478" sldId="1446"/>
        </pc:sldMkLst>
        <pc:spChg chg="mod">
          <ac:chgData name="张承勇" userId="04ec64db-0e6d-4542-b62f-9b650ffe9ad6" providerId="ADAL" clId="{23DE9D6E-AA49-4890-A052-14D2D75E3238}" dt="2025-03-03T01:05:53.099" v="210" actId="1076"/>
          <ac:spMkLst>
            <pc:docMk/>
            <pc:sldMk cId="3141828478" sldId="1446"/>
            <ac:spMk id="12" creationId="{7FB567FC-5D4E-BBDA-AE69-83A2C1B24B54}"/>
          </ac:spMkLst>
        </pc:spChg>
        <pc:spChg chg="mod">
          <ac:chgData name="张承勇" userId="04ec64db-0e6d-4542-b62f-9b650ffe9ad6" providerId="ADAL" clId="{23DE9D6E-AA49-4890-A052-14D2D75E3238}" dt="2025-03-03T01:07:41.678" v="234" actId="1076"/>
          <ac:spMkLst>
            <pc:docMk/>
            <pc:sldMk cId="3141828478" sldId="1446"/>
            <ac:spMk id="15" creationId="{DBFE6CD1-45BF-4EF6-9129-040CB43E67DA}"/>
          </ac:spMkLst>
        </pc:spChg>
        <pc:spChg chg="mod">
          <ac:chgData name="张承勇" userId="04ec64db-0e6d-4542-b62f-9b650ffe9ad6" providerId="ADAL" clId="{23DE9D6E-AA49-4890-A052-14D2D75E3238}" dt="2025-03-03T01:52:40.922" v="318" actId="20577"/>
          <ac:spMkLst>
            <pc:docMk/>
            <pc:sldMk cId="3141828478" sldId="1446"/>
            <ac:spMk id="16" creationId="{7B7D84FD-1594-42F4-82B6-6017E6212DD2}"/>
          </ac:spMkLst>
        </pc:spChg>
        <pc:spChg chg="del mod">
          <ac:chgData name="张承勇" userId="04ec64db-0e6d-4542-b62f-9b650ffe9ad6" providerId="ADAL" clId="{23DE9D6E-AA49-4890-A052-14D2D75E3238}" dt="2025-03-03T01:05:10.142" v="200" actId="478"/>
          <ac:spMkLst>
            <pc:docMk/>
            <pc:sldMk cId="3141828478" sldId="1446"/>
            <ac:spMk id="18" creationId="{BFF5E261-CFB7-4A64-8030-3D33CD3AB6CF}"/>
          </ac:spMkLst>
        </pc:spChg>
        <pc:spChg chg="mod">
          <ac:chgData name="张承勇" userId="04ec64db-0e6d-4542-b62f-9b650ffe9ad6" providerId="ADAL" clId="{23DE9D6E-AA49-4890-A052-14D2D75E3238}" dt="2025-03-03T01:04:00.131" v="193" actId="20577"/>
          <ac:spMkLst>
            <pc:docMk/>
            <pc:sldMk cId="3141828478" sldId="1446"/>
            <ac:spMk id="20" creationId="{6E1B1804-B9A6-4747-8776-B1DC8B61C70C}"/>
          </ac:spMkLst>
        </pc:spChg>
        <pc:spChg chg="mod">
          <ac:chgData name="张承勇" userId="04ec64db-0e6d-4542-b62f-9b650ffe9ad6" providerId="ADAL" clId="{23DE9D6E-AA49-4890-A052-14D2D75E3238}" dt="2025-03-03T01:52:13.835" v="317" actId="404"/>
          <ac:spMkLst>
            <pc:docMk/>
            <pc:sldMk cId="3141828478" sldId="1446"/>
            <ac:spMk id="21" creationId="{836CC0E1-1ABB-42C4-AC08-D2981918E1F4}"/>
          </ac:spMkLst>
        </pc:spChg>
        <pc:spChg chg="mod">
          <ac:chgData name="张承勇" userId="04ec64db-0e6d-4542-b62f-9b650ffe9ad6" providerId="ADAL" clId="{23DE9D6E-AA49-4890-A052-14D2D75E3238}" dt="2025-03-03T01:07:45.631" v="235" actId="1076"/>
          <ac:spMkLst>
            <pc:docMk/>
            <pc:sldMk cId="3141828478" sldId="1446"/>
            <ac:spMk id="22" creationId="{804C4672-7106-4574-A8E8-CDC76486436B}"/>
          </ac:spMkLst>
        </pc:spChg>
        <pc:spChg chg="del mod topLvl">
          <ac:chgData name="张承勇" userId="04ec64db-0e6d-4542-b62f-9b650ffe9ad6" providerId="ADAL" clId="{23DE9D6E-AA49-4890-A052-14D2D75E3238}" dt="2025-03-03T01:04:44.138" v="196" actId="478"/>
          <ac:spMkLst>
            <pc:docMk/>
            <pc:sldMk cId="3141828478" sldId="1446"/>
            <ac:spMk id="27" creationId="{E8637EC7-B0E6-4327-A353-F95744830D04}"/>
          </ac:spMkLst>
        </pc:spChg>
        <pc:spChg chg="mod">
          <ac:chgData name="张承勇" userId="04ec64db-0e6d-4542-b62f-9b650ffe9ad6" providerId="ADAL" clId="{23DE9D6E-AA49-4890-A052-14D2D75E3238}" dt="2025-03-03T01:06:06.798" v="213" actId="404"/>
          <ac:spMkLst>
            <pc:docMk/>
            <pc:sldMk cId="3141828478" sldId="1446"/>
            <ac:spMk id="30" creationId="{6D83D9E9-73E6-48EF-A2CC-DE1582477DD8}"/>
          </ac:spMkLst>
        </pc:spChg>
        <pc:spChg chg="mod">
          <ac:chgData name="张承勇" userId="04ec64db-0e6d-4542-b62f-9b650ffe9ad6" providerId="ADAL" clId="{23DE9D6E-AA49-4890-A052-14D2D75E3238}" dt="2025-03-03T01:07:17.347" v="228" actId="1076"/>
          <ac:spMkLst>
            <pc:docMk/>
            <pc:sldMk cId="3141828478" sldId="1446"/>
            <ac:spMk id="32" creationId="{043D8737-A150-4919-BCE0-286B707B38D0}"/>
          </ac:spMkLst>
        </pc:spChg>
        <pc:spChg chg="mod">
          <ac:chgData name="张承勇" userId="04ec64db-0e6d-4542-b62f-9b650ffe9ad6" providerId="ADAL" clId="{23DE9D6E-AA49-4890-A052-14D2D75E3238}" dt="2025-03-03T01:07:32.989" v="232" actId="14100"/>
          <ac:spMkLst>
            <pc:docMk/>
            <pc:sldMk cId="3141828478" sldId="1446"/>
            <ac:spMk id="33" creationId="{E8163C8D-C92F-4B52-81DC-58F5D9643291}"/>
          </ac:spMkLst>
        </pc:spChg>
        <pc:spChg chg="mod">
          <ac:chgData name="张承勇" userId="04ec64db-0e6d-4542-b62f-9b650ffe9ad6" providerId="ADAL" clId="{23DE9D6E-AA49-4890-A052-14D2D75E3238}" dt="2025-03-03T01:55:53.087" v="336" actId="1076"/>
          <ac:spMkLst>
            <pc:docMk/>
            <pc:sldMk cId="3141828478" sldId="1446"/>
            <ac:spMk id="36" creationId="{D25B7E14-3A16-4AE4-968C-F84A790DA812}"/>
          </ac:spMkLst>
        </pc:spChg>
        <pc:grpChg chg="add mod">
          <ac:chgData name="张承勇" userId="04ec64db-0e6d-4542-b62f-9b650ffe9ad6" providerId="ADAL" clId="{23DE9D6E-AA49-4890-A052-14D2D75E3238}" dt="2025-03-03T01:51:59.832" v="315" actId="1076"/>
          <ac:grpSpMkLst>
            <pc:docMk/>
            <pc:sldMk cId="3141828478" sldId="1446"/>
            <ac:grpSpMk id="6" creationId="{FF3C340A-15B0-4123-A8F7-36F425E5A346}"/>
          </ac:grpSpMkLst>
        </pc:grpChg>
        <pc:grpChg chg="mod">
          <ac:chgData name="张承勇" userId="04ec64db-0e6d-4542-b62f-9b650ffe9ad6" providerId="ADAL" clId="{23DE9D6E-AA49-4890-A052-14D2D75E3238}" dt="2025-03-03T01:06:59.742" v="224" actId="164"/>
          <ac:grpSpMkLst>
            <pc:docMk/>
            <pc:sldMk cId="3141828478" sldId="1446"/>
            <ac:grpSpMk id="11" creationId="{6856C091-BA4E-4694-AB48-8C1C87A1AA28}"/>
          </ac:grpSpMkLst>
        </pc:grpChg>
        <pc:grpChg chg="add del mod">
          <ac:chgData name="张承勇" userId="04ec64db-0e6d-4542-b62f-9b650ffe9ad6" providerId="ADAL" clId="{23DE9D6E-AA49-4890-A052-14D2D75E3238}" dt="2025-03-03T01:04:44.138" v="196" actId="478"/>
          <ac:grpSpMkLst>
            <pc:docMk/>
            <pc:sldMk cId="3141828478" sldId="1446"/>
            <ac:grpSpMk id="23" creationId="{72F2784D-F314-4915-847C-5A71BB69A9CE}"/>
          </ac:grpSpMkLst>
        </pc:grpChg>
        <pc:grpChg chg="mod topLvl">
          <ac:chgData name="张承勇" userId="04ec64db-0e6d-4542-b62f-9b650ffe9ad6" providerId="ADAL" clId="{23DE9D6E-AA49-4890-A052-14D2D75E3238}" dt="2025-03-03T01:06:59.742" v="224" actId="164"/>
          <ac:grpSpMkLst>
            <pc:docMk/>
            <pc:sldMk cId="3141828478" sldId="1446"/>
            <ac:grpSpMk id="26" creationId="{926FC46C-850C-4A9F-95A6-3B5EF7C44866}"/>
          </ac:grpSpMkLst>
        </pc:grpChg>
        <pc:grpChg chg="mod">
          <ac:chgData name="张承勇" userId="04ec64db-0e6d-4542-b62f-9b650ffe9ad6" providerId="ADAL" clId="{23DE9D6E-AA49-4890-A052-14D2D75E3238}" dt="2025-03-03T01:04:32.935" v="194"/>
          <ac:grpSpMkLst>
            <pc:docMk/>
            <pc:sldMk cId="3141828478" sldId="1446"/>
            <ac:grpSpMk id="28" creationId="{1035163E-035E-4417-A7A4-6247BB2FD433}"/>
          </ac:grpSpMkLst>
        </pc:grpChg>
        <pc:grpChg chg="mod">
          <ac:chgData name="张承勇" userId="04ec64db-0e6d-4542-b62f-9b650ffe9ad6" providerId="ADAL" clId="{23DE9D6E-AA49-4890-A052-14D2D75E3238}" dt="2025-03-03T01:04:32.935" v="194"/>
          <ac:grpSpMkLst>
            <pc:docMk/>
            <pc:sldMk cId="3141828478" sldId="1446"/>
            <ac:grpSpMk id="29" creationId="{C2B20ABC-0483-4DC0-AB98-F502A3D98702}"/>
          </ac:grpSpMkLst>
        </pc:grpChg>
        <pc:cxnChg chg="mod">
          <ac:chgData name="张承勇" userId="04ec64db-0e6d-4542-b62f-9b650ffe9ad6" providerId="ADAL" clId="{23DE9D6E-AA49-4890-A052-14D2D75E3238}" dt="2025-03-03T01:05:03.297" v="198" actId="14100"/>
          <ac:cxnSpMkLst>
            <pc:docMk/>
            <pc:sldMk cId="3141828478" sldId="1446"/>
            <ac:cxnSpMk id="17" creationId="{50992A19-5A0E-42DF-BCC0-D5D327C9FEAA}"/>
          </ac:cxnSpMkLst>
        </pc:cxnChg>
        <pc:cxnChg chg="mod">
          <ac:chgData name="张承勇" userId="04ec64db-0e6d-4542-b62f-9b650ffe9ad6" providerId="ADAL" clId="{23DE9D6E-AA49-4890-A052-14D2D75E3238}" dt="2025-03-03T01:07:12.874" v="227" actId="1076"/>
          <ac:cxnSpMkLst>
            <pc:docMk/>
            <pc:sldMk cId="3141828478" sldId="1446"/>
            <ac:cxnSpMk id="31" creationId="{2C2B36CE-5927-4FCF-88FA-40CFC2072B40}"/>
          </ac:cxnSpMkLst>
        </pc:cxnChg>
      </pc:sldChg>
      <pc:sldChg chg="addSp delSp modSp add mod delAnim modAnim">
        <pc:chgData name="张承勇" userId="04ec64db-0e6d-4542-b62f-9b650ffe9ad6" providerId="ADAL" clId="{23DE9D6E-AA49-4890-A052-14D2D75E3238}" dt="2025-03-03T02:31:24.635" v="641" actId="113"/>
        <pc:sldMkLst>
          <pc:docMk/>
          <pc:sldMk cId="12035822" sldId="1450"/>
        </pc:sldMkLst>
        <pc:spChg chg="del mod">
          <ac:chgData name="张承勇" userId="04ec64db-0e6d-4542-b62f-9b650ffe9ad6" providerId="ADAL" clId="{23DE9D6E-AA49-4890-A052-14D2D75E3238}" dt="2025-03-03T02:17:38.485" v="510" actId="478"/>
          <ac:spMkLst>
            <pc:docMk/>
            <pc:sldMk cId="12035822" sldId="1450"/>
            <ac:spMk id="18" creationId="{2D646EB4-96AF-4659-AC45-A67684ED2C55}"/>
          </ac:spMkLst>
        </pc:spChg>
        <pc:spChg chg="del">
          <ac:chgData name="张承勇" userId="04ec64db-0e6d-4542-b62f-9b650ffe9ad6" providerId="ADAL" clId="{23DE9D6E-AA49-4890-A052-14D2D75E3238}" dt="2025-03-03T02:17:45.932" v="512" actId="478"/>
          <ac:spMkLst>
            <pc:docMk/>
            <pc:sldMk cId="12035822" sldId="1450"/>
            <ac:spMk id="22" creationId="{6555B61F-7A41-42F8-AC77-B01FAC8F6E87}"/>
          </ac:spMkLst>
        </pc:spChg>
        <pc:spChg chg="mod topLvl">
          <ac:chgData name="张承勇" userId="04ec64db-0e6d-4542-b62f-9b650ffe9ad6" providerId="ADAL" clId="{23DE9D6E-AA49-4890-A052-14D2D75E3238}" dt="2025-03-03T02:23:22.151" v="544" actId="113"/>
          <ac:spMkLst>
            <pc:docMk/>
            <pc:sldMk cId="12035822" sldId="1450"/>
            <ac:spMk id="56" creationId="{6B6BA505-2321-4F68-B12E-ECF3A2F6EADE}"/>
          </ac:spMkLst>
        </pc:spChg>
        <pc:spChg chg="del topLvl">
          <ac:chgData name="张承勇" userId="04ec64db-0e6d-4542-b62f-9b650ffe9ad6" providerId="ADAL" clId="{23DE9D6E-AA49-4890-A052-14D2D75E3238}" dt="2025-03-03T02:17:42.945" v="511" actId="478"/>
          <ac:spMkLst>
            <pc:docMk/>
            <pc:sldMk cId="12035822" sldId="1450"/>
            <ac:spMk id="57" creationId="{E7EA2D2F-32F1-4077-A899-7983155D2103}"/>
          </ac:spMkLst>
        </pc:spChg>
        <pc:spChg chg="mod">
          <ac:chgData name="张承勇" userId="04ec64db-0e6d-4542-b62f-9b650ffe9ad6" providerId="ADAL" clId="{23DE9D6E-AA49-4890-A052-14D2D75E3238}" dt="2025-03-03T02:15:53.919" v="495" actId="404"/>
          <ac:spMkLst>
            <pc:docMk/>
            <pc:sldMk cId="12035822" sldId="1450"/>
            <ac:spMk id="59" creationId="{06280424-73D5-4DD2-893A-E88D5BB0B3F9}"/>
          </ac:spMkLst>
        </pc:spChg>
        <pc:spChg chg="mod">
          <ac:chgData name="张承勇" userId="04ec64db-0e6d-4542-b62f-9b650ffe9ad6" providerId="ADAL" clId="{23DE9D6E-AA49-4890-A052-14D2D75E3238}" dt="2025-03-03T02:15:49.819" v="494" actId="404"/>
          <ac:spMkLst>
            <pc:docMk/>
            <pc:sldMk cId="12035822" sldId="1450"/>
            <ac:spMk id="63" creationId="{95D8DC65-575C-40E5-B972-C5FDF3AE4B9C}"/>
          </ac:spMkLst>
        </pc:spChg>
        <pc:spChg chg="mod">
          <ac:chgData name="张承勇" userId="04ec64db-0e6d-4542-b62f-9b650ffe9ad6" providerId="ADAL" clId="{23DE9D6E-AA49-4890-A052-14D2D75E3238}" dt="2025-03-03T02:22:46.660" v="540" actId="1076"/>
          <ac:spMkLst>
            <pc:docMk/>
            <pc:sldMk cId="12035822" sldId="1450"/>
            <ac:spMk id="76" creationId="{ACD9FBB1-8BC2-4E65-975F-C1996DCC3232}"/>
          </ac:spMkLst>
        </pc:spChg>
        <pc:spChg chg="mod">
          <ac:chgData name="张承勇" userId="04ec64db-0e6d-4542-b62f-9b650ffe9ad6" providerId="ADAL" clId="{23DE9D6E-AA49-4890-A052-14D2D75E3238}" dt="2025-03-03T02:16:00.797" v="497" actId="1076"/>
          <ac:spMkLst>
            <pc:docMk/>
            <pc:sldMk cId="12035822" sldId="1450"/>
            <ac:spMk id="77" creationId="{23619F0C-1D52-4425-903D-6ECADB4997EB}"/>
          </ac:spMkLst>
        </pc:spChg>
        <pc:spChg chg="mod">
          <ac:chgData name="张承勇" userId="04ec64db-0e6d-4542-b62f-9b650ffe9ad6" providerId="ADAL" clId="{23DE9D6E-AA49-4890-A052-14D2D75E3238}" dt="2025-03-03T02:29:27.725" v="629" actId="1076"/>
          <ac:spMkLst>
            <pc:docMk/>
            <pc:sldMk cId="12035822" sldId="1450"/>
            <ac:spMk id="78" creationId="{C5E9EE21-E4F4-4639-B926-54D2F95D2D94}"/>
          </ac:spMkLst>
        </pc:spChg>
        <pc:spChg chg="del">
          <ac:chgData name="张承勇" userId="04ec64db-0e6d-4542-b62f-9b650ffe9ad6" providerId="ADAL" clId="{23DE9D6E-AA49-4890-A052-14D2D75E3238}" dt="2025-03-03T02:17:31.605" v="508" actId="478"/>
          <ac:spMkLst>
            <pc:docMk/>
            <pc:sldMk cId="12035822" sldId="1450"/>
            <ac:spMk id="82" creationId="{441BE40A-D45F-48D3-93B2-85ECA6024C6B}"/>
          </ac:spMkLst>
        </pc:spChg>
        <pc:spChg chg="del mod">
          <ac:chgData name="张承勇" userId="04ec64db-0e6d-4542-b62f-9b650ffe9ad6" providerId="ADAL" clId="{23DE9D6E-AA49-4890-A052-14D2D75E3238}" dt="2025-03-03T02:17:35.189" v="509" actId="478"/>
          <ac:spMkLst>
            <pc:docMk/>
            <pc:sldMk cId="12035822" sldId="1450"/>
            <ac:spMk id="85" creationId="{87788278-2B2A-4FA6-B64B-E2498E3D99E5}"/>
          </ac:spMkLst>
        </pc:spChg>
        <pc:spChg chg="mod">
          <ac:chgData name="张承勇" userId="04ec64db-0e6d-4542-b62f-9b650ffe9ad6" providerId="ADAL" clId="{23DE9D6E-AA49-4890-A052-14D2D75E3238}" dt="2025-03-03T02:16:08.524" v="498"/>
          <ac:spMkLst>
            <pc:docMk/>
            <pc:sldMk cId="12035822" sldId="1450"/>
            <ac:spMk id="88" creationId="{18F1CFBA-0A9B-4186-BD3E-DCECCEF3A208}"/>
          </ac:spMkLst>
        </pc:spChg>
        <pc:spChg chg="mod">
          <ac:chgData name="张承勇" userId="04ec64db-0e6d-4542-b62f-9b650ffe9ad6" providerId="ADAL" clId="{23DE9D6E-AA49-4890-A052-14D2D75E3238}" dt="2025-03-03T02:18:37.865" v="520" actId="1076"/>
          <ac:spMkLst>
            <pc:docMk/>
            <pc:sldMk cId="12035822" sldId="1450"/>
            <ac:spMk id="90" creationId="{CCCE3FD9-ED20-4C64-8170-75AC2D24A23D}"/>
          </ac:spMkLst>
        </pc:spChg>
        <pc:spChg chg="mod">
          <ac:chgData name="张承勇" userId="04ec64db-0e6d-4542-b62f-9b650ffe9ad6" providerId="ADAL" clId="{23DE9D6E-AA49-4890-A052-14D2D75E3238}" dt="2025-03-03T02:22:17.493" v="539" actId="404"/>
          <ac:spMkLst>
            <pc:docMk/>
            <pc:sldMk cId="12035822" sldId="1450"/>
            <ac:spMk id="98" creationId="{70905B66-5080-4947-B89C-70D8EA3D4855}"/>
          </ac:spMkLst>
        </pc:spChg>
        <pc:spChg chg="del mod topLvl">
          <ac:chgData name="张承勇" userId="04ec64db-0e6d-4542-b62f-9b650ffe9ad6" providerId="ADAL" clId="{23DE9D6E-AA49-4890-A052-14D2D75E3238}" dt="2025-03-03T02:17:28.041" v="507" actId="478"/>
          <ac:spMkLst>
            <pc:docMk/>
            <pc:sldMk cId="12035822" sldId="1450"/>
            <ac:spMk id="99" creationId="{AAD8B9AC-8CC5-4704-AD17-20C6EC434660}"/>
          </ac:spMkLst>
        </pc:spChg>
        <pc:spChg chg="del mod">
          <ac:chgData name="张承勇" userId="04ec64db-0e6d-4542-b62f-9b650ffe9ad6" providerId="ADAL" clId="{23DE9D6E-AA49-4890-A052-14D2D75E3238}" dt="2025-03-03T02:18:03.360" v="515" actId="478"/>
          <ac:spMkLst>
            <pc:docMk/>
            <pc:sldMk cId="12035822" sldId="1450"/>
            <ac:spMk id="100" creationId="{94426251-6F1F-4469-B55A-F355BD604D7C}"/>
          </ac:spMkLst>
        </pc:spChg>
        <pc:spChg chg="mod">
          <ac:chgData name="张承勇" userId="04ec64db-0e6d-4542-b62f-9b650ffe9ad6" providerId="ADAL" clId="{23DE9D6E-AA49-4890-A052-14D2D75E3238}" dt="2025-03-03T02:23:15.238" v="543" actId="404"/>
          <ac:spMkLst>
            <pc:docMk/>
            <pc:sldMk cId="12035822" sldId="1450"/>
            <ac:spMk id="101" creationId="{D4B423F7-0F9A-4445-A5AF-357534916088}"/>
          </ac:spMkLst>
        </pc:spChg>
        <pc:spChg chg="del mod">
          <ac:chgData name="张承勇" userId="04ec64db-0e6d-4542-b62f-9b650ffe9ad6" providerId="ADAL" clId="{23DE9D6E-AA49-4890-A052-14D2D75E3238}" dt="2025-03-03T02:17:59.972" v="514" actId="478"/>
          <ac:spMkLst>
            <pc:docMk/>
            <pc:sldMk cId="12035822" sldId="1450"/>
            <ac:spMk id="102" creationId="{7BB66A9F-C841-4319-A102-40F82BE1EBD5}"/>
          </ac:spMkLst>
        </pc:spChg>
        <pc:spChg chg="add mod">
          <ac:chgData name="张承勇" userId="04ec64db-0e6d-4542-b62f-9b650ffe9ad6" providerId="ADAL" clId="{23DE9D6E-AA49-4890-A052-14D2D75E3238}" dt="2025-03-03T02:21:57.957" v="538"/>
          <ac:spMkLst>
            <pc:docMk/>
            <pc:sldMk cId="12035822" sldId="1450"/>
            <ac:spMk id="104" creationId="{1BBB4052-9DBF-42BE-A4E8-6556A3739678}"/>
          </ac:spMkLst>
        </pc:spChg>
        <pc:spChg chg="mod">
          <ac:chgData name="张承勇" userId="04ec64db-0e6d-4542-b62f-9b650ffe9ad6" providerId="ADAL" clId="{23DE9D6E-AA49-4890-A052-14D2D75E3238}" dt="2025-03-03T02:15:42.181" v="493" actId="1076"/>
          <ac:spMkLst>
            <pc:docMk/>
            <pc:sldMk cId="12035822" sldId="1450"/>
            <ac:spMk id="106" creationId="{5698CA74-325E-47FA-9B24-86FC7DC12100}"/>
          </ac:spMkLst>
        </pc:spChg>
        <pc:spChg chg="add del mod">
          <ac:chgData name="张承勇" userId="04ec64db-0e6d-4542-b62f-9b650ffe9ad6" providerId="ADAL" clId="{23DE9D6E-AA49-4890-A052-14D2D75E3238}" dt="2025-03-03T02:27:32.297" v="599" actId="478"/>
          <ac:spMkLst>
            <pc:docMk/>
            <pc:sldMk cId="12035822" sldId="1450"/>
            <ac:spMk id="107" creationId="{44BF59DA-3CA7-4A9C-90EB-820953BAF140}"/>
          </ac:spMkLst>
        </pc:spChg>
        <pc:spChg chg="add mod">
          <ac:chgData name="张承勇" userId="04ec64db-0e6d-4542-b62f-9b650ffe9ad6" providerId="ADAL" clId="{23DE9D6E-AA49-4890-A052-14D2D75E3238}" dt="2025-03-03T02:31:24.635" v="641" actId="113"/>
          <ac:spMkLst>
            <pc:docMk/>
            <pc:sldMk cId="12035822" sldId="1450"/>
            <ac:spMk id="108" creationId="{EC6D308A-BC84-4B5C-A30B-CE018097612C}"/>
          </ac:spMkLst>
        </pc:spChg>
        <pc:spChg chg="del">
          <ac:chgData name="张承勇" userId="04ec64db-0e6d-4542-b62f-9b650ffe9ad6" providerId="ADAL" clId="{23DE9D6E-AA49-4890-A052-14D2D75E3238}" dt="2025-03-03T02:21:47.884" v="535" actId="478"/>
          <ac:spMkLst>
            <pc:docMk/>
            <pc:sldMk cId="12035822" sldId="1450"/>
            <ac:spMk id="110" creationId="{D8C1C78C-1583-4A1E-BA24-7F3C712E1A3E}"/>
          </ac:spMkLst>
        </pc:spChg>
        <pc:grpChg chg="del mod">
          <ac:chgData name="张承勇" userId="04ec64db-0e6d-4542-b62f-9b650ffe9ad6" providerId="ADAL" clId="{23DE9D6E-AA49-4890-A052-14D2D75E3238}" dt="2025-03-03T02:17:42.945" v="511" actId="478"/>
          <ac:grpSpMkLst>
            <pc:docMk/>
            <pc:sldMk cId="12035822" sldId="1450"/>
            <ac:grpSpMk id="2" creationId="{3EA6EB2F-8DA3-4AC4-8DC1-4D3B93FB22C6}"/>
          </ac:grpSpMkLst>
        </pc:grpChg>
        <pc:grpChg chg="add mod">
          <ac:chgData name="张承勇" userId="04ec64db-0e6d-4542-b62f-9b650ffe9ad6" providerId="ADAL" clId="{23DE9D6E-AA49-4890-A052-14D2D75E3238}" dt="2025-03-03T02:22:55.526" v="541" actId="1076"/>
          <ac:grpSpMkLst>
            <pc:docMk/>
            <pc:sldMk cId="12035822" sldId="1450"/>
            <ac:grpSpMk id="4" creationId="{B7C0121D-B024-42E0-8354-CAD5E61CFA14}"/>
          </ac:grpSpMkLst>
        </pc:grpChg>
        <pc:grpChg chg="mod">
          <ac:chgData name="张承勇" userId="04ec64db-0e6d-4542-b62f-9b650ffe9ad6" providerId="ADAL" clId="{23DE9D6E-AA49-4890-A052-14D2D75E3238}" dt="2025-03-03T02:29:30.244" v="630" actId="1076"/>
          <ac:grpSpMkLst>
            <pc:docMk/>
            <pc:sldMk cId="12035822" sldId="1450"/>
            <ac:grpSpMk id="5" creationId="{1A4B34DA-9DBB-43C7-A39C-083E2DCE4299}"/>
          </ac:grpSpMkLst>
        </pc:grpChg>
        <pc:grpChg chg="add mod">
          <ac:chgData name="张承勇" userId="04ec64db-0e6d-4542-b62f-9b650ffe9ad6" providerId="ADAL" clId="{23DE9D6E-AA49-4890-A052-14D2D75E3238}" dt="2025-03-03T02:22:55.526" v="541" actId="1076"/>
          <ac:grpSpMkLst>
            <pc:docMk/>
            <pc:sldMk cId="12035822" sldId="1450"/>
            <ac:grpSpMk id="6" creationId="{C7E88819-0F9C-4AAB-9861-5EFB6E89F632}"/>
          </ac:grpSpMkLst>
        </pc:grpChg>
        <pc:grpChg chg="del">
          <ac:chgData name="张承勇" userId="04ec64db-0e6d-4542-b62f-9b650ffe9ad6" providerId="ADAL" clId="{23DE9D6E-AA49-4890-A052-14D2D75E3238}" dt="2025-03-03T02:17:45.932" v="512" actId="478"/>
          <ac:grpSpMkLst>
            <pc:docMk/>
            <pc:sldMk cId="12035822" sldId="1450"/>
            <ac:grpSpMk id="9" creationId="{70202D78-FD68-410C-9CE0-E56241CEFDD4}"/>
          </ac:grpSpMkLst>
        </pc:grpChg>
        <pc:grpChg chg="del">
          <ac:chgData name="张承勇" userId="04ec64db-0e6d-4542-b62f-9b650ffe9ad6" providerId="ADAL" clId="{23DE9D6E-AA49-4890-A052-14D2D75E3238}" dt="2025-03-03T02:17:38.485" v="510" actId="478"/>
          <ac:grpSpMkLst>
            <pc:docMk/>
            <pc:sldMk cId="12035822" sldId="1450"/>
            <ac:grpSpMk id="10" creationId="{299C2F3D-A3A9-410D-8A3B-97F47B660536}"/>
          </ac:grpSpMkLst>
        </pc:grpChg>
        <pc:grpChg chg="mod topLvl">
          <ac:chgData name="张承勇" userId="04ec64db-0e6d-4542-b62f-9b650ffe9ad6" providerId="ADAL" clId="{23DE9D6E-AA49-4890-A052-14D2D75E3238}" dt="2025-03-03T02:20:10.225" v="524" actId="164"/>
          <ac:grpSpMkLst>
            <pc:docMk/>
            <pc:sldMk cId="12035822" sldId="1450"/>
            <ac:grpSpMk id="40" creationId="{5720DACF-EBB4-4D1B-8250-C45BE7BFD304}"/>
          </ac:grpSpMkLst>
        </pc:grpChg>
        <pc:grpChg chg="mod">
          <ac:chgData name="张承勇" userId="04ec64db-0e6d-4542-b62f-9b650ffe9ad6" providerId="ADAL" clId="{23DE9D6E-AA49-4890-A052-14D2D75E3238}" dt="2025-03-03T02:20:10.225" v="524" actId="164"/>
          <ac:grpSpMkLst>
            <pc:docMk/>
            <pc:sldMk cId="12035822" sldId="1450"/>
            <ac:grpSpMk id="50" creationId="{71F310FF-349D-4EE6-B9E2-2ED5E3C876CB}"/>
          </ac:grpSpMkLst>
        </pc:grpChg>
        <pc:grpChg chg="mod">
          <ac:chgData name="张承勇" userId="04ec64db-0e6d-4542-b62f-9b650ffe9ad6" providerId="ADAL" clId="{23DE9D6E-AA49-4890-A052-14D2D75E3238}" dt="2025-03-03T02:20:10.225" v="524" actId="164"/>
          <ac:grpSpMkLst>
            <pc:docMk/>
            <pc:sldMk cId="12035822" sldId="1450"/>
            <ac:grpSpMk id="51" creationId="{668FEEF9-FA37-475F-AC09-FF004236E2EE}"/>
          </ac:grpSpMkLst>
        </pc:grpChg>
        <pc:grpChg chg="add mod">
          <ac:chgData name="张承勇" userId="04ec64db-0e6d-4542-b62f-9b650ffe9ad6" providerId="ADAL" clId="{23DE9D6E-AA49-4890-A052-14D2D75E3238}" dt="2025-03-03T02:23:44.082" v="545" actId="1076"/>
          <ac:grpSpMkLst>
            <pc:docMk/>
            <pc:sldMk cId="12035822" sldId="1450"/>
            <ac:grpSpMk id="62" creationId="{107B5B00-0EC5-4F6A-8EFA-32C513EEE79B}"/>
          </ac:grpSpMkLst>
        </pc:grpChg>
        <pc:grpChg chg="del mod">
          <ac:chgData name="张承勇" userId="04ec64db-0e6d-4542-b62f-9b650ffe9ad6" providerId="ADAL" clId="{23DE9D6E-AA49-4890-A052-14D2D75E3238}" dt="2025-03-03T02:17:59.972" v="514" actId="478"/>
          <ac:grpSpMkLst>
            <pc:docMk/>
            <pc:sldMk cId="12035822" sldId="1450"/>
            <ac:grpSpMk id="74" creationId="{8617835A-8E92-4D0E-A2CF-2FEAA9EA5A13}"/>
          </ac:grpSpMkLst>
        </pc:grpChg>
        <pc:grpChg chg="del mod">
          <ac:chgData name="张承勇" userId="04ec64db-0e6d-4542-b62f-9b650ffe9ad6" providerId="ADAL" clId="{23DE9D6E-AA49-4890-A052-14D2D75E3238}" dt="2025-03-03T02:18:03.360" v="515" actId="478"/>
          <ac:grpSpMkLst>
            <pc:docMk/>
            <pc:sldMk cId="12035822" sldId="1450"/>
            <ac:grpSpMk id="75" creationId="{4A602067-B05E-4D8B-865D-F0DB4B04001A}"/>
          </ac:grpSpMkLst>
        </pc:grpChg>
        <pc:grpChg chg="del">
          <ac:chgData name="张承勇" userId="04ec64db-0e6d-4542-b62f-9b650ffe9ad6" providerId="ADAL" clId="{23DE9D6E-AA49-4890-A052-14D2D75E3238}" dt="2025-03-03T02:17:31.605" v="508" actId="478"/>
          <ac:grpSpMkLst>
            <pc:docMk/>
            <pc:sldMk cId="12035822" sldId="1450"/>
            <ac:grpSpMk id="80" creationId="{48D3107B-F2D1-4817-A92C-038FB66175F9}"/>
          </ac:grpSpMkLst>
        </pc:grpChg>
        <pc:grpChg chg="del">
          <ac:chgData name="张承勇" userId="04ec64db-0e6d-4542-b62f-9b650ffe9ad6" providerId="ADAL" clId="{23DE9D6E-AA49-4890-A052-14D2D75E3238}" dt="2025-03-03T02:17:35.189" v="509" actId="478"/>
          <ac:grpSpMkLst>
            <pc:docMk/>
            <pc:sldMk cId="12035822" sldId="1450"/>
            <ac:grpSpMk id="83" creationId="{61A63B10-4614-4D43-81C8-2469403A6070}"/>
          </ac:grpSpMkLst>
        </pc:grpChg>
        <pc:grpChg chg="del mod">
          <ac:chgData name="张承勇" userId="04ec64db-0e6d-4542-b62f-9b650ffe9ad6" providerId="ADAL" clId="{23DE9D6E-AA49-4890-A052-14D2D75E3238}" dt="2025-03-03T02:17:28.041" v="507" actId="478"/>
          <ac:grpSpMkLst>
            <pc:docMk/>
            <pc:sldMk cId="12035822" sldId="1450"/>
            <ac:grpSpMk id="103" creationId="{D04D40FD-B9BA-4B68-8603-498A55C4797B}"/>
          </ac:grpSpMkLst>
        </pc:grpChg>
        <pc:grpChg chg="mod">
          <ac:chgData name="张承勇" userId="04ec64db-0e6d-4542-b62f-9b650ffe9ad6" providerId="ADAL" clId="{23DE9D6E-AA49-4890-A052-14D2D75E3238}" dt="2025-03-03T02:20:02.954" v="523" actId="164"/>
          <ac:grpSpMkLst>
            <pc:docMk/>
            <pc:sldMk cId="12035822" sldId="1450"/>
            <ac:grpSpMk id="105" creationId="{7EDEA2E1-4E16-47DA-B7CD-1165659DD68D}"/>
          </ac:grpSpMkLst>
        </pc:grpChg>
        <pc:grpChg chg="mod">
          <ac:chgData name="张承勇" userId="04ec64db-0e6d-4542-b62f-9b650ffe9ad6" providerId="ADAL" clId="{23DE9D6E-AA49-4890-A052-14D2D75E3238}" dt="2025-03-03T02:20:02.954" v="523" actId="164"/>
          <ac:grpSpMkLst>
            <pc:docMk/>
            <pc:sldMk cId="12035822" sldId="1450"/>
            <ac:grpSpMk id="109" creationId="{7C77B5A8-DB52-4DC5-ABD8-EEE48B9944BD}"/>
          </ac:grpSpMkLst>
        </pc:grpChg>
        <pc:cxnChg chg="mod">
          <ac:chgData name="张承勇" userId="04ec64db-0e6d-4542-b62f-9b650ffe9ad6" providerId="ADAL" clId="{23DE9D6E-AA49-4890-A052-14D2D75E3238}" dt="2025-03-03T02:18:32.767" v="519" actId="14100"/>
          <ac:cxnSpMkLst>
            <pc:docMk/>
            <pc:sldMk cId="12035822" sldId="1450"/>
            <ac:cxnSpMk id="89" creationId="{10BEA878-8DE3-486A-BC9C-582CBA305576}"/>
          </ac:cxnSpMkLst>
        </pc:cxnChg>
      </pc:sldChg>
      <pc:sldChg chg="modSp del mod modAnim">
        <pc:chgData name="张承勇" userId="04ec64db-0e6d-4542-b62f-9b650ffe9ad6" providerId="ADAL" clId="{23DE9D6E-AA49-4890-A052-14D2D75E3238}" dt="2025-03-03T02:14:28.909" v="486" actId="2696"/>
        <pc:sldMkLst>
          <pc:docMk/>
          <pc:sldMk cId="3533707969" sldId="1450"/>
        </pc:sldMkLst>
        <pc:spChg chg="mod">
          <ac:chgData name="张承勇" userId="04ec64db-0e6d-4542-b62f-9b650ffe9ad6" providerId="ADAL" clId="{23DE9D6E-AA49-4890-A052-14D2D75E3238}" dt="2025-03-03T01:01:12.138" v="177" actId="20577"/>
          <ac:spMkLst>
            <pc:docMk/>
            <pc:sldMk cId="3533707969" sldId="1450"/>
            <ac:spMk id="20" creationId="{84BAA0BE-425D-4FAD-A360-8D6A69C4ED78}"/>
          </ac:spMkLst>
        </pc:spChg>
        <pc:spChg chg="mod">
          <ac:chgData name="张承勇" userId="04ec64db-0e6d-4542-b62f-9b650ffe9ad6" providerId="ADAL" clId="{23DE9D6E-AA49-4890-A052-14D2D75E3238}" dt="2025-03-03T01:01:06.554" v="173" actId="20577"/>
          <ac:spMkLst>
            <pc:docMk/>
            <pc:sldMk cId="3533707969" sldId="1450"/>
            <ac:spMk id="21" creationId="{E48760DA-71F3-4947-A1EB-EB13ACC82CAD}"/>
          </ac:spMkLst>
        </pc:spChg>
        <pc:spChg chg="mod">
          <ac:chgData name="张承勇" userId="04ec64db-0e6d-4542-b62f-9b650ffe9ad6" providerId="ADAL" clId="{23DE9D6E-AA49-4890-A052-14D2D75E3238}" dt="2025-03-03T01:01:24.366" v="184" actId="1076"/>
          <ac:spMkLst>
            <pc:docMk/>
            <pc:sldMk cId="3533707969" sldId="1450"/>
            <ac:spMk id="22" creationId="{6555B61F-7A41-42F8-AC77-B01FAC8F6E87}"/>
          </ac:spMkLst>
        </pc:spChg>
        <pc:spChg chg="mod">
          <ac:chgData name="张承勇" userId="04ec64db-0e6d-4542-b62f-9b650ffe9ad6" providerId="ADAL" clId="{23DE9D6E-AA49-4890-A052-14D2D75E3238}" dt="2025-03-03T01:01:09.965" v="175" actId="20577"/>
          <ac:spMkLst>
            <pc:docMk/>
            <pc:sldMk cId="3533707969" sldId="1450"/>
            <ac:spMk id="56" creationId="{6B6BA505-2321-4F68-B12E-ECF3A2F6EADE}"/>
          </ac:spMkLst>
        </pc:spChg>
        <pc:spChg chg="mod">
          <ac:chgData name="张承勇" userId="04ec64db-0e6d-4542-b62f-9b650ffe9ad6" providerId="ADAL" clId="{23DE9D6E-AA49-4890-A052-14D2D75E3238}" dt="2025-03-03T01:03:32.791" v="189" actId="2711"/>
          <ac:spMkLst>
            <pc:docMk/>
            <pc:sldMk cId="3533707969" sldId="1450"/>
            <ac:spMk id="59" creationId="{06280424-73D5-4DD2-893A-E88D5BB0B3F9}"/>
          </ac:spMkLst>
        </pc:spChg>
        <pc:spChg chg="mod">
          <ac:chgData name="张承勇" userId="04ec64db-0e6d-4542-b62f-9b650ffe9ad6" providerId="ADAL" clId="{23DE9D6E-AA49-4890-A052-14D2D75E3238}" dt="2025-03-03T01:01:04.134" v="171" actId="20577"/>
          <ac:spMkLst>
            <pc:docMk/>
            <pc:sldMk cId="3533707969" sldId="1450"/>
            <ac:spMk id="71" creationId="{5AB9E47A-D6C6-4BCE-84AF-1D019A594EE5}"/>
          </ac:spMkLst>
        </pc:spChg>
        <pc:spChg chg="mod">
          <ac:chgData name="张承勇" userId="04ec64db-0e6d-4542-b62f-9b650ffe9ad6" providerId="ADAL" clId="{23DE9D6E-AA49-4890-A052-14D2D75E3238}" dt="2025-03-03T01:01:01.258" v="169" actId="20577"/>
          <ac:spMkLst>
            <pc:docMk/>
            <pc:sldMk cId="3533707969" sldId="1450"/>
            <ac:spMk id="72" creationId="{9930B385-8268-4444-AF5A-A8F062851C76}"/>
          </ac:spMkLst>
        </pc:spChg>
        <pc:spChg chg="mod">
          <ac:chgData name="张承勇" userId="04ec64db-0e6d-4542-b62f-9b650ffe9ad6" providerId="ADAL" clId="{23DE9D6E-AA49-4890-A052-14D2D75E3238}" dt="2025-03-03T01:01:19.651" v="183" actId="20577"/>
          <ac:spMkLst>
            <pc:docMk/>
            <pc:sldMk cId="3533707969" sldId="1450"/>
            <ac:spMk id="81" creationId="{AC7F4BA4-C507-4BA6-9D07-1BBBF1829C2D}"/>
          </ac:spMkLst>
        </pc:spChg>
        <pc:spChg chg="mod">
          <ac:chgData name="张承勇" userId="04ec64db-0e6d-4542-b62f-9b650ffe9ad6" providerId="ADAL" clId="{23DE9D6E-AA49-4890-A052-14D2D75E3238}" dt="2025-03-03T01:01:29.247" v="185" actId="1076"/>
          <ac:spMkLst>
            <pc:docMk/>
            <pc:sldMk cId="3533707969" sldId="1450"/>
            <ac:spMk id="82" creationId="{441BE40A-D45F-48D3-93B2-85ECA6024C6B}"/>
          </ac:spMkLst>
        </pc:spChg>
        <pc:spChg chg="mod">
          <ac:chgData name="张承勇" userId="04ec64db-0e6d-4542-b62f-9b650ffe9ad6" providerId="ADAL" clId="{23DE9D6E-AA49-4890-A052-14D2D75E3238}" dt="2025-03-03T01:01:14.695" v="179" actId="20577"/>
          <ac:spMkLst>
            <pc:docMk/>
            <pc:sldMk cId="3533707969" sldId="1450"/>
            <ac:spMk id="87" creationId="{A00A88AF-663D-41F4-873A-16DAA6C0EE17}"/>
          </ac:spMkLst>
        </pc:spChg>
        <pc:spChg chg="mod">
          <ac:chgData name="张承勇" userId="04ec64db-0e6d-4542-b62f-9b650ffe9ad6" providerId="ADAL" clId="{23DE9D6E-AA49-4890-A052-14D2D75E3238}" dt="2025-03-03T01:01:17.214" v="181" actId="20577"/>
          <ac:spMkLst>
            <pc:docMk/>
            <pc:sldMk cId="3533707969" sldId="1450"/>
            <ac:spMk id="98" creationId="{70905B66-5080-4947-B89C-70D8EA3D4855}"/>
          </ac:spMkLst>
        </pc:spChg>
      </pc:sldChg>
      <pc:sldChg chg="modSp mod">
        <pc:chgData name="张承勇" userId="04ec64db-0e6d-4542-b62f-9b650ffe9ad6" providerId="ADAL" clId="{23DE9D6E-AA49-4890-A052-14D2D75E3238}" dt="2025-03-03T03:59:33.832" v="653"/>
        <pc:sldMkLst>
          <pc:docMk/>
          <pc:sldMk cId="854480939" sldId="1453"/>
        </pc:sldMkLst>
        <pc:spChg chg="mod">
          <ac:chgData name="张承勇" userId="04ec64db-0e6d-4542-b62f-9b650ffe9ad6" providerId="ADAL" clId="{23DE9D6E-AA49-4890-A052-14D2D75E3238}" dt="2025-03-03T00:59:49.515" v="161" actId="14100"/>
          <ac:spMkLst>
            <pc:docMk/>
            <pc:sldMk cId="854480939" sldId="1453"/>
            <ac:spMk id="13" creationId="{6EE4A792-96E1-4D18-97E2-A13BE8874A4C}"/>
          </ac:spMkLst>
        </pc:spChg>
        <pc:spChg chg="mod">
          <ac:chgData name="张承勇" userId="04ec64db-0e6d-4542-b62f-9b650ffe9ad6" providerId="ADAL" clId="{23DE9D6E-AA49-4890-A052-14D2D75E3238}" dt="2025-03-03T03:59:20.010" v="649" actId="20577"/>
          <ac:spMkLst>
            <pc:docMk/>
            <pc:sldMk cId="854480939" sldId="1453"/>
            <ac:spMk id="27" creationId="{128285DE-41B0-4570-A9E3-CC4DD66DD7D0}"/>
          </ac:spMkLst>
        </pc:spChg>
        <pc:spChg chg="mod">
          <ac:chgData name="张承勇" userId="04ec64db-0e6d-4542-b62f-9b650ffe9ad6" providerId="ADAL" clId="{23DE9D6E-AA49-4890-A052-14D2D75E3238}" dt="2025-03-03T03:59:33.832" v="653"/>
          <ac:spMkLst>
            <pc:docMk/>
            <pc:sldMk cId="854480939" sldId="1453"/>
            <ac:spMk id="33" creationId="{7E5A3CA3-FEA1-414A-AE0A-352198809E24}"/>
          </ac:spMkLst>
        </pc:spChg>
        <pc:picChg chg="mod">
          <ac:chgData name="张承勇" userId="04ec64db-0e6d-4542-b62f-9b650ffe9ad6" providerId="ADAL" clId="{23DE9D6E-AA49-4890-A052-14D2D75E3238}" dt="2025-03-03T02:44:57.655" v="642" actId="1038"/>
          <ac:picMkLst>
            <pc:docMk/>
            <pc:sldMk cId="854480939" sldId="1453"/>
            <ac:picMk id="28" creationId="{6BA95818-4FF9-41A0-99E7-FC91CB39E523}"/>
          </ac:picMkLst>
        </pc:picChg>
      </pc:sldChg>
      <pc:sldChg chg="modSp mod">
        <pc:chgData name="张承勇" userId="04ec64db-0e6d-4542-b62f-9b650ffe9ad6" providerId="ADAL" clId="{23DE9D6E-AA49-4890-A052-14D2D75E3238}" dt="2025-03-03T01:00:52.742" v="167" actId="403"/>
        <pc:sldMkLst>
          <pc:docMk/>
          <pc:sldMk cId="1896893020" sldId="1454"/>
        </pc:sldMkLst>
        <pc:spChg chg="mod">
          <ac:chgData name="张承勇" userId="04ec64db-0e6d-4542-b62f-9b650ffe9ad6" providerId="ADAL" clId="{23DE9D6E-AA49-4890-A052-14D2D75E3238}" dt="2025-03-03T01:00:52.742" v="167" actId="403"/>
          <ac:spMkLst>
            <pc:docMk/>
            <pc:sldMk cId="1896893020" sldId="1454"/>
            <ac:spMk id="31" creationId="{02F216AE-1B03-4281-A8C3-251A088CEAA3}"/>
          </ac:spMkLst>
        </pc:spChg>
        <pc:spChg chg="mod">
          <ac:chgData name="张承勇" userId="04ec64db-0e6d-4542-b62f-9b650ffe9ad6" providerId="ADAL" clId="{23DE9D6E-AA49-4890-A052-14D2D75E3238}" dt="2025-03-03T01:00:52.365" v="166" actId="403"/>
          <ac:spMkLst>
            <pc:docMk/>
            <pc:sldMk cId="1896893020" sldId="1454"/>
            <ac:spMk id="32" creationId="{64739ADC-F306-4021-9568-5F53898108E8}"/>
          </ac:spMkLst>
        </pc:spChg>
      </pc:sldChg>
      <pc:sldChg chg="modSp mod">
        <pc:chgData name="张承勇" userId="04ec64db-0e6d-4542-b62f-9b650ffe9ad6" providerId="ADAL" clId="{23DE9D6E-AA49-4890-A052-14D2D75E3238}" dt="2025-03-03T03:02:23.658" v="643" actId="1076"/>
        <pc:sldMkLst>
          <pc:docMk/>
          <pc:sldMk cId="1871858451" sldId="1455"/>
        </pc:sldMkLst>
        <pc:spChg chg="mod">
          <ac:chgData name="张承勇" userId="04ec64db-0e6d-4542-b62f-9b650ffe9ad6" providerId="ADAL" clId="{23DE9D6E-AA49-4890-A052-14D2D75E3238}" dt="2025-03-03T03:02:23.658" v="643" actId="1076"/>
          <ac:spMkLst>
            <pc:docMk/>
            <pc:sldMk cId="1871858451" sldId="1455"/>
            <ac:spMk id="32" creationId="{AEE15F17-13C1-411B-A600-12033D22F12F}"/>
          </ac:spMkLst>
        </pc:spChg>
      </pc:sldChg>
      <pc:sldChg chg="addSp delSp modSp add mod delAnim modAnim">
        <pc:chgData name="张承勇" userId="04ec64db-0e6d-4542-b62f-9b650ffe9ad6" providerId="ADAL" clId="{23DE9D6E-AA49-4890-A052-14D2D75E3238}" dt="2025-03-03T02:13:31.998" v="485"/>
        <pc:sldMkLst>
          <pc:docMk/>
          <pc:sldMk cId="617350418" sldId="1456"/>
        </pc:sldMkLst>
        <pc:spChg chg="mod">
          <ac:chgData name="张承勇" userId="04ec64db-0e6d-4542-b62f-9b650ffe9ad6" providerId="ADAL" clId="{23DE9D6E-AA49-4890-A052-14D2D75E3238}" dt="2025-03-03T02:12:05.843" v="459"/>
          <ac:spMkLst>
            <pc:docMk/>
            <pc:sldMk cId="617350418" sldId="1456"/>
            <ac:spMk id="38" creationId="{F6D48B60-708A-4B20-AA92-6FADFCB9C173}"/>
          </ac:spMkLst>
        </pc:spChg>
        <pc:spChg chg="mod">
          <ac:chgData name="张承勇" userId="04ec64db-0e6d-4542-b62f-9b650ffe9ad6" providerId="ADAL" clId="{23DE9D6E-AA49-4890-A052-14D2D75E3238}" dt="2025-03-03T02:12:05.843" v="459"/>
          <ac:spMkLst>
            <pc:docMk/>
            <pc:sldMk cId="617350418" sldId="1456"/>
            <ac:spMk id="46" creationId="{2320401D-87DC-44FB-B3A5-3F6E73F038E2}"/>
          </ac:spMkLst>
        </pc:spChg>
        <pc:spChg chg="mod">
          <ac:chgData name="张承勇" userId="04ec64db-0e6d-4542-b62f-9b650ffe9ad6" providerId="ADAL" clId="{23DE9D6E-AA49-4890-A052-14D2D75E3238}" dt="2025-03-03T02:12:05.843" v="459"/>
          <ac:spMkLst>
            <pc:docMk/>
            <pc:sldMk cId="617350418" sldId="1456"/>
            <ac:spMk id="48" creationId="{E222C3F6-0C69-4A33-BFF0-7787FA76A83A}"/>
          </ac:spMkLst>
        </pc:spChg>
        <pc:spChg chg="mod">
          <ac:chgData name="张承勇" userId="04ec64db-0e6d-4542-b62f-9b650ffe9ad6" providerId="ADAL" clId="{23DE9D6E-AA49-4890-A052-14D2D75E3238}" dt="2025-03-03T02:12:05.843" v="459"/>
          <ac:spMkLst>
            <pc:docMk/>
            <pc:sldMk cId="617350418" sldId="1456"/>
            <ac:spMk id="52" creationId="{92109E06-3C00-4A28-9202-D631BD8DAFA3}"/>
          </ac:spMkLst>
        </pc:spChg>
        <pc:spChg chg="mod">
          <ac:chgData name="张承勇" userId="04ec64db-0e6d-4542-b62f-9b650ffe9ad6" providerId="ADAL" clId="{23DE9D6E-AA49-4890-A052-14D2D75E3238}" dt="2025-03-03T02:12:05.843" v="459"/>
          <ac:spMkLst>
            <pc:docMk/>
            <pc:sldMk cId="617350418" sldId="1456"/>
            <ac:spMk id="54" creationId="{9014A1B6-9163-4971-A952-8EFBC8BD9693}"/>
          </ac:spMkLst>
        </pc:spChg>
        <pc:spChg chg="mod">
          <ac:chgData name="张承勇" userId="04ec64db-0e6d-4542-b62f-9b650ffe9ad6" providerId="ADAL" clId="{23DE9D6E-AA49-4890-A052-14D2D75E3238}" dt="2025-03-03T02:12:05.843" v="459"/>
          <ac:spMkLst>
            <pc:docMk/>
            <pc:sldMk cId="617350418" sldId="1456"/>
            <ac:spMk id="55" creationId="{204D4547-3B02-4A27-B4C5-EC8D1E67360D}"/>
          </ac:spMkLst>
        </pc:spChg>
        <pc:spChg chg="mod">
          <ac:chgData name="张承勇" userId="04ec64db-0e6d-4542-b62f-9b650ffe9ad6" providerId="ADAL" clId="{23DE9D6E-AA49-4890-A052-14D2D75E3238}" dt="2025-03-03T02:12:05.843" v="459"/>
          <ac:spMkLst>
            <pc:docMk/>
            <pc:sldMk cId="617350418" sldId="1456"/>
            <ac:spMk id="58" creationId="{7E321C58-A9D4-471B-BA10-4B1EAFAAD7E0}"/>
          </ac:spMkLst>
        </pc:spChg>
        <pc:spChg chg="mod">
          <ac:chgData name="张承勇" userId="04ec64db-0e6d-4542-b62f-9b650ffe9ad6" providerId="ADAL" clId="{23DE9D6E-AA49-4890-A052-14D2D75E3238}" dt="2025-03-03T02:12:05.843" v="459"/>
          <ac:spMkLst>
            <pc:docMk/>
            <pc:sldMk cId="617350418" sldId="1456"/>
            <ac:spMk id="60" creationId="{AABC63A2-9ADB-4666-98E3-24168624BE6A}"/>
          </ac:spMkLst>
        </pc:spChg>
        <pc:grpChg chg="add mod">
          <ac:chgData name="张承勇" userId="04ec64db-0e6d-4542-b62f-9b650ffe9ad6" providerId="ADAL" clId="{23DE9D6E-AA49-4890-A052-14D2D75E3238}" dt="2025-03-03T02:12:05.843" v="459"/>
          <ac:grpSpMkLst>
            <pc:docMk/>
            <pc:sldMk cId="617350418" sldId="1456"/>
            <ac:grpSpMk id="35" creationId="{BF30892A-9245-4102-AADB-216ED2B0BE2C}"/>
          </ac:grpSpMkLst>
        </pc:grpChg>
        <pc:grpChg chg="mod">
          <ac:chgData name="张承勇" userId="04ec64db-0e6d-4542-b62f-9b650ffe9ad6" providerId="ADAL" clId="{23DE9D6E-AA49-4890-A052-14D2D75E3238}" dt="2025-03-03T02:12:05.843" v="459"/>
          <ac:grpSpMkLst>
            <pc:docMk/>
            <pc:sldMk cId="617350418" sldId="1456"/>
            <ac:grpSpMk id="36" creationId="{60D2AE10-4FD0-4CEA-B919-2BE3ED8FA7B7}"/>
          </ac:grpSpMkLst>
        </pc:grpChg>
        <pc:grpChg chg="mod">
          <ac:chgData name="张承勇" userId="04ec64db-0e6d-4542-b62f-9b650ffe9ad6" providerId="ADAL" clId="{23DE9D6E-AA49-4890-A052-14D2D75E3238}" dt="2025-03-03T02:12:05.843" v="459"/>
          <ac:grpSpMkLst>
            <pc:docMk/>
            <pc:sldMk cId="617350418" sldId="1456"/>
            <ac:grpSpMk id="37" creationId="{105C1C31-B316-458E-A3C2-BD723E110888}"/>
          </ac:grpSpMkLst>
        </pc:grpChg>
        <pc:grpChg chg="mod">
          <ac:chgData name="张承勇" userId="04ec64db-0e6d-4542-b62f-9b650ffe9ad6" providerId="ADAL" clId="{23DE9D6E-AA49-4890-A052-14D2D75E3238}" dt="2025-03-03T02:12:05.843" v="459"/>
          <ac:grpSpMkLst>
            <pc:docMk/>
            <pc:sldMk cId="617350418" sldId="1456"/>
            <ac:grpSpMk id="45" creationId="{440C45AD-9E76-4D37-BF80-323C6ACC28F4}"/>
          </ac:grpSpMkLst>
        </pc:grpChg>
        <pc:grpChg chg="add mod">
          <ac:chgData name="张承勇" userId="04ec64db-0e6d-4542-b62f-9b650ffe9ad6" providerId="ADAL" clId="{23DE9D6E-AA49-4890-A052-14D2D75E3238}" dt="2025-03-03T02:12:05.843" v="459"/>
          <ac:grpSpMkLst>
            <pc:docMk/>
            <pc:sldMk cId="617350418" sldId="1456"/>
            <ac:grpSpMk id="49" creationId="{5B20C265-42D9-498D-BE46-0D62BD9711AF}"/>
          </ac:grpSpMkLst>
        </pc:grpChg>
        <pc:grpChg chg="mod">
          <ac:chgData name="张承勇" userId="04ec64db-0e6d-4542-b62f-9b650ffe9ad6" providerId="ADAL" clId="{23DE9D6E-AA49-4890-A052-14D2D75E3238}" dt="2025-03-03T02:12:05.843" v="459"/>
          <ac:grpSpMkLst>
            <pc:docMk/>
            <pc:sldMk cId="617350418" sldId="1456"/>
            <ac:grpSpMk id="50" creationId="{B412A740-4258-464A-A940-2E6C56F1FE12}"/>
          </ac:grpSpMkLst>
        </pc:grpChg>
        <pc:grpChg chg="mod">
          <ac:chgData name="张承勇" userId="04ec64db-0e6d-4542-b62f-9b650ffe9ad6" providerId="ADAL" clId="{23DE9D6E-AA49-4890-A052-14D2D75E3238}" dt="2025-03-03T02:12:05.843" v="459"/>
          <ac:grpSpMkLst>
            <pc:docMk/>
            <pc:sldMk cId="617350418" sldId="1456"/>
            <ac:grpSpMk id="51" creationId="{FE293C11-0D96-4F5F-B81E-286501FF9A38}"/>
          </ac:grpSpMkLst>
        </pc:grpChg>
        <pc:grpChg chg="add mod">
          <ac:chgData name="张承勇" userId="04ec64db-0e6d-4542-b62f-9b650ffe9ad6" providerId="ADAL" clId="{23DE9D6E-AA49-4890-A052-14D2D75E3238}" dt="2025-03-03T02:12:05.843" v="459"/>
          <ac:grpSpMkLst>
            <pc:docMk/>
            <pc:sldMk cId="617350418" sldId="1456"/>
            <ac:grpSpMk id="56" creationId="{094B820A-A755-4CBD-9177-A5911D9B95CA}"/>
          </ac:grpSpMkLst>
        </pc:grpChg>
        <pc:grpChg chg="mod">
          <ac:chgData name="张承勇" userId="04ec64db-0e6d-4542-b62f-9b650ffe9ad6" providerId="ADAL" clId="{23DE9D6E-AA49-4890-A052-14D2D75E3238}" dt="2025-03-03T02:12:05.843" v="459"/>
          <ac:grpSpMkLst>
            <pc:docMk/>
            <pc:sldMk cId="617350418" sldId="1456"/>
            <ac:grpSpMk id="57" creationId="{60255E77-02C4-4077-9938-8385B02E56DD}"/>
          </ac:grpSpMkLst>
        </pc:grpChg>
        <pc:grpChg chg="del">
          <ac:chgData name="张承勇" userId="04ec64db-0e6d-4542-b62f-9b650ffe9ad6" providerId="ADAL" clId="{23DE9D6E-AA49-4890-A052-14D2D75E3238}" dt="2025-03-03T02:10:40.483" v="451" actId="21"/>
          <ac:grpSpMkLst>
            <pc:docMk/>
            <pc:sldMk cId="617350418" sldId="1456"/>
            <ac:grpSpMk id="69" creationId="{2B83E9BC-D00B-4730-BFD4-BED9EAFAF70D}"/>
          </ac:grpSpMkLst>
        </pc:grpChg>
        <pc:grpChg chg="del">
          <ac:chgData name="张承勇" userId="04ec64db-0e6d-4542-b62f-9b650ffe9ad6" providerId="ADAL" clId="{23DE9D6E-AA49-4890-A052-14D2D75E3238}" dt="2025-03-03T02:10:40.483" v="451" actId="21"/>
          <ac:grpSpMkLst>
            <pc:docMk/>
            <pc:sldMk cId="617350418" sldId="1456"/>
            <ac:grpSpMk id="78" creationId="{45D409D6-18FD-47F6-817E-3EEEB989926E}"/>
          </ac:grpSpMkLst>
        </pc:grpChg>
        <pc:grpChg chg="del">
          <ac:chgData name="张承勇" userId="04ec64db-0e6d-4542-b62f-9b650ffe9ad6" providerId="ADAL" clId="{23DE9D6E-AA49-4890-A052-14D2D75E3238}" dt="2025-03-03T02:10:40.483" v="451" actId="21"/>
          <ac:grpSpMkLst>
            <pc:docMk/>
            <pc:sldMk cId="617350418" sldId="1456"/>
            <ac:grpSpMk id="85" creationId="{0BB98E27-7FDA-4D65-B90C-090AE4D3636A}"/>
          </ac:grpSpMkLst>
        </pc:grpChg>
        <pc:picChg chg="mod">
          <ac:chgData name="张承勇" userId="04ec64db-0e6d-4542-b62f-9b650ffe9ad6" providerId="ADAL" clId="{23DE9D6E-AA49-4890-A052-14D2D75E3238}" dt="2025-03-03T02:12:05.843" v="459"/>
          <ac:picMkLst>
            <pc:docMk/>
            <pc:sldMk cId="617350418" sldId="1456"/>
            <ac:picMk id="47" creationId="{14A18314-FA94-4AAB-8DED-3F2E3E97A549}"/>
          </ac:picMkLst>
        </pc:picChg>
        <pc:picChg chg="mod">
          <ac:chgData name="张承勇" userId="04ec64db-0e6d-4542-b62f-9b650ffe9ad6" providerId="ADAL" clId="{23DE9D6E-AA49-4890-A052-14D2D75E3238}" dt="2025-03-03T02:12:05.843" v="459"/>
          <ac:picMkLst>
            <pc:docMk/>
            <pc:sldMk cId="617350418" sldId="1456"/>
            <ac:picMk id="59" creationId="{871EDC8A-F461-45B6-947F-727E4BCD5989}"/>
          </ac:picMkLst>
        </pc:picChg>
        <pc:cxnChg chg="mod">
          <ac:chgData name="张承勇" userId="04ec64db-0e6d-4542-b62f-9b650ffe9ad6" providerId="ADAL" clId="{23DE9D6E-AA49-4890-A052-14D2D75E3238}" dt="2025-03-03T02:12:05.843" v="459"/>
          <ac:cxnSpMkLst>
            <pc:docMk/>
            <pc:sldMk cId="617350418" sldId="1456"/>
            <ac:cxnSpMk id="44" creationId="{F14B606D-9063-48A5-9EA6-5D2D77F7E0A3}"/>
          </ac:cxnSpMkLst>
        </pc:cxnChg>
        <pc:cxnChg chg="mod">
          <ac:chgData name="张承勇" userId="04ec64db-0e6d-4542-b62f-9b650ffe9ad6" providerId="ADAL" clId="{23DE9D6E-AA49-4890-A052-14D2D75E3238}" dt="2025-03-03T02:12:05.843" v="459"/>
          <ac:cxnSpMkLst>
            <pc:docMk/>
            <pc:sldMk cId="617350418" sldId="1456"/>
            <ac:cxnSpMk id="53" creationId="{5E268364-B063-43BD-8E88-6CBBD114DCBA}"/>
          </ac:cxnSpMkLst>
        </pc:cxnChg>
      </pc:sldChg>
    </pc:docChg>
  </pc:docChgLst>
  <pc:docChgLst>
    <pc:chgData name="张承勇" userId="04ec64db-0e6d-4542-b62f-9b650ffe9ad6" providerId="ADAL" clId="{19D4188B-CB6D-4D43-9642-24114D035FF7}"/>
    <pc:docChg chg="undo redo custSel addSld delSld modSld sldOrd modSection modShowInfo">
      <pc:chgData name="张承勇" userId="04ec64db-0e6d-4542-b62f-9b650ffe9ad6" providerId="ADAL" clId="{19D4188B-CB6D-4D43-9642-24114D035FF7}" dt="2025-10-22T05:02:06.901" v="4706" actId="20577"/>
      <pc:docMkLst>
        <pc:docMk/>
      </pc:docMkLst>
      <pc:sldChg chg="modSp mod">
        <pc:chgData name="张承勇" userId="04ec64db-0e6d-4542-b62f-9b650ffe9ad6" providerId="ADAL" clId="{19D4188B-CB6D-4D43-9642-24114D035FF7}" dt="2025-10-21T04:32:33.610" v="4060" actId="20577"/>
        <pc:sldMkLst>
          <pc:docMk/>
          <pc:sldMk cId="164249384" sldId="256"/>
        </pc:sldMkLst>
        <pc:spChg chg="mod">
          <ac:chgData name="张承勇" userId="04ec64db-0e6d-4542-b62f-9b650ffe9ad6" providerId="ADAL" clId="{19D4188B-CB6D-4D43-9642-24114D035FF7}" dt="2025-10-20T05:51:39.294" v="39" actId="1076"/>
          <ac:spMkLst>
            <pc:docMk/>
            <pc:sldMk cId="164249384" sldId="256"/>
            <ac:spMk id="5" creationId="{6CDD0E96-133C-BBF4-19D8-3B64476746CF}"/>
          </ac:spMkLst>
        </pc:spChg>
        <pc:spChg chg="mod">
          <ac:chgData name="张承勇" userId="04ec64db-0e6d-4542-b62f-9b650ffe9ad6" providerId="ADAL" clId="{19D4188B-CB6D-4D43-9642-24114D035FF7}" dt="2025-10-21T04:32:33.610" v="4060" actId="20577"/>
          <ac:spMkLst>
            <pc:docMk/>
            <pc:sldMk cId="164249384" sldId="256"/>
            <ac:spMk id="9" creationId="{F0C92AB2-EBF4-44AC-84B3-31CD36B74031}"/>
          </ac:spMkLst>
        </pc:spChg>
        <pc:spChg chg="mod">
          <ac:chgData name="张承勇" userId="04ec64db-0e6d-4542-b62f-9b650ffe9ad6" providerId="ADAL" clId="{19D4188B-CB6D-4D43-9642-24114D035FF7}" dt="2025-10-20T06:37:42.891" v="85" actId="20577"/>
          <ac:spMkLst>
            <pc:docMk/>
            <pc:sldMk cId="164249384" sldId="256"/>
            <ac:spMk id="13" creationId="{25A63979-AE58-4BF5-B764-72CFCF6DBEFB}"/>
          </ac:spMkLst>
        </pc:spChg>
      </pc:sldChg>
      <pc:sldChg chg="delSp modSp mod">
        <pc:chgData name="张承勇" userId="04ec64db-0e6d-4542-b62f-9b650ffe9ad6" providerId="ADAL" clId="{19D4188B-CB6D-4D43-9642-24114D035FF7}" dt="2025-10-22T04:52:15.805" v="4698" actId="20577"/>
        <pc:sldMkLst>
          <pc:docMk/>
          <pc:sldMk cId="1833938794" sldId="257"/>
        </pc:sldMkLst>
        <pc:spChg chg="mod">
          <ac:chgData name="张承勇" userId="04ec64db-0e6d-4542-b62f-9b650ffe9ad6" providerId="ADAL" clId="{19D4188B-CB6D-4D43-9642-24114D035FF7}" dt="2025-10-22T04:52:15.805" v="4698" actId="20577"/>
          <ac:spMkLst>
            <pc:docMk/>
            <pc:sldMk cId="1833938794" sldId="257"/>
            <ac:spMk id="5" creationId="{94FCCAB9-6B4D-4AA8-BA33-391191440DB4}"/>
          </ac:spMkLst>
        </pc:spChg>
        <pc:spChg chg="mod">
          <ac:chgData name="张承勇" userId="04ec64db-0e6d-4542-b62f-9b650ffe9ad6" providerId="ADAL" clId="{19D4188B-CB6D-4D43-9642-24114D035FF7}" dt="2025-10-20T06:41:35.539" v="290" actId="20577"/>
          <ac:spMkLst>
            <pc:docMk/>
            <pc:sldMk cId="1833938794" sldId="257"/>
            <ac:spMk id="8" creationId="{5E90C460-400B-4036-B7D3-BE680B9D7E0E}"/>
          </ac:spMkLst>
        </pc:spChg>
        <pc:grpChg chg="del mod">
          <ac:chgData name="张承勇" userId="04ec64db-0e6d-4542-b62f-9b650ffe9ad6" providerId="ADAL" clId="{19D4188B-CB6D-4D43-9642-24114D035FF7}" dt="2025-10-20T06:40:35.553" v="261" actId="478"/>
          <ac:grpSpMkLst>
            <pc:docMk/>
            <pc:sldMk cId="1833938794" sldId="257"/>
            <ac:grpSpMk id="11" creationId="{70085A6F-02E2-4BEC-9033-0B6D505C0C29}"/>
          </ac:grpSpMkLst>
        </pc:grpChg>
      </pc:sldChg>
      <pc:sldChg chg="addSp delSp modSp add del mod setBg delAnim modAnim">
        <pc:chgData name="张承勇" userId="04ec64db-0e6d-4542-b62f-9b650ffe9ad6" providerId="ADAL" clId="{19D4188B-CB6D-4D43-9642-24114D035FF7}" dt="2025-10-21T04:15:04.404" v="3899" actId="47"/>
        <pc:sldMkLst>
          <pc:docMk/>
          <pc:sldMk cId="1064855451" sldId="320"/>
        </pc:sldMkLst>
        <pc:spChg chg="del mod">
          <ac:chgData name="张承勇" userId="04ec64db-0e6d-4542-b62f-9b650ffe9ad6" providerId="ADAL" clId="{19D4188B-CB6D-4D43-9642-24114D035FF7}" dt="2025-10-21T04:15:01.530" v="3898" actId="21"/>
          <ac:spMkLst>
            <pc:docMk/>
            <pc:sldMk cId="1064855451" sldId="320"/>
            <ac:spMk id="13" creationId="{96AE013E-70A8-4ED9-BF19-409A911AD32C}"/>
          </ac:spMkLst>
        </pc:spChg>
        <pc:spChg chg="mod">
          <ac:chgData name="张承勇" userId="04ec64db-0e6d-4542-b62f-9b650ffe9ad6" providerId="ADAL" clId="{19D4188B-CB6D-4D43-9642-24114D035FF7}" dt="2025-10-20T06:39:19.632" v="167" actId="20577"/>
          <ac:spMkLst>
            <pc:docMk/>
            <pc:sldMk cId="1064855451" sldId="320"/>
            <ac:spMk id="17" creationId="{F03E72F5-D130-4A20-A35B-78E3A5CEF773}"/>
          </ac:spMkLst>
        </pc:spChg>
        <pc:spChg chg="mod">
          <ac:chgData name="张承勇" userId="04ec64db-0e6d-4542-b62f-9b650ffe9ad6" providerId="ADAL" clId="{19D4188B-CB6D-4D43-9642-24114D035FF7}" dt="2025-10-20T06:39:31.137" v="180" actId="14100"/>
          <ac:spMkLst>
            <pc:docMk/>
            <pc:sldMk cId="1064855451" sldId="320"/>
            <ac:spMk id="18" creationId="{8FC190DC-2966-4AE0-89A7-4455C8E2BC7A}"/>
          </ac:spMkLst>
        </pc:spChg>
        <pc:spChg chg="mod">
          <ac:chgData name="张承勇" userId="04ec64db-0e6d-4542-b62f-9b650ffe9ad6" providerId="ADAL" clId="{19D4188B-CB6D-4D43-9642-24114D035FF7}" dt="2025-10-20T06:39:00.443" v="146" actId="20577"/>
          <ac:spMkLst>
            <pc:docMk/>
            <pc:sldMk cId="1064855451" sldId="320"/>
            <ac:spMk id="19" creationId="{7B2694CE-4C56-496A-9E53-931BA0D70D47}"/>
          </ac:spMkLst>
        </pc:spChg>
        <pc:spChg chg="del mod">
          <ac:chgData name="张承勇" userId="04ec64db-0e6d-4542-b62f-9b650ffe9ad6" providerId="ADAL" clId="{19D4188B-CB6D-4D43-9642-24114D035FF7}" dt="2025-10-21T04:15:01.530" v="3898" actId="21"/>
          <ac:spMkLst>
            <pc:docMk/>
            <pc:sldMk cId="1064855451" sldId="320"/>
            <ac:spMk id="20" creationId="{D5A658D9-BB78-4831-AF75-CF6AD0F097A6}"/>
          </ac:spMkLst>
        </pc:spChg>
        <pc:spChg chg="mod">
          <ac:chgData name="张承勇" userId="04ec64db-0e6d-4542-b62f-9b650ffe9ad6" providerId="ADAL" clId="{19D4188B-CB6D-4D43-9642-24114D035FF7}" dt="2025-10-21T03:18:30.236" v="3725" actId="20577"/>
          <ac:spMkLst>
            <pc:docMk/>
            <pc:sldMk cId="1064855451" sldId="320"/>
            <ac:spMk id="24" creationId="{17080D49-C2B3-4795-A6A8-7B0B8C84BAFA}"/>
          </ac:spMkLst>
        </pc:spChg>
        <pc:spChg chg="mod">
          <ac:chgData name="张承勇" userId="04ec64db-0e6d-4542-b62f-9b650ffe9ad6" providerId="ADAL" clId="{19D4188B-CB6D-4D43-9642-24114D035FF7}" dt="2025-10-20T06:42:38.853" v="325" actId="6549"/>
          <ac:spMkLst>
            <pc:docMk/>
            <pc:sldMk cId="1064855451" sldId="320"/>
            <ac:spMk id="26" creationId="{DBF3F329-533F-4C90-9A5E-B94AFE960C8E}"/>
          </ac:spMkLst>
        </pc:spChg>
        <pc:grpChg chg="del">
          <ac:chgData name="张承勇" userId="04ec64db-0e6d-4542-b62f-9b650ffe9ad6" providerId="ADAL" clId="{19D4188B-CB6D-4D43-9642-24114D035FF7}" dt="2025-10-21T04:15:01.530" v="3898" actId="21"/>
          <ac:grpSpMkLst>
            <pc:docMk/>
            <pc:sldMk cId="1064855451" sldId="320"/>
            <ac:grpSpMk id="2" creationId="{58648F0F-C94C-4E4F-88B8-C1032C1E5288}"/>
          </ac:grpSpMkLst>
        </pc:grpChg>
        <pc:grpChg chg="del">
          <ac:chgData name="张承勇" userId="04ec64db-0e6d-4542-b62f-9b650ffe9ad6" providerId="ADAL" clId="{19D4188B-CB6D-4D43-9642-24114D035FF7}" dt="2025-10-21T04:15:01.530" v="3898" actId="21"/>
          <ac:grpSpMkLst>
            <pc:docMk/>
            <pc:sldMk cId="1064855451" sldId="320"/>
            <ac:grpSpMk id="6" creationId="{77A329B2-BA69-4C17-B2AE-1AC7BE1B0EAD}"/>
          </ac:grpSpMkLst>
        </pc:grpChg>
        <pc:picChg chg="add del mod ord">
          <ac:chgData name="张承勇" userId="04ec64db-0e6d-4542-b62f-9b650ffe9ad6" providerId="ADAL" clId="{19D4188B-CB6D-4D43-9642-24114D035FF7}" dt="2025-10-20T06:39:48.457" v="182" actId="478"/>
          <ac:picMkLst>
            <pc:docMk/>
            <pc:sldMk cId="1064855451" sldId="320"/>
            <ac:picMk id="25" creationId="{25E111A6-0C02-4C39-98A8-CAE28DDF6E4A}"/>
          </ac:picMkLst>
        </pc:picChg>
      </pc:sldChg>
      <pc:sldChg chg="del">
        <pc:chgData name="张承勇" userId="04ec64db-0e6d-4542-b62f-9b650ffe9ad6" providerId="ADAL" clId="{19D4188B-CB6D-4D43-9642-24114D035FF7}" dt="2025-10-20T06:01:05.957" v="58" actId="47"/>
        <pc:sldMkLst>
          <pc:docMk/>
          <pc:sldMk cId="2009447976" sldId="1444"/>
        </pc:sldMkLst>
      </pc:sldChg>
      <pc:sldChg chg="addSp delSp modSp mod">
        <pc:chgData name="张承勇" userId="04ec64db-0e6d-4542-b62f-9b650ffe9ad6" providerId="ADAL" clId="{19D4188B-CB6D-4D43-9642-24114D035FF7}" dt="2025-10-22T00:56:31.716" v="4582" actId="14100"/>
        <pc:sldMkLst>
          <pc:docMk/>
          <pc:sldMk cId="1941918455" sldId="1445"/>
        </pc:sldMkLst>
        <pc:spChg chg="mod">
          <ac:chgData name="张承勇" userId="04ec64db-0e6d-4542-b62f-9b650ffe9ad6" providerId="ADAL" clId="{19D4188B-CB6D-4D43-9642-24114D035FF7}" dt="2025-10-21T15:23:25.600" v="4417" actId="1076"/>
          <ac:spMkLst>
            <pc:docMk/>
            <pc:sldMk cId="1941918455" sldId="1445"/>
            <ac:spMk id="6" creationId="{A66F0B6D-69A5-49B6-93AF-614417B8BBAE}"/>
          </ac:spMkLst>
        </pc:spChg>
        <pc:spChg chg="mod">
          <ac:chgData name="张承勇" userId="04ec64db-0e6d-4542-b62f-9b650ffe9ad6" providerId="ADAL" clId="{19D4188B-CB6D-4D43-9642-24114D035FF7}" dt="2025-10-21T04:02:23.801" v="3769" actId="14100"/>
          <ac:spMkLst>
            <pc:docMk/>
            <pc:sldMk cId="1941918455" sldId="1445"/>
            <ac:spMk id="11" creationId="{AF8DBF8A-4CEB-4534-BF2F-9628A36026B6}"/>
          </ac:spMkLst>
        </pc:spChg>
        <pc:spChg chg="add mod">
          <ac:chgData name="张承勇" userId="04ec64db-0e6d-4542-b62f-9b650ffe9ad6" providerId="ADAL" clId="{19D4188B-CB6D-4D43-9642-24114D035FF7}" dt="2025-10-22T00:56:31.716" v="4582" actId="14100"/>
          <ac:spMkLst>
            <pc:docMk/>
            <pc:sldMk cId="1941918455" sldId="1445"/>
            <ac:spMk id="12" creationId="{D0866295-551C-4036-91C1-2F06A4B4FCCB}"/>
          </ac:spMkLst>
        </pc:spChg>
        <pc:spChg chg="add mod">
          <ac:chgData name="张承勇" userId="04ec64db-0e6d-4542-b62f-9b650ffe9ad6" providerId="ADAL" clId="{19D4188B-CB6D-4D43-9642-24114D035FF7}" dt="2025-10-21T15:35:35.985" v="4484" actId="14100"/>
          <ac:spMkLst>
            <pc:docMk/>
            <pc:sldMk cId="1941918455" sldId="1445"/>
            <ac:spMk id="14" creationId="{77CD1A06-22FC-49EC-8785-2B3D7B5DD461}"/>
          </ac:spMkLst>
        </pc:spChg>
        <pc:spChg chg="mod">
          <ac:chgData name="张承勇" userId="04ec64db-0e6d-4542-b62f-9b650ffe9ad6" providerId="ADAL" clId="{19D4188B-CB6D-4D43-9642-24114D035FF7}" dt="2025-10-21T01:54:44.012" v="1972" actId="20577"/>
          <ac:spMkLst>
            <pc:docMk/>
            <pc:sldMk cId="1941918455" sldId="1445"/>
            <ac:spMk id="24" creationId="{E4DE57C7-6620-4697-A2AE-8B0F071F69F5}"/>
          </ac:spMkLst>
        </pc:spChg>
        <pc:spChg chg="mod">
          <ac:chgData name="张承勇" userId="04ec64db-0e6d-4542-b62f-9b650ffe9ad6" providerId="ADAL" clId="{19D4188B-CB6D-4D43-9642-24114D035FF7}" dt="2025-10-21T15:23:30.535" v="4418" actId="1076"/>
          <ac:spMkLst>
            <pc:docMk/>
            <pc:sldMk cId="1941918455" sldId="1445"/>
            <ac:spMk id="25" creationId="{DE58E8A2-0157-4081-A89A-44CA85D4AE8A}"/>
          </ac:spMkLst>
        </pc:spChg>
        <pc:spChg chg="mod topLvl">
          <ac:chgData name="张承勇" userId="04ec64db-0e6d-4542-b62f-9b650ffe9ad6" providerId="ADAL" clId="{19D4188B-CB6D-4D43-9642-24114D035FF7}" dt="2025-10-21T15:31:45.823" v="4448" actId="478"/>
          <ac:spMkLst>
            <pc:docMk/>
            <pc:sldMk cId="1941918455" sldId="1445"/>
            <ac:spMk id="26" creationId="{47FC0A0B-15FD-4C86-9B2C-75B0A600323F}"/>
          </ac:spMkLst>
        </pc:spChg>
        <pc:grpChg chg="add del mod">
          <ac:chgData name="张承勇" userId="04ec64db-0e6d-4542-b62f-9b650ffe9ad6" providerId="ADAL" clId="{19D4188B-CB6D-4D43-9642-24114D035FF7}" dt="2025-10-21T15:31:45.823" v="4448" actId="478"/>
          <ac:grpSpMkLst>
            <pc:docMk/>
            <pc:sldMk cId="1941918455" sldId="1445"/>
            <ac:grpSpMk id="2" creationId="{6BD1AB62-E7E6-462D-8C6A-05B787C32A78}"/>
          </ac:grpSpMkLst>
        </pc:grpChg>
        <pc:picChg chg="del mod ord topLvl">
          <ac:chgData name="张承勇" userId="04ec64db-0e6d-4542-b62f-9b650ffe9ad6" providerId="ADAL" clId="{19D4188B-CB6D-4D43-9642-24114D035FF7}" dt="2025-10-21T15:31:45.823" v="4448" actId="478"/>
          <ac:picMkLst>
            <pc:docMk/>
            <pc:sldMk cId="1941918455" sldId="1445"/>
            <ac:picMk id="10" creationId="{25545BC3-FD91-43DA-9C72-26F60C645E82}"/>
          </ac:picMkLst>
        </pc:picChg>
        <pc:picChg chg="add mod ord">
          <ac:chgData name="张承勇" userId="04ec64db-0e6d-4542-b62f-9b650ffe9ad6" providerId="ADAL" clId="{19D4188B-CB6D-4D43-9642-24114D035FF7}" dt="2025-10-21T15:33:50.312" v="4473" actId="1076"/>
          <ac:picMkLst>
            <pc:docMk/>
            <pc:sldMk cId="1941918455" sldId="1445"/>
            <ac:picMk id="13" creationId="{F76668C7-7588-4192-B14B-B9016552E4C0}"/>
          </ac:picMkLst>
        </pc:picChg>
        <pc:cxnChg chg="add mod">
          <ac:chgData name="张承勇" userId="04ec64db-0e6d-4542-b62f-9b650ffe9ad6" providerId="ADAL" clId="{19D4188B-CB6D-4D43-9642-24114D035FF7}" dt="2025-10-21T15:34:20.295" v="4477" actId="1076"/>
          <ac:cxnSpMkLst>
            <pc:docMk/>
            <pc:sldMk cId="1941918455" sldId="1445"/>
            <ac:cxnSpMk id="4" creationId="{AA9C5725-54A1-4CBD-875F-820C1587BC80}"/>
          </ac:cxnSpMkLst>
        </pc:cxnChg>
      </pc:sldChg>
      <pc:sldChg chg="addSp delSp modSp del mod">
        <pc:chgData name="张承勇" userId="04ec64db-0e6d-4542-b62f-9b650ffe9ad6" providerId="ADAL" clId="{19D4188B-CB6D-4D43-9642-24114D035FF7}" dt="2025-10-21T04:21:52.286" v="3973" actId="47"/>
        <pc:sldMkLst>
          <pc:docMk/>
          <pc:sldMk cId="1976573467" sldId="1446"/>
        </pc:sldMkLst>
        <pc:spChg chg="del mod">
          <ac:chgData name="张承勇" userId="04ec64db-0e6d-4542-b62f-9b650ffe9ad6" providerId="ADAL" clId="{19D4188B-CB6D-4D43-9642-24114D035FF7}" dt="2025-10-21T04:14:40.656" v="3894" actId="478"/>
          <ac:spMkLst>
            <pc:docMk/>
            <pc:sldMk cId="1976573467" sldId="1446"/>
            <ac:spMk id="2" creationId="{BD81B62A-DF2A-A431-F2B0-B095D894C406}"/>
          </ac:spMkLst>
        </pc:spChg>
        <pc:spChg chg="mod">
          <ac:chgData name="张承勇" userId="04ec64db-0e6d-4542-b62f-9b650ffe9ad6" providerId="ADAL" clId="{19D4188B-CB6D-4D43-9642-24114D035FF7}" dt="2025-10-21T03:15:36.194" v="3705" actId="20577"/>
          <ac:spMkLst>
            <pc:docMk/>
            <pc:sldMk cId="1976573467" sldId="1446"/>
            <ac:spMk id="8" creationId="{B951B253-34F2-438B-B2CC-4CA525FD33F4}"/>
          </ac:spMkLst>
        </pc:spChg>
        <pc:spChg chg="del mod">
          <ac:chgData name="张承勇" userId="04ec64db-0e6d-4542-b62f-9b650ffe9ad6" providerId="ADAL" clId="{19D4188B-CB6D-4D43-9642-24114D035FF7}" dt="2025-10-21T04:19:44.945" v="3942"/>
          <ac:spMkLst>
            <pc:docMk/>
            <pc:sldMk cId="1976573467" sldId="1446"/>
            <ac:spMk id="9" creationId="{3608A41F-606A-4338-BDAE-63755AF01E08}"/>
          </ac:spMkLst>
        </pc:spChg>
        <pc:spChg chg="add mod">
          <ac:chgData name="张承勇" userId="04ec64db-0e6d-4542-b62f-9b650ffe9ad6" providerId="ADAL" clId="{19D4188B-CB6D-4D43-9642-24114D035FF7}" dt="2025-10-21T04:14:41.167" v="3895"/>
          <ac:spMkLst>
            <pc:docMk/>
            <pc:sldMk cId="1976573467" sldId="1446"/>
            <ac:spMk id="13" creationId="{2F593EF4-A829-4275-8E6C-5A1A4A20664A}"/>
          </ac:spMkLst>
        </pc:spChg>
        <pc:spChg chg="add del">
          <ac:chgData name="张承勇" userId="04ec64db-0e6d-4542-b62f-9b650ffe9ad6" providerId="ADAL" clId="{19D4188B-CB6D-4D43-9642-24114D035FF7}" dt="2025-10-21T04:19:22.722" v="3936" actId="22"/>
          <ac:spMkLst>
            <pc:docMk/>
            <pc:sldMk cId="1976573467" sldId="1446"/>
            <ac:spMk id="15" creationId="{70879678-AFC9-433F-BEAE-72E8075A6721}"/>
          </ac:spMkLst>
        </pc:spChg>
        <pc:spChg chg="add del mod">
          <ac:chgData name="张承勇" userId="04ec64db-0e6d-4542-b62f-9b650ffe9ad6" providerId="ADAL" clId="{19D4188B-CB6D-4D43-9642-24114D035FF7}" dt="2025-10-21T04:21:40.057" v="3972" actId="21"/>
          <ac:spMkLst>
            <pc:docMk/>
            <pc:sldMk cId="1976573467" sldId="1446"/>
            <ac:spMk id="17" creationId="{82B31735-BD29-4266-A20E-4C1F7E0749DB}"/>
          </ac:spMkLst>
        </pc:spChg>
        <pc:grpChg chg="add del mod">
          <ac:chgData name="张承勇" userId="04ec64db-0e6d-4542-b62f-9b650ffe9ad6" providerId="ADAL" clId="{19D4188B-CB6D-4D43-9642-24114D035FF7}" dt="2025-10-21T04:21:34.409" v="3971" actId="478"/>
          <ac:grpSpMkLst>
            <pc:docMk/>
            <pc:sldMk cId="1976573467" sldId="1446"/>
            <ac:grpSpMk id="3" creationId="{72832013-9DA3-472D-BD88-2223B2F4E049}"/>
          </ac:grpSpMkLst>
        </pc:grpChg>
        <pc:grpChg chg="add mod">
          <ac:chgData name="张承勇" userId="04ec64db-0e6d-4542-b62f-9b650ffe9ad6" providerId="ADAL" clId="{19D4188B-CB6D-4D43-9642-24114D035FF7}" dt="2025-10-21T03:16:05.190" v="3712" actId="164"/>
          <ac:grpSpMkLst>
            <pc:docMk/>
            <pc:sldMk cId="1976573467" sldId="1446"/>
            <ac:grpSpMk id="6" creationId="{F459B9EE-4D7C-4FF7-92B0-5A59022F73D0}"/>
          </ac:grpSpMkLst>
        </pc:grpChg>
        <pc:grpChg chg="mod">
          <ac:chgData name="张承勇" userId="04ec64db-0e6d-4542-b62f-9b650ffe9ad6" providerId="ADAL" clId="{19D4188B-CB6D-4D43-9642-24114D035FF7}" dt="2025-10-21T03:15:13.106" v="3679"/>
          <ac:grpSpMkLst>
            <pc:docMk/>
            <pc:sldMk cId="1976573467" sldId="1446"/>
            <ac:grpSpMk id="7" creationId="{D218EE9E-AE58-4F7B-8CB4-B8A1DC0C8ADC}"/>
          </ac:grpSpMkLst>
        </pc:grpChg>
        <pc:picChg chg="mod">
          <ac:chgData name="张承勇" userId="04ec64db-0e6d-4542-b62f-9b650ffe9ad6" providerId="ADAL" clId="{19D4188B-CB6D-4D43-9642-24114D035FF7}" dt="2025-10-21T03:15:13.106" v="3679"/>
          <ac:picMkLst>
            <pc:docMk/>
            <pc:sldMk cId="1976573467" sldId="1446"/>
            <ac:picMk id="10" creationId="{D0E3BB4A-FFEE-45CB-ACE0-3A2EF0FA2212}"/>
          </ac:picMkLst>
        </pc:picChg>
        <pc:picChg chg="mod">
          <ac:chgData name="张承勇" userId="04ec64db-0e6d-4542-b62f-9b650ffe9ad6" providerId="ADAL" clId="{19D4188B-CB6D-4D43-9642-24114D035FF7}" dt="2025-10-21T03:15:13.106" v="3679"/>
          <ac:picMkLst>
            <pc:docMk/>
            <pc:sldMk cId="1976573467" sldId="1446"/>
            <ac:picMk id="11" creationId="{E04318CB-A74B-4F0E-9052-2023076CAFFD}"/>
          </ac:picMkLst>
        </pc:picChg>
        <pc:picChg chg="add mod ord">
          <ac:chgData name="张承勇" userId="04ec64db-0e6d-4542-b62f-9b650ffe9ad6" providerId="ADAL" clId="{19D4188B-CB6D-4D43-9642-24114D035FF7}" dt="2025-10-21T03:16:05.190" v="3712" actId="164"/>
          <ac:picMkLst>
            <pc:docMk/>
            <pc:sldMk cId="1976573467" sldId="1446"/>
            <ac:picMk id="12" creationId="{1DA1DB71-A8F8-4DB1-939D-27ED3F9ACAE4}"/>
          </ac:picMkLst>
        </pc:picChg>
      </pc:sldChg>
      <pc:sldChg chg="addSp delSp modSp mod">
        <pc:chgData name="张承勇" userId="04ec64db-0e6d-4542-b62f-9b650ffe9ad6" providerId="ADAL" clId="{19D4188B-CB6D-4D43-9642-24114D035FF7}" dt="2025-10-21T15:41:47.493" v="4540" actId="1076"/>
        <pc:sldMkLst>
          <pc:docMk/>
          <pc:sldMk cId="2328669376" sldId="1448"/>
        </pc:sldMkLst>
        <pc:spChg chg="mod">
          <ac:chgData name="张承勇" userId="04ec64db-0e6d-4542-b62f-9b650ffe9ad6" providerId="ADAL" clId="{19D4188B-CB6D-4D43-9642-24114D035FF7}" dt="2025-10-21T15:41:17.233" v="4539" actId="20577"/>
          <ac:spMkLst>
            <pc:docMk/>
            <pc:sldMk cId="2328669376" sldId="1448"/>
            <ac:spMk id="6" creationId="{A66F0B6D-69A5-49B6-93AF-614417B8BBAE}"/>
          </ac:spMkLst>
        </pc:spChg>
        <pc:spChg chg="add mod">
          <ac:chgData name="张承勇" userId="04ec64db-0e6d-4542-b62f-9b650ffe9ad6" providerId="ADAL" clId="{19D4188B-CB6D-4D43-9642-24114D035FF7}" dt="2025-10-21T04:13:36.023" v="3877"/>
          <ac:spMkLst>
            <pc:docMk/>
            <pc:sldMk cId="2328669376" sldId="1448"/>
            <ac:spMk id="8" creationId="{0602A6EF-0744-4DE9-BE15-CD6D04E338B5}"/>
          </ac:spMkLst>
        </pc:spChg>
        <pc:spChg chg="del mod">
          <ac:chgData name="张承勇" userId="04ec64db-0e6d-4542-b62f-9b650ffe9ad6" providerId="ADAL" clId="{19D4188B-CB6D-4D43-9642-24114D035FF7}" dt="2025-10-21T04:13:35.275" v="3876" actId="478"/>
          <ac:spMkLst>
            <pc:docMk/>
            <pc:sldMk cId="2328669376" sldId="1448"/>
            <ac:spMk id="10" creationId="{17484E5F-BA40-4B88-863C-1137C6973A25}"/>
          </ac:spMkLst>
        </pc:spChg>
        <pc:spChg chg="mod">
          <ac:chgData name="张承勇" userId="04ec64db-0e6d-4542-b62f-9b650ffe9ad6" providerId="ADAL" clId="{19D4188B-CB6D-4D43-9642-24114D035FF7}" dt="2025-10-21T15:41:47.493" v="4540" actId="1076"/>
          <ac:spMkLst>
            <pc:docMk/>
            <pc:sldMk cId="2328669376" sldId="1448"/>
            <ac:spMk id="37" creationId="{E884890C-5B4A-4394-A623-B0139B1C176E}"/>
          </ac:spMkLst>
        </pc:spChg>
      </pc:sldChg>
      <pc:sldChg chg="addSp delSp modSp mod modAnim">
        <pc:chgData name="张承勇" userId="04ec64db-0e6d-4542-b62f-9b650ffe9ad6" providerId="ADAL" clId="{19D4188B-CB6D-4D43-9642-24114D035FF7}" dt="2025-10-21T04:45:05.273" v="4150" actId="20577"/>
        <pc:sldMkLst>
          <pc:docMk/>
          <pc:sldMk cId="931794072" sldId="1451"/>
        </pc:sldMkLst>
        <pc:spChg chg="del mod">
          <ac:chgData name="张承勇" userId="04ec64db-0e6d-4542-b62f-9b650ffe9ad6" providerId="ADAL" clId="{19D4188B-CB6D-4D43-9642-24114D035FF7}" dt="2025-10-21T04:14:03.897" v="3887" actId="478"/>
          <ac:spMkLst>
            <pc:docMk/>
            <pc:sldMk cId="931794072" sldId="1451"/>
            <ac:spMk id="8" creationId="{C6B6D262-589B-419C-B3F6-DD20B06FC13C}"/>
          </ac:spMkLst>
        </pc:spChg>
        <pc:spChg chg="add mod">
          <ac:chgData name="张承勇" userId="04ec64db-0e6d-4542-b62f-9b650ffe9ad6" providerId="ADAL" clId="{19D4188B-CB6D-4D43-9642-24114D035FF7}" dt="2025-10-21T04:14:04.489" v="3888"/>
          <ac:spMkLst>
            <pc:docMk/>
            <pc:sldMk cId="931794072" sldId="1451"/>
            <ac:spMk id="9" creationId="{5D6409E8-69E1-492A-AB10-0C4C05F0FA9E}"/>
          </ac:spMkLst>
        </pc:spChg>
        <pc:spChg chg="add mod">
          <ac:chgData name="张承勇" userId="04ec64db-0e6d-4542-b62f-9b650ffe9ad6" providerId="ADAL" clId="{19D4188B-CB6D-4D43-9642-24114D035FF7}" dt="2025-10-21T04:23:21.058" v="3993" actId="1076"/>
          <ac:spMkLst>
            <pc:docMk/>
            <pc:sldMk cId="931794072" sldId="1451"/>
            <ac:spMk id="10" creationId="{6E67F640-8E59-4196-8923-484D4BE56FF1}"/>
          </ac:spMkLst>
        </pc:spChg>
        <pc:spChg chg="mod">
          <ac:chgData name="张承勇" userId="04ec64db-0e6d-4542-b62f-9b650ffe9ad6" providerId="ADAL" clId="{19D4188B-CB6D-4D43-9642-24114D035FF7}" dt="2025-10-21T03:02:11.814" v="3014" actId="14100"/>
          <ac:spMkLst>
            <pc:docMk/>
            <pc:sldMk cId="931794072" sldId="1451"/>
            <ac:spMk id="21" creationId="{536DC3CA-7E2D-4B6F-B7BA-98F16EE7B220}"/>
          </ac:spMkLst>
        </pc:spChg>
        <pc:spChg chg="mod">
          <ac:chgData name="张承勇" userId="04ec64db-0e6d-4542-b62f-9b650ffe9ad6" providerId="ADAL" clId="{19D4188B-CB6D-4D43-9642-24114D035FF7}" dt="2025-10-21T04:45:05.273" v="4150" actId="20577"/>
          <ac:spMkLst>
            <pc:docMk/>
            <pc:sldMk cId="931794072" sldId="1451"/>
            <ac:spMk id="22" creationId="{57B11A01-200C-46BD-BBC1-FA273476E5AC}"/>
          </ac:spMkLst>
        </pc:spChg>
        <pc:picChg chg="mod">
          <ac:chgData name="张承勇" userId="04ec64db-0e6d-4542-b62f-9b650ffe9ad6" providerId="ADAL" clId="{19D4188B-CB6D-4D43-9642-24114D035FF7}" dt="2025-10-21T04:23:10.634" v="3991" actId="1076"/>
          <ac:picMkLst>
            <pc:docMk/>
            <pc:sldMk cId="931794072" sldId="1451"/>
            <ac:picMk id="3" creationId="{34B3BDD0-2F28-49AC-881A-14094CE4D710}"/>
          </ac:picMkLst>
        </pc:picChg>
      </pc:sldChg>
      <pc:sldChg chg="addSp delSp modSp mod ord modAnim">
        <pc:chgData name="张承勇" userId="04ec64db-0e6d-4542-b62f-9b650ffe9ad6" providerId="ADAL" clId="{19D4188B-CB6D-4D43-9642-24114D035FF7}" dt="2025-10-22T04:52:35.178" v="4701"/>
        <pc:sldMkLst>
          <pc:docMk/>
          <pc:sldMk cId="302667475" sldId="1453"/>
        </pc:sldMkLst>
        <pc:spChg chg="add del">
          <ac:chgData name="张承勇" userId="04ec64db-0e6d-4542-b62f-9b650ffe9ad6" providerId="ADAL" clId="{19D4188B-CB6D-4D43-9642-24114D035FF7}" dt="2025-10-22T00:51:07.186" v="4544" actId="22"/>
          <ac:spMkLst>
            <pc:docMk/>
            <pc:sldMk cId="302667475" sldId="1453"/>
            <ac:spMk id="11" creationId="{13857C7F-E885-4E93-8C3C-92C924C9EAC1}"/>
          </ac:spMkLst>
        </pc:spChg>
        <pc:spChg chg="del mod">
          <ac:chgData name="张承勇" userId="04ec64db-0e6d-4542-b62f-9b650ffe9ad6" providerId="ADAL" clId="{19D4188B-CB6D-4D43-9642-24114D035FF7}" dt="2025-10-20T06:59:22.398" v="634" actId="478"/>
          <ac:spMkLst>
            <pc:docMk/>
            <pc:sldMk cId="302667475" sldId="1453"/>
            <ac:spMk id="11" creationId="{AD53AAC1-4375-49FD-91D2-10154893F4C8}"/>
          </ac:spMkLst>
        </pc:spChg>
        <pc:spChg chg="add mod">
          <ac:chgData name="张承勇" userId="04ec64db-0e6d-4542-b62f-9b650ffe9ad6" providerId="ADAL" clId="{19D4188B-CB6D-4D43-9642-24114D035FF7}" dt="2025-10-22T00:51:48.093" v="4550" actId="14100"/>
          <ac:spMkLst>
            <pc:docMk/>
            <pc:sldMk cId="302667475" sldId="1453"/>
            <ac:spMk id="12" creationId="{96A37317-00CC-44F4-AE8E-0B86B8B02E42}"/>
          </ac:spMkLst>
        </pc:spChg>
        <pc:spChg chg="del mod">
          <ac:chgData name="张承勇" userId="04ec64db-0e6d-4542-b62f-9b650ffe9ad6" providerId="ADAL" clId="{19D4188B-CB6D-4D43-9642-24114D035FF7}" dt="2025-10-20T06:59:20.054" v="633" actId="478"/>
          <ac:spMkLst>
            <pc:docMk/>
            <pc:sldMk cId="302667475" sldId="1453"/>
            <ac:spMk id="13" creationId="{6D9B3D67-1AC2-4549-BFE4-A5CF767F166F}"/>
          </ac:spMkLst>
        </pc:spChg>
        <pc:spChg chg="del mod topLvl">
          <ac:chgData name="张承勇" userId="04ec64db-0e6d-4542-b62f-9b650ffe9ad6" providerId="ADAL" clId="{19D4188B-CB6D-4D43-9642-24114D035FF7}" dt="2025-10-20T06:59:25.369" v="635" actId="478"/>
          <ac:spMkLst>
            <pc:docMk/>
            <pc:sldMk cId="302667475" sldId="1453"/>
            <ac:spMk id="14" creationId="{A28F13F7-2516-4D78-A4B7-6A15B66D2DEE}"/>
          </ac:spMkLst>
        </pc:spChg>
        <pc:spChg chg="del mod">
          <ac:chgData name="张承勇" userId="04ec64db-0e6d-4542-b62f-9b650ffe9ad6" providerId="ADAL" clId="{19D4188B-CB6D-4D43-9642-24114D035FF7}" dt="2025-10-20T06:59:10.258" v="629" actId="478"/>
          <ac:spMkLst>
            <pc:docMk/>
            <pc:sldMk cId="302667475" sldId="1453"/>
            <ac:spMk id="15" creationId="{73F491AC-6D91-4C31-8955-C5568EAF0730}"/>
          </ac:spMkLst>
        </pc:spChg>
        <pc:spChg chg="del mod">
          <ac:chgData name="张承勇" userId="04ec64db-0e6d-4542-b62f-9b650ffe9ad6" providerId="ADAL" clId="{19D4188B-CB6D-4D43-9642-24114D035FF7}" dt="2025-10-20T06:59:05.572" v="627" actId="478"/>
          <ac:spMkLst>
            <pc:docMk/>
            <pc:sldMk cId="302667475" sldId="1453"/>
            <ac:spMk id="16" creationId="{622F41BB-E25D-4781-ACDB-B9F023354452}"/>
          </ac:spMkLst>
        </pc:spChg>
        <pc:spChg chg="del mod">
          <ac:chgData name="张承勇" userId="04ec64db-0e6d-4542-b62f-9b650ffe9ad6" providerId="ADAL" clId="{19D4188B-CB6D-4D43-9642-24114D035FF7}" dt="2025-10-20T06:59:14.877" v="631" actId="478"/>
          <ac:spMkLst>
            <pc:docMk/>
            <pc:sldMk cId="302667475" sldId="1453"/>
            <ac:spMk id="17" creationId="{919B9643-6A0F-4C5D-8C3C-FB5366D80DA3}"/>
          </ac:spMkLst>
        </pc:spChg>
        <pc:spChg chg="mod">
          <ac:chgData name="张承勇" userId="04ec64db-0e6d-4542-b62f-9b650ffe9ad6" providerId="ADAL" clId="{19D4188B-CB6D-4D43-9642-24114D035FF7}" dt="2025-10-21T04:31:07.747" v="4051" actId="113"/>
          <ac:spMkLst>
            <pc:docMk/>
            <pc:sldMk cId="302667475" sldId="1453"/>
            <ac:spMk id="18" creationId="{575F05F8-6E0A-4A80-A1D6-B52B2B23113B}"/>
          </ac:spMkLst>
        </pc:spChg>
        <pc:spChg chg="del mod">
          <ac:chgData name="张承勇" userId="04ec64db-0e6d-4542-b62f-9b650ffe9ad6" providerId="ADAL" clId="{19D4188B-CB6D-4D43-9642-24114D035FF7}" dt="2025-10-20T06:57:00.951" v="540" actId="478"/>
          <ac:spMkLst>
            <pc:docMk/>
            <pc:sldMk cId="302667475" sldId="1453"/>
            <ac:spMk id="19" creationId="{BE004842-364A-45CB-BB26-D0A4F09153AF}"/>
          </ac:spMkLst>
        </pc:spChg>
        <pc:spChg chg="mod">
          <ac:chgData name="张承勇" userId="04ec64db-0e6d-4542-b62f-9b650ffe9ad6" providerId="ADAL" clId="{19D4188B-CB6D-4D43-9642-24114D035FF7}" dt="2025-10-21T04:31:15.445" v="4052" actId="1076"/>
          <ac:spMkLst>
            <pc:docMk/>
            <pc:sldMk cId="302667475" sldId="1453"/>
            <ac:spMk id="20" creationId="{160CB389-6FE2-4FDD-AE7D-64F4C650BF5A}"/>
          </ac:spMkLst>
        </pc:spChg>
        <pc:spChg chg="add mod">
          <ac:chgData name="张承勇" userId="04ec64db-0e6d-4542-b62f-9b650ffe9ad6" providerId="ADAL" clId="{19D4188B-CB6D-4D43-9642-24114D035FF7}" dt="2025-10-22T04:52:35.178" v="4701"/>
          <ac:spMkLst>
            <pc:docMk/>
            <pc:sldMk cId="302667475" sldId="1453"/>
            <ac:spMk id="21" creationId="{DCED97C7-791B-439C-B95A-A13DD66325F6}"/>
          </ac:spMkLst>
        </pc:spChg>
        <pc:spChg chg="add mod">
          <ac:chgData name="张承勇" userId="04ec64db-0e6d-4542-b62f-9b650ffe9ad6" providerId="ADAL" clId="{19D4188B-CB6D-4D43-9642-24114D035FF7}" dt="2025-10-21T04:31:02.453" v="4050" actId="113"/>
          <ac:spMkLst>
            <pc:docMk/>
            <pc:sldMk cId="302667475" sldId="1453"/>
            <ac:spMk id="22" creationId="{1269EB01-6A23-46EB-B8AE-1C4F420D84F3}"/>
          </ac:spMkLst>
        </pc:spChg>
        <pc:grpChg chg="del">
          <ac:chgData name="张承勇" userId="04ec64db-0e6d-4542-b62f-9b650ffe9ad6" providerId="ADAL" clId="{19D4188B-CB6D-4D43-9642-24114D035FF7}" dt="2025-10-20T06:59:25.369" v="635" actId="478"/>
          <ac:grpSpMkLst>
            <pc:docMk/>
            <pc:sldMk cId="302667475" sldId="1453"/>
            <ac:grpSpMk id="9" creationId="{8B6E8C0D-6D9D-40F0-8207-34E59F737173}"/>
          </ac:grpSpMkLst>
        </pc:grpChg>
        <pc:picChg chg="mod topLvl">
          <ac:chgData name="张承勇" userId="04ec64db-0e6d-4542-b62f-9b650ffe9ad6" providerId="ADAL" clId="{19D4188B-CB6D-4D43-9642-24114D035FF7}" dt="2025-10-21T03:22:39.525" v="3739" actId="1076"/>
          <ac:picMkLst>
            <pc:docMk/>
            <pc:sldMk cId="302667475" sldId="1453"/>
            <ac:picMk id="10" creationId="{28F68864-0BFF-4703-997C-2757ABAB4C9B}"/>
          </ac:picMkLst>
        </pc:picChg>
      </pc:sldChg>
      <pc:sldChg chg="del">
        <pc:chgData name="张承勇" userId="04ec64db-0e6d-4542-b62f-9b650ffe9ad6" providerId="ADAL" clId="{19D4188B-CB6D-4D43-9642-24114D035FF7}" dt="2025-10-21T01:52:14.095" v="1892" actId="47"/>
        <pc:sldMkLst>
          <pc:docMk/>
          <pc:sldMk cId="3945492377" sldId="1456"/>
        </pc:sldMkLst>
      </pc:sldChg>
      <pc:sldChg chg="addSp delSp modSp del mod ord">
        <pc:chgData name="张承勇" userId="04ec64db-0e6d-4542-b62f-9b650ffe9ad6" providerId="ADAL" clId="{19D4188B-CB6D-4D43-9642-24114D035FF7}" dt="2025-10-21T03:23:57.521" v="3746" actId="47"/>
        <pc:sldMkLst>
          <pc:docMk/>
          <pc:sldMk cId="196662014" sldId="1458"/>
        </pc:sldMkLst>
        <pc:spChg chg="add del">
          <ac:chgData name="张承勇" userId="04ec64db-0e6d-4542-b62f-9b650ffe9ad6" providerId="ADAL" clId="{19D4188B-CB6D-4D43-9642-24114D035FF7}" dt="2025-10-21T01:30:26.298" v="1661" actId="11529"/>
          <ac:spMkLst>
            <pc:docMk/>
            <pc:sldMk cId="196662014" sldId="1458"/>
            <ac:spMk id="7" creationId="{7407EEA7-CA6D-43E2-8F40-DB5967E53973}"/>
          </ac:spMkLst>
        </pc:spChg>
        <pc:spChg chg="add del mod">
          <ac:chgData name="张承勇" userId="04ec64db-0e6d-4542-b62f-9b650ffe9ad6" providerId="ADAL" clId="{19D4188B-CB6D-4D43-9642-24114D035FF7}" dt="2025-10-21T01:32:41.984" v="1709" actId="1076"/>
          <ac:spMkLst>
            <pc:docMk/>
            <pc:sldMk cId="196662014" sldId="1458"/>
            <ac:spMk id="12" creationId="{5F6C8C5C-A90B-4CFA-A69D-8392BBE3F298}"/>
          </ac:spMkLst>
        </pc:spChg>
        <pc:spChg chg="del mod">
          <ac:chgData name="张承勇" userId="04ec64db-0e6d-4542-b62f-9b650ffe9ad6" providerId="ADAL" clId="{19D4188B-CB6D-4D43-9642-24114D035FF7}" dt="2025-10-20T07:13:16.426" v="999" actId="478"/>
          <ac:spMkLst>
            <pc:docMk/>
            <pc:sldMk cId="196662014" sldId="1458"/>
            <ac:spMk id="16" creationId="{EBDDCECB-061D-4C2F-850D-1C26EFFCCE2E}"/>
          </ac:spMkLst>
        </pc:spChg>
        <pc:spChg chg="add mod">
          <ac:chgData name="张承勇" userId="04ec64db-0e6d-4542-b62f-9b650ffe9ad6" providerId="ADAL" clId="{19D4188B-CB6D-4D43-9642-24114D035FF7}" dt="2025-10-21T01:37:39.665" v="1809" actId="1076"/>
          <ac:spMkLst>
            <pc:docMk/>
            <pc:sldMk cId="196662014" sldId="1458"/>
            <ac:spMk id="17" creationId="{D22A7ADE-0541-43BA-BEA3-54FA7B269FA1}"/>
          </ac:spMkLst>
        </pc:spChg>
        <pc:spChg chg="add del">
          <ac:chgData name="张承勇" userId="04ec64db-0e6d-4542-b62f-9b650ffe9ad6" providerId="ADAL" clId="{19D4188B-CB6D-4D43-9642-24114D035FF7}" dt="2025-10-20T07:25:29.718" v="1277" actId="22"/>
          <ac:spMkLst>
            <pc:docMk/>
            <pc:sldMk cId="196662014" sldId="1458"/>
            <ac:spMk id="19" creationId="{D6E47517-9471-47A3-B9B5-1D44875731D3}"/>
          </ac:spMkLst>
        </pc:spChg>
        <pc:spChg chg="add del mod">
          <ac:chgData name="张承勇" userId="04ec64db-0e6d-4542-b62f-9b650ffe9ad6" providerId="ADAL" clId="{19D4188B-CB6D-4D43-9642-24114D035FF7}" dt="2025-10-21T03:20:50.189" v="3730" actId="478"/>
          <ac:spMkLst>
            <pc:docMk/>
            <pc:sldMk cId="196662014" sldId="1458"/>
            <ac:spMk id="22" creationId="{784F08E5-1EB2-493A-9854-4249C37A8EDF}"/>
          </ac:spMkLst>
        </pc:spChg>
        <pc:spChg chg="add del">
          <ac:chgData name="张承勇" userId="04ec64db-0e6d-4542-b62f-9b650ffe9ad6" providerId="ADAL" clId="{19D4188B-CB6D-4D43-9642-24114D035FF7}" dt="2025-10-21T03:20:45.379" v="3728" actId="478"/>
          <ac:spMkLst>
            <pc:docMk/>
            <pc:sldMk cId="196662014" sldId="1458"/>
            <ac:spMk id="23" creationId="{61B3DF31-8979-4864-9390-E03E8136FBFF}"/>
          </ac:spMkLst>
        </pc:spChg>
        <pc:spChg chg="add del mod">
          <ac:chgData name="张承勇" userId="04ec64db-0e6d-4542-b62f-9b650ffe9ad6" providerId="ADAL" clId="{19D4188B-CB6D-4D43-9642-24114D035FF7}" dt="2025-10-21T01:27:43.510" v="1640" actId="478"/>
          <ac:spMkLst>
            <pc:docMk/>
            <pc:sldMk cId="196662014" sldId="1458"/>
            <ac:spMk id="24" creationId="{8A6382A4-A954-4D0F-8768-3BC2F02877ED}"/>
          </ac:spMkLst>
        </pc:spChg>
        <pc:spChg chg="mod">
          <ac:chgData name="张承勇" userId="04ec64db-0e6d-4542-b62f-9b650ffe9ad6" providerId="ADAL" clId="{19D4188B-CB6D-4D43-9642-24114D035FF7}" dt="2025-10-21T01:37:00.527" v="1805" actId="20577"/>
          <ac:spMkLst>
            <pc:docMk/>
            <pc:sldMk cId="196662014" sldId="1458"/>
            <ac:spMk id="25" creationId="{D97C6F51-B035-41BB-8D1A-A6BBAC07061B}"/>
          </ac:spMkLst>
        </pc:spChg>
        <pc:spChg chg="mod">
          <ac:chgData name="张承勇" userId="04ec64db-0e6d-4542-b62f-9b650ffe9ad6" providerId="ADAL" clId="{19D4188B-CB6D-4D43-9642-24114D035FF7}" dt="2025-10-21T01:32:33.925" v="1707" actId="113"/>
          <ac:spMkLst>
            <pc:docMk/>
            <pc:sldMk cId="196662014" sldId="1458"/>
            <ac:spMk id="26" creationId="{E487E705-5010-4A16-8157-088D5468636B}"/>
          </ac:spMkLst>
        </pc:spChg>
        <pc:spChg chg="add del">
          <ac:chgData name="张承勇" userId="04ec64db-0e6d-4542-b62f-9b650ffe9ad6" providerId="ADAL" clId="{19D4188B-CB6D-4D43-9642-24114D035FF7}" dt="2025-10-21T01:28:51.416" v="1647" actId="22"/>
          <ac:spMkLst>
            <pc:docMk/>
            <pc:sldMk cId="196662014" sldId="1458"/>
            <ac:spMk id="28" creationId="{479D1461-F591-4562-A6F6-FDCE62D15EAB}"/>
          </ac:spMkLst>
        </pc:spChg>
        <pc:spChg chg="add mod">
          <ac:chgData name="张承勇" userId="04ec64db-0e6d-4542-b62f-9b650ffe9ad6" providerId="ADAL" clId="{19D4188B-CB6D-4D43-9642-24114D035FF7}" dt="2025-10-21T01:32:46.657" v="1710" actId="1076"/>
          <ac:spMkLst>
            <pc:docMk/>
            <pc:sldMk cId="196662014" sldId="1458"/>
            <ac:spMk id="29" creationId="{8CC7DAE9-0500-4A98-A77B-CD66194B78AC}"/>
          </ac:spMkLst>
        </pc:spChg>
        <pc:spChg chg="mod">
          <ac:chgData name="张承勇" userId="04ec64db-0e6d-4542-b62f-9b650ffe9ad6" providerId="ADAL" clId="{19D4188B-CB6D-4D43-9642-24114D035FF7}" dt="2025-10-20T07:28:23.988" v="1337" actId="1076"/>
          <ac:spMkLst>
            <pc:docMk/>
            <pc:sldMk cId="196662014" sldId="1458"/>
            <ac:spMk id="32" creationId="{FFB45F6D-E6C6-4645-83EA-595A05DF2827}"/>
          </ac:spMkLst>
        </pc:spChg>
        <pc:spChg chg="mod">
          <ac:chgData name="张承勇" userId="04ec64db-0e6d-4542-b62f-9b650ffe9ad6" providerId="ADAL" clId="{19D4188B-CB6D-4D43-9642-24114D035FF7}" dt="2025-10-21T01:36:18.659" v="1798" actId="1076"/>
          <ac:spMkLst>
            <pc:docMk/>
            <pc:sldMk cId="196662014" sldId="1458"/>
            <ac:spMk id="37" creationId="{35DF0C1B-9F9A-404A-A381-D233AE9D464A}"/>
          </ac:spMkLst>
        </pc:spChg>
        <pc:grpChg chg="mod">
          <ac:chgData name="张承勇" userId="04ec64db-0e6d-4542-b62f-9b650ffe9ad6" providerId="ADAL" clId="{19D4188B-CB6D-4D43-9642-24114D035FF7}" dt="2025-10-21T01:32:38.649" v="1708" actId="1076"/>
          <ac:grpSpMkLst>
            <pc:docMk/>
            <pc:sldMk cId="196662014" sldId="1458"/>
            <ac:grpSpMk id="3" creationId="{7B4275D9-E015-4334-80C2-9808AF1E2604}"/>
          </ac:grpSpMkLst>
        </pc:grpChg>
        <pc:grpChg chg="del mod">
          <ac:chgData name="张承勇" userId="04ec64db-0e6d-4542-b62f-9b650ffe9ad6" providerId="ADAL" clId="{19D4188B-CB6D-4D43-9642-24114D035FF7}" dt="2025-10-21T03:20:50.189" v="3730" actId="478"/>
          <ac:grpSpMkLst>
            <pc:docMk/>
            <pc:sldMk cId="196662014" sldId="1458"/>
            <ac:grpSpMk id="21" creationId="{4BCFFBC4-708E-48C5-AC6D-86F7F3435C1F}"/>
          </ac:grpSpMkLst>
        </pc:grpChg>
        <pc:grpChg chg="del mod">
          <ac:chgData name="张承勇" userId="04ec64db-0e6d-4542-b62f-9b650ffe9ad6" providerId="ADAL" clId="{19D4188B-CB6D-4D43-9642-24114D035FF7}" dt="2025-10-21T03:20:46.206" v="3729" actId="478"/>
          <ac:grpSpMkLst>
            <pc:docMk/>
            <pc:sldMk cId="196662014" sldId="1458"/>
            <ac:grpSpMk id="45" creationId="{C1177B95-1B4A-451E-B6F7-E27996A8F2B4}"/>
          </ac:grpSpMkLst>
        </pc:grpChg>
      </pc:sldChg>
      <pc:sldChg chg="del">
        <pc:chgData name="张承勇" userId="04ec64db-0e6d-4542-b62f-9b650ffe9ad6" providerId="ADAL" clId="{19D4188B-CB6D-4D43-9642-24114D035FF7}" dt="2025-10-20T06:00:30.368" v="56" actId="47"/>
        <pc:sldMkLst>
          <pc:docMk/>
          <pc:sldMk cId="1068946498" sldId="1459"/>
        </pc:sldMkLst>
      </pc:sldChg>
      <pc:sldChg chg="del">
        <pc:chgData name="张承勇" userId="04ec64db-0e6d-4542-b62f-9b650ffe9ad6" providerId="ADAL" clId="{19D4188B-CB6D-4D43-9642-24114D035FF7}" dt="2025-10-20T06:00:33.550" v="57" actId="47"/>
        <pc:sldMkLst>
          <pc:docMk/>
          <pc:sldMk cId="2568320959" sldId="1460"/>
        </pc:sldMkLst>
      </pc:sldChg>
      <pc:sldChg chg="modSp mod">
        <pc:chgData name="张承勇" userId="04ec64db-0e6d-4542-b62f-9b650ffe9ad6" providerId="ADAL" clId="{19D4188B-CB6D-4D43-9642-24114D035FF7}" dt="2025-10-22T04:52:26.290" v="4699"/>
        <pc:sldMkLst>
          <pc:docMk/>
          <pc:sldMk cId="677542378" sldId="1461"/>
        </pc:sldMkLst>
        <pc:spChg chg="mod">
          <ac:chgData name="张承勇" userId="04ec64db-0e6d-4542-b62f-9b650ffe9ad6" providerId="ADAL" clId="{19D4188B-CB6D-4D43-9642-24114D035FF7}" dt="2025-10-22T04:52:26.290" v="4699"/>
          <ac:spMkLst>
            <pc:docMk/>
            <pc:sldMk cId="677542378" sldId="1461"/>
            <ac:spMk id="8" creationId="{2E349AF3-A705-4629-8077-E2397A6E99CC}"/>
          </ac:spMkLst>
        </pc:spChg>
        <pc:spChg chg="mod">
          <ac:chgData name="张承勇" userId="04ec64db-0e6d-4542-b62f-9b650ffe9ad6" providerId="ADAL" clId="{19D4188B-CB6D-4D43-9642-24114D035FF7}" dt="2025-10-20T06:47:46.266" v="428" actId="403"/>
          <ac:spMkLst>
            <pc:docMk/>
            <pc:sldMk cId="677542378" sldId="1461"/>
            <ac:spMk id="12" creationId="{4E6CA8F9-61C6-47FF-9D7D-864D296D0259}"/>
          </ac:spMkLst>
        </pc:spChg>
        <pc:picChg chg="mod">
          <ac:chgData name="张承勇" userId="04ec64db-0e6d-4542-b62f-9b650ffe9ad6" providerId="ADAL" clId="{19D4188B-CB6D-4D43-9642-24114D035FF7}" dt="2025-10-20T07:01:05.190" v="688" actId="1076"/>
          <ac:picMkLst>
            <pc:docMk/>
            <pc:sldMk cId="677542378" sldId="1461"/>
            <ac:picMk id="14" creationId="{0B1BC4B5-347C-4D4F-9B4F-977B8A47A208}"/>
          </ac:picMkLst>
        </pc:picChg>
      </pc:sldChg>
      <pc:sldChg chg="del">
        <pc:chgData name="张承勇" userId="04ec64db-0e6d-4542-b62f-9b650ffe9ad6" providerId="ADAL" clId="{19D4188B-CB6D-4D43-9642-24114D035FF7}" dt="2025-10-20T06:08:13.889" v="60" actId="47"/>
        <pc:sldMkLst>
          <pc:docMk/>
          <pc:sldMk cId="436462233" sldId="1462"/>
        </pc:sldMkLst>
      </pc:sldChg>
      <pc:sldChg chg="addSp delSp modSp mod ord addAnim delAnim modAnim">
        <pc:chgData name="张承勇" userId="04ec64db-0e6d-4542-b62f-9b650ffe9ad6" providerId="ADAL" clId="{19D4188B-CB6D-4D43-9642-24114D035FF7}" dt="2025-10-22T04:52:30.909" v="4700"/>
        <pc:sldMkLst>
          <pc:docMk/>
          <pc:sldMk cId="235908958" sldId="1463"/>
        </pc:sldMkLst>
        <pc:spChg chg="mod">
          <ac:chgData name="张承勇" userId="04ec64db-0e6d-4542-b62f-9b650ffe9ad6" providerId="ADAL" clId="{19D4188B-CB6D-4D43-9642-24114D035FF7}" dt="2025-10-20T07:07:37.380" v="852" actId="14100"/>
          <ac:spMkLst>
            <pc:docMk/>
            <pc:sldMk cId="235908958" sldId="1463"/>
            <ac:spMk id="16" creationId="{4C8B3C2C-8BEF-4BD5-AD67-349E2B3E6AC0}"/>
          </ac:spMkLst>
        </pc:spChg>
        <pc:spChg chg="mod">
          <ac:chgData name="张承勇" userId="04ec64db-0e6d-4542-b62f-9b650ffe9ad6" providerId="ADAL" clId="{19D4188B-CB6D-4D43-9642-24114D035FF7}" dt="2025-10-20T06:54:52.009" v="516" actId="20577"/>
          <ac:spMkLst>
            <pc:docMk/>
            <pc:sldMk cId="235908958" sldId="1463"/>
            <ac:spMk id="17" creationId="{356D5407-D44D-4289-9C2A-14E509A209CB}"/>
          </ac:spMkLst>
        </pc:spChg>
        <pc:spChg chg="mod">
          <ac:chgData name="张承勇" userId="04ec64db-0e6d-4542-b62f-9b650ffe9ad6" providerId="ADAL" clId="{19D4188B-CB6D-4D43-9642-24114D035FF7}" dt="2025-10-20T07:07:24.350" v="850" actId="1076"/>
          <ac:spMkLst>
            <pc:docMk/>
            <pc:sldMk cId="235908958" sldId="1463"/>
            <ac:spMk id="18" creationId="{D1F9BF61-17CC-45D5-84C0-AC16516DFC97}"/>
          </ac:spMkLst>
        </pc:spChg>
        <pc:spChg chg="mod">
          <ac:chgData name="张承勇" userId="04ec64db-0e6d-4542-b62f-9b650ffe9ad6" providerId="ADAL" clId="{19D4188B-CB6D-4D43-9642-24114D035FF7}" dt="2025-10-21T15:01:00.915" v="4288" actId="1076"/>
          <ac:spMkLst>
            <pc:docMk/>
            <pc:sldMk cId="235908958" sldId="1463"/>
            <ac:spMk id="19" creationId="{3DBED966-EA7E-480B-82F3-88F64E7C3BBB}"/>
          </ac:spMkLst>
        </pc:spChg>
        <pc:spChg chg="add del mod">
          <ac:chgData name="张承勇" userId="04ec64db-0e6d-4542-b62f-9b650ffe9ad6" providerId="ADAL" clId="{19D4188B-CB6D-4D43-9642-24114D035FF7}" dt="2025-10-21T15:01:56.067" v="4292"/>
          <ac:spMkLst>
            <pc:docMk/>
            <pc:sldMk cId="235908958" sldId="1463"/>
            <ac:spMk id="20" creationId="{543AE6FA-5DEF-4CAD-B7F8-78CC93EE3C32}"/>
          </ac:spMkLst>
        </pc:spChg>
        <pc:spChg chg="del mod">
          <ac:chgData name="张承勇" userId="04ec64db-0e6d-4542-b62f-9b650ffe9ad6" providerId="ADAL" clId="{19D4188B-CB6D-4D43-9642-24114D035FF7}" dt="2025-10-20T06:44:37.119" v="380" actId="478"/>
          <ac:spMkLst>
            <pc:docMk/>
            <pc:sldMk cId="235908958" sldId="1463"/>
            <ac:spMk id="20" creationId="{5C749D98-FB34-4E0F-B1EE-AE258ADE8DF8}"/>
          </ac:spMkLst>
        </pc:spChg>
        <pc:spChg chg="mod">
          <ac:chgData name="张承勇" userId="04ec64db-0e6d-4542-b62f-9b650ffe9ad6" providerId="ADAL" clId="{19D4188B-CB6D-4D43-9642-24114D035FF7}" dt="2025-10-20T07:27:36.983" v="1332" actId="20577"/>
          <ac:spMkLst>
            <pc:docMk/>
            <pc:sldMk cId="235908958" sldId="1463"/>
            <ac:spMk id="21" creationId="{B951F373-805A-4D3E-939C-0BB4DB9BD826}"/>
          </ac:spMkLst>
        </pc:spChg>
        <pc:spChg chg="add mod">
          <ac:chgData name="张承勇" userId="04ec64db-0e6d-4542-b62f-9b650ffe9ad6" providerId="ADAL" clId="{19D4188B-CB6D-4D43-9642-24114D035FF7}" dt="2025-10-22T04:52:30.909" v="4700"/>
          <ac:spMkLst>
            <pc:docMk/>
            <pc:sldMk cId="235908958" sldId="1463"/>
            <ac:spMk id="22" creationId="{A04495B0-C351-419D-8B70-FBFB39E2CB8C}"/>
          </ac:spMkLst>
        </pc:spChg>
        <pc:spChg chg="mod">
          <ac:chgData name="张承勇" userId="04ec64db-0e6d-4542-b62f-9b650ffe9ad6" providerId="ADAL" clId="{19D4188B-CB6D-4D43-9642-24114D035FF7}" dt="2025-10-20T06:54:57.322" v="525" actId="20577"/>
          <ac:spMkLst>
            <pc:docMk/>
            <pc:sldMk cId="235908958" sldId="1463"/>
            <ac:spMk id="23" creationId="{6992219E-AE3D-491B-8A7C-BBEF66B062B9}"/>
          </ac:spMkLst>
        </pc:spChg>
        <pc:spChg chg="add mod">
          <ac:chgData name="张承勇" userId="04ec64db-0e6d-4542-b62f-9b650ffe9ad6" providerId="ADAL" clId="{19D4188B-CB6D-4D43-9642-24114D035FF7}" dt="2025-10-21T15:03:14.524" v="4401" actId="164"/>
          <ac:spMkLst>
            <pc:docMk/>
            <pc:sldMk cId="235908958" sldId="1463"/>
            <ac:spMk id="24" creationId="{57735A43-8C59-47BF-9DC1-BB91F1C9F1BD}"/>
          </ac:spMkLst>
        </pc:spChg>
        <pc:spChg chg="add mod">
          <ac:chgData name="张承勇" userId="04ec64db-0e6d-4542-b62f-9b650ffe9ad6" providerId="ADAL" clId="{19D4188B-CB6D-4D43-9642-24114D035FF7}" dt="2025-10-21T15:03:14.524" v="4401" actId="164"/>
          <ac:spMkLst>
            <pc:docMk/>
            <pc:sldMk cId="235908958" sldId="1463"/>
            <ac:spMk id="25" creationId="{C00EA3CC-E717-4C2E-933A-342EE2875669}"/>
          </ac:spMkLst>
        </pc:spChg>
        <pc:spChg chg="add del">
          <ac:chgData name="张承勇" userId="04ec64db-0e6d-4542-b62f-9b650ffe9ad6" providerId="ADAL" clId="{19D4188B-CB6D-4D43-9642-24114D035FF7}" dt="2025-10-20T06:56:05.321" v="529" actId="22"/>
          <ac:spMkLst>
            <pc:docMk/>
            <pc:sldMk cId="235908958" sldId="1463"/>
            <ac:spMk id="30" creationId="{E57210D8-BF3C-4941-84A1-3F17BFA8663F}"/>
          </ac:spMkLst>
        </pc:spChg>
        <pc:spChg chg="add del mod">
          <ac:chgData name="张承勇" userId="04ec64db-0e6d-4542-b62f-9b650ffe9ad6" providerId="ADAL" clId="{19D4188B-CB6D-4D43-9642-24114D035FF7}" dt="2025-10-20T07:09:31.070" v="909" actId="478"/>
          <ac:spMkLst>
            <pc:docMk/>
            <pc:sldMk cId="235908958" sldId="1463"/>
            <ac:spMk id="31" creationId="{36A0E3D7-27CB-4E68-B47A-9F5DFC31509D}"/>
          </ac:spMkLst>
        </pc:spChg>
        <pc:spChg chg="add del mod">
          <ac:chgData name="张承勇" userId="04ec64db-0e6d-4542-b62f-9b650ffe9ad6" providerId="ADAL" clId="{19D4188B-CB6D-4D43-9642-24114D035FF7}" dt="2025-10-20T07:09:27.304" v="908" actId="478"/>
          <ac:spMkLst>
            <pc:docMk/>
            <pc:sldMk cId="235908958" sldId="1463"/>
            <ac:spMk id="32" creationId="{6B3956D3-3ECE-4C4A-A3D8-87A7BF800277}"/>
          </ac:spMkLst>
        </pc:spChg>
        <pc:spChg chg="mod">
          <ac:chgData name="张承勇" userId="04ec64db-0e6d-4542-b62f-9b650ffe9ad6" providerId="ADAL" clId="{19D4188B-CB6D-4D43-9642-24114D035FF7}" dt="2025-10-20T07:10:26.295" v="931" actId="403"/>
          <ac:spMkLst>
            <pc:docMk/>
            <pc:sldMk cId="235908958" sldId="1463"/>
            <ac:spMk id="35" creationId="{A742092C-11F7-4111-AD0D-6A31D9A34520}"/>
          </ac:spMkLst>
        </pc:spChg>
        <pc:spChg chg="mod">
          <ac:chgData name="张承勇" userId="04ec64db-0e6d-4542-b62f-9b650ffe9ad6" providerId="ADAL" clId="{19D4188B-CB6D-4D43-9642-24114D035FF7}" dt="2025-10-20T07:10:46.869" v="944" actId="14100"/>
          <ac:spMkLst>
            <pc:docMk/>
            <pc:sldMk cId="235908958" sldId="1463"/>
            <ac:spMk id="36" creationId="{05E82116-DC1B-45BD-81F7-1B2CBA233BBC}"/>
          </ac:spMkLst>
        </pc:spChg>
        <pc:spChg chg="add del">
          <ac:chgData name="张承勇" userId="04ec64db-0e6d-4542-b62f-9b650ffe9ad6" providerId="ADAL" clId="{19D4188B-CB6D-4D43-9642-24114D035FF7}" dt="2025-10-21T04:33:25.419" v="4063" actId="22"/>
          <ac:spMkLst>
            <pc:docMk/>
            <pc:sldMk cId="235908958" sldId="1463"/>
            <ac:spMk id="37" creationId="{30728B6A-97DC-4795-BA94-7A57075CCA2C}"/>
          </ac:spMkLst>
        </pc:spChg>
        <pc:spChg chg="add del mod">
          <ac:chgData name="张承勇" userId="04ec64db-0e6d-4542-b62f-9b650ffe9ad6" providerId="ADAL" clId="{19D4188B-CB6D-4D43-9642-24114D035FF7}" dt="2025-10-21T15:00:57.409" v="4287" actId="1076"/>
          <ac:spMkLst>
            <pc:docMk/>
            <pc:sldMk cId="235908958" sldId="1463"/>
            <ac:spMk id="38" creationId="{111A23D3-B611-44D1-97ED-CF2B2BD3A59D}"/>
          </ac:spMkLst>
        </pc:spChg>
        <pc:grpChg chg="add mod">
          <ac:chgData name="张承勇" userId="04ec64db-0e6d-4542-b62f-9b650ffe9ad6" providerId="ADAL" clId="{19D4188B-CB6D-4D43-9642-24114D035FF7}" dt="2025-10-21T15:03:14.524" v="4401" actId="164"/>
          <ac:grpSpMkLst>
            <pc:docMk/>
            <pc:sldMk cId="235908958" sldId="1463"/>
            <ac:grpSpMk id="3" creationId="{AFEA18D9-0381-4F5B-8177-0B9DDB2F594A}"/>
          </ac:grpSpMkLst>
        </pc:grpChg>
        <pc:grpChg chg="mod">
          <ac:chgData name="张承勇" userId="04ec64db-0e6d-4542-b62f-9b650ffe9ad6" providerId="ADAL" clId="{19D4188B-CB6D-4D43-9642-24114D035FF7}" dt="2025-10-21T15:01:51.588" v="4291" actId="1076"/>
          <ac:grpSpMkLst>
            <pc:docMk/>
            <pc:sldMk cId="235908958" sldId="1463"/>
            <ac:grpSpMk id="15" creationId="{67FA09FD-1992-4D7A-8365-F6921FF0F029}"/>
          </ac:grpSpMkLst>
        </pc:grpChg>
        <pc:grpChg chg="del">
          <ac:chgData name="张承勇" userId="04ec64db-0e6d-4542-b62f-9b650ffe9ad6" providerId="ADAL" clId="{19D4188B-CB6D-4D43-9642-24114D035FF7}" dt="2025-10-20T06:54:29.230" v="512" actId="478"/>
          <ac:grpSpMkLst>
            <pc:docMk/>
            <pc:sldMk cId="235908958" sldId="1463"/>
            <ac:grpSpMk id="24" creationId="{3F10579F-AAC7-41BE-982B-602320BE1051}"/>
          </ac:grpSpMkLst>
        </pc:grpChg>
        <pc:grpChg chg="add del mod">
          <ac:chgData name="张承勇" userId="04ec64db-0e6d-4542-b62f-9b650ffe9ad6" providerId="ADAL" clId="{19D4188B-CB6D-4D43-9642-24114D035FF7}" dt="2025-10-21T14:59:28.709" v="4236" actId="478"/>
          <ac:grpSpMkLst>
            <pc:docMk/>
            <pc:sldMk cId="235908958" sldId="1463"/>
            <ac:grpSpMk id="33" creationId="{B370A157-E047-4B7C-9D32-47611C43BFCA}"/>
          </ac:grpSpMkLst>
        </pc:grpChg>
        <pc:picChg chg="mod">
          <ac:chgData name="张承勇" userId="04ec64db-0e6d-4542-b62f-9b650ffe9ad6" providerId="ADAL" clId="{19D4188B-CB6D-4D43-9642-24114D035FF7}" dt="2025-10-20T07:10:12.002" v="918"/>
          <ac:picMkLst>
            <pc:docMk/>
            <pc:sldMk cId="235908958" sldId="1463"/>
            <ac:picMk id="34" creationId="{C5337B74-3ED8-454C-95C6-679D9F6B287E}"/>
          </ac:picMkLst>
        </pc:picChg>
      </pc:sldChg>
      <pc:sldChg chg="add del">
        <pc:chgData name="张承勇" userId="04ec64db-0e6d-4542-b62f-9b650ffe9ad6" providerId="ADAL" clId="{19D4188B-CB6D-4D43-9642-24114D035FF7}" dt="2025-10-20T06:46:29.237" v="385" actId="47"/>
        <pc:sldMkLst>
          <pc:docMk/>
          <pc:sldMk cId="3025039616" sldId="1465"/>
        </pc:sldMkLst>
      </pc:sldChg>
      <pc:sldChg chg="del">
        <pc:chgData name="张承勇" userId="04ec64db-0e6d-4542-b62f-9b650ffe9ad6" providerId="ADAL" clId="{19D4188B-CB6D-4D43-9642-24114D035FF7}" dt="2025-10-20T06:01:15.883" v="59" actId="47"/>
        <pc:sldMkLst>
          <pc:docMk/>
          <pc:sldMk cId="163197024" sldId="1466"/>
        </pc:sldMkLst>
      </pc:sldChg>
      <pc:sldChg chg="del">
        <pc:chgData name="张承勇" userId="04ec64db-0e6d-4542-b62f-9b650ffe9ad6" providerId="ADAL" clId="{19D4188B-CB6D-4D43-9642-24114D035FF7}" dt="2025-10-20T06:08:23.367" v="61" actId="47"/>
        <pc:sldMkLst>
          <pc:docMk/>
          <pc:sldMk cId="1526649142" sldId="1467"/>
        </pc:sldMkLst>
      </pc:sldChg>
      <pc:sldChg chg="del">
        <pc:chgData name="张承勇" userId="04ec64db-0e6d-4542-b62f-9b650ffe9ad6" providerId="ADAL" clId="{19D4188B-CB6D-4D43-9642-24114D035FF7}" dt="2025-10-20T06:08:25.102" v="62" actId="47"/>
        <pc:sldMkLst>
          <pc:docMk/>
          <pc:sldMk cId="2710987762" sldId="1468"/>
        </pc:sldMkLst>
      </pc:sldChg>
      <pc:sldChg chg="addSp delSp modSp mod addAnim delAnim modAnim">
        <pc:chgData name="张承勇" userId="04ec64db-0e6d-4542-b62f-9b650ffe9ad6" providerId="ADAL" clId="{19D4188B-CB6D-4D43-9642-24114D035FF7}" dt="2025-10-22T04:52:39.243" v="4702"/>
        <pc:sldMkLst>
          <pc:docMk/>
          <pc:sldMk cId="2527007306" sldId="1469"/>
        </pc:sldMkLst>
        <pc:spChg chg="mod">
          <ac:chgData name="张承勇" userId="04ec64db-0e6d-4542-b62f-9b650ffe9ad6" providerId="ADAL" clId="{19D4188B-CB6D-4D43-9642-24114D035FF7}" dt="2025-10-21T04:34:34.512" v="4076" actId="21"/>
          <ac:spMkLst>
            <pc:docMk/>
            <pc:sldMk cId="2527007306" sldId="1469"/>
            <ac:spMk id="9" creationId="{F35F9BF2-41C4-42F8-B958-D613C8A48356}"/>
          </ac:spMkLst>
        </pc:spChg>
        <pc:spChg chg="del">
          <ac:chgData name="张承勇" userId="04ec64db-0e6d-4542-b62f-9b650ffe9ad6" providerId="ADAL" clId="{19D4188B-CB6D-4D43-9642-24114D035FF7}" dt="2025-10-20T07:30:53.889" v="1447" actId="478"/>
          <ac:spMkLst>
            <pc:docMk/>
            <pc:sldMk cId="2527007306" sldId="1469"/>
            <ac:spMk id="10" creationId="{388B8FB9-B986-40AE-AC18-98F991799E2A}"/>
          </ac:spMkLst>
        </pc:spChg>
        <pc:spChg chg="del mod">
          <ac:chgData name="张承勇" userId="04ec64db-0e6d-4542-b62f-9b650ffe9ad6" providerId="ADAL" clId="{19D4188B-CB6D-4D43-9642-24114D035FF7}" dt="2025-10-21T01:37:34.356" v="1807" actId="478"/>
          <ac:spMkLst>
            <pc:docMk/>
            <pc:sldMk cId="2527007306" sldId="1469"/>
            <ac:spMk id="11" creationId="{5BCE8D1E-EE77-4F57-9ECF-2BB85D08643E}"/>
          </ac:spMkLst>
        </pc:spChg>
        <pc:spChg chg="del">
          <ac:chgData name="张承勇" userId="04ec64db-0e6d-4542-b62f-9b650ffe9ad6" providerId="ADAL" clId="{19D4188B-CB6D-4D43-9642-24114D035FF7}" dt="2025-10-20T07:29:17.873" v="1342" actId="478"/>
          <ac:spMkLst>
            <pc:docMk/>
            <pc:sldMk cId="2527007306" sldId="1469"/>
            <ac:spMk id="12" creationId="{BDBE7144-63F3-48AF-B776-255608170CF1}"/>
          </ac:spMkLst>
        </pc:spChg>
        <pc:spChg chg="del">
          <ac:chgData name="张承勇" userId="04ec64db-0e6d-4542-b62f-9b650ffe9ad6" providerId="ADAL" clId="{19D4188B-CB6D-4D43-9642-24114D035FF7}" dt="2025-10-20T07:31:00.141" v="1449" actId="478"/>
          <ac:spMkLst>
            <pc:docMk/>
            <pc:sldMk cId="2527007306" sldId="1469"/>
            <ac:spMk id="13" creationId="{3A5086FE-41C6-4258-8058-374DF4C4BF98}"/>
          </ac:spMkLst>
        </pc:spChg>
        <pc:spChg chg="del">
          <ac:chgData name="张承勇" userId="04ec64db-0e6d-4542-b62f-9b650ffe9ad6" providerId="ADAL" clId="{19D4188B-CB6D-4D43-9642-24114D035FF7}" dt="2025-10-20T07:30:57.743" v="1448" actId="478"/>
          <ac:spMkLst>
            <pc:docMk/>
            <pc:sldMk cId="2527007306" sldId="1469"/>
            <ac:spMk id="14" creationId="{AA3C6486-EF51-44B4-9B9E-E847CA116412}"/>
          </ac:spMkLst>
        </pc:spChg>
        <pc:spChg chg="del">
          <ac:chgData name="张承勇" userId="04ec64db-0e6d-4542-b62f-9b650ffe9ad6" providerId="ADAL" clId="{19D4188B-CB6D-4D43-9642-24114D035FF7}" dt="2025-10-20T07:31:02.460" v="1450" actId="478"/>
          <ac:spMkLst>
            <pc:docMk/>
            <pc:sldMk cId="2527007306" sldId="1469"/>
            <ac:spMk id="15" creationId="{756FC617-7034-4788-A07A-2B78BDA7363D}"/>
          </ac:spMkLst>
        </pc:spChg>
        <pc:spChg chg="add del">
          <ac:chgData name="张承勇" userId="04ec64db-0e6d-4542-b62f-9b650ffe9ad6" providerId="ADAL" clId="{19D4188B-CB6D-4D43-9642-24114D035FF7}" dt="2025-10-21T01:22:34.836" v="1509" actId="22"/>
          <ac:spMkLst>
            <pc:docMk/>
            <pc:sldMk cId="2527007306" sldId="1469"/>
            <ac:spMk id="18" creationId="{88B81A8D-8642-4E30-81BA-5BE2E8F3EF54}"/>
          </ac:spMkLst>
        </pc:spChg>
        <pc:spChg chg="add mod">
          <ac:chgData name="张承勇" userId="04ec64db-0e6d-4542-b62f-9b650ffe9ad6" providerId="ADAL" clId="{19D4188B-CB6D-4D43-9642-24114D035FF7}" dt="2025-10-21T04:35:02.261" v="4084" actId="164"/>
          <ac:spMkLst>
            <pc:docMk/>
            <pc:sldMk cId="2527007306" sldId="1469"/>
            <ac:spMk id="20" creationId="{88879B0F-21BE-434E-B939-8BEFCF6C6780}"/>
          </ac:spMkLst>
        </pc:spChg>
        <pc:spChg chg="add mod topLvl">
          <ac:chgData name="张承勇" userId="04ec64db-0e6d-4542-b62f-9b650ffe9ad6" providerId="ADAL" clId="{19D4188B-CB6D-4D43-9642-24114D035FF7}" dt="2025-10-21T15:19:23.492" v="4414" actId="164"/>
          <ac:spMkLst>
            <pc:docMk/>
            <pc:sldMk cId="2527007306" sldId="1469"/>
            <ac:spMk id="21" creationId="{FB5677CD-2B5A-46E5-B9F9-8C856E4C9A80}"/>
          </ac:spMkLst>
        </pc:spChg>
        <pc:spChg chg="add mod">
          <ac:chgData name="张承勇" userId="04ec64db-0e6d-4542-b62f-9b650ffe9ad6" providerId="ADAL" clId="{19D4188B-CB6D-4D43-9642-24114D035FF7}" dt="2025-10-22T04:52:39.243" v="4702"/>
          <ac:spMkLst>
            <pc:docMk/>
            <pc:sldMk cId="2527007306" sldId="1469"/>
            <ac:spMk id="22" creationId="{98B16F82-5393-4787-948F-A811FC30D231}"/>
          </ac:spMkLst>
        </pc:spChg>
        <pc:spChg chg="add del">
          <ac:chgData name="张承勇" userId="04ec64db-0e6d-4542-b62f-9b650ffe9ad6" providerId="ADAL" clId="{19D4188B-CB6D-4D43-9642-24114D035FF7}" dt="2025-10-21T04:34:39.099" v="4078" actId="22"/>
          <ac:spMkLst>
            <pc:docMk/>
            <pc:sldMk cId="2527007306" sldId="1469"/>
            <ac:spMk id="24" creationId="{BF35A13A-4160-4CE6-A969-70FFDD417666}"/>
          </ac:spMkLst>
        </pc:spChg>
        <pc:spChg chg="add mod">
          <ac:chgData name="张承勇" userId="04ec64db-0e6d-4542-b62f-9b650ffe9ad6" providerId="ADAL" clId="{19D4188B-CB6D-4D43-9642-24114D035FF7}" dt="2025-10-21T04:35:37.192" v="4098" actId="20577"/>
          <ac:spMkLst>
            <pc:docMk/>
            <pc:sldMk cId="2527007306" sldId="1469"/>
            <ac:spMk id="26" creationId="{12B03A50-2580-4582-93D0-61194F38C236}"/>
          </ac:spMkLst>
        </pc:spChg>
        <pc:grpChg chg="add mod">
          <ac:chgData name="张承勇" userId="04ec64db-0e6d-4542-b62f-9b650ffe9ad6" providerId="ADAL" clId="{19D4188B-CB6D-4D43-9642-24114D035FF7}" dt="2025-10-21T15:19:23.492" v="4414" actId="164"/>
          <ac:grpSpMkLst>
            <pc:docMk/>
            <pc:sldMk cId="2527007306" sldId="1469"/>
            <ac:grpSpMk id="4" creationId="{1D2D05CE-7844-4E6E-90AC-A7AD02D53881}"/>
          </ac:grpSpMkLst>
        </pc:grpChg>
        <pc:grpChg chg="add del mod">
          <ac:chgData name="张承勇" userId="04ec64db-0e6d-4542-b62f-9b650ffe9ad6" providerId="ADAL" clId="{19D4188B-CB6D-4D43-9642-24114D035FF7}" dt="2025-10-21T15:16:03.212" v="4406" actId="478"/>
          <ac:grpSpMkLst>
            <pc:docMk/>
            <pc:sldMk cId="2527007306" sldId="1469"/>
            <ac:grpSpMk id="23" creationId="{B1048E37-F1B7-4DD6-B39E-251B1644CD92}"/>
          </ac:grpSpMkLst>
        </pc:grpChg>
        <pc:grpChg chg="add mod">
          <ac:chgData name="张承勇" userId="04ec64db-0e6d-4542-b62f-9b650ffe9ad6" providerId="ADAL" clId="{19D4188B-CB6D-4D43-9642-24114D035FF7}" dt="2025-10-21T15:16:21.519" v="4412" actId="1076"/>
          <ac:grpSpMkLst>
            <pc:docMk/>
            <pc:sldMk cId="2527007306" sldId="1469"/>
            <ac:grpSpMk id="25" creationId="{09468FCD-A9C8-40A5-BF1D-9CC717C0A211}"/>
          </ac:grpSpMkLst>
        </pc:grpChg>
        <pc:picChg chg="add mod ord">
          <ac:chgData name="张承勇" userId="04ec64db-0e6d-4542-b62f-9b650ffe9ad6" providerId="ADAL" clId="{19D4188B-CB6D-4D43-9642-24114D035FF7}" dt="2025-10-21T15:19:23.492" v="4414" actId="164"/>
          <ac:picMkLst>
            <pc:docMk/>
            <pc:sldMk cId="2527007306" sldId="1469"/>
            <ac:picMk id="3" creationId="{9780049A-1F6D-4FA4-888E-BC794D55E989}"/>
          </ac:picMkLst>
        </pc:picChg>
        <pc:picChg chg="add del mod">
          <ac:chgData name="张承勇" userId="04ec64db-0e6d-4542-b62f-9b650ffe9ad6" providerId="ADAL" clId="{19D4188B-CB6D-4D43-9642-24114D035FF7}" dt="2025-10-21T01:19:44.239" v="1501" actId="478"/>
          <ac:picMkLst>
            <pc:docMk/>
            <pc:sldMk cId="2527007306" sldId="1469"/>
            <ac:picMk id="3" creationId="{F2A112C5-DD47-4D05-A2E8-B793B82D4DE4}"/>
          </ac:picMkLst>
        </pc:picChg>
        <pc:picChg chg="add del mod topLvl">
          <ac:chgData name="张承勇" userId="04ec64db-0e6d-4542-b62f-9b650ffe9ad6" providerId="ADAL" clId="{19D4188B-CB6D-4D43-9642-24114D035FF7}" dt="2025-10-21T15:16:03.212" v="4406" actId="478"/>
          <ac:picMkLst>
            <pc:docMk/>
            <pc:sldMk cId="2527007306" sldId="1469"/>
            <ac:picMk id="5" creationId="{D0E9DAD9-4481-40A4-BB2A-797F2EACB9C2}"/>
          </ac:picMkLst>
        </pc:picChg>
        <pc:picChg chg="add mod">
          <ac:chgData name="张承勇" userId="04ec64db-0e6d-4542-b62f-9b650ffe9ad6" providerId="ADAL" clId="{19D4188B-CB6D-4D43-9642-24114D035FF7}" dt="2025-10-21T04:35:02.261" v="4084" actId="164"/>
          <ac:picMkLst>
            <pc:docMk/>
            <pc:sldMk cId="2527007306" sldId="1469"/>
            <ac:picMk id="7" creationId="{C32AF6D6-72BF-494A-87A0-84949255C31B}"/>
          </ac:picMkLst>
        </pc:picChg>
      </pc:sldChg>
      <pc:sldChg chg="addSp delSp modSp mod ord modAnim">
        <pc:chgData name="张承勇" userId="04ec64db-0e6d-4542-b62f-9b650ffe9ad6" providerId="ADAL" clId="{19D4188B-CB6D-4D43-9642-24114D035FF7}" dt="2025-10-22T04:52:44.379" v="4703"/>
        <pc:sldMkLst>
          <pc:docMk/>
          <pc:sldMk cId="4123355693" sldId="1470"/>
        </pc:sldMkLst>
        <pc:spChg chg="del mod">
          <ac:chgData name="张承勇" userId="04ec64db-0e6d-4542-b62f-9b650ffe9ad6" providerId="ADAL" clId="{19D4188B-CB6D-4D43-9642-24114D035FF7}" dt="2025-10-21T04:01:43.959" v="3763" actId="478"/>
          <ac:spMkLst>
            <pc:docMk/>
            <pc:sldMk cId="4123355693" sldId="1470"/>
            <ac:spMk id="8" creationId="{61DB65BB-F062-40D7-8C77-00B614FC6430}"/>
          </ac:spMkLst>
        </pc:spChg>
        <pc:spChg chg="add mod">
          <ac:chgData name="张承勇" userId="04ec64db-0e6d-4542-b62f-9b650ffe9ad6" providerId="ADAL" clId="{19D4188B-CB6D-4D43-9642-24114D035FF7}" dt="2025-10-22T04:52:44.379" v="4703"/>
          <ac:spMkLst>
            <pc:docMk/>
            <pc:sldMk cId="4123355693" sldId="1470"/>
            <ac:spMk id="9" creationId="{133A5E6A-DE68-42C8-B399-C30997E4EC58}"/>
          </ac:spMkLst>
        </pc:spChg>
        <pc:spChg chg="del">
          <ac:chgData name="张承勇" userId="04ec64db-0e6d-4542-b62f-9b650ffe9ad6" providerId="ADAL" clId="{19D4188B-CB6D-4D43-9642-24114D035FF7}" dt="2025-10-21T01:27:13.792" v="1635" actId="21"/>
          <ac:spMkLst>
            <pc:docMk/>
            <pc:sldMk cId="4123355693" sldId="1470"/>
            <ac:spMk id="17" creationId="{7D347E6C-561E-42EB-B007-48EC10A28705}"/>
          </ac:spMkLst>
        </pc:spChg>
        <pc:spChg chg="mod">
          <ac:chgData name="张承勇" userId="04ec64db-0e6d-4542-b62f-9b650ffe9ad6" providerId="ADAL" clId="{19D4188B-CB6D-4D43-9642-24114D035FF7}" dt="2025-10-21T01:51:39.715" v="1890" actId="14100"/>
          <ac:spMkLst>
            <pc:docMk/>
            <pc:sldMk cId="4123355693" sldId="1470"/>
            <ac:spMk id="18" creationId="{80EFC2D6-D33E-4A69-8161-FAEF8650B853}"/>
          </ac:spMkLst>
        </pc:spChg>
        <pc:spChg chg="mod">
          <ac:chgData name="张承勇" userId="04ec64db-0e6d-4542-b62f-9b650ffe9ad6" providerId="ADAL" clId="{19D4188B-CB6D-4D43-9642-24114D035FF7}" dt="2025-10-21T03:25:54.747" v="3761" actId="20577"/>
          <ac:spMkLst>
            <pc:docMk/>
            <pc:sldMk cId="4123355693" sldId="1470"/>
            <ac:spMk id="22" creationId="{31EA455F-0A37-42CF-B76F-81B094BE5E5A}"/>
          </ac:spMkLst>
        </pc:spChg>
      </pc:sldChg>
      <pc:sldChg chg="del">
        <pc:chgData name="张承勇" userId="04ec64db-0e6d-4542-b62f-9b650ffe9ad6" providerId="ADAL" clId="{19D4188B-CB6D-4D43-9642-24114D035FF7}" dt="2025-10-20T07:31:14.086" v="1452" actId="47"/>
        <pc:sldMkLst>
          <pc:docMk/>
          <pc:sldMk cId="342001184" sldId="1471"/>
        </pc:sldMkLst>
      </pc:sldChg>
      <pc:sldChg chg="del">
        <pc:chgData name="张承勇" userId="04ec64db-0e6d-4542-b62f-9b650ffe9ad6" providerId="ADAL" clId="{19D4188B-CB6D-4D43-9642-24114D035FF7}" dt="2025-10-21T01:52:02.129" v="1891" actId="47"/>
        <pc:sldMkLst>
          <pc:docMk/>
          <pc:sldMk cId="3618864358" sldId="1472"/>
        </pc:sldMkLst>
      </pc:sldChg>
      <pc:sldChg chg="addSp delSp modSp mod addAnim delAnim modAnim">
        <pc:chgData name="张承勇" userId="04ec64db-0e6d-4542-b62f-9b650ffe9ad6" providerId="ADAL" clId="{19D4188B-CB6D-4D43-9642-24114D035FF7}" dt="2025-10-22T05:02:06.901" v="4706" actId="20577"/>
        <pc:sldMkLst>
          <pc:docMk/>
          <pc:sldMk cId="3792842666" sldId="1473"/>
        </pc:sldMkLst>
        <pc:spChg chg="mod">
          <ac:chgData name="张承勇" userId="04ec64db-0e6d-4542-b62f-9b650ffe9ad6" providerId="ADAL" clId="{19D4188B-CB6D-4D43-9642-24114D035FF7}" dt="2025-10-22T00:59:59.265" v="4584" actId="20577"/>
          <ac:spMkLst>
            <pc:docMk/>
            <pc:sldMk cId="3792842666" sldId="1473"/>
            <ac:spMk id="7" creationId="{F4D85F19-6837-4FA7-A4F2-62EABE369E85}"/>
          </ac:spMkLst>
        </pc:spChg>
        <pc:spChg chg="mod">
          <ac:chgData name="张承勇" userId="04ec64db-0e6d-4542-b62f-9b650ffe9ad6" providerId="ADAL" clId="{19D4188B-CB6D-4D43-9642-24114D035FF7}" dt="2025-10-21T01:59:02.674" v="2160" actId="404"/>
          <ac:spMkLst>
            <pc:docMk/>
            <pc:sldMk cId="3792842666" sldId="1473"/>
            <ac:spMk id="11" creationId="{323096C2-B8F1-4B1B-939E-0B091F32096F}"/>
          </ac:spMkLst>
        </pc:spChg>
        <pc:spChg chg="mod">
          <ac:chgData name="张承勇" userId="04ec64db-0e6d-4542-b62f-9b650ffe9ad6" providerId="ADAL" clId="{19D4188B-CB6D-4D43-9642-24114D035FF7}" dt="2025-10-21T01:59:18.120" v="2161" actId="14100"/>
          <ac:spMkLst>
            <pc:docMk/>
            <pc:sldMk cId="3792842666" sldId="1473"/>
            <ac:spMk id="12" creationId="{D9C700B5-EE2E-4D1A-B6B4-8338C265DF9D}"/>
          </ac:spMkLst>
        </pc:spChg>
        <pc:spChg chg="del mod">
          <ac:chgData name="张承勇" userId="04ec64db-0e6d-4542-b62f-9b650ffe9ad6" providerId="ADAL" clId="{19D4188B-CB6D-4D43-9642-24114D035FF7}" dt="2025-10-21T04:47:23.704" v="4172" actId="21"/>
          <ac:spMkLst>
            <pc:docMk/>
            <pc:sldMk cId="3792842666" sldId="1473"/>
            <ac:spMk id="13" creationId="{5E3A447E-F653-4561-9861-F28E9F8FABBE}"/>
          </ac:spMkLst>
        </pc:spChg>
        <pc:spChg chg="add mod">
          <ac:chgData name="张承勇" userId="04ec64db-0e6d-4542-b62f-9b650ffe9ad6" providerId="ADAL" clId="{19D4188B-CB6D-4D43-9642-24114D035FF7}" dt="2025-10-21T04:13:27.646" v="3874"/>
          <ac:spMkLst>
            <pc:docMk/>
            <pc:sldMk cId="3792842666" sldId="1473"/>
            <ac:spMk id="14" creationId="{8CAC994B-67DD-4D80-831D-F5F174072D60}"/>
          </ac:spMkLst>
        </pc:spChg>
        <pc:spChg chg="mod">
          <ac:chgData name="张承勇" userId="04ec64db-0e6d-4542-b62f-9b650ffe9ad6" providerId="ADAL" clId="{19D4188B-CB6D-4D43-9642-24114D035FF7}" dt="2025-10-21T04:06:26.393" v="3834" actId="14100"/>
          <ac:spMkLst>
            <pc:docMk/>
            <pc:sldMk cId="3792842666" sldId="1473"/>
            <ac:spMk id="15" creationId="{D87CCFA1-B1F4-4186-AB3E-3A04F1101A40}"/>
          </ac:spMkLst>
        </pc:spChg>
        <pc:spChg chg="del">
          <ac:chgData name="张承勇" userId="04ec64db-0e6d-4542-b62f-9b650ffe9ad6" providerId="ADAL" clId="{19D4188B-CB6D-4D43-9642-24114D035FF7}" dt="2025-10-21T04:13:26.911" v="3873" actId="478"/>
          <ac:spMkLst>
            <pc:docMk/>
            <pc:sldMk cId="3792842666" sldId="1473"/>
            <ac:spMk id="16" creationId="{FF380D68-A5F2-4475-9774-F704080CC4AC}"/>
          </ac:spMkLst>
        </pc:spChg>
        <pc:spChg chg="add del mod">
          <ac:chgData name="张承勇" userId="04ec64db-0e6d-4542-b62f-9b650ffe9ad6" providerId="ADAL" clId="{19D4188B-CB6D-4D43-9642-24114D035FF7}" dt="2025-10-22T05:02:06.901" v="4706" actId="20577"/>
          <ac:spMkLst>
            <pc:docMk/>
            <pc:sldMk cId="3792842666" sldId="1473"/>
            <ac:spMk id="17" creationId="{0D963621-F921-42D3-B93E-6DCCD6D2AF76}"/>
          </ac:spMkLst>
        </pc:spChg>
        <pc:spChg chg="add del">
          <ac:chgData name="张承勇" userId="04ec64db-0e6d-4542-b62f-9b650ffe9ad6" providerId="ADAL" clId="{19D4188B-CB6D-4D43-9642-24114D035FF7}" dt="2025-10-21T04:49:28.878" v="4187" actId="22"/>
          <ac:spMkLst>
            <pc:docMk/>
            <pc:sldMk cId="3792842666" sldId="1473"/>
            <ac:spMk id="18" creationId="{1AF86C6F-3832-4F8F-B906-2C5D9A48ABEE}"/>
          </ac:spMkLst>
        </pc:spChg>
        <pc:spChg chg="add mod">
          <ac:chgData name="张承勇" userId="04ec64db-0e6d-4542-b62f-9b650ffe9ad6" providerId="ADAL" clId="{19D4188B-CB6D-4D43-9642-24114D035FF7}" dt="2025-10-21T04:50:49.084" v="4233" actId="1076"/>
          <ac:spMkLst>
            <pc:docMk/>
            <pc:sldMk cId="3792842666" sldId="1473"/>
            <ac:spMk id="19" creationId="{E842BC93-0B43-41FD-AE34-B7730C0C15F9}"/>
          </ac:spMkLst>
        </pc:spChg>
      </pc:sldChg>
      <pc:sldChg chg="addSp delSp modSp mod">
        <pc:chgData name="张承勇" userId="04ec64db-0e6d-4542-b62f-9b650ffe9ad6" providerId="ADAL" clId="{19D4188B-CB6D-4D43-9642-24114D035FF7}" dt="2025-10-22T01:17:57.257" v="4621" actId="1076"/>
        <pc:sldMkLst>
          <pc:docMk/>
          <pc:sldMk cId="1690869455" sldId="1475"/>
        </pc:sldMkLst>
        <pc:spChg chg="del">
          <ac:chgData name="张承勇" userId="04ec64db-0e6d-4542-b62f-9b650ffe9ad6" providerId="ADAL" clId="{19D4188B-CB6D-4D43-9642-24114D035FF7}" dt="2025-10-21T04:13:43.987" v="3878" actId="478"/>
          <ac:spMkLst>
            <pc:docMk/>
            <pc:sldMk cId="1690869455" sldId="1475"/>
            <ac:spMk id="9" creationId="{C305AF8F-8B34-4926-B90B-F980105F6C84}"/>
          </ac:spMkLst>
        </pc:spChg>
        <pc:spChg chg="mod">
          <ac:chgData name="张承勇" userId="04ec64db-0e6d-4542-b62f-9b650ffe9ad6" providerId="ADAL" clId="{19D4188B-CB6D-4D43-9642-24114D035FF7}" dt="2025-10-21T02:03:26.311" v="2452" actId="20577"/>
          <ac:spMkLst>
            <pc:docMk/>
            <pc:sldMk cId="1690869455" sldId="1475"/>
            <ac:spMk id="10" creationId="{84E92B9A-32F8-47E7-9C11-C9628CBABA09}"/>
          </ac:spMkLst>
        </pc:spChg>
        <pc:spChg chg="mod">
          <ac:chgData name="张承勇" userId="04ec64db-0e6d-4542-b62f-9b650ffe9ad6" providerId="ADAL" clId="{19D4188B-CB6D-4D43-9642-24114D035FF7}" dt="2025-10-21T04:26:31.436" v="4016" actId="1076"/>
          <ac:spMkLst>
            <pc:docMk/>
            <pc:sldMk cId="1690869455" sldId="1475"/>
            <ac:spMk id="12" creationId="{104093AF-0A5F-4D0F-B5D5-85E808C8A7E7}"/>
          </ac:spMkLst>
        </pc:spChg>
        <pc:spChg chg="add mod">
          <ac:chgData name="张承勇" userId="04ec64db-0e6d-4542-b62f-9b650ffe9ad6" providerId="ADAL" clId="{19D4188B-CB6D-4D43-9642-24114D035FF7}" dt="2025-10-21T04:13:44.835" v="3879"/>
          <ac:spMkLst>
            <pc:docMk/>
            <pc:sldMk cId="1690869455" sldId="1475"/>
            <ac:spMk id="13" creationId="{BDDB07BD-78E0-4CF9-8918-8036F24FE961}"/>
          </ac:spMkLst>
        </pc:spChg>
        <pc:spChg chg="mod">
          <ac:chgData name="张承勇" userId="04ec64db-0e6d-4542-b62f-9b650ffe9ad6" providerId="ADAL" clId="{19D4188B-CB6D-4D43-9642-24114D035FF7}" dt="2025-10-22T01:17:01.076" v="4608" actId="20577"/>
          <ac:spMkLst>
            <pc:docMk/>
            <pc:sldMk cId="1690869455" sldId="1475"/>
            <ac:spMk id="16" creationId="{DB57F4D7-7544-4240-8450-35CA3477C378}"/>
          </ac:spMkLst>
        </pc:spChg>
        <pc:spChg chg="add mod">
          <ac:chgData name="张承勇" userId="04ec64db-0e6d-4542-b62f-9b650ffe9ad6" providerId="ADAL" clId="{19D4188B-CB6D-4D43-9642-24114D035FF7}" dt="2025-10-22T01:17:45.471" v="4618" actId="1076"/>
          <ac:spMkLst>
            <pc:docMk/>
            <pc:sldMk cId="1690869455" sldId="1475"/>
            <ac:spMk id="18" creationId="{59A0A71E-BF17-4718-B326-BF79561FE91B}"/>
          </ac:spMkLst>
        </pc:spChg>
        <pc:spChg chg="add mod">
          <ac:chgData name="张承勇" userId="04ec64db-0e6d-4542-b62f-9b650ffe9ad6" providerId="ADAL" clId="{19D4188B-CB6D-4D43-9642-24114D035FF7}" dt="2025-10-22T01:17:57.257" v="4621" actId="1076"/>
          <ac:spMkLst>
            <pc:docMk/>
            <pc:sldMk cId="1690869455" sldId="1475"/>
            <ac:spMk id="19" creationId="{C6B6BD4B-F110-43CE-B394-E0EDE381953D}"/>
          </ac:spMkLst>
        </pc:spChg>
        <pc:grpChg chg="add del mod">
          <ac:chgData name="张承勇" userId="04ec64db-0e6d-4542-b62f-9b650ffe9ad6" providerId="ADAL" clId="{19D4188B-CB6D-4D43-9642-24114D035FF7}" dt="2025-10-22T01:16:13.646" v="4603" actId="478"/>
          <ac:grpSpMkLst>
            <pc:docMk/>
            <pc:sldMk cId="1690869455" sldId="1475"/>
            <ac:grpSpMk id="14" creationId="{77470176-EB1E-47EA-8219-F21B6448A44C}"/>
          </ac:grpSpMkLst>
        </pc:grpChg>
        <pc:picChg chg="mod">
          <ac:chgData name="张承勇" userId="04ec64db-0e6d-4542-b62f-9b650ffe9ad6" providerId="ADAL" clId="{19D4188B-CB6D-4D43-9642-24114D035FF7}" dt="2025-10-22T01:17:41.881" v="4617" actId="14100"/>
          <ac:picMkLst>
            <pc:docMk/>
            <pc:sldMk cId="1690869455" sldId="1475"/>
            <ac:picMk id="11" creationId="{7CB52CB3-A2DC-4F64-A5E2-CE49063E8F4D}"/>
          </ac:picMkLst>
        </pc:picChg>
        <pc:picChg chg="mod">
          <ac:chgData name="张承勇" userId="04ec64db-0e6d-4542-b62f-9b650ffe9ad6" providerId="ADAL" clId="{19D4188B-CB6D-4D43-9642-24114D035FF7}" dt="2025-10-21T04:26:49.434" v="4022"/>
          <ac:picMkLst>
            <pc:docMk/>
            <pc:sldMk cId="1690869455" sldId="1475"/>
            <ac:picMk id="15" creationId="{CDE9ED34-77E0-4912-9775-1BD3F926E99A}"/>
          </ac:picMkLst>
        </pc:picChg>
        <pc:picChg chg="mod">
          <ac:chgData name="张承勇" userId="04ec64db-0e6d-4542-b62f-9b650ffe9ad6" providerId="ADAL" clId="{19D4188B-CB6D-4D43-9642-24114D035FF7}" dt="2025-10-21T04:26:49.434" v="4022"/>
          <ac:picMkLst>
            <pc:docMk/>
            <pc:sldMk cId="1690869455" sldId="1475"/>
            <ac:picMk id="17" creationId="{8CE4B8D7-2E30-4BD7-85E6-B9828FA39FAD}"/>
          </ac:picMkLst>
        </pc:picChg>
      </pc:sldChg>
      <pc:sldChg chg="addSp delSp modSp add del mod delAnim">
        <pc:chgData name="张承勇" userId="04ec64db-0e6d-4542-b62f-9b650ffe9ad6" providerId="ADAL" clId="{19D4188B-CB6D-4D43-9642-24114D035FF7}" dt="2025-10-22T01:42:56.796" v="4665" actId="47"/>
        <pc:sldMkLst>
          <pc:docMk/>
          <pc:sldMk cId="1224489834" sldId="1476"/>
        </pc:sldMkLst>
        <pc:spChg chg="del mod">
          <ac:chgData name="张承勇" userId="04ec64db-0e6d-4542-b62f-9b650ffe9ad6" providerId="ADAL" clId="{19D4188B-CB6D-4D43-9642-24114D035FF7}" dt="2025-10-21T04:13:50.949" v="3881" actId="478"/>
          <ac:spMkLst>
            <pc:docMk/>
            <pc:sldMk cId="1224489834" sldId="1476"/>
            <ac:spMk id="13" creationId="{30A5911A-1DB5-4740-B215-6EF34BB8E364}"/>
          </ac:spMkLst>
        </pc:spChg>
        <pc:spChg chg="del mod">
          <ac:chgData name="张承勇" userId="04ec64db-0e6d-4542-b62f-9b650ffe9ad6" providerId="ADAL" clId="{19D4188B-CB6D-4D43-9642-24114D035FF7}" dt="2025-10-22T01:18:08.659" v="4622" actId="21"/>
          <ac:spMkLst>
            <pc:docMk/>
            <pc:sldMk cId="1224489834" sldId="1476"/>
            <ac:spMk id="15" creationId="{1613F1CC-C1E8-4380-9EF4-0AEC49329656}"/>
          </ac:spMkLst>
        </pc:spChg>
        <pc:spChg chg="add mod">
          <ac:chgData name="张承勇" userId="04ec64db-0e6d-4542-b62f-9b650ffe9ad6" providerId="ADAL" clId="{19D4188B-CB6D-4D43-9642-24114D035FF7}" dt="2025-10-21T04:13:51.734" v="3882"/>
          <ac:spMkLst>
            <pc:docMk/>
            <pc:sldMk cId="1224489834" sldId="1476"/>
            <ac:spMk id="18" creationId="{AB0E6154-CC88-440C-A596-1B190257E5BB}"/>
          </ac:spMkLst>
        </pc:spChg>
        <pc:spChg chg="del mod topLvl">
          <ac:chgData name="张承勇" userId="04ec64db-0e6d-4542-b62f-9b650ffe9ad6" providerId="ADAL" clId="{19D4188B-CB6D-4D43-9642-24114D035FF7}" dt="2025-10-22T01:17:28.874" v="4614" actId="21"/>
          <ac:spMkLst>
            <pc:docMk/>
            <pc:sldMk cId="1224489834" sldId="1476"/>
            <ac:spMk id="29" creationId="{C9992816-9DEB-4E77-A2EF-97B9FCB66528}"/>
          </ac:spMkLst>
        </pc:spChg>
        <pc:spChg chg="del mod">
          <ac:chgData name="张承勇" userId="04ec64db-0e6d-4542-b62f-9b650ffe9ad6" providerId="ADAL" clId="{19D4188B-CB6D-4D43-9642-24114D035FF7}" dt="2025-10-22T01:17:09.397" v="4609" actId="21"/>
          <ac:spMkLst>
            <pc:docMk/>
            <pc:sldMk cId="1224489834" sldId="1476"/>
            <ac:spMk id="30" creationId="{8B514854-7C4F-4FB5-8EDE-5C50C01C3016}"/>
          </ac:spMkLst>
        </pc:spChg>
        <pc:spChg chg="del mod">
          <ac:chgData name="张承勇" userId="04ec64db-0e6d-4542-b62f-9b650ffe9ad6" providerId="ADAL" clId="{19D4188B-CB6D-4D43-9642-24114D035FF7}" dt="2025-10-21T02:54:36.508" v="2626" actId="478"/>
          <ac:spMkLst>
            <pc:docMk/>
            <pc:sldMk cId="1224489834" sldId="1476"/>
            <ac:spMk id="31" creationId="{7F0604A9-2BCC-4FDF-9C46-14AF32412427}"/>
          </ac:spMkLst>
        </pc:spChg>
        <pc:spChg chg="del mod">
          <ac:chgData name="张承勇" userId="04ec64db-0e6d-4542-b62f-9b650ffe9ad6" providerId="ADAL" clId="{19D4188B-CB6D-4D43-9642-24114D035FF7}" dt="2025-10-21T02:54:39.010" v="2627" actId="478"/>
          <ac:spMkLst>
            <pc:docMk/>
            <pc:sldMk cId="1224489834" sldId="1476"/>
            <ac:spMk id="32" creationId="{18A0E965-A854-4EEB-9674-9ADEBEE71B2C}"/>
          </ac:spMkLst>
        </pc:spChg>
        <pc:spChg chg="del mod topLvl">
          <ac:chgData name="张承勇" userId="04ec64db-0e6d-4542-b62f-9b650ffe9ad6" providerId="ADAL" clId="{19D4188B-CB6D-4D43-9642-24114D035FF7}" dt="2025-10-21T02:54:41.421" v="2628" actId="478"/>
          <ac:spMkLst>
            <pc:docMk/>
            <pc:sldMk cId="1224489834" sldId="1476"/>
            <ac:spMk id="33" creationId="{CAF5DA17-3746-4ED7-997F-1B75E9457730}"/>
          </ac:spMkLst>
        </pc:spChg>
        <pc:spChg chg="del mod">
          <ac:chgData name="张承勇" userId="04ec64db-0e6d-4542-b62f-9b650ffe9ad6" providerId="ADAL" clId="{19D4188B-CB6D-4D43-9642-24114D035FF7}" dt="2025-10-22T01:18:53.526" v="4645" actId="21"/>
          <ac:spMkLst>
            <pc:docMk/>
            <pc:sldMk cId="1224489834" sldId="1476"/>
            <ac:spMk id="35" creationId="{ABDE54A2-C1C7-4E2D-831B-289CE6FE1FB4}"/>
          </ac:spMkLst>
        </pc:spChg>
        <pc:grpChg chg="del mod">
          <ac:chgData name="张承勇" userId="04ec64db-0e6d-4542-b62f-9b650ffe9ad6" providerId="ADAL" clId="{19D4188B-CB6D-4D43-9642-24114D035FF7}" dt="2025-10-21T02:54:41.421" v="2628" actId="478"/>
          <ac:grpSpMkLst>
            <pc:docMk/>
            <pc:sldMk cId="1224489834" sldId="1476"/>
            <ac:grpSpMk id="4" creationId="{911BB32E-EBBD-407C-9399-2B4C55155755}"/>
          </ac:grpSpMkLst>
        </pc:grpChg>
        <pc:grpChg chg="add del mod">
          <ac:chgData name="张承勇" userId="04ec64db-0e6d-4542-b62f-9b650ffe9ad6" providerId="ADAL" clId="{19D4188B-CB6D-4D43-9642-24114D035FF7}" dt="2025-10-21T04:26:47.421" v="4021" actId="21"/>
          <ac:grpSpMkLst>
            <pc:docMk/>
            <pc:sldMk cId="1224489834" sldId="1476"/>
            <ac:grpSpMk id="14" creationId="{6911608C-A2EA-4A48-94F3-9431B81F43CA}"/>
          </ac:grpSpMkLst>
        </pc:grpChg>
        <pc:picChg chg="mod">
          <ac:chgData name="张承勇" userId="04ec64db-0e6d-4542-b62f-9b650ffe9ad6" providerId="ADAL" clId="{19D4188B-CB6D-4D43-9642-24114D035FF7}" dt="2025-10-21T04:09:36.866" v="3842"/>
          <ac:picMkLst>
            <pc:docMk/>
            <pc:sldMk cId="1224489834" sldId="1476"/>
            <ac:picMk id="16" creationId="{813177C6-C048-4BE1-B6F9-6843EA61804E}"/>
          </ac:picMkLst>
        </pc:picChg>
        <pc:picChg chg="mod">
          <ac:chgData name="张承勇" userId="04ec64db-0e6d-4542-b62f-9b650ffe9ad6" providerId="ADAL" clId="{19D4188B-CB6D-4D43-9642-24114D035FF7}" dt="2025-10-21T04:09:36.866" v="3842"/>
          <ac:picMkLst>
            <pc:docMk/>
            <pc:sldMk cId="1224489834" sldId="1476"/>
            <ac:picMk id="17" creationId="{94FF18F5-057E-4FD7-A6D2-0270966A057C}"/>
          </ac:picMkLst>
        </pc:picChg>
      </pc:sldChg>
      <pc:sldChg chg="addSp delSp modSp mod delAnim modAnim">
        <pc:chgData name="张承勇" userId="04ec64db-0e6d-4542-b62f-9b650ffe9ad6" providerId="ADAL" clId="{19D4188B-CB6D-4D43-9642-24114D035FF7}" dt="2025-10-22T01:53:12.952" v="4691" actId="207"/>
        <pc:sldMkLst>
          <pc:docMk/>
          <pc:sldMk cId="1931413200" sldId="1477"/>
        </pc:sldMkLst>
        <pc:spChg chg="mod">
          <ac:chgData name="张承勇" userId="04ec64db-0e6d-4542-b62f-9b650ffe9ad6" providerId="ADAL" clId="{19D4188B-CB6D-4D43-9642-24114D035FF7}" dt="2025-10-22T01:53:12.952" v="4691" actId="207"/>
          <ac:spMkLst>
            <pc:docMk/>
            <pc:sldMk cId="1931413200" sldId="1477"/>
            <ac:spMk id="15" creationId="{1613F1CC-C1E8-4380-9EF4-0AEC49329656}"/>
          </ac:spMkLst>
        </pc:spChg>
        <pc:spChg chg="del mod">
          <ac:chgData name="张承勇" userId="04ec64db-0e6d-4542-b62f-9b650ffe9ad6" providerId="ADAL" clId="{19D4188B-CB6D-4D43-9642-24114D035FF7}" dt="2025-10-22T01:06:33.046" v="4587" actId="478"/>
          <ac:spMkLst>
            <pc:docMk/>
            <pc:sldMk cId="1931413200" sldId="1477"/>
            <ac:spMk id="18" creationId="{268B0159-DCEE-43E0-B6EA-D02E9D0EED84}"/>
          </ac:spMkLst>
        </pc:spChg>
        <pc:spChg chg="add del mod">
          <ac:chgData name="张承勇" userId="04ec64db-0e6d-4542-b62f-9b650ffe9ad6" providerId="ADAL" clId="{19D4188B-CB6D-4D43-9642-24114D035FF7}" dt="2025-10-22T01:18:26.594" v="4629" actId="478"/>
          <ac:spMkLst>
            <pc:docMk/>
            <pc:sldMk cId="1931413200" sldId="1477"/>
            <ac:spMk id="20" creationId="{3C0F7DBE-67D9-4C9B-974E-D6653F0A64E8}"/>
          </ac:spMkLst>
        </pc:spChg>
        <pc:spChg chg="del mod">
          <ac:chgData name="张承勇" userId="04ec64db-0e6d-4542-b62f-9b650ffe9ad6" providerId="ADAL" clId="{19D4188B-CB6D-4D43-9642-24114D035FF7}" dt="2025-10-21T04:13:57.973" v="3884" actId="478"/>
          <ac:spMkLst>
            <pc:docMk/>
            <pc:sldMk cId="1931413200" sldId="1477"/>
            <ac:spMk id="20" creationId="{E8B2A650-8F63-4C77-91FD-6D92187CBF23}"/>
          </ac:spMkLst>
        </pc:spChg>
        <pc:spChg chg="add mod">
          <ac:chgData name="张承勇" userId="04ec64db-0e6d-4542-b62f-9b650ffe9ad6" providerId="ADAL" clId="{19D4188B-CB6D-4D43-9642-24114D035FF7}" dt="2025-10-21T04:13:58.577" v="3885"/>
          <ac:spMkLst>
            <pc:docMk/>
            <pc:sldMk cId="1931413200" sldId="1477"/>
            <ac:spMk id="22" creationId="{BD9D290E-4C8F-43A9-9E0C-7A76D366CE1C}"/>
          </ac:spMkLst>
        </pc:spChg>
        <pc:spChg chg="del">
          <ac:chgData name="张承勇" userId="04ec64db-0e6d-4542-b62f-9b650ffe9ad6" providerId="ADAL" clId="{19D4188B-CB6D-4D43-9642-24114D035FF7}" dt="2025-10-22T01:06:28.278" v="4586" actId="478"/>
          <ac:spMkLst>
            <pc:docMk/>
            <pc:sldMk cId="1931413200" sldId="1477"/>
            <ac:spMk id="23" creationId="{2F4408C5-98FA-4D9C-BB32-50EF8D467A5B}"/>
          </ac:spMkLst>
        </pc:spChg>
        <pc:spChg chg="mod">
          <ac:chgData name="张承勇" userId="04ec64db-0e6d-4542-b62f-9b650ffe9ad6" providerId="ADAL" clId="{19D4188B-CB6D-4D43-9642-24114D035FF7}" dt="2025-10-22T01:52:33.960" v="4690" actId="20577"/>
          <ac:spMkLst>
            <pc:docMk/>
            <pc:sldMk cId="1931413200" sldId="1477"/>
            <ac:spMk id="24" creationId="{866CB914-1F53-4C06-8EBD-DB794E18669A}"/>
          </ac:spMkLst>
        </pc:spChg>
        <pc:spChg chg="add mod">
          <ac:chgData name="张承勇" userId="04ec64db-0e6d-4542-b62f-9b650ffe9ad6" providerId="ADAL" clId="{19D4188B-CB6D-4D43-9642-24114D035FF7}" dt="2025-10-21T04:43:08.253" v="4139" actId="164"/>
          <ac:spMkLst>
            <pc:docMk/>
            <pc:sldMk cId="1931413200" sldId="1477"/>
            <ac:spMk id="25" creationId="{48EEBFAA-DBE9-4F42-BF4F-6D66B7AC395E}"/>
          </ac:spMkLst>
        </pc:spChg>
        <pc:spChg chg="add mod">
          <ac:chgData name="张承勇" userId="04ec64db-0e6d-4542-b62f-9b650ffe9ad6" providerId="ADAL" clId="{19D4188B-CB6D-4D43-9642-24114D035FF7}" dt="2025-10-21T04:43:08.253" v="4139" actId="164"/>
          <ac:spMkLst>
            <pc:docMk/>
            <pc:sldMk cId="1931413200" sldId="1477"/>
            <ac:spMk id="26" creationId="{8218D15B-98B6-4BDE-AA58-2AFA10F35264}"/>
          </ac:spMkLst>
        </pc:spChg>
        <pc:spChg chg="del mod">
          <ac:chgData name="张承勇" userId="04ec64db-0e6d-4542-b62f-9b650ffe9ad6" providerId="ADAL" clId="{19D4188B-CB6D-4D43-9642-24114D035FF7}" dt="2025-10-22T01:06:24.521" v="4585" actId="478"/>
          <ac:spMkLst>
            <pc:docMk/>
            <pc:sldMk cId="1931413200" sldId="1477"/>
            <ac:spMk id="28" creationId="{A5ECEB26-15FC-4158-B18A-92083597E9F7}"/>
          </ac:spMkLst>
        </pc:spChg>
        <pc:spChg chg="add mod">
          <ac:chgData name="张承勇" userId="04ec64db-0e6d-4542-b62f-9b650ffe9ad6" providerId="ADAL" clId="{19D4188B-CB6D-4D43-9642-24114D035FF7}" dt="2025-10-21T04:43:08.253" v="4139" actId="164"/>
          <ac:spMkLst>
            <pc:docMk/>
            <pc:sldMk cId="1931413200" sldId="1477"/>
            <ac:spMk id="29" creationId="{FEAA6360-935C-41C7-8BBF-1983B663ABA2}"/>
          </ac:spMkLst>
        </pc:spChg>
        <pc:spChg chg="add del mod">
          <ac:chgData name="张承勇" userId="04ec64db-0e6d-4542-b62f-9b650ffe9ad6" providerId="ADAL" clId="{19D4188B-CB6D-4D43-9642-24114D035FF7}" dt="2025-10-22T01:19:05.497" v="4648" actId="478"/>
          <ac:spMkLst>
            <pc:docMk/>
            <pc:sldMk cId="1931413200" sldId="1477"/>
            <ac:spMk id="30" creationId="{51E81E43-4E9C-4A5D-A609-B6BCA067424B}"/>
          </ac:spMkLst>
        </pc:spChg>
        <pc:grpChg chg="del">
          <ac:chgData name="张承勇" userId="04ec64db-0e6d-4542-b62f-9b650ffe9ad6" providerId="ADAL" clId="{19D4188B-CB6D-4D43-9642-24114D035FF7}" dt="2025-10-22T01:06:28.278" v="4586" actId="478"/>
          <ac:grpSpMkLst>
            <pc:docMk/>
            <pc:sldMk cId="1931413200" sldId="1477"/>
            <ac:grpSpMk id="2" creationId="{97967C7D-7A2E-4BAC-B0F7-BF00E2EAEC54}"/>
          </ac:grpSpMkLst>
        </pc:grpChg>
        <pc:grpChg chg="del mod">
          <ac:chgData name="张承勇" userId="04ec64db-0e6d-4542-b62f-9b650ffe9ad6" providerId="ADAL" clId="{19D4188B-CB6D-4D43-9642-24114D035FF7}" dt="2025-10-22T01:06:24.521" v="4585" actId="478"/>
          <ac:grpSpMkLst>
            <pc:docMk/>
            <pc:sldMk cId="1931413200" sldId="1477"/>
            <ac:grpSpMk id="3" creationId="{F8779DB8-216E-4663-A1B6-E5C8029581DC}"/>
          </ac:grpSpMkLst>
        </pc:grpChg>
        <pc:grpChg chg="add del mod">
          <ac:chgData name="张承勇" userId="04ec64db-0e6d-4542-b62f-9b650ffe9ad6" providerId="ADAL" clId="{19D4188B-CB6D-4D43-9642-24114D035FF7}" dt="2025-10-22T01:06:34.590" v="4588" actId="478"/>
          <ac:grpSpMkLst>
            <pc:docMk/>
            <pc:sldMk cId="1931413200" sldId="1477"/>
            <ac:grpSpMk id="4" creationId="{80031936-02DB-40FE-85FA-48ECF96F9709}"/>
          </ac:grpSpMkLst>
        </pc:grpChg>
        <pc:grpChg chg="del">
          <ac:chgData name="张承勇" userId="04ec64db-0e6d-4542-b62f-9b650ffe9ad6" providerId="ADAL" clId="{19D4188B-CB6D-4D43-9642-24114D035FF7}" dt="2025-10-22T01:06:33.046" v="4587" actId="478"/>
          <ac:grpSpMkLst>
            <pc:docMk/>
            <pc:sldMk cId="1931413200" sldId="1477"/>
            <ac:grpSpMk id="16" creationId="{976F654E-4C5F-49CC-B322-7C2A364EC9AC}"/>
          </ac:grpSpMkLst>
        </pc:grpChg>
      </pc:sldChg>
      <pc:sldChg chg="addSp delSp modSp mod delAnim modAnim">
        <pc:chgData name="张承勇" userId="04ec64db-0e6d-4542-b62f-9b650ffe9ad6" providerId="ADAL" clId="{19D4188B-CB6D-4D43-9642-24114D035FF7}" dt="2025-10-21T04:45:42.644" v="4154"/>
        <pc:sldMkLst>
          <pc:docMk/>
          <pc:sldMk cId="2742691370" sldId="1478"/>
        </pc:sldMkLst>
        <pc:spChg chg="del mod">
          <ac:chgData name="张承勇" userId="04ec64db-0e6d-4542-b62f-9b650ffe9ad6" providerId="ADAL" clId="{19D4188B-CB6D-4D43-9642-24114D035FF7}" dt="2025-10-21T04:14:53.108" v="3897" actId="478"/>
          <ac:spMkLst>
            <pc:docMk/>
            <pc:sldMk cId="2742691370" sldId="1478"/>
            <ac:spMk id="21" creationId="{0CE0B80B-C312-49E1-AB85-54FCB10ED364}"/>
          </ac:spMkLst>
        </pc:spChg>
        <pc:spChg chg="mod">
          <ac:chgData name="张承勇" userId="04ec64db-0e6d-4542-b62f-9b650ffe9ad6" providerId="ADAL" clId="{19D4188B-CB6D-4D43-9642-24114D035FF7}" dt="2025-10-21T04:14:31.173" v="3892" actId="14100"/>
          <ac:spMkLst>
            <pc:docMk/>
            <pc:sldMk cId="2742691370" sldId="1478"/>
            <ac:spMk id="22" creationId="{990BD3F9-0414-4435-8150-F543A6F37EBD}"/>
          </ac:spMkLst>
        </pc:spChg>
        <pc:spChg chg="add mod">
          <ac:chgData name="张承勇" userId="04ec64db-0e6d-4542-b62f-9b650ffe9ad6" providerId="ADAL" clId="{19D4188B-CB6D-4D43-9642-24114D035FF7}" dt="2025-10-21T04:18:52.679" v="3930" actId="1076"/>
          <ac:spMkLst>
            <pc:docMk/>
            <pc:sldMk cId="2742691370" sldId="1478"/>
            <ac:spMk id="23" creationId="{9F109EDE-A97A-4A76-803D-F65C0B950638}"/>
          </ac:spMkLst>
        </pc:spChg>
        <pc:spChg chg="mod">
          <ac:chgData name="张承勇" userId="04ec64db-0e6d-4542-b62f-9b650ffe9ad6" providerId="ADAL" clId="{19D4188B-CB6D-4D43-9642-24114D035FF7}" dt="2025-10-21T04:15:08.075" v="3900"/>
          <ac:spMkLst>
            <pc:docMk/>
            <pc:sldMk cId="2742691370" sldId="1478"/>
            <ac:spMk id="29" creationId="{F131D764-8484-41A8-BC2B-90D0033C82AF}"/>
          </ac:spMkLst>
        </pc:spChg>
        <pc:spChg chg="mod">
          <ac:chgData name="张承勇" userId="04ec64db-0e6d-4542-b62f-9b650ffe9ad6" providerId="ADAL" clId="{19D4188B-CB6D-4D43-9642-24114D035FF7}" dt="2025-10-21T04:15:08.075" v="3900"/>
          <ac:spMkLst>
            <pc:docMk/>
            <pc:sldMk cId="2742691370" sldId="1478"/>
            <ac:spMk id="31" creationId="{69F6DA77-0D07-4984-B10B-E7BA4D278F6E}"/>
          </ac:spMkLst>
        </pc:spChg>
        <pc:spChg chg="mod">
          <ac:chgData name="张承勇" userId="04ec64db-0e6d-4542-b62f-9b650ffe9ad6" providerId="ADAL" clId="{19D4188B-CB6D-4D43-9642-24114D035FF7}" dt="2025-10-21T04:15:08.075" v="3900"/>
          <ac:spMkLst>
            <pc:docMk/>
            <pc:sldMk cId="2742691370" sldId="1478"/>
            <ac:spMk id="32" creationId="{99CD396F-F4E5-4AFD-BA36-E53A5A3A54D1}"/>
          </ac:spMkLst>
        </pc:spChg>
        <pc:spChg chg="mod">
          <ac:chgData name="张承勇" userId="04ec64db-0e6d-4542-b62f-9b650ffe9ad6" providerId="ADAL" clId="{19D4188B-CB6D-4D43-9642-24114D035FF7}" dt="2025-10-21T04:15:08.075" v="3900"/>
          <ac:spMkLst>
            <pc:docMk/>
            <pc:sldMk cId="2742691370" sldId="1478"/>
            <ac:spMk id="33" creationId="{E2C6F2E8-F3CF-4CC8-AD8C-00687AD45511}"/>
          </ac:spMkLst>
        </pc:spChg>
        <pc:spChg chg="del">
          <ac:chgData name="张承勇" userId="04ec64db-0e6d-4542-b62f-9b650ffe9ad6" providerId="ADAL" clId="{19D4188B-CB6D-4D43-9642-24114D035FF7}" dt="2025-10-21T03:06:03.938" v="3288" actId="478"/>
          <ac:spMkLst>
            <pc:docMk/>
            <pc:sldMk cId="2742691370" sldId="1478"/>
            <ac:spMk id="34" creationId="{1119E51A-CEF9-45EB-9575-FF5631E6E110}"/>
          </ac:spMkLst>
        </pc:spChg>
        <pc:spChg chg="mod">
          <ac:chgData name="张承勇" userId="04ec64db-0e6d-4542-b62f-9b650ffe9ad6" providerId="ADAL" clId="{19D4188B-CB6D-4D43-9642-24114D035FF7}" dt="2025-10-21T04:15:08.075" v="3900"/>
          <ac:spMkLst>
            <pc:docMk/>
            <pc:sldMk cId="2742691370" sldId="1478"/>
            <ac:spMk id="35" creationId="{52BA231F-1992-4FE8-B911-9A0A1F16EB07}"/>
          </ac:spMkLst>
        </pc:spChg>
        <pc:spChg chg="add del mod">
          <ac:chgData name="张承勇" userId="04ec64db-0e6d-4542-b62f-9b650ffe9ad6" providerId="ADAL" clId="{19D4188B-CB6D-4D43-9642-24114D035FF7}" dt="2025-10-21T04:45:38.008" v="4151" actId="21"/>
          <ac:spMkLst>
            <pc:docMk/>
            <pc:sldMk cId="2742691370" sldId="1478"/>
            <ac:spMk id="36" creationId="{D69B0FE2-CF65-403B-9CE5-908CFA90B0DF}"/>
          </ac:spMkLst>
        </pc:spChg>
        <pc:spChg chg="del">
          <ac:chgData name="张承勇" userId="04ec64db-0e6d-4542-b62f-9b650ffe9ad6" providerId="ADAL" clId="{19D4188B-CB6D-4D43-9642-24114D035FF7}" dt="2025-10-21T03:06:06.697" v="3289" actId="478"/>
          <ac:spMkLst>
            <pc:docMk/>
            <pc:sldMk cId="2742691370" sldId="1478"/>
            <ac:spMk id="38" creationId="{7EC620C0-4008-448C-97BD-F80072E35B8C}"/>
          </ac:spMkLst>
        </pc:spChg>
        <pc:spChg chg="mod">
          <ac:chgData name="张承勇" userId="04ec64db-0e6d-4542-b62f-9b650ffe9ad6" providerId="ADAL" clId="{19D4188B-CB6D-4D43-9642-24114D035FF7}" dt="2025-10-21T04:24:52.414" v="3997" actId="1076"/>
          <ac:spMkLst>
            <pc:docMk/>
            <pc:sldMk cId="2742691370" sldId="1478"/>
            <ac:spMk id="40" creationId="{265F3C27-B19E-4ED3-91F5-46E7A7FC842F}"/>
          </ac:spMkLst>
        </pc:spChg>
        <pc:spChg chg="mod">
          <ac:chgData name="张承勇" userId="04ec64db-0e6d-4542-b62f-9b650ffe9ad6" providerId="ADAL" clId="{19D4188B-CB6D-4D43-9642-24114D035FF7}" dt="2025-10-21T04:19:01.962" v="3932" actId="1076"/>
          <ac:spMkLst>
            <pc:docMk/>
            <pc:sldMk cId="2742691370" sldId="1478"/>
            <ac:spMk id="44" creationId="{5B4170A2-AE32-45A4-94F0-3C3CB40488BD}"/>
          </ac:spMkLst>
        </pc:spChg>
        <pc:spChg chg="mod">
          <ac:chgData name="张承勇" userId="04ec64db-0e6d-4542-b62f-9b650ffe9ad6" providerId="ADAL" clId="{19D4188B-CB6D-4D43-9642-24114D035FF7}" dt="2025-10-21T04:15:08.075" v="3900"/>
          <ac:spMkLst>
            <pc:docMk/>
            <pc:sldMk cId="2742691370" sldId="1478"/>
            <ac:spMk id="45" creationId="{7B81AE83-C977-46B6-AE0B-F619B06D44C2}"/>
          </ac:spMkLst>
        </pc:spChg>
        <pc:spChg chg="add mod">
          <ac:chgData name="张承勇" userId="04ec64db-0e6d-4542-b62f-9b650ffe9ad6" providerId="ADAL" clId="{19D4188B-CB6D-4D43-9642-24114D035FF7}" dt="2025-10-21T04:45:38.908" v="4152"/>
          <ac:spMkLst>
            <pc:docMk/>
            <pc:sldMk cId="2742691370" sldId="1478"/>
            <ac:spMk id="46" creationId="{A28D66AF-EE81-405B-9747-6C70D242FAE4}"/>
          </ac:spMkLst>
        </pc:spChg>
        <pc:grpChg chg="del">
          <ac:chgData name="张承勇" userId="04ec64db-0e6d-4542-b62f-9b650ffe9ad6" providerId="ADAL" clId="{19D4188B-CB6D-4D43-9642-24114D035FF7}" dt="2025-10-21T03:05:58.206" v="3286" actId="478"/>
          <ac:grpSpMkLst>
            <pc:docMk/>
            <pc:sldMk cId="2742691370" sldId="1478"/>
            <ac:grpSpMk id="5" creationId="{A9111411-B200-4D12-ABC9-1EE235A22A94}"/>
          </ac:grpSpMkLst>
        </pc:grpChg>
        <pc:grpChg chg="add mod">
          <ac:chgData name="张承勇" userId="04ec64db-0e6d-4542-b62f-9b650ffe9ad6" providerId="ADAL" clId="{19D4188B-CB6D-4D43-9642-24114D035FF7}" dt="2025-10-21T04:18:52.679" v="3930" actId="1076"/>
          <ac:grpSpMkLst>
            <pc:docMk/>
            <pc:sldMk cId="2742691370" sldId="1478"/>
            <ac:grpSpMk id="24" creationId="{B11B51D1-9A69-447C-B5C4-3B9D219CC07D}"/>
          </ac:grpSpMkLst>
        </pc:grpChg>
        <pc:grpChg chg="mod">
          <ac:chgData name="张承勇" userId="04ec64db-0e6d-4542-b62f-9b650ffe9ad6" providerId="ADAL" clId="{19D4188B-CB6D-4D43-9642-24114D035FF7}" dt="2025-10-21T04:15:08.075" v="3900"/>
          <ac:grpSpMkLst>
            <pc:docMk/>
            <pc:sldMk cId="2742691370" sldId="1478"/>
            <ac:grpSpMk id="25" creationId="{5512639F-D9BA-45D9-86E0-8B563188410C}"/>
          </ac:grpSpMkLst>
        </pc:grpChg>
        <pc:grpChg chg="add mod">
          <ac:chgData name="张承勇" userId="04ec64db-0e6d-4542-b62f-9b650ffe9ad6" providerId="ADAL" clId="{19D4188B-CB6D-4D43-9642-24114D035FF7}" dt="2025-10-21T04:24:45.018" v="3996" actId="1076"/>
          <ac:grpSpMkLst>
            <pc:docMk/>
            <pc:sldMk cId="2742691370" sldId="1478"/>
            <ac:grpSpMk id="37" creationId="{DC8E8F80-765E-4814-B5C5-422B21B8734A}"/>
          </ac:grpSpMkLst>
        </pc:grpChg>
        <pc:grpChg chg="mod">
          <ac:chgData name="张承勇" userId="04ec64db-0e6d-4542-b62f-9b650ffe9ad6" providerId="ADAL" clId="{19D4188B-CB6D-4D43-9642-24114D035FF7}" dt="2025-10-21T04:15:08.075" v="3900"/>
          <ac:grpSpMkLst>
            <pc:docMk/>
            <pc:sldMk cId="2742691370" sldId="1478"/>
            <ac:grpSpMk id="39" creationId="{A720194C-2E6D-46E9-AA2B-C06A7D67CAA1}"/>
          </ac:grpSpMkLst>
        </pc:grpChg>
        <pc:grpChg chg="del">
          <ac:chgData name="张承勇" userId="04ec64db-0e6d-4542-b62f-9b650ffe9ad6" providerId="ADAL" clId="{19D4188B-CB6D-4D43-9642-24114D035FF7}" dt="2025-10-21T03:06:00.076" v="3287" actId="478"/>
          <ac:grpSpMkLst>
            <pc:docMk/>
            <pc:sldMk cId="2742691370" sldId="1478"/>
            <ac:grpSpMk id="43" creationId="{2CBD8B26-ACE1-4E42-92AD-8EF850C60CFF}"/>
          </ac:grpSpMkLst>
        </pc:grpChg>
      </pc:sldChg>
      <pc:sldChg chg="addSp delSp modSp del mod delAnim">
        <pc:chgData name="张承勇" userId="04ec64db-0e6d-4542-b62f-9b650ffe9ad6" providerId="ADAL" clId="{19D4188B-CB6D-4D43-9642-24114D035FF7}" dt="2025-10-21T15:35:58.867" v="4485" actId="47"/>
        <pc:sldMkLst>
          <pc:docMk/>
          <pc:sldMk cId="167482315" sldId="1479"/>
        </pc:sldMkLst>
        <pc:spChg chg="del mod">
          <ac:chgData name="张承勇" userId="04ec64db-0e6d-4542-b62f-9b650ffe9ad6" providerId="ADAL" clId="{19D4188B-CB6D-4D43-9642-24114D035FF7}" dt="2025-10-21T15:32:17.810" v="4454" actId="21"/>
          <ac:spMkLst>
            <pc:docMk/>
            <pc:sldMk cId="167482315" sldId="1479"/>
            <ac:spMk id="24" creationId="{E4DE57C7-6620-4697-A2AE-8B0F071F69F5}"/>
          </ac:spMkLst>
        </pc:spChg>
        <pc:spChg chg="del">
          <ac:chgData name="张承勇" userId="04ec64db-0e6d-4542-b62f-9b650ffe9ad6" providerId="ADAL" clId="{19D4188B-CB6D-4D43-9642-24114D035FF7}" dt="2025-10-21T04:03:07.649" v="3776" actId="478"/>
          <ac:spMkLst>
            <pc:docMk/>
            <pc:sldMk cId="167482315" sldId="1479"/>
            <ac:spMk id="25" creationId="{DB837BB6-32FC-451A-B657-03582D623D04}"/>
          </ac:spMkLst>
        </pc:spChg>
        <pc:spChg chg="add mod">
          <ac:chgData name="张承勇" userId="04ec64db-0e6d-4542-b62f-9b650ffe9ad6" providerId="ADAL" clId="{19D4188B-CB6D-4D43-9642-24114D035FF7}" dt="2025-10-21T04:02:30.842" v="3771"/>
          <ac:spMkLst>
            <pc:docMk/>
            <pc:sldMk cId="167482315" sldId="1479"/>
            <ac:spMk id="33" creationId="{47AD19F1-009B-4A4A-A538-0CD9413FD8BF}"/>
          </ac:spMkLst>
        </pc:spChg>
        <pc:spChg chg="del">
          <ac:chgData name="张承勇" userId="04ec64db-0e6d-4542-b62f-9b650ffe9ad6" providerId="ADAL" clId="{19D4188B-CB6D-4D43-9642-24114D035FF7}" dt="2025-10-21T04:02:30.181" v="3770" actId="478"/>
          <ac:spMkLst>
            <pc:docMk/>
            <pc:sldMk cId="167482315" sldId="1479"/>
            <ac:spMk id="34" creationId="{80F0695B-6A3A-42E8-8B1C-AC15BE931AC2}"/>
          </ac:spMkLst>
        </pc:spChg>
        <pc:grpChg chg="mod">
          <ac:chgData name="张承勇" userId="04ec64db-0e6d-4542-b62f-9b650ffe9ad6" providerId="ADAL" clId="{19D4188B-CB6D-4D43-9642-24114D035FF7}" dt="2025-10-21T04:04:38.458" v="3784" actId="1076"/>
          <ac:grpSpMkLst>
            <pc:docMk/>
            <pc:sldMk cId="167482315" sldId="1479"/>
            <ac:grpSpMk id="6" creationId="{FCD69264-62FA-4C16-871F-589B153689B6}"/>
          </ac:grpSpMkLst>
        </pc:grpChg>
        <pc:grpChg chg="del">
          <ac:chgData name="张承勇" userId="04ec64db-0e6d-4542-b62f-9b650ffe9ad6" providerId="ADAL" clId="{19D4188B-CB6D-4D43-9642-24114D035FF7}" dt="2025-10-21T04:03:03.248" v="3775" actId="478"/>
          <ac:grpSpMkLst>
            <pc:docMk/>
            <pc:sldMk cId="167482315" sldId="1479"/>
            <ac:grpSpMk id="21" creationId="{5B82B4DA-E7D3-40CB-AF85-0E07BE06D713}"/>
          </ac:grpSpMkLst>
        </pc:grpChg>
        <pc:grpChg chg="del mod">
          <ac:chgData name="张承勇" userId="04ec64db-0e6d-4542-b62f-9b650ffe9ad6" providerId="ADAL" clId="{19D4188B-CB6D-4D43-9642-24114D035FF7}" dt="2025-10-21T04:02:58.302" v="3773" actId="478"/>
          <ac:grpSpMkLst>
            <pc:docMk/>
            <pc:sldMk cId="167482315" sldId="1479"/>
            <ac:grpSpMk id="28" creationId="{488E5B58-F956-489F-8154-5FD126CB35B1}"/>
          </ac:grpSpMkLst>
        </pc:grpChg>
        <pc:grpChg chg="add mod">
          <ac:chgData name="张承勇" userId="04ec64db-0e6d-4542-b62f-9b650ffe9ad6" providerId="ADAL" clId="{19D4188B-CB6D-4D43-9642-24114D035FF7}" dt="2025-10-21T04:04:44.387" v="3785" actId="1076"/>
          <ac:grpSpMkLst>
            <pc:docMk/>
            <pc:sldMk cId="167482315" sldId="1479"/>
            <ac:grpSpMk id="35" creationId="{B9CEE5B5-E8DF-4447-910F-DFE668D92DBC}"/>
          </ac:grpSpMkLst>
        </pc:grpChg>
        <pc:grpChg chg="del">
          <ac:chgData name="张承勇" userId="04ec64db-0e6d-4542-b62f-9b650ffe9ad6" providerId="ADAL" clId="{19D4188B-CB6D-4D43-9642-24114D035FF7}" dt="2025-10-21T04:03:01.024" v="3774" actId="478"/>
          <ac:grpSpMkLst>
            <pc:docMk/>
            <pc:sldMk cId="167482315" sldId="1479"/>
            <ac:grpSpMk id="40" creationId="{6A3FF437-C7FC-47BF-BE44-BC3F8FCF4F31}"/>
          </ac:grpSpMkLst>
        </pc:grpChg>
        <pc:picChg chg="del">
          <ac:chgData name="张承勇" userId="04ec64db-0e6d-4542-b62f-9b650ffe9ad6" providerId="ADAL" clId="{19D4188B-CB6D-4D43-9642-24114D035FF7}" dt="2025-10-21T15:31:38.153" v="4445" actId="21"/>
          <ac:picMkLst>
            <pc:docMk/>
            <pc:sldMk cId="167482315" sldId="1479"/>
            <ac:picMk id="5" creationId="{7E8E1362-62CD-4C2B-9DDB-04D647F337C3}"/>
          </ac:picMkLst>
        </pc:picChg>
        <pc:picChg chg="mod">
          <ac:chgData name="张承勇" userId="04ec64db-0e6d-4542-b62f-9b650ffe9ad6" providerId="ADAL" clId="{19D4188B-CB6D-4D43-9642-24114D035FF7}" dt="2025-10-21T04:03:27.243" v="3778"/>
          <ac:picMkLst>
            <pc:docMk/>
            <pc:sldMk cId="167482315" sldId="1479"/>
            <ac:picMk id="36" creationId="{05AE2605-513D-41A5-9ABB-F2856889550C}"/>
          </ac:picMkLst>
        </pc:picChg>
        <pc:picChg chg="mod">
          <ac:chgData name="张承勇" userId="04ec64db-0e6d-4542-b62f-9b650ffe9ad6" providerId="ADAL" clId="{19D4188B-CB6D-4D43-9642-24114D035FF7}" dt="2025-10-21T04:03:27.243" v="3778"/>
          <ac:picMkLst>
            <pc:docMk/>
            <pc:sldMk cId="167482315" sldId="1479"/>
            <ac:picMk id="37" creationId="{87A3A94F-59E1-4BE6-8A11-34C27D36C234}"/>
          </ac:picMkLst>
        </pc:picChg>
      </pc:sldChg>
      <pc:sldChg chg="addSp delSp modSp add mod">
        <pc:chgData name="张承勇" userId="04ec64db-0e6d-4542-b62f-9b650ffe9ad6" providerId="ADAL" clId="{19D4188B-CB6D-4D43-9642-24114D035FF7}" dt="2025-10-22T01:42:59.694" v="4667" actId="1076"/>
        <pc:sldMkLst>
          <pc:docMk/>
          <pc:sldMk cId="3842529047" sldId="1480"/>
        </pc:sldMkLst>
        <pc:spChg chg="mod">
          <ac:chgData name="张承勇" userId="04ec64db-0e6d-4542-b62f-9b650ffe9ad6" providerId="ADAL" clId="{19D4188B-CB6D-4D43-9642-24114D035FF7}" dt="2025-10-21T04:20:52.273" v="3962"/>
          <ac:spMkLst>
            <pc:docMk/>
            <pc:sldMk cId="3842529047" sldId="1480"/>
            <ac:spMk id="10" creationId="{97E0593A-1A1D-474D-9000-AAF330150205}"/>
          </ac:spMkLst>
        </pc:spChg>
        <pc:spChg chg="add del mod">
          <ac:chgData name="张承勇" userId="04ec64db-0e6d-4542-b62f-9b650ffe9ad6" providerId="ADAL" clId="{19D4188B-CB6D-4D43-9642-24114D035FF7}" dt="2025-10-21T04:22:04.724" v="3976" actId="21"/>
          <ac:spMkLst>
            <pc:docMk/>
            <pc:sldMk cId="3842529047" sldId="1480"/>
            <ac:spMk id="13" creationId="{9D8D7B17-0321-4363-AAB4-A52571D3EACA}"/>
          </ac:spMkLst>
        </pc:spChg>
        <pc:spChg chg="mod">
          <ac:chgData name="张承勇" userId="04ec64db-0e6d-4542-b62f-9b650ffe9ad6" providerId="ADAL" clId="{19D4188B-CB6D-4D43-9642-24114D035FF7}" dt="2025-10-22T01:42:59.694" v="4667" actId="1076"/>
          <ac:spMkLst>
            <pc:docMk/>
            <pc:sldMk cId="3842529047" sldId="1480"/>
            <ac:spMk id="21" creationId="{0CE0B80B-C312-49E1-AB85-54FCB10ED364}"/>
          </ac:spMkLst>
        </pc:spChg>
        <pc:grpChg chg="add mod ord">
          <ac:chgData name="张承勇" userId="04ec64db-0e6d-4542-b62f-9b650ffe9ad6" providerId="ADAL" clId="{19D4188B-CB6D-4D43-9642-24114D035FF7}" dt="2025-10-21T04:21:22.115" v="3970" actId="1076"/>
          <ac:grpSpMkLst>
            <pc:docMk/>
            <pc:sldMk cId="3842529047" sldId="1480"/>
            <ac:grpSpMk id="6" creationId="{D763A879-DEB9-4DCB-8E3B-D61CA1998F6E}"/>
          </ac:grpSpMkLst>
        </pc:grpChg>
        <pc:grpChg chg="mod">
          <ac:chgData name="张承勇" userId="04ec64db-0e6d-4542-b62f-9b650ffe9ad6" providerId="ADAL" clId="{19D4188B-CB6D-4D43-9642-24114D035FF7}" dt="2025-10-21T04:20:52.273" v="3962"/>
          <ac:grpSpMkLst>
            <pc:docMk/>
            <pc:sldMk cId="3842529047" sldId="1480"/>
            <ac:grpSpMk id="8" creationId="{8C68163D-C8DD-42ED-83BD-B4B79EB4B8AC}"/>
          </ac:grpSpMkLst>
        </pc:grpChg>
        <pc:grpChg chg="mod">
          <ac:chgData name="张承勇" userId="04ec64db-0e6d-4542-b62f-9b650ffe9ad6" providerId="ADAL" clId="{19D4188B-CB6D-4D43-9642-24114D035FF7}" dt="2025-10-21T04:20:52.273" v="3962"/>
          <ac:grpSpMkLst>
            <pc:docMk/>
            <pc:sldMk cId="3842529047" sldId="1480"/>
            <ac:grpSpMk id="9" creationId="{1996EC00-7254-4B04-8447-A44E55F49EB9}"/>
          </ac:grpSpMkLst>
        </pc:grpChg>
        <pc:picChg chg="mod">
          <ac:chgData name="张承勇" userId="04ec64db-0e6d-4542-b62f-9b650ffe9ad6" providerId="ADAL" clId="{19D4188B-CB6D-4D43-9642-24114D035FF7}" dt="2025-10-21T04:20:52.273" v="3962"/>
          <ac:picMkLst>
            <pc:docMk/>
            <pc:sldMk cId="3842529047" sldId="1480"/>
            <ac:picMk id="7" creationId="{C632A110-C73F-477A-AAE6-6BC93D5DFFB3}"/>
          </ac:picMkLst>
        </pc:picChg>
        <pc:picChg chg="mod">
          <ac:chgData name="张承勇" userId="04ec64db-0e6d-4542-b62f-9b650ffe9ad6" providerId="ADAL" clId="{19D4188B-CB6D-4D43-9642-24114D035FF7}" dt="2025-10-21T04:20:52.273" v="3962"/>
          <ac:picMkLst>
            <pc:docMk/>
            <pc:sldMk cId="3842529047" sldId="1480"/>
            <ac:picMk id="11" creationId="{98554AFB-0AE5-4A56-8479-97ED8BF61956}"/>
          </ac:picMkLst>
        </pc:picChg>
        <pc:picChg chg="mod">
          <ac:chgData name="张承勇" userId="04ec64db-0e6d-4542-b62f-9b650ffe9ad6" providerId="ADAL" clId="{19D4188B-CB6D-4D43-9642-24114D035FF7}" dt="2025-10-21T04:20:52.273" v="3962"/>
          <ac:picMkLst>
            <pc:docMk/>
            <pc:sldMk cId="3842529047" sldId="1480"/>
            <ac:picMk id="12" creationId="{FBBEB008-9162-4F35-8C07-0EE0F13C6EE6}"/>
          </ac:picMkLst>
        </pc:picChg>
      </pc:sldChg>
      <pc:sldChg chg="del">
        <pc:chgData name="张承勇" userId="04ec64db-0e6d-4542-b62f-9b650ffe9ad6" providerId="ADAL" clId="{19D4188B-CB6D-4D43-9642-24114D035FF7}" dt="2025-10-21T01:54:58.232" v="1973" actId="47"/>
        <pc:sldMkLst>
          <pc:docMk/>
          <pc:sldMk cId="2305900010" sldId="1481"/>
        </pc:sldMkLst>
      </pc:sldChg>
      <pc:sldChg chg="del">
        <pc:chgData name="张承勇" userId="04ec64db-0e6d-4542-b62f-9b650ffe9ad6" providerId="ADAL" clId="{19D4188B-CB6D-4D43-9642-24114D035FF7}" dt="2025-10-21T01:55:01.790" v="1974" actId="47"/>
        <pc:sldMkLst>
          <pc:docMk/>
          <pc:sldMk cId="1388385474" sldId="1482"/>
        </pc:sldMkLst>
      </pc:sldChg>
      <pc:sldChg chg="modSp del mod">
        <pc:chgData name="张承勇" userId="04ec64db-0e6d-4542-b62f-9b650ffe9ad6" providerId="ADAL" clId="{19D4188B-CB6D-4D43-9642-24114D035FF7}" dt="2025-10-21T03:17:34.738" v="3714" actId="47"/>
        <pc:sldMkLst>
          <pc:docMk/>
          <pc:sldMk cId="3805285579" sldId="1483"/>
        </pc:sldMkLst>
        <pc:grpChg chg="mod">
          <ac:chgData name="张承勇" userId="04ec64db-0e6d-4542-b62f-9b650ffe9ad6" providerId="ADAL" clId="{19D4188B-CB6D-4D43-9642-24114D035FF7}" dt="2025-10-21T03:15:44.798" v="3707" actId="1076"/>
          <ac:grpSpMkLst>
            <pc:docMk/>
            <pc:sldMk cId="3805285579" sldId="1483"/>
            <ac:grpSpMk id="38" creationId="{CCA53E24-05F3-4C61-BD38-C6AADBCB5F97}"/>
          </ac:grpSpMkLst>
        </pc:grpChg>
      </pc:sldChg>
      <pc:sldChg chg="del">
        <pc:chgData name="张承勇" userId="04ec64db-0e6d-4542-b62f-9b650ffe9ad6" providerId="ADAL" clId="{19D4188B-CB6D-4D43-9642-24114D035FF7}" dt="2025-10-21T03:07:20.033" v="3377" actId="47"/>
        <pc:sldMkLst>
          <pc:docMk/>
          <pc:sldMk cId="396344694" sldId="1484"/>
        </pc:sldMkLst>
      </pc:sldChg>
      <pc:sldChg chg="del">
        <pc:chgData name="张承勇" userId="04ec64db-0e6d-4542-b62f-9b650ffe9ad6" providerId="ADAL" clId="{19D4188B-CB6D-4D43-9642-24114D035FF7}" dt="2025-10-21T03:09:28.677" v="3557" actId="47"/>
        <pc:sldMkLst>
          <pc:docMk/>
          <pc:sldMk cId="3146555505" sldId="1485"/>
        </pc:sldMkLst>
      </pc:sldChg>
      <pc:sldChg chg="del">
        <pc:chgData name="张承勇" userId="04ec64db-0e6d-4542-b62f-9b650ffe9ad6" providerId="ADAL" clId="{19D4188B-CB6D-4D43-9642-24114D035FF7}" dt="2025-10-21T03:08:00.764" v="3445" actId="47"/>
        <pc:sldMkLst>
          <pc:docMk/>
          <pc:sldMk cId="3993217151" sldId="1486"/>
        </pc:sldMkLst>
      </pc:sldChg>
      <pc:sldChg chg="modSp del mod">
        <pc:chgData name="张承勇" userId="04ec64db-0e6d-4542-b62f-9b650ffe9ad6" providerId="ADAL" clId="{19D4188B-CB6D-4D43-9642-24114D035FF7}" dt="2025-10-20T06:00:25.426" v="55" actId="47"/>
        <pc:sldMkLst>
          <pc:docMk/>
          <pc:sldMk cId="414737859" sldId="1487"/>
        </pc:sldMkLst>
        <pc:picChg chg="mod">
          <ac:chgData name="张承勇" userId="04ec64db-0e6d-4542-b62f-9b650ffe9ad6" providerId="ADAL" clId="{19D4188B-CB6D-4D43-9642-24114D035FF7}" dt="2025-10-20T05:59:54.985" v="53" actId="1076"/>
          <ac:picMkLst>
            <pc:docMk/>
            <pc:sldMk cId="414737859" sldId="1487"/>
            <ac:picMk id="12" creationId="{097EEE1E-AC8A-4E76-AEAC-AFA8F5C8B6B6}"/>
          </ac:picMkLst>
        </pc:picChg>
      </pc:sldChg>
      <pc:sldChg chg="add del">
        <pc:chgData name="张承勇" userId="04ec64db-0e6d-4542-b62f-9b650ffe9ad6" providerId="ADAL" clId="{19D4188B-CB6D-4D43-9642-24114D035FF7}" dt="2025-10-20T07:28:45.909" v="1338" actId="47"/>
        <pc:sldMkLst>
          <pc:docMk/>
          <pc:sldMk cId="1389259227" sldId="1487"/>
        </pc:sldMkLst>
      </pc:sldChg>
      <pc:sldMasterChg chg="delSldLayout">
        <pc:chgData name="张承勇" userId="04ec64db-0e6d-4542-b62f-9b650ffe9ad6" providerId="ADAL" clId="{19D4188B-CB6D-4D43-9642-24114D035FF7}" dt="2025-10-21T04:15:04.404" v="3899" actId="47"/>
        <pc:sldMasterMkLst>
          <pc:docMk/>
          <pc:sldMasterMk cId="173365546" sldId="2147483648"/>
        </pc:sldMasterMkLst>
        <pc:sldLayoutChg chg="del">
          <pc:chgData name="张承勇" userId="04ec64db-0e6d-4542-b62f-9b650ffe9ad6" providerId="ADAL" clId="{19D4188B-CB6D-4D43-9642-24114D035FF7}" dt="2025-10-21T04:15:04.404" v="3899" actId="47"/>
          <pc:sldLayoutMkLst>
            <pc:docMk/>
            <pc:sldMasterMk cId="173365546" sldId="2147483648"/>
            <pc:sldLayoutMk cId="2043955471" sldId="2147483650"/>
          </pc:sldLayoutMkLst>
        </pc:sldLayoutChg>
      </pc:sldMasterChg>
    </pc:docChg>
  </pc:docChgLst>
  <pc:docChgLst>
    <pc:chgData name="张承勇" userId="04ec64db-0e6d-4542-b62f-9b650ffe9ad6" providerId="ADAL" clId="{D019041E-1792-4564-9730-750DBAD677D4}"/>
    <pc:docChg chg="undo custSel addSld delSld modSld modSection">
      <pc:chgData name="张承勇" userId="04ec64db-0e6d-4542-b62f-9b650ffe9ad6" providerId="ADAL" clId="{D019041E-1792-4564-9730-750DBAD677D4}" dt="2026-01-09T01:13:09.647" v="477"/>
      <pc:docMkLst>
        <pc:docMk/>
      </pc:docMkLst>
      <pc:sldChg chg="modSp mod">
        <pc:chgData name="张承勇" userId="04ec64db-0e6d-4542-b62f-9b650ffe9ad6" providerId="ADAL" clId="{D019041E-1792-4564-9730-750DBAD677D4}" dt="2026-01-08T07:43:59.015" v="36" actId="20577"/>
        <pc:sldMkLst>
          <pc:docMk/>
          <pc:sldMk cId="164249384" sldId="256"/>
        </pc:sldMkLst>
        <pc:spChg chg="mod">
          <ac:chgData name="张承勇" userId="04ec64db-0e6d-4542-b62f-9b650ffe9ad6" providerId="ADAL" clId="{D019041E-1792-4564-9730-750DBAD677D4}" dt="2026-01-08T07:43:59.015" v="36" actId="20577"/>
          <ac:spMkLst>
            <pc:docMk/>
            <pc:sldMk cId="164249384" sldId="256"/>
            <ac:spMk id="9" creationId="{F0C92AB2-EBF4-44AC-84B3-31CD36B74031}"/>
          </ac:spMkLst>
        </pc:spChg>
      </pc:sldChg>
      <pc:sldChg chg="addSp modSp mod">
        <pc:chgData name="张承勇" userId="04ec64db-0e6d-4542-b62f-9b650ffe9ad6" providerId="ADAL" clId="{D019041E-1792-4564-9730-750DBAD677D4}" dt="2026-01-09T00:55:17.444" v="339" actId="14100"/>
        <pc:sldMkLst>
          <pc:docMk/>
          <pc:sldMk cId="2009447976" sldId="1444"/>
        </pc:sldMkLst>
        <pc:spChg chg="mod">
          <ac:chgData name="张承勇" userId="04ec64db-0e6d-4542-b62f-9b650ffe9ad6" providerId="ADAL" clId="{D019041E-1792-4564-9730-750DBAD677D4}" dt="2026-01-08T22:12:20.188" v="58" actId="207"/>
          <ac:spMkLst>
            <pc:docMk/>
            <pc:sldMk cId="2009447976" sldId="1444"/>
            <ac:spMk id="25" creationId="{D97C6F51-B035-41BB-8D1A-A6BBAC07061B}"/>
          </ac:spMkLst>
        </pc:spChg>
        <pc:spChg chg="add mod">
          <ac:chgData name="张承勇" userId="04ec64db-0e6d-4542-b62f-9b650ffe9ad6" providerId="ADAL" clId="{D019041E-1792-4564-9730-750DBAD677D4}" dt="2026-01-09T00:55:17.444" v="339" actId="14100"/>
          <ac:spMkLst>
            <pc:docMk/>
            <pc:sldMk cId="2009447976" sldId="1444"/>
            <ac:spMk id="28" creationId="{8F3A138E-8F0E-4CAC-8E3F-49BACB77C4EA}"/>
          </ac:spMkLst>
        </pc:spChg>
      </pc:sldChg>
      <pc:sldChg chg="modSp mod">
        <pc:chgData name="张承勇" userId="04ec64db-0e6d-4542-b62f-9b650ffe9ad6" providerId="ADAL" clId="{D019041E-1792-4564-9730-750DBAD677D4}" dt="2026-01-09T01:09:31.367" v="464" actId="1076"/>
        <pc:sldMkLst>
          <pc:docMk/>
          <pc:sldMk cId="2328669376" sldId="1448"/>
        </pc:sldMkLst>
        <pc:spChg chg="mod">
          <ac:chgData name="张承勇" userId="04ec64db-0e6d-4542-b62f-9b650ffe9ad6" providerId="ADAL" clId="{D019041E-1792-4564-9730-750DBAD677D4}" dt="2026-01-09T01:09:20.536" v="462" actId="1076"/>
          <ac:spMkLst>
            <pc:docMk/>
            <pc:sldMk cId="2328669376" sldId="1448"/>
            <ac:spMk id="12" creationId="{857041C0-09B3-4886-9831-5D490A39EA6F}"/>
          </ac:spMkLst>
        </pc:spChg>
        <pc:spChg chg="mod">
          <ac:chgData name="张承勇" userId="04ec64db-0e6d-4542-b62f-9b650ffe9ad6" providerId="ADAL" clId="{D019041E-1792-4564-9730-750DBAD677D4}" dt="2026-01-09T01:09:25.177" v="463" actId="1076"/>
          <ac:spMkLst>
            <pc:docMk/>
            <pc:sldMk cId="2328669376" sldId="1448"/>
            <ac:spMk id="14" creationId="{F2FF421E-251F-426E-9839-5DE8BB21A73B}"/>
          </ac:spMkLst>
        </pc:spChg>
        <pc:spChg chg="mod">
          <ac:chgData name="张承勇" userId="04ec64db-0e6d-4542-b62f-9b650ffe9ad6" providerId="ADAL" clId="{D019041E-1792-4564-9730-750DBAD677D4}" dt="2026-01-09T01:09:31.367" v="464" actId="1076"/>
          <ac:spMkLst>
            <pc:docMk/>
            <pc:sldMk cId="2328669376" sldId="1448"/>
            <ac:spMk id="15" creationId="{50018998-1968-4B74-B1EA-B4407A8EC878}"/>
          </ac:spMkLst>
        </pc:spChg>
        <pc:spChg chg="mod">
          <ac:chgData name="张承勇" userId="04ec64db-0e6d-4542-b62f-9b650ffe9ad6" providerId="ADAL" clId="{D019041E-1792-4564-9730-750DBAD677D4}" dt="2026-01-09T01:09:17.060" v="461" actId="1076"/>
          <ac:spMkLst>
            <pc:docMk/>
            <pc:sldMk cId="2328669376" sldId="1448"/>
            <ac:spMk id="37" creationId="{E884890C-5B4A-4394-A623-B0139B1C176E}"/>
          </ac:spMkLst>
        </pc:spChg>
        <pc:grpChg chg="mod">
          <ac:chgData name="张承勇" userId="04ec64db-0e6d-4542-b62f-9b650ffe9ad6" providerId="ADAL" clId="{D019041E-1792-4564-9730-750DBAD677D4}" dt="2026-01-09T01:09:09" v="460" actId="1076"/>
          <ac:grpSpMkLst>
            <pc:docMk/>
            <pc:sldMk cId="2328669376" sldId="1448"/>
            <ac:grpSpMk id="2" creationId="{B98AA7ED-3390-41C4-8214-74309E224709}"/>
          </ac:grpSpMkLst>
        </pc:grpChg>
      </pc:sldChg>
      <pc:sldChg chg="modSp mod">
        <pc:chgData name="张承勇" userId="04ec64db-0e6d-4542-b62f-9b650ffe9ad6" providerId="ADAL" clId="{D019041E-1792-4564-9730-750DBAD677D4}" dt="2026-01-09T01:13:09.647" v="477"/>
        <pc:sldMkLst>
          <pc:docMk/>
          <pc:sldMk cId="931794072" sldId="1451"/>
        </pc:sldMkLst>
        <pc:spChg chg="mod">
          <ac:chgData name="张承勇" userId="04ec64db-0e6d-4542-b62f-9b650ffe9ad6" providerId="ADAL" clId="{D019041E-1792-4564-9730-750DBAD677D4}" dt="2026-01-09T01:13:09.647" v="477"/>
          <ac:spMkLst>
            <pc:docMk/>
            <pc:sldMk cId="931794072" sldId="1451"/>
            <ac:spMk id="9" creationId="{7666F5E1-F1CF-4570-9974-0B64DA1735D0}"/>
          </ac:spMkLst>
        </pc:spChg>
      </pc:sldChg>
      <pc:sldChg chg="addSp delSp modSp mod addAnim delAnim">
        <pc:chgData name="张承勇" userId="04ec64db-0e6d-4542-b62f-9b650ffe9ad6" providerId="ADAL" clId="{D019041E-1792-4564-9730-750DBAD677D4}" dt="2026-01-09T00:55:53.331" v="342" actId="20577"/>
        <pc:sldMkLst>
          <pc:docMk/>
          <pc:sldMk cId="4250322912" sldId="1453"/>
        </pc:sldMkLst>
        <pc:spChg chg="mod">
          <ac:chgData name="张承勇" userId="04ec64db-0e6d-4542-b62f-9b650ffe9ad6" providerId="ADAL" clId="{D019041E-1792-4564-9730-750DBAD677D4}" dt="2026-01-08T08:11:44.779" v="38" actId="1076"/>
          <ac:spMkLst>
            <pc:docMk/>
            <pc:sldMk cId="4250322912" sldId="1453"/>
            <ac:spMk id="11" creationId="{8D9B8FEC-5E48-49CE-BE22-88241FEC7073}"/>
          </ac:spMkLst>
        </pc:spChg>
        <pc:spChg chg="mod">
          <ac:chgData name="张承勇" userId="04ec64db-0e6d-4542-b62f-9b650ffe9ad6" providerId="ADAL" clId="{D019041E-1792-4564-9730-750DBAD677D4}" dt="2026-01-09T00:55:53.331" v="342" actId="20577"/>
          <ac:spMkLst>
            <pc:docMk/>
            <pc:sldMk cId="4250322912" sldId="1453"/>
            <ac:spMk id="14" creationId="{F4002AA1-8513-4EB7-9CB4-597C5DDD5404}"/>
          </ac:spMkLst>
        </pc:spChg>
        <pc:spChg chg="mod">
          <ac:chgData name="张承勇" userId="04ec64db-0e6d-4542-b62f-9b650ffe9ad6" providerId="ADAL" clId="{D019041E-1792-4564-9730-750DBAD677D4}" dt="2026-01-08T22:49:19.281" v="184" actId="20577"/>
          <ac:spMkLst>
            <pc:docMk/>
            <pc:sldMk cId="4250322912" sldId="1453"/>
            <ac:spMk id="29" creationId="{A247999A-DAA5-447B-9A83-F84FE8C2B62E}"/>
          </ac:spMkLst>
        </pc:spChg>
        <pc:picChg chg="add del mod">
          <ac:chgData name="张承勇" userId="04ec64db-0e6d-4542-b62f-9b650ffe9ad6" providerId="ADAL" clId="{D019041E-1792-4564-9730-750DBAD677D4}" dt="2026-01-08T22:11:29.110" v="49"/>
          <ac:picMkLst>
            <pc:docMk/>
            <pc:sldMk cId="4250322912" sldId="1453"/>
            <ac:picMk id="3" creationId="{EB912276-3878-4B20-9F8B-C71E7C700DF1}"/>
          </ac:picMkLst>
        </pc:picChg>
        <pc:picChg chg="add del">
          <ac:chgData name="张承勇" userId="04ec64db-0e6d-4542-b62f-9b650ffe9ad6" providerId="ADAL" clId="{D019041E-1792-4564-9730-750DBAD677D4}" dt="2026-01-08T22:11:29.517" v="50" actId="478"/>
          <ac:picMkLst>
            <pc:docMk/>
            <pc:sldMk cId="4250322912" sldId="1453"/>
            <ac:picMk id="25" creationId="{E215E574-2358-4352-9BAE-4638E7935E95}"/>
          </ac:picMkLst>
        </pc:picChg>
      </pc:sldChg>
      <pc:sldChg chg="modSp">
        <pc:chgData name="张承勇" userId="04ec64db-0e6d-4542-b62f-9b650ffe9ad6" providerId="ADAL" clId="{D019041E-1792-4564-9730-750DBAD677D4}" dt="2026-01-08T22:55:00.139" v="199"/>
        <pc:sldMkLst>
          <pc:docMk/>
          <pc:sldMk cId="1526649142" sldId="1467"/>
        </pc:sldMkLst>
        <pc:spChg chg="mod">
          <ac:chgData name="张承勇" userId="04ec64db-0e6d-4542-b62f-9b650ffe9ad6" providerId="ADAL" clId="{D019041E-1792-4564-9730-750DBAD677D4}" dt="2026-01-08T22:55:00.139" v="199"/>
          <ac:spMkLst>
            <pc:docMk/>
            <pc:sldMk cId="1526649142" sldId="1467"/>
            <ac:spMk id="14" creationId="{DB8EBD29-9470-4E8F-92D9-7335107FEF49}"/>
          </ac:spMkLst>
        </pc:spChg>
      </pc:sldChg>
      <pc:sldChg chg="delSp modSp del mod delAnim modAnim">
        <pc:chgData name="张承勇" userId="04ec64db-0e6d-4542-b62f-9b650ffe9ad6" providerId="ADAL" clId="{D019041E-1792-4564-9730-750DBAD677D4}" dt="2026-01-09T01:01:40.272" v="363" actId="47"/>
        <pc:sldMkLst>
          <pc:docMk/>
          <pc:sldMk cId="4123355693" sldId="1470"/>
        </pc:sldMkLst>
        <pc:grpChg chg="del">
          <ac:chgData name="张承勇" userId="04ec64db-0e6d-4542-b62f-9b650ffe9ad6" providerId="ADAL" clId="{D019041E-1792-4564-9730-750DBAD677D4}" dt="2026-01-08T23:16:50.227" v="289" actId="478"/>
          <ac:grpSpMkLst>
            <pc:docMk/>
            <pc:sldMk cId="4123355693" sldId="1470"/>
            <ac:grpSpMk id="2" creationId="{6D74C53B-9760-4FC5-B4E3-E0289B8E7E16}"/>
          </ac:grpSpMkLst>
        </pc:grpChg>
        <pc:picChg chg="mod topLvl">
          <ac:chgData name="张承勇" userId="04ec64db-0e6d-4542-b62f-9b650ffe9ad6" providerId="ADAL" clId="{D019041E-1792-4564-9730-750DBAD677D4}" dt="2026-01-08T23:17:05.629" v="293" actId="1076"/>
          <ac:picMkLst>
            <pc:docMk/>
            <pc:sldMk cId="4123355693" sldId="1470"/>
            <ac:picMk id="11" creationId="{6C1CEF8A-96C2-439C-AD0E-C5768C094202}"/>
          </ac:picMkLst>
        </pc:picChg>
        <pc:picChg chg="del topLvl">
          <ac:chgData name="张承勇" userId="04ec64db-0e6d-4542-b62f-9b650ffe9ad6" providerId="ADAL" clId="{D019041E-1792-4564-9730-750DBAD677D4}" dt="2026-01-08T23:16:50.227" v="289" actId="478"/>
          <ac:picMkLst>
            <pc:docMk/>
            <pc:sldMk cId="4123355693" sldId="1470"/>
            <ac:picMk id="24" creationId="{D6209A3A-5A27-4C83-A68D-89040BA810CB}"/>
          </ac:picMkLst>
        </pc:picChg>
      </pc:sldChg>
      <pc:sldChg chg="modSp">
        <pc:chgData name="张承勇" userId="04ec64db-0e6d-4542-b62f-9b650ffe9ad6" providerId="ADAL" clId="{D019041E-1792-4564-9730-750DBAD677D4}" dt="2026-01-09T01:07:27.117" v="447" actId="6549"/>
        <pc:sldMkLst>
          <pc:docMk/>
          <pc:sldMk cId="3792842666" sldId="1473"/>
        </pc:sldMkLst>
        <pc:spChg chg="mod">
          <ac:chgData name="张承勇" userId="04ec64db-0e6d-4542-b62f-9b650ffe9ad6" providerId="ADAL" clId="{D019041E-1792-4564-9730-750DBAD677D4}" dt="2026-01-09T01:07:27.117" v="447" actId="6549"/>
          <ac:spMkLst>
            <pc:docMk/>
            <pc:sldMk cId="3792842666" sldId="1473"/>
            <ac:spMk id="22" creationId="{5BCBC036-8B50-4F41-ABF4-80585ED8503E}"/>
          </ac:spMkLst>
        </pc:spChg>
      </pc:sldChg>
      <pc:sldChg chg="modSp mod">
        <pc:chgData name="张承勇" userId="04ec64db-0e6d-4542-b62f-9b650ffe9ad6" providerId="ADAL" clId="{D019041E-1792-4564-9730-750DBAD677D4}" dt="2026-01-08T22:24:50.571" v="155" actId="1076"/>
        <pc:sldMkLst>
          <pc:docMk/>
          <pc:sldMk cId="484046647" sldId="1481"/>
        </pc:sldMkLst>
        <pc:spChg chg="mod">
          <ac:chgData name="张承勇" userId="04ec64db-0e6d-4542-b62f-9b650ffe9ad6" providerId="ADAL" clId="{D019041E-1792-4564-9730-750DBAD677D4}" dt="2026-01-08T22:24:50.571" v="155" actId="1076"/>
          <ac:spMkLst>
            <pc:docMk/>
            <pc:sldMk cId="484046647" sldId="1481"/>
            <ac:spMk id="10" creationId="{0C04F9BF-5F95-4657-9419-5467595A14F5}"/>
          </ac:spMkLst>
        </pc:spChg>
      </pc:sldChg>
      <pc:sldChg chg="addSp modSp mod modAnim">
        <pc:chgData name="张承勇" userId="04ec64db-0e6d-4542-b62f-9b650ffe9ad6" providerId="ADAL" clId="{D019041E-1792-4564-9730-750DBAD677D4}" dt="2026-01-09T01:04:59.702" v="446" actId="20577"/>
        <pc:sldMkLst>
          <pc:docMk/>
          <pc:sldMk cId="3490802978" sldId="1482"/>
        </pc:sldMkLst>
        <pc:spChg chg="add mod">
          <ac:chgData name="张承勇" userId="04ec64db-0e6d-4542-b62f-9b650ffe9ad6" providerId="ADAL" clId="{D019041E-1792-4564-9730-750DBAD677D4}" dt="2026-01-08T22:51:20.299" v="193" actId="164"/>
          <ac:spMkLst>
            <pc:docMk/>
            <pc:sldMk cId="3490802978" sldId="1482"/>
            <ac:spMk id="19" creationId="{F9B959C4-1258-4EDA-8CCE-0C4A367AF97E}"/>
          </ac:spMkLst>
        </pc:spChg>
        <pc:spChg chg="mod">
          <ac:chgData name="张承勇" userId="04ec64db-0e6d-4542-b62f-9b650ffe9ad6" providerId="ADAL" clId="{D019041E-1792-4564-9730-750DBAD677D4}" dt="2026-01-08T22:11:58.608" v="57" actId="14100"/>
          <ac:spMkLst>
            <pc:docMk/>
            <pc:sldMk cId="3490802978" sldId="1482"/>
            <ac:spMk id="21" creationId="{B951F373-805A-4D3E-939C-0BB4DB9BD826}"/>
          </ac:spMkLst>
        </pc:spChg>
        <pc:spChg chg="mod">
          <ac:chgData name="张承勇" userId="04ec64db-0e6d-4542-b62f-9b650ffe9ad6" providerId="ADAL" clId="{D019041E-1792-4564-9730-750DBAD677D4}" dt="2026-01-09T00:57:09.159" v="360" actId="20577"/>
          <ac:spMkLst>
            <pc:docMk/>
            <pc:sldMk cId="3490802978" sldId="1482"/>
            <ac:spMk id="22" creationId="{EAD79B79-8ED8-4F48-ACAD-A4EC9EEAA393}"/>
          </ac:spMkLst>
        </pc:spChg>
        <pc:spChg chg="mod">
          <ac:chgData name="张承勇" userId="04ec64db-0e6d-4542-b62f-9b650ffe9ad6" providerId="ADAL" clId="{D019041E-1792-4564-9730-750DBAD677D4}" dt="2026-01-09T01:04:59.702" v="446" actId="20577"/>
          <ac:spMkLst>
            <pc:docMk/>
            <pc:sldMk cId="3490802978" sldId="1482"/>
            <ac:spMk id="30" creationId="{529F457D-078A-4894-9D29-69F1780861FB}"/>
          </ac:spMkLst>
        </pc:spChg>
        <pc:grpChg chg="add mod">
          <ac:chgData name="张承勇" userId="04ec64db-0e6d-4542-b62f-9b650ffe9ad6" providerId="ADAL" clId="{D019041E-1792-4564-9730-750DBAD677D4}" dt="2026-01-08T22:51:20.299" v="193" actId="164"/>
          <ac:grpSpMkLst>
            <pc:docMk/>
            <pc:sldMk cId="3490802978" sldId="1482"/>
            <ac:grpSpMk id="2" creationId="{B8AB0516-387A-4CD1-8550-D7B0C597DC87}"/>
          </ac:grpSpMkLst>
        </pc:grpChg>
        <pc:grpChg chg="mod">
          <ac:chgData name="张承勇" userId="04ec64db-0e6d-4542-b62f-9b650ffe9ad6" providerId="ADAL" clId="{D019041E-1792-4564-9730-750DBAD677D4}" dt="2026-01-08T22:51:20.299" v="193" actId="164"/>
          <ac:grpSpMkLst>
            <pc:docMk/>
            <pc:sldMk cId="3490802978" sldId="1482"/>
            <ac:grpSpMk id="15" creationId="{67FA09FD-1992-4D7A-8365-F6921FF0F029}"/>
          </ac:grpSpMkLst>
        </pc:grpChg>
      </pc:sldChg>
      <pc:sldChg chg="addSp delSp modSp mod modAnim">
        <pc:chgData name="张承勇" userId="04ec64db-0e6d-4542-b62f-9b650ffe9ad6" providerId="ADAL" clId="{D019041E-1792-4564-9730-750DBAD677D4}" dt="2026-01-08T22:24:15.449" v="152"/>
        <pc:sldMkLst>
          <pc:docMk/>
          <pc:sldMk cId="302667475" sldId="1488"/>
        </pc:sldMkLst>
        <pc:spChg chg="add del">
          <ac:chgData name="张承勇" userId="04ec64db-0e6d-4542-b62f-9b650ffe9ad6" providerId="ADAL" clId="{D019041E-1792-4564-9730-750DBAD677D4}" dt="2026-01-08T22:20:27.722" v="60" actId="22"/>
          <ac:spMkLst>
            <pc:docMk/>
            <pc:sldMk cId="302667475" sldId="1488"/>
            <ac:spMk id="18" creationId="{19D14A24-4112-48A1-9C58-E32720F85200}"/>
          </ac:spMkLst>
        </pc:spChg>
        <pc:spChg chg="add mod">
          <ac:chgData name="张承勇" userId="04ec64db-0e6d-4542-b62f-9b650ffe9ad6" providerId="ADAL" clId="{D019041E-1792-4564-9730-750DBAD677D4}" dt="2026-01-08T22:23:53.318" v="146" actId="14100"/>
          <ac:spMkLst>
            <pc:docMk/>
            <pc:sldMk cId="302667475" sldId="1488"/>
            <ac:spMk id="21" creationId="{FC4727E0-F43E-4F4B-ACAE-CCB2D5014CD3}"/>
          </ac:spMkLst>
        </pc:spChg>
        <pc:spChg chg="mod">
          <ac:chgData name="张承勇" userId="04ec64db-0e6d-4542-b62f-9b650ffe9ad6" providerId="ADAL" clId="{D019041E-1792-4564-9730-750DBAD677D4}" dt="2026-01-08T22:23:49.408" v="145" actId="164"/>
          <ac:spMkLst>
            <pc:docMk/>
            <pc:sldMk cId="302667475" sldId="1488"/>
            <ac:spMk id="30" creationId="{59D20482-43AA-4325-B1D5-9686C27706DE}"/>
          </ac:spMkLst>
        </pc:spChg>
        <pc:grpChg chg="add mod">
          <ac:chgData name="张承勇" userId="04ec64db-0e6d-4542-b62f-9b650ffe9ad6" providerId="ADAL" clId="{D019041E-1792-4564-9730-750DBAD677D4}" dt="2026-01-08T22:23:49.408" v="145" actId="164"/>
          <ac:grpSpMkLst>
            <pc:docMk/>
            <pc:sldMk cId="302667475" sldId="1488"/>
            <ac:grpSpMk id="5" creationId="{486C4589-761E-4DA5-A239-6EBB384BBC4E}"/>
          </ac:grpSpMkLst>
        </pc:grpChg>
      </pc:sldChg>
      <pc:sldChg chg="addSp delSp modSp mod delAnim modAnim">
        <pc:chgData name="张承勇" userId="04ec64db-0e6d-4542-b62f-9b650ffe9ad6" providerId="ADAL" clId="{D019041E-1792-4564-9730-750DBAD677D4}" dt="2026-01-08T23:11:29.852" v="288"/>
        <pc:sldMkLst>
          <pc:docMk/>
          <pc:sldMk cId="2136778646" sldId="1496"/>
        </pc:sldMkLst>
        <pc:spChg chg="mod">
          <ac:chgData name="张承勇" userId="04ec64db-0e6d-4542-b62f-9b650ffe9ad6" providerId="ADAL" clId="{D019041E-1792-4564-9730-750DBAD677D4}" dt="2026-01-08T23:06:52.025" v="249" actId="1076"/>
          <ac:spMkLst>
            <pc:docMk/>
            <pc:sldMk cId="2136778646" sldId="1496"/>
            <ac:spMk id="6" creationId="{A66F0B6D-69A5-49B6-93AF-614417B8BBAE}"/>
          </ac:spMkLst>
        </pc:spChg>
        <pc:spChg chg="del">
          <ac:chgData name="张承勇" userId="04ec64db-0e6d-4542-b62f-9b650ffe9ad6" providerId="ADAL" clId="{D019041E-1792-4564-9730-750DBAD677D4}" dt="2026-01-08T23:11:24.957" v="285" actId="21"/>
          <ac:spMkLst>
            <pc:docMk/>
            <pc:sldMk cId="2136778646" sldId="1496"/>
            <ac:spMk id="17" creationId="{9D6A0BC4-D3E8-42D7-AB09-0BDD40B97F77}"/>
          </ac:spMkLst>
        </pc:spChg>
        <pc:spChg chg="add del">
          <ac:chgData name="张承勇" userId="04ec64db-0e6d-4542-b62f-9b650ffe9ad6" providerId="ADAL" clId="{D019041E-1792-4564-9730-750DBAD677D4}" dt="2026-01-08T23:05:26.092" v="201" actId="22"/>
          <ac:spMkLst>
            <pc:docMk/>
            <pc:sldMk cId="2136778646" sldId="1496"/>
            <ac:spMk id="20" creationId="{F1D0AA6D-200D-4353-BF1D-A9CE9CDC9BF1}"/>
          </ac:spMkLst>
        </pc:spChg>
        <pc:spChg chg="mod">
          <ac:chgData name="张承勇" userId="04ec64db-0e6d-4542-b62f-9b650ffe9ad6" providerId="ADAL" clId="{D019041E-1792-4564-9730-750DBAD677D4}" dt="2026-01-08T23:08:42.710" v="269" actId="1076"/>
          <ac:spMkLst>
            <pc:docMk/>
            <pc:sldMk cId="2136778646" sldId="1496"/>
            <ac:spMk id="21" creationId="{08C93D0F-46AA-4653-811C-FFB09CB3A855}"/>
          </ac:spMkLst>
        </pc:spChg>
        <pc:spChg chg="add del mod">
          <ac:chgData name="张承勇" userId="04ec64db-0e6d-4542-b62f-9b650ffe9ad6" providerId="ADAL" clId="{D019041E-1792-4564-9730-750DBAD677D4}" dt="2026-01-08T23:07:07.233" v="252" actId="478"/>
          <ac:spMkLst>
            <pc:docMk/>
            <pc:sldMk cId="2136778646" sldId="1496"/>
            <ac:spMk id="22" creationId="{7186CE45-5613-4136-8525-A321647CCB98}"/>
          </ac:spMkLst>
        </pc:spChg>
        <pc:spChg chg="mod">
          <ac:chgData name="张承勇" userId="04ec64db-0e6d-4542-b62f-9b650ffe9ad6" providerId="ADAL" clId="{D019041E-1792-4564-9730-750DBAD677D4}" dt="2026-01-08T23:08:25.852" v="268" actId="113"/>
          <ac:spMkLst>
            <pc:docMk/>
            <pc:sldMk cId="2136778646" sldId="1496"/>
            <ac:spMk id="24" creationId="{1D586F59-2FD5-4EDF-BDB2-142FD02466C4}"/>
          </ac:spMkLst>
        </pc:spChg>
        <pc:spChg chg="add del mod">
          <ac:chgData name="张承勇" userId="04ec64db-0e6d-4542-b62f-9b650ffe9ad6" providerId="ADAL" clId="{D019041E-1792-4564-9730-750DBAD677D4}" dt="2026-01-08T23:11:19.429" v="284" actId="21"/>
          <ac:spMkLst>
            <pc:docMk/>
            <pc:sldMk cId="2136778646" sldId="1496"/>
            <ac:spMk id="32" creationId="{7F9E2625-0BAF-492F-AF73-340E682109BE}"/>
          </ac:spMkLst>
        </pc:spChg>
        <pc:spChg chg="add mod">
          <ac:chgData name="张承勇" userId="04ec64db-0e6d-4542-b62f-9b650ffe9ad6" providerId="ADAL" clId="{D019041E-1792-4564-9730-750DBAD677D4}" dt="2026-01-08T23:11:26.143" v="286"/>
          <ac:spMkLst>
            <pc:docMk/>
            <pc:sldMk cId="2136778646" sldId="1496"/>
            <ac:spMk id="36" creationId="{40128045-D8AF-4A59-8B87-5A4934AACC66}"/>
          </ac:spMkLst>
        </pc:spChg>
        <pc:grpChg chg="mod">
          <ac:chgData name="张承勇" userId="04ec64db-0e6d-4542-b62f-9b650ffe9ad6" providerId="ADAL" clId="{D019041E-1792-4564-9730-750DBAD677D4}" dt="2026-01-08T23:07:25.103" v="257" actId="1076"/>
          <ac:grpSpMkLst>
            <pc:docMk/>
            <pc:sldMk cId="2136778646" sldId="1496"/>
            <ac:grpSpMk id="4" creationId="{7E8CD6EB-DEED-4E3E-A92F-BEB5924349E0}"/>
          </ac:grpSpMkLst>
        </pc:grpChg>
        <pc:cxnChg chg="add del mod">
          <ac:chgData name="张承勇" userId="04ec64db-0e6d-4542-b62f-9b650ffe9ad6" providerId="ADAL" clId="{D019041E-1792-4564-9730-750DBAD677D4}" dt="2026-01-08T23:11:24.957" v="285" actId="21"/>
          <ac:cxnSpMkLst>
            <pc:docMk/>
            <pc:sldMk cId="2136778646" sldId="1496"/>
            <ac:cxnSpMk id="8" creationId="{A78887FD-A6E7-42ED-9577-D871FF6BC055}"/>
          </ac:cxnSpMkLst>
        </pc:cxnChg>
        <pc:cxnChg chg="add del mod">
          <ac:chgData name="张承勇" userId="04ec64db-0e6d-4542-b62f-9b650ffe9ad6" providerId="ADAL" clId="{D019041E-1792-4564-9730-750DBAD677D4}" dt="2026-01-08T23:11:19.429" v="284" actId="21"/>
          <ac:cxnSpMkLst>
            <pc:docMk/>
            <pc:sldMk cId="2136778646" sldId="1496"/>
            <ac:cxnSpMk id="33" creationId="{94913D11-C868-4BD7-B374-41D76619A2C5}"/>
          </ac:cxnSpMkLst>
        </pc:cxnChg>
        <pc:cxnChg chg="add mod">
          <ac:chgData name="张承勇" userId="04ec64db-0e6d-4542-b62f-9b650ffe9ad6" providerId="ADAL" clId="{D019041E-1792-4564-9730-750DBAD677D4}" dt="2026-01-08T23:11:26.143" v="286"/>
          <ac:cxnSpMkLst>
            <pc:docMk/>
            <pc:sldMk cId="2136778646" sldId="1496"/>
            <ac:cxnSpMk id="37" creationId="{4ECEE056-EA99-42E0-A3B6-323EEEF58B26}"/>
          </ac:cxnSpMkLst>
        </pc:cxnChg>
      </pc:sldChg>
      <pc:sldChg chg="addSp delSp modSp mod modAnim">
        <pc:chgData name="张承勇" userId="04ec64db-0e6d-4542-b62f-9b650ffe9ad6" providerId="ADAL" clId="{D019041E-1792-4564-9730-750DBAD677D4}" dt="2026-01-08T23:25:51.342" v="333"/>
        <pc:sldMkLst>
          <pc:docMk/>
          <pc:sldMk cId="1388385474" sldId="1498"/>
        </pc:sldMkLst>
        <pc:spChg chg="mod">
          <ac:chgData name="张承勇" userId="04ec64db-0e6d-4542-b62f-9b650ffe9ad6" providerId="ADAL" clId="{D019041E-1792-4564-9730-750DBAD677D4}" dt="2026-01-08T23:23:32.079" v="304" actId="20577"/>
          <ac:spMkLst>
            <pc:docMk/>
            <pc:sldMk cId="1388385474" sldId="1498"/>
            <ac:spMk id="32" creationId="{26ED577F-99AB-40FC-83B7-D4D192F4BD10}"/>
          </ac:spMkLst>
        </pc:spChg>
        <pc:spChg chg="add del">
          <ac:chgData name="张承勇" userId="04ec64db-0e6d-4542-b62f-9b650ffe9ad6" providerId="ADAL" clId="{D019041E-1792-4564-9730-750DBAD677D4}" dt="2026-01-08T23:23:53.199" v="306" actId="22"/>
          <ac:spMkLst>
            <pc:docMk/>
            <pc:sldMk cId="1388385474" sldId="1498"/>
            <ac:spMk id="36" creationId="{1DBED80C-A452-49CC-8D34-3883073A213B}"/>
          </ac:spMkLst>
        </pc:spChg>
        <pc:spChg chg="add del">
          <ac:chgData name="张承勇" userId="04ec64db-0e6d-4542-b62f-9b650ffe9ad6" providerId="ADAL" clId="{D019041E-1792-4564-9730-750DBAD677D4}" dt="2026-01-08T23:23:55.496" v="308" actId="22"/>
          <ac:spMkLst>
            <pc:docMk/>
            <pc:sldMk cId="1388385474" sldId="1498"/>
            <ac:spMk id="38" creationId="{C12B78D3-7120-48EE-BA43-2DC90694069C}"/>
          </ac:spMkLst>
        </pc:spChg>
        <pc:spChg chg="add mod">
          <ac:chgData name="张承勇" userId="04ec64db-0e6d-4542-b62f-9b650ffe9ad6" providerId="ADAL" clId="{D019041E-1792-4564-9730-750DBAD677D4}" dt="2026-01-08T23:25:47.560" v="332" actId="164"/>
          <ac:spMkLst>
            <pc:docMk/>
            <pc:sldMk cId="1388385474" sldId="1498"/>
            <ac:spMk id="42" creationId="{C815C9B4-D211-4986-9A51-1A43327E611F}"/>
          </ac:spMkLst>
        </pc:spChg>
        <pc:grpChg chg="add mod">
          <ac:chgData name="张承勇" userId="04ec64db-0e6d-4542-b62f-9b650ffe9ad6" providerId="ADAL" clId="{D019041E-1792-4564-9730-750DBAD677D4}" dt="2026-01-08T23:25:47.560" v="332" actId="164"/>
          <ac:grpSpMkLst>
            <pc:docMk/>
            <pc:sldMk cId="1388385474" sldId="1498"/>
            <ac:grpSpMk id="6" creationId="{83477AA8-34FE-402E-A03A-89049F24758C}"/>
          </ac:grpSpMkLst>
        </pc:grpChg>
        <pc:grpChg chg="mod">
          <ac:chgData name="张承勇" userId="04ec64db-0e6d-4542-b62f-9b650ffe9ad6" providerId="ADAL" clId="{D019041E-1792-4564-9730-750DBAD677D4}" dt="2026-01-08T23:25:47.560" v="332" actId="164"/>
          <ac:grpSpMkLst>
            <pc:docMk/>
            <pc:sldMk cId="1388385474" sldId="1498"/>
            <ac:grpSpMk id="40" creationId="{18886514-1E09-4B40-B66D-441789C198DF}"/>
          </ac:grpSpMkLst>
        </pc:grpChg>
      </pc:sldChg>
      <pc:sldChg chg="modSp mod">
        <pc:chgData name="张承勇" userId="04ec64db-0e6d-4542-b62f-9b650ffe9ad6" providerId="ADAL" clId="{D019041E-1792-4564-9730-750DBAD677D4}" dt="2026-01-08T23:31:23.902" v="335" actId="14100"/>
        <pc:sldMkLst>
          <pc:docMk/>
          <pc:sldMk cId="3842529047" sldId="1499"/>
        </pc:sldMkLst>
        <pc:spChg chg="mod">
          <ac:chgData name="张承勇" userId="04ec64db-0e6d-4542-b62f-9b650ffe9ad6" providerId="ADAL" clId="{D019041E-1792-4564-9730-750DBAD677D4}" dt="2026-01-08T23:31:23.902" v="335" actId="14100"/>
          <ac:spMkLst>
            <pc:docMk/>
            <pc:sldMk cId="3842529047" sldId="1499"/>
            <ac:spMk id="21" creationId="{0CE0B80B-C312-49E1-AB85-54FCB10ED364}"/>
          </ac:spMkLst>
        </pc:spChg>
      </pc:sldChg>
      <pc:sldChg chg="modAnim">
        <pc:chgData name="张承勇" userId="04ec64db-0e6d-4542-b62f-9b650ffe9ad6" providerId="ADAL" clId="{D019041E-1792-4564-9730-750DBAD677D4}" dt="2026-01-08T23:31:59.259" v="336"/>
        <pc:sldMkLst>
          <pc:docMk/>
          <pc:sldMk cId="816849453" sldId="1503"/>
        </pc:sldMkLst>
      </pc:sldChg>
      <pc:sldChg chg="addSp delSp modSp add mod modAnim">
        <pc:chgData name="张承勇" userId="04ec64db-0e6d-4542-b62f-9b650ffe9ad6" providerId="ADAL" clId="{D019041E-1792-4564-9730-750DBAD677D4}" dt="2026-01-09T01:03:16.118" v="395"/>
        <pc:sldMkLst>
          <pc:docMk/>
          <pc:sldMk cId="4097243752" sldId="1504"/>
        </pc:sldMkLst>
        <pc:spChg chg="add del">
          <ac:chgData name="张承勇" userId="04ec64db-0e6d-4542-b62f-9b650ffe9ad6" providerId="ADAL" clId="{D019041E-1792-4564-9730-750DBAD677D4}" dt="2026-01-09T01:01:49.591" v="365" actId="22"/>
          <ac:spMkLst>
            <pc:docMk/>
            <pc:sldMk cId="4097243752" sldId="1504"/>
            <ac:spMk id="12" creationId="{014B4168-8C09-48B9-8082-FA4F061EC7F3}"/>
          </ac:spMkLst>
        </pc:spChg>
        <pc:spChg chg="add mod">
          <ac:chgData name="张承勇" userId="04ec64db-0e6d-4542-b62f-9b650ffe9ad6" providerId="ADAL" clId="{D019041E-1792-4564-9730-750DBAD677D4}" dt="2026-01-09T01:02:54.409" v="391" actId="1076"/>
          <ac:spMkLst>
            <pc:docMk/>
            <pc:sldMk cId="4097243752" sldId="1504"/>
            <ac:spMk id="14" creationId="{E2A43E71-BDC7-4A0D-9C0E-711FCD306011}"/>
          </ac:spMkLst>
        </pc:spChg>
        <pc:grpChg chg="mod">
          <ac:chgData name="张承勇" userId="04ec64db-0e6d-4542-b62f-9b650ffe9ad6" providerId="ADAL" clId="{D019041E-1792-4564-9730-750DBAD677D4}" dt="2026-01-09T01:02:37.967" v="387" actId="164"/>
          <ac:grpSpMkLst>
            <pc:docMk/>
            <pc:sldMk cId="4097243752" sldId="1504"/>
            <ac:grpSpMk id="2" creationId="{6D74C53B-9760-4FC5-B4E3-E0289B8E7E16}"/>
          </ac:grpSpMkLst>
        </pc:grpChg>
        <pc:grpChg chg="add mod">
          <ac:chgData name="张承勇" userId="04ec64db-0e6d-4542-b62f-9b650ffe9ad6" providerId="ADAL" clId="{D019041E-1792-4564-9730-750DBAD677D4}" dt="2026-01-09T01:03:05.279" v="392" actId="1076"/>
          <ac:grpSpMkLst>
            <pc:docMk/>
            <pc:sldMk cId="4097243752" sldId="1504"/>
            <ac:grpSpMk id="5" creationId="{102CA049-DF89-44C6-9C51-B714BE297015}"/>
          </ac:grpSpMkLst>
        </pc:grpChg>
      </pc:sldChg>
    </pc:docChg>
  </pc:docChgLst>
  <pc:docChgLst>
    <pc:chgData name="张承勇" userId="04ec64db-0e6d-4542-b62f-9b650ffe9ad6" providerId="ADAL" clId="{71EC3202-C722-43D9-A7AF-9AF6987C9545}"/>
    <pc:docChg chg="undo redo custSel addSld modSld">
      <pc:chgData name="张承勇" userId="04ec64db-0e6d-4542-b62f-9b650ffe9ad6" providerId="ADAL" clId="{71EC3202-C722-43D9-A7AF-9AF6987C9545}" dt="2025-03-01T08:27:40.585" v="1673" actId="113"/>
      <pc:docMkLst>
        <pc:docMk/>
      </pc:docMkLst>
      <pc:sldChg chg="modSp mod">
        <pc:chgData name="张承勇" userId="04ec64db-0e6d-4542-b62f-9b650ffe9ad6" providerId="ADAL" clId="{71EC3202-C722-43D9-A7AF-9AF6987C9545}" dt="2025-02-27T16:17:57.036" v="1451" actId="1076"/>
        <pc:sldMkLst>
          <pc:docMk/>
          <pc:sldMk cId="164249384" sldId="256"/>
        </pc:sldMkLst>
        <pc:spChg chg="mod">
          <ac:chgData name="张承勇" userId="04ec64db-0e6d-4542-b62f-9b650ffe9ad6" providerId="ADAL" clId="{71EC3202-C722-43D9-A7AF-9AF6987C9545}" dt="2025-02-27T16:17:57.036" v="1451" actId="1076"/>
          <ac:spMkLst>
            <pc:docMk/>
            <pc:sldMk cId="164249384" sldId="256"/>
            <ac:spMk id="5" creationId="{6CDD0E96-133C-BBF4-19D8-3B64476746CF}"/>
          </ac:spMkLst>
        </pc:spChg>
        <pc:spChg chg="mod">
          <ac:chgData name="张承勇" userId="04ec64db-0e6d-4542-b62f-9b650ffe9ad6" providerId="ADAL" clId="{71EC3202-C722-43D9-A7AF-9AF6987C9545}" dt="2025-02-27T16:17:53.255" v="1450" actId="1076"/>
          <ac:spMkLst>
            <pc:docMk/>
            <pc:sldMk cId="164249384" sldId="256"/>
            <ac:spMk id="9" creationId="{F0C92AB2-EBF4-44AC-84B3-31CD36B74031}"/>
          </ac:spMkLst>
        </pc:spChg>
        <pc:spChg chg="mod">
          <ac:chgData name="张承勇" userId="04ec64db-0e6d-4542-b62f-9b650ffe9ad6" providerId="ADAL" clId="{71EC3202-C722-43D9-A7AF-9AF6987C9545}" dt="2025-02-27T16:17:50.975" v="1449" actId="1076"/>
          <ac:spMkLst>
            <pc:docMk/>
            <pc:sldMk cId="164249384" sldId="256"/>
            <ac:spMk id="13" creationId="{25A63979-AE58-4BF5-B764-72CFCF6DBEFB}"/>
          </ac:spMkLst>
        </pc:spChg>
      </pc:sldChg>
      <pc:sldChg chg="modSp mod">
        <pc:chgData name="张承勇" userId="04ec64db-0e6d-4542-b62f-9b650ffe9ad6" providerId="ADAL" clId="{71EC3202-C722-43D9-A7AF-9AF6987C9545}" dt="2025-02-27T14:41:02.176" v="1043" actId="20577"/>
        <pc:sldMkLst>
          <pc:docMk/>
          <pc:sldMk cId="1833938794" sldId="257"/>
        </pc:sldMkLst>
        <pc:spChg chg="mod">
          <ac:chgData name="张承勇" userId="04ec64db-0e6d-4542-b62f-9b650ffe9ad6" providerId="ADAL" clId="{71EC3202-C722-43D9-A7AF-9AF6987C9545}" dt="2025-02-27T14:41:02.176" v="1043" actId="20577"/>
          <ac:spMkLst>
            <pc:docMk/>
            <pc:sldMk cId="1833938794" sldId="257"/>
            <ac:spMk id="5" creationId="{94FCCAB9-6B4D-4AA8-BA33-391191440DB4}"/>
          </ac:spMkLst>
        </pc:spChg>
      </pc:sldChg>
      <pc:sldChg chg="modSp mod">
        <pc:chgData name="张承勇" userId="04ec64db-0e6d-4542-b62f-9b650ffe9ad6" providerId="ADAL" clId="{71EC3202-C722-43D9-A7AF-9AF6987C9545}" dt="2025-02-27T15:08:54.206" v="1214" actId="1076"/>
        <pc:sldMkLst>
          <pc:docMk/>
          <pc:sldMk cId="247835304" sldId="306"/>
        </pc:sldMkLst>
        <pc:spChg chg="mod">
          <ac:chgData name="张承勇" userId="04ec64db-0e6d-4542-b62f-9b650ffe9ad6" providerId="ADAL" clId="{71EC3202-C722-43D9-A7AF-9AF6987C9545}" dt="2025-02-27T15:08:54.206" v="1214" actId="1076"/>
          <ac:spMkLst>
            <pc:docMk/>
            <pc:sldMk cId="247835304" sldId="306"/>
            <ac:spMk id="5" creationId="{94FCCAB9-6B4D-4AA8-BA33-391191440DB4}"/>
          </ac:spMkLst>
        </pc:spChg>
      </pc:sldChg>
      <pc:sldChg chg="modSp mod">
        <pc:chgData name="张承勇" userId="04ec64db-0e6d-4542-b62f-9b650ffe9ad6" providerId="ADAL" clId="{71EC3202-C722-43D9-A7AF-9AF6987C9545}" dt="2025-03-01T08:27:40.585" v="1673" actId="113"/>
        <pc:sldMkLst>
          <pc:docMk/>
          <pc:sldMk cId="702653453" sldId="1375"/>
        </pc:sldMkLst>
        <pc:spChg chg="mod">
          <ac:chgData name="张承勇" userId="04ec64db-0e6d-4542-b62f-9b650ffe9ad6" providerId="ADAL" clId="{71EC3202-C722-43D9-A7AF-9AF6987C9545}" dt="2025-03-01T08:27:40.585" v="1673" actId="113"/>
          <ac:spMkLst>
            <pc:docMk/>
            <pc:sldMk cId="702653453" sldId="1375"/>
            <ac:spMk id="21" creationId="{DB12BB9D-E09E-70B3-2BE0-40F4244950C3}"/>
          </ac:spMkLst>
        </pc:spChg>
      </pc:sldChg>
      <pc:sldChg chg="modSp mod">
        <pc:chgData name="张承勇" userId="04ec64db-0e6d-4542-b62f-9b650ffe9ad6" providerId="ADAL" clId="{71EC3202-C722-43D9-A7AF-9AF6987C9545}" dt="2025-02-27T09:33:24.546" v="136" actId="6549"/>
        <pc:sldMkLst>
          <pc:docMk/>
          <pc:sldMk cId="330697035" sldId="1434"/>
        </pc:sldMkLst>
        <pc:spChg chg="mod">
          <ac:chgData name="张承勇" userId="04ec64db-0e6d-4542-b62f-9b650ffe9ad6" providerId="ADAL" clId="{71EC3202-C722-43D9-A7AF-9AF6987C9545}" dt="2025-02-27T09:33:24.546" v="136" actId="6549"/>
          <ac:spMkLst>
            <pc:docMk/>
            <pc:sldMk cId="330697035" sldId="1434"/>
            <ac:spMk id="26" creationId="{9D6F24C9-56EB-4C61-93E1-92102AA66410}"/>
          </ac:spMkLst>
        </pc:spChg>
      </pc:sldChg>
      <pc:sldChg chg="addSp delSp modSp mod delAnim modAnim">
        <pc:chgData name="张承勇" userId="04ec64db-0e6d-4542-b62f-9b650ffe9ad6" providerId="ADAL" clId="{71EC3202-C722-43D9-A7AF-9AF6987C9545}" dt="2025-02-27T15:00:49.852" v="1210" actId="1076"/>
        <pc:sldMkLst>
          <pc:docMk/>
          <pc:sldMk cId="1887140609" sldId="1435"/>
        </pc:sldMkLst>
        <pc:spChg chg="mod">
          <ac:chgData name="张承勇" userId="04ec64db-0e6d-4542-b62f-9b650ffe9ad6" providerId="ADAL" clId="{71EC3202-C722-43D9-A7AF-9AF6987C9545}" dt="2025-02-27T09:33:26.442" v="137" actId="6549"/>
          <ac:spMkLst>
            <pc:docMk/>
            <pc:sldMk cId="1887140609" sldId="1435"/>
            <ac:spMk id="18" creationId="{3C1211EE-F37F-41C4-801A-6798C8E79259}"/>
          </ac:spMkLst>
        </pc:spChg>
        <pc:spChg chg="mod">
          <ac:chgData name="张承勇" userId="04ec64db-0e6d-4542-b62f-9b650ffe9ad6" providerId="ADAL" clId="{71EC3202-C722-43D9-A7AF-9AF6987C9545}" dt="2025-02-27T14:59:43.254" v="1201" actId="404"/>
          <ac:spMkLst>
            <pc:docMk/>
            <pc:sldMk cId="1887140609" sldId="1435"/>
            <ac:spMk id="19" creationId="{DF4315FE-C8AD-43A1-AEE5-B031C14F3DFC}"/>
          </ac:spMkLst>
        </pc:spChg>
        <pc:spChg chg="mod">
          <ac:chgData name="张承勇" userId="04ec64db-0e6d-4542-b62f-9b650ffe9ad6" providerId="ADAL" clId="{71EC3202-C722-43D9-A7AF-9AF6987C9545}" dt="2025-02-27T15:00:43.776" v="1209" actId="1076"/>
          <ac:spMkLst>
            <pc:docMk/>
            <pc:sldMk cId="1887140609" sldId="1435"/>
            <ac:spMk id="23" creationId="{AF9F580F-47E1-4478-97F4-BEB5BAAE0C4D}"/>
          </ac:spMkLst>
        </pc:spChg>
        <pc:spChg chg="mod">
          <ac:chgData name="张承勇" userId="04ec64db-0e6d-4542-b62f-9b650ffe9ad6" providerId="ADAL" clId="{71EC3202-C722-43D9-A7AF-9AF6987C9545}" dt="2025-02-27T14:59:35.006" v="1199" actId="404"/>
          <ac:spMkLst>
            <pc:docMk/>
            <pc:sldMk cId="1887140609" sldId="1435"/>
            <ac:spMk id="26" creationId="{66D4C845-8126-48AE-8CD7-CCA15E702A6D}"/>
          </ac:spMkLst>
        </pc:spChg>
        <pc:spChg chg="mod">
          <ac:chgData name="张承勇" userId="04ec64db-0e6d-4542-b62f-9b650ffe9ad6" providerId="ADAL" clId="{71EC3202-C722-43D9-A7AF-9AF6987C9545}" dt="2025-02-27T14:59:30.716" v="1197" actId="404"/>
          <ac:spMkLst>
            <pc:docMk/>
            <pc:sldMk cId="1887140609" sldId="1435"/>
            <ac:spMk id="28" creationId="{5AEA4B64-2D6F-4641-AF1C-094276F82C68}"/>
          </ac:spMkLst>
        </pc:spChg>
        <pc:spChg chg="mod">
          <ac:chgData name="张承勇" userId="04ec64db-0e6d-4542-b62f-9b650ffe9ad6" providerId="ADAL" clId="{71EC3202-C722-43D9-A7AF-9AF6987C9545}" dt="2025-02-27T15:00:03.048" v="1205" actId="1076"/>
          <ac:spMkLst>
            <pc:docMk/>
            <pc:sldMk cId="1887140609" sldId="1435"/>
            <ac:spMk id="29" creationId="{6F7793F2-B16A-4E6F-B044-9BD7BE6B62D1}"/>
          </ac:spMkLst>
        </pc:spChg>
        <pc:spChg chg="mod">
          <ac:chgData name="张承勇" userId="04ec64db-0e6d-4542-b62f-9b650ffe9ad6" providerId="ADAL" clId="{71EC3202-C722-43D9-A7AF-9AF6987C9545}" dt="2025-02-27T14:59:52.752" v="1203" actId="1076"/>
          <ac:spMkLst>
            <pc:docMk/>
            <pc:sldMk cId="1887140609" sldId="1435"/>
            <ac:spMk id="33" creationId="{377912AE-EB81-463F-A874-ABC01ADA465F}"/>
          </ac:spMkLst>
        </pc:spChg>
        <pc:spChg chg="del">
          <ac:chgData name="张承勇" userId="04ec64db-0e6d-4542-b62f-9b650ffe9ad6" providerId="ADAL" clId="{71EC3202-C722-43D9-A7AF-9AF6987C9545}" dt="2025-02-27T14:59:02.834" v="1191" actId="478"/>
          <ac:spMkLst>
            <pc:docMk/>
            <pc:sldMk cId="1887140609" sldId="1435"/>
            <ac:spMk id="39" creationId="{54A890BB-4127-431C-8640-1CF3CEB5A1BA}"/>
          </ac:spMkLst>
        </pc:spChg>
        <pc:grpChg chg="add mod">
          <ac:chgData name="张承勇" userId="04ec64db-0e6d-4542-b62f-9b650ffe9ad6" providerId="ADAL" clId="{71EC3202-C722-43D9-A7AF-9AF6987C9545}" dt="2025-02-27T15:00:49.852" v="1210" actId="1076"/>
          <ac:grpSpMkLst>
            <pc:docMk/>
            <pc:sldMk cId="1887140609" sldId="1435"/>
            <ac:grpSpMk id="15" creationId="{CE42693D-47A3-47D7-AE15-E6423D364933}"/>
          </ac:grpSpMkLst>
        </pc:grpChg>
        <pc:grpChg chg="mod">
          <ac:chgData name="张承勇" userId="04ec64db-0e6d-4542-b62f-9b650ffe9ad6" providerId="ADAL" clId="{71EC3202-C722-43D9-A7AF-9AF6987C9545}" dt="2025-02-27T14:59:04.074" v="1192"/>
          <ac:grpSpMkLst>
            <pc:docMk/>
            <pc:sldMk cId="1887140609" sldId="1435"/>
            <ac:grpSpMk id="16" creationId="{B39018ED-37E0-444D-B674-8A285A6C7BB6}"/>
          </ac:grpSpMkLst>
        </pc:grpChg>
        <pc:grpChg chg="mod">
          <ac:chgData name="张承勇" userId="04ec64db-0e6d-4542-b62f-9b650ffe9ad6" providerId="ADAL" clId="{71EC3202-C722-43D9-A7AF-9AF6987C9545}" dt="2025-02-27T14:59:04.074" v="1192"/>
          <ac:grpSpMkLst>
            <pc:docMk/>
            <pc:sldMk cId="1887140609" sldId="1435"/>
            <ac:grpSpMk id="17" creationId="{0CC48E68-147B-4E9C-B66E-90F9FBF910B5}"/>
          </ac:grpSpMkLst>
        </pc:grpChg>
        <pc:grpChg chg="mod">
          <ac:chgData name="张承勇" userId="04ec64db-0e6d-4542-b62f-9b650ffe9ad6" providerId="ADAL" clId="{71EC3202-C722-43D9-A7AF-9AF6987C9545}" dt="2025-02-27T14:59:04.074" v="1192"/>
          <ac:grpSpMkLst>
            <pc:docMk/>
            <pc:sldMk cId="1887140609" sldId="1435"/>
            <ac:grpSpMk id="22" creationId="{C241715F-5E7E-475B-9108-76EBD2CBAFB5}"/>
          </ac:grpSpMkLst>
        </pc:grpChg>
        <pc:picChg chg="mod">
          <ac:chgData name="张承勇" userId="04ec64db-0e6d-4542-b62f-9b650ffe9ad6" providerId="ADAL" clId="{71EC3202-C722-43D9-A7AF-9AF6987C9545}" dt="2025-02-27T14:59:04.074" v="1192"/>
          <ac:picMkLst>
            <pc:docMk/>
            <pc:sldMk cId="1887140609" sldId="1435"/>
            <ac:picMk id="24" creationId="{9F91B563-3041-4D92-A793-6EA449A07D90}"/>
          </ac:picMkLst>
        </pc:picChg>
        <pc:cxnChg chg="mod">
          <ac:chgData name="张承勇" userId="04ec64db-0e6d-4542-b62f-9b650ffe9ad6" providerId="ADAL" clId="{71EC3202-C722-43D9-A7AF-9AF6987C9545}" dt="2025-02-27T14:59:04.074" v="1192"/>
          <ac:cxnSpMkLst>
            <pc:docMk/>
            <pc:sldMk cId="1887140609" sldId="1435"/>
            <ac:cxnSpMk id="21" creationId="{6792F33C-DF40-4C50-A41B-F905C40ABE0B}"/>
          </ac:cxnSpMkLst>
        </pc:cxnChg>
      </pc:sldChg>
      <pc:sldChg chg="addSp delSp modSp mod">
        <pc:chgData name="张承勇" userId="04ec64db-0e6d-4542-b62f-9b650ffe9ad6" providerId="ADAL" clId="{71EC3202-C722-43D9-A7AF-9AF6987C9545}" dt="2025-02-27T14:44:25.232" v="1051" actId="2711"/>
        <pc:sldMkLst>
          <pc:docMk/>
          <pc:sldMk cId="113994199" sldId="1438"/>
        </pc:sldMkLst>
        <pc:spChg chg="mod">
          <ac:chgData name="张承勇" userId="04ec64db-0e6d-4542-b62f-9b650ffe9ad6" providerId="ADAL" clId="{71EC3202-C722-43D9-A7AF-9AF6987C9545}" dt="2025-02-27T09:18:30.026" v="63" actId="20577"/>
          <ac:spMkLst>
            <pc:docMk/>
            <pc:sldMk cId="113994199" sldId="1438"/>
            <ac:spMk id="13" creationId="{6EE4A792-96E1-4D18-97E2-A13BE8874A4C}"/>
          </ac:spMkLst>
        </pc:spChg>
        <pc:spChg chg="add del mod">
          <ac:chgData name="张承勇" userId="04ec64db-0e6d-4542-b62f-9b650ffe9ad6" providerId="ADAL" clId="{71EC3202-C722-43D9-A7AF-9AF6987C9545}" dt="2025-02-27T09:14:34.429" v="45"/>
          <ac:spMkLst>
            <pc:docMk/>
            <pc:sldMk cId="113994199" sldId="1438"/>
            <ac:spMk id="15" creationId="{36958027-3E26-47D7-9250-3C5D5A18B97B}"/>
          </ac:spMkLst>
        </pc:spChg>
        <pc:spChg chg="add mod">
          <ac:chgData name="张承勇" userId="04ec64db-0e6d-4542-b62f-9b650ffe9ad6" providerId="ADAL" clId="{71EC3202-C722-43D9-A7AF-9AF6987C9545}" dt="2025-02-27T09:24:23.747" v="79" actId="1076"/>
          <ac:spMkLst>
            <pc:docMk/>
            <pc:sldMk cId="113994199" sldId="1438"/>
            <ac:spMk id="16" creationId="{12640F90-6037-4A1A-A205-6E9C840E11F3}"/>
          </ac:spMkLst>
        </pc:spChg>
        <pc:spChg chg="mod">
          <ac:chgData name="张承勇" userId="04ec64db-0e6d-4542-b62f-9b650ffe9ad6" providerId="ADAL" clId="{71EC3202-C722-43D9-A7AF-9AF6987C9545}" dt="2025-02-27T14:44:25.232" v="1051" actId="2711"/>
          <ac:spMkLst>
            <pc:docMk/>
            <pc:sldMk cId="113994199" sldId="1438"/>
            <ac:spMk id="22" creationId="{D4F22135-5077-4B6B-BAE5-8B6D846A656D}"/>
          </ac:spMkLst>
        </pc:spChg>
        <pc:grpChg chg="add mod">
          <ac:chgData name="张承勇" userId="04ec64db-0e6d-4542-b62f-9b650ffe9ad6" providerId="ADAL" clId="{71EC3202-C722-43D9-A7AF-9AF6987C9545}" dt="2025-02-27T09:24:23.323" v="78" actId="164"/>
          <ac:grpSpMkLst>
            <pc:docMk/>
            <pc:sldMk cId="113994199" sldId="1438"/>
            <ac:grpSpMk id="2" creationId="{7A47CE30-99A4-4B95-868F-21AF076050BC}"/>
          </ac:grpSpMkLst>
        </pc:grpChg>
        <pc:picChg chg="mod">
          <ac:chgData name="张承勇" userId="04ec64db-0e6d-4542-b62f-9b650ffe9ad6" providerId="ADAL" clId="{71EC3202-C722-43D9-A7AF-9AF6987C9545}" dt="2025-02-27T09:24:23.323" v="78" actId="164"/>
          <ac:picMkLst>
            <pc:docMk/>
            <pc:sldMk cId="113994199" sldId="1438"/>
            <ac:picMk id="6" creationId="{00FBAA5F-6E1C-4AAC-B7F4-BF16192C66B6}"/>
          </ac:picMkLst>
        </pc:picChg>
      </pc:sldChg>
      <pc:sldChg chg="addSp delSp modSp mod">
        <pc:chgData name="张承勇" userId="04ec64db-0e6d-4542-b62f-9b650ffe9ad6" providerId="ADAL" clId="{71EC3202-C722-43D9-A7AF-9AF6987C9545}" dt="2025-02-27T14:44:52.076" v="1053"/>
        <pc:sldMkLst>
          <pc:docMk/>
          <pc:sldMk cId="3525301193" sldId="1439"/>
        </pc:sldMkLst>
        <pc:spChg chg="add del mod">
          <ac:chgData name="张承勇" userId="04ec64db-0e6d-4542-b62f-9b650ffe9ad6" providerId="ADAL" clId="{71EC3202-C722-43D9-A7AF-9AF6987C9545}" dt="2025-02-27T14:44:51.753" v="1052" actId="478"/>
          <ac:spMkLst>
            <pc:docMk/>
            <pc:sldMk cId="3525301193" sldId="1439"/>
            <ac:spMk id="14" creationId="{7941B440-765E-4E29-8D4D-9AAF3C760261}"/>
          </ac:spMkLst>
        </pc:spChg>
        <pc:spChg chg="add mod">
          <ac:chgData name="张承勇" userId="04ec64db-0e6d-4542-b62f-9b650ffe9ad6" providerId="ADAL" clId="{71EC3202-C722-43D9-A7AF-9AF6987C9545}" dt="2025-02-27T14:44:52.076" v="1053"/>
          <ac:spMkLst>
            <pc:docMk/>
            <pc:sldMk cId="3525301193" sldId="1439"/>
            <ac:spMk id="15" creationId="{824C2545-542A-460D-8B0D-34FBFD82FDA2}"/>
          </ac:spMkLst>
        </pc:spChg>
        <pc:spChg chg="del">
          <ac:chgData name="张承勇" userId="04ec64db-0e6d-4542-b62f-9b650ffe9ad6" providerId="ADAL" clId="{71EC3202-C722-43D9-A7AF-9AF6987C9545}" dt="2025-02-27T09:33:55.435" v="154" actId="478"/>
          <ac:spMkLst>
            <pc:docMk/>
            <pc:sldMk cId="3525301193" sldId="1439"/>
            <ac:spMk id="20" creationId="{109A9B35-3FC9-4ECC-9E2D-3868AD251104}"/>
          </ac:spMkLst>
        </pc:spChg>
      </pc:sldChg>
      <pc:sldChg chg="addSp delSp modSp mod">
        <pc:chgData name="张承勇" userId="04ec64db-0e6d-4542-b62f-9b650ffe9ad6" providerId="ADAL" clId="{71EC3202-C722-43D9-A7AF-9AF6987C9545}" dt="2025-02-27T14:45:10.754" v="1059"/>
        <pc:sldMkLst>
          <pc:docMk/>
          <pc:sldMk cId="366636603" sldId="1443"/>
        </pc:sldMkLst>
        <pc:spChg chg="add del mod">
          <ac:chgData name="张承勇" userId="04ec64db-0e6d-4542-b62f-9b650ffe9ad6" providerId="ADAL" clId="{71EC3202-C722-43D9-A7AF-9AF6987C9545}" dt="2025-02-27T14:45:10.353" v="1058" actId="478"/>
          <ac:spMkLst>
            <pc:docMk/>
            <pc:sldMk cId="366636603" sldId="1443"/>
            <ac:spMk id="15" creationId="{52BB686C-6F90-496E-8A49-502DA79FA706}"/>
          </ac:spMkLst>
        </pc:spChg>
        <pc:spChg chg="add mod">
          <ac:chgData name="张承勇" userId="04ec64db-0e6d-4542-b62f-9b650ffe9ad6" providerId="ADAL" clId="{71EC3202-C722-43D9-A7AF-9AF6987C9545}" dt="2025-02-27T14:45:10.754" v="1059"/>
          <ac:spMkLst>
            <pc:docMk/>
            <pc:sldMk cId="366636603" sldId="1443"/>
            <ac:spMk id="16" creationId="{659808D2-9137-4CC0-9971-22691B06821A}"/>
          </ac:spMkLst>
        </pc:spChg>
        <pc:spChg chg="del">
          <ac:chgData name="张承勇" userId="04ec64db-0e6d-4542-b62f-9b650ffe9ad6" providerId="ADAL" clId="{71EC3202-C722-43D9-A7AF-9AF6987C9545}" dt="2025-02-27T09:34:09.244" v="160" actId="478"/>
          <ac:spMkLst>
            <pc:docMk/>
            <pc:sldMk cId="366636603" sldId="1443"/>
            <ac:spMk id="37" creationId="{08F5F31C-5A52-4413-A227-A5BD50061709}"/>
          </ac:spMkLst>
        </pc:spChg>
      </pc:sldChg>
      <pc:sldChg chg="addSp modSp mod modAnim">
        <pc:chgData name="张承勇" userId="04ec64db-0e6d-4542-b62f-9b650ffe9ad6" providerId="ADAL" clId="{71EC3202-C722-43D9-A7AF-9AF6987C9545}" dt="2025-02-27T14:56:15.130" v="1190"/>
        <pc:sldMkLst>
          <pc:docMk/>
          <pc:sldMk cId="2009447976" sldId="1444"/>
        </pc:sldMkLst>
        <pc:spChg chg="mod">
          <ac:chgData name="张承勇" userId="04ec64db-0e6d-4542-b62f-9b650ffe9ad6" providerId="ADAL" clId="{71EC3202-C722-43D9-A7AF-9AF6987C9545}" dt="2025-02-27T09:33:22.570" v="135" actId="20577"/>
          <ac:spMkLst>
            <pc:docMk/>
            <pc:sldMk cId="2009447976" sldId="1444"/>
            <ac:spMk id="2" creationId="{BD81B62A-DF2A-A431-F2B0-B095D894C406}"/>
          </ac:spMkLst>
        </pc:spChg>
        <pc:spChg chg="mod">
          <ac:chgData name="张承勇" userId="04ec64db-0e6d-4542-b62f-9b650ffe9ad6" providerId="ADAL" clId="{71EC3202-C722-43D9-A7AF-9AF6987C9545}" dt="2025-02-27T14:56:04.314" v="1188" actId="164"/>
          <ac:spMkLst>
            <pc:docMk/>
            <pc:sldMk cId="2009447976" sldId="1444"/>
            <ac:spMk id="4" creationId="{ED30DEA2-D265-4C65-8CC2-005BD448C6F8}"/>
          </ac:spMkLst>
        </pc:spChg>
        <pc:grpChg chg="add mod">
          <ac:chgData name="张承勇" userId="04ec64db-0e6d-4542-b62f-9b650ffe9ad6" providerId="ADAL" clId="{71EC3202-C722-43D9-A7AF-9AF6987C9545}" dt="2025-02-27T14:56:04.314" v="1188" actId="164"/>
          <ac:grpSpMkLst>
            <pc:docMk/>
            <pc:sldMk cId="2009447976" sldId="1444"/>
            <ac:grpSpMk id="5" creationId="{807898B2-BD23-4E3F-9F46-9F3B9EFC73F5}"/>
          </ac:grpSpMkLst>
        </pc:grpChg>
        <pc:grpChg chg="mod">
          <ac:chgData name="张承勇" userId="04ec64db-0e6d-4542-b62f-9b650ffe9ad6" providerId="ADAL" clId="{71EC3202-C722-43D9-A7AF-9AF6987C9545}" dt="2025-02-27T14:56:04.314" v="1188" actId="164"/>
          <ac:grpSpMkLst>
            <pc:docMk/>
            <pc:sldMk cId="2009447976" sldId="1444"/>
            <ac:grpSpMk id="41" creationId="{B976A697-3438-46EB-A451-9B70A4026867}"/>
          </ac:grpSpMkLst>
        </pc:grpChg>
      </pc:sldChg>
      <pc:sldChg chg="addSp delSp modSp mod modAnim">
        <pc:chgData name="张承勇" userId="04ec64db-0e6d-4542-b62f-9b650ffe9ad6" providerId="ADAL" clId="{71EC3202-C722-43D9-A7AF-9AF6987C9545}" dt="2025-02-27T14:45:06.493" v="1057"/>
        <pc:sldMkLst>
          <pc:docMk/>
          <pc:sldMk cId="3141828478" sldId="1446"/>
        </pc:sldMkLst>
        <pc:spChg chg="mod">
          <ac:chgData name="张承勇" userId="04ec64db-0e6d-4542-b62f-9b650ffe9ad6" providerId="ADAL" clId="{71EC3202-C722-43D9-A7AF-9AF6987C9545}" dt="2025-02-27T09:25:00.918" v="88"/>
          <ac:spMkLst>
            <pc:docMk/>
            <pc:sldMk cId="3141828478" sldId="1446"/>
            <ac:spMk id="15" creationId="{DBFE6CD1-45BF-4EF6-9129-040CB43E67DA}"/>
          </ac:spMkLst>
        </pc:spChg>
        <pc:spChg chg="mod">
          <ac:chgData name="张承勇" userId="04ec64db-0e6d-4542-b62f-9b650ffe9ad6" providerId="ADAL" clId="{71EC3202-C722-43D9-A7AF-9AF6987C9545}" dt="2025-02-27T09:26:14.750" v="122" actId="20577"/>
          <ac:spMkLst>
            <pc:docMk/>
            <pc:sldMk cId="3141828478" sldId="1446"/>
            <ac:spMk id="16" creationId="{7B7D84FD-1594-42F4-82B6-6017E6212DD2}"/>
          </ac:spMkLst>
        </pc:spChg>
        <pc:spChg chg="mod">
          <ac:chgData name="张承勇" userId="04ec64db-0e6d-4542-b62f-9b650ffe9ad6" providerId="ADAL" clId="{71EC3202-C722-43D9-A7AF-9AF6987C9545}" dt="2025-02-27T09:25:00.918" v="88"/>
          <ac:spMkLst>
            <pc:docMk/>
            <pc:sldMk cId="3141828478" sldId="1446"/>
            <ac:spMk id="18" creationId="{BFF5E261-CFB7-4A64-8030-3D33CD3AB6CF}"/>
          </ac:spMkLst>
        </pc:spChg>
        <pc:spChg chg="mod">
          <ac:chgData name="张承勇" userId="04ec64db-0e6d-4542-b62f-9b650ffe9ad6" providerId="ADAL" clId="{71EC3202-C722-43D9-A7AF-9AF6987C9545}" dt="2025-02-27T09:25:00.918" v="88"/>
          <ac:spMkLst>
            <pc:docMk/>
            <pc:sldMk cId="3141828478" sldId="1446"/>
            <ac:spMk id="20" creationId="{6E1B1804-B9A6-4747-8776-B1DC8B61C70C}"/>
          </ac:spMkLst>
        </pc:spChg>
        <pc:spChg chg="mod">
          <ac:chgData name="张承勇" userId="04ec64db-0e6d-4542-b62f-9b650ffe9ad6" providerId="ADAL" clId="{71EC3202-C722-43D9-A7AF-9AF6987C9545}" dt="2025-02-27T09:25:00.918" v="88"/>
          <ac:spMkLst>
            <pc:docMk/>
            <pc:sldMk cId="3141828478" sldId="1446"/>
            <ac:spMk id="21" creationId="{836CC0E1-1ABB-42C4-AC08-D2981918E1F4}"/>
          </ac:spMkLst>
        </pc:spChg>
        <pc:spChg chg="mod">
          <ac:chgData name="张承勇" userId="04ec64db-0e6d-4542-b62f-9b650ffe9ad6" providerId="ADAL" clId="{71EC3202-C722-43D9-A7AF-9AF6987C9545}" dt="2025-02-27T09:25:00.918" v="88"/>
          <ac:spMkLst>
            <pc:docMk/>
            <pc:sldMk cId="3141828478" sldId="1446"/>
            <ac:spMk id="22" creationId="{804C4672-7106-4574-A8E8-CDC76486436B}"/>
          </ac:spMkLst>
        </pc:spChg>
        <pc:spChg chg="add del mod">
          <ac:chgData name="张承勇" userId="04ec64db-0e6d-4542-b62f-9b650ffe9ad6" providerId="ADAL" clId="{71EC3202-C722-43D9-A7AF-9AF6987C9545}" dt="2025-02-27T14:45:06.107" v="1056" actId="478"/>
          <ac:spMkLst>
            <pc:docMk/>
            <pc:sldMk cId="3141828478" sldId="1446"/>
            <ac:spMk id="23" creationId="{1C073501-41D6-4EAC-8AA1-4396501C0D28}"/>
          </ac:spMkLst>
        </pc:spChg>
        <pc:spChg chg="add mod">
          <ac:chgData name="张承勇" userId="04ec64db-0e6d-4542-b62f-9b650ffe9ad6" providerId="ADAL" clId="{71EC3202-C722-43D9-A7AF-9AF6987C9545}" dt="2025-02-27T14:45:06.493" v="1057"/>
          <ac:spMkLst>
            <pc:docMk/>
            <pc:sldMk cId="3141828478" sldId="1446"/>
            <ac:spMk id="24" creationId="{DF2E47E9-DEB2-4456-9471-1D0CCF4C9CEB}"/>
          </ac:spMkLst>
        </pc:spChg>
        <pc:spChg chg="mod">
          <ac:chgData name="张承勇" userId="04ec64db-0e6d-4542-b62f-9b650ffe9ad6" providerId="ADAL" clId="{71EC3202-C722-43D9-A7AF-9AF6987C9545}" dt="2025-02-27T09:25:58.788" v="120" actId="1037"/>
          <ac:spMkLst>
            <pc:docMk/>
            <pc:sldMk cId="3141828478" sldId="1446"/>
            <ac:spMk id="36" creationId="{D25B7E14-3A16-4AE4-968C-F84A790DA812}"/>
          </ac:spMkLst>
        </pc:spChg>
        <pc:spChg chg="del">
          <ac:chgData name="张承勇" userId="04ec64db-0e6d-4542-b62f-9b650ffe9ad6" providerId="ADAL" clId="{71EC3202-C722-43D9-A7AF-9AF6987C9545}" dt="2025-02-27T09:34:01.622" v="158" actId="478"/>
          <ac:spMkLst>
            <pc:docMk/>
            <pc:sldMk cId="3141828478" sldId="1446"/>
            <ac:spMk id="37" creationId="{08F5F31C-5A52-4413-A227-A5BD50061709}"/>
          </ac:spMkLst>
        </pc:spChg>
        <pc:grpChg chg="add mod">
          <ac:chgData name="张承勇" userId="04ec64db-0e6d-4542-b62f-9b650ffe9ad6" providerId="ADAL" clId="{71EC3202-C722-43D9-A7AF-9AF6987C9545}" dt="2025-02-27T09:26:12.054" v="121" actId="1076"/>
          <ac:grpSpMkLst>
            <pc:docMk/>
            <pc:sldMk cId="3141828478" sldId="1446"/>
            <ac:grpSpMk id="11" creationId="{6856C091-BA4E-4694-AB48-8C1C87A1AA28}"/>
          </ac:grpSpMkLst>
        </pc:grpChg>
        <pc:grpChg chg="mod">
          <ac:chgData name="张承勇" userId="04ec64db-0e6d-4542-b62f-9b650ffe9ad6" providerId="ADAL" clId="{71EC3202-C722-43D9-A7AF-9AF6987C9545}" dt="2025-02-27T09:25:00.918" v="88"/>
          <ac:grpSpMkLst>
            <pc:docMk/>
            <pc:sldMk cId="3141828478" sldId="1446"/>
            <ac:grpSpMk id="13" creationId="{EB4CAF34-9ACB-4D08-8998-42C58042D8B8}"/>
          </ac:grpSpMkLst>
        </pc:grpChg>
        <pc:grpChg chg="mod">
          <ac:chgData name="张承勇" userId="04ec64db-0e6d-4542-b62f-9b650ffe9ad6" providerId="ADAL" clId="{71EC3202-C722-43D9-A7AF-9AF6987C9545}" dt="2025-02-27T09:25:00.918" v="88"/>
          <ac:grpSpMkLst>
            <pc:docMk/>
            <pc:sldMk cId="3141828478" sldId="1446"/>
            <ac:grpSpMk id="14" creationId="{EF448141-A62A-42C1-8B43-0F839A1AAA84}"/>
          </ac:grpSpMkLst>
        </pc:grpChg>
        <pc:picChg chg="mod">
          <ac:chgData name="张承勇" userId="04ec64db-0e6d-4542-b62f-9b650ffe9ad6" providerId="ADAL" clId="{71EC3202-C722-43D9-A7AF-9AF6987C9545}" dt="2025-02-27T09:25:00.918" v="88"/>
          <ac:picMkLst>
            <pc:docMk/>
            <pc:sldMk cId="3141828478" sldId="1446"/>
            <ac:picMk id="19" creationId="{6C47AF80-3295-43A2-91D2-F6F1326905E9}"/>
          </ac:picMkLst>
        </pc:picChg>
        <pc:cxnChg chg="mod">
          <ac:chgData name="张承勇" userId="04ec64db-0e6d-4542-b62f-9b650ffe9ad6" providerId="ADAL" clId="{71EC3202-C722-43D9-A7AF-9AF6987C9545}" dt="2025-02-27T09:25:00.918" v="88"/>
          <ac:cxnSpMkLst>
            <pc:docMk/>
            <pc:sldMk cId="3141828478" sldId="1446"/>
            <ac:cxnSpMk id="17" creationId="{50992A19-5A0E-42DF-BCC0-D5D327C9FEAA}"/>
          </ac:cxnSpMkLst>
        </pc:cxnChg>
      </pc:sldChg>
      <pc:sldChg chg="addSp delSp modSp add mod addAnim delAnim modAnim">
        <pc:chgData name="张承勇" userId="04ec64db-0e6d-4542-b62f-9b650ffe9ad6" providerId="ADAL" clId="{71EC3202-C722-43D9-A7AF-9AF6987C9545}" dt="2025-02-27T14:45:14.708" v="1061"/>
        <pc:sldMkLst>
          <pc:docMk/>
          <pc:sldMk cId="3533707969" sldId="1450"/>
        </pc:sldMkLst>
        <pc:spChg chg="del">
          <ac:chgData name="张承勇" userId="04ec64db-0e6d-4542-b62f-9b650ffe9ad6" providerId="ADAL" clId="{71EC3202-C722-43D9-A7AF-9AF6987C9545}" dt="2025-02-27T09:40:45.460" v="255" actId="478"/>
          <ac:spMkLst>
            <pc:docMk/>
            <pc:sldMk cId="3533707969" sldId="1450"/>
            <ac:spMk id="12" creationId="{8A55825D-C842-4381-8CEB-9FCC13F9ADA9}"/>
          </ac:spMkLst>
        </pc:spChg>
        <pc:spChg chg="del mod">
          <ac:chgData name="张承勇" userId="04ec64db-0e6d-4542-b62f-9b650ffe9ad6" providerId="ADAL" clId="{71EC3202-C722-43D9-A7AF-9AF6987C9545}" dt="2025-02-27T09:39:45.243" v="202" actId="478"/>
          <ac:spMkLst>
            <pc:docMk/>
            <pc:sldMk cId="3533707969" sldId="1450"/>
            <ac:spMk id="14" creationId="{DDF707CA-2510-4634-A334-7F63ED8C8F6E}"/>
          </ac:spMkLst>
        </pc:spChg>
        <pc:spChg chg="mod">
          <ac:chgData name="张承勇" userId="04ec64db-0e6d-4542-b62f-9b650ffe9ad6" providerId="ADAL" clId="{71EC3202-C722-43D9-A7AF-9AF6987C9545}" dt="2025-02-27T11:55:02.720" v="489" actId="404"/>
          <ac:spMkLst>
            <pc:docMk/>
            <pc:sldMk cId="3533707969" sldId="1450"/>
            <ac:spMk id="18" creationId="{2D646EB4-96AF-4659-AC45-A67684ED2C55}"/>
          </ac:spMkLst>
        </pc:spChg>
        <pc:spChg chg="mod">
          <ac:chgData name="张承勇" userId="04ec64db-0e6d-4542-b62f-9b650ffe9ad6" providerId="ADAL" clId="{71EC3202-C722-43D9-A7AF-9AF6987C9545}" dt="2025-02-27T11:55:02.720" v="489" actId="404"/>
          <ac:spMkLst>
            <pc:docMk/>
            <pc:sldMk cId="3533707969" sldId="1450"/>
            <ac:spMk id="20" creationId="{84BAA0BE-425D-4FAD-A360-8D6A69C4ED78}"/>
          </ac:spMkLst>
        </pc:spChg>
        <pc:spChg chg="mod">
          <ac:chgData name="张承勇" userId="04ec64db-0e6d-4542-b62f-9b650ffe9ad6" providerId="ADAL" clId="{71EC3202-C722-43D9-A7AF-9AF6987C9545}" dt="2025-02-27T09:41:59.881" v="274" actId="165"/>
          <ac:spMkLst>
            <pc:docMk/>
            <pc:sldMk cId="3533707969" sldId="1450"/>
            <ac:spMk id="21" creationId="{E48760DA-71F3-4947-A1EB-EB13ACC82CAD}"/>
          </ac:spMkLst>
        </pc:spChg>
        <pc:spChg chg="mod">
          <ac:chgData name="张承勇" userId="04ec64db-0e6d-4542-b62f-9b650ffe9ad6" providerId="ADAL" clId="{71EC3202-C722-43D9-A7AF-9AF6987C9545}" dt="2025-02-27T09:41:59.881" v="274" actId="165"/>
          <ac:spMkLst>
            <pc:docMk/>
            <pc:sldMk cId="3533707969" sldId="1450"/>
            <ac:spMk id="22" creationId="{6555B61F-7A41-42F8-AC77-B01FAC8F6E87}"/>
          </ac:spMkLst>
        </pc:spChg>
        <pc:spChg chg="del">
          <ac:chgData name="张承勇" userId="04ec64db-0e6d-4542-b62f-9b650ffe9ad6" providerId="ADAL" clId="{71EC3202-C722-43D9-A7AF-9AF6987C9545}" dt="2025-02-27T09:39:55.561" v="205" actId="478"/>
          <ac:spMkLst>
            <pc:docMk/>
            <pc:sldMk cId="3533707969" sldId="1450"/>
            <ac:spMk id="34" creationId="{EF31464D-D910-42F8-8E90-F84D5EE9E2CE}"/>
          </ac:spMkLst>
        </pc:spChg>
        <pc:spChg chg="del topLvl">
          <ac:chgData name="张承勇" userId="04ec64db-0e6d-4542-b62f-9b650ffe9ad6" providerId="ADAL" clId="{71EC3202-C722-43D9-A7AF-9AF6987C9545}" dt="2025-02-27T09:40:17.125" v="213" actId="478"/>
          <ac:spMkLst>
            <pc:docMk/>
            <pc:sldMk cId="3533707969" sldId="1450"/>
            <ac:spMk id="44" creationId="{D715F896-8501-4546-A616-E73343F6EF60}"/>
          </ac:spMkLst>
        </pc:spChg>
        <pc:spChg chg="del">
          <ac:chgData name="张承勇" userId="04ec64db-0e6d-4542-b62f-9b650ffe9ad6" providerId="ADAL" clId="{71EC3202-C722-43D9-A7AF-9AF6987C9545}" dt="2025-02-27T09:34:13.587" v="162" actId="478"/>
          <ac:spMkLst>
            <pc:docMk/>
            <pc:sldMk cId="3533707969" sldId="1450"/>
            <ac:spMk id="52" creationId="{9808F04C-1C08-4953-89A4-D9E153AEE470}"/>
          </ac:spMkLst>
        </pc:spChg>
        <pc:spChg chg="add del mod">
          <ac:chgData name="张承勇" userId="04ec64db-0e6d-4542-b62f-9b650ffe9ad6" providerId="ADAL" clId="{71EC3202-C722-43D9-A7AF-9AF6987C9545}" dt="2025-02-27T14:45:14.363" v="1060" actId="478"/>
          <ac:spMkLst>
            <pc:docMk/>
            <pc:sldMk cId="3533707969" sldId="1450"/>
            <ac:spMk id="54" creationId="{8771A29B-BEE9-49A5-B403-E24CA0ADACA9}"/>
          </ac:spMkLst>
        </pc:spChg>
        <pc:spChg chg="add del mod">
          <ac:chgData name="张承勇" userId="04ec64db-0e6d-4542-b62f-9b650ffe9ad6" providerId="ADAL" clId="{71EC3202-C722-43D9-A7AF-9AF6987C9545}" dt="2025-02-27T09:39:39.126" v="197"/>
          <ac:spMkLst>
            <pc:docMk/>
            <pc:sldMk cId="3533707969" sldId="1450"/>
            <ac:spMk id="55" creationId="{6B3DB8F1-A708-4161-8A4E-97D5372377EB}"/>
          </ac:spMkLst>
        </pc:spChg>
        <pc:spChg chg="add mod">
          <ac:chgData name="张承勇" userId="04ec64db-0e6d-4542-b62f-9b650ffe9ad6" providerId="ADAL" clId="{71EC3202-C722-43D9-A7AF-9AF6987C9545}" dt="2025-02-27T11:51:39.912" v="454" actId="207"/>
          <ac:spMkLst>
            <pc:docMk/>
            <pc:sldMk cId="3533707969" sldId="1450"/>
            <ac:spMk id="56" creationId="{6B6BA505-2321-4F68-B12E-ECF3A2F6EADE}"/>
          </ac:spMkLst>
        </pc:spChg>
        <pc:spChg chg="add mod">
          <ac:chgData name="张承勇" userId="04ec64db-0e6d-4542-b62f-9b650ffe9ad6" providerId="ADAL" clId="{71EC3202-C722-43D9-A7AF-9AF6987C9545}" dt="2025-02-27T11:36:25.068" v="432" actId="165"/>
          <ac:spMkLst>
            <pc:docMk/>
            <pc:sldMk cId="3533707969" sldId="1450"/>
            <ac:spMk id="57" creationId="{E7EA2D2F-32F1-4077-A899-7983155D2103}"/>
          </ac:spMkLst>
        </pc:spChg>
        <pc:spChg chg="add mod">
          <ac:chgData name="张承勇" userId="04ec64db-0e6d-4542-b62f-9b650ffe9ad6" providerId="ADAL" clId="{71EC3202-C722-43D9-A7AF-9AF6987C9545}" dt="2025-02-27T11:55:02.720" v="489" actId="404"/>
          <ac:spMkLst>
            <pc:docMk/>
            <pc:sldMk cId="3533707969" sldId="1450"/>
            <ac:spMk id="59" creationId="{06280424-73D5-4DD2-893A-E88D5BB0B3F9}"/>
          </ac:spMkLst>
        </pc:spChg>
        <pc:spChg chg="add del">
          <ac:chgData name="张承勇" userId="04ec64db-0e6d-4542-b62f-9b650ffe9ad6" providerId="ADAL" clId="{71EC3202-C722-43D9-A7AF-9AF6987C9545}" dt="2025-02-27T11:31:47.583" v="387" actId="478"/>
          <ac:spMkLst>
            <pc:docMk/>
            <pc:sldMk cId="3533707969" sldId="1450"/>
            <ac:spMk id="61" creationId="{7E9D6623-221A-4FDF-9019-265736992E60}"/>
          </ac:spMkLst>
        </pc:spChg>
        <pc:spChg chg="add mod">
          <ac:chgData name="张承勇" userId="04ec64db-0e6d-4542-b62f-9b650ffe9ad6" providerId="ADAL" clId="{71EC3202-C722-43D9-A7AF-9AF6987C9545}" dt="2025-02-27T09:43:40.110" v="326" actId="164"/>
          <ac:spMkLst>
            <pc:docMk/>
            <pc:sldMk cId="3533707969" sldId="1450"/>
            <ac:spMk id="63" creationId="{95D8DC65-575C-40E5-B972-C5FDF3AE4B9C}"/>
          </ac:spMkLst>
        </pc:spChg>
        <pc:spChg chg="mod">
          <ac:chgData name="张承勇" userId="04ec64db-0e6d-4542-b62f-9b650ffe9ad6" providerId="ADAL" clId="{71EC3202-C722-43D9-A7AF-9AF6987C9545}" dt="2025-02-27T11:38:40.669" v="453" actId="1076"/>
          <ac:spMkLst>
            <pc:docMk/>
            <pc:sldMk cId="3533707969" sldId="1450"/>
            <ac:spMk id="69" creationId="{EFD96628-71B2-4FCC-875F-45460C20C64E}"/>
          </ac:spMkLst>
        </pc:spChg>
        <pc:spChg chg="mod">
          <ac:chgData name="张承勇" userId="04ec64db-0e6d-4542-b62f-9b650ffe9ad6" providerId="ADAL" clId="{71EC3202-C722-43D9-A7AF-9AF6987C9545}" dt="2025-02-27T11:38:37.449" v="452" actId="1076"/>
          <ac:spMkLst>
            <pc:docMk/>
            <pc:sldMk cId="3533707969" sldId="1450"/>
            <ac:spMk id="71" creationId="{5AB9E47A-D6C6-4BCE-84AF-1D019A594EE5}"/>
          </ac:spMkLst>
        </pc:spChg>
        <pc:spChg chg="add mod">
          <ac:chgData name="张承勇" userId="04ec64db-0e6d-4542-b62f-9b650ffe9ad6" providerId="ADAL" clId="{71EC3202-C722-43D9-A7AF-9AF6987C9545}" dt="2025-02-27T09:43:02.662" v="291" actId="571"/>
          <ac:spMkLst>
            <pc:docMk/>
            <pc:sldMk cId="3533707969" sldId="1450"/>
            <ac:spMk id="75" creationId="{B1EFDC13-3587-460F-84B6-3B750024136D}"/>
          </ac:spMkLst>
        </pc:spChg>
        <pc:spChg chg="mod">
          <ac:chgData name="张承勇" userId="04ec64db-0e6d-4542-b62f-9b650ffe9ad6" providerId="ADAL" clId="{71EC3202-C722-43D9-A7AF-9AF6987C9545}" dt="2025-02-27T09:35:29.903" v="181" actId="1076"/>
          <ac:spMkLst>
            <pc:docMk/>
            <pc:sldMk cId="3533707969" sldId="1450"/>
            <ac:spMk id="76" creationId="{ACD9FBB1-8BC2-4E65-975F-C1996DCC3232}"/>
          </ac:spMkLst>
        </pc:spChg>
        <pc:spChg chg="mod topLvl">
          <ac:chgData name="张承勇" userId="04ec64db-0e6d-4542-b62f-9b650ffe9ad6" providerId="ADAL" clId="{71EC3202-C722-43D9-A7AF-9AF6987C9545}" dt="2025-02-27T11:55:18.471" v="492" actId="1076"/>
          <ac:spMkLst>
            <pc:docMk/>
            <pc:sldMk cId="3533707969" sldId="1450"/>
            <ac:spMk id="77" creationId="{23619F0C-1D52-4425-903D-6ECADB4997EB}"/>
          </ac:spMkLst>
        </pc:spChg>
        <pc:spChg chg="mod">
          <ac:chgData name="张承勇" userId="04ec64db-0e6d-4542-b62f-9b650ffe9ad6" providerId="ADAL" clId="{71EC3202-C722-43D9-A7AF-9AF6987C9545}" dt="2025-02-27T11:52:41.104" v="455" actId="14100"/>
          <ac:spMkLst>
            <pc:docMk/>
            <pc:sldMk cId="3533707969" sldId="1450"/>
            <ac:spMk id="78" creationId="{C5E9EE21-E4F4-4639-B926-54D2F95D2D94}"/>
          </ac:spMkLst>
        </pc:spChg>
        <pc:spChg chg="mod">
          <ac:chgData name="张承勇" userId="04ec64db-0e6d-4542-b62f-9b650ffe9ad6" providerId="ADAL" clId="{71EC3202-C722-43D9-A7AF-9AF6987C9545}" dt="2025-02-27T09:43:56.799" v="329"/>
          <ac:spMkLst>
            <pc:docMk/>
            <pc:sldMk cId="3533707969" sldId="1450"/>
            <ac:spMk id="81" creationId="{AC7F4BA4-C507-4BA6-9D07-1BBBF1829C2D}"/>
          </ac:spMkLst>
        </pc:spChg>
        <pc:spChg chg="mod">
          <ac:chgData name="张承勇" userId="04ec64db-0e6d-4542-b62f-9b650ffe9ad6" providerId="ADAL" clId="{71EC3202-C722-43D9-A7AF-9AF6987C9545}" dt="2025-02-27T09:43:56.799" v="329"/>
          <ac:spMkLst>
            <pc:docMk/>
            <pc:sldMk cId="3533707969" sldId="1450"/>
            <ac:spMk id="82" creationId="{441BE40A-D45F-48D3-93B2-85ECA6024C6B}"/>
          </ac:spMkLst>
        </pc:spChg>
        <pc:spChg chg="mod">
          <ac:chgData name="张承勇" userId="04ec64db-0e6d-4542-b62f-9b650ffe9ad6" providerId="ADAL" clId="{71EC3202-C722-43D9-A7AF-9AF6987C9545}" dt="2025-02-27T09:43:56.799" v="329"/>
          <ac:spMkLst>
            <pc:docMk/>
            <pc:sldMk cId="3533707969" sldId="1450"/>
            <ac:spMk id="85" creationId="{87788278-2B2A-4FA6-B64B-E2498E3D99E5}"/>
          </ac:spMkLst>
        </pc:spChg>
        <pc:spChg chg="mod">
          <ac:chgData name="张承勇" userId="04ec64db-0e6d-4542-b62f-9b650ffe9ad6" providerId="ADAL" clId="{71EC3202-C722-43D9-A7AF-9AF6987C9545}" dt="2025-02-27T09:43:56.799" v="329"/>
          <ac:spMkLst>
            <pc:docMk/>
            <pc:sldMk cId="3533707969" sldId="1450"/>
            <ac:spMk id="87" creationId="{A00A88AF-663D-41F4-873A-16DAA6C0EE17}"/>
          </ac:spMkLst>
        </pc:spChg>
        <pc:spChg chg="mod">
          <ac:chgData name="张承勇" userId="04ec64db-0e6d-4542-b62f-9b650ffe9ad6" providerId="ADAL" clId="{71EC3202-C722-43D9-A7AF-9AF6987C9545}" dt="2025-02-27T09:44:21.158" v="336"/>
          <ac:spMkLst>
            <pc:docMk/>
            <pc:sldMk cId="3533707969" sldId="1450"/>
            <ac:spMk id="89" creationId="{F2E93532-03F0-4AE1-A8B5-2A2519A8ABAA}"/>
          </ac:spMkLst>
        </pc:spChg>
        <pc:spChg chg="mod">
          <ac:chgData name="张承勇" userId="04ec64db-0e6d-4542-b62f-9b650ffe9ad6" providerId="ADAL" clId="{71EC3202-C722-43D9-A7AF-9AF6987C9545}" dt="2025-02-27T09:43:56.799" v="329"/>
          <ac:spMkLst>
            <pc:docMk/>
            <pc:sldMk cId="3533707969" sldId="1450"/>
            <ac:spMk id="90" creationId="{ABCCFD25-923E-473D-9554-A70F2A53B36E}"/>
          </ac:spMkLst>
        </pc:spChg>
        <pc:spChg chg="mod">
          <ac:chgData name="张承勇" userId="04ec64db-0e6d-4542-b62f-9b650ffe9ad6" providerId="ADAL" clId="{71EC3202-C722-43D9-A7AF-9AF6987C9545}" dt="2025-02-27T11:29:47.963" v="369" actId="1038"/>
          <ac:spMkLst>
            <pc:docMk/>
            <pc:sldMk cId="3533707969" sldId="1450"/>
            <ac:spMk id="92" creationId="{C1AD36BF-DA78-4E5E-B95A-E45AF2A7B8FD}"/>
          </ac:spMkLst>
        </pc:spChg>
        <pc:spChg chg="mod">
          <ac:chgData name="张承勇" userId="04ec64db-0e6d-4542-b62f-9b650ffe9ad6" providerId="ADAL" clId="{71EC3202-C722-43D9-A7AF-9AF6987C9545}" dt="2025-02-27T11:30:13.225" v="377" actId="1076"/>
          <ac:spMkLst>
            <pc:docMk/>
            <pc:sldMk cId="3533707969" sldId="1450"/>
            <ac:spMk id="95" creationId="{4FCA6B45-601C-4E82-A566-1A91349834F6}"/>
          </ac:spMkLst>
        </pc:spChg>
        <pc:spChg chg="add mod">
          <ac:chgData name="张承勇" userId="04ec64db-0e6d-4542-b62f-9b650ffe9ad6" providerId="ADAL" clId="{71EC3202-C722-43D9-A7AF-9AF6987C9545}" dt="2025-02-27T09:45:13.159" v="343" actId="164"/>
          <ac:spMkLst>
            <pc:docMk/>
            <pc:sldMk cId="3533707969" sldId="1450"/>
            <ac:spMk id="98" creationId="{70905B66-5080-4947-B89C-70D8EA3D4855}"/>
          </ac:spMkLst>
        </pc:spChg>
        <pc:spChg chg="add mod">
          <ac:chgData name="张承勇" userId="04ec64db-0e6d-4542-b62f-9b650ffe9ad6" providerId="ADAL" clId="{71EC3202-C722-43D9-A7AF-9AF6987C9545}" dt="2025-02-27T11:34:55.468" v="404" actId="164"/>
          <ac:spMkLst>
            <pc:docMk/>
            <pc:sldMk cId="3533707969" sldId="1450"/>
            <ac:spMk id="99" creationId="{AAD8B9AC-8CC5-4704-AD17-20C6EC434660}"/>
          </ac:spMkLst>
        </pc:spChg>
        <pc:spChg chg="add mod topLvl">
          <ac:chgData name="张承勇" userId="04ec64db-0e6d-4542-b62f-9b650ffe9ad6" providerId="ADAL" clId="{71EC3202-C722-43D9-A7AF-9AF6987C9545}" dt="2025-02-27T11:55:27.810" v="494" actId="164"/>
          <ac:spMkLst>
            <pc:docMk/>
            <pc:sldMk cId="3533707969" sldId="1450"/>
            <ac:spMk id="106" creationId="{5698CA74-325E-47FA-9B24-86FC7DC12100}"/>
          </ac:spMkLst>
        </pc:spChg>
        <pc:spChg chg="add del mod topLvl">
          <ac:chgData name="张承勇" userId="04ec64db-0e6d-4542-b62f-9b650ffe9ad6" providerId="ADAL" clId="{71EC3202-C722-43D9-A7AF-9AF6987C9545}" dt="2025-02-27T11:54:40.286" v="483" actId="478"/>
          <ac:spMkLst>
            <pc:docMk/>
            <pc:sldMk cId="3533707969" sldId="1450"/>
            <ac:spMk id="107" creationId="{A69E7B5E-B9AE-4F0E-8313-5781F7EEDC79}"/>
          </ac:spMkLst>
        </pc:spChg>
        <pc:spChg chg="add mod">
          <ac:chgData name="张承勇" userId="04ec64db-0e6d-4542-b62f-9b650ffe9ad6" providerId="ADAL" clId="{71EC3202-C722-43D9-A7AF-9AF6987C9545}" dt="2025-02-27T14:45:14.708" v="1061"/>
          <ac:spMkLst>
            <pc:docMk/>
            <pc:sldMk cId="3533707969" sldId="1450"/>
            <ac:spMk id="110" creationId="{D8C1C78C-1583-4A1E-BA24-7F3C712E1A3E}"/>
          </ac:spMkLst>
        </pc:spChg>
        <pc:grpChg chg="add mod topLvl">
          <ac:chgData name="张承勇" userId="04ec64db-0e6d-4542-b62f-9b650ffe9ad6" providerId="ADAL" clId="{71EC3202-C722-43D9-A7AF-9AF6987C9545}" dt="2025-02-27T11:38:30.996" v="451" actId="1076"/>
          <ac:grpSpMkLst>
            <pc:docMk/>
            <pc:sldMk cId="3533707969" sldId="1450"/>
            <ac:grpSpMk id="2" creationId="{3EA6EB2F-8DA3-4AC4-8DC1-4D3B93FB22C6}"/>
          </ac:grpSpMkLst>
        </pc:grpChg>
        <pc:grpChg chg="add del mod">
          <ac:chgData name="张承勇" userId="04ec64db-0e6d-4542-b62f-9b650ffe9ad6" providerId="ADAL" clId="{71EC3202-C722-43D9-A7AF-9AF6987C9545}" dt="2025-02-27T09:41:59.881" v="274" actId="165"/>
          <ac:grpSpMkLst>
            <pc:docMk/>
            <pc:sldMk cId="3533707969" sldId="1450"/>
            <ac:grpSpMk id="7" creationId="{059C2FFF-07FE-4247-B95E-BFDE4818AF26}"/>
          </ac:grpSpMkLst>
        </pc:grpChg>
        <pc:grpChg chg="mod topLvl">
          <ac:chgData name="张承勇" userId="04ec64db-0e6d-4542-b62f-9b650ffe9ad6" providerId="ADAL" clId="{71EC3202-C722-43D9-A7AF-9AF6987C9545}" dt="2025-02-27T11:30:41.171" v="379" actId="164"/>
          <ac:grpSpMkLst>
            <pc:docMk/>
            <pc:sldMk cId="3533707969" sldId="1450"/>
            <ac:grpSpMk id="9" creationId="{70202D78-FD68-410C-9CE0-E56241CEFDD4}"/>
          </ac:grpSpMkLst>
        </pc:grpChg>
        <pc:grpChg chg="mod topLvl">
          <ac:chgData name="张承勇" userId="04ec64db-0e6d-4542-b62f-9b650ffe9ad6" providerId="ADAL" clId="{71EC3202-C722-43D9-A7AF-9AF6987C9545}" dt="2025-02-27T11:55:02.720" v="489" actId="404"/>
          <ac:grpSpMkLst>
            <pc:docMk/>
            <pc:sldMk cId="3533707969" sldId="1450"/>
            <ac:grpSpMk id="10" creationId="{299C2F3D-A3A9-410D-8A3B-97F47B660536}"/>
          </ac:grpSpMkLst>
        </pc:grpChg>
        <pc:grpChg chg="del">
          <ac:chgData name="张承勇" userId="04ec64db-0e6d-4542-b62f-9b650ffe9ad6" providerId="ADAL" clId="{71EC3202-C722-43D9-A7AF-9AF6987C9545}" dt="2025-02-27T09:40:00.802" v="207" actId="478"/>
          <ac:grpSpMkLst>
            <pc:docMk/>
            <pc:sldMk cId="3533707969" sldId="1450"/>
            <ac:grpSpMk id="11" creationId="{F79004E5-07EE-4343-AC15-7B04609A8929}"/>
          </ac:grpSpMkLst>
        </pc:grpChg>
        <pc:grpChg chg="del">
          <ac:chgData name="张承勇" userId="04ec64db-0e6d-4542-b62f-9b650ffe9ad6" providerId="ADAL" clId="{71EC3202-C722-43D9-A7AF-9AF6987C9545}" dt="2025-02-27T09:39:58.129" v="206" actId="478"/>
          <ac:grpSpMkLst>
            <pc:docMk/>
            <pc:sldMk cId="3533707969" sldId="1450"/>
            <ac:grpSpMk id="13" creationId="{1D35A479-B5E6-4AA4-8B30-92A578A8442D}"/>
          </ac:grpSpMkLst>
        </pc:grpChg>
        <pc:grpChg chg="mod">
          <ac:chgData name="张承勇" userId="04ec64db-0e6d-4542-b62f-9b650ffe9ad6" providerId="ADAL" clId="{71EC3202-C722-43D9-A7AF-9AF6987C9545}" dt="2025-02-27T11:55:02.720" v="489" actId="404"/>
          <ac:grpSpMkLst>
            <pc:docMk/>
            <pc:sldMk cId="3533707969" sldId="1450"/>
            <ac:grpSpMk id="17" creationId="{BEFC6699-C4AD-4D55-8868-B2B41B757EF2}"/>
          </ac:grpSpMkLst>
        </pc:grpChg>
        <pc:grpChg chg="add del mod">
          <ac:chgData name="张承勇" userId="04ec64db-0e6d-4542-b62f-9b650ffe9ad6" providerId="ADAL" clId="{71EC3202-C722-43D9-A7AF-9AF6987C9545}" dt="2025-02-27T09:44:02.482" v="331" actId="478"/>
          <ac:grpSpMkLst>
            <pc:docMk/>
            <pc:sldMk cId="3533707969" sldId="1450"/>
            <ac:grpSpMk id="23" creationId="{A2D8E25D-4A06-4075-B6D3-847EF83D9D9B}"/>
          </ac:grpSpMkLst>
        </pc:grpChg>
        <pc:grpChg chg="del">
          <ac:chgData name="张承勇" userId="04ec64db-0e6d-4542-b62f-9b650ffe9ad6" providerId="ADAL" clId="{71EC3202-C722-43D9-A7AF-9AF6987C9545}" dt="2025-02-27T09:40:09.226" v="211" actId="478"/>
          <ac:grpSpMkLst>
            <pc:docMk/>
            <pc:sldMk cId="3533707969" sldId="1450"/>
            <ac:grpSpMk id="24" creationId="{73B901AB-D37E-4AA9-B878-E056B791AC00}"/>
          </ac:grpSpMkLst>
        </pc:grpChg>
        <pc:grpChg chg="del">
          <ac:chgData name="张承勇" userId="04ec64db-0e6d-4542-b62f-9b650ffe9ad6" providerId="ADAL" clId="{71EC3202-C722-43D9-A7AF-9AF6987C9545}" dt="2025-02-27T09:40:07.306" v="210" actId="478"/>
          <ac:grpSpMkLst>
            <pc:docMk/>
            <pc:sldMk cId="3533707969" sldId="1450"/>
            <ac:grpSpMk id="33" creationId="{879BB511-286C-4AD2-A36A-0C63AE2AFE5D}"/>
          </ac:grpSpMkLst>
        </pc:grpChg>
        <pc:grpChg chg="add mod">
          <ac:chgData name="张承勇" userId="04ec64db-0e6d-4542-b62f-9b650ffe9ad6" providerId="ADAL" clId="{71EC3202-C722-43D9-A7AF-9AF6987C9545}" dt="2025-02-27T11:30:41.171" v="379" actId="164"/>
          <ac:grpSpMkLst>
            <pc:docMk/>
            <pc:sldMk cId="3533707969" sldId="1450"/>
            <ac:grpSpMk id="37" creationId="{E692EA94-2445-48E5-B06A-9EAEC2CC66E8}"/>
          </ac:grpSpMkLst>
        </pc:grpChg>
        <pc:grpChg chg="add mod">
          <ac:chgData name="张承勇" userId="04ec64db-0e6d-4542-b62f-9b650ffe9ad6" providerId="ADAL" clId="{71EC3202-C722-43D9-A7AF-9AF6987C9545}" dt="2025-02-27T11:55:02.720" v="489" actId="404"/>
          <ac:grpSpMkLst>
            <pc:docMk/>
            <pc:sldMk cId="3533707969" sldId="1450"/>
            <ac:grpSpMk id="38" creationId="{E4BCBDF6-3795-4BEC-88CC-96429E0E2449}"/>
          </ac:grpSpMkLst>
        </pc:grpChg>
        <pc:grpChg chg="add mod">
          <ac:chgData name="张承勇" userId="04ec64db-0e6d-4542-b62f-9b650ffe9ad6" providerId="ADAL" clId="{71EC3202-C722-43D9-A7AF-9AF6987C9545}" dt="2025-02-27T11:34:55.468" v="404" actId="164"/>
          <ac:grpSpMkLst>
            <pc:docMk/>
            <pc:sldMk cId="3533707969" sldId="1450"/>
            <ac:grpSpMk id="40" creationId="{5720DACF-EBB4-4D1B-8250-C45BE7BFD304}"/>
          </ac:grpSpMkLst>
        </pc:grpChg>
        <pc:grpChg chg="add mod">
          <ac:chgData name="张承勇" userId="04ec64db-0e6d-4542-b62f-9b650ffe9ad6" providerId="ADAL" clId="{71EC3202-C722-43D9-A7AF-9AF6987C9545}" dt="2025-02-27T11:55:02.720" v="489" actId="404"/>
          <ac:grpSpMkLst>
            <pc:docMk/>
            <pc:sldMk cId="3533707969" sldId="1450"/>
            <ac:grpSpMk id="41" creationId="{1030E990-01AB-466C-BAD5-4DC323413684}"/>
          </ac:grpSpMkLst>
        </pc:grpChg>
        <pc:grpChg chg="add mod">
          <ac:chgData name="张承勇" userId="04ec64db-0e6d-4542-b62f-9b650ffe9ad6" providerId="ADAL" clId="{71EC3202-C722-43D9-A7AF-9AF6987C9545}" dt="2025-02-27T11:55:27.810" v="494" actId="164"/>
          <ac:grpSpMkLst>
            <pc:docMk/>
            <pc:sldMk cId="3533707969" sldId="1450"/>
            <ac:grpSpMk id="42" creationId="{EB35FBBB-7179-4D1F-98B3-895D1F43F0C1}"/>
          </ac:grpSpMkLst>
        </pc:grpChg>
        <pc:grpChg chg="del">
          <ac:chgData name="张承勇" userId="04ec64db-0e6d-4542-b62f-9b650ffe9ad6" providerId="ADAL" clId="{71EC3202-C722-43D9-A7AF-9AF6987C9545}" dt="2025-02-27T09:40:17.125" v="213" actId="478"/>
          <ac:grpSpMkLst>
            <pc:docMk/>
            <pc:sldMk cId="3533707969" sldId="1450"/>
            <ac:grpSpMk id="43" creationId="{621741C1-CA65-4AA4-8F71-9657DE04AA21}"/>
          </ac:grpSpMkLst>
        </pc:grpChg>
        <pc:grpChg chg="del topLvl">
          <ac:chgData name="张承勇" userId="04ec64db-0e6d-4542-b62f-9b650ffe9ad6" providerId="ADAL" clId="{71EC3202-C722-43D9-A7AF-9AF6987C9545}" dt="2025-02-27T09:40:43.154" v="254" actId="478"/>
          <ac:grpSpMkLst>
            <pc:docMk/>
            <pc:sldMk cId="3533707969" sldId="1450"/>
            <ac:grpSpMk id="45" creationId="{806DB875-5365-410C-A04D-976A850FBA34}"/>
          </ac:grpSpMkLst>
        </pc:grpChg>
        <pc:grpChg chg="add mod">
          <ac:chgData name="张承勇" userId="04ec64db-0e6d-4542-b62f-9b650ffe9ad6" providerId="ADAL" clId="{71EC3202-C722-43D9-A7AF-9AF6987C9545}" dt="2025-02-27T11:38:30.996" v="451" actId="1076"/>
          <ac:grpSpMkLst>
            <pc:docMk/>
            <pc:sldMk cId="3533707969" sldId="1450"/>
            <ac:grpSpMk id="50" creationId="{71F310FF-349D-4EE6-B9E2-2ED5E3C876CB}"/>
          </ac:grpSpMkLst>
        </pc:grpChg>
        <pc:grpChg chg="add mod">
          <ac:chgData name="张承勇" userId="04ec64db-0e6d-4542-b62f-9b650ffe9ad6" providerId="ADAL" clId="{71EC3202-C722-43D9-A7AF-9AF6987C9545}" dt="2025-02-27T11:38:30.996" v="451" actId="1076"/>
          <ac:grpSpMkLst>
            <pc:docMk/>
            <pc:sldMk cId="3533707969" sldId="1450"/>
            <ac:grpSpMk id="51" creationId="{668FEEF9-FA37-475F-AC09-FF004236E2EE}"/>
          </ac:grpSpMkLst>
        </pc:grpChg>
        <pc:grpChg chg="add mod">
          <ac:chgData name="张承勇" userId="04ec64db-0e6d-4542-b62f-9b650ffe9ad6" providerId="ADAL" clId="{71EC3202-C722-43D9-A7AF-9AF6987C9545}" dt="2025-02-27T11:30:50.604" v="381" actId="164"/>
          <ac:grpSpMkLst>
            <pc:docMk/>
            <pc:sldMk cId="3533707969" sldId="1450"/>
            <ac:grpSpMk id="80" creationId="{48D3107B-F2D1-4817-A92C-038FB66175F9}"/>
          </ac:grpSpMkLst>
        </pc:grpChg>
        <pc:grpChg chg="add mod">
          <ac:chgData name="张承勇" userId="04ec64db-0e6d-4542-b62f-9b650ffe9ad6" providerId="ADAL" clId="{71EC3202-C722-43D9-A7AF-9AF6987C9545}" dt="2025-02-27T11:30:45.879" v="380" actId="164"/>
          <ac:grpSpMkLst>
            <pc:docMk/>
            <pc:sldMk cId="3533707969" sldId="1450"/>
            <ac:grpSpMk id="83" creationId="{61A63B10-4614-4D43-81C8-2469403A6070}"/>
          </ac:grpSpMkLst>
        </pc:grpChg>
        <pc:grpChg chg="mod">
          <ac:chgData name="张承勇" userId="04ec64db-0e6d-4542-b62f-9b650ffe9ad6" providerId="ADAL" clId="{71EC3202-C722-43D9-A7AF-9AF6987C9545}" dt="2025-02-27T09:43:56.799" v="329"/>
          <ac:grpSpMkLst>
            <pc:docMk/>
            <pc:sldMk cId="3533707969" sldId="1450"/>
            <ac:grpSpMk id="84" creationId="{EEC658A6-94E4-442F-A8FA-90025F7C4281}"/>
          </ac:grpSpMkLst>
        </pc:grpChg>
        <pc:grpChg chg="add del mod">
          <ac:chgData name="张承勇" userId="04ec64db-0e6d-4542-b62f-9b650ffe9ad6" providerId="ADAL" clId="{71EC3202-C722-43D9-A7AF-9AF6987C9545}" dt="2025-02-27T09:45:01.050" v="339" actId="478"/>
          <ac:grpSpMkLst>
            <pc:docMk/>
            <pc:sldMk cId="3533707969" sldId="1450"/>
            <ac:grpSpMk id="88" creationId="{DB87AA9F-3376-466A-AACD-F0E19437B7D4}"/>
          </ac:grpSpMkLst>
        </pc:grpChg>
        <pc:grpChg chg="add mod">
          <ac:chgData name="张承勇" userId="04ec64db-0e6d-4542-b62f-9b650ffe9ad6" providerId="ADAL" clId="{71EC3202-C722-43D9-A7AF-9AF6987C9545}" dt="2025-02-27T11:30:45.879" v="380" actId="164"/>
          <ac:grpSpMkLst>
            <pc:docMk/>
            <pc:sldMk cId="3533707969" sldId="1450"/>
            <ac:grpSpMk id="91" creationId="{DBB31914-A4FE-47BB-9EC5-CBFABD71A2A3}"/>
          </ac:grpSpMkLst>
        </pc:grpChg>
        <pc:grpChg chg="add mod">
          <ac:chgData name="张承勇" userId="04ec64db-0e6d-4542-b62f-9b650ffe9ad6" providerId="ADAL" clId="{71EC3202-C722-43D9-A7AF-9AF6987C9545}" dt="2025-02-27T11:30:50.604" v="381" actId="164"/>
          <ac:grpSpMkLst>
            <pc:docMk/>
            <pc:sldMk cId="3533707969" sldId="1450"/>
            <ac:grpSpMk id="94" creationId="{EE15010A-276A-48CB-92F4-AF2BB1014186}"/>
          </ac:grpSpMkLst>
        </pc:grpChg>
        <pc:grpChg chg="add del mod">
          <ac:chgData name="张承勇" userId="04ec64db-0e6d-4542-b62f-9b650ffe9ad6" providerId="ADAL" clId="{71EC3202-C722-43D9-A7AF-9AF6987C9545}" dt="2025-02-27T11:36:25.068" v="432" actId="165"/>
          <ac:grpSpMkLst>
            <pc:docMk/>
            <pc:sldMk cId="3533707969" sldId="1450"/>
            <ac:grpSpMk id="102" creationId="{52505A66-AC68-43BB-85BD-FAB1C7F30222}"/>
          </ac:grpSpMkLst>
        </pc:grpChg>
        <pc:grpChg chg="add mod">
          <ac:chgData name="张承勇" userId="04ec64db-0e6d-4542-b62f-9b650ffe9ad6" providerId="ADAL" clId="{71EC3202-C722-43D9-A7AF-9AF6987C9545}" dt="2025-02-27T11:38:30.996" v="451" actId="1076"/>
          <ac:grpSpMkLst>
            <pc:docMk/>
            <pc:sldMk cId="3533707969" sldId="1450"/>
            <ac:grpSpMk id="103" creationId="{D04D40FD-B9BA-4B68-8603-498A55C4797B}"/>
          </ac:grpSpMkLst>
        </pc:grpChg>
        <pc:grpChg chg="add mod">
          <ac:chgData name="张承勇" userId="04ec64db-0e6d-4542-b62f-9b650ffe9ad6" providerId="ADAL" clId="{71EC3202-C722-43D9-A7AF-9AF6987C9545}" dt="2025-02-27T11:36:41.207" v="434" actId="164"/>
          <ac:grpSpMkLst>
            <pc:docMk/>
            <pc:sldMk cId="3533707969" sldId="1450"/>
            <ac:grpSpMk id="104" creationId="{7666C5F8-F431-47C7-AC3C-F31F192D331E}"/>
          </ac:grpSpMkLst>
        </pc:grpChg>
        <pc:grpChg chg="add mod">
          <ac:chgData name="张承勇" userId="04ec64db-0e6d-4542-b62f-9b650ffe9ad6" providerId="ADAL" clId="{71EC3202-C722-43D9-A7AF-9AF6987C9545}" dt="2025-02-27T11:55:02.720" v="489" actId="404"/>
          <ac:grpSpMkLst>
            <pc:docMk/>
            <pc:sldMk cId="3533707969" sldId="1450"/>
            <ac:grpSpMk id="105" creationId="{7EDEA2E1-4E16-47DA-B7CD-1165659DD68D}"/>
          </ac:grpSpMkLst>
        </pc:grpChg>
        <pc:grpChg chg="add del mod">
          <ac:chgData name="张承勇" userId="04ec64db-0e6d-4542-b62f-9b650ffe9ad6" providerId="ADAL" clId="{71EC3202-C722-43D9-A7AF-9AF6987C9545}" dt="2025-02-27T11:54:40.286" v="483" actId="478"/>
          <ac:grpSpMkLst>
            <pc:docMk/>
            <pc:sldMk cId="3533707969" sldId="1450"/>
            <ac:grpSpMk id="108" creationId="{149063E8-04EB-4619-BB52-3A72A012030D}"/>
          </ac:grpSpMkLst>
        </pc:grpChg>
        <pc:grpChg chg="add mod">
          <ac:chgData name="张承勇" userId="04ec64db-0e6d-4542-b62f-9b650ffe9ad6" providerId="ADAL" clId="{71EC3202-C722-43D9-A7AF-9AF6987C9545}" dt="2025-02-27T11:55:27.810" v="494" actId="164"/>
          <ac:grpSpMkLst>
            <pc:docMk/>
            <pc:sldMk cId="3533707969" sldId="1450"/>
            <ac:grpSpMk id="109" creationId="{7C77B5A8-DB52-4DC5-ABD8-EEE48B9944BD}"/>
          </ac:grpSpMkLst>
        </pc:grpChg>
        <pc:picChg chg="mod">
          <ac:chgData name="张承勇" userId="04ec64db-0e6d-4542-b62f-9b650ffe9ad6" providerId="ADAL" clId="{71EC3202-C722-43D9-A7AF-9AF6987C9545}" dt="2025-02-27T11:55:02.720" v="489" actId="404"/>
          <ac:picMkLst>
            <pc:docMk/>
            <pc:sldMk cId="3533707969" sldId="1450"/>
            <ac:picMk id="19" creationId="{6DF256D0-983C-46A0-80B6-3BA1A24A2719}"/>
          </ac:picMkLst>
        </pc:picChg>
        <pc:picChg chg="mod">
          <ac:chgData name="张承勇" userId="04ec64db-0e6d-4542-b62f-9b650ffe9ad6" providerId="ADAL" clId="{71EC3202-C722-43D9-A7AF-9AF6987C9545}" dt="2025-02-27T11:38:37.449" v="452" actId="1076"/>
          <ac:picMkLst>
            <pc:docMk/>
            <pc:sldMk cId="3533707969" sldId="1450"/>
            <ac:picMk id="70" creationId="{C2F028A4-D68C-4D3E-B541-0F4A5C90077E}"/>
          </ac:picMkLst>
        </pc:picChg>
        <pc:picChg chg="mod">
          <ac:chgData name="张承勇" userId="04ec64db-0e6d-4542-b62f-9b650ffe9ad6" providerId="ADAL" clId="{71EC3202-C722-43D9-A7AF-9AF6987C9545}" dt="2025-02-27T09:43:56.799" v="329"/>
          <ac:picMkLst>
            <pc:docMk/>
            <pc:sldMk cId="3533707969" sldId="1450"/>
            <ac:picMk id="86" creationId="{D3A96B1C-D5B3-47E9-A63E-7ADA49FE3282}"/>
          </ac:picMkLst>
        </pc:picChg>
        <pc:picChg chg="add mod">
          <ac:chgData name="张承勇" userId="04ec64db-0e6d-4542-b62f-9b650ffe9ad6" providerId="ADAL" clId="{71EC3202-C722-43D9-A7AF-9AF6987C9545}" dt="2025-02-27T09:45:13.159" v="343" actId="164"/>
          <ac:picMkLst>
            <pc:docMk/>
            <pc:sldMk cId="3533707969" sldId="1450"/>
            <ac:picMk id="97" creationId="{644C0943-0BDC-4628-808B-AF92E71D7956}"/>
          </ac:picMkLst>
        </pc:picChg>
        <pc:cxnChg chg="del">
          <ac:chgData name="张承勇" userId="04ec64db-0e6d-4542-b62f-9b650ffe9ad6" providerId="ADAL" clId="{71EC3202-C722-43D9-A7AF-9AF6987C9545}" dt="2025-02-27T09:40:00.802" v="207" actId="478"/>
          <ac:cxnSpMkLst>
            <pc:docMk/>
            <pc:sldMk cId="3533707969" sldId="1450"/>
            <ac:cxnSpMk id="15" creationId="{F3ED186C-DFCC-4E00-928C-752F242C7E49}"/>
          </ac:cxnSpMkLst>
        </pc:cxnChg>
        <pc:cxnChg chg="del">
          <ac:chgData name="张承勇" userId="04ec64db-0e6d-4542-b62f-9b650ffe9ad6" providerId="ADAL" clId="{71EC3202-C722-43D9-A7AF-9AF6987C9545}" dt="2025-02-27T09:39:58.129" v="206" actId="478"/>
          <ac:cxnSpMkLst>
            <pc:docMk/>
            <pc:sldMk cId="3533707969" sldId="1450"/>
            <ac:cxnSpMk id="16" creationId="{D30A8AC2-D59D-4B4E-B768-90D5B498E748}"/>
          </ac:cxnSpMkLst>
        </pc:cxnChg>
        <pc:cxnChg chg="del">
          <ac:chgData name="张承勇" userId="04ec64db-0e6d-4542-b62f-9b650ffe9ad6" providerId="ADAL" clId="{71EC3202-C722-43D9-A7AF-9AF6987C9545}" dt="2025-02-27T09:40:09.226" v="211" actId="478"/>
          <ac:cxnSpMkLst>
            <pc:docMk/>
            <pc:sldMk cId="3533707969" sldId="1450"/>
            <ac:cxnSpMk id="35" creationId="{B336B3EF-5E90-480A-AAC7-93335054F05A}"/>
          </ac:cxnSpMkLst>
        </pc:cxnChg>
        <pc:cxnChg chg="del">
          <ac:chgData name="张承勇" userId="04ec64db-0e6d-4542-b62f-9b650ffe9ad6" providerId="ADAL" clId="{71EC3202-C722-43D9-A7AF-9AF6987C9545}" dt="2025-02-27T09:40:07.306" v="210" actId="478"/>
          <ac:cxnSpMkLst>
            <pc:docMk/>
            <pc:sldMk cId="3533707969" sldId="1450"/>
            <ac:cxnSpMk id="36" creationId="{AEDA74BE-B833-4490-9230-B26148AB3B59}"/>
          </ac:cxnSpMkLst>
        </pc:cxnChg>
        <pc:cxnChg chg="add mod">
          <ac:chgData name="张承勇" userId="04ec64db-0e6d-4542-b62f-9b650ffe9ad6" providerId="ADAL" clId="{71EC3202-C722-43D9-A7AF-9AF6987C9545}" dt="2025-02-27T11:55:02.720" v="489" actId="404"/>
          <ac:cxnSpMkLst>
            <pc:docMk/>
            <pc:sldMk cId="3533707969" sldId="1450"/>
            <ac:cxnSpMk id="60" creationId="{8A318391-FE3E-48FB-BB4D-67D896039E5B}"/>
          </ac:cxnSpMkLst>
        </pc:cxnChg>
        <pc:cxnChg chg="add mod">
          <ac:chgData name="张承勇" userId="04ec64db-0e6d-4542-b62f-9b650ffe9ad6" providerId="ADAL" clId="{71EC3202-C722-43D9-A7AF-9AF6987C9545}" dt="2025-02-27T09:43:02.662" v="291" actId="571"/>
          <ac:cxnSpMkLst>
            <pc:docMk/>
            <pc:sldMk cId="3533707969" sldId="1450"/>
            <ac:cxnSpMk id="74" creationId="{602021A9-ACB7-41B6-B774-D1FB46620468}"/>
          </ac:cxnSpMkLst>
        </pc:cxnChg>
        <pc:cxnChg chg="add mod">
          <ac:chgData name="张承勇" userId="04ec64db-0e6d-4542-b62f-9b650ffe9ad6" providerId="ADAL" clId="{71EC3202-C722-43D9-A7AF-9AF6987C9545}" dt="2025-02-27T11:31:59.396" v="391" actId="14100"/>
          <ac:cxnSpMkLst>
            <pc:docMk/>
            <pc:sldMk cId="3533707969" sldId="1450"/>
            <ac:cxnSpMk id="79" creationId="{AD55BE7D-A869-4264-BB35-3E0657ED6AFB}"/>
          </ac:cxnSpMkLst>
        </pc:cxnChg>
        <pc:cxnChg chg="mod">
          <ac:chgData name="张承勇" userId="04ec64db-0e6d-4542-b62f-9b650ffe9ad6" providerId="ADAL" clId="{71EC3202-C722-43D9-A7AF-9AF6987C9545}" dt="2025-02-27T09:43:56.799" v="329"/>
          <ac:cxnSpMkLst>
            <pc:docMk/>
            <pc:sldMk cId="3533707969" sldId="1450"/>
            <ac:cxnSpMk id="93" creationId="{88930BE2-4A5C-44D9-9C0C-6C808FEF2D13}"/>
          </ac:cxnSpMkLst>
        </pc:cxnChg>
        <pc:cxnChg chg="mod">
          <ac:chgData name="张承勇" userId="04ec64db-0e6d-4542-b62f-9b650ffe9ad6" providerId="ADAL" clId="{71EC3202-C722-43D9-A7AF-9AF6987C9545}" dt="2025-02-27T09:43:56.799" v="329"/>
          <ac:cxnSpMkLst>
            <pc:docMk/>
            <pc:sldMk cId="3533707969" sldId="1450"/>
            <ac:cxnSpMk id="96" creationId="{CAC18926-6600-403E-AD6C-324DAFF27AE5}"/>
          </ac:cxnSpMkLst>
        </pc:cxnChg>
        <pc:cxnChg chg="add del mod">
          <ac:chgData name="张承勇" userId="04ec64db-0e6d-4542-b62f-9b650ffe9ad6" providerId="ADAL" clId="{71EC3202-C722-43D9-A7AF-9AF6987C9545}" dt="2025-02-27T11:32:10.319" v="397"/>
          <ac:cxnSpMkLst>
            <pc:docMk/>
            <pc:sldMk cId="3533707969" sldId="1450"/>
            <ac:cxnSpMk id="100" creationId="{D8177B03-296C-4076-8896-7AE8AB89F81A}"/>
          </ac:cxnSpMkLst>
        </pc:cxnChg>
      </pc:sldChg>
      <pc:sldChg chg="addSp delSp modSp mod">
        <pc:chgData name="张承勇" userId="04ec64db-0e6d-4542-b62f-9b650ffe9ad6" providerId="ADAL" clId="{71EC3202-C722-43D9-A7AF-9AF6987C9545}" dt="2025-02-27T14:44:57.468" v="1055"/>
        <pc:sldMkLst>
          <pc:docMk/>
          <pc:sldMk cId="4231168749" sldId="1452"/>
        </pc:sldMkLst>
        <pc:spChg chg="add del mod">
          <ac:chgData name="张承勇" userId="04ec64db-0e6d-4542-b62f-9b650ffe9ad6" providerId="ADAL" clId="{71EC3202-C722-43D9-A7AF-9AF6987C9545}" dt="2025-02-27T14:44:56.833" v="1054" actId="478"/>
          <ac:spMkLst>
            <pc:docMk/>
            <pc:sldMk cId="4231168749" sldId="1452"/>
            <ac:spMk id="13" creationId="{442B1D4A-D8A2-449F-8F42-59A7FE69C40F}"/>
          </ac:spMkLst>
        </pc:spChg>
        <pc:spChg chg="add mod">
          <ac:chgData name="张承勇" userId="04ec64db-0e6d-4542-b62f-9b650ffe9ad6" providerId="ADAL" clId="{71EC3202-C722-43D9-A7AF-9AF6987C9545}" dt="2025-02-27T14:44:57.468" v="1055"/>
          <ac:spMkLst>
            <pc:docMk/>
            <pc:sldMk cId="4231168749" sldId="1452"/>
            <ac:spMk id="14" creationId="{DC3723AD-71CE-4CE4-A163-F799DDAD4A9C}"/>
          </ac:spMkLst>
        </pc:spChg>
        <pc:spChg chg="del">
          <ac:chgData name="张承勇" userId="04ec64db-0e6d-4542-b62f-9b650ffe9ad6" providerId="ADAL" clId="{71EC3202-C722-43D9-A7AF-9AF6987C9545}" dt="2025-02-27T09:33:58.699" v="156" actId="478"/>
          <ac:spMkLst>
            <pc:docMk/>
            <pc:sldMk cId="4231168749" sldId="1452"/>
            <ac:spMk id="20" creationId="{109A9B35-3FC9-4ECC-9E2D-3868AD251104}"/>
          </ac:spMkLst>
        </pc:spChg>
      </pc:sldChg>
      <pc:sldChg chg="addSp delSp modSp add mod delAnim modAnim">
        <pc:chgData name="张承勇" userId="04ec64db-0e6d-4542-b62f-9b650ffe9ad6" providerId="ADAL" clId="{71EC3202-C722-43D9-A7AF-9AF6987C9545}" dt="2025-02-27T15:04:37.448" v="1211"/>
        <pc:sldMkLst>
          <pc:docMk/>
          <pc:sldMk cId="854480939" sldId="1453"/>
        </pc:sldMkLst>
        <pc:spChg chg="mod">
          <ac:chgData name="张承勇" userId="04ec64db-0e6d-4542-b62f-9b650ffe9ad6" providerId="ADAL" clId="{71EC3202-C722-43D9-A7AF-9AF6987C9545}" dt="2025-02-27T12:41:21.621" v="825" actId="1076"/>
          <ac:spMkLst>
            <pc:docMk/>
            <pc:sldMk cId="854480939" sldId="1453"/>
            <ac:spMk id="11" creationId="{E1BB206F-0336-4062-9A01-552C0F6A9BED}"/>
          </ac:spMkLst>
        </pc:spChg>
        <pc:spChg chg="mod">
          <ac:chgData name="张承勇" userId="04ec64db-0e6d-4542-b62f-9b650ffe9ad6" providerId="ADAL" clId="{71EC3202-C722-43D9-A7AF-9AF6987C9545}" dt="2025-02-27T14:52:18.072" v="1184" actId="1076"/>
          <ac:spMkLst>
            <pc:docMk/>
            <pc:sldMk cId="854480939" sldId="1453"/>
            <ac:spMk id="13" creationId="{6EE4A792-96E1-4D18-97E2-A13BE8874A4C}"/>
          </ac:spMkLst>
        </pc:spChg>
        <pc:spChg chg="del">
          <ac:chgData name="张承勇" userId="04ec64db-0e6d-4542-b62f-9b650ffe9ad6" providerId="ADAL" clId="{71EC3202-C722-43D9-A7AF-9AF6987C9545}" dt="2025-02-27T12:04:51.046" v="564" actId="478"/>
          <ac:spMkLst>
            <pc:docMk/>
            <pc:sldMk cId="854480939" sldId="1453"/>
            <ac:spMk id="14" creationId="{07BDE6CA-06F8-499D-B722-93FDA96731BB}"/>
          </ac:spMkLst>
        </pc:spChg>
        <pc:spChg chg="del mod topLvl">
          <ac:chgData name="张承勇" userId="04ec64db-0e6d-4542-b62f-9b650ffe9ad6" providerId="ADAL" clId="{71EC3202-C722-43D9-A7AF-9AF6987C9545}" dt="2025-02-27T12:04:47.142" v="562" actId="478"/>
          <ac:spMkLst>
            <pc:docMk/>
            <pc:sldMk cId="854480939" sldId="1453"/>
            <ac:spMk id="16" creationId="{12640F90-6037-4A1A-A205-6E9C840E11F3}"/>
          </ac:spMkLst>
        </pc:spChg>
        <pc:spChg chg="del">
          <ac:chgData name="张承勇" userId="04ec64db-0e6d-4542-b62f-9b650ffe9ad6" providerId="ADAL" clId="{71EC3202-C722-43D9-A7AF-9AF6987C9545}" dt="2025-02-27T12:04:47.966" v="563" actId="478"/>
          <ac:spMkLst>
            <pc:docMk/>
            <pc:sldMk cId="854480939" sldId="1453"/>
            <ac:spMk id="17" creationId="{2C57839B-805A-46D0-AD05-49AE6A82794A}"/>
          </ac:spMkLst>
        </pc:spChg>
        <pc:spChg chg="add mod">
          <ac:chgData name="张承勇" userId="04ec64db-0e6d-4542-b62f-9b650ffe9ad6" providerId="ADAL" clId="{71EC3202-C722-43D9-A7AF-9AF6987C9545}" dt="2025-02-27T12:08:59.442" v="587" actId="164"/>
          <ac:spMkLst>
            <pc:docMk/>
            <pc:sldMk cId="854480939" sldId="1453"/>
            <ac:spMk id="20" creationId="{35936BE3-5E9F-4C81-A418-56C2181BBEA7}"/>
          </ac:spMkLst>
        </pc:spChg>
        <pc:spChg chg="del">
          <ac:chgData name="张承勇" userId="04ec64db-0e6d-4542-b62f-9b650ffe9ad6" providerId="ADAL" clId="{71EC3202-C722-43D9-A7AF-9AF6987C9545}" dt="2025-02-27T14:45:18.305" v="1062" actId="478"/>
          <ac:spMkLst>
            <pc:docMk/>
            <pc:sldMk cId="854480939" sldId="1453"/>
            <ac:spMk id="22" creationId="{D4F22135-5077-4B6B-BAE5-8B6D846A656D}"/>
          </ac:spMkLst>
        </pc:spChg>
        <pc:spChg chg="del">
          <ac:chgData name="张承勇" userId="04ec64db-0e6d-4542-b62f-9b650ffe9ad6" providerId="ADAL" clId="{71EC3202-C722-43D9-A7AF-9AF6987C9545}" dt="2025-02-27T12:00:01.630" v="524" actId="478"/>
          <ac:spMkLst>
            <pc:docMk/>
            <pc:sldMk cId="854480939" sldId="1453"/>
            <ac:spMk id="23" creationId="{FBF5C09C-D477-4407-BE69-E590C1E3B5EF}"/>
          </ac:spMkLst>
        </pc:spChg>
        <pc:spChg chg="add mod">
          <ac:chgData name="张承勇" userId="04ec64db-0e6d-4542-b62f-9b650ffe9ad6" providerId="ADAL" clId="{71EC3202-C722-43D9-A7AF-9AF6987C9545}" dt="2025-02-27T13:04:28.707" v="890" actId="1076"/>
          <ac:spMkLst>
            <pc:docMk/>
            <pc:sldMk cId="854480939" sldId="1453"/>
            <ac:spMk id="27" creationId="{128285DE-41B0-4570-A9E3-CC4DD66DD7D0}"/>
          </ac:spMkLst>
        </pc:spChg>
        <pc:spChg chg="add mod">
          <ac:chgData name="张承勇" userId="04ec64db-0e6d-4542-b62f-9b650ffe9ad6" providerId="ADAL" clId="{71EC3202-C722-43D9-A7AF-9AF6987C9545}" dt="2025-02-27T14:45:32.680" v="1067" actId="2711"/>
          <ac:spMkLst>
            <pc:docMk/>
            <pc:sldMk cId="854480939" sldId="1453"/>
            <ac:spMk id="30" creationId="{39CCAEA2-5E1F-4EB6-BE38-AB24E29E9F1C}"/>
          </ac:spMkLst>
        </pc:spChg>
        <pc:spChg chg="mod">
          <ac:chgData name="张承勇" userId="04ec64db-0e6d-4542-b62f-9b650ffe9ad6" providerId="ADAL" clId="{71EC3202-C722-43D9-A7AF-9AF6987C9545}" dt="2025-02-27T12:41:18.341" v="824" actId="113"/>
          <ac:spMkLst>
            <pc:docMk/>
            <pc:sldMk cId="854480939" sldId="1453"/>
            <ac:spMk id="33" creationId="{7E5A3CA3-FEA1-414A-AE0A-352198809E24}"/>
          </ac:spMkLst>
        </pc:spChg>
        <pc:grpChg chg="del">
          <ac:chgData name="张承勇" userId="04ec64db-0e6d-4542-b62f-9b650ffe9ad6" providerId="ADAL" clId="{71EC3202-C722-43D9-A7AF-9AF6987C9545}" dt="2025-02-27T12:04:44.517" v="559" actId="478"/>
          <ac:grpSpMkLst>
            <pc:docMk/>
            <pc:sldMk cId="854480939" sldId="1453"/>
            <ac:grpSpMk id="2" creationId="{7A47CE30-99A4-4B95-868F-21AF076050BC}"/>
          </ac:grpSpMkLst>
        </pc:grpChg>
        <pc:grpChg chg="add del mod">
          <ac:chgData name="张承勇" userId="04ec64db-0e6d-4542-b62f-9b650ffe9ad6" providerId="ADAL" clId="{71EC3202-C722-43D9-A7AF-9AF6987C9545}" dt="2025-02-27T12:15:27.661" v="646" actId="478"/>
          <ac:grpSpMkLst>
            <pc:docMk/>
            <pc:sldMk cId="854480939" sldId="1453"/>
            <ac:grpSpMk id="10" creationId="{9D1ED600-4120-4284-A2B6-9F1D95462E1A}"/>
          </ac:grpSpMkLst>
        </pc:grpChg>
        <pc:picChg chg="add del mod">
          <ac:chgData name="张承勇" userId="04ec64db-0e6d-4542-b62f-9b650ffe9ad6" providerId="ADAL" clId="{71EC3202-C722-43D9-A7AF-9AF6987C9545}" dt="2025-02-27T12:08:05.901" v="568"/>
          <ac:picMkLst>
            <pc:docMk/>
            <pc:sldMk cId="854480939" sldId="1453"/>
            <ac:picMk id="4" creationId="{10C32C3F-D14E-442A-9F45-6AA044B1E907}"/>
          </ac:picMkLst>
        </pc:picChg>
        <pc:picChg chg="del topLvl">
          <ac:chgData name="张承勇" userId="04ec64db-0e6d-4542-b62f-9b650ffe9ad6" providerId="ADAL" clId="{71EC3202-C722-43D9-A7AF-9AF6987C9545}" dt="2025-02-27T12:04:44.517" v="559" actId="478"/>
          <ac:picMkLst>
            <pc:docMk/>
            <pc:sldMk cId="854480939" sldId="1453"/>
            <ac:picMk id="6" creationId="{00FBAA5F-6E1C-4AAC-B7F4-BF16192C66B6}"/>
          </ac:picMkLst>
        </pc:picChg>
        <pc:picChg chg="add mod">
          <ac:chgData name="张承勇" userId="04ec64db-0e6d-4542-b62f-9b650ffe9ad6" providerId="ADAL" clId="{71EC3202-C722-43D9-A7AF-9AF6987C9545}" dt="2025-02-27T12:08:59.442" v="587" actId="164"/>
          <ac:picMkLst>
            <pc:docMk/>
            <pc:sldMk cId="854480939" sldId="1453"/>
            <ac:picMk id="7" creationId="{5DE6BC39-4131-42A4-A830-17F3DDD9BA6E}"/>
          </ac:picMkLst>
        </pc:picChg>
        <pc:picChg chg="add del mod">
          <ac:chgData name="张承勇" userId="04ec64db-0e6d-4542-b62f-9b650ffe9ad6" providerId="ADAL" clId="{71EC3202-C722-43D9-A7AF-9AF6987C9545}" dt="2025-02-27T13:02:39.165" v="836" actId="478"/>
          <ac:picMkLst>
            <pc:docMk/>
            <pc:sldMk cId="854480939" sldId="1453"/>
            <ac:picMk id="18" creationId="{70D96C86-49A6-48DA-B035-79FB097B3B6D}"/>
          </ac:picMkLst>
        </pc:picChg>
        <pc:picChg chg="add mod">
          <ac:chgData name="张承勇" userId="04ec64db-0e6d-4542-b62f-9b650ffe9ad6" providerId="ADAL" clId="{71EC3202-C722-43D9-A7AF-9AF6987C9545}" dt="2025-02-27T12:41:23.151" v="826" actId="1076"/>
          <ac:picMkLst>
            <pc:docMk/>
            <pc:sldMk cId="854480939" sldId="1453"/>
            <ac:picMk id="21" creationId="{4B235B7B-B1F1-4BB7-9A3C-C5C5075E2686}"/>
          </ac:picMkLst>
        </pc:picChg>
        <pc:picChg chg="add mod ord">
          <ac:chgData name="张承勇" userId="04ec64db-0e6d-4542-b62f-9b650ffe9ad6" providerId="ADAL" clId="{71EC3202-C722-43D9-A7AF-9AF6987C9545}" dt="2025-02-27T13:03:31.703" v="857" actId="167"/>
          <ac:picMkLst>
            <pc:docMk/>
            <pc:sldMk cId="854480939" sldId="1453"/>
            <ac:picMk id="28" creationId="{6BA95818-4FF9-41A0-99E7-FC91CB39E523}"/>
          </ac:picMkLst>
        </pc:picChg>
        <pc:cxnChg chg="del">
          <ac:chgData name="张承勇" userId="04ec64db-0e6d-4542-b62f-9b650ffe9ad6" providerId="ADAL" clId="{71EC3202-C722-43D9-A7AF-9AF6987C9545}" dt="2025-02-27T11:59:59.895" v="523" actId="478"/>
          <ac:cxnSpMkLst>
            <pc:docMk/>
            <pc:sldMk cId="854480939" sldId="1453"/>
            <ac:cxnSpMk id="8" creationId="{7D297B22-6EFF-41D1-950C-D245422A345A}"/>
          </ac:cxnSpMkLst>
        </pc:cxnChg>
      </pc:sldChg>
      <pc:sldChg chg="addSp delSp modSp add mod delAnim modAnim">
        <pc:chgData name="张承勇" userId="04ec64db-0e6d-4542-b62f-9b650ffe9ad6" providerId="ADAL" clId="{71EC3202-C722-43D9-A7AF-9AF6987C9545}" dt="2025-02-27T16:27:22.536" v="1530" actId="113"/>
        <pc:sldMkLst>
          <pc:docMk/>
          <pc:sldMk cId="1896893020" sldId="1454"/>
        </pc:sldMkLst>
        <pc:spChg chg="del">
          <ac:chgData name="张承勇" userId="04ec64db-0e6d-4542-b62f-9b650ffe9ad6" providerId="ADAL" clId="{71EC3202-C722-43D9-A7AF-9AF6987C9545}" dt="2025-02-27T12:19:39.126" v="662" actId="478"/>
          <ac:spMkLst>
            <pc:docMk/>
            <pc:sldMk cId="1896893020" sldId="1454"/>
            <ac:spMk id="11" creationId="{E1BB206F-0336-4062-9A01-552C0F6A9BED}"/>
          </ac:spMkLst>
        </pc:spChg>
        <pc:spChg chg="mod">
          <ac:chgData name="张承勇" userId="04ec64db-0e6d-4542-b62f-9b650ffe9ad6" providerId="ADAL" clId="{71EC3202-C722-43D9-A7AF-9AF6987C9545}" dt="2025-02-27T14:19:27.020" v="910" actId="1076"/>
          <ac:spMkLst>
            <pc:docMk/>
            <pc:sldMk cId="1896893020" sldId="1454"/>
            <ac:spMk id="12" creationId="{7FB567FC-5D4E-BBDA-AE69-83A2C1B24B54}"/>
          </ac:spMkLst>
        </pc:spChg>
        <pc:spChg chg="del">
          <ac:chgData name="张承勇" userId="04ec64db-0e6d-4542-b62f-9b650ffe9ad6" providerId="ADAL" clId="{71EC3202-C722-43D9-A7AF-9AF6987C9545}" dt="2025-02-27T12:19:37.431" v="661" actId="478"/>
          <ac:spMkLst>
            <pc:docMk/>
            <pc:sldMk cId="1896893020" sldId="1454"/>
            <ac:spMk id="13" creationId="{6EE4A792-96E1-4D18-97E2-A13BE8874A4C}"/>
          </ac:spMkLst>
        </pc:spChg>
        <pc:spChg chg="add mod">
          <ac:chgData name="张承勇" userId="04ec64db-0e6d-4542-b62f-9b650ffe9ad6" providerId="ADAL" clId="{71EC3202-C722-43D9-A7AF-9AF6987C9545}" dt="2025-02-27T16:27:22.536" v="1530" actId="113"/>
          <ac:spMkLst>
            <pc:docMk/>
            <pc:sldMk cId="1896893020" sldId="1454"/>
            <ac:spMk id="14" creationId="{50CCCC95-DE4B-498B-BF5A-BC06324C2D7C}"/>
          </ac:spMkLst>
        </pc:spChg>
        <pc:spChg chg="add mod">
          <ac:chgData name="张承勇" userId="04ec64db-0e6d-4542-b62f-9b650ffe9ad6" providerId="ADAL" clId="{71EC3202-C722-43D9-A7AF-9AF6987C9545}" dt="2025-02-27T16:27:16.827" v="1529" actId="113"/>
          <ac:spMkLst>
            <pc:docMk/>
            <pc:sldMk cId="1896893020" sldId="1454"/>
            <ac:spMk id="15" creationId="{77F8AD31-DECA-44A8-965B-59B53CC3EDF1}"/>
          </ac:spMkLst>
        </pc:spChg>
        <pc:spChg chg="add mod">
          <ac:chgData name="张承勇" userId="04ec64db-0e6d-4542-b62f-9b650ffe9ad6" providerId="ADAL" clId="{71EC3202-C722-43D9-A7AF-9AF6987C9545}" dt="2025-02-27T12:31:47.343" v="770" actId="1076"/>
          <ac:spMkLst>
            <pc:docMk/>
            <pc:sldMk cId="1896893020" sldId="1454"/>
            <ac:spMk id="17" creationId="{F614766F-F0B9-4A35-AD2C-C26AACDBC37E}"/>
          </ac:spMkLst>
        </pc:spChg>
        <pc:spChg chg="add mod">
          <ac:chgData name="张承勇" userId="04ec64db-0e6d-4542-b62f-9b650ffe9ad6" providerId="ADAL" clId="{71EC3202-C722-43D9-A7AF-9AF6987C9545}" dt="2025-02-27T12:31:39.245" v="769" actId="164"/>
          <ac:spMkLst>
            <pc:docMk/>
            <pc:sldMk cId="1896893020" sldId="1454"/>
            <ac:spMk id="19" creationId="{153BAF9F-E7A4-4CAC-8026-BFA43AB720E2}"/>
          </ac:spMkLst>
        </pc:spChg>
        <pc:spChg chg="del">
          <ac:chgData name="张承勇" userId="04ec64db-0e6d-4542-b62f-9b650ffe9ad6" providerId="ADAL" clId="{71EC3202-C722-43D9-A7AF-9AF6987C9545}" dt="2025-02-27T14:45:39.090" v="1068" actId="478"/>
          <ac:spMkLst>
            <pc:docMk/>
            <pc:sldMk cId="1896893020" sldId="1454"/>
            <ac:spMk id="22" creationId="{D4F22135-5077-4B6B-BAE5-8B6D846A656D}"/>
          </ac:spMkLst>
        </pc:spChg>
        <pc:spChg chg="mod">
          <ac:chgData name="张承勇" userId="04ec64db-0e6d-4542-b62f-9b650ffe9ad6" providerId="ADAL" clId="{71EC3202-C722-43D9-A7AF-9AF6987C9545}" dt="2025-02-27T14:17:50.738" v="891"/>
          <ac:spMkLst>
            <pc:docMk/>
            <pc:sldMk cId="1896893020" sldId="1454"/>
            <ac:spMk id="26" creationId="{6DCD4925-106B-4C65-A878-E4A5292D822E}"/>
          </ac:spMkLst>
        </pc:spChg>
        <pc:spChg chg="mod">
          <ac:chgData name="张承勇" userId="04ec64db-0e6d-4542-b62f-9b650ffe9ad6" providerId="ADAL" clId="{71EC3202-C722-43D9-A7AF-9AF6987C9545}" dt="2025-02-27T14:46:32.503" v="1077" actId="1076"/>
          <ac:spMkLst>
            <pc:docMk/>
            <pc:sldMk cId="1896893020" sldId="1454"/>
            <ac:spMk id="29" creationId="{E0E496B0-46B0-4D53-9D10-38DE28A293B2}"/>
          </ac:spMkLst>
        </pc:spChg>
        <pc:spChg chg="mod">
          <ac:chgData name="张承勇" userId="04ec64db-0e6d-4542-b62f-9b650ffe9ad6" providerId="ADAL" clId="{71EC3202-C722-43D9-A7AF-9AF6987C9545}" dt="2025-02-27T14:46:27.944" v="1076" actId="1076"/>
          <ac:spMkLst>
            <pc:docMk/>
            <pc:sldMk cId="1896893020" sldId="1454"/>
            <ac:spMk id="31" creationId="{02F216AE-1B03-4281-A8C3-251A088CEAA3}"/>
          </ac:spMkLst>
        </pc:spChg>
        <pc:spChg chg="mod">
          <ac:chgData name="张承勇" userId="04ec64db-0e6d-4542-b62f-9b650ffe9ad6" providerId="ADAL" clId="{71EC3202-C722-43D9-A7AF-9AF6987C9545}" dt="2025-02-27T14:17:50.738" v="891"/>
          <ac:spMkLst>
            <pc:docMk/>
            <pc:sldMk cId="1896893020" sldId="1454"/>
            <ac:spMk id="32" creationId="{64739ADC-F306-4021-9568-5F53898108E8}"/>
          </ac:spMkLst>
        </pc:spChg>
        <pc:spChg chg="del">
          <ac:chgData name="张承勇" userId="04ec64db-0e6d-4542-b62f-9b650ffe9ad6" providerId="ADAL" clId="{71EC3202-C722-43D9-A7AF-9AF6987C9545}" dt="2025-02-27T12:19:39.968" v="663" actId="478"/>
          <ac:spMkLst>
            <pc:docMk/>
            <pc:sldMk cId="1896893020" sldId="1454"/>
            <ac:spMk id="33" creationId="{7E5A3CA3-FEA1-414A-AE0A-352198809E24}"/>
          </ac:spMkLst>
        </pc:spChg>
        <pc:spChg chg="mod">
          <ac:chgData name="张承勇" userId="04ec64db-0e6d-4542-b62f-9b650ffe9ad6" providerId="ADAL" clId="{71EC3202-C722-43D9-A7AF-9AF6987C9545}" dt="2025-02-27T14:46:42.662" v="1079" actId="1076"/>
          <ac:spMkLst>
            <pc:docMk/>
            <pc:sldMk cId="1896893020" sldId="1454"/>
            <ac:spMk id="34" creationId="{F02F1DE5-9489-4BB3-86BB-EEC0A54B75E4}"/>
          </ac:spMkLst>
        </pc:spChg>
        <pc:spChg chg="add mod">
          <ac:chgData name="张承勇" userId="04ec64db-0e6d-4542-b62f-9b650ffe9ad6" providerId="ADAL" clId="{71EC3202-C722-43D9-A7AF-9AF6987C9545}" dt="2025-02-27T14:45:39.429" v="1069"/>
          <ac:spMkLst>
            <pc:docMk/>
            <pc:sldMk cId="1896893020" sldId="1454"/>
            <ac:spMk id="35" creationId="{AFF4FFF2-CC15-41CA-BC4C-7F943873B0E0}"/>
          </ac:spMkLst>
        </pc:spChg>
        <pc:grpChg chg="add mod">
          <ac:chgData name="张承勇" userId="04ec64db-0e6d-4542-b62f-9b650ffe9ad6" providerId="ADAL" clId="{71EC3202-C722-43D9-A7AF-9AF6987C9545}" dt="2025-02-27T14:21:38.077" v="922" actId="164"/>
          <ac:grpSpMkLst>
            <pc:docMk/>
            <pc:sldMk cId="1896893020" sldId="1454"/>
            <ac:grpSpMk id="7" creationId="{F89F639A-6A25-4EA5-B6CC-5256CE2C0511}"/>
          </ac:grpSpMkLst>
        </pc:grpChg>
        <pc:grpChg chg="add mod">
          <ac:chgData name="张承勇" userId="04ec64db-0e6d-4542-b62f-9b650ffe9ad6" providerId="ADAL" clId="{71EC3202-C722-43D9-A7AF-9AF6987C9545}" dt="2025-02-27T14:21:38.077" v="922" actId="164"/>
          <ac:grpSpMkLst>
            <pc:docMk/>
            <pc:sldMk cId="1896893020" sldId="1454"/>
            <ac:grpSpMk id="8" creationId="{8ABEC410-4E27-4393-BB1E-69A6B9B65660}"/>
          </ac:grpSpMkLst>
        </pc:grpChg>
        <pc:grpChg chg="add mod ord">
          <ac:chgData name="张承勇" userId="04ec64db-0e6d-4542-b62f-9b650ffe9ad6" providerId="ADAL" clId="{71EC3202-C722-43D9-A7AF-9AF6987C9545}" dt="2025-02-27T15:08:27.390" v="1212" actId="1076"/>
          <ac:grpSpMkLst>
            <pc:docMk/>
            <pc:sldMk cId="1896893020" sldId="1454"/>
            <ac:grpSpMk id="20" creationId="{1C4D2656-3131-48D5-B66B-C48AAB38FA44}"/>
          </ac:grpSpMkLst>
        </pc:grpChg>
        <pc:grpChg chg="mod">
          <ac:chgData name="张承勇" userId="04ec64db-0e6d-4542-b62f-9b650ffe9ad6" providerId="ADAL" clId="{71EC3202-C722-43D9-A7AF-9AF6987C9545}" dt="2025-02-27T14:17:50.738" v="891"/>
          <ac:grpSpMkLst>
            <pc:docMk/>
            <pc:sldMk cId="1896893020" sldId="1454"/>
            <ac:grpSpMk id="23" creationId="{167CD344-6D44-4901-9FDF-0E9DD09BF57B}"/>
          </ac:grpSpMkLst>
        </pc:grpChg>
        <pc:grpChg chg="mod">
          <ac:chgData name="张承勇" userId="04ec64db-0e6d-4542-b62f-9b650ffe9ad6" providerId="ADAL" clId="{71EC3202-C722-43D9-A7AF-9AF6987C9545}" dt="2025-02-27T14:17:50.738" v="891"/>
          <ac:grpSpMkLst>
            <pc:docMk/>
            <pc:sldMk cId="1896893020" sldId="1454"/>
            <ac:grpSpMk id="24" creationId="{B91F4F41-F120-4C64-8971-5FE46AB6E676}"/>
          </ac:grpSpMkLst>
        </pc:grpChg>
        <pc:grpChg chg="del mod">
          <ac:chgData name="张承勇" userId="04ec64db-0e6d-4542-b62f-9b650ffe9ad6" providerId="ADAL" clId="{71EC3202-C722-43D9-A7AF-9AF6987C9545}" dt="2025-02-27T14:18:04.134" v="900" actId="478"/>
          <ac:grpSpMkLst>
            <pc:docMk/>
            <pc:sldMk cId="1896893020" sldId="1454"/>
            <ac:grpSpMk id="28" creationId="{7BBCECC1-1652-484B-9E62-55AB69241E78}"/>
          </ac:grpSpMkLst>
        </pc:grpChg>
        <pc:picChg chg="add mod">
          <ac:chgData name="张承勇" userId="04ec64db-0e6d-4542-b62f-9b650ffe9ad6" providerId="ADAL" clId="{71EC3202-C722-43D9-A7AF-9AF6987C9545}" dt="2025-02-27T14:20:39.934" v="919" actId="14100"/>
          <ac:picMkLst>
            <pc:docMk/>
            <pc:sldMk cId="1896893020" sldId="1454"/>
            <ac:picMk id="3" creationId="{59640248-2230-458A-8455-BEAEA47BB11A}"/>
          </ac:picMkLst>
        </pc:picChg>
        <pc:picChg chg="add mod ord">
          <ac:chgData name="张承勇" userId="04ec64db-0e6d-4542-b62f-9b650ffe9ad6" providerId="ADAL" clId="{71EC3202-C722-43D9-A7AF-9AF6987C9545}" dt="2025-02-27T12:31:39.245" v="769" actId="164"/>
          <ac:picMkLst>
            <pc:docMk/>
            <pc:sldMk cId="1896893020" sldId="1454"/>
            <ac:picMk id="5" creationId="{24610A9C-1C60-40E1-BC6F-98DA50D2CD8D}"/>
          </ac:picMkLst>
        </pc:picChg>
        <pc:picChg chg="del">
          <ac:chgData name="张承勇" userId="04ec64db-0e6d-4542-b62f-9b650ffe9ad6" providerId="ADAL" clId="{71EC3202-C722-43D9-A7AF-9AF6987C9545}" dt="2025-02-27T12:19:36.660" v="660" actId="478"/>
          <ac:picMkLst>
            <pc:docMk/>
            <pc:sldMk cId="1896893020" sldId="1454"/>
            <ac:picMk id="18" creationId="{70D96C86-49A6-48DA-B035-79FB097B3B6D}"/>
          </ac:picMkLst>
        </pc:picChg>
        <pc:picChg chg="del">
          <ac:chgData name="张承勇" userId="04ec64db-0e6d-4542-b62f-9b650ffe9ad6" providerId="ADAL" clId="{71EC3202-C722-43D9-A7AF-9AF6987C9545}" dt="2025-02-27T12:19:35.958" v="659" actId="478"/>
          <ac:picMkLst>
            <pc:docMk/>
            <pc:sldMk cId="1896893020" sldId="1454"/>
            <ac:picMk id="21" creationId="{4B235B7B-B1F1-4BB7-9A3C-C5C5075E2686}"/>
          </ac:picMkLst>
        </pc:picChg>
        <pc:picChg chg="del mod">
          <ac:chgData name="张承勇" userId="04ec64db-0e6d-4542-b62f-9b650ffe9ad6" providerId="ADAL" clId="{71EC3202-C722-43D9-A7AF-9AF6987C9545}" dt="2025-02-27T14:18:04.134" v="900" actId="478"/>
          <ac:picMkLst>
            <pc:docMk/>
            <pc:sldMk cId="1896893020" sldId="1454"/>
            <ac:picMk id="30" creationId="{5F4BD4E0-7484-4555-A7CF-F5BDB332D4D3}"/>
          </ac:picMkLst>
        </pc:picChg>
        <pc:cxnChg chg="mod">
          <ac:chgData name="张承勇" userId="04ec64db-0e6d-4542-b62f-9b650ffe9ad6" providerId="ADAL" clId="{71EC3202-C722-43D9-A7AF-9AF6987C9545}" dt="2025-02-27T14:17:50.738" v="891"/>
          <ac:cxnSpMkLst>
            <pc:docMk/>
            <pc:sldMk cId="1896893020" sldId="1454"/>
            <ac:cxnSpMk id="27" creationId="{4D120D34-39B0-4FFC-A9DD-C911D33C1541}"/>
          </ac:cxnSpMkLst>
        </pc:cxnChg>
      </pc:sldChg>
      <pc:sldChg chg="addSp delSp modSp add mod addAnim delAnim modAnim">
        <pc:chgData name="张承勇" userId="04ec64db-0e6d-4542-b62f-9b650ffe9ad6" providerId="ADAL" clId="{71EC3202-C722-43D9-A7AF-9AF6987C9545}" dt="2025-03-01T04:47:53.054" v="1672" actId="11529"/>
        <pc:sldMkLst>
          <pc:docMk/>
          <pc:sldMk cId="1871858451" sldId="1455"/>
        </pc:sldMkLst>
        <pc:spChg chg="add del mod">
          <ac:chgData name="张承勇" userId="04ec64db-0e6d-4542-b62f-9b650ffe9ad6" providerId="ADAL" clId="{71EC3202-C722-43D9-A7AF-9AF6987C9545}" dt="2025-02-27T16:28:55.383" v="1537" actId="478"/>
          <ac:spMkLst>
            <pc:docMk/>
            <pc:sldMk cId="1871858451" sldId="1455"/>
            <ac:spMk id="7" creationId="{5AFEFFD8-B825-49B8-A339-7B6E500548A0}"/>
          </ac:spMkLst>
        </pc:spChg>
        <pc:spChg chg="mod">
          <ac:chgData name="张承勇" userId="04ec64db-0e6d-4542-b62f-9b650ffe9ad6" providerId="ADAL" clId="{71EC3202-C722-43D9-A7AF-9AF6987C9545}" dt="2025-02-27T16:29:42.216" v="1546" actId="207"/>
          <ac:spMkLst>
            <pc:docMk/>
            <pc:sldMk cId="1871858451" sldId="1455"/>
            <ac:spMk id="8" creationId="{A7DF6532-55CB-48B9-8F01-788ACE439EB8}"/>
          </ac:spMkLst>
        </pc:spChg>
        <pc:spChg chg="mod topLvl">
          <ac:chgData name="张承勇" userId="04ec64db-0e6d-4542-b62f-9b650ffe9ad6" providerId="ADAL" clId="{71EC3202-C722-43D9-A7AF-9AF6987C9545}" dt="2025-02-27T15:22:07.763" v="1238" actId="478"/>
          <ac:spMkLst>
            <pc:docMk/>
            <pc:sldMk cId="1871858451" sldId="1455"/>
            <ac:spMk id="12" creationId="{1A4C9FAF-072F-4720-9DD7-A52ED2F72D6D}"/>
          </ac:spMkLst>
        </pc:spChg>
        <pc:spChg chg="add del">
          <ac:chgData name="张承勇" userId="04ec64db-0e6d-4542-b62f-9b650ffe9ad6" providerId="ADAL" clId="{71EC3202-C722-43D9-A7AF-9AF6987C9545}" dt="2025-03-01T04:47:53.054" v="1672" actId="11529"/>
          <ac:spMkLst>
            <pc:docMk/>
            <pc:sldMk cId="1871858451" sldId="1455"/>
            <ac:spMk id="13" creationId="{479A5ADF-2CA9-4A04-83E9-691D1607303B}"/>
          </ac:spMkLst>
        </pc:spChg>
        <pc:spChg chg="del mod">
          <ac:chgData name="张承勇" userId="04ec64db-0e6d-4542-b62f-9b650ffe9ad6" providerId="ADAL" clId="{71EC3202-C722-43D9-A7AF-9AF6987C9545}" dt="2025-02-27T15:20:28.807" v="1236" actId="478"/>
          <ac:spMkLst>
            <pc:docMk/>
            <pc:sldMk cId="1871858451" sldId="1455"/>
            <ac:spMk id="14" creationId="{121D1DAE-5DAD-468F-90DE-BC4F8DB319D8}"/>
          </ac:spMkLst>
        </pc:spChg>
        <pc:spChg chg="del">
          <ac:chgData name="张承勇" userId="04ec64db-0e6d-4542-b62f-9b650ffe9ad6" providerId="ADAL" clId="{71EC3202-C722-43D9-A7AF-9AF6987C9545}" dt="2025-02-27T15:10:58.517" v="1216" actId="478"/>
          <ac:spMkLst>
            <pc:docMk/>
            <pc:sldMk cId="1871858451" sldId="1455"/>
            <ac:spMk id="21" creationId="{DB12BB9D-E09E-70B3-2BE0-40F4244950C3}"/>
          </ac:spMkLst>
        </pc:spChg>
        <pc:spChg chg="add mod">
          <ac:chgData name="张承勇" userId="04ec64db-0e6d-4542-b62f-9b650ffe9ad6" providerId="ADAL" clId="{71EC3202-C722-43D9-A7AF-9AF6987C9545}" dt="2025-02-27T16:37:23.136" v="1624" actId="1076"/>
          <ac:spMkLst>
            <pc:docMk/>
            <pc:sldMk cId="1871858451" sldId="1455"/>
            <ac:spMk id="22" creationId="{B1E26E67-D67B-4271-B783-951A880A2D67}"/>
          </ac:spMkLst>
        </pc:spChg>
        <pc:spChg chg="add mod">
          <ac:chgData name="张承勇" userId="04ec64db-0e6d-4542-b62f-9b650ffe9ad6" providerId="ADAL" clId="{71EC3202-C722-43D9-A7AF-9AF6987C9545}" dt="2025-02-27T16:37:07.663" v="1621" actId="20577"/>
          <ac:spMkLst>
            <pc:docMk/>
            <pc:sldMk cId="1871858451" sldId="1455"/>
            <ac:spMk id="23" creationId="{2A48F277-101F-46DD-9CD6-749DA5F1DA6B}"/>
          </ac:spMkLst>
        </pc:spChg>
        <pc:spChg chg="add mod">
          <ac:chgData name="张承勇" userId="04ec64db-0e6d-4542-b62f-9b650ffe9ad6" providerId="ADAL" clId="{71EC3202-C722-43D9-A7AF-9AF6987C9545}" dt="2025-02-27T16:16:55.715" v="1440" actId="1076"/>
          <ac:spMkLst>
            <pc:docMk/>
            <pc:sldMk cId="1871858451" sldId="1455"/>
            <ac:spMk id="30" creationId="{5917A282-7617-461E-A406-B4889F43605A}"/>
          </ac:spMkLst>
        </pc:spChg>
        <pc:spChg chg="add mod">
          <ac:chgData name="张承勇" userId="04ec64db-0e6d-4542-b62f-9b650ffe9ad6" providerId="ADAL" clId="{71EC3202-C722-43D9-A7AF-9AF6987C9545}" dt="2025-02-27T16:30:07.229" v="1554" actId="1076"/>
          <ac:spMkLst>
            <pc:docMk/>
            <pc:sldMk cId="1871858451" sldId="1455"/>
            <ac:spMk id="31" creationId="{B8BEE785-8773-4BF2-B496-27A73A4E81B2}"/>
          </ac:spMkLst>
        </pc:spChg>
        <pc:spChg chg="add mod">
          <ac:chgData name="张承勇" userId="04ec64db-0e6d-4542-b62f-9b650ffe9ad6" providerId="ADAL" clId="{71EC3202-C722-43D9-A7AF-9AF6987C9545}" dt="2025-02-27T16:30:01.483" v="1552" actId="1076"/>
          <ac:spMkLst>
            <pc:docMk/>
            <pc:sldMk cId="1871858451" sldId="1455"/>
            <ac:spMk id="32" creationId="{AEE15F17-13C1-411B-A600-12033D22F12F}"/>
          </ac:spMkLst>
        </pc:spChg>
        <pc:spChg chg="add mod">
          <ac:chgData name="张承勇" userId="04ec64db-0e6d-4542-b62f-9b650ffe9ad6" providerId="ADAL" clId="{71EC3202-C722-43D9-A7AF-9AF6987C9545}" dt="2025-02-27T16:43:12.300" v="1660" actId="13926"/>
          <ac:spMkLst>
            <pc:docMk/>
            <pc:sldMk cId="1871858451" sldId="1455"/>
            <ac:spMk id="51" creationId="{A4BB35F1-387E-4D3E-8240-5ED6B3559C87}"/>
          </ac:spMkLst>
        </pc:spChg>
        <pc:grpChg chg="add del mod">
          <ac:chgData name="张承勇" userId="04ec64db-0e6d-4542-b62f-9b650ffe9ad6" providerId="ADAL" clId="{71EC3202-C722-43D9-A7AF-9AF6987C9545}" dt="2025-02-27T15:35:00.415" v="1239" actId="478"/>
          <ac:grpSpMkLst>
            <pc:docMk/>
            <pc:sldMk cId="1871858451" sldId="1455"/>
            <ac:grpSpMk id="10" creationId="{938FE2A2-2EE5-41E3-9DC8-5C1B2AF5482C}"/>
          </ac:grpSpMkLst>
        </pc:grpChg>
        <pc:grpChg chg="del mod">
          <ac:chgData name="张承勇" userId="04ec64db-0e6d-4542-b62f-9b650ffe9ad6" providerId="ADAL" clId="{71EC3202-C722-43D9-A7AF-9AF6987C9545}" dt="2025-02-27T15:20:28.807" v="1236" actId="478"/>
          <ac:grpSpMkLst>
            <pc:docMk/>
            <pc:sldMk cId="1871858451" sldId="1455"/>
            <ac:grpSpMk id="11" creationId="{6E00902D-507C-41AD-9F31-BBC86309739B}"/>
          </ac:grpSpMkLst>
        </pc:grpChg>
        <pc:grpChg chg="add mod">
          <ac:chgData name="张承勇" userId="04ec64db-0e6d-4542-b62f-9b650ffe9ad6" providerId="ADAL" clId="{71EC3202-C722-43D9-A7AF-9AF6987C9545}" dt="2025-02-27T16:36:36.587" v="1608" actId="20577"/>
          <ac:grpSpMkLst>
            <pc:docMk/>
            <pc:sldMk cId="1871858451" sldId="1455"/>
            <ac:grpSpMk id="20" creationId="{E264F3FD-6357-459C-A325-C62C65586BA2}"/>
          </ac:grpSpMkLst>
        </pc:grpChg>
        <pc:grpChg chg="add mod">
          <ac:chgData name="张承勇" userId="04ec64db-0e6d-4542-b62f-9b650ffe9ad6" providerId="ADAL" clId="{71EC3202-C722-43D9-A7AF-9AF6987C9545}" dt="2025-02-27T16:37:11.090" v="1622" actId="20577"/>
          <ac:grpSpMkLst>
            <pc:docMk/>
            <pc:sldMk cId="1871858451" sldId="1455"/>
            <ac:grpSpMk id="24" creationId="{F22A2C95-91AB-4E41-807B-A1C0D88E8206}"/>
          </ac:grpSpMkLst>
        </pc:grpChg>
        <pc:grpChg chg="add mod">
          <ac:chgData name="张承勇" userId="04ec64db-0e6d-4542-b62f-9b650ffe9ad6" providerId="ADAL" clId="{71EC3202-C722-43D9-A7AF-9AF6987C9545}" dt="2025-02-27T16:21:35.004" v="1511" actId="164"/>
          <ac:grpSpMkLst>
            <pc:docMk/>
            <pc:sldMk cId="1871858451" sldId="1455"/>
            <ac:grpSpMk id="33" creationId="{82076F2E-27E0-4109-B6D4-812223B9AAD5}"/>
          </ac:grpSpMkLst>
        </pc:grpChg>
        <pc:grpChg chg="add mod">
          <ac:chgData name="张承勇" userId="04ec64db-0e6d-4542-b62f-9b650ffe9ad6" providerId="ADAL" clId="{71EC3202-C722-43D9-A7AF-9AF6987C9545}" dt="2025-02-27T16:30:04.085" v="1553" actId="1076"/>
          <ac:grpSpMkLst>
            <pc:docMk/>
            <pc:sldMk cId="1871858451" sldId="1455"/>
            <ac:grpSpMk id="34" creationId="{C7AFD051-6954-420E-8B56-40BE0D020CA4}"/>
          </ac:grpSpMkLst>
        </pc:grpChg>
        <pc:grpChg chg="add mod">
          <ac:chgData name="张承勇" userId="04ec64db-0e6d-4542-b62f-9b650ffe9ad6" providerId="ADAL" clId="{71EC3202-C722-43D9-A7AF-9AF6987C9545}" dt="2025-02-27T16:42:44.681" v="1657" actId="1076"/>
          <ac:grpSpMkLst>
            <pc:docMk/>
            <pc:sldMk cId="1871858451" sldId="1455"/>
            <ac:grpSpMk id="52" creationId="{064C8EB1-3D72-4145-8A01-28A1B575CEED}"/>
          </ac:grpSpMkLst>
        </pc:grpChg>
        <pc:picChg chg="add del mod">
          <ac:chgData name="张承勇" userId="04ec64db-0e6d-4542-b62f-9b650ffe9ad6" providerId="ADAL" clId="{71EC3202-C722-43D9-A7AF-9AF6987C9545}" dt="2025-02-27T15:41:01.694" v="1260" actId="478"/>
          <ac:picMkLst>
            <pc:docMk/>
            <pc:sldMk cId="1871858451" sldId="1455"/>
            <ac:picMk id="4" creationId="{C13C2FC6-CC9E-4FCE-B21D-BC9F99FBF856}"/>
          </ac:picMkLst>
        </pc:picChg>
        <pc:picChg chg="add del mod topLvl">
          <ac:chgData name="张承勇" userId="04ec64db-0e6d-4542-b62f-9b650ffe9ad6" providerId="ADAL" clId="{71EC3202-C722-43D9-A7AF-9AF6987C9545}" dt="2025-02-27T15:22:07.763" v="1238" actId="478"/>
          <ac:picMkLst>
            <pc:docMk/>
            <pc:sldMk cId="1871858451" sldId="1455"/>
            <ac:picMk id="13" creationId="{7CC7EA67-6CDD-4A33-A496-790DD7B53200}"/>
          </ac:picMkLst>
        </pc:picChg>
        <pc:picChg chg="add mod">
          <ac:chgData name="张承勇" userId="04ec64db-0e6d-4542-b62f-9b650ffe9ad6" providerId="ADAL" clId="{71EC3202-C722-43D9-A7AF-9AF6987C9545}" dt="2025-02-27T16:36:36.587" v="1608" actId="20577"/>
          <ac:picMkLst>
            <pc:docMk/>
            <pc:sldMk cId="1871858451" sldId="1455"/>
            <ac:picMk id="15" creationId="{042F3D9C-8A47-4F7C-9312-C4A9CE75B05F}"/>
          </ac:picMkLst>
        </pc:picChg>
        <pc:picChg chg="add mod">
          <ac:chgData name="张承勇" userId="04ec64db-0e6d-4542-b62f-9b650ffe9ad6" providerId="ADAL" clId="{71EC3202-C722-43D9-A7AF-9AF6987C9545}" dt="2025-02-27T16:37:11.090" v="1622" actId="20577"/>
          <ac:picMkLst>
            <pc:docMk/>
            <pc:sldMk cId="1871858451" sldId="1455"/>
            <ac:picMk id="17" creationId="{3150181A-539D-4B5A-B933-726290ED33A9}"/>
          </ac:picMkLst>
        </pc:picChg>
        <pc:picChg chg="add del mod">
          <ac:chgData name="张承勇" userId="04ec64db-0e6d-4542-b62f-9b650ffe9ad6" providerId="ADAL" clId="{71EC3202-C722-43D9-A7AF-9AF6987C9545}" dt="2025-02-27T16:14:57.966" v="1421" actId="478"/>
          <ac:picMkLst>
            <pc:docMk/>
            <pc:sldMk cId="1871858451" sldId="1455"/>
            <ac:picMk id="19" creationId="{BEA68E0A-A254-47B5-92B3-6A2BF9B3BC8E}"/>
          </ac:picMkLst>
        </pc:picChg>
        <pc:picChg chg="add del mod ord">
          <ac:chgData name="张承勇" userId="04ec64db-0e6d-4542-b62f-9b650ffe9ad6" providerId="ADAL" clId="{71EC3202-C722-43D9-A7AF-9AF6987C9545}" dt="2025-02-27T15:48:58.558" v="1374" actId="478"/>
          <ac:picMkLst>
            <pc:docMk/>
            <pc:sldMk cId="1871858451" sldId="1455"/>
            <ac:picMk id="25" creationId="{80027AF3-E130-4447-AC74-035C5236A1AD}"/>
          </ac:picMkLst>
        </pc:picChg>
        <pc:picChg chg="add mod ord">
          <ac:chgData name="张承勇" userId="04ec64db-0e6d-4542-b62f-9b650ffe9ad6" providerId="ADAL" clId="{71EC3202-C722-43D9-A7AF-9AF6987C9545}" dt="2025-02-27T16:42:34.804" v="1655" actId="20577"/>
          <ac:picMkLst>
            <pc:docMk/>
            <pc:sldMk cId="1871858451" sldId="1455"/>
            <ac:picMk id="27" creationId="{11C268D1-57EA-4059-8BCF-661FCE29D73A}"/>
          </ac:picMkLst>
        </pc:picChg>
        <pc:picChg chg="add mod">
          <ac:chgData name="张承勇" userId="04ec64db-0e6d-4542-b62f-9b650ffe9ad6" providerId="ADAL" clId="{71EC3202-C722-43D9-A7AF-9AF6987C9545}" dt="2025-02-27T16:20:52.163" v="1507" actId="164"/>
          <ac:picMkLst>
            <pc:docMk/>
            <pc:sldMk cId="1871858451" sldId="1455"/>
            <ac:picMk id="29" creationId="{656C4DD4-F2C7-4586-80DC-93B950D8A77D}"/>
          </ac:picMkLst>
        </pc:picChg>
        <pc:cxnChg chg="add del">
          <ac:chgData name="张承勇" userId="04ec64db-0e6d-4542-b62f-9b650ffe9ad6" providerId="ADAL" clId="{71EC3202-C722-43D9-A7AF-9AF6987C9545}" dt="2025-03-01T04:46:51.329" v="1662" actId="11529"/>
          <ac:cxnSpMkLst>
            <pc:docMk/>
            <pc:sldMk cId="1871858451" sldId="1455"/>
            <ac:cxnSpMk id="4" creationId="{C3FDA44D-1359-4C07-AD29-A22E5C0B1DC7}"/>
          </ac:cxnSpMkLst>
        </pc:cxnChg>
        <pc:cxnChg chg="add del mod">
          <ac:chgData name="张承勇" userId="04ec64db-0e6d-4542-b62f-9b650ffe9ad6" providerId="ADAL" clId="{71EC3202-C722-43D9-A7AF-9AF6987C9545}" dt="2025-03-01T04:47:33.978" v="1670" actId="11529"/>
          <ac:cxnSpMkLst>
            <pc:docMk/>
            <pc:sldMk cId="1871858451" sldId="1455"/>
            <ac:cxnSpMk id="7" creationId="{4292CD4D-2259-42AF-86C2-C4A57573AEB3}"/>
          </ac:cxnSpMkLst>
        </pc:cxnChg>
        <pc:cxnChg chg="add mod">
          <ac:chgData name="张承勇" userId="04ec64db-0e6d-4542-b62f-9b650ffe9ad6" providerId="ADAL" clId="{71EC3202-C722-43D9-A7AF-9AF6987C9545}" dt="2025-02-27T16:31:11.457" v="1560" actId="1035"/>
          <ac:cxnSpMkLst>
            <pc:docMk/>
            <pc:sldMk cId="1871858451" sldId="1455"/>
            <ac:cxnSpMk id="36" creationId="{2289A20C-C5BB-4558-940B-66B995569B37}"/>
          </ac:cxnSpMkLst>
        </pc:cxnChg>
        <pc:cxnChg chg="add mod">
          <ac:chgData name="张承勇" userId="04ec64db-0e6d-4542-b62f-9b650ffe9ad6" providerId="ADAL" clId="{71EC3202-C722-43D9-A7AF-9AF6987C9545}" dt="2025-02-27T16:33:05.060" v="1595" actId="14100"/>
          <ac:cxnSpMkLst>
            <pc:docMk/>
            <pc:sldMk cId="1871858451" sldId="1455"/>
            <ac:cxnSpMk id="38" creationId="{3012614F-E67B-4217-ADFE-D0DE803897F4}"/>
          </ac:cxnSpMkLst>
        </pc:cxnChg>
        <pc:cxnChg chg="add mod">
          <ac:chgData name="张承勇" userId="04ec64db-0e6d-4542-b62f-9b650ffe9ad6" providerId="ADAL" clId="{71EC3202-C722-43D9-A7AF-9AF6987C9545}" dt="2025-02-27T16:31:57.511" v="1577" actId="1037"/>
          <ac:cxnSpMkLst>
            <pc:docMk/>
            <pc:sldMk cId="1871858451" sldId="1455"/>
            <ac:cxnSpMk id="40" creationId="{C6C108F2-3CC1-4595-8D48-2567F12C7D61}"/>
          </ac:cxnSpMkLst>
        </pc:cxnChg>
        <pc:cxnChg chg="add mod">
          <ac:chgData name="张承勇" userId="04ec64db-0e6d-4542-b62f-9b650ffe9ad6" providerId="ADAL" clId="{71EC3202-C722-43D9-A7AF-9AF6987C9545}" dt="2025-02-27T16:32:36.367" v="1592" actId="14100"/>
          <ac:cxnSpMkLst>
            <pc:docMk/>
            <pc:sldMk cId="1871858451" sldId="1455"/>
            <ac:cxnSpMk id="43" creationId="{1D0D428D-5F80-4D12-86AF-D425CBF9D0DC}"/>
          </ac:cxnSpMkLst>
        </pc:cxnChg>
      </pc:sldChg>
    </pc:docChg>
  </pc:docChgLst>
  <pc:docChgLst>
    <pc:chgData name="张承勇" userId="04ec64db-0e6d-4542-b62f-9b650ffe9ad6" providerId="ADAL" clId="{FD91538F-DC97-4698-98D5-DC2B31418452}"/>
    <pc:docChg chg="undo redo custSel addSld delSld modSld sldOrd modSection">
      <pc:chgData name="张承勇" userId="04ec64db-0e6d-4542-b62f-9b650ffe9ad6" providerId="ADAL" clId="{FD91538F-DC97-4698-98D5-DC2B31418452}" dt="2026-04-10T06:07:47.708" v="1851" actId="207"/>
      <pc:docMkLst>
        <pc:docMk/>
      </pc:docMkLst>
      <pc:sldChg chg="addSp delSp modSp mod">
        <pc:chgData name="张承勇" userId="04ec64db-0e6d-4542-b62f-9b650ffe9ad6" providerId="ADAL" clId="{FD91538F-DC97-4698-98D5-DC2B31418452}" dt="2026-04-10T05:41:54.570" v="1750" actId="1076"/>
        <pc:sldMkLst>
          <pc:docMk/>
          <pc:sldMk cId="164249384" sldId="256"/>
        </pc:sldMkLst>
        <pc:spChg chg="mod">
          <ac:chgData name="张承勇" userId="04ec64db-0e6d-4542-b62f-9b650ffe9ad6" providerId="ADAL" clId="{FD91538F-DC97-4698-98D5-DC2B31418452}" dt="2026-04-10T01:34:51.134" v="1274" actId="1076"/>
          <ac:spMkLst>
            <pc:docMk/>
            <pc:sldMk cId="164249384" sldId="256"/>
            <ac:spMk id="3" creationId="{FC808262-EEB7-E5F4-8175-7645E3CE2587}"/>
          </ac:spMkLst>
        </pc:spChg>
        <pc:spChg chg="add del mod">
          <ac:chgData name="张承勇" userId="04ec64db-0e6d-4542-b62f-9b650ffe9ad6" providerId="ADAL" clId="{FD91538F-DC97-4698-98D5-DC2B31418452}" dt="2026-04-10T02:52:18.157" v="1739"/>
          <ac:spMkLst>
            <pc:docMk/>
            <pc:sldMk cId="164249384" sldId="256"/>
            <ac:spMk id="5" creationId="{7E0511E1-7884-40E6-8F12-34C1B86C66DC}"/>
          </ac:spMkLst>
        </pc:spChg>
        <pc:spChg chg="add del">
          <ac:chgData name="张承勇" userId="04ec64db-0e6d-4542-b62f-9b650ffe9ad6" providerId="ADAL" clId="{FD91538F-DC97-4698-98D5-DC2B31418452}" dt="2026-04-09T08:59:11.546" v="34" actId="22"/>
          <ac:spMkLst>
            <pc:docMk/>
            <pc:sldMk cId="164249384" sldId="256"/>
            <ac:spMk id="8" creationId="{2C4EF85E-5D89-42DB-B750-D6F12514251D}"/>
          </ac:spMkLst>
        </pc:spChg>
        <pc:spChg chg="mod">
          <ac:chgData name="张承勇" userId="04ec64db-0e6d-4542-b62f-9b650ffe9ad6" providerId="ADAL" clId="{FD91538F-DC97-4698-98D5-DC2B31418452}" dt="2026-04-10T02:53:10.807" v="1748" actId="1076"/>
          <ac:spMkLst>
            <pc:docMk/>
            <pc:sldMk cId="164249384" sldId="256"/>
            <ac:spMk id="9" creationId="{F0C92AB2-EBF4-44AC-84B3-31CD36B74031}"/>
          </ac:spMkLst>
        </pc:spChg>
        <pc:spChg chg="mod">
          <ac:chgData name="张承勇" userId="04ec64db-0e6d-4542-b62f-9b650ffe9ad6" providerId="ADAL" clId="{FD91538F-DC97-4698-98D5-DC2B31418452}" dt="2026-04-10T05:41:54.570" v="1750" actId="1076"/>
          <ac:spMkLst>
            <pc:docMk/>
            <pc:sldMk cId="164249384" sldId="256"/>
            <ac:spMk id="13" creationId="{25A63979-AE58-4BF5-B764-72CFCF6DBEFB}"/>
          </ac:spMkLst>
        </pc:spChg>
        <pc:graphicFrameChg chg="add del mod">
          <ac:chgData name="张承勇" userId="04ec64db-0e6d-4542-b62f-9b650ffe9ad6" providerId="ADAL" clId="{FD91538F-DC97-4698-98D5-DC2B31418452}" dt="2026-04-10T02:52:18.157" v="1739"/>
          <ac:graphicFrameMkLst>
            <pc:docMk/>
            <pc:sldMk cId="164249384" sldId="256"/>
            <ac:graphicFrameMk id="4" creationId="{7CBCCAD6-A81B-4204-A7BA-FB47F056A84A}"/>
          </ac:graphicFrameMkLst>
        </pc:graphicFrameChg>
      </pc:sldChg>
      <pc:sldChg chg="modSp add del mod">
        <pc:chgData name="张承勇" userId="04ec64db-0e6d-4542-b62f-9b650ffe9ad6" providerId="ADAL" clId="{FD91538F-DC97-4698-98D5-DC2B31418452}" dt="2026-04-09T15:31:29.692" v="668" actId="20577"/>
        <pc:sldMkLst>
          <pc:docMk/>
          <pc:sldMk cId="1833938794" sldId="257"/>
        </pc:sldMkLst>
        <pc:spChg chg="mod">
          <ac:chgData name="张承勇" userId="04ec64db-0e6d-4542-b62f-9b650ffe9ad6" providerId="ADAL" clId="{FD91538F-DC97-4698-98D5-DC2B31418452}" dt="2026-04-09T15:31:29.692" v="668" actId="20577"/>
          <ac:spMkLst>
            <pc:docMk/>
            <pc:sldMk cId="1833938794" sldId="257"/>
            <ac:spMk id="5" creationId="{94FCCAB9-6B4D-4AA8-BA33-391191440DB4}"/>
          </ac:spMkLst>
        </pc:spChg>
      </pc:sldChg>
      <pc:sldChg chg="addSp delSp modSp add mod">
        <pc:chgData name="张承勇" userId="04ec64db-0e6d-4542-b62f-9b650ffe9ad6" providerId="ADAL" clId="{FD91538F-DC97-4698-98D5-DC2B31418452}" dt="2026-04-10T05:55:39.169" v="1781" actId="113"/>
        <pc:sldMkLst>
          <pc:docMk/>
          <pc:sldMk cId="943667958" sldId="1444"/>
        </pc:sldMkLst>
        <pc:spChg chg="mod">
          <ac:chgData name="张承勇" userId="04ec64db-0e6d-4542-b62f-9b650ffe9ad6" providerId="ADAL" clId="{FD91538F-DC97-4698-98D5-DC2B31418452}" dt="2026-04-09T15:14:21.927" v="511"/>
          <ac:spMkLst>
            <pc:docMk/>
            <pc:sldMk cId="943667958" sldId="1444"/>
            <ac:spMk id="2" creationId="{BD81B62A-DF2A-A431-F2B0-B095D894C406}"/>
          </ac:spMkLst>
        </pc:spChg>
        <pc:spChg chg="mod">
          <ac:chgData name="张承勇" userId="04ec64db-0e6d-4542-b62f-9b650ffe9ad6" providerId="ADAL" clId="{FD91538F-DC97-4698-98D5-DC2B31418452}" dt="2026-04-10T05:50:47.219" v="1754" actId="14100"/>
          <ac:spMkLst>
            <pc:docMk/>
            <pc:sldMk cId="943667958" sldId="1444"/>
            <ac:spMk id="25" creationId="{D97C6F51-B035-41BB-8D1A-A6BBAC07061B}"/>
          </ac:spMkLst>
        </pc:spChg>
        <pc:spChg chg="mod">
          <ac:chgData name="张承勇" userId="04ec64db-0e6d-4542-b62f-9b650ffe9ad6" providerId="ADAL" clId="{FD91538F-DC97-4698-98D5-DC2B31418452}" dt="2026-04-10T05:55:39.169" v="1781" actId="113"/>
          <ac:spMkLst>
            <pc:docMk/>
            <pc:sldMk cId="943667958" sldId="1444"/>
            <ac:spMk id="28" creationId="{8F3A138E-8F0E-4CAC-8E3F-49BACB77C4EA}"/>
          </ac:spMkLst>
        </pc:spChg>
        <pc:spChg chg="add del mod">
          <ac:chgData name="张承勇" userId="04ec64db-0e6d-4542-b62f-9b650ffe9ad6" providerId="ADAL" clId="{FD91538F-DC97-4698-98D5-DC2B31418452}" dt="2026-04-10T05:54:30.793" v="1769" actId="478"/>
          <ac:spMkLst>
            <pc:docMk/>
            <pc:sldMk cId="943667958" sldId="1444"/>
            <ac:spMk id="29" creationId="{8094A054-C056-4CEA-A385-7292F1E18CB7}"/>
          </ac:spMkLst>
        </pc:spChg>
        <pc:spChg chg="mod">
          <ac:chgData name="张承勇" userId="04ec64db-0e6d-4542-b62f-9b650ffe9ad6" providerId="ADAL" clId="{FD91538F-DC97-4698-98D5-DC2B31418452}" dt="2026-04-10T05:54:04.966" v="1766" actId="1076"/>
          <ac:spMkLst>
            <pc:docMk/>
            <pc:sldMk cId="943667958" sldId="1444"/>
            <ac:spMk id="35" creationId="{E792CFD3-55E3-4CF1-8D8A-8DC8A7243C56}"/>
          </ac:spMkLst>
        </pc:spChg>
        <pc:grpChg chg="mod">
          <ac:chgData name="张承勇" userId="04ec64db-0e6d-4542-b62f-9b650ffe9ad6" providerId="ADAL" clId="{FD91538F-DC97-4698-98D5-DC2B31418452}" dt="2026-04-10T05:54:43.223" v="1774" actId="1076"/>
          <ac:grpSpMkLst>
            <pc:docMk/>
            <pc:sldMk cId="943667958" sldId="1444"/>
            <ac:grpSpMk id="30" creationId="{4322F32A-D9FB-4DC4-A966-53460A87410B}"/>
          </ac:grpSpMkLst>
        </pc:grpChg>
      </pc:sldChg>
      <pc:sldChg chg="addSp delSp modSp mod modAnim">
        <pc:chgData name="张承勇" userId="04ec64db-0e6d-4542-b62f-9b650ffe9ad6" providerId="ADAL" clId="{FD91538F-DC97-4698-98D5-DC2B31418452}" dt="2026-04-09T15:48:02.676" v="828"/>
        <pc:sldMkLst>
          <pc:docMk/>
          <pc:sldMk cId="1941918455" sldId="1445"/>
        </pc:sldMkLst>
        <pc:spChg chg="mod">
          <ac:chgData name="张承勇" userId="04ec64db-0e6d-4542-b62f-9b650ffe9ad6" providerId="ADAL" clId="{FD91538F-DC97-4698-98D5-DC2B31418452}" dt="2026-04-09T15:47:34.039" v="818" actId="1076"/>
          <ac:spMkLst>
            <pc:docMk/>
            <pc:sldMk cId="1941918455" sldId="1445"/>
            <ac:spMk id="6" creationId="{A66F0B6D-69A5-49B6-93AF-614417B8BBAE}"/>
          </ac:spMkLst>
        </pc:spChg>
        <pc:spChg chg="mod">
          <ac:chgData name="张承勇" userId="04ec64db-0e6d-4542-b62f-9b650ffe9ad6" providerId="ADAL" clId="{FD91538F-DC97-4698-98D5-DC2B31418452}" dt="2026-04-09T15:21:11.407" v="600" actId="20577"/>
          <ac:spMkLst>
            <pc:docMk/>
            <pc:sldMk cId="1941918455" sldId="1445"/>
            <ac:spMk id="11" creationId="{AF8DBF8A-4CEB-4534-BF2F-9628A36026B6}"/>
          </ac:spMkLst>
        </pc:spChg>
        <pc:spChg chg="add mod">
          <ac:chgData name="张承勇" userId="04ec64db-0e6d-4542-b62f-9b650ffe9ad6" providerId="ADAL" clId="{FD91538F-DC97-4698-98D5-DC2B31418452}" dt="2026-04-09T15:46:34.347" v="805" actId="571"/>
          <ac:spMkLst>
            <pc:docMk/>
            <pc:sldMk cId="1941918455" sldId="1445"/>
            <ac:spMk id="17" creationId="{CDFFD494-21E6-4722-9747-03CCEEFC068C}"/>
          </ac:spMkLst>
        </pc:spChg>
        <pc:spChg chg="add mod">
          <ac:chgData name="张承勇" userId="04ec64db-0e6d-4542-b62f-9b650ffe9ad6" providerId="ADAL" clId="{FD91538F-DC97-4698-98D5-DC2B31418452}" dt="2026-04-09T15:46:34.347" v="805" actId="571"/>
          <ac:spMkLst>
            <pc:docMk/>
            <pc:sldMk cId="1941918455" sldId="1445"/>
            <ac:spMk id="19" creationId="{4384715B-1EBA-469C-AE80-05F1A24B4714}"/>
          </ac:spMkLst>
        </pc:spChg>
        <pc:spChg chg="add del">
          <ac:chgData name="张承勇" userId="04ec64db-0e6d-4542-b62f-9b650ffe9ad6" providerId="ADAL" clId="{FD91538F-DC97-4698-98D5-DC2B31418452}" dt="2026-04-09T15:47:49.160" v="822" actId="22"/>
          <ac:spMkLst>
            <pc:docMk/>
            <pc:sldMk cId="1941918455" sldId="1445"/>
            <ac:spMk id="20" creationId="{D77AD3A1-E564-4D52-9A1B-FBE5D0F7DB72}"/>
          </ac:spMkLst>
        </pc:spChg>
        <pc:spChg chg="add mod">
          <ac:chgData name="张承勇" userId="04ec64db-0e6d-4542-b62f-9b650ffe9ad6" providerId="ADAL" clId="{FD91538F-DC97-4698-98D5-DC2B31418452}" dt="2026-04-09T15:47:53.043" v="824" actId="1076"/>
          <ac:spMkLst>
            <pc:docMk/>
            <pc:sldMk cId="1941918455" sldId="1445"/>
            <ac:spMk id="22" creationId="{DD30836F-3199-4890-A83B-B29A65017D36}"/>
          </ac:spMkLst>
        </pc:spChg>
        <pc:spChg chg="mod">
          <ac:chgData name="张承勇" userId="04ec64db-0e6d-4542-b62f-9b650ffe9ad6" providerId="ADAL" clId="{FD91538F-DC97-4698-98D5-DC2B31418452}" dt="2026-04-09T15:47:44.207" v="820" actId="21"/>
          <ac:spMkLst>
            <pc:docMk/>
            <pc:sldMk cId="1941918455" sldId="1445"/>
            <ac:spMk id="24" creationId="{E4DE57C7-6620-4697-A2AE-8B0F071F69F5}"/>
          </ac:spMkLst>
        </pc:spChg>
        <pc:grpChg chg="mod">
          <ac:chgData name="张承勇" userId="04ec64db-0e6d-4542-b62f-9b650ffe9ad6" providerId="ADAL" clId="{FD91538F-DC97-4698-98D5-DC2B31418452}" dt="2026-04-09T15:45:22.918" v="793" actId="1076"/>
          <ac:grpSpMkLst>
            <pc:docMk/>
            <pc:sldMk cId="1941918455" sldId="1445"/>
            <ac:grpSpMk id="9" creationId="{8908C58C-58A9-7442-23B7-5FFF7C365FD6}"/>
          </ac:grpSpMkLst>
        </pc:grpChg>
      </pc:sldChg>
      <pc:sldChg chg="modSp mod">
        <pc:chgData name="张承勇" userId="04ec64db-0e6d-4542-b62f-9b650ffe9ad6" providerId="ADAL" clId="{FD91538F-DC97-4698-98D5-DC2B31418452}" dt="2026-04-09T15:21:21.874" v="604" actId="20577"/>
        <pc:sldMkLst>
          <pc:docMk/>
          <pc:sldMk cId="2328669376" sldId="1448"/>
        </pc:sldMkLst>
        <pc:spChg chg="mod">
          <ac:chgData name="张承勇" userId="04ec64db-0e6d-4542-b62f-9b650ffe9ad6" providerId="ADAL" clId="{FD91538F-DC97-4698-98D5-DC2B31418452}" dt="2026-04-09T15:21:21.874" v="604" actId="20577"/>
          <ac:spMkLst>
            <pc:docMk/>
            <pc:sldMk cId="2328669376" sldId="1448"/>
            <ac:spMk id="8" creationId="{0602A6EF-0744-4DE9-BE15-CD6D04E338B5}"/>
          </ac:spMkLst>
        </pc:spChg>
      </pc:sldChg>
      <pc:sldChg chg="modSp del mod ord">
        <pc:chgData name="张承勇" userId="04ec64db-0e6d-4542-b62f-9b650ffe9ad6" providerId="ADAL" clId="{FD91538F-DC97-4698-98D5-DC2B31418452}" dt="2026-04-09T15:55:14.218" v="870" actId="2696"/>
        <pc:sldMkLst>
          <pc:docMk/>
          <pc:sldMk cId="931794072" sldId="1451"/>
        </pc:sldMkLst>
        <pc:spChg chg="mod">
          <ac:chgData name="张承勇" userId="04ec64db-0e6d-4542-b62f-9b650ffe9ad6" providerId="ADAL" clId="{FD91538F-DC97-4698-98D5-DC2B31418452}" dt="2026-04-09T15:22:15.236" v="618" actId="20577"/>
          <ac:spMkLst>
            <pc:docMk/>
            <pc:sldMk cId="931794072" sldId="1451"/>
            <ac:spMk id="8" creationId="{C6B6D262-589B-419C-B3F6-DD20B06FC13C}"/>
          </ac:spMkLst>
        </pc:spChg>
      </pc:sldChg>
      <pc:sldChg chg="addSp delSp modSp add mod modAnim">
        <pc:chgData name="张承勇" userId="04ec64db-0e6d-4542-b62f-9b650ffe9ad6" providerId="ADAL" clId="{FD91538F-DC97-4698-98D5-DC2B31418452}" dt="2026-04-10T02:27:05.054" v="1697"/>
        <pc:sldMkLst>
          <pc:docMk/>
          <pc:sldMk cId="2409154191" sldId="1451"/>
        </pc:sldMkLst>
        <pc:spChg chg="add del mod">
          <ac:chgData name="张承勇" userId="04ec64db-0e6d-4542-b62f-9b650ffe9ad6" providerId="ADAL" clId="{FD91538F-DC97-4698-98D5-DC2B31418452}" dt="2026-04-09T16:01:43.348" v="949" actId="21"/>
          <ac:spMkLst>
            <pc:docMk/>
            <pc:sldMk cId="2409154191" sldId="1451"/>
            <ac:spMk id="9" creationId="{7666F5E1-F1CF-4570-9974-0B64DA1735D0}"/>
          </ac:spMkLst>
        </pc:spChg>
        <pc:spChg chg="add del">
          <ac:chgData name="张承勇" userId="04ec64db-0e6d-4542-b62f-9b650ffe9ad6" providerId="ADAL" clId="{FD91538F-DC97-4698-98D5-DC2B31418452}" dt="2026-04-09T15:58:27.944" v="896" actId="22"/>
          <ac:spMkLst>
            <pc:docMk/>
            <pc:sldMk cId="2409154191" sldId="1451"/>
            <ac:spMk id="10" creationId="{F23D828D-5647-4AFA-B2B3-B613D580CF86}"/>
          </ac:spMkLst>
        </pc:spChg>
        <pc:spChg chg="add mod">
          <ac:chgData name="张承勇" userId="04ec64db-0e6d-4542-b62f-9b650ffe9ad6" providerId="ADAL" clId="{FD91538F-DC97-4698-98D5-DC2B31418452}" dt="2026-04-09T16:08:49.068" v="1060" actId="207"/>
          <ac:spMkLst>
            <pc:docMk/>
            <pc:sldMk cId="2409154191" sldId="1451"/>
            <ac:spMk id="12" creationId="{56AA1924-2156-402B-B846-2584401D04EC}"/>
          </ac:spMkLst>
        </pc:spChg>
        <pc:spChg chg="add del">
          <ac:chgData name="张承勇" userId="04ec64db-0e6d-4542-b62f-9b650ffe9ad6" providerId="ADAL" clId="{FD91538F-DC97-4698-98D5-DC2B31418452}" dt="2026-04-09T15:58:56.714" v="905" actId="22"/>
          <ac:spMkLst>
            <pc:docMk/>
            <pc:sldMk cId="2409154191" sldId="1451"/>
            <ac:spMk id="14" creationId="{EDB29340-C2A5-45CE-9237-D38E955FED3F}"/>
          </ac:spMkLst>
        </pc:spChg>
        <pc:spChg chg="add mod">
          <ac:chgData name="张承勇" userId="04ec64db-0e6d-4542-b62f-9b650ffe9ad6" providerId="ADAL" clId="{FD91538F-DC97-4698-98D5-DC2B31418452}" dt="2026-04-09T16:08:52.414" v="1061" actId="207"/>
          <ac:spMkLst>
            <pc:docMk/>
            <pc:sldMk cId="2409154191" sldId="1451"/>
            <ac:spMk id="16" creationId="{45D88447-6B11-421D-A025-3C9236FEBDE3}"/>
          </ac:spMkLst>
        </pc:spChg>
        <pc:spChg chg="add del">
          <ac:chgData name="张承勇" userId="04ec64db-0e6d-4542-b62f-9b650ffe9ad6" providerId="ADAL" clId="{FD91538F-DC97-4698-98D5-DC2B31418452}" dt="2026-04-09T15:59:27.399" v="917" actId="22"/>
          <ac:spMkLst>
            <pc:docMk/>
            <pc:sldMk cId="2409154191" sldId="1451"/>
            <ac:spMk id="18" creationId="{6D122687-46E6-4A9A-9F54-2485A2A4BEFA}"/>
          </ac:spMkLst>
        </pc:spChg>
        <pc:spChg chg="add mod">
          <ac:chgData name="张承勇" userId="04ec64db-0e6d-4542-b62f-9b650ffe9ad6" providerId="ADAL" clId="{FD91538F-DC97-4698-98D5-DC2B31418452}" dt="2026-04-09T16:08:57.530" v="1062" actId="207"/>
          <ac:spMkLst>
            <pc:docMk/>
            <pc:sldMk cId="2409154191" sldId="1451"/>
            <ac:spMk id="20" creationId="{33683B07-C32C-48BE-B250-B510130C67A6}"/>
          </ac:spMkLst>
        </pc:spChg>
        <pc:spChg chg="del mod">
          <ac:chgData name="张承勇" userId="04ec64db-0e6d-4542-b62f-9b650ffe9ad6" providerId="ADAL" clId="{FD91538F-DC97-4698-98D5-DC2B31418452}" dt="2026-04-09T15:59:59.399" v="935" actId="478"/>
          <ac:spMkLst>
            <pc:docMk/>
            <pc:sldMk cId="2409154191" sldId="1451"/>
            <ac:spMk id="22" creationId="{57B11A01-200C-46BD-BBC1-FA273476E5AC}"/>
          </ac:spMkLst>
        </pc:spChg>
        <pc:spChg chg="add del">
          <ac:chgData name="张承勇" userId="04ec64db-0e6d-4542-b62f-9b650ffe9ad6" providerId="ADAL" clId="{FD91538F-DC97-4698-98D5-DC2B31418452}" dt="2026-04-09T15:59:50.896" v="931" actId="22"/>
          <ac:spMkLst>
            <pc:docMk/>
            <pc:sldMk cId="2409154191" sldId="1451"/>
            <ac:spMk id="23" creationId="{C45CE715-1C0B-4D94-9DD3-157FF31EFB2B}"/>
          </ac:spMkLst>
        </pc:spChg>
        <pc:spChg chg="add mod">
          <ac:chgData name="张承勇" userId="04ec64db-0e6d-4542-b62f-9b650ffe9ad6" providerId="ADAL" clId="{FD91538F-DC97-4698-98D5-DC2B31418452}" dt="2026-04-09T16:08:59.828" v="1063" actId="207"/>
          <ac:spMkLst>
            <pc:docMk/>
            <pc:sldMk cId="2409154191" sldId="1451"/>
            <ac:spMk id="24" creationId="{755C2B9C-107F-4823-91B4-236BED7F4830}"/>
          </ac:spMkLst>
        </pc:spChg>
        <pc:spChg chg="add mod">
          <ac:chgData name="张承勇" userId="04ec64db-0e6d-4542-b62f-9b650ffe9ad6" providerId="ADAL" clId="{FD91538F-DC97-4698-98D5-DC2B31418452}" dt="2026-04-09T16:04:03.747" v="979" actId="1076"/>
          <ac:spMkLst>
            <pc:docMk/>
            <pc:sldMk cId="2409154191" sldId="1451"/>
            <ac:spMk id="25" creationId="{A20C2F2F-7864-4B94-99D5-E62E1FE240E7}"/>
          </ac:spMkLst>
        </pc:spChg>
        <pc:spChg chg="add mod">
          <ac:chgData name="张承勇" userId="04ec64db-0e6d-4542-b62f-9b650ffe9ad6" providerId="ADAL" clId="{FD91538F-DC97-4698-98D5-DC2B31418452}" dt="2026-04-10T02:27:05.054" v="1697"/>
          <ac:spMkLst>
            <pc:docMk/>
            <pc:sldMk cId="2409154191" sldId="1451"/>
            <ac:spMk id="26" creationId="{76DA1F49-DEAF-43A5-B5A3-38165BED453A}"/>
          </ac:spMkLst>
        </pc:spChg>
        <pc:spChg chg="add mod">
          <ac:chgData name="张承勇" userId="04ec64db-0e6d-4542-b62f-9b650ffe9ad6" providerId="ADAL" clId="{FD91538F-DC97-4698-98D5-DC2B31418452}" dt="2026-04-10T02:27:01.804" v="1695"/>
          <ac:spMkLst>
            <pc:docMk/>
            <pc:sldMk cId="2409154191" sldId="1451"/>
            <ac:spMk id="28" creationId="{9E0CE056-33EB-457F-A77E-9B0BF4C88874}"/>
          </ac:spMkLst>
        </pc:spChg>
        <pc:picChg chg="add del mod">
          <ac:chgData name="张承勇" userId="04ec64db-0e6d-4542-b62f-9b650ffe9ad6" providerId="ADAL" clId="{FD91538F-DC97-4698-98D5-DC2B31418452}" dt="2026-04-09T16:04:03.747" v="979" actId="1076"/>
          <ac:picMkLst>
            <pc:docMk/>
            <pc:sldMk cId="2409154191" sldId="1451"/>
            <ac:picMk id="3" creationId="{34B3BDD0-2F28-49AC-881A-14094CE4D710}"/>
          </ac:picMkLst>
        </pc:picChg>
      </pc:sldChg>
      <pc:sldChg chg="addSp delSp modSp mod delAnim modAnim">
        <pc:chgData name="张承勇" userId="04ec64db-0e6d-4542-b62f-9b650ffe9ad6" providerId="ADAL" clId="{FD91538F-DC97-4698-98D5-DC2B31418452}" dt="2026-04-10T06:01:10.504" v="1829" actId="20577"/>
        <pc:sldMkLst>
          <pc:docMk/>
          <pc:sldMk cId="1906537100" sldId="1453"/>
        </pc:sldMkLst>
        <pc:spChg chg="del">
          <ac:chgData name="张承勇" userId="04ec64db-0e6d-4542-b62f-9b650ffe9ad6" providerId="ADAL" clId="{FD91538F-DC97-4698-98D5-DC2B31418452}" dt="2026-04-09T10:14:20.956" v="48" actId="478"/>
          <ac:spMkLst>
            <pc:docMk/>
            <pc:sldMk cId="1906537100" sldId="1453"/>
            <ac:spMk id="3" creationId="{0CA75DDF-C6BF-E7A2-8C5C-B292D0D3645D}"/>
          </ac:spMkLst>
        </pc:spChg>
        <pc:spChg chg="del mod topLvl">
          <ac:chgData name="张承勇" userId="04ec64db-0e6d-4542-b62f-9b650ffe9ad6" providerId="ADAL" clId="{FD91538F-DC97-4698-98D5-DC2B31418452}" dt="2026-04-10T01:06:19.023" v="1107" actId="478"/>
          <ac:spMkLst>
            <pc:docMk/>
            <pc:sldMk cId="1906537100" sldId="1453"/>
            <ac:spMk id="6" creationId="{7A94735D-6EDD-A151-B74F-99DDBAF152AC}"/>
          </ac:spMkLst>
        </pc:spChg>
        <pc:spChg chg="mod">
          <ac:chgData name="张承勇" userId="04ec64db-0e6d-4542-b62f-9b650ffe9ad6" providerId="ADAL" clId="{FD91538F-DC97-4698-98D5-DC2B31418452}" dt="2026-04-09T15:14:25.273" v="512"/>
          <ac:spMkLst>
            <pc:docMk/>
            <pc:sldMk cId="1906537100" sldId="1453"/>
            <ac:spMk id="11" creationId="{8D9B8FEC-5E48-49CE-BE22-88241FEC7073}"/>
          </ac:spMkLst>
        </pc:spChg>
        <pc:spChg chg="del mod">
          <ac:chgData name="张承勇" userId="04ec64db-0e6d-4542-b62f-9b650ffe9ad6" providerId="ADAL" clId="{FD91538F-DC97-4698-98D5-DC2B31418452}" dt="2026-04-10T05:53:26.376" v="1755" actId="21"/>
          <ac:spMkLst>
            <pc:docMk/>
            <pc:sldMk cId="1906537100" sldId="1453"/>
            <ac:spMk id="13" creationId="{8B63B8D1-37BF-4B0A-BB42-C758F5AE1996}"/>
          </ac:spMkLst>
        </pc:spChg>
        <pc:spChg chg="mod">
          <ac:chgData name="张承勇" userId="04ec64db-0e6d-4542-b62f-9b650ffe9ad6" providerId="ADAL" clId="{FD91538F-DC97-4698-98D5-DC2B31418452}" dt="2026-04-10T06:01:10.504" v="1829" actId="20577"/>
          <ac:spMkLst>
            <pc:docMk/>
            <pc:sldMk cId="1906537100" sldId="1453"/>
            <ac:spMk id="14" creationId="{F4002AA1-8513-4EB7-9CB4-597C5DDD5404}"/>
          </ac:spMkLst>
        </pc:spChg>
        <pc:spChg chg="del topLvl">
          <ac:chgData name="张承勇" userId="04ec64db-0e6d-4542-b62f-9b650ffe9ad6" providerId="ADAL" clId="{FD91538F-DC97-4698-98D5-DC2B31418452}" dt="2026-04-10T01:04:05.983" v="1090" actId="478"/>
          <ac:spMkLst>
            <pc:docMk/>
            <pc:sldMk cId="1906537100" sldId="1453"/>
            <ac:spMk id="15" creationId="{4A387F7E-AE1D-4C3F-8B34-A7C663C10706}"/>
          </ac:spMkLst>
        </pc:spChg>
        <pc:spChg chg="mod">
          <ac:chgData name="张承勇" userId="04ec64db-0e6d-4542-b62f-9b650ffe9ad6" providerId="ADAL" clId="{FD91538F-DC97-4698-98D5-DC2B31418452}" dt="2026-04-10T01:14:49.389" v="1151" actId="1076"/>
          <ac:spMkLst>
            <pc:docMk/>
            <pc:sldMk cId="1906537100" sldId="1453"/>
            <ac:spMk id="18" creationId="{F4E37C59-4F27-4FE9-AFD5-F5425501110B}"/>
          </ac:spMkLst>
        </pc:spChg>
        <pc:spChg chg="add del mod">
          <ac:chgData name="张承勇" userId="04ec64db-0e6d-4542-b62f-9b650ffe9ad6" providerId="ADAL" clId="{FD91538F-DC97-4698-98D5-DC2B31418452}" dt="2026-04-10T05:57:46.679" v="1799" actId="21"/>
          <ac:spMkLst>
            <pc:docMk/>
            <pc:sldMk cId="1906537100" sldId="1453"/>
            <ac:spMk id="19" creationId="{DB37F356-5A86-4004-94B4-34B6ABCD81BE}"/>
          </ac:spMkLst>
        </pc:spChg>
        <pc:spChg chg="add del mod">
          <ac:chgData name="张承勇" userId="04ec64db-0e6d-4542-b62f-9b650ffe9ad6" providerId="ADAL" clId="{FD91538F-DC97-4698-98D5-DC2B31418452}" dt="2026-04-10T05:57:53.525" v="1801" actId="21"/>
          <ac:spMkLst>
            <pc:docMk/>
            <pc:sldMk cId="1906537100" sldId="1453"/>
            <ac:spMk id="20" creationId="{700E68BE-496E-4A70-BDE0-04EDE075570B}"/>
          </ac:spMkLst>
        </pc:spChg>
        <pc:spChg chg="add del mod">
          <ac:chgData name="张承勇" userId="04ec64db-0e6d-4542-b62f-9b650ffe9ad6" providerId="ADAL" clId="{FD91538F-DC97-4698-98D5-DC2B31418452}" dt="2026-04-10T05:57:43.690" v="1797" actId="21"/>
          <ac:spMkLst>
            <pc:docMk/>
            <pc:sldMk cId="1906537100" sldId="1453"/>
            <ac:spMk id="21" creationId="{6C1D2BE7-E0D1-41DC-B9EF-9928AFF81F44}"/>
          </ac:spMkLst>
        </pc:spChg>
        <pc:spChg chg="mod">
          <ac:chgData name="张承勇" userId="04ec64db-0e6d-4542-b62f-9b650ffe9ad6" providerId="ADAL" clId="{FD91538F-DC97-4698-98D5-DC2B31418452}" dt="2026-04-10T01:55:30.514" v="1405" actId="14100"/>
          <ac:spMkLst>
            <pc:docMk/>
            <pc:sldMk cId="1906537100" sldId="1453"/>
            <ac:spMk id="24" creationId="{8FD6D126-C7D3-42D0-8D05-297AE68ABE4C}"/>
          </ac:spMkLst>
        </pc:spChg>
        <pc:spChg chg="mod">
          <ac:chgData name="张承勇" userId="04ec64db-0e6d-4542-b62f-9b650ffe9ad6" providerId="ADAL" clId="{FD91538F-DC97-4698-98D5-DC2B31418452}" dt="2026-04-10T01:55:26.761" v="1404" actId="14100"/>
          <ac:spMkLst>
            <pc:docMk/>
            <pc:sldMk cId="1906537100" sldId="1453"/>
            <ac:spMk id="26" creationId="{A896C56B-250B-4B2A-9DD0-3EF3DCB4B4CE}"/>
          </ac:spMkLst>
        </pc:spChg>
        <pc:spChg chg="add del">
          <ac:chgData name="张承勇" userId="04ec64db-0e6d-4542-b62f-9b650ffe9ad6" providerId="ADAL" clId="{FD91538F-DC97-4698-98D5-DC2B31418452}" dt="2026-04-10T01:55:45.617" v="1410" actId="22"/>
          <ac:spMkLst>
            <pc:docMk/>
            <pc:sldMk cId="1906537100" sldId="1453"/>
            <ac:spMk id="28" creationId="{76611E50-ACF5-4EAB-9433-1A461C06399D}"/>
          </ac:spMkLst>
        </pc:spChg>
        <pc:spChg chg="add mod ord">
          <ac:chgData name="张承勇" userId="04ec64db-0e6d-4542-b62f-9b650ffe9ad6" providerId="ADAL" clId="{FD91538F-DC97-4698-98D5-DC2B31418452}" dt="2026-04-10T05:55:16.592" v="1780" actId="1076"/>
          <ac:spMkLst>
            <pc:docMk/>
            <pc:sldMk cId="1906537100" sldId="1453"/>
            <ac:spMk id="29" creationId="{EAD932E7-7F95-4CA1-AA8A-8CE2FA6C5811}"/>
          </ac:spMkLst>
        </pc:spChg>
        <pc:spChg chg="add mod">
          <ac:chgData name="张承勇" userId="04ec64db-0e6d-4542-b62f-9b650ffe9ad6" providerId="ADAL" clId="{FD91538F-DC97-4698-98D5-DC2B31418452}" dt="2026-04-10T05:59:03.616" v="1816" actId="1076"/>
          <ac:spMkLst>
            <pc:docMk/>
            <pc:sldMk cId="1906537100" sldId="1453"/>
            <ac:spMk id="30" creationId="{5CA5F58E-75E7-4BDF-93D0-324FD424C2C1}"/>
          </ac:spMkLst>
        </pc:spChg>
        <pc:spChg chg="add mod">
          <ac:chgData name="张承勇" userId="04ec64db-0e6d-4542-b62f-9b650ffe9ad6" providerId="ADAL" clId="{FD91538F-DC97-4698-98D5-DC2B31418452}" dt="2026-04-10T05:59:03.616" v="1816" actId="1076"/>
          <ac:spMkLst>
            <pc:docMk/>
            <pc:sldMk cId="1906537100" sldId="1453"/>
            <ac:spMk id="31" creationId="{7E16E727-ADEF-4133-BE8D-D4C7CDF84444}"/>
          </ac:spMkLst>
        </pc:spChg>
        <pc:spChg chg="add del mod">
          <ac:chgData name="张承勇" userId="04ec64db-0e6d-4542-b62f-9b650ffe9ad6" providerId="ADAL" clId="{FD91538F-DC97-4698-98D5-DC2B31418452}" dt="2026-04-10T05:58:12.352" v="1807" actId="21"/>
          <ac:spMkLst>
            <pc:docMk/>
            <pc:sldMk cId="1906537100" sldId="1453"/>
            <ac:spMk id="32" creationId="{466B6698-3C05-4625-8287-15A6300615DB}"/>
          </ac:spMkLst>
        </pc:spChg>
        <pc:spChg chg="mod">
          <ac:chgData name="张承勇" userId="04ec64db-0e6d-4542-b62f-9b650ffe9ad6" providerId="ADAL" clId="{FD91538F-DC97-4698-98D5-DC2B31418452}" dt="2026-04-10T05:59:03.616" v="1816" actId="1076"/>
          <ac:spMkLst>
            <pc:docMk/>
            <pc:sldMk cId="1906537100" sldId="1453"/>
            <ac:spMk id="33" creationId="{9E1BD257-EF30-484A-9FCD-EB0FC40B48EC}"/>
          </ac:spMkLst>
        </pc:spChg>
        <pc:spChg chg="add mod">
          <ac:chgData name="张承勇" userId="04ec64db-0e6d-4542-b62f-9b650ffe9ad6" providerId="ADAL" clId="{FD91538F-DC97-4698-98D5-DC2B31418452}" dt="2026-04-10T05:59:03.616" v="1816" actId="1076"/>
          <ac:spMkLst>
            <pc:docMk/>
            <pc:sldMk cId="1906537100" sldId="1453"/>
            <ac:spMk id="34" creationId="{39DB1BB7-9EFD-44A7-BEA4-31B10703BA84}"/>
          </ac:spMkLst>
        </pc:spChg>
        <pc:grpChg chg="del">
          <ac:chgData name="张承勇" userId="04ec64db-0e6d-4542-b62f-9b650ffe9ad6" providerId="ADAL" clId="{FD91538F-DC97-4698-98D5-DC2B31418452}" dt="2026-04-10T01:02:33.409" v="1084" actId="478"/>
          <ac:grpSpMkLst>
            <pc:docMk/>
            <pc:sldMk cId="1906537100" sldId="1453"/>
            <ac:grpSpMk id="4" creationId="{4489729C-A78C-9DF6-D230-97D80A7F24AE}"/>
          </ac:grpSpMkLst>
        </pc:grpChg>
        <pc:grpChg chg="del mod">
          <ac:chgData name="张承勇" userId="04ec64db-0e6d-4542-b62f-9b650ffe9ad6" providerId="ADAL" clId="{FD91538F-DC97-4698-98D5-DC2B31418452}" dt="2026-04-10T01:04:05.983" v="1090" actId="478"/>
          <ac:grpSpMkLst>
            <pc:docMk/>
            <pc:sldMk cId="1906537100" sldId="1453"/>
            <ac:grpSpMk id="7" creationId="{C686DF45-711D-4284-B63B-CA9DCCE3B709}"/>
          </ac:grpSpMkLst>
        </pc:grpChg>
        <pc:grpChg chg="add del mod">
          <ac:chgData name="张承勇" userId="04ec64db-0e6d-4542-b62f-9b650ffe9ad6" providerId="ADAL" clId="{FD91538F-DC97-4698-98D5-DC2B31418452}" dt="2026-04-10T01:46:42.051" v="1311" actId="21"/>
          <ac:grpSpMkLst>
            <pc:docMk/>
            <pc:sldMk cId="1906537100" sldId="1453"/>
            <ac:grpSpMk id="16" creationId="{5FB9DD16-F856-45C7-84F8-CDC4B90B08AC}"/>
          </ac:grpSpMkLst>
        </pc:grpChg>
        <pc:grpChg chg="add mod ord">
          <ac:chgData name="张承勇" userId="04ec64db-0e6d-4542-b62f-9b650ffe9ad6" providerId="ADAL" clId="{FD91538F-DC97-4698-98D5-DC2B31418452}" dt="2026-04-10T05:58:53.394" v="1815" actId="1076"/>
          <ac:grpSpMkLst>
            <pc:docMk/>
            <pc:sldMk cId="1906537100" sldId="1453"/>
            <ac:grpSpMk id="22" creationId="{38B0638A-D270-410C-AFFD-C9264AC0FA65}"/>
          </ac:grpSpMkLst>
        </pc:grpChg>
        <pc:grpChg chg="mod">
          <ac:chgData name="张承勇" userId="04ec64db-0e6d-4542-b62f-9b650ffe9ad6" providerId="ADAL" clId="{FD91538F-DC97-4698-98D5-DC2B31418452}" dt="2026-04-10T01:50:40.899" v="1357"/>
          <ac:grpSpMkLst>
            <pc:docMk/>
            <pc:sldMk cId="1906537100" sldId="1453"/>
            <ac:grpSpMk id="23" creationId="{528BACA1-92ED-4FC5-8E59-EF85EB7905BE}"/>
          </ac:grpSpMkLst>
        </pc:grpChg>
        <pc:picChg chg="del">
          <ac:chgData name="张承勇" userId="04ec64db-0e6d-4542-b62f-9b650ffe9ad6" providerId="ADAL" clId="{FD91538F-DC97-4698-98D5-DC2B31418452}" dt="2026-04-10T01:02:33.409" v="1084" actId="478"/>
          <ac:picMkLst>
            <pc:docMk/>
            <pc:sldMk cId="1906537100" sldId="1453"/>
            <ac:picMk id="5" creationId="{5E548FBB-EDAB-08F4-F38A-EE8AEA6A8DC2}"/>
          </ac:picMkLst>
        </pc:picChg>
        <pc:picChg chg="add mod ord">
          <ac:chgData name="张承勇" userId="04ec64db-0e6d-4542-b62f-9b650ffe9ad6" providerId="ADAL" clId="{FD91538F-DC97-4698-98D5-DC2B31418452}" dt="2026-04-10T05:59:03.616" v="1816" actId="1076"/>
          <ac:picMkLst>
            <pc:docMk/>
            <pc:sldMk cId="1906537100" sldId="1453"/>
            <ac:picMk id="8" creationId="{D8C7DE64-5973-43FC-BF32-99D5DBD6BE7D}"/>
          </ac:picMkLst>
        </pc:picChg>
        <pc:picChg chg="mod">
          <ac:chgData name="张承勇" userId="04ec64db-0e6d-4542-b62f-9b650ffe9ad6" providerId="ADAL" clId="{FD91538F-DC97-4698-98D5-DC2B31418452}" dt="2026-04-10T01:14:49.389" v="1151" actId="1076"/>
          <ac:picMkLst>
            <pc:docMk/>
            <pc:sldMk cId="1906537100" sldId="1453"/>
            <ac:picMk id="17" creationId="{A055123E-9EA1-4CA7-8378-727A07D6F860}"/>
          </ac:picMkLst>
        </pc:picChg>
        <pc:picChg chg="mod">
          <ac:chgData name="张承勇" userId="04ec64db-0e6d-4542-b62f-9b650ffe9ad6" providerId="ADAL" clId="{FD91538F-DC97-4698-98D5-DC2B31418452}" dt="2026-04-10T01:50:40.899" v="1357"/>
          <ac:picMkLst>
            <pc:docMk/>
            <pc:sldMk cId="1906537100" sldId="1453"/>
            <ac:picMk id="25" creationId="{5DCF0026-0A36-4AC2-B266-54A6A8EA3ABC}"/>
          </ac:picMkLst>
        </pc:picChg>
      </pc:sldChg>
      <pc:sldChg chg="delSp add del mod delAnim">
        <pc:chgData name="张承勇" userId="04ec64db-0e6d-4542-b62f-9b650ffe9ad6" providerId="ADAL" clId="{FD91538F-DC97-4698-98D5-DC2B31418452}" dt="2026-04-09T10:45:38.463" v="245" actId="47"/>
        <pc:sldMkLst>
          <pc:docMk/>
          <pc:sldMk cId="3618864358" sldId="1472"/>
        </pc:sldMkLst>
        <pc:picChg chg="del">
          <ac:chgData name="张承勇" userId="04ec64db-0e6d-4542-b62f-9b650ffe9ad6" providerId="ADAL" clId="{FD91538F-DC97-4698-98D5-DC2B31418452}" dt="2026-04-09T10:45:17.578" v="240" actId="21"/>
          <ac:picMkLst>
            <pc:docMk/>
            <pc:sldMk cId="3618864358" sldId="1472"/>
            <ac:picMk id="4" creationId="{E44F9F7D-D84B-4EAD-97D5-EEC38A9BEE53}"/>
          </ac:picMkLst>
        </pc:picChg>
      </pc:sldChg>
      <pc:sldChg chg="modSp mod">
        <pc:chgData name="张承勇" userId="04ec64db-0e6d-4542-b62f-9b650ffe9ad6" providerId="ADAL" clId="{FD91538F-DC97-4698-98D5-DC2B31418452}" dt="2026-04-10T02:26:40.513" v="1692"/>
        <pc:sldMkLst>
          <pc:docMk/>
          <pc:sldMk cId="3792842666" sldId="1473"/>
        </pc:sldMkLst>
        <pc:spChg chg="mod">
          <ac:chgData name="张承勇" userId="04ec64db-0e6d-4542-b62f-9b650ffe9ad6" providerId="ADAL" clId="{FD91538F-DC97-4698-98D5-DC2B31418452}" dt="2026-04-10T02:26:40.513" v="1692"/>
          <ac:spMkLst>
            <pc:docMk/>
            <pc:sldMk cId="3792842666" sldId="1473"/>
            <ac:spMk id="11" creationId="{323096C2-B8F1-4B1B-939E-0B091F32096F}"/>
          </ac:spMkLst>
        </pc:spChg>
        <pc:spChg chg="mod">
          <ac:chgData name="张承勇" userId="04ec64db-0e6d-4542-b62f-9b650ffe9ad6" providerId="ADAL" clId="{FD91538F-DC97-4698-98D5-DC2B31418452}" dt="2026-04-10T02:26:34.846" v="1685"/>
          <ac:spMkLst>
            <pc:docMk/>
            <pc:sldMk cId="3792842666" sldId="1473"/>
            <ac:spMk id="12" creationId="{D9C700B5-EE2E-4D1A-B6B4-8338C265DF9D}"/>
          </ac:spMkLst>
        </pc:spChg>
        <pc:spChg chg="mod">
          <ac:chgData name="张承勇" userId="04ec64db-0e6d-4542-b62f-9b650ffe9ad6" providerId="ADAL" clId="{FD91538F-DC97-4698-98D5-DC2B31418452}" dt="2026-04-09T15:21:18.318" v="602" actId="20577"/>
          <ac:spMkLst>
            <pc:docMk/>
            <pc:sldMk cId="3792842666" sldId="1473"/>
            <ac:spMk id="14" creationId="{8CAC994B-67DD-4D80-831D-F5F174072D60}"/>
          </ac:spMkLst>
        </pc:spChg>
        <pc:spChg chg="mod">
          <ac:chgData name="张承勇" userId="04ec64db-0e6d-4542-b62f-9b650ffe9ad6" providerId="ADAL" clId="{FD91538F-DC97-4698-98D5-DC2B31418452}" dt="2026-04-09T15:49:27.940" v="831" actId="113"/>
          <ac:spMkLst>
            <pc:docMk/>
            <pc:sldMk cId="3792842666" sldId="1473"/>
            <ac:spMk id="22" creationId="{5BCBC036-8B50-4F41-ABF4-80585ED8503E}"/>
          </ac:spMkLst>
        </pc:spChg>
      </pc:sldChg>
      <pc:sldChg chg="addSp delSp modSp mod">
        <pc:chgData name="张承勇" userId="04ec64db-0e6d-4542-b62f-9b650ffe9ad6" providerId="ADAL" clId="{FD91538F-DC97-4698-98D5-DC2B31418452}" dt="2026-04-10T02:21:10.211" v="1637"/>
        <pc:sldMkLst>
          <pc:docMk/>
          <pc:sldMk cId="1931413200" sldId="1477"/>
        </pc:sldMkLst>
        <pc:spChg chg="mod">
          <ac:chgData name="张承勇" userId="04ec64db-0e6d-4542-b62f-9b650ffe9ad6" providerId="ADAL" clId="{FD91538F-DC97-4698-98D5-DC2B31418452}" dt="2026-04-10T02:21:10.211" v="1637"/>
          <ac:spMkLst>
            <pc:docMk/>
            <pc:sldMk cId="1931413200" sldId="1477"/>
            <ac:spMk id="15" creationId="{1613F1CC-C1E8-4380-9EF4-0AEC49329656}"/>
          </ac:spMkLst>
        </pc:spChg>
        <pc:spChg chg="mod">
          <ac:chgData name="张承勇" userId="04ec64db-0e6d-4542-b62f-9b650ffe9ad6" providerId="ADAL" clId="{FD91538F-DC97-4698-98D5-DC2B31418452}" dt="2026-04-09T15:21:33.154" v="610" actId="20577"/>
          <ac:spMkLst>
            <pc:docMk/>
            <pc:sldMk cId="1931413200" sldId="1477"/>
            <ac:spMk id="22" creationId="{BD9D290E-4C8F-43A9-9E0C-7A76D366CE1C}"/>
          </ac:spMkLst>
        </pc:spChg>
        <pc:spChg chg="add del">
          <ac:chgData name="张承勇" userId="04ec64db-0e6d-4542-b62f-9b650ffe9ad6" providerId="ADAL" clId="{FD91538F-DC97-4698-98D5-DC2B31418452}" dt="2026-04-10T02:19:19.671" v="1593" actId="22"/>
          <ac:spMkLst>
            <pc:docMk/>
            <pc:sldMk cId="1931413200" sldId="1477"/>
            <ac:spMk id="25" creationId="{DBCD0821-95BE-4530-AFBC-AFCE0DF8AE4E}"/>
          </ac:spMkLst>
        </pc:spChg>
        <pc:spChg chg="add mod">
          <ac:chgData name="张承勇" userId="04ec64db-0e6d-4542-b62f-9b650ffe9ad6" providerId="ADAL" clId="{FD91538F-DC97-4698-98D5-DC2B31418452}" dt="2026-04-10T02:19:57.837" v="1625" actId="1076"/>
          <ac:spMkLst>
            <pc:docMk/>
            <pc:sldMk cId="1931413200" sldId="1477"/>
            <ac:spMk id="29" creationId="{44E90536-AAF2-4025-A138-3DC1BB1D72B4}"/>
          </ac:spMkLst>
        </pc:spChg>
        <pc:spChg chg="mod">
          <ac:chgData name="张承勇" userId="04ec64db-0e6d-4542-b62f-9b650ffe9ad6" providerId="ADAL" clId="{FD91538F-DC97-4698-98D5-DC2B31418452}" dt="2026-04-09T15:50:51.690" v="835"/>
          <ac:spMkLst>
            <pc:docMk/>
            <pc:sldMk cId="1931413200" sldId="1477"/>
            <ac:spMk id="53" creationId="{75E8AEED-351E-421E-86EC-4740263424AA}"/>
          </ac:spMkLst>
        </pc:spChg>
      </pc:sldChg>
      <pc:sldChg chg="modSp del mod">
        <pc:chgData name="张承勇" userId="04ec64db-0e6d-4542-b62f-9b650ffe9ad6" providerId="ADAL" clId="{FD91538F-DC97-4698-98D5-DC2B31418452}" dt="2026-04-09T14:57:57.866" v="404" actId="47"/>
        <pc:sldMkLst>
          <pc:docMk/>
          <pc:sldMk cId="2903361419" sldId="1480"/>
        </pc:sldMkLst>
        <pc:spChg chg="mod">
          <ac:chgData name="张承勇" userId="04ec64db-0e6d-4542-b62f-9b650ffe9ad6" providerId="ADAL" clId="{FD91538F-DC97-4698-98D5-DC2B31418452}" dt="2026-04-09T14:56:32.770" v="382" actId="20577"/>
          <ac:spMkLst>
            <pc:docMk/>
            <pc:sldMk cId="2903361419" sldId="1480"/>
            <ac:spMk id="21" creationId="{0CE0B80B-C312-49E1-AB85-54FCB10ED364}"/>
          </ac:spMkLst>
        </pc:spChg>
      </pc:sldChg>
      <pc:sldChg chg="addSp modSp mod modAnim">
        <pc:chgData name="张承勇" userId="04ec64db-0e6d-4542-b62f-9b650ffe9ad6" providerId="ADAL" clId="{FD91538F-DC97-4698-98D5-DC2B31418452}" dt="2026-04-10T01:48:47.172" v="1353"/>
        <pc:sldMkLst>
          <pc:docMk/>
          <pc:sldMk cId="985926387" sldId="1481"/>
        </pc:sldMkLst>
        <pc:spChg chg="mod">
          <ac:chgData name="张承勇" userId="04ec64db-0e6d-4542-b62f-9b650ffe9ad6" providerId="ADAL" clId="{FD91538F-DC97-4698-98D5-DC2B31418452}" dt="2026-04-09T15:14:14.927" v="509"/>
          <ac:spMkLst>
            <pc:docMk/>
            <pc:sldMk cId="985926387" sldId="1481"/>
            <ac:spMk id="8" creationId="{2E349AF3-A705-4629-8077-E2397A6E99CC}"/>
          </ac:spMkLst>
        </pc:spChg>
        <pc:spChg chg="mod">
          <ac:chgData name="张承勇" userId="04ec64db-0e6d-4542-b62f-9b650ffe9ad6" providerId="ADAL" clId="{FD91538F-DC97-4698-98D5-DC2B31418452}" dt="2026-04-10T01:48:05.079" v="1347" actId="1076"/>
          <ac:spMkLst>
            <pc:docMk/>
            <pc:sldMk cId="985926387" sldId="1481"/>
            <ac:spMk id="14" creationId="{E223AB98-6219-4CD3-8700-0AC09889FB32}"/>
          </ac:spMkLst>
        </pc:spChg>
        <pc:grpChg chg="add mod">
          <ac:chgData name="张承勇" userId="04ec64db-0e6d-4542-b62f-9b650ffe9ad6" providerId="ADAL" clId="{FD91538F-DC97-4698-98D5-DC2B31418452}" dt="2026-04-10T01:48:05.079" v="1347" actId="1076"/>
          <ac:grpSpMkLst>
            <pc:docMk/>
            <pc:sldMk cId="985926387" sldId="1481"/>
            <ac:grpSpMk id="11" creationId="{91FF613F-A961-441D-A410-AB97728AEFA7}"/>
          </ac:grpSpMkLst>
        </pc:grpChg>
        <pc:grpChg chg="mod">
          <ac:chgData name="张承勇" userId="04ec64db-0e6d-4542-b62f-9b650ffe9ad6" providerId="ADAL" clId="{FD91538F-DC97-4698-98D5-DC2B31418452}" dt="2026-04-10T01:48:03.433" v="1346" actId="1076"/>
          <ac:grpSpMkLst>
            <pc:docMk/>
            <pc:sldMk cId="985926387" sldId="1481"/>
            <ac:grpSpMk id="15" creationId="{89487D30-8535-4121-89BB-84D72701C65B}"/>
          </ac:grpSpMkLst>
        </pc:grpChg>
        <pc:picChg chg="mod">
          <ac:chgData name="张承勇" userId="04ec64db-0e6d-4542-b62f-9b650ffe9ad6" providerId="ADAL" clId="{FD91538F-DC97-4698-98D5-DC2B31418452}" dt="2026-04-10T01:48:05.079" v="1347" actId="1076"/>
          <ac:picMkLst>
            <pc:docMk/>
            <pc:sldMk cId="985926387" sldId="1481"/>
            <ac:picMk id="12" creationId="{4D4130A6-4F0A-4856-9E65-95D7965317A5}"/>
          </ac:picMkLst>
        </pc:picChg>
      </pc:sldChg>
      <pc:sldChg chg="modSp mod modAnim">
        <pc:chgData name="张承勇" userId="04ec64db-0e6d-4542-b62f-9b650ffe9ad6" providerId="ADAL" clId="{FD91538F-DC97-4698-98D5-DC2B31418452}" dt="2026-04-10T02:13:48.232" v="1558" actId="207"/>
        <pc:sldMkLst>
          <pc:docMk/>
          <pc:sldMk cId="3765952046" sldId="1483"/>
        </pc:sldMkLst>
        <pc:spChg chg="mod">
          <ac:chgData name="张承勇" userId="04ec64db-0e6d-4542-b62f-9b650ffe9ad6" providerId="ADAL" clId="{FD91538F-DC97-4698-98D5-DC2B31418452}" dt="2026-04-09T15:21:25.898" v="606" actId="20577"/>
          <ac:spMkLst>
            <pc:docMk/>
            <pc:sldMk cId="3765952046" sldId="1483"/>
            <ac:spMk id="9" creationId="{C305AF8F-8B34-4926-B90B-F980105F6C84}"/>
          </ac:spMkLst>
        </pc:spChg>
        <pc:spChg chg="mod">
          <ac:chgData name="张承勇" userId="04ec64db-0e6d-4542-b62f-9b650ffe9ad6" providerId="ADAL" clId="{FD91538F-DC97-4698-98D5-DC2B31418452}" dt="2026-04-10T02:12:48.387" v="1553" actId="2711"/>
          <ac:spMkLst>
            <pc:docMk/>
            <pc:sldMk cId="3765952046" sldId="1483"/>
            <ac:spMk id="16" creationId="{DB57F4D7-7544-4240-8450-35CA3477C378}"/>
          </ac:spMkLst>
        </pc:spChg>
        <pc:spChg chg="mod">
          <ac:chgData name="张承勇" userId="04ec64db-0e6d-4542-b62f-9b650ffe9ad6" providerId="ADAL" clId="{FD91538F-DC97-4698-98D5-DC2B31418452}" dt="2026-04-10T02:13:48.232" v="1558" actId="207"/>
          <ac:spMkLst>
            <pc:docMk/>
            <pc:sldMk cId="3765952046" sldId="1483"/>
            <ac:spMk id="19" creationId="{7BCD7AD0-97B3-4871-B735-133E2E15D366}"/>
          </ac:spMkLst>
        </pc:spChg>
      </pc:sldChg>
      <pc:sldChg chg="modSp add mod">
        <pc:chgData name="张承勇" userId="04ec64db-0e6d-4542-b62f-9b650ffe9ad6" providerId="ADAL" clId="{FD91538F-DC97-4698-98D5-DC2B31418452}" dt="2026-04-09T15:55:47.304" v="874" actId="207"/>
        <pc:sldMkLst>
          <pc:docMk/>
          <pc:sldMk cId="1154684659" sldId="1485"/>
        </pc:sldMkLst>
        <pc:spChg chg="mod">
          <ac:chgData name="张承勇" userId="04ec64db-0e6d-4542-b62f-9b650ffe9ad6" providerId="ADAL" clId="{FD91538F-DC97-4698-98D5-DC2B31418452}" dt="2026-04-09T15:55:47.304" v="874" actId="207"/>
          <ac:spMkLst>
            <pc:docMk/>
            <pc:sldMk cId="1154684659" sldId="1485"/>
            <ac:spMk id="22" creationId="{0267F009-D887-4509-B246-93E2D9E756A3}"/>
          </ac:spMkLst>
        </pc:spChg>
      </pc:sldChg>
      <pc:sldChg chg="addSp delSp modSp add del mod delAnim modAnim">
        <pc:chgData name="张承勇" userId="04ec64db-0e6d-4542-b62f-9b650ffe9ad6" providerId="ADAL" clId="{FD91538F-DC97-4698-98D5-DC2B31418452}" dt="2026-04-09T15:55:22.288" v="872" actId="2696"/>
        <pc:sldMkLst>
          <pc:docMk/>
          <pc:sldMk cId="3146555505" sldId="1485"/>
        </pc:sldMkLst>
        <pc:spChg chg="mod">
          <ac:chgData name="张承勇" userId="04ec64db-0e6d-4542-b62f-9b650ffe9ad6" providerId="ADAL" clId="{FD91538F-DC97-4698-98D5-DC2B31418452}" dt="2026-04-09T15:06:48.030" v="457" actId="12"/>
          <ac:spMkLst>
            <pc:docMk/>
            <pc:sldMk cId="3146555505" sldId="1485"/>
            <ac:spMk id="8" creationId="{490D6A12-053B-40D7-9B40-AFA707B7717F}"/>
          </ac:spMkLst>
        </pc:spChg>
        <pc:spChg chg="mod">
          <ac:chgData name="张承勇" userId="04ec64db-0e6d-4542-b62f-9b650ffe9ad6" providerId="ADAL" clId="{FD91538F-DC97-4698-98D5-DC2B31418452}" dt="2026-04-09T15:07:05.755" v="461" actId="1076"/>
          <ac:spMkLst>
            <pc:docMk/>
            <pc:sldMk cId="3146555505" sldId="1485"/>
            <ac:spMk id="12" creationId="{DE401F67-13EF-4671-958A-74118FBF40A1}"/>
          </ac:spMkLst>
        </pc:spChg>
        <pc:spChg chg="mod">
          <ac:chgData name="张承勇" userId="04ec64db-0e6d-4542-b62f-9b650ffe9ad6" providerId="ADAL" clId="{FD91538F-DC97-4698-98D5-DC2B31418452}" dt="2026-04-09T15:21:56.203" v="616"/>
          <ac:spMkLst>
            <pc:docMk/>
            <pc:sldMk cId="3146555505" sldId="1485"/>
            <ac:spMk id="14" creationId="{14DD93BD-4EEB-426C-8A97-E035B5B2E05E}"/>
          </ac:spMkLst>
        </pc:spChg>
        <pc:spChg chg="mod">
          <ac:chgData name="张承勇" userId="04ec64db-0e6d-4542-b62f-9b650ffe9ad6" providerId="ADAL" clId="{FD91538F-DC97-4698-98D5-DC2B31418452}" dt="2026-04-09T15:06:44.602" v="456" actId="12"/>
          <ac:spMkLst>
            <pc:docMk/>
            <pc:sldMk cId="3146555505" sldId="1485"/>
            <ac:spMk id="22" creationId="{0267F009-D887-4509-B246-93E2D9E756A3}"/>
          </ac:spMkLst>
        </pc:spChg>
        <pc:picChg chg="add mod">
          <ac:chgData name="张承勇" userId="04ec64db-0e6d-4542-b62f-9b650ffe9ad6" providerId="ADAL" clId="{FD91538F-DC97-4698-98D5-DC2B31418452}" dt="2026-04-09T15:07:00.501" v="460" actId="1076"/>
          <ac:picMkLst>
            <pc:docMk/>
            <pc:sldMk cId="3146555505" sldId="1485"/>
            <ac:picMk id="3" creationId="{C7F953F7-40DA-4C0D-9CB7-72904F695C2F}"/>
          </ac:picMkLst>
        </pc:picChg>
        <pc:picChg chg="del">
          <ac:chgData name="张承勇" userId="04ec64db-0e6d-4542-b62f-9b650ffe9ad6" providerId="ADAL" clId="{FD91538F-DC97-4698-98D5-DC2B31418452}" dt="2026-04-09T15:04:45.639" v="428" actId="478"/>
          <ac:picMkLst>
            <pc:docMk/>
            <pc:sldMk cId="3146555505" sldId="1485"/>
            <ac:picMk id="5" creationId="{E4EA2FC9-BDE1-4B6A-9D2C-3CAED10926A0}"/>
          </ac:picMkLst>
        </pc:picChg>
        <pc:picChg chg="add mod ord">
          <ac:chgData name="张承勇" userId="04ec64db-0e6d-4542-b62f-9b650ffe9ad6" providerId="ADAL" clId="{FD91538F-DC97-4698-98D5-DC2B31418452}" dt="2026-04-09T15:54:29.053" v="863" actId="167"/>
          <ac:picMkLst>
            <pc:docMk/>
            <pc:sldMk cId="3146555505" sldId="1485"/>
            <ac:picMk id="6" creationId="{C10FFEFC-FBEC-4792-BFA8-512AF1242E9D}"/>
          </ac:picMkLst>
        </pc:picChg>
        <pc:picChg chg="del">
          <ac:chgData name="张承勇" userId="04ec64db-0e6d-4542-b62f-9b650ffe9ad6" providerId="ADAL" clId="{FD91538F-DC97-4698-98D5-DC2B31418452}" dt="2026-04-09T15:06:04.007" v="441" actId="478"/>
          <ac:picMkLst>
            <pc:docMk/>
            <pc:sldMk cId="3146555505" sldId="1485"/>
            <ac:picMk id="9" creationId="{4A0E3B81-DF9C-43AD-BA8E-E1D9E2A205D6}"/>
          </ac:picMkLst>
        </pc:picChg>
        <pc:picChg chg="add del mod">
          <ac:chgData name="张承勇" userId="04ec64db-0e6d-4542-b62f-9b650ffe9ad6" providerId="ADAL" clId="{FD91538F-DC97-4698-98D5-DC2B31418452}" dt="2026-04-09T15:04:59.707" v="434"/>
          <ac:picMkLst>
            <pc:docMk/>
            <pc:sldMk cId="3146555505" sldId="1485"/>
            <ac:picMk id="10" creationId="{4420BCEF-8212-4192-8772-904E1B64AD09}"/>
          </ac:picMkLst>
        </pc:picChg>
      </pc:sldChg>
      <pc:sldChg chg="modSp add mod">
        <pc:chgData name="张承勇" userId="04ec64db-0e6d-4542-b62f-9b650ffe9ad6" providerId="ADAL" clId="{FD91538F-DC97-4698-98D5-DC2B31418452}" dt="2026-04-09T15:22:31.311" v="621"/>
        <pc:sldMkLst>
          <pc:docMk/>
          <pc:sldMk cId="3993217151" sldId="1486"/>
        </pc:sldMkLst>
        <pc:spChg chg="mod">
          <ac:chgData name="张承勇" userId="04ec64db-0e6d-4542-b62f-9b650ffe9ad6" providerId="ADAL" clId="{FD91538F-DC97-4698-98D5-DC2B31418452}" dt="2026-04-09T15:22:31.311" v="621"/>
          <ac:spMkLst>
            <pc:docMk/>
            <pc:sldMk cId="3993217151" sldId="1486"/>
            <ac:spMk id="10" creationId="{4986FF7C-10A1-4C0B-84F7-254D7967F857}"/>
          </ac:spMkLst>
        </pc:spChg>
        <pc:spChg chg="mod">
          <ac:chgData name="张承勇" userId="04ec64db-0e6d-4542-b62f-9b650ffe9ad6" providerId="ADAL" clId="{FD91538F-DC97-4698-98D5-DC2B31418452}" dt="2026-04-09T15:11:54.316" v="499" actId="12"/>
          <ac:spMkLst>
            <pc:docMk/>
            <pc:sldMk cId="3993217151" sldId="1486"/>
            <ac:spMk id="22" creationId="{0267F009-D887-4509-B246-93E2D9E756A3}"/>
          </ac:spMkLst>
        </pc:spChg>
        <pc:spChg chg="mod">
          <ac:chgData name="张承勇" userId="04ec64db-0e6d-4542-b62f-9b650ffe9ad6" providerId="ADAL" clId="{FD91538F-DC97-4698-98D5-DC2B31418452}" dt="2026-04-09T15:11:59.455" v="501" actId="12"/>
          <ac:spMkLst>
            <pc:docMk/>
            <pc:sldMk cId="3993217151" sldId="1486"/>
            <ac:spMk id="24" creationId="{277592B8-61C4-4136-9928-F127216E57D8}"/>
          </ac:spMkLst>
        </pc:spChg>
        <pc:spChg chg="mod">
          <ac:chgData name="张承勇" userId="04ec64db-0e6d-4542-b62f-9b650ffe9ad6" providerId="ADAL" clId="{FD91538F-DC97-4698-98D5-DC2B31418452}" dt="2026-04-09T15:10:55.229" v="491" actId="1076"/>
          <ac:spMkLst>
            <pc:docMk/>
            <pc:sldMk cId="3993217151" sldId="1486"/>
            <ac:spMk id="25" creationId="{929B1078-60BF-4ACD-AC67-ECAAF59D0107}"/>
          </ac:spMkLst>
        </pc:spChg>
      </pc:sldChg>
      <pc:sldChg chg="modSp add mod">
        <pc:chgData name="张承勇" userId="04ec64db-0e6d-4542-b62f-9b650ffe9ad6" providerId="ADAL" clId="{FD91538F-DC97-4698-98D5-DC2B31418452}" dt="2026-04-10T01:33:14.242" v="1249" actId="1076"/>
        <pc:sldMkLst>
          <pc:docMk/>
          <pc:sldMk cId="414737859" sldId="1487"/>
        </pc:sldMkLst>
        <pc:spChg chg="mod">
          <ac:chgData name="张承勇" userId="04ec64db-0e6d-4542-b62f-9b650ffe9ad6" providerId="ADAL" clId="{FD91538F-DC97-4698-98D5-DC2B31418452}" dt="2026-04-09T15:14:09.586" v="508"/>
          <ac:spMkLst>
            <pc:docMk/>
            <pc:sldMk cId="414737859" sldId="1487"/>
            <ac:spMk id="35" creationId="{EB94E3A7-B813-4D91-9346-763E423205BB}"/>
          </ac:spMkLst>
        </pc:spChg>
        <pc:spChg chg="mod">
          <ac:chgData name="张承勇" userId="04ec64db-0e6d-4542-b62f-9b650ffe9ad6" providerId="ADAL" clId="{FD91538F-DC97-4698-98D5-DC2B31418452}" dt="2026-04-10T01:33:14.242" v="1249" actId="1076"/>
          <ac:spMkLst>
            <pc:docMk/>
            <pc:sldMk cId="414737859" sldId="1487"/>
            <ac:spMk id="62" creationId="{98F86A94-1ACC-45ED-AE7B-8310461BA8F3}"/>
          </ac:spMkLst>
        </pc:spChg>
        <pc:spChg chg="mod">
          <ac:chgData name="张承勇" userId="04ec64db-0e6d-4542-b62f-9b650ffe9ad6" providerId="ADAL" clId="{FD91538F-DC97-4698-98D5-DC2B31418452}" dt="2026-04-10T01:33:04.379" v="1248" actId="14100"/>
          <ac:spMkLst>
            <pc:docMk/>
            <pc:sldMk cId="414737859" sldId="1487"/>
            <ac:spMk id="63" creationId="{7093A8AC-DE41-42E0-8F16-97FCC786149D}"/>
          </ac:spMkLst>
        </pc:spChg>
      </pc:sldChg>
      <pc:sldChg chg="addSp modSp mod modAnim">
        <pc:chgData name="张承勇" userId="04ec64db-0e6d-4542-b62f-9b650ffe9ad6" providerId="ADAL" clId="{FD91538F-DC97-4698-98D5-DC2B31418452}" dt="2026-04-10T05:49:44.314" v="1751" actId="14100"/>
        <pc:sldMkLst>
          <pc:docMk/>
          <pc:sldMk cId="1404676199" sldId="1488"/>
        </pc:sldMkLst>
        <pc:spChg chg="mod">
          <ac:chgData name="张承勇" userId="04ec64db-0e6d-4542-b62f-9b650ffe9ad6" providerId="ADAL" clId="{FD91538F-DC97-4698-98D5-DC2B31418452}" dt="2026-04-09T15:14:18.318" v="510"/>
          <ac:spMkLst>
            <pc:docMk/>
            <pc:sldMk cId="1404676199" sldId="1488"/>
            <ac:spMk id="2" creationId="{BD81B62A-DF2A-A431-F2B0-B095D894C406}"/>
          </ac:spMkLst>
        </pc:spChg>
        <pc:spChg chg="mod">
          <ac:chgData name="张承勇" userId="04ec64db-0e6d-4542-b62f-9b650ffe9ad6" providerId="ADAL" clId="{FD91538F-DC97-4698-98D5-DC2B31418452}" dt="2026-04-10T01:23:47.385" v="1164" actId="1076"/>
          <ac:spMkLst>
            <pc:docMk/>
            <pc:sldMk cId="1404676199" sldId="1488"/>
            <ac:spMk id="16" creationId="{622F41BB-E25D-4781-ACDB-B9F023354452}"/>
          </ac:spMkLst>
        </pc:spChg>
        <pc:spChg chg="add mod">
          <ac:chgData name="张承勇" userId="04ec64db-0e6d-4542-b62f-9b650ffe9ad6" providerId="ADAL" clId="{FD91538F-DC97-4698-98D5-DC2B31418452}" dt="2026-04-10T05:49:44.314" v="1751" actId="14100"/>
          <ac:spMkLst>
            <pc:docMk/>
            <pc:sldMk cId="1404676199" sldId="1488"/>
            <ac:spMk id="22" creationId="{ED0FCC0F-64C3-4DC1-9CC4-CCFB8F8FEDFC}"/>
          </ac:spMkLst>
        </pc:spChg>
      </pc:sldChg>
      <pc:sldChg chg="addSp delSp modSp add mod delAnim modAnim">
        <pc:chgData name="张承勇" userId="04ec64db-0e6d-4542-b62f-9b650ffe9ad6" providerId="ADAL" clId="{FD91538F-DC97-4698-98D5-DC2B31418452}" dt="2026-04-09T15:40:18.254" v="714"/>
        <pc:sldMkLst>
          <pc:docMk/>
          <pc:sldMk cId="4185907391" sldId="1489"/>
        </pc:sldMkLst>
        <pc:spChg chg="del">
          <ac:chgData name="张承勇" userId="04ec64db-0e6d-4542-b62f-9b650ffe9ad6" providerId="ADAL" clId="{FD91538F-DC97-4698-98D5-DC2B31418452}" dt="2026-04-09T10:37:21.542" v="201" actId="478"/>
          <ac:spMkLst>
            <pc:docMk/>
            <pc:sldMk cId="4185907391" sldId="1489"/>
            <ac:spMk id="9" creationId="{F35F9BF2-41C4-42F8-B958-D613C8A48356}"/>
          </ac:spMkLst>
        </pc:spChg>
        <pc:spChg chg="mod">
          <ac:chgData name="张承勇" userId="04ec64db-0e6d-4542-b62f-9b650ffe9ad6" providerId="ADAL" clId="{FD91538F-DC97-4698-98D5-DC2B31418452}" dt="2026-04-09T15:16:39.451" v="547"/>
          <ac:spMkLst>
            <pc:docMk/>
            <pc:sldMk cId="4185907391" sldId="1489"/>
            <ac:spMk id="14" creationId="{38572C8A-5FD0-450B-9423-966384B3D47D}"/>
          </ac:spMkLst>
        </pc:spChg>
        <pc:spChg chg="mod">
          <ac:chgData name="张承勇" userId="04ec64db-0e6d-4542-b62f-9b650ffe9ad6" providerId="ADAL" clId="{FD91538F-DC97-4698-98D5-DC2B31418452}" dt="2026-04-09T10:37:51.820" v="217" actId="14100"/>
          <ac:spMkLst>
            <pc:docMk/>
            <pc:sldMk cId="4185907391" sldId="1489"/>
            <ac:spMk id="26" creationId="{12B03A50-2580-4582-93D0-61194F38C236}"/>
          </ac:spMkLst>
        </pc:spChg>
        <pc:grpChg chg="mod">
          <ac:chgData name="张承勇" userId="04ec64db-0e6d-4542-b62f-9b650ffe9ad6" providerId="ADAL" clId="{FD91538F-DC97-4698-98D5-DC2B31418452}" dt="2026-04-09T10:37:56.076" v="219" actId="1076"/>
          <ac:grpSpMkLst>
            <pc:docMk/>
            <pc:sldMk cId="4185907391" sldId="1489"/>
            <ac:grpSpMk id="2" creationId="{2763513D-69BF-40A9-9E34-1CCEF7081D69}"/>
          </ac:grpSpMkLst>
        </pc:grpChg>
        <pc:grpChg chg="mod">
          <ac:chgData name="张承勇" userId="04ec64db-0e6d-4542-b62f-9b650ffe9ad6" providerId="ADAL" clId="{FD91538F-DC97-4698-98D5-DC2B31418452}" dt="2026-04-09T14:43:01.274" v="272" actId="1076"/>
          <ac:grpSpMkLst>
            <pc:docMk/>
            <pc:sldMk cId="4185907391" sldId="1489"/>
            <ac:grpSpMk id="25" creationId="{09468FCD-A9C8-40A5-BF1D-9CC717C0A211}"/>
          </ac:grpSpMkLst>
        </pc:grpChg>
        <pc:picChg chg="add del mod">
          <ac:chgData name="张承勇" userId="04ec64db-0e6d-4542-b62f-9b650ffe9ad6" providerId="ADAL" clId="{FD91538F-DC97-4698-98D5-DC2B31418452}" dt="2026-04-09T10:45:35.680" v="244" actId="478"/>
          <ac:picMkLst>
            <pc:docMk/>
            <pc:sldMk cId="4185907391" sldId="1489"/>
            <ac:picMk id="15" creationId="{1C97C47E-7253-423B-A191-583906EF1092}"/>
          </ac:picMkLst>
        </pc:picChg>
      </pc:sldChg>
      <pc:sldChg chg="modSp add mod modAnim">
        <pc:chgData name="张承勇" userId="04ec64db-0e6d-4542-b62f-9b650ffe9ad6" providerId="ADAL" clId="{FD91538F-DC97-4698-98D5-DC2B31418452}" dt="2026-04-10T02:24:42.220" v="1661" actId="20577"/>
        <pc:sldMkLst>
          <pc:docMk/>
          <pc:sldMk cId="2989386247" sldId="1491"/>
        </pc:sldMkLst>
        <pc:spChg chg="mod">
          <ac:chgData name="张承勇" userId="04ec64db-0e6d-4542-b62f-9b650ffe9ad6" providerId="ADAL" clId="{FD91538F-DC97-4698-98D5-DC2B31418452}" dt="2026-04-10T02:24:19.875" v="1652" actId="20577"/>
          <ac:spMkLst>
            <pc:docMk/>
            <pc:sldMk cId="2989386247" sldId="1491"/>
            <ac:spMk id="16" creationId="{8D0DA47B-4540-4E56-88DF-1116178ACFF9}"/>
          </ac:spMkLst>
        </pc:spChg>
        <pc:spChg chg="mod">
          <ac:chgData name="张承勇" userId="04ec64db-0e6d-4542-b62f-9b650ffe9ad6" providerId="ADAL" clId="{FD91538F-DC97-4698-98D5-DC2B31418452}" dt="2026-04-10T02:24:19.875" v="1652" actId="20577"/>
          <ac:spMkLst>
            <pc:docMk/>
            <pc:sldMk cId="2989386247" sldId="1491"/>
            <ac:spMk id="19" creationId="{784CB3B2-CF23-4C3F-8A66-2FD93AA17E85}"/>
          </ac:spMkLst>
        </pc:spChg>
        <pc:spChg chg="mod">
          <ac:chgData name="张承勇" userId="04ec64db-0e6d-4542-b62f-9b650ffe9ad6" providerId="ADAL" clId="{FD91538F-DC97-4698-98D5-DC2B31418452}" dt="2026-04-09T15:53:45.682" v="860" actId="14100"/>
          <ac:spMkLst>
            <pc:docMk/>
            <pc:sldMk cId="2989386247" sldId="1491"/>
            <ac:spMk id="21" creationId="{0CE0B80B-C312-49E1-AB85-54FCB10ED364}"/>
          </ac:spMkLst>
        </pc:spChg>
        <pc:spChg chg="mod">
          <ac:chgData name="张承勇" userId="04ec64db-0e6d-4542-b62f-9b650ffe9ad6" providerId="ADAL" clId="{FD91538F-DC97-4698-98D5-DC2B31418452}" dt="2026-04-09T15:22:38.401" v="622"/>
          <ac:spMkLst>
            <pc:docMk/>
            <pc:sldMk cId="2989386247" sldId="1491"/>
            <ac:spMk id="22" creationId="{990BD3F9-0414-4435-8150-F543A6F37EBD}"/>
          </ac:spMkLst>
        </pc:spChg>
        <pc:spChg chg="mod">
          <ac:chgData name="张承勇" userId="04ec64db-0e6d-4542-b62f-9b650ffe9ad6" providerId="ADAL" clId="{FD91538F-DC97-4698-98D5-DC2B31418452}" dt="2026-04-10T02:24:10.422" v="1649" actId="404"/>
          <ac:spMkLst>
            <pc:docMk/>
            <pc:sldMk cId="2989386247" sldId="1491"/>
            <ac:spMk id="28" creationId="{CB7EADD1-5A80-41EF-AE20-EAF756996091}"/>
          </ac:spMkLst>
        </pc:spChg>
        <pc:spChg chg="mod">
          <ac:chgData name="张承勇" userId="04ec64db-0e6d-4542-b62f-9b650ffe9ad6" providerId="ADAL" clId="{FD91538F-DC97-4698-98D5-DC2B31418452}" dt="2026-04-10T02:24:27.734" v="1660" actId="1076"/>
          <ac:spMkLst>
            <pc:docMk/>
            <pc:sldMk cId="2989386247" sldId="1491"/>
            <ac:spMk id="30" creationId="{0E29D3D7-0133-4F00-878A-4814A24BDB01}"/>
          </ac:spMkLst>
        </pc:spChg>
        <pc:spChg chg="mod">
          <ac:chgData name="张承勇" userId="04ec64db-0e6d-4542-b62f-9b650ffe9ad6" providerId="ADAL" clId="{FD91538F-DC97-4698-98D5-DC2B31418452}" dt="2026-04-10T02:24:42.220" v="1661" actId="20577"/>
          <ac:spMkLst>
            <pc:docMk/>
            <pc:sldMk cId="2989386247" sldId="1491"/>
            <ac:spMk id="34" creationId="{1119E51A-CEF9-45EB-9575-FF5631E6E110}"/>
          </ac:spMkLst>
        </pc:spChg>
        <pc:spChg chg="mod">
          <ac:chgData name="张承勇" userId="04ec64db-0e6d-4542-b62f-9b650ffe9ad6" providerId="ADAL" clId="{FD91538F-DC97-4698-98D5-DC2B31418452}" dt="2026-04-09T15:53:03.243" v="848" actId="1076"/>
          <ac:spMkLst>
            <pc:docMk/>
            <pc:sldMk cId="2989386247" sldId="1491"/>
            <ac:spMk id="38" creationId="{7EC620C0-4008-448C-97BD-F80072E35B8C}"/>
          </ac:spMkLst>
        </pc:spChg>
        <pc:grpChg chg="mod">
          <ac:chgData name="张承勇" userId="04ec64db-0e6d-4542-b62f-9b650ffe9ad6" providerId="ADAL" clId="{FD91538F-DC97-4698-98D5-DC2B31418452}" dt="2026-04-10T02:24:19.875" v="1652" actId="20577"/>
          <ac:grpSpMkLst>
            <pc:docMk/>
            <pc:sldMk cId="2989386247" sldId="1491"/>
            <ac:grpSpMk id="5" creationId="{A9111411-B200-4D12-ABC9-1EE235A22A94}"/>
          </ac:grpSpMkLst>
        </pc:grpChg>
        <pc:grpChg chg="mod">
          <ac:chgData name="张承勇" userId="04ec64db-0e6d-4542-b62f-9b650ffe9ad6" providerId="ADAL" clId="{FD91538F-DC97-4698-98D5-DC2B31418452}" dt="2026-04-10T02:24:19.875" v="1652" actId="20577"/>
          <ac:grpSpMkLst>
            <pc:docMk/>
            <pc:sldMk cId="2989386247" sldId="1491"/>
            <ac:grpSpMk id="13" creationId="{EFFFE3B7-1D08-485D-8984-3BDA8AF60F0D}"/>
          </ac:grpSpMkLst>
        </pc:grpChg>
        <pc:grpChg chg="mod">
          <ac:chgData name="张承勇" userId="04ec64db-0e6d-4542-b62f-9b650ffe9ad6" providerId="ADAL" clId="{FD91538F-DC97-4698-98D5-DC2B31418452}" dt="2026-04-10T02:24:19.875" v="1652" actId="20577"/>
          <ac:grpSpMkLst>
            <pc:docMk/>
            <pc:sldMk cId="2989386247" sldId="1491"/>
            <ac:grpSpMk id="42" creationId="{9772269B-B795-4F60-A362-111CBA4CF85F}"/>
          </ac:grpSpMkLst>
        </pc:grpChg>
        <pc:grpChg chg="mod">
          <ac:chgData name="张承勇" userId="04ec64db-0e6d-4542-b62f-9b650ffe9ad6" providerId="ADAL" clId="{FD91538F-DC97-4698-98D5-DC2B31418452}" dt="2026-04-09T15:52:48.404" v="844" actId="1076"/>
          <ac:grpSpMkLst>
            <pc:docMk/>
            <pc:sldMk cId="2989386247" sldId="1491"/>
            <ac:grpSpMk id="43" creationId="{2CBD8B26-ACE1-4E42-92AD-8EF850C60CFF}"/>
          </ac:grpSpMkLst>
        </pc:grpChg>
        <pc:picChg chg="mod">
          <ac:chgData name="张承勇" userId="04ec64db-0e6d-4542-b62f-9b650ffe9ad6" providerId="ADAL" clId="{FD91538F-DC97-4698-98D5-DC2B31418452}" dt="2026-04-10T02:24:19.875" v="1652" actId="20577"/>
          <ac:picMkLst>
            <pc:docMk/>
            <pc:sldMk cId="2989386247" sldId="1491"/>
            <ac:picMk id="26" creationId="{0944FF78-E9A2-41B8-88DB-017D5BE98B0B}"/>
          </ac:picMkLst>
        </pc:picChg>
        <pc:cxnChg chg="mod">
          <ac:chgData name="张承勇" userId="04ec64db-0e6d-4542-b62f-9b650ffe9ad6" providerId="ADAL" clId="{FD91538F-DC97-4698-98D5-DC2B31418452}" dt="2026-04-10T02:24:19.875" v="1652" actId="20577"/>
          <ac:cxnSpMkLst>
            <pc:docMk/>
            <pc:sldMk cId="2989386247" sldId="1491"/>
            <ac:cxnSpMk id="14" creationId="{2B896E7D-703C-48A0-8942-30EE813E1608}"/>
          </ac:cxnSpMkLst>
        </pc:cxnChg>
        <pc:cxnChg chg="mod">
          <ac:chgData name="张承勇" userId="04ec64db-0e6d-4542-b62f-9b650ffe9ad6" providerId="ADAL" clId="{FD91538F-DC97-4698-98D5-DC2B31418452}" dt="2026-04-10T02:24:19.875" v="1652" actId="20577"/>
          <ac:cxnSpMkLst>
            <pc:docMk/>
            <pc:sldMk cId="2989386247" sldId="1491"/>
            <ac:cxnSpMk id="15" creationId="{E61C98A9-8E3E-4829-A6E9-465DF33B1A52}"/>
          </ac:cxnSpMkLst>
        </pc:cxnChg>
      </pc:sldChg>
      <pc:sldChg chg="modSp add mod">
        <pc:chgData name="张承勇" userId="04ec64db-0e6d-4542-b62f-9b650ffe9ad6" providerId="ADAL" clId="{FD91538F-DC97-4698-98D5-DC2B31418452}" dt="2026-04-09T15:22:44.574" v="623"/>
        <pc:sldMkLst>
          <pc:docMk/>
          <pc:sldMk cId="396344694" sldId="1492"/>
        </pc:sldMkLst>
        <pc:spChg chg="mod">
          <ac:chgData name="张承勇" userId="04ec64db-0e6d-4542-b62f-9b650ffe9ad6" providerId="ADAL" clId="{FD91538F-DC97-4698-98D5-DC2B31418452}" dt="2026-04-09T14:54:39.163" v="364" actId="12"/>
          <ac:spMkLst>
            <pc:docMk/>
            <pc:sldMk cId="396344694" sldId="1492"/>
            <ac:spMk id="25" creationId="{929B1078-60BF-4ACD-AC67-ECAAF59D0107}"/>
          </ac:spMkLst>
        </pc:spChg>
        <pc:spChg chg="mod">
          <ac:chgData name="张承勇" userId="04ec64db-0e6d-4542-b62f-9b650ffe9ad6" providerId="ADAL" clId="{FD91538F-DC97-4698-98D5-DC2B31418452}" dt="2026-04-09T15:22:44.574" v="623"/>
          <ac:spMkLst>
            <pc:docMk/>
            <pc:sldMk cId="396344694" sldId="1492"/>
            <ac:spMk id="50" creationId="{1AD99811-06B9-4C7D-87A4-B0884C4C3CE5}"/>
          </ac:spMkLst>
        </pc:spChg>
        <pc:grpChg chg="mod">
          <ac:chgData name="张承勇" userId="04ec64db-0e6d-4542-b62f-9b650ffe9ad6" providerId="ADAL" clId="{FD91538F-DC97-4698-98D5-DC2B31418452}" dt="2026-04-09T15:11:11.984" v="493" actId="1076"/>
          <ac:grpSpMkLst>
            <pc:docMk/>
            <pc:sldMk cId="396344694" sldId="1492"/>
            <ac:grpSpMk id="40" creationId="{2A91CB2F-7EDB-4DE6-AE3C-29A95773EB28}"/>
          </ac:grpSpMkLst>
        </pc:grpChg>
      </pc:sldChg>
      <pc:sldChg chg="addSp delSp modSp mod addAnim delAnim modAnim">
        <pc:chgData name="张承勇" userId="04ec64db-0e6d-4542-b62f-9b650ffe9ad6" providerId="ADAL" clId="{FD91538F-DC97-4698-98D5-DC2B31418452}" dt="2026-04-09T16:10:04.930" v="1075"/>
        <pc:sldMkLst>
          <pc:docMk/>
          <pc:sldMk cId="3805285579" sldId="1493"/>
        </pc:sldMkLst>
        <pc:spChg chg="mod">
          <ac:chgData name="张承勇" userId="04ec64db-0e6d-4542-b62f-9b650ffe9ad6" providerId="ADAL" clId="{FD91538F-DC97-4698-98D5-DC2B31418452}" dt="2026-04-09T15:22:19.618" v="619"/>
          <ac:spMkLst>
            <pc:docMk/>
            <pc:sldMk cId="3805285579" sldId="1493"/>
            <ac:spMk id="2" creationId="{BD81B62A-DF2A-A431-F2B0-B095D894C406}"/>
          </ac:spMkLst>
        </pc:spChg>
        <pc:spChg chg="mod">
          <ac:chgData name="张承勇" userId="04ec64db-0e6d-4542-b62f-9b650ffe9ad6" providerId="ADAL" clId="{FD91538F-DC97-4698-98D5-DC2B31418452}" dt="2026-04-09T15:09:46.854" v="485" actId="1076"/>
          <ac:spMkLst>
            <pc:docMk/>
            <pc:sldMk cId="3805285579" sldId="1493"/>
            <ac:spMk id="5" creationId="{962FFA3E-7098-D879-C4EE-F78B24A3DBC4}"/>
          </ac:spMkLst>
        </pc:spChg>
        <pc:spChg chg="del">
          <ac:chgData name="张承勇" userId="04ec64db-0e6d-4542-b62f-9b650ffe9ad6" providerId="ADAL" clId="{FD91538F-DC97-4698-98D5-DC2B31418452}" dt="2026-04-09T14:59:02.702" v="406" actId="478"/>
          <ac:spMkLst>
            <pc:docMk/>
            <pc:sldMk cId="3805285579" sldId="1493"/>
            <ac:spMk id="23" creationId="{353E429E-EC2B-4E68-9602-B2B601B65CBB}"/>
          </ac:spMkLst>
        </pc:spChg>
        <pc:spChg chg="mod">
          <ac:chgData name="张承勇" userId="04ec64db-0e6d-4542-b62f-9b650ffe9ad6" providerId="ADAL" clId="{FD91538F-DC97-4698-98D5-DC2B31418452}" dt="2026-04-09T16:09:43.635" v="1072" actId="14100"/>
          <ac:spMkLst>
            <pc:docMk/>
            <pc:sldMk cId="3805285579" sldId="1493"/>
            <ac:spMk id="24" creationId="{7C312375-0474-4333-AFCF-16C0E97F5AFE}"/>
          </ac:spMkLst>
        </pc:spChg>
        <pc:spChg chg="mod">
          <ac:chgData name="张承勇" userId="04ec64db-0e6d-4542-b62f-9b650ffe9ad6" providerId="ADAL" clId="{FD91538F-DC97-4698-98D5-DC2B31418452}" dt="2026-04-09T15:01:51.845" v="410"/>
          <ac:spMkLst>
            <pc:docMk/>
            <pc:sldMk cId="3805285579" sldId="1493"/>
            <ac:spMk id="29" creationId="{596B5C4D-C86B-403A-80D3-8190E701BE16}"/>
          </ac:spMkLst>
        </pc:spChg>
        <pc:spChg chg="mod">
          <ac:chgData name="张承勇" userId="04ec64db-0e6d-4542-b62f-9b650ffe9ad6" providerId="ADAL" clId="{FD91538F-DC97-4698-98D5-DC2B31418452}" dt="2026-04-09T15:01:51.845" v="410"/>
          <ac:spMkLst>
            <pc:docMk/>
            <pc:sldMk cId="3805285579" sldId="1493"/>
            <ac:spMk id="30" creationId="{B6B43E21-0C15-4558-84C9-2E95A6549C35}"/>
          </ac:spMkLst>
        </pc:spChg>
        <pc:spChg chg="mod">
          <ac:chgData name="张承勇" userId="04ec64db-0e6d-4542-b62f-9b650ffe9ad6" providerId="ADAL" clId="{FD91538F-DC97-4698-98D5-DC2B31418452}" dt="2026-04-09T15:01:51.845" v="410"/>
          <ac:spMkLst>
            <pc:docMk/>
            <pc:sldMk cId="3805285579" sldId="1493"/>
            <ac:spMk id="31" creationId="{75B00E48-711C-4A6B-8E1B-09821D6E6191}"/>
          </ac:spMkLst>
        </pc:spChg>
        <pc:spChg chg="mod">
          <ac:chgData name="张承勇" userId="04ec64db-0e6d-4542-b62f-9b650ffe9ad6" providerId="ADAL" clId="{FD91538F-DC97-4698-98D5-DC2B31418452}" dt="2026-04-09T15:01:51.845" v="410"/>
          <ac:spMkLst>
            <pc:docMk/>
            <pc:sldMk cId="3805285579" sldId="1493"/>
            <ac:spMk id="34" creationId="{D2D1422F-4C53-4CAC-9422-9707D92BB7D0}"/>
          </ac:spMkLst>
        </pc:spChg>
        <pc:spChg chg="mod">
          <ac:chgData name="张承勇" userId="04ec64db-0e6d-4542-b62f-9b650ffe9ad6" providerId="ADAL" clId="{FD91538F-DC97-4698-98D5-DC2B31418452}" dt="2026-04-09T15:01:51.845" v="410"/>
          <ac:spMkLst>
            <pc:docMk/>
            <pc:sldMk cId="3805285579" sldId="1493"/>
            <ac:spMk id="35" creationId="{C7E8A5AB-2B9B-4747-BF50-6164161862C0}"/>
          </ac:spMkLst>
        </pc:spChg>
        <pc:spChg chg="mod">
          <ac:chgData name="张承勇" userId="04ec64db-0e6d-4542-b62f-9b650ffe9ad6" providerId="ADAL" clId="{FD91538F-DC97-4698-98D5-DC2B31418452}" dt="2026-04-09T15:09:30.930" v="479" actId="1076"/>
          <ac:spMkLst>
            <pc:docMk/>
            <pc:sldMk cId="3805285579" sldId="1493"/>
            <ac:spMk id="36" creationId="{8E0DEF43-F241-469D-8F3C-EBFBBF4B522C}"/>
          </ac:spMkLst>
        </pc:spChg>
        <pc:spChg chg="mod">
          <ac:chgData name="张承勇" userId="04ec64db-0e6d-4542-b62f-9b650ffe9ad6" providerId="ADAL" clId="{FD91538F-DC97-4698-98D5-DC2B31418452}" dt="2026-04-09T15:01:51.845" v="410"/>
          <ac:spMkLst>
            <pc:docMk/>
            <pc:sldMk cId="3805285579" sldId="1493"/>
            <ac:spMk id="37" creationId="{016D3C93-31D4-4818-975B-977B12C4D5C8}"/>
          </ac:spMkLst>
        </pc:spChg>
        <pc:spChg chg="mod">
          <ac:chgData name="张承勇" userId="04ec64db-0e6d-4542-b62f-9b650ffe9ad6" providerId="ADAL" clId="{FD91538F-DC97-4698-98D5-DC2B31418452}" dt="2026-04-09T15:01:51.845" v="410"/>
          <ac:spMkLst>
            <pc:docMk/>
            <pc:sldMk cId="3805285579" sldId="1493"/>
            <ac:spMk id="38" creationId="{C1ABCF29-F504-403C-97E3-D7FEBB577580}"/>
          </ac:spMkLst>
        </pc:spChg>
        <pc:spChg chg="mod">
          <ac:chgData name="张承勇" userId="04ec64db-0e6d-4542-b62f-9b650ffe9ad6" providerId="ADAL" clId="{FD91538F-DC97-4698-98D5-DC2B31418452}" dt="2026-04-09T15:08:36.510" v="467"/>
          <ac:spMkLst>
            <pc:docMk/>
            <pc:sldMk cId="3805285579" sldId="1493"/>
            <ac:spMk id="41" creationId="{65858AA7-72BB-4F09-821B-B94AF2537EB0}"/>
          </ac:spMkLst>
        </pc:spChg>
        <pc:grpChg chg="del">
          <ac:chgData name="张承勇" userId="04ec64db-0e6d-4542-b62f-9b650ffe9ad6" providerId="ADAL" clId="{FD91538F-DC97-4698-98D5-DC2B31418452}" dt="2026-04-09T14:58:59.981" v="405" actId="478"/>
          <ac:grpSpMkLst>
            <pc:docMk/>
            <pc:sldMk cId="3805285579" sldId="1493"/>
            <ac:grpSpMk id="3" creationId="{1E8EBBAB-8E27-4A1C-8159-6FACB315C692}"/>
          </ac:grpSpMkLst>
        </pc:grpChg>
        <pc:grpChg chg="add del mod">
          <ac:chgData name="张承勇" userId="04ec64db-0e6d-4542-b62f-9b650ffe9ad6" providerId="ADAL" clId="{FD91538F-DC97-4698-98D5-DC2B31418452}" dt="2026-04-09T15:07:57.542" v="466" actId="478"/>
          <ac:grpSpMkLst>
            <pc:docMk/>
            <pc:sldMk cId="3805285579" sldId="1493"/>
            <ac:grpSpMk id="18" creationId="{7096DCC5-2F1F-449C-AC80-51A92EB72570}"/>
          </ac:grpSpMkLst>
        </pc:grpChg>
        <pc:grpChg chg="add mod ord">
          <ac:chgData name="张承勇" userId="04ec64db-0e6d-4542-b62f-9b650ffe9ad6" providerId="ADAL" clId="{FD91538F-DC97-4698-98D5-DC2B31418452}" dt="2026-04-09T15:09:27.680" v="478" actId="14100"/>
          <ac:grpSpMkLst>
            <pc:docMk/>
            <pc:sldMk cId="3805285579" sldId="1493"/>
            <ac:grpSpMk id="25" creationId="{5E018AAD-4718-48F7-B2F1-E1426B52A136}"/>
          </ac:grpSpMkLst>
        </pc:grpChg>
        <pc:grpChg chg="mod">
          <ac:chgData name="张承勇" userId="04ec64db-0e6d-4542-b62f-9b650ffe9ad6" providerId="ADAL" clId="{FD91538F-DC97-4698-98D5-DC2B31418452}" dt="2026-04-09T15:01:51.845" v="410"/>
          <ac:grpSpMkLst>
            <pc:docMk/>
            <pc:sldMk cId="3805285579" sldId="1493"/>
            <ac:grpSpMk id="33" creationId="{DB81632C-C0C3-4285-A2FD-9CF96F722CAC}"/>
          </ac:grpSpMkLst>
        </pc:grpChg>
        <pc:grpChg chg="add mod ord">
          <ac:chgData name="张承勇" userId="04ec64db-0e6d-4542-b62f-9b650ffe9ad6" providerId="ADAL" clId="{FD91538F-DC97-4698-98D5-DC2B31418452}" dt="2026-04-09T15:08:55.204" v="473" actId="14100"/>
          <ac:grpSpMkLst>
            <pc:docMk/>
            <pc:sldMk cId="3805285579" sldId="1493"/>
            <ac:grpSpMk id="39" creationId="{C1E2908A-20F5-44D3-972D-B3CD99056BC4}"/>
          </ac:grpSpMkLst>
        </pc:grpChg>
        <pc:picChg chg="mod">
          <ac:chgData name="张承勇" userId="04ec64db-0e6d-4542-b62f-9b650ffe9ad6" providerId="ADAL" clId="{FD91538F-DC97-4698-98D5-DC2B31418452}" dt="2026-04-09T15:01:51.845" v="410"/>
          <ac:picMkLst>
            <pc:docMk/>
            <pc:sldMk cId="3805285579" sldId="1493"/>
            <ac:picMk id="26" creationId="{AA7C3B7C-B00D-4EA3-BA8D-955339DADBFC}"/>
          </ac:picMkLst>
        </pc:picChg>
        <pc:picChg chg="mod">
          <ac:chgData name="张承勇" userId="04ec64db-0e6d-4542-b62f-9b650ffe9ad6" providerId="ADAL" clId="{FD91538F-DC97-4698-98D5-DC2B31418452}" dt="2026-04-09T15:01:51.845" v="410"/>
          <ac:picMkLst>
            <pc:docMk/>
            <pc:sldMk cId="3805285579" sldId="1493"/>
            <ac:picMk id="28" creationId="{77A06FCA-4562-41A0-85C3-6A8866CD28CA}"/>
          </ac:picMkLst>
        </pc:picChg>
        <pc:picChg chg="mod">
          <ac:chgData name="张承勇" userId="04ec64db-0e6d-4542-b62f-9b650ffe9ad6" providerId="ADAL" clId="{FD91538F-DC97-4698-98D5-DC2B31418452}" dt="2026-04-09T15:08:36.510" v="467"/>
          <ac:picMkLst>
            <pc:docMk/>
            <pc:sldMk cId="3805285579" sldId="1493"/>
            <ac:picMk id="40" creationId="{455F57CB-5F8E-46EC-9FAC-34C492F12BEA}"/>
          </ac:picMkLst>
        </pc:picChg>
      </pc:sldChg>
      <pc:sldChg chg="addSp delSp modSp add mod addAnim delAnim">
        <pc:chgData name="张承勇" userId="04ec64db-0e6d-4542-b62f-9b650ffe9ad6" providerId="ADAL" clId="{FD91538F-DC97-4698-98D5-DC2B31418452}" dt="2026-04-10T02:18:27.457" v="1591" actId="1076"/>
        <pc:sldMkLst>
          <pc:docMk/>
          <pc:sldMk cId="119480024" sldId="1494"/>
        </pc:sldMkLst>
        <pc:spChg chg="add del">
          <ac:chgData name="张承勇" userId="04ec64db-0e6d-4542-b62f-9b650ffe9ad6" providerId="ADAL" clId="{FD91538F-DC97-4698-98D5-DC2B31418452}" dt="2026-04-10T02:17:55.103" v="1584" actId="22"/>
          <ac:spMkLst>
            <pc:docMk/>
            <pc:sldMk cId="119480024" sldId="1494"/>
            <ac:spMk id="10" creationId="{24416CB7-E25C-457B-8C23-8F0306EBCD40}"/>
          </ac:spMkLst>
        </pc:spChg>
        <pc:spChg chg="add del mod">
          <ac:chgData name="张承勇" userId="04ec64db-0e6d-4542-b62f-9b650ffe9ad6" providerId="ADAL" clId="{FD91538F-DC97-4698-98D5-DC2B31418452}" dt="2026-04-10T02:18:27.457" v="1591" actId="1076"/>
          <ac:spMkLst>
            <pc:docMk/>
            <pc:sldMk cId="119480024" sldId="1494"/>
            <ac:spMk id="11" creationId="{C4D0495C-6E27-4FF2-ADD8-40542354863B}"/>
          </ac:spMkLst>
        </pc:spChg>
        <pc:spChg chg="add del">
          <ac:chgData name="张承勇" userId="04ec64db-0e6d-4542-b62f-9b650ffe9ad6" providerId="ADAL" clId="{FD91538F-DC97-4698-98D5-DC2B31418452}" dt="2026-04-10T02:18:01.216" v="1586" actId="22"/>
          <ac:spMkLst>
            <pc:docMk/>
            <pc:sldMk cId="119480024" sldId="1494"/>
            <ac:spMk id="12" creationId="{37DFCF3C-15BF-42D3-B0CE-8D27BDC4A1D6}"/>
          </ac:spMkLst>
        </pc:spChg>
        <pc:spChg chg="mod">
          <ac:chgData name="张承勇" userId="04ec64db-0e6d-4542-b62f-9b650ffe9ad6" providerId="ADAL" clId="{FD91538F-DC97-4698-98D5-DC2B31418452}" dt="2026-04-09T15:21:29.364" v="608" actId="20577"/>
          <ac:spMkLst>
            <pc:docMk/>
            <pc:sldMk cId="119480024" sldId="1494"/>
            <ac:spMk id="13" creationId="{30A5911A-1DB5-4740-B215-6EF34BB8E364}"/>
          </ac:spMkLst>
        </pc:spChg>
        <pc:spChg chg="mod">
          <ac:chgData name="张承勇" userId="04ec64db-0e6d-4542-b62f-9b650ffe9ad6" providerId="ADAL" clId="{FD91538F-DC97-4698-98D5-DC2B31418452}" dt="2026-04-10T02:15:22.043" v="1559" actId="404"/>
          <ac:spMkLst>
            <pc:docMk/>
            <pc:sldMk cId="119480024" sldId="1494"/>
            <ac:spMk id="17" creationId="{BCA0D17E-1352-4A8D-A9CA-327C0BE7D827}"/>
          </ac:spMkLst>
        </pc:spChg>
      </pc:sldChg>
      <pc:sldChg chg="modSp add mod">
        <pc:chgData name="张承勇" userId="04ec64db-0e6d-4542-b62f-9b650ffe9ad6" providerId="ADAL" clId="{FD91538F-DC97-4698-98D5-DC2B31418452}" dt="2026-04-09T15:16:35.001" v="546"/>
        <pc:sldMkLst>
          <pc:docMk/>
          <pc:sldMk cId="2136778646" sldId="1496"/>
        </pc:sldMkLst>
        <pc:spChg chg="mod">
          <ac:chgData name="张承勇" userId="04ec64db-0e6d-4542-b62f-9b650ffe9ad6" providerId="ADAL" clId="{FD91538F-DC97-4698-98D5-DC2B31418452}" dt="2026-04-09T15:16:35.001" v="546"/>
          <ac:spMkLst>
            <pc:docMk/>
            <pc:sldMk cId="2136778646" sldId="1496"/>
            <ac:spMk id="14" creationId="{213ECAAC-BFE8-42A2-B2B9-8BA32DB07C69}"/>
          </ac:spMkLst>
        </pc:spChg>
      </pc:sldChg>
      <pc:sldChg chg="add del">
        <pc:chgData name="张承勇" userId="04ec64db-0e6d-4542-b62f-9b650ffe9ad6" providerId="ADAL" clId="{FD91538F-DC97-4698-98D5-DC2B31418452}" dt="2026-04-09T09:01:30.065" v="44" actId="2696"/>
        <pc:sldMkLst>
          <pc:docMk/>
          <pc:sldMk cId="1650963897" sldId="1497"/>
        </pc:sldMkLst>
      </pc:sldChg>
      <pc:sldChg chg="modSp add del mod">
        <pc:chgData name="张承勇" userId="04ec64db-0e6d-4542-b62f-9b650ffe9ad6" providerId="ADAL" clId="{FD91538F-DC97-4698-98D5-DC2B31418452}" dt="2026-04-09T15:28:19.748" v="659" actId="47"/>
        <pc:sldMkLst>
          <pc:docMk/>
          <pc:sldMk cId="2350405406" sldId="1497"/>
        </pc:sldMkLst>
        <pc:spChg chg="mod">
          <ac:chgData name="张承勇" userId="04ec64db-0e6d-4542-b62f-9b650ffe9ad6" providerId="ADAL" clId="{FD91538F-DC97-4698-98D5-DC2B31418452}" dt="2026-04-09T15:24:25.886" v="632" actId="6549"/>
          <ac:spMkLst>
            <pc:docMk/>
            <pc:sldMk cId="2350405406" sldId="1497"/>
            <ac:spMk id="30" creationId="{21B1F0FE-D228-4E36-8BB9-E539BF60DD63}"/>
          </ac:spMkLst>
        </pc:spChg>
      </pc:sldChg>
      <pc:sldChg chg="modSp add mod">
        <pc:chgData name="张承勇" userId="04ec64db-0e6d-4542-b62f-9b650ffe9ad6" providerId="ADAL" clId="{FD91538F-DC97-4698-98D5-DC2B31418452}" dt="2026-04-09T16:11:38.620" v="1083" actId="20577"/>
        <pc:sldMkLst>
          <pc:docMk/>
          <pc:sldMk cId="1388385474" sldId="1498"/>
        </pc:sldMkLst>
        <pc:spChg chg="mod">
          <ac:chgData name="张承勇" userId="04ec64db-0e6d-4542-b62f-9b650ffe9ad6" providerId="ADAL" clId="{FD91538F-DC97-4698-98D5-DC2B31418452}" dt="2026-04-09T15:28:44.005" v="664" actId="12"/>
          <ac:spMkLst>
            <pc:docMk/>
            <pc:sldMk cId="1388385474" sldId="1498"/>
            <ac:spMk id="32" creationId="{26ED577F-99AB-40FC-83B7-D4D192F4BD10}"/>
          </ac:spMkLst>
        </pc:spChg>
        <pc:spChg chg="mod">
          <ac:chgData name="张承勇" userId="04ec64db-0e6d-4542-b62f-9b650ffe9ad6" providerId="ADAL" clId="{FD91538F-DC97-4698-98D5-DC2B31418452}" dt="2026-04-09T16:11:38.620" v="1083" actId="20577"/>
          <ac:spMkLst>
            <pc:docMk/>
            <pc:sldMk cId="1388385474" sldId="1498"/>
            <ac:spMk id="37" creationId="{F6152F4E-2444-4B5A-9E40-2064667B1F2F}"/>
          </ac:spMkLst>
        </pc:spChg>
        <pc:spChg chg="mod">
          <ac:chgData name="张承勇" userId="04ec64db-0e6d-4542-b62f-9b650ffe9ad6" providerId="ADAL" clId="{FD91538F-DC97-4698-98D5-DC2B31418452}" dt="2026-04-09T15:27:50.156" v="658"/>
          <ac:spMkLst>
            <pc:docMk/>
            <pc:sldMk cId="1388385474" sldId="1498"/>
            <ac:spMk id="39" creationId="{86B84754-BCCE-4F32-B4A4-651B7B51F601}"/>
          </ac:spMkLst>
        </pc:spChg>
        <pc:spChg chg="mod">
          <ac:chgData name="张承勇" userId="04ec64db-0e6d-4542-b62f-9b650ffe9ad6" providerId="ADAL" clId="{FD91538F-DC97-4698-98D5-DC2B31418452}" dt="2026-04-09T15:27:50.156" v="658"/>
          <ac:spMkLst>
            <pc:docMk/>
            <pc:sldMk cId="1388385474" sldId="1498"/>
            <ac:spMk id="42" creationId="{C815C9B4-D211-4986-9A51-1A43327E611F}"/>
          </ac:spMkLst>
        </pc:spChg>
        <pc:grpChg chg="mod">
          <ac:chgData name="张承勇" userId="04ec64db-0e6d-4542-b62f-9b650ffe9ad6" providerId="ADAL" clId="{FD91538F-DC97-4698-98D5-DC2B31418452}" dt="2026-04-09T15:27:50.156" v="658"/>
          <ac:grpSpMkLst>
            <pc:docMk/>
            <pc:sldMk cId="1388385474" sldId="1498"/>
            <ac:grpSpMk id="6" creationId="{83477AA8-34FE-402E-A03A-89049F24758C}"/>
          </ac:grpSpMkLst>
        </pc:grpChg>
        <pc:grpChg chg="mod">
          <ac:chgData name="张承勇" userId="04ec64db-0e6d-4542-b62f-9b650ffe9ad6" providerId="ADAL" clId="{FD91538F-DC97-4698-98D5-DC2B31418452}" dt="2026-04-09T15:27:50.156" v="658"/>
          <ac:grpSpMkLst>
            <pc:docMk/>
            <pc:sldMk cId="1388385474" sldId="1498"/>
            <ac:grpSpMk id="40" creationId="{18886514-1E09-4B40-B66D-441789C198DF}"/>
          </ac:grpSpMkLst>
        </pc:grpChg>
        <pc:picChg chg="mod">
          <ac:chgData name="张承勇" userId="04ec64db-0e6d-4542-b62f-9b650ffe9ad6" providerId="ADAL" clId="{FD91538F-DC97-4698-98D5-DC2B31418452}" dt="2026-04-09T15:27:50.156" v="658"/>
          <ac:picMkLst>
            <pc:docMk/>
            <pc:sldMk cId="1388385474" sldId="1498"/>
            <ac:picMk id="34" creationId="{AB1541A9-7290-4250-BE24-568CC6985D0D}"/>
          </ac:picMkLst>
        </pc:picChg>
      </pc:sldChg>
      <pc:sldChg chg="addSp delSp modSp del mod">
        <pc:chgData name="张承勇" userId="04ec64db-0e6d-4542-b62f-9b650ffe9ad6" providerId="ADAL" clId="{FD91538F-DC97-4698-98D5-DC2B31418452}" dt="2026-04-09T14:50:44.174" v="310" actId="47"/>
        <pc:sldMkLst>
          <pc:docMk/>
          <pc:sldMk cId="3842529047" sldId="1499"/>
        </pc:sldMkLst>
        <pc:spChg chg="del mod">
          <ac:chgData name="张承勇" userId="04ec64db-0e6d-4542-b62f-9b650ffe9ad6" providerId="ADAL" clId="{FD91538F-DC97-4698-98D5-DC2B31418452}" dt="2026-04-09T14:49:45.314" v="295"/>
          <ac:spMkLst>
            <pc:docMk/>
            <pc:sldMk cId="3842529047" sldId="1499"/>
            <ac:spMk id="5" creationId="{EE33CC79-48FF-C563-101E-A6D504DDED62}"/>
          </ac:spMkLst>
        </pc:spChg>
        <pc:grpChg chg="add del">
          <ac:chgData name="张承勇" userId="04ec64db-0e6d-4542-b62f-9b650ffe9ad6" providerId="ADAL" clId="{FD91538F-DC97-4698-98D5-DC2B31418452}" dt="2026-04-09T10:31:26.158" v="109" actId="21"/>
          <ac:grpSpMkLst>
            <pc:docMk/>
            <pc:sldMk cId="3842529047" sldId="1499"/>
            <ac:grpSpMk id="29" creationId="{3825E03F-587E-4A5B-944B-4688B9821F8B}"/>
          </ac:grpSpMkLst>
        </pc:grpChg>
        <pc:picChg chg="mod">
          <ac:chgData name="张承勇" userId="04ec64db-0e6d-4542-b62f-9b650ffe9ad6" providerId="ADAL" clId="{FD91538F-DC97-4698-98D5-DC2B31418452}" dt="2026-04-09T14:48:51.720" v="285" actId="1076"/>
          <ac:picMkLst>
            <pc:docMk/>
            <pc:sldMk cId="3842529047" sldId="1499"/>
            <ac:picMk id="9" creationId="{2614049A-C45F-0859-5113-AFAD4217827C}"/>
          </ac:picMkLst>
        </pc:picChg>
      </pc:sldChg>
      <pc:sldChg chg="addSp delSp modSp add mod delAnim modAnim">
        <pc:chgData name="张承勇" userId="04ec64db-0e6d-4542-b62f-9b650ffe9ad6" providerId="ADAL" clId="{FD91538F-DC97-4698-98D5-DC2B31418452}" dt="2026-04-10T02:10:13.625" v="1544"/>
        <pc:sldMkLst>
          <pc:docMk/>
          <pc:sldMk cId="3344816968" sldId="1500"/>
        </pc:sldMkLst>
        <pc:spChg chg="mod">
          <ac:chgData name="张承勇" userId="04ec64db-0e6d-4542-b62f-9b650ffe9ad6" providerId="ADAL" clId="{FD91538F-DC97-4698-98D5-DC2B31418452}" dt="2026-04-09T15:16:45.405" v="548"/>
          <ac:spMkLst>
            <pc:docMk/>
            <pc:sldMk cId="3344816968" sldId="1500"/>
            <ac:spMk id="14" creationId="{88BD5334-0656-4648-A2EC-E8D89A1BDEA3}"/>
          </ac:spMkLst>
        </pc:spChg>
        <pc:spChg chg="del">
          <ac:chgData name="张承勇" userId="04ec64db-0e6d-4542-b62f-9b650ffe9ad6" providerId="ADAL" clId="{FD91538F-DC97-4698-98D5-DC2B31418452}" dt="2026-04-09T10:43:42.101" v="224" actId="478"/>
          <ac:spMkLst>
            <pc:docMk/>
            <pc:sldMk cId="3344816968" sldId="1500"/>
            <ac:spMk id="16" creationId="{93E11E4E-A8B1-4EA3-8F99-805D6B7E0393}"/>
          </ac:spMkLst>
        </pc:spChg>
        <pc:spChg chg="add mod">
          <ac:chgData name="张承勇" userId="04ec64db-0e6d-4542-b62f-9b650ffe9ad6" providerId="ADAL" clId="{FD91538F-DC97-4698-98D5-DC2B31418452}" dt="2026-04-09T15:43:44.881" v="782" actId="1076"/>
          <ac:spMkLst>
            <pc:docMk/>
            <pc:sldMk cId="3344816968" sldId="1500"/>
            <ac:spMk id="19" creationId="{F13E5455-C212-4D85-AB99-F1188A99CBB5}"/>
          </ac:spMkLst>
        </pc:spChg>
        <pc:spChg chg="add del mod">
          <ac:chgData name="张承勇" userId="04ec64db-0e6d-4542-b62f-9b650ffe9ad6" providerId="ADAL" clId="{FD91538F-DC97-4698-98D5-DC2B31418452}" dt="2026-04-09T15:42:29.094" v="766" actId="21"/>
          <ac:spMkLst>
            <pc:docMk/>
            <pc:sldMk cId="3344816968" sldId="1500"/>
            <ac:spMk id="20" creationId="{E26C8DB8-3C33-4A95-8103-03F9A39ECB3D}"/>
          </ac:spMkLst>
        </pc:spChg>
        <pc:spChg chg="add del mod topLvl">
          <ac:chgData name="张承勇" userId="04ec64db-0e6d-4542-b62f-9b650ffe9ad6" providerId="ADAL" clId="{FD91538F-DC97-4698-98D5-DC2B31418452}" dt="2026-04-09T15:42:29.094" v="766" actId="21"/>
          <ac:spMkLst>
            <pc:docMk/>
            <pc:sldMk cId="3344816968" sldId="1500"/>
            <ac:spMk id="21" creationId="{D6CBFCFF-7349-4839-BA77-C7F63750623E}"/>
          </ac:spMkLst>
        </pc:spChg>
        <pc:spChg chg="add mod">
          <ac:chgData name="张承勇" userId="04ec64db-0e6d-4542-b62f-9b650ffe9ad6" providerId="ADAL" clId="{FD91538F-DC97-4698-98D5-DC2B31418452}" dt="2026-04-09T15:42:30.164" v="767"/>
          <ac:spMkLst>
            <pc:docMk/>
            <pc:sldMk cId="3344816968" sldId="1500"/>
            <ac:spMk id="22" creationId="{91FB7219-33FC-4F72-9016-91AFD1D4C33B}"/>
          </ac:spMkLst>
        </pc:spChg>
        <pc:spChg chg="add del mod">
          <ac:chgData name="张承勇" userId="04ec64db-0e6d-4542-b62f-9b650ffe9ad6" providerId="ADAL" clId="{FD91538F-DC97-4698-98D5-DC2B31418452}" dt="2026-04-09T15:42:44.358" v="770" actId="21"/>
          <ac:spMkLst>
            <pc:docMk/>
            <pc:sldMk cId="3344816968" sldId="1500"/>
            <ac:spMk id="23" creationId="{44D8EAF0-6A23-4345-9FD3-81ECB43A627C}"/>
          </ac:spMkLst>
        </pc:spChg>
        <pc:spChg chg="add mod">
          <ac:chgData name="张承勇" userId="04ec64db-0e6d-4542-b62f-9b650ffe9ad6" providerId="ADAL" clId="{FD91538F-DC97-4698-98D5-DC2B31418452}" dt="2026-04-09T15:42:47.514" v="771"/>
          <ac:spMkLst>
            <pc:docMk/>
            <pc:sldMk cId="3344816968" sldId="1500"/>
            <ac:spMk id="24" creationId="{48448797-E64B-47C7-B807-C2883EFB108F}"/>
          </ac:spMkLst>
        </pc:spChg>
        <pc:grpChg chg="add del mod">
          <ac:chgData name="张承勇" userId="04ec64db-0e6d-4542-b62f-9b650ffe9ad6" providerId="ADAL" clId="{FD91538F-DC97-4698-98D5-DC2B31418452}" dt="2026-04-09T15:42:29.094" v="766" actId="21"/>
          <ac:grpSpMkLst>
            <pc:docMk/>
            <pc:sldMk cId="3344816968" sldId="1500"/>
            <ac:grpSpMk id="3" creationId="{F346590E-04DF-47E0-B319-86B11FE1FDDB}"/>
          </ac:grpSpMkLst>
        </pc:grpChg>
        <pc:picChg chg="del">
          <ac:chgData name="张承勇" userId="04ec64db-0e6d-4542-b62f-9b650ffe9ad6" providerId="ADAL" clId="{FD91538F-DC97-4698-98D5-DC2B31418452}" dt="2026-04-09T10:43:29.964" v="222" actId="478"/>
          <ac:picMkLst>
            <pc:docMk/>
            <pc:sldMk cId="3344816968" sldId="1500"/>
            <ac:picMk id="11" creationId="{A4841684-6E1A-496E-B9FC-49D635854EB2}"/>
          </ac:picMkLst>
        </pc:picChg>
        <pc:picChg chg="add mod topLvl">
          <ac:chgData name="张承勇" userId="04ec64db-0e6d-4542-b62f-9b650ffe9ad6" providerId="ADAL" clId="{FD91538F-DC97-4698-98D5-DC2B31418452}" dt="2026-04-09T15:42:29.094" v="766" actId="21"/>
          <ac:picMkLst>
            <pc:docMk/>
            <pc:sldMk cId="3344816968" sldId="1500"/>
            <ac:picMk id="18" creationId="{74ECDCD3-690F-4614-A509-33CADC0E6D51}"/>
          </ac:picMkLst>
        </pc:picChg>
      </pc:sldChg>
      <pc:sldChg chg="addSp delSp modSp add mod modAnim">
        <pc:chgData name="张承勇" userId="04ec64db-0e6d-4542-b62f-9b650ffe9ad6" providerId="ADAL" clId="{FD91538F-DC97-4698-98D5-DC2B31418452}" dt="2026-04-10T02:22:06.984" v="1644" actId="1076"/>
        <pc:sldMkLst>
          <pc:docMk/>
          <pc:sldMk cId="4266583299" sldId="1501"/>
        </pc:sldMkLst>
        <pc:spChg chg="add del">
          <ac:chgData name="张承勇" userId="04ec64db-0e6d-4542-b62f-9b650ffe9ad6" providerId="ADAL" clId="{FD91538F-DC97-4698-98D5-DC2B31418452}" dt="2026-04-09T15:51:33.296" v="838" actId="22"/>
          <ac:spMkLst>
            <pc:docMk/>
            <pc:sldMk cId="4266583299" sldId="1501"/>
            <ac:spMk id="10" creationId="{6F97FEC3-59AD-4103-8479-8D8EFFDFB3CC}"/>
          </ac:spMkLst>
        </pc:spChg>
        <pc:spChg chg="add mod">
          <ac:chgData name="张承勇" userId="04ec64db-0e6d-4542-b62f-9b650ffe9ad6" providerId="ADAL" clId="{FD91538F-DC97-4698-98D5-DC2B31418452}" dt="2026-04-10T02:22:00.276" v="1642" actId="1076"/>
          <ac:spMkLst>
            <pc:docMk/>
            <pc:sldMk cId="4266583299" sldId="1501"/>
            <ac:spMk id="12" creationId="{FF0AA8F5-8739-44D1-B5BE-0E3B634BDD43}"/>
          </ac:spMkLst>
        </pc:spChg>
        <pc:spChg chg="mod">
          <ac:chgData name="张承勇" userId="04ec64db-0e6d-4542-b62f-9b650ffe9ad6" providerId="ADAL" clId="{FD91538F-DC97-4698-98D5-DC2B31418452}" dt="2026-04-09T15:51:55.731" v="842" actId="1076"/>
          <ac:spMkLst>
            <pc:docMk/>
            <pc:sldMk cId="4266583299" sldId="1501"/>
            <ac:spMk id="13" creationId="{7769C6AF-E59E-4E1D-ABC6-5A24D67E5B28}"/>
          </ac:spMkLst>
        </pc:spChg>
        <pc:spChg chg="mod">
          <ac:chgData name="张承勇" userId="04ec64db-0e6d-4542-b62f-9b650ffe9ad6" providerId="ADAL" clId="{FD91538F-DC97-4698-98D5-DC2B31418452}" dt="2026-04-10T02:21:48.083" v="1638" actId="21"/>
          <ac:spMkLst>
            <pc:docMk/>
            <pc:sldMk cId="4266583299" sldId="1501"/>
            <ac:spMk id="21" creationId="{0CE0B80B-C312-49E1-AB85-54FCB10ED364}"/>
          </ac:spMkLst>
        </pc:spChg>
        <pc:spChg chg="mod">
          <ac:chgData name="张承勇" userId="04ec64db-0e6d-4542-b62f-9b650ffe9ad6" providerId="ADAL" clId="{FD91538F-DC97-4698-98D5-DC2B31418452}" dt="2026-04-09T15:21:36.676" v="612" actId="20577"/>
          <ac:spMkLst>
            <pc:docMk/>
            <pc:sldMk cId="4266583299" sldId="1501"/>
            <ac:spMk id="22" creationId="{990BD3F9-0414-4435-8150-F543A6F37EBD}"/>
          </ac:spMkLst>
        </pc:spChg>
        <pc:picChg chg="mod">
          <ac:chgData name="张承勇" userId="04ec64db-0e6d-4542-b62f-9b650ffe9ad6" providerId="ADAL" clId="{FD91538F-DC97-4698-98D5-DC2B31418452}" dt="2026-04-09T14:50:37.263" v="308" actId="1076"/>
          <ac:picMkLst>
            <pc:docMk/>
            <pc:sldMk cId="4266583299" sldId="1501"/>
            <ac:picMk id="3" creationId="{27B85C28-29BB-49D6-B59D-26216B7646DB}"/>
          </ac:picMkLst>
        </pc:picChg>
        <pc:picChg chg="add mod">
          <ac:chgData name="张承勇" userId="04ec64db-0e6d-4542-b62f-9b650ffe9ad6" providerId="ADAL" clId="{FD91538F-DC97-4698-98D5-DC2B31418452}" dt="2026-04-10T02:22:06.984" v="1644" actId="1076"/>
          <ac:picMkLst>
            <pc:docMk/>
            <pc:sldMk cId="4266583299" sldId="1501"/>
            <ac:picMk id="8" creationId="{5E8E04B9-D43A-495D-81F6-1E72D0FE0FEE}"/>
          </ac:picMkLst>
        </pc:picChg>
      </pc:sldChg>
      <pc:sldChg chg="modSp mod">
        <pc:chgData name="张承勇" userId="04ec64db-0e6d-4542-b62f-9b650ffe9ad6" providerId="ADAL" clId="{FD91538F-DC97-4698-98D5-DC2B31418452}" dt="2026-04-10T02:23:21.627" v="1647" actId="1076"/>
        <pc:sldMkLst>
          <pc:docMk/>
          <pc:sldMk cId="816849453" sldId="1503"/>
        </pc:sldMkLst>
        <pc:spChg chg="mod">
          <ac:chgData name="张承勇" userId="04ec64db-0e6d-4542-b62f-9b650ffe9ad6" providerId="ADAL" clId="{FD91538F-DC97-4698-98D5-DC2B31418452}" dt="2026-04-09T15:21:40.179" v="614" actId="20577"/>
          <ac:spMkLst>
            <pc:docMk/>
            <pc:sldMk cId="816849453" sldId="1503"/>
            <ac:spMk id="11" creationId="{AF8DBF8A-4CEB-4534-BF2F-9628A36026B6}"/>
          </ac:spMkLst>
        </pc:spChg>
        <pc:spChg chg="mod">
          <ac:chgData name="张承勇" userId="04ec64db-0e6d-4542-b62f-9b650ffe9ad6" providerId="ADAL" clId="{FD91538F-DC97-4698-98D5-DC2B31418452}" dt="2026-04-10T02:23:15.185" v="1645" actId="1076"/>
          <ac:spMkLst>
            <pc:docMk/>
            <pc:sldMk cId="816849453" sldId="1503"/>
            <ac:spMk id="21" creationId="{421452B3-0345-4843-928C-BBA7B5A5E328}"/>
          </ac:spMkLst>
        </pc:spChg>
        <pc:spChg chg="mod">
          <ac:chgData name="张承勇" userId="04ec64db-0e6d-4542-b62f-9b650ffe9ad6" providerId="ADAL" clId="{FD91538F-DC97-4698-98D5-DC2B31418452}" dt="2026-04-10T02:23:21.627" v="1647" actId="1076"/>
          <ac:spMkLst>
            <pc:docMk/>
            <pc:sldMk cId="816849453" sldId="1503"/>
            <ac:spMk id="22" creationId="{87BA5EF7-4026-436A-994C-25299862147D}"/>
          </ac:spMkLst>
        </pc:spChg>
        <pc:spChg chg="mod">
          <ac:chgData name="张承勇" userId="04ec64db-0e6d-4542-b62f-9b650ffe9ad6" providerId="ADAL" clId="{FD91538F-DC97-4698-98D5-DC2B31418452}" dt="2026-04-10T02:23:17.757" v="1646" actId="1076"/>
          <ac:spMkLst>
            <pc:docMk/>
            <pc:sldMk cId="816849453" sldId="1503"/>
            <ac:spMk id="25" creationId="{06673F03-E2EF-4B72-83CA-C7676CAF1A34}"/>
          </ac:spMkLst>
        </pc:spChg>
      </pc:sldChg>
      <pc:sldChg chg="addSp delSp modSp mod delAnim modAnim">
        <pc:chgData name="张承勇" userId="04ec64db-0e6d-4542-b62f-9b650ffe9ad6" providerId="ADAL" clId="{FD91538F-DC97-4698-98D5-DC2B31418452}" dt="2026-04-10T06:07:47.708" v="1851" actId="207"/>
        <pc:sldMkLst>
          <pc:docMk/>
          <pc:sldMk cId="4286763985" sldId="1504"/>
        </pc:sldMkLst>
        <pc:spChg chg="del mod topLvl">
          <ac:chgData name="张承勇" userId="04ec64db-0e6d-4542-b62f-9b650ffe9ad6" providerId="ADAL" clId="{FD91538F-DC97-4698-98D5-DC2B31418452}" dt="2026-04-09T10:34:59.746" v="177" actId="478"/>
          <ac:spMkLst>
            <pc:docMk/>
            <pc:sldMk cId="4286763985" sldId="1504"/>
            <ac:spMk id="6" creationId="{71E7E141-3AC3-4BD6-BB4A-A8E073861F09}"/>
          </ac:spMkLst>
        </pc:spChg>
        <pc:spChg chg="mod">
          <ac:chgData name="张承勇" userId="04ec64db-0e6d-4542-b62f-9b650ffe9ad6" providerId="ADAL" clId="{FD91538F-DC97-4698-98D5-DC2B31418452}" dt="2026-04-09T15:16:26.557" v="545"/>
          <ac:spMkLst>
            <pc:docMk/>
            <pc:sldMk cId="4286763985" sldId="1504"/>
            <ac:spMk id="8" creationId="{61DB65BB-F062-40D7-8C77-00B614FC6430}"/>
          </ac:spMkLst>
        </pc:spChg>
        <pc:spChg chg="mod">
          <ac:chgData name="张承勇" userId="04ec64db-0e6d-4542-b62f-9b650ffe9ad6" providerId="ADAL" clId="{FD91538F-DC97-4698-98D5-DC2B31418452}" dt="2026-04-10T05:59:44.582" v="1817" actId="1076"/>
          <ac:spMkLst>
            <pc:docMk/>
            <pc:sldMk cId="4286763985" sldId="1504"/>
            <ac:spMk id="9" creationId="{A5399845-2527-4169-A051-CF7F31F7114B}"/>
          </ac:spMkLst>
        </pc:spChg>
        <pc:spChg chg="mod topLvl">
          <ac:chgData name="张承勇" userId="04ec64db-0e6d-4542-b62f-9b650ffe9ad6" providerId="ADAL" clId="{FD91538F-DC97-4698-98D5-DC2B31418452}" dt="2026-04-10T02:07:54.171" v="1529" actId="20577"/>
          <ac:spMkLst>
            <pc:docMk/>
            <pc:sldMk cId="4286763985" sldId="1504"/>
            <ac:spMk id="14" creationId="{E2A43E71-BDC7-4A0D-9C0E-711FCD306011}"/>
          </ac:spMkLst>
        </pc:spChg>
        <pc:spChg chg="del mod">
          <ac:chgData name="张承勇" userId="04ec64db-0e6d-4542-b62f-9b650ffe9ad6" providerId="ADAL" clId="{FD91538F-DC97-4698-98D5-DC2B31418452}" dt="2026-04-09T15:37:04.233" v="690" actId="21"/>
          <ac:spMkLst>
            <pc:docMk/>
            <pc:sldMk cId="4286763985" sldId="1504"/>
            <ac:spMk id="18" creationId="{80EFC2D6-D33E-4A69-8161-FAEF8650B853}"/>
          </ac:spMkLst>
        </pc:spChg>
        <pc:spChg chg="mod topLvl">
          <ac:chgData name="张承勇" userId="04ec64db-0e6d-4542-b62f-9b650ffe9ad6" providerId="ADAL" clId="{FD91538F-DC97-4698-98D5-DC2B31418452}" dt="2026-04-10T02:08:06.217" v="1533"/>
          <ac:spMkLst>
            <pc:docMk/>
            <pc:sldMk cId="4286763985" sldId="1504"/>
            <ac:spMk id="19" creationId="{DACD9CF8-8740-4B24-B4ED-BC758045FF70}"/>
          </ac:spMkLst>
        </pc:spChg>
        <pc:spChg chg="mod">
          <ac:chgData name="张承勇" userId="04ec64db-0e6d-4542-b62f-9b650ffe9ad6" providerId="ADAL" clId="{FD91538F-DC97-4698-98D5-DC2B31418452}" dt="2026-04-09T14:42:25.785" v="270" actId="1076"/>
          <ac:spMkLst>
            <pc:docMk/>
            <pc:sldMk cId="4286763985" sldId="1504"/>
            <ac:spMk id="20" creationId="{A82102C2-72F9-48A1-A17D-470F6C3D1032}"/>
          </ac:spMkLst>
        </pc:spChg>
        <pc:spChg chg="del">
          <ac:chgData name="张承勇" userId="04ec64db-0e6d-4542-b62f-9b650ffe9ad6" providerId="ADAL" clId="{FD91538F-DC97-4698-98D5-DC2B31418452}" dt="2026-04-09T10:29:37.037" v="92" actId="478"/>
          <ac:spMkLst>
            <pc:docMk/>
            <pc:sldMk cId="4286763985" sldId="1504"/>
            <ac:spMk id="21" creationId="{FDA6766A-A8D3-42B0-95EF-24FC37CD7E5D}"/>
          </ac:spMkLst>
        </pc:spChg>
        <pc:spChg chg="add mod">
          <ac:chgData name="张承勇" userId="04ec64db-0e6d-4542-b62f-9b650ffe9ad6" providerId="ADAL" clId="{FD91538F-DC97-4698-98D5-DC2B31418452}" dt="2026-04-09T14:42:19.199" v="268" actId="1076"/>
          <ac:spMkLst>
            <pc:docMk/>
            <pc:sldMk cId="4286763985" sldId="1504"/>
            <ac:spMk id="22" creationId="{618A0B17-B20D-41F0-9A38-5D48D3E36C73}"/>
          </ac:spMkLst>
        </pc:spChg>
        <pc:spChg chg="add del mod">
          <ac:chgData name="张承勇" userId="04ec64db-0e6d-4542-b62f-9b650ffe9ad6" providerId="ADAL" clId="{FD91538F-DC97-4698-98D5-DC2B31418452}" dt="2026-04-09T10:37:13.168" v="199"/>
          <ac:spMkLst>
            <pc:docMk/>
            <pc:sldMk cId="4286763985" sldId="1504"/>
            <ac:spMk id="23" creationId="{220399F6-8D30-48C4-A0C7-F60124CC0F5E}"/>
          </ac:spMkLst>
        </pc:spChg>
        <pc:spChg chg="add mod">
          <ac:chgData name="张承勇" userId="04ec64db-0e6d-4542-b62f-9b650ffe9ad6" providerId="ADAL" clId="{FD91538F-DC97-4698-98D5-DC2B31418452}" dt="2026-04-10T02:09:10.847" v="1542" actId="1076"/>
          <ac:spMkLst>
            <pc:docMk/>
            <pc:sldMk cId="4286763985" sldId="1504"/>
            <ac:spMk id="25" creationId="{D182C942-FCF7-4F4D-B98A-1FBEBE1788B1}"/>
          </ac:spMkLst>
        </pc:spChg>
        <pc:spChg chg="add del">
          <ac:chgData name="张承勇" userId="04ec64db-0e6d-4542-b62f-9b650ffe9ad6" providerId="ADAL" clId="{FD91538F-DC97-4698-98D5-DC2B31418452}" dt="2026-04-10T01:52:27.774" v="1381" actId="22"/>
          <ac:spMkLst>
            <pc:docMk/>
            <pc:sldMk cId="4286763985" sldId="1504"/>
            <ac:spMk id="26" creationId="{7A4AE460-A2C1-46DF-A81E-D91DA85B8DCC}"/>
          </ac:spMkLst>
        </pc:spChg>
        <pc:spChg chg="add del mod">
          <ac:chgData name="张承勇" userId="04ec64db-0e6d-4542-b62f-9b650ffe9ad6" providerId="ADAL" clId="{FD91538F-DC97-4698-98D5-DC2B31418452}" dt="2026-04-10T01:55:38.278" v="1408" actId="478"/>
          <ac:spMkLst>
            <pc:docMk/>
            <pc:sldMk cId="4286763985" sldId="1504"/>
            <ac:spMk id="28" creationId="{E47992B8-DFAA-4268-B932-AA98866294E5}"/>
          </ac:spMkLst>
        </pc:spChg>
        <pc:spChg chg="add del">
          <ac:chgData name="张承勇" userId="04ec64db-0e6d-4542-b62f-9b650ffe9ad6" providerId="ADAL" clId="{FD91538F-DC97-4698-98D5-DC2B31418452}" dt="2026-04-10T01:54:34.036" v="1395" actId="22"/>
          <ac:spMkLst>
            <pc:docMk/>
            <pc:sldMk cId="4286763985" sldId="1504"/>
            <ac:spMk id="29" creationId="{2FF1B47E-47B4-4A3A-9C6A-E9825755F9C7}"/>
          </ac:spMkLst>
        </pc:spChg>
        <pc:spChg chg="del mod">
          <ac:chgData name="张承勇" userId="04ec64db-0e6d-4542-b62f-9b650ffe9ad6" providerId="ADAL" clId="{FD91538F-DC97-4698-98D5-DC2B31418452}" dt="2026-04-09T10:29:57.501" v="94" actId="478"/>
          <ac:spMkLst>
            <pc:docMk/>
            <pc:sldMk cId="4286763985" sldId="1504"/>
            <ac:spMk id="30" creationId="{C3E95030-CA4F-4FE4-B84A-8C1D19220D47}"/>
          </ac:spMkLst>
        </pc:spChg>
        <pc:spChg chg="add mod">
          <ac:chgData name="张承勇" userId="04ec64db-0e6d-4542-b62f-9b650ffe9ad6" providerId="ADAL" clId="{FD91538F-DC97-4698-98D5-DC2B31418452}" dt="2026-04-10T05:59:48.183" v="1818" actId="1076"/>
          <ac:spMkLst>
            <pc:docMk/>
            <pc:sldMk cId="4286763985" sldId="1504"/>
            <ac:spMk id="31" creationId="{C99400D7-8E44-4FC0-AEE7-743F449C9E81}"/>
          </ac:spMkLst>
        </pc:spChg>
        <pc:spChg chg="add del mod">
          <ac:chgData name="张承勇" userId="04ec64db-0e6d-4542-b62f-9b650ffe9ad6" providerId="ADAL" clId="{FD91538F-DC97-4698-98D5-DC2B31418452}" dt="2026-04-10T02:07:15.850" v="1513" actId="478"/>
          <ac:spMkLst>
            <pc:docMk/>
            <pc:sldMk cId="4286763985" sldId="1504"/>
            <ac:spMk id="32" creationId="{2E331687-0CF9-48F9-88AF-23CED0BCF399}"/>
          </ac:spMkLst>
        </pc:spChg>
        <pc:spChg chg="add del mod">
          <ac:chgData name="张承勇" userId="04ec64db-0e6d-4542-b62f-9b650ffe9ad6" providerId="ADAL" clId="{FD91538F-DC97-4698-98D5-DC2B31418452}" dt="2026-04-10T06:06:21.614" v="1833" actId="478"/>
          <ac:spMkLst>
            <pc:docMk/>
            <pc:sldMk cId="4286763985" sldId="1504"/>
            <ac:spMk id="33" creationId="{D0F05114-801A-4377-9E52-8598507571CF}"/>
          </ac:spMkLst>
        </pc:spChg>
        <pc:spChg chg="add mod">
          <ac:chgData name="张承勇" userId="04ec64db-0e6d-4542-b62f-9b650ffe9ad6" providerId="ADAL" clId="{FD91538F-DC97-4698-98D5-DC2B31418452}" dt="2026-04-10T06:07:47.708" v="1851" actId="207"/>
          <ac:spMkLst>
            <pc:docMk/>
            <pc:sldMk cId="4286763985" sldId="1504"/>
            <ac:spMk id="34" creationId="{4523BF40-8299-4728-87A1-C97B22CF1B6F}"/>
          </ac:spMkLst>
        </pc:spChg>
        <pc:grpChg chg="add mod">
          <ac:chgData name="张承勇" userId="04ec64db-0e6d-4542-b62f-9b650ffe9ad6" providerId="ADAL" clId="{FD91538F-DC97-4698-98D5-DC2B31418452}" dt="2026-04-10T06:07:10.104" v="1849" actId="1076"/>
          <ac:grpSpMkLst>
            <pc:docMk/>
            <pc:sldMk cId="4286763985" sldId="1504"/>
            <ac:grpSpMk id="2" creationId="{82DB06AA-80D2-4356-894A-1E268A16A9D1}"/>
          </ac:grpSpMkLst>
        </pc:grpChg>
        <pc:grpChg chg="del mod">
          <ac:chgData name="张承勇" userId="04ec64db-0e6d-4542-b62f-9b650ffe9ad6" providerId="ADAL" clId="{FD91538F-DC97-4698-98D5-DC2B31418452}" dt="2026-04-09T10:34:12.591" v="146" actId="165"/>
          <ac:grpSpMkLst>
            <pc:docMk/>
            <pc:sldMk cId="4286763985" sldId="1504"/>
            <ac:grpSpMk id="7" creationId="{39EF9C95-ECC3-4CA1-8648-54B5B62377D9}"/>
          </ac:grpSpMkLst>
        </pc:grpChg>
        <pc:grpChg chg="add del mod">
          <ac:chgData name="张承勇" userId="04ec64db-0e6d-4542-b62f-9b650ffe9ad6" providerId="ADAL" clId="{FD91538F-DC97-4698-98D5-DC2B31418452}" dt="2026-04-09T10:35:19.794" v="187" actId="164"/>
          <ac:grpSpMkLst>
            <pc:docMk/>
            <pc:sldMk cId="4286763985" sldId="1504"/>
            <ac:grpSpMk id="16" creationId="{49308A5F-F8C4-4F32-BEF9-DE5DC2696CF8}"/>
          </ac:grpSpMkLst>
        </pc:grpChg>
        <pc:picChg chg="del mod">
          <ac:chgData name="张承勇" userId="04ec64db-0e6d-4542-b62f-9b650ffe9ad6" providerId="ADAL" clId="{FD91538F-DC97-4698-98D5-DC2B31418452}" dt="2026-04-09T15:37:04.233" v="690" actId="21"/>
          <ac:picMkLst>
            <pc:docMk/>
            <pc:sldMk cId="4286763985" sldId="1504"/>
            <ac:picMk id="13" creationId="{51A4C3EC-0E50-41C2-A6E7-342F34B22E6F}"/>
          </ac:picMkLst>
        </pc:picChg>
        <pc:picChg chg="del">
          <ac:chgData name="张承勇" userId="04ec64db-0e6d-4542-b62f-9b650ffe9ad6" providerId="ADAL" clId="{FD91538F-DC97-4698-98D5-DC2B31418452}" dt="2026-04-09T10:29:59.723" v="95" actId="478"/>
          <ac:picMkLst>
            <pc:docMk/>
            <pc:sldMk cId="4286763985" sldId="1504"/>
            <ac:picMk id="15" creationId="{1FF28D85-7881-448D-8ABF-E250CA73750B}"/>
          </ac:picMkLst>
        </pc:picChg>
        <pc:picChg chg="mod">
          <ac:chgData name="张承勇" userId="04ec64db-0e6d-4542-b62f-9b650ffe9ad6" providerId="ADAL" clId="{FD91538F-DC97-4698-98D5-DC2B31418452}" dt="2026-04-09T14:42:22.230" v="269" actId="1076"/>
          <ac:picMkLst>
            <pc:docMk/>
            <pc:sldMk cId="4286763985" sldId="1504"/>
            <ac:picMk id="17" creationId="{B9528685-CAAE-41A4-A318-B2E7D42D0B8B}"/>
          </ac:picMkLst>
        </pc:picChg>
        <pc:picChg chg="add mod ord">
          <ac:chgData name="张承勇" userId="04ec64db-0e6d-4542-b62f-9b650ffe9ad6" providerId="ADAL" clId="{FD91538F-DC97-4698-98D5-DC2B31418452}" dt="2026-04-10T02:09:19.466" v="1543" actId="1076"/>
          <ac:picMkLst>
            <pc:docMk/>
            <pc:sldMk cId="4286763985" sldId="1504"/>
            <ac:picMk id="24" creationId="{9E927E59-59E6-408E-9FEA-CDEDAC5F8A50}"/>
          </ac:picMkLst>
        </pc:picChg>
      </pc:sldChg>
      <pc:sldChg chg="modSp add mod">
        <pc:chgData name="张承勇" userId="04ec64db-0e6d-4542-b62f-9b650ffe9ad6" providerId="ADAL" clId="{FD91538F-DC97-4698-98D5-DC2B31418452}" dt="2026-04-09T16:11:31.135" v="1081" actId="20577"/>
        <pc:sldMkLst>
          <pc:docMk/>
          <pc:sldMk cId="703199485" sldId="1505"/>
        </pc:sldMkLst>
        <pc:spChg chg="mod">
          <ac:chgData name="张承勇" userId="04ec64db-0e6d-4542-b62f-9b650ffe9ad6" providerId="ADAL" clId="{FD91538F-DC97-4698-98D5-DC2B31418452}" dt="2026-04-09T16:11:31.135" v="1081" actId="20577"/>
          <ac:spMkLst>
            <pc:docMk/>
            <pc:sldMk cId="703199485" sldId="1505"/>
            <ac:spMk id="37" creationId="{F6152F4E-2444-4B5A-9E40-2064667B1F2F}"/>
          </ac:spMkLst>
        </pc:spChg>
      </pc:sldChg>
      <pc:sldChg chg="del">
        <pc:chgData name="张承勇" userId="04ec64db-0e6d-4542-b62f-9b650ffe9ad6" providerId="ADAL" clId="{FD91538F-DC97-4698-98D5-DC2B31418452}" dt="2026-04-09T09:01:30.065" v="44" actId="2696"/>
        <pc:sldMkLst>
          <pc:docMk/>
          <pc:sldMk cId="998949230" sldId="1505"/>
        </pc:sldMkLst>
      </pc:sldChg>
      <pc:sldChg chg="addSp delSp modSp mod delAnim modAnim">
        <pc:chgData name="张承勇" userId="04ec64db-0e6d-4542-b62f-9b650ffe9ad6" providerId="ADAL" clId="{FD91538F-DC97-4698-98D5-DC2B31418452}" dt="2026-04-10T02:32:25.078" v="1731" actId="14100"/>
        <pc:sldMkLst>
          <pc:docMk/>
          <pc:sldMk cId="2426138967" sldId="1506"/>
        </pc:sldMkLst>
        <pc:spChg chg="mod">
          <ac:chgData name="张承勇" userId="04ec64db-0e6d-4542-b62f-9b650ffe9ad6" providerId="ADAL" clId="{FD91538F-DC97-4698-98D5-DC2B31418452}" dt="2026-04-09T15:03:12.768" v="426"/>
          <ac:spMkLst>
            <pc:docMk/>
            <pc:sldMk cId="2426138967" sldId="1506"/>
            <ac:spMk id="5" creationId="{30299BA2-097B-D0D8-B100-B81BB8CF19A6}"/>
          </ac:spMkLst>
        </pc:spChg>
        <pc:spChg chg="mod">
          <ac:chgData name="张承勇" userId="04ec64db-0e6d-4542-b62f-9b650ffe9ad6" providerId="ADAL" clId="{FD91538F-DC97-4698-98D5-DC2B31418452}" dt="2026-04-10T02:32:25.078" v="1731" actId="14100"/>
          <ac:spMkLst>
            <pc:docMk/>
            <pc:sldMk cId="2426138967" sldId="1506"/>
            <ac:spMk id="17" creationId="{A3C4A918-56C4-4857-B7A0-809D812E4518}"/>
          </ac:spMkLst>
        </pc:spChg>
        <pc:spChg chg="mod">
          <ac:chgData name="张承勇" userId="04ec64db-0e6d-4542-b62f-9b650ffe9ad6" providerId="ADAL" clId="{FD91538F-DC97-4698-98D5-DC2B31418452}" dt="2026-04-09T15:22:25.162" v="620"/>
          <ac:spMkLst>
            <pc:docMk/>
            <pc:sldMk cId="2426138967" sldId="1506"/>
            <ac:spMk id="22" creationId="{990BD3F9-0414-4435-8150-F543A6F37EBD}"/>
          </ac:spMkLst>
        </pc:spChg>
        <pc:spChg chg="add mod">
          <ac:chgData name="张承勇" userId="04ec64db-0e6d-4542-b62f-9b650ffe9ad6" providerId="ADAL" clId="{FD91538F-DC97-4698-98D5-DC2B31418452}" dt="2026-04-10T02:31:59.590" v="1727" actId="20577"/>
          <ac:spMkLst>
            <pc:docMk/>
            <pc:sldMk cId="2426138967" sldId="1506"/>
            <ac:spMk id="26" creationId="{D5454F07-BD92-43A8-B17B-EA30E524D010}"/>
          </ac:spMkLst>
        </pc:spChg>
        <pc:picChg chg="del">
          <ac:chgData name="张承勇" userId="04ec64db-0e6d-4542-b62f-9b650ffe9ad6" providerId="ADAL" clId="{FD91538F-DC97-4698-98D5-DC2B31418452}" dt="2026-04-09T14:59:18.728" v="408" actId="478"/>
          <ac:picMkLst>
            <pc:docMk/>
            <pc:sldMk cId="2426138967" sldId="1506"/>
            <ac:picMk id="7" creationId="{2D7B4789-83B1-7EBB-2B9B-03693064950D}"/>
          </ac:picMkLst>
        </pc:picChg>
      </pc:sldChg>
      <pc:sldChg chg="add del">
        <pc:chgData name="张承勇" userId="04ec64db-0e6d-4542-b62f-9b650ffe9ad6" providerId="ADAL" clId="{FD91538F-DC97-4698-98D5-DC2B31418452}" dt="2026-04-09T15:04:01.033" v="427" actId="47"/>
        <pc:sldMkLst>
          <pc:docMk/>
          <pc:sldMk cId="498623625" sldId="1507"/>
        </pc:sldMkLst>
      </pc:sldChg>
    </pc:docChg>
  </pc:docChgLst>
  <pc:docChgLst>
    <pc:chgData name="张承勇" userId="04ec64db-0e6d-4542-b62f-9b650ffe9ad6" providerId="ADAL" clId="{B78774BF-6754-413C-BE90-690D3C2C0B2B}"/>
    <pc:docChg chg="undo redo custSel addSld delSld modSld sldOrd modSection">
      <pc:chgData name="张承勇" userId="04ec64db-0e6d-4542-b62f-9b650ffe9ad6" providerId="ADAL" clId="{B78774BF-6754-413C-BE90-690D3C2C0B2B}" dt="2025-11-23T00:12:46.436" v="2446"/>
      <pc:docMkLst>
        <pc:docMk/>
      </pc:docMkLst>
      <pc:sldChg chg="delSp modSp mod">
        <pc:chgData name="张承勇" userId="04ec64db-0e6d-4542-b62f-9b650ffe9ad6" providerId="ADAL" clId="{B78774BF-6754-413C-BE90-690D3C2C0B2B}" dt="2025-11-21T16:02:40.009" v="120" actId="207"/>
        <pc:sldMkLst>
          <pc:docMk/>
          <pc:sldMk cId="164249384" sldId="256"/>
        </pc:sldMkLst>
        <pc:spChg chg="del">
          <ac:chgData name="张承勇" userId="04ec64db-0e6d-4542-b62f-9b650ffe9ad6" providerId="ADAL" clId="{B78774BF-6754-413C-BE90-690D3C2C0B2B}" dt="2025-11-18T02:27:05.372" v="72" actId="478"/>
          <ac:spMkLst>
            <pc:docMk/>
            <pc:sldMk cId="164249384" sldId="256"/>
            <ac:spMk id="5" creationId="{6CDD0E96-133C-BBF4-19D8-3B64476746CF}"/>
          </ac:spMkLst>
        </pc:spChg>
        <pc:spChg chg="mod">
          <ac:chgData name="张承勇" userId="04ec64db-0e6d-4542-b62f-9b650ffe9ad6" providerId="ADAL" clId="{B78774BF-6754-413C-BE90-690D3C2C0B2B}" dt="2025-11-21T16:02:21.872" v="117" actId="1076"/>
          <ac:spMkLst>
            <pc:docMk/>
            <pc:sldMk cId="164249384" sldId="256"/>
            <ac:spMk id="9" creationId="{F0C92AB2-EBF4-44AC-84B3-31CD36B74031}"/>
          </ac:spMkLst>
        </pc:spChg>
        <pc:spChg chg="mod">
          <ac:chgData name="张承勇" userId="04ec64db-0e6d-4542-b62f-9b650ffe9ad6" providerId="ADAL" clId="{B78774BF-6754-413C-BE90-690D3C2C0B2B}" dt="2025-11-21T16:02:40.009" v="120" actId="207"/>
          <ac:spMkLst>
            <pc:docMk/>
            <pc:sldMk cId="164249384" sldId="256"/>
            <ac:spMk id="13" creationId="{25A63979-AE58-4BF5-B764-72CFCF6DBEFB}"/>
          </ac:spMkLst>
        </pc:spChg>
      </pc:sldChg>
      <pc:sldChg chg="modSp mod">
        <pc:chgData name="张承勇" userId="04ec64db-0e6d-4542-b62f-9b650ffe9ad6" providerId="ADAL" clId="{B78774BF-6754-413C-BE90-690D3C2C0B2B}" dt="2025-11-22T19:05:33.985" v="1675"/>
        <pc:sldMkLst>
          <pc:docMk/>
          <pc:sldMk cId="1833938794" sldId="257"/>
        </pc:sldMkLst>
        <pc:spChg chg="mod">
          <ac:chgData name="张承勇" userId="04ec64db-0e6d-4542-b62f-9b650ffe9ad6" providerId="ADAL" clId="{B78774BF-6754-413C-BE90-690D3C2C0B2B}" dt="2025-11-22T19:05:33.985" v="1675"/>
          <ac:spMkLst>
            <pc:docMk/>
            <pc:sldMk cId="1833938794" sldId="257"/>
            <ac:spMk id="5" creationId="{94FCCAB9-6B4D-4AA8-BA33-391191440DB4}"/>
          </ac:spMkLst>
        </pc:spChg>
      </pc:sldChg>
      <pc:sldChg chg="modSp del mod">
        <pc:chgData name="张承勇" userId="04ec64db-0e6d-4542-b62f-9b650ffe9ad6" providerId="ADAL" clId="{B78774BF-6754-413C-BE90-690D3C2C0B2B}" dt="2025-11-22T18:50:27.618" v="1439" actId="47"/>
        <pc:sldMkLst>
          <pc:docMk/>
          <pc:sldMk cId="247835304" sldId="306"/>
        </pc:sldMkLst>
        <pc:spChg chg="mod">
          <ac:chgData name="张承勇" userId="04ec64db-0e6d-4542-b62f-9b650ffe9ad6" providerId="ADAL" clId="{B78774BF-6754-413C-BE90-690D3C2C0B2B}" dt="2025-11-22T18:49:52.261" v="1425" actId="21"/>
          <ac:spMkLst>
            <pc:docMk/>
            <pc:sldMk cId="247835304" sldId="306"/>
            <ac:spMk id="5" creationId="{94FCCAB9-6B4D-4AA8-BA33-391191440DB4}"/>
          </ac:spMkLst>
        </pc:spChg>
      </pc:sldChg>
      <pc:sldChg chg="addSp delSp modSp add del mod addAnim delAnim modAnim">
        <pc:chgData name="张承勇" userId="04ec64db-0e6d-4542-b62f-9b650ffe9ad6" providerId="ADAL" clId="{B78774BF-6754-413C-BE90-690D3C2C0B2B}" dt="2025-11-23T00:05:05.136" v="2390"/>
        <pc:sldMkLst>
          <pc:docMk/>
          <pc:sldMk cId="2009447976" sldId="1444"/>
        </pc:sldMkLst>
        <pc:spChg chg="mod">
          <ac:chgData name="张承勇" userId="04ec64db-0e6d-4542-b62f-9b650ffe9ad6" providerId="ADAL" clId="{B78774BF-6754-413C-BE90-690D3C2C0B2B}" dt="2025-11-22T19:02:19.996" v="1634"/>
          <ac:spMkLst>
            <pc:docMk/>
            <pc:sldMk cId="2009447976" sldId="1444"/>
            <ac:spMk id="2" creationId="{BD81B62A-DF2A-A431-F2B0-B095D894C406}"/>
          </ac:spMkLst>
        </pc:spChg>
        <pc:spChg chg="mod">
          <ac:chgData name="张承勇" userId="04ec64db-0e6d-4542-b62f-9b650ffe9ad6" providerId="ADAL" clId="{B78774BF-6754-413C-BE90-690D3C2C0B2B}" dt="2025-11-22T12:47:54.754" v="561"/>
          <ac:spMkLst>
            <pc:docMk/>
            <pc:sldMk cId="2009447976" sldId="1444"/>
            <ac:spMk id="25" creationId="{D97C6F51-B035-41BB-8D1A-A6BBAC07061B}"/>
          </ac:spMkLst>
        </pc:spChg>
        <pc:spChg chg="mod">
          <ac:chgData name="张承勇" userId="04ec64db-0e6d-4542-b62f-9b650ffe9ad6" providerId="ADAL" clId="{B78774BF-6754-413C-BE90-690D3C2C0B2B}" dt="2025-11-22T12:45:23.348" v="490"/>
          <ac:spMkLst>
            <pc:docMk/>
            <pc:sldMk cId="2009447976" sldId="1444"/>
            <ac:spMk id="26" creationId="{62870DCA-9AEE-45A5-8D97-14A160065488}"/>
          </ac:spMkLst>
        </pc:spChg>
        <pc:spChg chg="mod">
          <ac:chgData name="张承勇" userId="04ec64db-0e6d-4542-b62f-9b650ffe9ad6" providerId="ADAL" clId="{B78774BF-6754-413C-BE90-690D3C2C0B2B}" dt="2025-11-22T12:45:23.348" v="490"/>
          <ac:spMkLst>
            <pc:docMk/>
            <pc:sldMk cId="2009447976" sldId="1444"/>
            <ac:spMk id="28" creationId="{6AC0FE2F-44D4-4DC7-A7F9-C9B848C9D909}"/>
          </ac:spMkLst>
        </pc:spChg>
        <pc:spChg chg="mod">
          <ac:chgData name="张承勇" userId="04ec64db-0e6d-4542-b62f-9b650ffe9ad6" providerId="ADAL" clId="{B78774BF-6754-413C-BE90-690D3C2C0B2B}" dt="2025-11-22T12:45:23.348" v="490"/>
          <ac:spMkLst>
            <pc:docMk/>
            <pc:sldMk cId="2009447976" sldId="1444"/>
            <ac:spMk id="29" creationId="{2EF04DFD-D435-42F9-BDEF-39663B0C32BD}"/>
          </ac:spMkLst>
        </pc:spChg>
        <pc:spChg chg="mod">
          <ac:chgData name="张承勇" userId="04ec64db-0e6d-4542-b62f-9b650ffe9ad6" providerId="ADAL" clId="{B78774BF-6754-413C-BE90-690D3C2C0B2B}" dt="2025-11-22T12:46:09.057" v="534" actId="404"/>
          <ac:spMkLst>
            <pc:docMk/>
            <pc:sldMk cId="2009447976" sldId="1444"/>
            <ac:spMk id="35" creationId="{E792CFD3-55E3-4CF1-8D8A-8DC8A7243C56}"/>
          </ac:spMkLst>
        </pc:spChg>
        <pc:spChg chg="mod">
          <ac:chgData name="张承勇" userId="04ec64db-0e6d-4542-b62f-9b650ffe9ad6" providerId="ADAL" clId="{B78774BF-6754-413C-BE90-690D3C2C0B2B}" dt="2025-11-22T12:46:13.593" v="535" actId="404"/>
          <ac:spMkLst>
            <pc:docMk/>
            <pc:sldMk cId="2009447976" sldId="1444"/>
            <ac:spMk id="37" creationId="{CC6D3834-C23F-4D9F-B00A-3EDEA80641D3}"/>
          </ac:spMkLst>
        </pc:spChg>
        <pc:spChg chg="mod">
          <ac:chgData name="张承勇" userId="04ec64db-0e6d-4542-b62f-9b650ffe9ad6" providerId="ADAL" clId="{B78774BF-6754-413C-BE90-690D3C2C0B2B}" dt="2025-11-22T12:45:30.136" v="494"/>
          <ac:spMkLst>
            <pc:docMk/>
            <pc:sldMk cId="2009447976" sldId="1444"/>
            <ac:spMk id="38" creationId="{4EB099DA-5898-44E1-A732-C7EDA947A375}"/>
          </ac:spMkLst>
        </pc:spChg>
        <pc:grpChg chg="add del mod">
          <ac:chgData name="张承勇" userId="04ec64db-0e6d-4542-b62f-9b650ffe9ad6" providerId="ADAL" clId="{B78774BF-6754-413C-BE90-690D3C2C0B2B}" dt="2025-11-22T12:45:51.343" v="529" actId="1076"/>
          <ac:grpSpMkLst>
            <pc:docMk/>
            <pc:sldMk cId="2009447976" sldId="1444"/>
            <ac:grpSpMk id="15" creationId="{38797A7F-11AF-4F1B-957A-1188B403D666}"/>
          </ac:grpSpMkLst>
        </pc:grpChg>
        <pc:grpChg chg="add del mod">
          <ac:chgData name="张承勇" userId="04ec64db-0e6d-4542-b62f-9b650ffe9ad6" providerId="ADAL" clId="{B78774BF-6754-413C-BE90-690D3C2C0B2B}" dt="2025-11-22T12:45:51.343" v="529" actId="1076"/>
          <ac:grpSpMkLst>
            <pc:docMk/>
            <pc:sldMk cId="2009447976" sldId="1444"/>
            <ac:grpSpMk id="16" creationId="{D06000FE-FBAA-4BCE-A481-205BDC159866}"/>
          </ac:grpSpMkLst>
        </pc:grpChg>
        <pc:grpChg chg="add del mod">
          <ac:chgData name="张承勇" userId="04ec64db-0e6d-4542-b62f-9b650ffe9ad6" providerId="ADAL" clId="{B78774BF-6754-413C-BE90-690D3C2C0B2B}" dt="2025-11-22T12:45:51.343" v="529" actId="1076"/>
          <ac:grpSpMkLst>
            <pc:docMk/>
            <pc:sldMk cId="2009447976" sldId="1444"/>
            <ac:grpSpMk id="17" creationId="{003C304F-0378-490B-91AD-83DB01A57961}"/>
          </ac:grpSpMkLst>
        </pc:grpChg>
        <pc:grpChg chg="mod">
          <ac:chgData name="张承勇" userId="04ec64db-0e6d-4542-b62f-9b650ffe9ad6" providerId="ADAL" clId="{B78774BF-6754-413C-BE90-690D3C2C0B2B}" dt="2025-11-22T12:45:42.426" v="527" actId="1076"/>
          <ac:grpSpMkLst>
            <pc:docMk/>
            <pc:sldMk cId="2009447976" sldId="1444"/>
            <ac:grpSpMk id="21" creationId="{4BCFFBC4-708E-48C5-AC6D-86F7F3435C1F}"/>
          </ac:grpSpMkLst>
        </pc:grpChg>
        <pc:grpChg chg="add del mod">
          <ac:chgData name="张承勇" userId="04ec64db-0e6d-4542-b62f-9b650ffe9ad6" providerId="ADAL" clId="{B78774BF-6754-413C-BE90-690D3C2C0B2B}" dt="2025-11-22T12:45:28.937" v="493"/>
          <ac:grpSpMkLst>
            <pc:docMk/>
            <pc:sldMk cId="2009447976" sldId="1444"/>
            <ac:grpSpMk id="24" creationId="{32CDC5A1-3975-4D84-8C0C-35944A7CF0D4}"/>
          </ac:grpSpMkLst>
        </pc:grpChg>
        <pc:grpChg chg="add mod">
          <ac:chgData name="张承勇" userId="04ec64db-0e6d-4542-b62f-9b650ffe9ad6" providerId="ADAL" clId="{B78774BF-6754-413C-BE90-690D3C2C0B2B}" dt="2025-11-22T12:46:27.797" v="537" actId="1076"/>
          <ac:grpSpMkLst>
            <pc:docMk/>
            <pc:sldMk cId="2009447976" sldId="1444"/>
            <ac:grpSpMk id="30" creationId="{4322F32A-D9FB-4DC4-A966-53460A87410B}"/>
          </ac:grpSpMkLst>
        </pc:grpChg>
        <pc:grpChg chg="mod">
          <ac:chgData name="张承勇" userId="04ec64db-0e6d-4542-b62f-9b650ffe9ad6" providerId="ADAL" clId="{B78774BF-6754-413C-BE90-690D3C2C0B2B}" dt="2025-11-22T12:45:42.426" v="527" actId="1076"/>
          <ac:grpSpMkLst>
            <pc:docMk/>
            <pc:sldMk cId="2009447976" sldId="1444"/>
            <ac:grpSpMk id="45" creationId="{C1177B95-1B4A-451E-B6F7-E27996A8F2B4}"/>
          </ac:grpSpMkLst>
        </pc:grpChg>
      </pc:sldChg>
      <pc:sldChg chg="addSp modSp add del mod modAnim">
        <pc:chgData name="张承勇" userId="04ec64db-0e6d-4542-b62f-9b650ffe9ad6" providerId="ADAL" clId="{B78774BF-6754-413C-BE90-690D3C2C0B2B}" dt="2025-11-23T00:10:18.984" v="2437"/>
        <pc:sldMkLst>
          <pc:docMk/>
          <pc:sldMk cId="1941918455" sldId="1445"/>
        </pc:sldMkLst>
        <pc:spChg chg="mod">
          <ac:chgData name="张承勇" userId="04ec64db-0e6d-4542-b62f-9b650ffe9ad6" providerId="ADAL" clId="{B78774BF-6754-413C-BE90-690D3C2C0B2B}" dt="2025-11-23T00:09:34.504" v="2431" actId="1076"/>
          <ac:spMkLst>
            <pc:docMk/>
            <pc:sldMk cId="1941918455" sldId="1445"/>
            <ac:spMk id="6" creationId="{A66F0B6D-69A5-49B6-93AF-614417B8BBAE}"/>
          </ac:spMkLst>
        </pc:spChg>
        <pc:spChg chg="mod">
          <ac:chgData name="张承勇" userId="04ec64db-0e6d-4542-b62f-9b650ffe9ad6" providerId="ADAL" clId="{B78774BF-6754-413C-BE90-690D3C2C0B2B}" dt="2025-11-22T19:04:43.516" v="1664"/>
          <ac:spMkLst>
            <pc:docMk/>
            <pc:sldMk cId="1941918455" sldId="1445"/>
            <ac:spMk id="11" creationId="{AF8DBF8A-4CEB-4534-BF2F-9628A36026B6}"/>
          </ac:spMkLst>
        </pc:spChg>
        <pc:spChg chg="add mod">
          <ac:chgData name="张承勇" userId="04ec64db-0e6d-4542-b62f-9b650ffe9ad6" providerId="ADAL" clId="{B78774BF-6754-413C-BE90-690D3C2C0B2B}" dt="2025-11-23T00:09:44.471" v="2435" actId="1076"/>
          <ac:spMkLst>
            <pc:docMk/>
            <pc:sldMk cId="1941918455" sldId="1445"/>
            <ac:spMk id="12" creationId="{36AA8903-74B9-49C7-AB7A-DA7FED270A29}"/>
          </ac:spMkLst>
        </pc:spChg>
        <pc:spChg chg="mod">
          <ac:chgData name="张承勇" userId="04ec64db-0e6d-4542-b62f-9b650ffe9ad6" providerId="ADAL" clId="{B78774BF-6754-413C-BE90-690D3C2C0B2B}" dt="2025-11-22T17:26:16.131" v="992" actId="20577"/>
          <ac:spMkLst>
            <pc:docMk/>
            <pc:sldMk cId="1941918455" sldId="1445"/>
            <ac:spMk id="24" creationId="{E4DE57C7-6620-4697-A2AE-8B0F071F69F5}"/>
          </ac:spMkLst>
        </pc:spChg>
        <pc:spChg chg="mod">
          <ac:chgData name="张承勇" userId="04ec64db-0e6d-4542-b62f-9b650ffe9ad6" providerId="ADAL" clId="{B78774BF-6754-413C-BE90-690D3C2C0B2B}" dt="2025-11-23T00:09:39.836" v="2433" actId="1076"/>
          <ac:spMkLst>
            <pc:docMk/>
            <pc:sldMk cId="1941918455" sldId="1445"/>
            <ac:spMk id="25" creationId="{DE58E8A2-0157-4081-A89A-44CA85D4AE8A}"/>
          </ac:spMkLst>
        </pc:spChg>
        <pc:spChg chg="mod">
          <ac:chgData name="张承勇" userId="04ec64db-0e6d-4542-b62f-9b650ffe9ad6" providerId="ADAL" clId="{B78774BF-6754-413C-BE90-690D3C2C0B2B}" dt="2025-11-22T17:26:34.818" v="995" actId="164"/>
          <ac:spMkLst>
            <pc:docMk/>
            <pc:sldMk cId="1941918455" sldId="1445"/>
            <ac:spMk id="26" creationId="{47FC0A0B-15FD-4C86-9B2C-75B0A600323F}"/>
          </ac:spMkLst>
        </pc:spChg>
        <pc:grpChg chg="add mod">
          <ac:chgData name="张承勇" userId="04ec64db-0e6d-4542-b62f-9b650ffe9ad6" providerId="ADAL" clId="{B78774BF-6754-413C-BE90-690D3C2C0B2B}" dt="2025-11-23T00:09:36.638" v="2432" actId="1076"/>
          <ac:grpSpMkLst>
            <pc:docMk/>
            <pc:sldMk cId="1941918455" sldId="1445"/>
            <ac:grpSpMk id="2" creationId="{55553D12-126C-4E55-88A6-E1473AADFB99}"/>
          </ac:grpSpMkLst>
        </pc:grpChg>
        <pc:grpChg chg="mod">
          <ac:chgData name="张承勇" userId="04ec64db-0e6d-4542-b62f-9b650ffe9ad6" providerId="ADAL" clId="{B78774BF-6754-413C-BE90-690D3C2C0B2B}" dt="2025-11-13T15:19:30.242" v="39" actId="1076"/>
          <ac:grpSpMkLst>
            <pc:docMk/>
            <pc:sldMk cId="1941918455" sldId="1445"/>
            <ac:grpSpMk id="8" creationId="{718B0AA7-121C-464A-81D3-FD152D894B26}"/>
          </ac:grpSpMkLst>
        </pc:grpChg>
        <pc:picChg chg="mod ord">
          <ac:chgData name="张承勇" userId="04ec64db-0e6d-4542-b62f-9b650ffe9ad6" providerId="ADAL" clId="{B78774BF-6754-413C-BE90-690D3C2C0B2B}" dt="2025-11-22T17:26:34.818" v="995" actId="164"/>
          <ac:picMkLst>
            <pc:docMk/>
            <pc:sldMk cId="1941918455" sldId="1445"/>
            <ac:picMk id="10" creationId="{25545BC3-FD91-43DA-9C72-26F60C645E82}"/>
          </ac:picMkLst>
        </pc:picChg>
      </pc:sldChg>
      <pc:sldChg chg="modSp add del mod">
        <pc:chgData name="张承勇" userId="04ec64db-0e6d-4542-b62f-9b650ffe9ad6" providerId="ADAL" clId="{B78774BF-6754-413C-BE90-690D3C2C0B2B}" dt="2025-11-22T18:49:31.480" v="1418" actId="47"/>
        <pc:sldMkLst>
          <pc:docMk/>
          <pc:sldMk cId="1976573467" sldId="1446"/>
        </pc:sldMkLst>
        <pc:spChg chg="mod">
          <ac:chgData name="张承勇" userId="04ec64db-0e6d-4542-b62f-9b650ffe9ad6" providerId="ADAL" clId="{B78774BF-6754-413C-BE90-690D3C2C0B2B}" dt="2025-11-22T18:48:09.071" v="1396" actId="21"/>
          <ac:spMkLst>
            <pc:docMk/>
            <pc:sldMk cId="1976573467" sldId="1446"/>
            <ac:spMk id="9" creationId="{3608A41F-606A-4338-BDAE-63755AF01E08}"/>
          </ac:spMkLst>
        </pc:spChg>
      </pc:sldChg>
      <pc:sldChg chg="addSp delSp modSp mod modAnim">
        <pc:chgData name="张承勇" userId="04ec64db-0e6d-4542-b62f-9b650ffe9ad6" providerId="ADAL" clId="{B78774BF-6754-413C-BE90-690D3C2C0B2B}" dt="2025-11-23T00:11:27.555" v="2440"/>
        <pc:sldMkLst>
          <pc:docMk/>
          <pc:sldMk cId="2328669376" sldId="1448"/>
        </pc:sldMkLst>
        <pc:spChg chg="mod">
          <ac:chgData name="张承勇" userId="04ec64db-0e6d-4542-b62f-9b650ffe9ad6" providerId="ADAL" clId="{B78774BF-6754-413C-BE90-690D3C2C0B2B}" dt="2025-11-22T17:43:54.872" v="1136" actId="20577"/>
          <ac:spMkLst>
            <pc:docMk/>
            <pc:sldMk cId="2328669376" sldId="1448"/>
            <ac:spMk id="6" creationId="{A66F0B6D-69A5-49B6-93AF-614417B8BBAE}"/>
          </ac:spMkLst>
        </pc:spChg>
        <pc:spChg chg="mod">
          <ac:chgData name="张承勇" userId="04ec64db-0e6d-4542-b62f-9b650ffe9ad6" providerId="ADAL" clId="{B78774BF-6754-413C-BE90-690D3C2C0B2B}" dt="2025-11-22T19:05:05.071" v="1669"/>
          <ac:spMkLst>
            <pc:docMk/>
            <pc:sldMk cId="2328669376" sldId="1448"/>
            <ac:spMk id="8" creationId="{0602A6EF-0744-4DE9-BE15-CD6D04E338B5}"/>
          </ac:spMkLst>
        </pc:spChg>
        <pc:spChg chg="mod">
          <ac:chgData name="张承勇" userId="04ec64db-0e6d-4542-b62f-9b650ffe9ad6" providerId="ADAL" clId="{B78774BF-6754-413C-BE90-690D3C2C0B2B}" dt="2025-11-22T23:19:19.264" v="1833" actId="12"/>
          <ac:spMkLst>
            <pc:docMk/>
            <pc:sldMk cId="2328669376" sldId="1448"/>
            <ac:spMk id="12" creationId="{857041C0-09B3-4886-9831-5D490A39EA6F}"/>
          </ac:spMkLst>
        </pc:spChg>
        <pc:spChg chg="del mod">
          <ac:chgData name="张承勇" userId="04ec64db-0e6d-4542-b62f-9b650ffe9ad6" providerId="ADAL" clId="{B78774BF-6754-413C-BE90-690D3C2C0B2B}" dt="2025-11-22T23:21:33.069" v="1876" actId="21"/>
          <ac:spMkLst>
            <pc:docMk/>
            <pc:sldMk cId="2328669376" sldId="1448"/>
            <ac:spMk id="13" creationId="{31BF4B58-6471-4A4D-872D-D6ACCF7A9D98}"/>
          </ac:spMkLst>
        </pc:spChg>
        <pc:spChg chg="add mod">
          <ac:chgData name="张承勇" userId="04ec64db-0e6d-4542-b62f-9b650ffe9ad6" providerId="ADAL" clId="{B78774BF-6754-413C-BE90-690D3C2C0B2B}" dt="2025-11-22T23:20:54.063" v="1870" actId="14100"/>
          <ac:spMkLst>
            <pc:docMk/>
            <pc:sldMk cId="2328669376" sldId="1448"/>
            <ac:spMk id="14" creationId="{F2FF421E-251F-426E-9839-5DE8BB21A73B}"/>
          </ac:spMkLst>
        </pc:spChg>
        <pc:spChg chg="add mod">
          <ac:chgData name="张承勇" userId="04ec64db-0e6d-4542-b62f-9b650ffe9ad6" providerId="ADAL" clId="{B78774BF-6754-413C-BE90-690D3C2C0B2B}" dt="2025-11-22T23:21:02.670" v="1873" actId="14100"/>
          <ac:spMkLst>
            <pc:docMk/>
            <pc:sldMk cId="2328669376" sldId="1448"/>
            <ac:spMk id="15" creationId="{50018998-1968-4B74-B1EA-B4407A8EC878}"/>
          </ac:spMkLst>
        </pc:spChg>
        <pc:spChg chg="mod">
          <ac:chgData name="张承勇" userId="04ec64db-0e6d-4542-b62f-9b650ffe9ad6" providerId="ADAL" clId="{B78774BF-6754-413C-BE90-690D3C2C0B2B}" dt="2025-11-22T23:19:15.755" v="1832" actId="12"/>
          <ac:spMkLst>
            <pc:docMk/>
            <pc:sldMk cId="2328669376" sldId="1448"/>
            <ac:spMk id="37" creationId="{E884890C-5B4A-4394-A623-B0139B1C176E}"/>
          </ac:spMkLst>
        </pc:spChg>
        <pc:grpChg chg="add mod">
          <ac:chgData name="张承勇" userId="04ec64db-0e6d-4542-b62f-9b650ffe9ad6" providerId="ADAL" clId="{B78774BF-6754-413C-BE90-690D3C2C0B2B}" dt="2025-11-22T23:21:06.872" v="1874" actId="1076"/>
          <ac:grpSpMkLst>
            <pc:docMk/>
            <pc:sldMk cId="2328669376" sldId="1448"/>
            <ac:grpSpMk id="2" creationId="{B98AA7ED-3390-41C4-8214-74309E224709}"/>
          </ac:grpSpMkLst>
        </pc:grpChg>
        <pc:grpChg chg="add del mod">
          <ac:chgData name="张承勇" userId="04ec64db-0e6d-4542-b62f-9b650ffe9ad6" providerId="ADAL" clId="{B78774BF-6754-413C-BE90-690D3C2C0B2B}" dt="2025-11-22T23:21:33.069" v="1876" actId="21"/>
          <ac:grpSpMkLst>
            <pc:docMk/>
            <pc:sldMk cId="2328669376" sldId="1448"/>
            <ac:grpSpMk id="10" creationId="{202034E0-6F68-41C6-AC2A-AA801F0253CA}"/>
          </ac:grpSpMkLst>
        </pc:grpChg>
        <pc:picChg chg="mod ord">
          <ac:chgData name="张承勇" userId="04ec64db-0e6d-4542-b62f-9b650ffe9ad6" providerId="ADAL" clId="{B78774BF-6754-413C-BE90-690D3C2C0B2B}" dt="2025-11-22T23:21:09.408" v="1875" actId="1076"/>
          <ac:picMkLst>
            <pc:docMk/>
            <pc:sldMk cId="2328669376" sldId="1448"/>
            <ac:picMk id="9" creationId="{5870ACA9-7206-467E-961A-C66B08B2DE1B}"/>
          </ac:picMkLst>
        </pc:picChg>
        <pc:picChg chg="mod">
          <ac:chgData name="张承勇" userId="04ec64db-0e6d-4542-b62f-9b650ffe9ad6" providerId="ADAL" clId="{B78774BF-6754-413C-BE90-690D3C2C0B2B}" dt="2025-11-22T23:18:37.299" v="1825"/>
          <ac:picMkLst>
            <pc:docMk/>
            <pc:sldMk cId="2328669376" sldId="1448"/>
            <ac:picMk id="11" creationId="{EA58EC77-6A7C-417D-BA0D-99FD56341489}"/>
          </ac:picMkLst>
        </pc:picChg>
      </pc:sldChg>
      <pc:sldChg chg="addSp delSp modSp add mod">
        <pc:chgData name="张承勇" userId="04ec64db-0e6d-4542-b62f-9b650ffe9ad6" providerId="ADAL" clId="{B78774BF-6754-413C-BE90-690D3C2C0B2B}" dt="2025-11-22T23:43:21.324" v="2265" actId="207"/>
        <pc:sldMkLst>
          <pc:docMk/>
          <pc:sldMk cId="931794072" sldId="1451"/>
        </pc:sldMkLst>
        <pc:spChg chg="mod">
          <ac:chgData name="张承勇" userId="04ec64db-0e6d-4542-b62f-9b650ffe9ad6" providerId="ADAL" clId="{B78774BF-6754-413C-BE90-690D3C2C0B2B}" dt="2025-11-22T19:06:12.736" v="1683"/>
          <ac:spMkLst>
            <pc:docMk/>
            <pc:sldMk cId="931794072" sldId="1451"/>
            <ac:spMk id="8" creationId="{C6B6D262-589B-419C-B3F6-DD20B06FC13C}"/>
          </ac:spMkLst>
        </pc:spChg>
        <pc:spChg chg="add mod topLvl">
          <ac:chgData name="张承勇" userId="04ec64db-0e6d-4542-b62f-9b650ffe9ad6" providerId="ADAL" clId="{B78774BF-6754-413C-BE90-690D3C2C0B2B}" dt="2025-11-22T19:16:11.640" v="1759" actId="478"/>
          <ac:spMkLst>
            <pc:docMk/>
            <pc:sldMk cId="931794072" sldId="1451"/>
            <ac:spMk id="9" creationId="{7666F5E1-F1CF-4570-9974-0B64DA1735D0}"/>
          </ac:spMkLst>
        </pc:spChg>
        <pc:spChg chg="mod">
          <ac:chgData name="张承勇" userId="04ec64db-0e6d-4542-b62f-9b650ffe9ad6" providerId="ADAL" clId="{B78774BF-6754-413C-BE90-690D3C2C0B2B}" dt="2025-11-22T18:13:50.808" v="1254"/>
          <ac:spMkLst>
            <pc:docMk/>
            <pc:sldMk cId="931794072" sldId="1451"/>
            <ac:spMk id="21" creationId="{536DC3CA-7E2D-4B6F-B7BA-98F16EE7B220}"/>
          </ac:spMkLst>
        </pc:spChg>
        <pc:spChg chg="mod">
          <ac:chgData name="张承勇" userId="04ec64db-0e6d-4542-b62f-9b650ffe9ad6" providerId="ADAL" clId="{B78774BF-6754-413C-BE90-690D3C2C0B2B}" dt="2025-11-22T23:43:21.324" v="2265" actId="207"/>
          <ac:spMkLst>
            <pc:docMk/>
            <pc:sldMk cId="931794072" sldId="1451"/>
            <ac:spMk id="22" creationId="{57B11A01-200C-46BD-BBC1-FA273476E5AC}"/>
          </ac:spMkLst>
        </pc:spChg>
        <pc:grpChg chg="add del mod">
          <ac:chgData name="张承勇" userId="04ec64db-0e6d-4542-b62f-9b650ffe9ad6" providerId="ADAL" clId="{B78774BF-6754-413C-BE90-690D3C2C0B2B}" dt="2025-11-22T19:16:11.640" v="1759" actId="478"/>
          <ac:grpSpMkLst>
            <pc:docMk/>
            <pc:sldMk cId="931794072" sldId="1451"/>
            <ac:grpSpMk id="5" creationId="{F3F50255-D403-446C-A14F-83B078C392E1}"/>
          </ac:grpSpMkLst>
        </pc:grpChg>
        <pc:picChg chg="add del mod topLvl">
          <ac:chgData name="张承勇" userId="04ec64db-0e6d-4542-b62f-9b650ffe9ad6" providerId="ADAL" clId="{B78774BF-6754-413C-BE90-690D3C2C0B2B}" dt="2025-11-22T19:16:11.640" v="1759" actId="478"/>
          <ac:picMkLst>
            <pc:docMk/>
            <pc:sldMk cId="931794072" sldId="1451"/>
            <ac:picMk id="4" creationId="{354239F4-A83A-4580-9B24-A4243C876F0B}"/>
          </ac:picMkLst>
        </pc:picChg>
      </pc:sldChg>
      <pc:sldChg chg="add del">
        <pc:chgData name="张承勇" userId="04ec64db-0e6d-4542-b62f-9b650ffe9ad6" providerId="ADAL" clId="{B78774BF-6754-413C-BE90-690D3C2C0B2B}" dt="2025-11-22T17:18:33.769" v="948" actId="47"/>
        <pc:sldMkLst>
          <pc:docMk/>
          <pc:sldMk cId="1273575691" sldId="1452"/>
        </pc:sldMkLst>
      </pc:sldChg>
      <pc:sldChg chg="del">
        <pc:chgData name="张承勇" userId="04ec64db-0e6d-4542-b62f-9b650ffe9ad6" providerId="ADAL" clId="{B78774BF-6754-413C-BE90-690D3C2C0B2B}" dt="2025-11-21T16:47:58.891" v="285" actId="2696"/>
        <pc:sldMkLst>
          <pc:docMk/>
          <pc:sldMk cId="302667475" sldId="1453"/>
        </pc:sldMkLst>
      </pc:sldChg>
      <pc:sldChg chg="modSp add del mod">
        <pc:chgData name="张承勇" userId="04ec64db-0e6d-4542-b62f-9b650ffe9ad6" providerId="ADAL" clId="{B78774BF-6754-413C-BE90-690D3C2C0B2B}" dt="2025-11-22T12:29:58.584" v="366" actId="2696"/>
        <pc:sldMkLst>
          <pc:docMk/>
          <pc:sldMk cId="796376530" sldId="1453"/>
        </pc:sldMkLst>
        <pc:spChg chg="mod">
          <ac:chgData name="张承勇" userId="04ec64db-0e6d-4542-b62f-9b650ffe9ad6" providerId="ADAL" clId="{B78774BF-6754-413C-BE90-690D3C2C0B2B}" dt="2025-11-21T16:51:14.478" v="338" actId="20577"/>
          <ac:spMkLst>
            <pc:docMk/>
            <pc:sldMk cId="796376530" sldId="1453"/>
            <ac:spMk id="18" creationId="{575F05F8-6E0A-4A80-A1D6-B52B2B23113B}"/>
          </ac:spMkLst>
        </pc:spChg>
        <pc:spChg chg="mod">
          <ac:chgData name="张承勇" userId="04ec64db-0e6d-4542-b62f-9b650ffe9ad6" providerId="ADAL" clId="{B78774BF-6754-413C-BE90-690D3C2C0B2B}" dt="2025-11-21T16:50:55.354" v="333" actId="1076"/>
          <ac:spMkLst>
            <pc:docMk/>
            <pc:sldMk cId="796376530" sldId="1453"/>
            <ac:spMk id="20" creationId="{160CB389-6FE2-4FDD-AE7D-64F4C650BF5A}"/>
          </ac:spMkLst>
        </pc:spChg>
        <pc:spChg chg="mod">
          <ac:chgData name="张承勇" userId="04ec64db-0e6d-4542-b62f-9b650ffe9ad6" providerId="ADAL" clId="{B78774BF-6754-413C-BE90-690D3C2C0B2B}" dt="2025-11-21T16:50:58.367" v="334" actId="1076"/>
          <ac:spMkLst>
            <pc:docMk/>
            <pc:sldMk cId="796376530" sldId="1453"/>
            <ac:spMk id="22" creationId="{1269EB01-6A23-46EB-B8AE-1C4F420D84F3}"/>
          </ac:spMkLst>
        </pc:spChg>
      </pc:sldChg>
      <pc:sldChg chg="addSp delSp modSp add mod ord delAnim modAnim">
        <pc:chgData name="张承勇" userId="04ec64db-0e6d-4542-b62f-9b650ffe9ad6" providerId="ADAL" clId="{B78774BF-6754-413C-BE90-690D3C2C0B2B}" dt="2025-11-23T00:06:33.925" v="2406" actId="6549"/>
        <pc:sldMkLst>
          <pc:docMk/>
          <pc:sldMk cId="4250322912" sldId="1453"/>
        </pc:sldMkLst>
        <pc:spChg chg="mod">
          <ac:chgData name="张承勇" userId="04ec64db-0e6d-4542-b62f-9b650ffe9ad6" providerId="ADAL" clId="{B78774BF-6754-413C-BE90-690D3C2C0B2B}" dt="2025-11-22T19:02:23.435" v="1635"/>
          <ac:spMkLst>
            <pc:docMk/>
            <pc:sldMk cId="4250322912" sldId="1453"/>
            <ac:spMk id="11" creationId="{8D9B8FEC-5E48-49CE-BE22-88241FEC7073}"/>
          </ac:spMkLst>
        </pc:spChg>
        <pc:spChg chg="del">
          <ac:chgData name="张承勇" userId="04ec64db-0e6d-4542-b62f-9b650ffe9ad6" providerId="ADAL" clId="{B78774BF-6754-413C-BE90-690D3C2C0B2B}" dt="2025-11-22T12:35:00.916" v="401" actId="478"/>
          <ac:spMkLst>
            <pc:docMk/>
            <pc:sldMk cId="4250322912" sldId="1453"/>
            <ac:spMk id="12" creationId="{96A37317-00CC-44F4-AE8E-0B86B8B02E42}"/>
          </ac:spMkLst>
        </pc:spChg>
        <pc:spChg chg="add mod">
          <ac:chgData name="张承勇" userId="04ec64db-0e6d-4542-b62f-9b650ffe9ad6" providerId="ADAL" clId="{B78774BF-6754-413C-BE90-690D3C2C0B2B}" dt="2025-11-23T00:06:33.925" v="2406" actId="6549"/>
          <ac:spMkLst>
            <pc:docMk/>
            <pc:sldMk cId="4250322912" sldId="1453"/>
            <ac:spMk id="13" creationId="{8B63B8D1-37BF-4B0A-BB42-C758F5AE1996}"/>
          </ac:spMkLst>
        </pc:spChg>
        <pc:spChg chg="mod">
          <ac:chgData name="张承勇" userId="04ec64db-0e6d-4542-b62f-9b650ffe9ad6" providerId="ADAL" clId="{B78774BF-6754-413C-BE90-690D3C2C0B2B}" dt="2025-11-22T12:42:27.453" v="467"/>
          <ac:spMkLst>
            <pc:docMk/>
            <pc:sldMk cId="4250322912" sldId="1453"/>
            <ac:spMk id="15" creationId="{26371799-72E8-41F0-BC9A-56768529A167}"/>
          </ac:spMkLst>
        </pc:spChg>
        <pc:spChg chg="mod">
          <ac:chgData name="张承勇" userId="04ec64db-0e6d-4542-b62f-9b650ffe9ad6" providerId="ADAL" clId="{B78774BF-6754-413C-BE90-690D3C2C0B2B}" dt="2025-11-22T12:42:27.453" v="467"/>
          <ac:spMkLst>
            <pc:docMk/>
            <pc:sldMk cId="4250322912" sldId="1453"/>
            <ac:spMk id="16" creationId="{FF38E764-FC91-455A-B5BC-633CB2E378EA}"/>
          </ac:spMkLst>
        </pc:spChg>
        <pc:spChg chg="mod">
          <ac:chgData name="张承勇" userId="04ec64db-0e6d-4542-b62f-9b650ffe9ad6" providerId="ADAL" clId="{B78774BF-6754-413C-BE90-690D3C2C0B2B}" dt="2025-11-22T12:42:27.453" v="467"/>
          <ac:spMkLst>
            <pc:docMk/>
            <pc:sldMk cId="4250322912" sldId="1453"/>
            <ac:spMk id="17" creationId="{921DA659-5A7B-4DFD-8284-AA68E282BC73}"/>
          </ac:spMkLst>
        </pc:spChg>
        <pc:spChg chg="del">
          <ac:chgData name="张承勇" userId="04ec64db-0e6d-4542-b62f-9b650ffe9ad6" providerId="ADAL" clId="{B78774BF-6754-413C-BE90-690D3C2C0B2B}" dt="2025-11-22T12:35:39.239" v="404" actId="478"/>
          <ac:spMkLst>
            <pc:docMk/>
            <pc:sldMk cId="4250322912" sldId="1453"/>
            <ac:spMk id="18" creationId="{575F05F8-6E0A-4A80-A1D6-B52B2B23113B}"/>
          </ac:spMkLst>
        </pc:spChg>
        <pc:spChg chg="add del mod">
          <ac:chgData name="张承勇" userId="04ec64db-0e6d-4542-b62f-9b650ffe9ad6" providerId="ADAL" clId="{B78774BF-6754-413C-BE90-690D3C2C0B2B}" dt="2025-11-22T12:44:25.875" v="485" actId="478"/>
          <ac:spMkLst>
            <pc:docMk/>
            <pc:sldMk cId="4250322912" sldId="1453"/>
            <ac:spMk id="19" creationId="{E5494505-2BAD-492F-BD77-4660CB8A2EAB}"/>
          </ac:spMkLst>
        </pc:spChg>
        <pc:spChg chg="del mod">
          <ac:chgData name="张承勇" userId="04ec64db-0e6d-4542-b62f-9b650ffe9ad6" providerId="ADAL" clId="{B78774BF-6754-413C-BE90-690D3C2C0B2B}" dt="2025-11-22T12:41:34.064" v="463" actId="478"/>
          <ac:spMkLst>
            <pc:docMk/>
            <pc:sldMk cId="4250322912" sldId="1453"/>
            <ac:spMk id="20" creationId="{160CB389-6FE2-4FDD-AE7D-64F4C650BF5A}"/>
          </ac:spMkLst>
        </pc:spChg>
        <pc:spChg chg="add del mod">
          <ac:chgData name="张承勇" userId="04ec64db-0e6d-4542-b62f-9b650ffe9ad6" providerId="ADAL" clId="{B78774BF-6754-413C-BE90-690D3C2C0B2B}" dt="2025-11-22T12:59:56.061" v="642" actId="478"/>
          <ac:spMkLst>
            <pc:docMk/>
            <pc:sldMk cId="4250322912" sldId="1453"/>
            <ac:spMk id="21" creationId="{7622342A-B7BA-4520-82B5-C290FCD26DEB}"/>
          </ac:spMkLst>
        </pc:spChg>
        <pc:spChg chg="del mod">
          <ac:chgData name="张承勇" userId="04ec64db-0e6d-4542-b62f-9b650ffe9ad6" providerId="ADAL" clId="{B78774BF-6754-413C-BE90-690D3C2C0B2B}" dt="2025-11-22T12:41:45.285" v="465" actId="478"/>
          <ac:spMkLst>
            <pc:docMk/>
            <pc:sldMk cId="4250322912" sldId="1453"/>
            <ac:spMk id="22" creationId="{1269EB01-6A23-46EB-B8AE-1C4F420D84F3}"/>
          </ac:spMkLst>
        </pc:spChg>
        <pc:spChg chg="add del mod">
          <ac:chgData name="张承勇" userId="04ec64db-0e6d-4542-b62f-9b650ffe9ad6" providerId="ADAL" clId="{B78774BF-6754-413C-BE90-690D3C2C0B2B}" dt="2025-11-22T12:59:56.061" v="642" actId="478"/>
          <ac:spMkLst>
            <pc:docMk/>
            <pc:sldMk cId="4250322912" sldId="1453"/>
            <ac:spMk id="23" creationId="{72D9FA30-E502-47C1-9C1B-9AFB161C5C7A}"/>
          </ac:spMkLst>
        </pc:spChg>
        <pc:spChg chg="add del mod">
          <ac:chgData name="张承勇" userId="04ec64db-0e6d-4542-b62f-9b650ffe9ad6" providerId="ADAL" clId="{B78774BF-6754-413C-BE90-690D3C2C0B2B}" dt="2025-11-22T12:59:56.061" v="642" actId="478"/>
          <ac:spMkLst>
            <pc:docMk/>
            <pc:sldMk cId="4250322912" sldId="1453"/>
            <ac:spMk id="24" creationId="{11C22733-053A-4C6C-99E9-9EECD95182BC}"/>
          </ac:spMkLst>
        </pc:spChg>
        <pc:spChg chg="mod">
          <ac:chgData name="张承勇" userId="04ec64db-0e6d-4542-b62f-9b650ffe9ad6" providerId="ADAL" clId="{B78774BF-6754-413C-BE90-690D3C2C0B2B}" dt="2025-11-22T13:02:04.806" v="662" actId="1076"/>
          <ac:spMkLst>
            <pc:docMk/>
            <pc:sldMk cId="4250322912" sldId="1453"/>
            <ac:spMk id="29" creationId="{A247999A-DAA5-447B-9A83-F84FE8C2B62E}"/>
          </ac:spMkLst>
        </pc:spChg>
        <pc:grpChg chg="add del mod">
          <ac:chgData name="张承勇" userId="04ec64db-0e6d-4542-b62f-9b650ffe9ad6" providerId="ADAL" clId="{B78774BF-6754-413C-BE90-690D3C2C0B2B}" dt="2025-11-22T12:48:20.908" v="562" actId="478"/>
          <ac:grpSpMkLst>
            <pc:docMk/>
            <pc:sldMk cId="4250322912" sldId="1453"/>
            <ac:grpSpMk id="14" creationId="{74CB3681-6311-4B39-8ED7-176B869BE5A7}"/>
          </ac:grpSpMkLst>
        </pc:grpChg>
        <pc:grpChg chg="add mod">
          <ac:chgData name="张承勇" userId="04ec64db-0e6d-4542-b62f-9b650ffe9ad6" providerId="ADAL" clId="{B78774BF-6754-413C-BE90-690D3C2C0B2B}" dt="2025-11-22T13:02:04.806" v="662" actId="1076"/>
          <ac:grpSpMkLst>
            <pc:docMk/>
            <pc:sldMk cId="4250322912" sldId="1453"/>
            <ac:grpSpMk id="26" creationId="{6252B4B5-DF8C-4486-B8AB-3BDAFA6EAB7F}"/>
          </ac:grpSpMkLst>
        </pc:grpChg>
        <pc:picChg chg="del">
          <ac:chgData name="张承勇" userId="04ec64db-0e6d-4542-b62f-9b650ffe9ad6" providerId="ADAL" clId="{B78774BF-6754-413C-BE90-690D3C2C0B2B}" dt="2025-11-22T12:35:02.706" v="402" actId="478"/>
          <ac:picMkLst>
            <pc:docMk/>
            <pc:sldMk cId="4250322912" sldId="1453"/>
            <ac:picMk id="10" creationId="{28F68864-0BFF-4703-997C-2757ABAB4C9B}"/>
          </ac:picMkLst>
        </pc:picChg>
        <pc:picChg chg="add mod ord">
          <ac:chgData name="张承勇" userId="04ec64db-0e6d-4542-b62f-9b650ffe9ad6" providerId="ADAL" clId="{B78774BF-6754-413C-BE90-690D3C2C0B2B}" dt="2025-11-22T13:02:36.692" v="673" actId="1076"/>
          <ac:picMkLst>
            <pc:docMk/>
            <pc:sldMk cId="4250322912" sldId="1453"/>
            <ac:picMk id="25" creationId="{E215E574-2358-4352-9BAE-4638E7935E95}"/>
          </ac:picMkLst>
        </pc:picChg>
        <pc:picChg chg="mod">
          <ac:chgData name="张承勇" userId="04ec64db-0e6d-4542-b62f-9b650ffe9ad6" providerId="ADAL" clId="{B78774BF-6754-413C-BE90-690D3C2C0B2B}" dt="2025-11-22T13:02:04.806" v="662" actId="1076"/>
          <ac:picMkLst>
            <pc:docMk/>
            <pc:sldMk cId="4250322912" sldId="1453"/>
            <ac:picMk id="28" creationId="{BC4D0ECD-4343-4DFD-869A-9AA236D69472}"/>
          </ac:picMkLst>
        </pc:picChg>
      </pc:sldChg>
      <pc:sldChg chg="add del">
        <pc:chgData name="张承勇" userId="04ec64db-0e6d-4542-b62f-9b650ffe9ad6" providerId="ADAL" clId="{B78774BF-6754-413C-BE90-690D3C2C0B2B}" dt="2025-11-22T17:07:34.942" v="904" actId="47"/>
        <pc:sldMkLst>
          <pc:docMk/>
          <pc:sldMk cId="3945492377" sldId="1456"/>
        </pc:sldMkLst>
      </pc:sldChg>
      <pc:sldChg chg="modSp add del">
        <pc:chgData name="张承勇" userId="04ec64db-0e6d-4542-b62f-9b650ffe9ad6" providerId="ADAL" clId="{B78774BF-6754-413C-BE90-690D3C2C0B2B}" dt="2025-11-22T17:07:45.883" v="905" actId="47"/>
        <pc:sldMkLst>
          <pc:docMk/>
          <pc:sldMk cId="1987944526" sldId="1457"/>
        </pc:sldMkLst>
        <pc:spChg chg="mod">
          <ac:chgData name="张承勇" userId="04ec64db-0e6d-4542-b62f-9b650ffe9ad6" providerId="ADAL" clId="{B78774BF-6754-413C-BE90-690D3C2C0B2B}" dt="2025-11-22T17:05:36.386" v="902" actId="20577"/>
          <ac:spMkLst>
            <pc:docMk/>
            <pc:sldMk cId="1987944526" sldId="1457"/>
            <ac:spMk id="15" creationId="{D838F738-F198-4DB4-BAC5-5BE4FD0815E3}"/>
          </ac:spMkLst>
        </pc:spChg>
      </pc:sldChg>
      <pc:sldChg chg="modSp mod">
        <pc:chgData name="张承勇" userId="04ec64db-0e6d-4542-b62f-9b650ffe9ad6" providerId="ADAL" clId="{B78774BF-6754-413C-BE90-690D3C2C0B2B}" dt="2025-11-22T19:02:33.110" v="1637"/>
        <pc:sldMkLst>
          <pc:docMk/>
          <pc:sldMk cId="1526649142" sldId="1467"/>
        </pc:sldMkLst>
        <pc:spChg chg="mod">
          <ac:chgData name="张承勇" userId="04ec64db-0e6d-4542-b62f-9b650ffe9ad6" providerId="ADAL" clId="{B78774BF-6754-413C-BE90-690D3C2C0B2B}" dt="2025-11-22T19:02:33.110" v="1637"/>
          <ac:spMkLst>
            <pc:docMk/>
            <pc:sldMk cId="1526649142" sldId="1467"/>
            <ac:spMk id="9" creationId="{6B50D52B-07CB-4A83-B556-9FBDC479130B}"/>
          </ac:spMkLst>
        </pc:spChg>
      </pc:sldChg>
      <pc:sldChg chg="modSp mod">
        <pc:chgData name="张承勇" userId="04ec64db-0e6d-4542-b62f-9b650ffe9ad6" providerId="ADAL" clId="{B78774BF-6754-413C-BE90-690D3C2C0B2B}" dt="2025-11-22T19:02:36.649" v="1638"/>
        <pc:sldMkLst>
          <pc:docMk/>
          <pc:sldMk cId="2710987762" sldId="1468"/>
        </pc:sldMkLst>
        <pc:spChg chg="mod">
          <ac:chgData name="张承勇" userId="04ec64db-0e6d-4542-b62f-9b650ffe9ad6" providerId="ADAL" clId="{B78774BF-6754-413C-BE90-690D3C2C0B2B}" dt="2025-11-22T19:02:36.649" v="1638"/>
          <ac:spMkLst>
            <pc:docMk/>
            <pc:sldMk cId="2710987762" sldId="1468"/>
            <ac:spMk id="10" creationId="{0379EEDF-97B1-4B90-912A-6808FA5FEFA6}"/>
          </ac:spMkLst>
        </pc:spChg>
      </pc:sldChg>
      <pc:sldChg chg="addSp delSp modSp del mod delAnim modAnim">
        <pc:chgData name="张承勇" userId="04ec64db-0e6d-4542-b62f-9b650ffe9ad6" providerId="ADAL" clId="{B78774BF-6754-413C-BE90-690D3C2C0B2B}" dt="2025-11-22T14:23:23.595" v="812" actId="47"/>
        <pc:sldMkLst>
          <pc:docMk/>
          <pc:sldMk cId="2527007306" sldId="1469"/>
        </pc:sldMkLst>
        <pc:spChg chg="mod">
          <ac:chgData name="张承勇" userId="04ec64db-0e6d-4542-b62f-9b650ffe9ad6" providerId="ADAL" clId="{B78774BF-6754-413C-BE90-690D3C2C0B2B}" dt="2025-11-22T13:38:00.967" v="793"/>
          <ac:spMkLst>
            <pc:docMk/>
            <pc:sldMk cId="2527007306" sldId="1469"/>
            <ac:spMk id="26" creationId="{12B03A50-2580-4582-93D0-61194F38C236}"/>
          </ac:spMkLst>
        </pc:spChg>
        <pc:grpChg chg="mod">
          <ac:chgData name="张承勇" userId="04ec64db-0e6d-4542-b62f-9b650ffe9ad6" providerId="ADAL" clId="{B78774BF-6754-413C-BE90-690D3C2C0B2B}" dt="2025-11-22T13:32:18.404" v="764" actId="1076"/>
          <ac:grpSpMkLst>
            <pc:docMk/>
            <pc:sldMk cId="2527007306" sldId="1469"/>
            <ac:grpSpMk id="2" creationId="{2763513D-69BF-40A9-9E34-1CCEF7081D69}"/>
          </ac:grpSpMkLst>
        </pc:grpChg>
        <pc:grpChg chg="del">
          <ac:chgData name="张承勇" userId="04ec64db-0e6d-4542-b62f-9b650ffe9ad6" providerId="ADAL" clId="{B78774BF-6754-413C-BE90-690D3C2C0B2B}" dt="2025-11-22T13:31:57.401" v="755" actId="21"/>
          <ac:grpSpMkLst>
            <pc:docMk/>
            <pc:sldMk cId="2527007306" sldId="1469"/>
            <ac:grpSpMk id="25" creationId="{09468FCD-A9C8-40A5-BF1D-9CC717C0A211}"/>
          </ac:grpSpMkLst>
        </pc:grpChg>
        <pc:picChg chg="add mod">
          <ac:chgData name="张承勇" userId="04ec64db-0e6d-4542-b62f-9b650ffe9ad6" providerId="ADAL" clId="{B78774BF-6754-413C-BE90-690D3C2C0B2B}" dt="2025-11-22T13:33:41.953" v="774" actId="14100"/>
          <ac:picMkLst>
            <pc:docMk/>
            <pc:sldMk cId="2527007306" sldId="1469"/>
            <ac:picMk id="15" creationId="{F381BF10-80F0-41F0-9401-9C73303462BC}"/>
          </ac:picMkLst>
        </pc:picChg>
      </pc:sldChg>
      <pc:sldChg chg="addSp delSp modSp add mod delAnim modAnim">
        <pc:chgData name="张承勇" userId="04ec64db-0e6d-4542-b62f-9b650ffe9ad6" providerId="ADAL" clId="{B78774BF-6754-413C-BE90-690D3C2C0B2B}" dt="2025-11-23T00:09:21.770" v="2430" actId="1076"/>
        <pc:sldMkLst>
          <pc:docMk/>
          <pc:sldMk cId="4123355693" sldId="1470"/>
        </pc:sldMkLst>
        <pc:spChg chg="mod">
          <ac:chgData name="张承勇" userId="04ec64db-0e6d-4542-b62f-9b650ffe9ad6" providerId="ADAL" clId="{B78774BF-6754-413C-BE90-690D3C2C0B2B}" dt="2025-11-22T19:04:38.929" v="1663"/>
          <ac:spMkLst>
            <pc:docMk/>
            <pc:sldMk cId="4123355693" sldId="1470"/>
            <ac:spMk id="8" creationId="{61DB65BB-F062-40D7-8C77-00B614FC6430}"/>
          </ac:spMkLst>
        </pc:spChg>
        <pc:spChg chg="add mod">
          <ac:chgData name="张承勇" userId="04ec64db-0e6d-4542-b62f-9b650ffe9ad6" providerId="ADAL" clId="{B78774BF-6754-413C-BE90-690D3C2C0B2B}" dt="2025-11-23T00:00:35.034" v="2365" actId="1076"/>
          <ac:spMkLst>
            <pc:docMk/>
            <pc:sldMk cId="4123355693" sldId="1470"/>
            <ac:spMk id="9" creationId="{A5399845-2527-4169-A051-CF7F31F7114B}"/>
          </ac:spMkLst>
        </pc:spChg>
        <pc:spChg chg="add del">
          <ac:chgData name="张承勇" userId="04ec64db-0e6d-4542-b62f-9b650ffe9ad6" providerId="ADAL" clId="{B78774BF-6754-413C-BE90-690D3C2C0B2B}" dt="2025-11-22T23:15:44.841" v="1809" actId="22"/>
          <ac:spMkLst>
            <pc:docMk/>
            <pc:sldMk cId="4123355693" sldId="1470"/>
            <ac:spMk id="14" creationId="{473EC332-1436-4256-A042-60A72365A880}"/>
          </ac:spMkLst>
        </pc:spChg>
        <pc:spChg chg="add mod">
          <ac:chgData name="张承勇" userId="04ec64db-0e6d-4542-b62f-9b650ffe9ad6" providerId="ADAL" clId="{B78774BF-6754-413C-BE90-690D3C2C0B2B}" dt="2025-11-22T23:16:15.864" v="1821" actId="164"/>
          <ac:spMkLst>
            <pc:docMk/>
            <pc:sldMk cId="4123355693" sldId="1470"/>
            <ac:spMk id="16" creationId="{0F08DC99-3FD7-49B2-889B-D718A7EAACA8}"/>
          </ac:spMkLst>
        </pc:spChg>
        <pc:spChg chg="del">
          <ac:chgData name="张承勇" userId="04ec64db-0e6d-4542-b62f-9b650ffe9ad6" providerId="ADAL" clId="{B78774BF-6754-413C-BE90-690D3C2C0B2B}" dt="2025-11-22T17:23:30.513" v="966" actId="478"/>
          <ac:spMkLst>
            <pc:docMk/>
            <pc:sldMk cId="4123355693" sldId="1470"/>
            <ac:spMk id="17" creationId="{7D347E6C-561E-42EB-B007-48EC10A28705}"/>
          </ac:spMkLst>
        </pc:spChg>
        <pc:spChg chg="mod">
          <ac:chgData name="张承勇" userId="04ec64db-0e6d-4542-b62f-9b650ffe9ad6" providerId="ADAL" clId="{B78774BF-6754-413C-BE90-690D3C2C0B2B}" dt="2025-11-23T00:09:16.443" v="2428" actId="1076"/>
          <ac:spMkLst>
            <pc:docMk/>
            <pc:sldMk cId="4123355693" sldId="1470"/>
            <ac:spMk id="18" creationId="{80EFC2D6-D33E-4A69-8161-FAEF8650B853}"/>
          </ac:spMkLst>
        </pc:spChg>
        <pc:spChg chg="add del">
          <ac:chgData name="张承勇" userId="04ec64db-0e6d-4542-b62f-9b650ffe9ad6" providerId="ADAL" clId="{B78774BF-6754-413C-BE90-690D3C2C0B2B}" dt="2025-11-22T23:55:44.992" v="2345" actId="22"/>
          <ac:spMkLst>
            <pc:docMk/>
            <pc:sldMk cId="4123355693" sldId="1470"/>
            <ac:spMk id="21" creationId="{6B1464EB-F232-4B33-823B-D9AD008FFAF0}"/>
          </ac:spMkLst>
        </pc:spChg>
        <pc:spChg chg="del">
          <ac:chgData name="张承勇" userId="04ec64db-0e6d-4542-b62f-9b650ffe9ad6" providerId="ADAL" clId="{B78774BF-6754-413C-BE90-690D3C2C0B2B}" dt="2025-11-22T17:23:49.846" v="970" actId="478"/>
          <ac:spMkLst>
            <pc:docMk/>
            <pc:sldMk cId="4123355693" sldId="1470"/>
            <ac:spMk id="22" creationId="{31EA455F-0A37-42CF-B76F-81B094BE5E5A}"/>
          </ac:spMkLst>
        </pc:spChg>
        <pc:spChg chg="add del mod topLvl">
          <ac:chgData name="张承勇" userId="04ec64db-0e6d-4542-b62f-9b650ffe9ad6" providerId="ADAL" clId="{B78774BF-6754-413C-BE90-690D3C2C0B2B}" dt="2025-11-23T00:00:22.466" v="2362" actId="478"/>
          <ac:spMkLst>
            <pc:docMk/>
            <pc:sldMk cId="4123355693" sldId="1470"/>
            <ac:spMk id="23" creationId="{8DACA3B0-CD9F-46DD-B6E2-751AB163AB65}"/>
          </ac:spMkLst>
        </pc:spChg>
        <pc:spChg chg="add del">
          <ac:chgData name="张承勇" userId="04ec64db-0e6d-4542-b62f-9b650ffe9ad6" providerId="ADAL" clId="{B78774BF-6754-413C-BE90-690D3C2C0B2B}" dt="2025-11-23T00:08:40.921" v="2417" actId="22"/>
          <ac:spMkLst>
            <pc:docMk/>
            <pc:sldMk cId="4123355693" sldId="1470"/>
            <ac:spMk id="28" creationId="{018A988B-58D9-4D72-8267-DFB75785A67B}"/>
          </ac:spMkLst>
        </pc:spChg>
        <pc:spChg chg="add mod">
          <ac:chgData name="张承勇" userId="04ec64db-0e6d-4542-b62f-9b650ffe9ad6" providerId="ADAL" clId="{B78774BF-6754-413C-BE90-690D3C2C0B2B}" dt="2025-11-23T00:09:20.309" v="2429" actId="1076"/>
          <ac:spMkLst>
            <pc:docMk/>
            <pc:sldMk cId="4123355693" sldId="1470"/>
            <ac:spMk id="30" creationId="{C3E95030-CA4F-4FE4-B84A-8C1D19220D47}"/>
          </ac:spMkLst>
        </pc:spChg>
        <pc:grpChg chg="add del mod">
          <ac:chgData name="张承勇" userId="04ec64db-0e6d-4542-b62f-9b650ffe9ad6" providerId="ADAL" clId="{B78774BF-6754-413C-BE90-690D3C2C0B2B}" dt="2025-11-22T23:18:27.075" v="1824" actId="21"/>
          <ac:grpSpMkLst>
            <pc:docMk/>
            <pc:sldMk cId="4123355693" sldId="1470"/>
            <ac:grpSpMk id="10" creationId="{93C8D594-35D5-42CC-995F-1873E08DFF8F}"/>
          </ac:grpSpMkLst>
        </pc:grpChg>
        <pc:grpChg chg="add del mod">
          <ac:chgData name="张承勇" userId="04ec64db-0e6d-4542-b62f-9b650ffe9ad6" providerId="ADAL" clId="{B78774BF-6754-413C-BE90-690D3C2C0B2B}" dt="2025-11-22T23:57:40.156" v="2361" actId="478"/>
          <ac:grpSpMkLst>
            <pc:docMk/>
            <pc:sldMk cId="4123355693" sldId="1470"/>
            <ac:grpSpMk id="19" creationId="{71844519-FCC0-4205-AF6A-ABC71D44BA71}"/>
          </ac:grpSpMkLst>
        </pc:grpChg>
        <pc:picChg chg="add del mod">
          <ac:chgData name="张承勇" userId="04ec64db-0e6d-4542-b62f-9b650ffe9ad6" providerId="ADAL" clId="{B78774BF-6754-413C-BE90-690D3C2C0B2B}" dt="2025-11-22T23:14:16.522" v="1804" actId="478"/>
          <ac:picMkLst>
            <pc:docMk/>
            <pc:sldMk cId="4123355693" sldId="1470"/>
            <ac:picMk id="3" creationId="{8614B06B-8A30-45B8-81FD-6A254C440036}"/>
          </ac:picMkLst>
        </pc:picChg>
        <pc:picChg chg="add mod">
          <ac:chgData name="张承勇" userId="04ec64db-0e6d-4542-b62f-9b650ffe9ad6" providerId="ADAL" clId="{B78774BF-6754-413C-BE90-690D3C2C0B2B}" dt="2025-11-22T23:16:15.864" v="1821" actId="164"/>
          <ac:picMkLst>
            <pc:docMk/>
            <pc:sldMk cId="4123355693" sldId="1470"/>
            <ac:picMk id="5" creationId="{7D4746C0-0ABE-4D52-9631-4EBDEC63CFFD}"/>
          </ac:picMkLst>
        </pc:picChg>
        <pc:picChg chg="add del mod topLvl">
          <ac:chgData name="张承勇" userId="04ec64db-0e6d-4542-b62f-9b650ffe9ad6" providerId="ADAL" clId="{B78774BF-6754-413C-BE90-690D3C2C0B2B}" dt="2025-11-22T23:57:40.156" v="2361" actId="478"/>
          <ac:picMkLst>
            <pc:docMk/>
            <pc:sldMk cId="4123355693" sldId="1470"/>
            <ac:picMk id="12" creationId="{DDAF7F62-916C-47D3-8A2C-F52F785E5B4F}"/>
          </ac:picMkLst>
        </pc:picChg>
        <pc:picChg chg="add mod">
          <ac:chgData name="张承勇" userId="04ec64db-0e6d-4542-b62f-9b650ffe9ad6" providerId="ADAL" clId="{B78774BF-6754-413C-BE90-690D3C2C0B2B}" dt="2025-11-23T00:09:21.770" v="2430" actId="1076"/>
          <ac:picMkLst>
            <pc:docMk/>
            <pc:sldMk cId="4123355693" sldId="1470"/>
            <ac:picMk id="24" creationId="{D6209A3A-5A27-4C83-A68D-89040BA810CB}"/>
          </ac:picMkLst>
        </pc:picChg>
      </pc:sldChg>
      <pc:sldChg chg="addSp delSp modSp mod delAnim">
        <pc:chgData name="张承勇" userId="04ec64db-0e6d-4542-b62f-9b650ffe9ad6" providerId="ADAL" clId="{B78774BF-6754-413C-BE90-690D3C2C0B2B}" dt="2025-11-22T22:46:01.041" v="1794" actId="1076"/>
        <pc:sldMkLst>
          <pc:docMk/>
          <pc:sldMk cId="3618864358" sldId="1472"/>
        </pc:sldMkLst>
        <pc:spChg chg="del">
          <ac:chgData name="张承勇" userId="04ec64db-0e6d-4542-b62f-9b650ffe9ad6" providerId="ADAL" clId="{B78774BF-6754-413C-BE90-690D3C2C0B2B}" dt="2025-11-22T22:45:55.393" v="1791" actId="478"/>
          <ac:spMkLst>
            <pc:docMk/>
            <pc:sldMk cId="3618864358" sldId="1472"/>
            <ac:spMk id="12" creationId="{EE02FF5A-DE07-4814-89E2-8F2FA0C2A9A5}"/>
          </ac:spMkLst>
        </pc:spChg>
        <pc:spChg chg="mod">
          <ac:chgData name="张承勇" userId="04ec64db-0e6d-4542-b62f-9b650ffe9ad6" providerId="ADAL" clId="{B78774BF-6754-413C-BE90-690D3C2C0B2B}" dt="2025-11-22T19:04:29.991" v="1661"/>
          <ac:spMkLst>
            <pc:docMk/>
            <pc:sldMk cId="3618864358" sldId="1472"/>
            <ac:spMk id="14" creationId="{88BD5334-0656-4648-A2EC-E8D89A1BDEA3}"/>
          </ac:spMkLst>
        </pc:spChg>
        <pc:spChg chg="mod">
          <ac:chgData name="张承勇" userId="04ec64db-0e6d-4542-b62f-9b650ffe9ad6" providerId="ADAL" clId="{B78774BF-6754-413C-BE90-690D3C2C0B2B}" dt="2025-11-22T14:02:18.822" v="798" actId="1076"/>
          <ac:spMkLst>
            <pc:docMk/>
            <pc:sldMk cId="3618864358" sldId="1472"/>
            <ac:spMk id="17" creationId="{7D347E6C-561E-42EB-B007-48EC10A28705}"/>
          </ac:spMkLst>
        </pc:spChg>
        <pc:spChg chg="del mod">
          <ac:chgData name="张承勇" userId="04ec64db-0e6d-4542-b62f-9b650ffe9ad6" providerId="ADAL" clId="{B78774BF-6754-413C-BE90-690D3C2C0B2B}" dt="2025-11-22T17:11:10.354" v="910" actId="21"/>
          <ac:spMkLst>
            <pc:docMk/>
            <pc:sldMk cId="3618864358" sldId="1472"/>
            <ac:spMk id="20" creationId="{16791A4F-149F-4538-9864-5F229D5DC1AA}"/>
          </ac:spMkLst>
        </pc:spChg>
        <pc:grpChg chg="add del mod">
          <ac:chgData name="张承勇" userId="04ec64db-0e6d-4542-b62f-9b650ffe9ad6" providerId="ADAL" clId="{B78774BF-6754-413C-BE90-690D3C2C0B2B}" dt="2025-11-22T22:43:12.766" v="1787" actId="478"/>
          <ac:grpSpMkLst>
            <pc:docMk/>
            <pc:sldMk cId="3618864358" sldId="1472"/>
            <ac:grpSpMk id="10" creationId="{841E09A6-2885-4ED3-A327-BB28D7246EA9}"/>
          </ac:grpSpMkLst>
        </pc:grpChg>
        <pc:picChg chg="del">
          <ac:chgData name="张承勇" userId="04ec64db-0e6d-4542-b62f-9b650ffe9ad6" providerId="ADAL" clId="{B78774BF-6754-413C-BE90-690D3C2C0B2B}" dt="2025-11-22T17:19:07.353" v="949" actId="478"/>
          <ac:picMkLst>
            <pc:docMk/>
            <pc:sldMk cId="3618864358" sldId="1472"/>
            <ac:picMk id="3" creationId="{7F316290-8BA9-49F7-9C37-E0FA5C4BB565}"/>
          </ac:picMkLst>
        </pc:picChg>
        <pc:picChg chg="add mod">
          <ac:chgData name="张承勇" userId="04ec64db-0e6d-4542-b62f-9b650ffe9ad6" providerId="ADAL" clId="{B78774BF-6754-413C-BE90-690D3C2C0B2B}" dt="2025-11-22T22:46:01.041" v="1794" actId="1076"/>
          <ac:picMkLst>
            <pc:docMk/>
            <pc:sldMk cId="3618864358" sldId="1472"/>
            <ac:picMk id="4" creationId="{E44F9F7D-D84B-4EAD-97D5-EEC38A9BEE53}"/>
          </ac:picMkLst>
        </pc:picChg>
        <pc:picChg chg="del">
          <ac:chgData name="张承勇" userId="04ec64db-0e6d-4542-b62f-9b650ffe9ad6" providerId="ADAL" clId="{B78774BF-6754-413C-BE90-690D3C2C0B2B}" dt="2025-11-22T22:43:11.543" v="1786" actId="478"/>
          <ac:picMkLst>
            <pc:docMk/>
            <pc:sldMk cId="3618864358" sldId="1472"/>
            <ac:picMk id="9" creationId="{AB8FAA45-F957-4F9B-A114-528906D88D61}"/>
          </ac:picMkLst>
        </pc:picChg>
        <pc:picChg chg="mod">
          <ac:chgData name="张承勇" userId="04ec64db-0e6d-4542-b62f-9b650ffe9ad6" providerId="ADAL" clId="{B78774BF-6754-413C-BE90-690D3C2C0B2B}" dt="2025-11-22T17:19:07.885" v="950"/>
          <ac:picMkLst>
            <pc:docMk/>
            <pc:sldMk cId="3618864358" sldId="1472"/>
            <ac:picMk id="11" creationId="{A4841684-6E1A-496E-B9FC-49D635854EB2}"/>
          </ac:picMkLst>
        </pc:picChg>
        <pc:picChg chg="mod">
          <ac:chgData name="张承勇" userId="04ec64db-0e6d-4542-b62f-9b650ffe9ad6" providerId="ADAL" clId="{B78774BF-6754-413C-BE90-690D3C2C0B2B}" dt="2025-11-22T17:19:07.885" v="950"/>
          <ac:picMkLst>
            <pc:docMk/>
            <pc:sldMk cId="3618864358" sldId="1472"/>
            <ac:picMk id="13" creationId="{19884E94-BE94-4D5F-84DC-97E88CFD10A8}"/>
          </ac:picMkLst>
        </pc:picChg>
        <pc:picChg chg="mod">
          <ac:chgData name="张承勇" userId="04ec64db-0e6d-4542-b62f-9b650ffe9ad6" providerId="ADAL" clId="{B78774BF-6754-413C-BE90-690D3C2C0B2B}" dt="2025-11-22T17:19:07.885" v="950"/>
          <ac:picMkLst>
            <pc:docMk/>
            <pc:sldMk cId="3618864358" sldId="1472"/>
            <ac:picMk id="15" creationId="{EF84037B-5C0E-4852-A269-BAA56C6DA65C}"/>
          </ac:picMkLst>
        </pc:picChg>
      </pc:sldChg>
      <pc:sldChg chg="modSp mod">
        <pc:chgData name="张承勇" userId="04ec64db-0e6d-4542-b62f-9b650ffe9ad6" providerId="ADAL" clId="{B78774BF-6754-413C-BE90-690D3C2C0B2B}" dt="2025-11-23T00:11:08.560" v="2438" actId="207"/>
        <pc:sldMkLst>
          <pc:docMk/>
          <pc:sldMk cId="3792842666" sldId="1473"/>
        </pc:sldMkLst>
        <pc:spChg chg="mod">
          <ac:chgData name="张承勇" userId="04ec64db-0e6d-4542-b62f-9b650ffe9ad6" providerId="ADAL" clId="{B78774BF-6754-413C-BE90-690D3C2C0B2B}" dt="2025-11-22T19:05:01.460" v="1668"/>
          <ac:spMkLst>
            <pc:docMk/>
            <pc:sldMk cId="3792842666" sldId="1473"/>
            <ac:spMk id="14" creationId="{8CAC994B-67DD-4D80-831D-F5F174072D60}"/>
          </ac:spMkLst>
        </pc:spChg>
        <pc:spChg chg="mod">
          <ac:chgData name="张承勇" userId="04ec64db-0e6d-4542-b62f-9b650ffe9ad6" providerId="ADAL" clId="{B78774BF-6754-413C-BE90-690D3C2C0B2B}" dt="2025-11-22T17:36:40.454" v="1041"/>
          <ac:spMkLst>
            <pc:docMk/>
            <pc:sldMk cId="3792842666" sldId="1473"/>
            <ac:spMk id="15" creationId="{D87CCFA1-B1F4-4186-AB3E-3A04F1101A40}"/>
          </ac:spMkLst>
        </pc:spChg>
        <pc:spChg chg="mod">
          <ac:chgData name="张承勇" userId="04ec64db-0e6d-4542-b62f-9b650ffe9ad6" providerId="ADAL" clId="{B78774BF-6754-413C-BE90-690D3C2C0B2B}" dt="2025-11-23T00:11:08.560" v="2438" actId="207"/>
          <ac:spMkLst>
            <pc:docMk/>
            <pc:sldMk cId="3792842666" sldId="1473"/>
            <ac:spMk id="22" creationId="{5BCBC036-8B50-4F41-ABF4-80585ED8503E}"/>
          </ac:spMkLst>
        </pc:spChg>
        <pc:grpChg chg="mod">
          <ac:chgData name="张承勇" userId="04ec64db-0e6d-4542-b62f-9b650ffe9ad6" providerId="ADAL" clId="{B78774BF-6754-413C-BE90-690D3C2C0B2B}" dt="2025-11-22T17:39:36.574" v="1080" actId="1076"/>
          <ac:grpSpMkLst>
            <pc:docMk/>
            <pc:sldMk cId="3792842666" sldId="1473"/>
            <ac:grpSpMk id="2" creationId="{9188CACF-C304-453C-97AE-FCDBA734014E}"/>
          </ac:grpSpMkLst>
        </pc:grpChg>
      </pc:sldChg>
      <pc:sldChg chg="addSp delSp modSp del mod">
        <pc:chgData name="张承勇" userId="04ec64db-0e6d-4542-b62f-9b650ffe9ad6" providerId="ADAL" clId="{B78774BF-6754-413C-BE90-690D3C2C0B2B}" dt="2025-11-22T14:40:14.351" v="886" actId="47"/>
        <pc:sldMkLst>
          <pc:docMk/>
          <pc:sldMk cId="1224489834" sldId="1476"/>
        </pc:sldMkLst>
        <pc:spChg chg="add del">
          <ac:chgData name="张承勇" userId="04ec64db-0e6d-4542-b62f-9b650ffe9ad6" providerId="ADAL" clId="{B78774BF-6754-413C-BE90-690D3C2C0B2B}" dt="2025-11-22T14:34:02.895" v="842" actId="22"/>
          <ac:spMkLst>
            <pc:docMk/>
            <pc:sldMk cId="1224489834" sldId="1476"/>
            <ac:spMk id="9" creationId="{BB88DAB2-AE00-4613-B1B3-72BD380610C6}"/>
          </ac:spMkLst>
        </pc:spChg>
        <pc:spChg chg="mod">
          <ac:chgData name="张承勇" userId="04ec64db-0e6d-4542-b62f-9b650ffe9ad6" providerId="ADAL" clId="{B78774BF-6754-413C-BE90-690D3C2C0B2B}" dt="2025-11-22T14:33:55.458" v="840" actId="1076"/>
          <ac:spMkLst>
            <pc:docMk/>
            <pc:sldMk cId="1224489834" sldId="1476"/>
            <ac:spMk id="17" creationId="{BCA0D17E-1352-4A8D-A9CA-327C0BE7D827}"/>
          </ac:spMkLst>
        </pc:spChg>
      </pc:sldChg>
      <pc:sldChg chg="modSp mod">
        <pc:chgData name="张承勇" userId="04ec64db-0e6d-4542-b62f-9b650ffe9ad6" providerId="ADAL" clId="{B78774BF-6754-413C-BE90-690D3C2C0B2B}" dt="2025-11-22T19:05:15.856" v="1672"/>
        <pc:sldMkLst>
          <pc:docMk/>
          <pc:sldMk cId="1931413200" sldId="1477"/>
        </pc:sldMkLst>
        <pc:spChg chg="mod">
          <ac:chgData name="张承勇" userId="04ec64db-0e6d-4542-b62f-9b650ffe9ad6" providerId="ADAL" clId="{B78774BF-6754-413C-BE90-690D3C2C0B2B}" dt="2025-11-22T19:05:15.856" v="1672"/>
          <ac:spMkLst>
            <pc:docMk/>
            <pc:sldMk cId="1931413200" sldId="1477"/>
            <ac:spMk id="22" creationId="{BD9D290E-4C8F-43A9-9E0C-7A76D366CE1C}"/>
          </ac:spMkLst>
        </pc:spChg>
      </pc:sldChg>
      <pc:sldChg chg="modSp add mod ord modAnim">
        <pc:chgData name="张承勇" userId="04ec64db-0e6d-4542-b62f-9b650ffe9ad6" providerId="ADAL" clId="{B78774BF-6754-413C-BE90-690D3C2C0B2B}" dt="2025-11-22T23:46:53.958" v="2316" actId="113"/>
        <pc:sldMkLst>
          <pc:docMk/>
          <pc:sldMk cId="1284248735" sldId="1478"/>
        </pc:sldMkLst>
        <pc:spChg chg="mod">
          <ac:chgData name="张承勇" userId="04ec64db-0e6d-4542-b62f-9b650ffe9ad6" providerId="ADAL" clId="{B78774BF-6754-413C-BE90-690D3C2C0B2B}" dt="2025-11-22T19:06:09.359" v="1682"/>
          <ac:spMkLst>
            <pc:docMk/>
            <pc:sldMk cId="1284248735" sldId="1478"/>
            <ac:spMk id="22" creationId="{990BD3F9-0414-4435-8150-F543A6F37EBD}"/>
          </ac:spMkLst>
        </pc:spChg>
        <pc:spChg chg="mod">
          <ac:chgData name="张承勇" userId="04ec64db-0e6d-4542-b62f-9b650ffe9ad6" providerId="ADAL" clId="{B78774BF-6754-413C-BE90-690D3C2C0B2B}" dt="2025-11-22T18:47:44.745" v="1394" actId="14100"/>
          <ac:spMkLst>
            <pc:docMk/>
            <pc:sldMk cId="1284248735" sldId="1478"/>
            <ac:spMk id="44" creationId="{5B4170A2-AE32-45A4-94F0-3C3CB40488BD}"/>
          </ac:spMkLst>
        </pc:spChg>
        <pc:spChg chg="mod">
          <ac:chgData name="张承勇" userId="04ec64db-0e6d-4542-b62f-9b650ffe9ad6" providerId="ADAL" clId="{B78774BF-6754-413C-BE90-690D3C2C0B2B}" dt="2025-11-22T23:46:53.958" v="2316" actId="113"/>
          <ac:spMkLst>
            <pc:docMk/>
            <pc:sldMk cId="1284248735" sldId="1478"/>
            <ac:spMk id="46" creationId="{A28D66AF-EE81-405B-9747-6C70D242FAE4}"/>
          </ac:spMkLst>
        </pc:spChg>
      </pc:sldChg>
      <pc:sldChg chg="modSp del mod">
        <pc:chgData name="张承勇" userId="04ec64db-0e6d-4542-b62f-9b650ffe9ad6" providerId="ADAL" clId="{B78774BF-6754-413C-BE90-690D3C2C0B2B}" dt="2025-11-22T14:41:22.317" v="896" actId="2696"/>
        <pc:sldMkLst>
          <pc:docMk/>
          <pc:sldMk cId="2742691370" sldId="1478"/>
        </pc:sldMkLst>
        <pc:spChg chg="mod">
          <ac:chgData name="张承勇" userId="04ec64db-0e6d-4542-b62f-9b650ffe9ad6" providerId="ADAL" clId="{B78774BF-6754-413C-BE90-690D3C2C0B2B}" dt="2025-11-22T14:29:07.714" v="839" actId="1076"/>
          <ac:spMkLst>
            <pc:docMk/>
            <pc:sldMk cId="2742691370" sldId="1478"/>
            <ac:spMk id="46" creationId="{A28D66AF-EE81-405B-9747-6C70D242FAE4}"/>
          </ac:spMkLst>
        </pc:spChg>
      </pc:sldChg>
      <pc:sldChg chg="modSp add mod">
        <pc:chgData name="张承勇" userId="04ec64db-0e6d-4542-b62f-9b650ffe9ad6" providerId="ADAL" clId="{B78774BF-6754-413C-BE90-690D3C2C0B2B}" dt="2025-11-22T19:04:56.842" v="1667"/>
        <pc:sldMkLst>
          <pc:docMk/>
          <pc:sldMk cId="167482315" sldId="1479"/>
        </pc:sldMkLst>
        <pc:spChg chg="mod">
          <ac:chgData name="张承勇" userId="04ec64db-0e6d-4542-b62f-9b650ffe9ad6" providerId="ADAL" clId="{B78774BF-6754-413C-BE90-690D3C2C0B2B}" dt="2025-11-22T19:04:56.842" v="1667"/>
          <ac:spMkLst>
            <pc:docMk/>
            <pc:sldMk cId="167482315" sldId="1479"/>
            <ac:spMk id="34" creationId="{80F0695B-6A3A-42E8-8B1C-AC15BE931AC2}"/>
          </ac:spMkLst>
        </pc:spChg>
      </pc:sldChg>
      <pc:sldChg chg="add del">
        <pc:chgData name="张承勇" userId="04ec64db-0e6d-4542-b62f-9b650ffe9ad6" providerId="ADAL" clId="{B78774BF-6754-413C-BE90-690D3C2C0B2B}" dt="2025-11-22T18:47:54.107" v="1395" actId="47"/>
        <pc:sldMkLst>
          <pc:docMk/>
          <pc:sldMk cId="2941073193" sldId="1480"/>
        </pc:sldMkLst>
      </pc:sldChg>
      <pc:sldChg chg="del">
        <pc:chgData name="张承勇" userId="04ec64db-0e6d-4542-b62f-9b650ffe9ad6" providerId="ADAL" clId="{B78774BF-6754-413C-BE90-690D3C2C0B2B}" dt="2025-11-22T14:41:55.610" v="898" actId="2696"/>
        <pc:sldMkLst>
          <pc:docMk/>
          <pc:sldMk cId="3842529047" sldId="1480"/>
        </pc:sldMkLst>
      </pc:sldChg>
      <pc:sldChg chg="addSp delSp modSp mod modAnim">
        <pc:chgData name="张承勇" userId="04ec64db-0e6d-4542-b62f-9b650ffe9ad6" providerId="ADAL" clId="{B78774BF-6754-413C-BE90-690D3C2C0B2B}" dt="2025-11-21T16:45:12.951" v="284" actId="1076"/>
        <pc:sldMkLst>
          <pc:docMk/>
          <pc:sldMk cId="484046647" sldId="1481"/>
        </pc:sldMkLst>
        <pc:spChg chg="mod">
          <ac:chgData name="张承勇" userId="04ec64db-0e6d-4542-b62f-9b650ffe9ad6" providerId="ADAL" clId="{B78774BF-6754-413C-BE90-690D3C2C0B2B}" dt="2025-11-21T16:04:57.667" v="154" actId="20577"/>
          <ac:spMkLst>
            <pc:docMk/>
            <pc:sldMk cId="484046647" sldId="1481"/>
            <ac:spMk id="8" creationId="{2E349AF3-A705-4629-8077-E2397A6E99CC}"/>
          </ac:spMkLst>
        </pc:spChg>
        <pc:spChg chg="del">
          <ac:chgData name="张承勇" userId="04ec64db-0e6d-4542-b62f-9b650ffe9ad6" providerId="ADAL" clId="{B78774BF-6754-413C-BE90-690D3C2C0B2B}" dt="2025-11-21T16:05:11.885" v="158" actId="478"/>
          <ac:spMkLst>
            <pc:docMk/>
            <pc:sldMk cId="484046647" sldId="1481"/>
            <ac:spMk id="12" creationId="{4E6CA8F9-61C6-47FF-9D7D-864D296D0259}"/>
          </ac:spMkLst>
        </pc:spChg>
        <pc:spChg chg="add mod">
          <ac:chgData name="张承勇" userId="04ec64db-0e6d-4542-b62f-9b650ffe9ad6" providerId="ADAL" clId="{B78774BF-6754-413C-BE90-690D3C2C0B2B}" dt="2025-11-21T16:41:39.292" v="281" actId="1076"/>
          <ac:spMkLst>
            <pc:docMk/>
            <pc:sldMk cId="484046647" sldId="1481"/>
            <ac:spMk id="19" creationId="{326DD498-EE48-4D33-B952-AF5BEF477E78}"/>
          </ac:spMkLst>
        </pc:spChg>
        <pc:grpChg chg="del">
          <ac:chgData name="张承勇" userId="04ec64db-0e6d-4542-b62f-9b650ffe9ad6" providerId="ADAL" clId="{B78774BF-6754-413C-BE90-690D3C2C0B2B}" dt="2025-11-21T16:05:08.071" v="157" actId="478"/>
          <ac:grpSpMkLst>
            <pc:docMk/>
            <pc:sldMk cId="484046647" sldId="1481"/>
            <ac:grpSpMk id="2" creationId="{481F16AA-A1D9-4BD7-BFD2-AF331080466D}"/>
          </ac:grpSpMkLst>
        </pc:grpChg>
        <pc:grpChg chg="add mod">
          <ac:chgData name="张承勇" userId="04ec64db-0e6d-4542-b62f-9b650ffe9ad6" providerId="ADAL" clId="{B78774BF-6754-413C-BE90-690D3C2C0B2B}" dt="2025-11-21T16:45:12.951" v="284" actId="1076"/>
          <ac:grpSpMkLst>
            <pc:docMk/>
            <pc:sldMk cId="484046647" sldId="1481"/>
            <ac:grpSpMk id="15" creationId="{89487D30-8535-4121-89BB-84D72701C65B}"/>
          </ac:grpSpMkLst>
        </pc:grpChg>
        <pc:picChg chg="add del mod">
          <ac:chgData name="张承勇" userId="04ec64db-0e6d-4542-b62f-9b650ffe9ad6" providerId="ADAL" clId="{B78774BF-6754-413C-BE90-690D3C2C0B2B}" dt="2025-11-21T16:34:20.530" v="180" actId="478"/>
          <ac:picMkLst>
            <pc:docMk/>
            <pc:sldMk cId="484046647" sldId="1481"/>
            <ac:picMk id="4" creationId="{218CF667-5AEF-4E0F-944D-889DFB00C076}"/>
          </ac:picMkLst>
        </pc:picChg>
        <pc:picChg chg="add mod">
          <ac:chgData name="张承勇" userId="04ec64db-0e6d-4542-b62f-9b650ffe9ad6" providerId="ADAL" clId="{B78774BF-6754-413C-BE90-690D3C2C0B2B}" dt="2025-11-21T16:40:29.605" v="245" actId="164"/>
          <ac:picMkLst>
            <pc:docMk/>
            <pc:sldMk cId="484046647" sldId="1481"/>
            <ac:picMk id="6" creationId="{11FADF14-78CC-4037-AEE6-D496E41613E1}"/>
          </ac:picMkLst>
        </pc:picChg>
        <pc:picChg chg="add mod">
          <ac:chgData name="张承勇" userId="04ec64db-0e6d-4542-b62f-9b650ffe9ad6" providerId="ADAL" clId="{B78774BF-6754-413C-BE90-690D3C2C0B2B}" dt="2025-11-21T16:40:29.605" v="245" actId="164"/>
          <ac:picMkLst>
            <pc:docMk/>
            <pc:sldMk cId="484046647" sldId="1481"/>
            <ac:picMk id="9" creationId="{925D15E5-F823-4C60-8E1E-4F09DF972E45}"/>
          </ac:picMkLst>
        </pc:picChg>
        <pc:picChg chg="add mod">
          <ac:chgData name="张承勇" userId="04ec64db-0e6d-4542-b62f-9b650ffe9ad6" providerId="ADAL" clId="{B78774BF-6754-413C-BE90-690D3C2C0B2B}" dt="2025-11-21T16:40:29.605" v="245" actId="164"/>
          <ac:picMkLst>
            <pc:docMk/>
            <pc:sldMk cId="484046647" sldId="1481"/>
            <ac:picMk id="13" creationId="{1B4F6DF4-4797-4047-81F3-05E5C1C090C1}"/>
          </ac:picMkLst>
        </pc:picChg>
        <pc:picChg chg="del">
          <ac:chgData name="张承勇" userId="04ec64db-0e6d-4542-b62f-9b650ffe9ad6" providerId="ADAL" clId="{B78774BF-6754-413C-BE90-690D3C2C0B2B}" dt="2025-11-21T16:05:06.936" v="156" actId="478"/>
          <ac:picMkLst>
            <pc:docMk/>
            <pc:sldMk cId="484046647" sldId="1481"/>
            <ac:picMk id="28" creationId="{FBB966B8-8E3F-459E-B5C8-CE4CFF81FA6B}"/>
          </ac:picMkLst>
        </pc:picChg>
      </pc:sldChg>
      <pc:sldChg chg="addSp delSp modSp mod addAnim delAnim modAnim">
        <pc:chgData name="张承勇" userId="04ec64db-0e6d-4542-b62f-9b650ffe9ad6" providerId="ADAL" clId="{B78774BF-6754-413C-BE90-690D3C2C0B2B}" dt="2025-11-23T00:07:03.017" v="2410"/>
        <pc:sldMkLst>
          <pc:docMk/>
          <pc:sldMk cId="3490802978" sldId="1482"/>
        </pc:sldMkLst>
        <pc:spChg chg="mod">
          <ac:chgData name="张承勇" userId="04ec64db-0e6d-4542-b62f-9b650ffe9ad6" providerId="ADAL" clId="{B78774BF-6754-413C-BE90-690D3C2C0B2B}" dt="2025-11-22T13:12:18.420" v="711" actId="1076"/>
          <ac:spMkLst>
            <pc:docMk/>
            <pc:sldMk cId="3490802978" sldId="1482"/>
            <ac:spMk id="16" creationId="{4C8B3C2C-8BEF-4BD5-AD67-349E2B3E6AC0}"/>
          </ac:spMkLst>
        </pc:spChg>
        <pc:spChg chg="mod">
          <ac:chgData name="张承勇" userId="04ec64db-0e6d-4542-b62f-9b650ffe9ad6" providerId="ADAL" clId="{B78774BF-6754-413C-BE90-690D3C2C0B2B}" dt="2025-11-22T13:12:29.622" v="715" actId="1076"/>
          <ac:spMkLst>
            <pc:docMk/>
            <pc:sldMk cId="3490802978" sldId="1482"/>
            <ac:spMk id="17" creationId="{356D5407-D44D-4289-9C2A-14E509A209CB}"/>
          </ac:spMkLst>
        </pc:spChg>
        <pc:spChg chg="mod">
          <ac:chgData name="张承勇" userId="04ec64db-0e6d-4542-b62f-9b650ffe9ad6" providerId="ADAL" clId="{B78774BF-6754-413C-BE90-690D3C2C0B2B}" dt="2025-11-22T13:12:26.372" v="714" actId="1076"/>
          <ac:spMkLst>
            <pc:docMk/>
            <pc:sldMk cId="3490802978" sldId="1482"/>
            <ac:spMk id="18" creationId="{D1F9BF61-17CC-45D5-84C0-AC16516DFC97}"/>
          </ac:spMkLst>
        </pc:spChg>
        <pc:spChg chg="mod">
          <ac:chgData name="张承勇" userId="04ec64db-0e6d-4542-b62f-9b650ffe9ad6" providerId="ADAL" clId="{B78774BF-6754-413C-BE90-690D3C2C0B2B}" dt="2025-11-22T19:02:28.631" v="1636"/>
          <ac:spMkLst>
            <pc:docMk/>
            <pc:sldMk cId="3490802978" sldId="1482"/>
            <ac:spMk id="20" creationId="{5C749D98-FB34-4E0F-B1EE-AE258ADE8DF8}"/>
          </ac:spMkLst>
        </pc:spChg>
        <pc:spChg chg="add del mod">
          <ac:chgData name="张承勇" userId="04ec64db-0e6d-4542-b62f-9b650ffe9ad6" providerId="ADAL" clId="{B78774BF-6754-413C-BE90-690D3C2C0B2B}" dt="2025-11-22T13:12:05.075" v="708" actId="478"/>
          <ac:spMkLst>
            <pc:docMk/>
            <pc:sldMk cId="3490802978" sldId="1482"/>
            <ac:spMk id="23" creationId="{6992219E-AE3D-491B-8A7C-BBEF66B062B9}"/>
          </ac:spMkLst>
        </pc:spChg>
        <pc:spChg chg="mod">
          <ac:chgData name="张承勇" userId="04ec64db-0e6d-4542-b62f-9b650ffe9ad6" providerId="ADAL" clId="{B78774BF-6754-413C-BE90-690D3C2C0B2B}" dt="2025-11-22T13:05:10.720" v="691"/>
          <ac:spMkLst>
            <pc:docMk/>
            <pc:sldMk cId="3490802978" sldId="1482"/>
            <ac:spMk id="25" creationId="{A72CF78D-D98F-4658-BFF0-319A28027C14}"/>
          </ac:spMkLst>
        </pc:spChg>
        <pc:spChg chg="mod">
          <ac:chgData name="张承勇" userId="04ec64db-0e6d-4542-b62f-9b650ffe9ad6" providerId="ADAL" clId="{B78774BF-6754-413C-BE90-690D3C2C0B2B}" dt="2025-11-22T13:05:10.720" v="691"/>
          <ac:spMkLst>
            <pc:docMk/>
            <pc:sldMk cId="3490802978" sldId="1482"/>
            <ac:spMk id="28" creationId="{D17D6B75-C9BD-40D3-8A2C-7CCD9AB3FC6D}"/>
          </ac:spMkLst>
        </pc:spChg>
        <pc:spChg chg="mod">
          <ac:chgData name="张承勇" userId="04ec64db-0e6d-4542-b62f-9b650ffe9ad6" providerId="ADAL" clId="{B78774BF-6754-413C-BE90-690D3C2C0B2B}" dt="2025-11-22T13:05:10.720" v="691"/>
          <ac:spMkLst>
            <pc:docMk/>
            <pc:sldMk cId="3490802978" sldId="1482"/>
            <ac:spMk id="35" creationId="{C1412D06-45F2-4A6B-8CCA-F82FBAB4FCBF}"/>
          </ac:spMkLst>
        </pc:spChg>
        <pc:spChg chg="mod">
          <ac:chgData name="张承勇" userId="04ec64db-0e6d-4542-b62f-9b650ffe9ad6" providerId="ADAL" clId="{B78774BF-6754-413C-BE90-690D3C2C0B2B}" dt="2025-11-22T13:05:10.720" v="691"/>
          <ac:spMkLst>
            <pc:docMk/>
            <pc:sldMk cId="3490802978" sldId="1482"/>
            <ac:spMk id="36" creationId="{10FBA87F-07DC-48F8-917D-C2B86788E7DE}"/>
          </ac:spMkLst>
        </pc:spChg>
        <pc:grpChg chg="add del mod">
          <ac:chgData name="张承勇" userId="04ec64db-0e6d-4542-b62f-9b650ffe9ad6" providerId="ADAL" clId="{B78774BF-6754-413C-BE90-690D3C2C0B2B}" dt="2025-11-22T13:13:29.606" v="733" actId="1076"/>
          <ac:grpSpMkLst>
            <pc:docMk/>
            <pc:sldMk cId="3490802978" sldId="1482"/>
            <ac:grpSpMk id="15" creationId="{67FA09FD-1992-4D7A-8365-F6921FF0F029}"/>
          </ac:grpSpMkLst>
        </pc:grpChg>
        <pc:grpChg chg="add del mod">
          <ac:chgData name="张承勇" userId="04ec64db-0e6d-4542-b62f-9b650ffe9ad6" providerId="ADAL" clId="{B78774BF-6754-413C-BE90-690D3C2C0B2B}" dt="2025-11-22T13:05:17.564" v="692"/>
          <ac:grpSpMkLst>
            <pc:docMk/>
            <pc:sldMk cId="3490802978" sldId="1482"/>
            <ac:grpSpMk id="19" creationId="{30BFCB87-AD6A-4077-8BDF-EBB40C5AEE9B}"/>
          </ac:grpSpMkLst>
        </pc:grpChg>
        <pc:grpChg chg="add del mod">
          <ac:chgData name="张承勇" userId="04ec64db-0e6d-4542-b62f-9b650ffe9ad6" providerId="ADAL" clId="{B78774BF-6754-413C-BE90-690D3C2C0B2B}" dt="2025-11-22T13:05:17.564" v="692"/>
          <ac:grpSpMkLst>
            <pc:docMk/>
            <pc:sldMk cId="3490802978" sldId="1482"/>
            <ac:grpSpMk id="26" creationId="{0EF05C2A-8186-40D7-81B6-ED5BDE5E7C9F}"/>
          </ac:grpSpMkLst>
        </pc:grpChg>
        <pc:picChg chg="add mod ord">
          <ac:chgData name="张承勇" userId="04ec64db-0e6d-4542-b62f-9b650ffe9ad6" providerId="ADAL" clId="{B78774BF-6754-413C-BE90-690D3C2C0B2B}" dt="2025-11-22T13:13:29.606" v="733" actId="1076"/>
          <ac:picMkLst>
            <pc:docMk/>
            <pc:sldMk cId="3490802978" sldId="1482"/>
            <ac:picMk id="3" creationId="{98949ABB-5894-4B5A-BE4F-3C22D3AF0D93}"/>
          </ac:picMkLst>
        </pc:picChg>
        <pc:picChg chg="add del mod">
          <ac:chgData name="张承勇" userId="04ec64db-0e6d-4542-b62f-9b650ffe9ad6" providerId="ADAL" clId="{B78774BF-6754-413C-BE90-690D3C2C0B2B}" dt="2025-11-22T13:11:27.860" v="697" actId="478"/>
          <ac:picMkLst>
            <pc:docMk/>
            <pc:sldMk cId="3490802978" sldId="1482"/>
            <ac:picMk id="7" creationId="{EF2819C5-A91D-43D1-B960-C638472219E9}"/>
          </ac:picMkLst>
        </pc:picChg>
        <pc:picChg chg="mod">
          <ac:chgData name="张承勇" userId="04ec64db-0e6d-4542-b62f-9b650ffe9ad6" providerId="ADAL" clId="{B78774BF-6754-413C-BE90-690D3C2C0B2B}" dt="2025-11-22T13:05:10.720" v="691"/>
          <ac:picMkLst>
            <pc:docMk/>
            <pc:sldMk cId="3490802978" sldId="1482"/>
            <ac:picMk id="24" creationId="{7858A206-1C30-4ACD-9A27-FC4AB16EF560}"/>
          </ac:picMkLst>
        </pc:picChg>
        <pc:picChg chg="del">
          <ac:chgData name="张承勇" userId="04ec64db-0e6d-4542-b62f-9b650ffe9ad6" providerId="ADAL" clId="{B78774BF-6754-413C-BE90-690D3C2C0B2B}" dt="2025-11-22T13:14:00.845" v="734" actId="478"/>
          <ac:picMkLst>
            <pc:docMk/>
            <pc:sldMk cId="3490802978" sldId="1482"/>
            <ac:picMk id="29" creationId="{540123FA-84BD-4CA0-9D53-80F3392FEA5F}"/>
          </ac:picMkLst>
        </pc:picChg>
        <pc:cxnChg chg="del">
          <ac:chgData name="张承勇" userId="04ec64db-0e6d-4542-b62f-9b650ffe9ad6" providerId="ADAL" clId="{B78774BF-6754-413C-BE90-690D3C2C0B2B}" dt="2025-11-22T13:14:02.536" v="735" actId="478"/>
          <ac:cxnSpMkLst>
            <pc:docMk/>
            <pc:sldMk cId="3490802978" sldId="1482"/>
            <ac:cxnSpMk id="34" creationId="{3F76A9FB-303E-42AA-A07E-083AEFEDABFF}"/>
          </ac:cxnSpMkLst>
        </pc:cxnChg>
      </pc:sldChg>
      <pc:sldChg chg="modSp mod">
        <pc:chgData name="张承勇" userId="04ec64db-0e6d-4542-b62f-9b650ffe9ad6" providerId="ADAL" clId="{B78774BF-6754-413C-BE90-690D3C2C0B2B}" dt="2025-11-22T19:05:08.790" v="1670"/>
        <pc:sldMkLst>
          <pc:docMk/>
          <pc:sldMk cId="3765952046" sldId="1483"/>
        </pc:sldMkLst>
        <pc:spChg chg="mod">
          <ac:chgData name="张承勇" userId="04ec64db-0e6d-4542-b62f-9b650ffe9ad6" providerId="ADAL" clId="{B78774BF-6754-413C-BE90-690D3C2C0B2B}" dt="2025-11-22T19:05:08.790" v="1670"/>
          <ac:spMkLst>
            <pc:docMk/>
            <pc:sldMk cId="3765952046" sldId="1483"/>
            <ac:spMk id="9" creationId="{C305AF8F-8B34-4926-B90B-F980105F6C84}"/>
          </ac:spMkLst>
        </pc:spChg>
      </pc:sldChg>
      <pc:sldChg chg="delSp add del mod">
        <pc:chgData name="张承勇" userId="04ec64db-0e6d-4542-b62f-9b650ffe9ad6" providerId="ADAL" clId="{B78774BF-6754-413C-BE90-690D3C2C0B2B}" dt="2025-11-22T18:17:29.465" v="1274" actId="47"/>
        <pc:sldMkLst>
          <pc:docMk/>
          <pc:sldMk cId="1080962929" sldId="1484"/>
        </pc:sldMkLst>
        <pc:spChg chg="del">
          <ac:chgData name="张承勇" userId="04ec64db-0e6d-4542-b62f-9b650ffe9ad6" providerId="ADAL" clId="{B78774BF-6754-413C-BE90-690D3C2C0B2B}" dt="2025-11-22T18:13:38.076" v="1248" actId="21"/>
          <ac:spMkLst>
            <pc:docMk/>
            <pc:sldMk cId="1080962929" sldId="1484"/>
            <ac:spMk id="11" creationId="{A36DF2C9-D3A3-4359-B509-8226DB45E982}"/>
          </ac:spMkLst>
        </pc:spChg>
      </pc:sldChg>
      <pc:sldChg chg="addSp delSp modSp del mod">
        <pc:chgData name="张承勇" userId="04ec64db-0e6d-4542-b62f-9b650ffe9ad6" providerId="ADAL" clId="{B78774BF-6754-413C-BE90-690D3C2C0B2B}" dt="2025-11-22T14:41:22.317" v="896" actId="2696"/>
        <pc:sldMkLst>
          <pc:docMk/>
          <pc:sldMk cId="2735756791" sldId="1484"/>
        </pc:sldMkLst>
        <pc:spChg chg="add del">
          <ac:chgData name="张承勇" userId="04ec64db-0e6d-4542-b62f-9b650ffe9ad6" providerId="ADAL" clId="{B78774BF-6754-413C-BE90-690D3C2C0B2B}" dt="2025-11-22T14:27:18.088" v="821" actId="22"/>
          <ac:spMkLst>
            <pc:docMk/>
            <pc:sldMk cId="2735756791" sldId="1484"/>
            <ac:spMk id="9" creationId="{1563A327-78D7-4D38-B9A4-D30F576E81A5}"/>
          </ac:spMkLst>
        </pc:spChg>
        <pc:spChg chg="add mod">
          <ac:chgData name="张承勇" userId="04ec64db-0e6d-4542-b62f-9b650ffe9ad6" providerId="ADAL" clId="{B78774BF-6754-413C-BE90-690D3C2C0B2B}" dt="2025-11-22T14:27:55.188" v="832" actId="1076"/>
          <ac:spMkLst>
            <pc:docMk/>
            <pc:sldMk cId="2735756791" sldId="1484"/>
            <ac:spMk id="11" creationId="{A36DF2C9-D3A3-4359-B509-8226DB45E982}"/>
          </ac:spMkLst>
        </pc:spChg>
      </pc:sldChg>
      <pc:sldChg chg="addSp delSp modSp del mod modAnim">
        <pc:chgData name="张承勇" userId="04ec64db-0e6d-4542-b62f-9b650ffe9ad6" providerId="ADAL" clId="{B78774BF-6754-413C-BE90-690D3C2C0B2B}" dt="2025-11-22T14:23:51.101" v="817" actId="47"/>
        <pc:sldMkLst>
          <pc:docMk/>
          <pc:sldMk cId="1843097545" sldId="1485"/>
        </pc:sldMkLst>
        <pc:spChg chg="mod">
          <ac:chgData name="张承勇" userId="04ec64db-0e6d-4542-b62f-9b650ffe9ad6" providerId="ADAL" clId="{B78774BF-6754-413C-BE90-690D3C2C0B2B}" dt="2025-11-22T13:32:00.092" v="756"/>
          <ac:spMkLst>
            <pc:docMk/>
            <pc:sldMk cId="1843097545" sldId="1485"/>
            <ac:spMk id="8" creationId="{4005F487-0E12-4633-B456-9102131A1A30}"/>
          </ac:spMkLst>
        </pc:spChg>
        <pc:spChg chg="add mod">
          <ac:chgData name="张承勇" userId="04ec64db-0e6d-4542-b62f-9b650ffe9ad6" providerId="ADAL" clId="{B78774BF-6754-413C-BE90-690D3C2C0B2B}" dt="2025-11-22T13:38:11.081" v="796"/>
          <ac:spMkLst>
            <pc:docMk/>
            <pc:sldMk cId="1843097545" sldId="1485"/>
            <ac:spMk id="9" creationId="{3B76EE4A-1F9D-466B-AB93-8E6C3675E38E}"/>
          </ac:spMkLst>
        </pc:spChg>
        <pc:grpChg chg="add mod">
          <ac:chgData name="张承勇" userId="04ec64db-0e6d-4542-b62f-9b650ffe9ad6" providerId="ADAL" clId="{B78774BF-6754-413C-BE90-690D3C2C0B2B}" dt="2025-11-22T14:16:46.622" v="807" actId="1076"/>
          <ac:grpSpMkLst>
            <pc:docMk/>
            <pc:sldMk cId="1843097545" sldId="1485"/>
            <ac:grpSpMk id="6" creationId="{50F20410-62FB-4139-9ECB-A97E29FEAA7C}"/>
          </ac:grpSpMkLst>
        </pc:grpChg>
        <pc:picChg chg="add mod">
          <ac:chgData name="张承勇" userId="04ec64db-0e6d-4542-b62f-9b650ffe9ad6" providerId="ADAL" clId="{B78774BF-6754-413C-BE90-690D3C2C0B2B}" dt="2025-11-22T14:17:55.011" v="808" actId="1076"/>
          <ac:picMkLst>
            <pc:docMk/>
            <pc:sldMk cId="1843097545" sldId="1485"/>
            <ac:picMk id="3" creationId="{DF0DCB04-C798-46CB-B316-E27F7ACF1E05}"/>
          </ac:picMkLst>
        </pc:picChg>
        <pc:picChg chg="del">
          <ac:chgData name="张承勇" userId="04ec64db-0e6d-4542-b62f-9b650ffe9ad6" providerId="ADAL" clId="{B78774BF-6754-413C-BE90-690D3C2C0B2B}" dt="2025-11-22T13:32:03.220" v="758" actId="21"/>
          <ac:picMkLst>
            <pc:docMk/>
            <pc:sldMk cId="1843097545" sldId="1485"/>
            <ac:picMk id="4" creationId="{5AE08DD1-D335-49C6-8175-01D0797BA774}"/>
          </ac:picMkLst>
        </pc:picChg>
        <pc:picChg chg="mod">
          <ac:chgData name="张承勇" userId="04ec64db-0e6d-4542-b62f-9b650ffe9ad6" providerId="ADAL" clId="{B78774BF-6754-413C-BE90-690D3C2C0B2B}" dt="2025-11-22T13:32:00.092" v="756"/>
          <ac:picMkLst>
            <pc:docMk/>
            <pc:sldMk cId="1843097545" sldId="1485"/>
            <ac:picMk id="7" creationId="{7DE4F5AC-BEF9-45D7-B842-28B169963A60}"/>
          </ac:picMkLst>
        </pc:picChg>
      </pc:sldChg>
      <pc:sldChg chg="addSp delSp modSp add mod modAnim">
        <pc:chgData name="张承勇" userId="04ec64db-0e6d-4542-b62f-9b650ffe9ad6" providerId="ADAL" clId="{B78774BF-6754-413C-BE90-690D3C2C0B2B}" dt="2025-11-23T00:12:46.436" v="2446"/>
        <pc:sldMkLst>
          <pc:docMk/>
          <pc:sldMk cId="3146555505" sldId="1485"/>
        </pc:sldMkLst>
        <pc:spChg chg="mod">
          <ac:chgData name="张承勇" userId="04ec64db-0e6d-4542-b62f-9b650ffe9ad6" providerId="ADAL" clId="{B78774BF-6754-413C-BE90-690D3C2C0B2B}" dt="2025-11-22T18:23:04.537" v="1321" actId="1076"/>
          <ac:spMkLst>
            <pc:docMk/>
            <pc:sldMk cId="3146555505" sldId="1485"/>
            <ac:spMk id="8" creationId="{490D6A12-053B-40D7-9B40-AFA707B7717F}"/>
          </ac:spMkLst>
        </pc:spChg>
        <pc:spChg chg="add del">
          <ac:chgData name="张承勇" userId="04ec64db-0e6d-4542-b62f-9b650ffe9ad6" providerId="ADAL" clId="{B78774BF-6754-413C-BE90-690D3C2C0B2B}" dt="2025-11-22T18:46:13.737" v="1382" actId="22"/>
          <ac:spMkLst>
            <pc:docMk/>
            <pc:sldMk cId="3146555505" sldId="1485"/>
            <ac:spMk id="10" creationId="{37553329-9665-4E27-84FF-3816C4E828D3}"/>
          </ac:spMkLst>
        </pc:spChg>
        <pc:spChg chg="add mod">
          <ac:chgData name="张承勇" userId="04ec64db-0e6d-4542-b62f-9b650ffe9ad6" providerId="ADAL" clId="{B78774BF-6754-413C-BE90-690D3C2C0B2B}" dt="2025-11-22T19:08:25.697" v="1696" actId="1076"/>
          <ac:spMkLst>
            <pc:docMk/>
            <pc:sldMk cId="3146555505" sldId="1485"/>
            <ac:spMk id="12" creationId="{DE401F67-13EF-4671-958A-74118FBF40A1}"/>
          </ac:spMkLst>
        </pc:spChg>
        <pc:spChg chg="mod">
          <ac:chgData name="张承勇" userId="04ec64db-0e6d-4542-b62f-9b650ffe9ad6" providerId="ADAL" clId="{B78774BF-6754-413C-BE90-690D3C2C0B2B}" dt="2025-11-22T19:06:06.165" v="1681"/>
          <ac:spMkLst>
            <pc:docMk/>
            <pc:sldMk cId="3146555505" sldId="1485"/>
            <ac:spMk id="14" creationId="{14DD93BD-4EEB-426C-8A97-E035B5B2E05E}"/>
          </ac:spMkLst>
        </pc:spChg>
        <pc:spChg chg="mod">
          <ac:chgData name="张承勇" userId="04ec64db-0e6d-4542-b62f-9b650ffe9ad6" providerId="ADAL" clId="{B78774BF-6754-413C-BE90-690D3C2C0B2B}" dt="2025-11-22T18:23:01.787" v="1320" actId="1076"/>
          <ac:spMkLst>
            <pc:docMk/>
            <pc:sldMk cId="3146555505" sldId="1485"/>
            <ac:spMk id="22" creationId="{0267F009-D887-4509-B246-93E2D9E756A3}"/>
          </ac:spMkLst>
        </pc:spChg>
        <pc:picChg chg="mod">
          <ac:chgData name="张承勇" userId="04ec64db-0e6d-4542-b62f-9b650ffe9ad6" providerId="ADAL" clId="{B78774BF-6754-413C-BE90-690D3C2C0B2B}" dt="2025-11-22T18:45:30.082" v="1378" actId="1076"/>
          <ac:picMkLst>
            <pc:docMk/>
            <pc:sldMk cId="3146555505" sldId="1485"/>
            <ac:picMk id="5" creationId="{E4EA2FC9-BDE1-4B6A-9D2C-3CAED10926A0}"/>
          </ac:picMkLst>
        </pc:picChg>
        <pc:picChg chg="mod">
          <ac:chgData name="张承勇" userId="04ec64db-0e6d-4542-b62f-9b650ffe9ad6" providerId="ADAL" clId="{B78774BF-6754-413C-BE90-690D3C2C0B2B}" dt="2025-11-22T18:46:33.067" v="1389" actId="1076"/>
          <ac:picMkLst>
            <pc:docMk/>
            <pc:sldMk cId="3146555505" sldId="1485"/>
            <ac:picMk id="9" creationId="{4A0E3B81-DF9C-43AD-BA8E-E1D9E2A205D6}"/>
          </ac:picMkLst>
        </pc:picChg>
      </pc:sldChg>
      <pc:sldChg chg="addSp delSp modSp add del mod delAnim">
        <pc:chgData name="张承勇" userId="04ec64db-0e6d-4542-b62f-9b650ffe9ad6" providerId="ADAL" clId="{B78774BF-6754-413C-BE90-690D3C2C0B2B}" dt="2025-11-22T12:51:46.776" v="591" actId="47"/>
        <pc:sldMkLst>
          <pc:docMk/>
          <pc:sldMk cId="1178703559" sldId="1486"/>
        </pc:sldMkLst>
        <pc:spChg chg="del mod">
          <ac:chgData name="张承勇" userId="04ec64db-0e6d-4542-b62f-9b650ffe9ad6" providerId="ADAL" clId="{B78774BF-6754-413C-BE90-690D3C2C0B2B}" dt="2025-11-10T13:12:36.167" v="26" actId="478"/>
          <ac:spMkLst>
            <pc:docMk/>
            <pc:sldMk cId="1178703559" sldId="1486"/>
            <ac:spMk id="23" creationId="{54BC2FDB-CE16-43CF-A1E7-2A44478673C4}"/>
          </ac:spMkLst>
        </pc:spChg>
        <pc:grpChg chg="del mod">
          <ac:chgData name="张承勇" userId="04ec64db-0e6d-4542-b62f-9b650ffe9ad6" providerId="ADAL" clId="{B78774BF-6754-413C-BE90-690D3C2C0B2B}" dt="2025-11-10T13:12:31.855" v="24" actId="478"/>
          <ac:grpSpMkLst>
            <pc:docMk/>
            <pc:sldMk cId="1178703559" sldId="1486"/>
            <ac:grpSpMk id="3" creationId="{4924ED86-F581-4B53-B4E5-8C74C460437A}"/>
          </ac:grpSpMkLst>
        </pc:grpChg>
        <pc:graphicFrameChg chg="add del modGraphic">
          <ac:chgData name="张承勇" userId="04ec64db-0e6d-4542-b62f-9b650ffe9ad6" providerId="ADAL" clId="{B78774BF-6754-413C-BE90-690D3C2C0B2B}" dt="2025-11-10T13:12:25.696" v="21" actId="27309"/>
          <ac:graphicFrameMkLst>
            <pc:docMk/>
            <pc:sldMk cId="1178703559" sldId="1486"/>
            <ac:graphicFrameMk id="5" creationId="{0C3EEEFE-911D-46F0-8D4A-8F01EF3A30E9}"/>
          </ac:graphicFrameMkLst>
        </pc:graphicFrameChg>
        <pc:picChg chg="del">
          <ac:chgData name="张承勇" userId="04ec64db-0e6d-4542-b62f-9b650ffe9ad6" providerId="ADAL" clId="{B78774BF-6754-413C-BE90-690D3C2C0B2B}" dt="2025-11-10T13:12:30.296" v="22" actId="478"/>
          <ac:picMkLst>
            <pc:docMk/>
            <pc:sldMk cId="1178703559" sldId="1486"/>
            <ac:picMk id="22" creationId="{1B2DBD1C-2394-4E60-8CF6-56F482B2EEEA}"/>
          </ac:picMkLst>
        </pc:picChg>
      </pc:sldChg>
      <pc:sldChg chg="modSp add mod">
        <pc:chgData name="张承勇" userId="04ec64db-0e6d-4542-b62f-9b650ffe9ad6" providerId="ADAL" clId="{B78774BF-6754-413C-BE90-690D3C2C0B2B}" dt="2025-11-22T19:06:02.996" v="1680"/>
        <pc:sldMkLst>
          <pc:docMk/>
          <pc:sldMk cId="3993217151" sldId="1486"/>
        </pc:sldMkLst>
        <pc:spChg chg="mod">
          <ac:chgData name="张承勇" userId="04ec64db-0e6d-4542-b62f-9b650ffe9ad6" providerId="ADAL" clId="{B78774BF-6754-413C-BE90-690D3C2C0B2B}" dt="2025-11-22T19:06:02.996" v="1680"/>
          <ac:spMkLst>
            <pc:docMk/>
            <pc:sldMk cId="3993217151" sldId="1486"/>
            <ac:spMk id="10" creationId="{4986FF7C-10A1-4C0B-84F7-254D7967F857}"/>
          </ac:spMkLst>
        </pc:spChg>
        <pc:spChg chg="mod">
          <ac:chgData name="张承勇" userId="04ec64db-0e6d-4542-b62f-9b650ffe9ad6" providerId="ADAL" clId="{B78774BF-6754-413C-BE90-690D3C2C0B2B}" dt="2025-11-22T18:23:32.914" v="1322" actId="113"/>
          <ac:spMkLst>
            <pc:docMk/>
            <pc:sldMk cId="3993217151" sldId="1486"/>
            <ac:spMk id="25" creationId="{929B1078-60BF-4ACD-AC67-ECAAF59D0107}"/>
          </ac:spMkLst>
        </pc:spChg>
      </pc:sldChg>
      <pc:sldChg chg="modSp add del mod">
        <pc:chgData name="张承勇" userId="04ec64db-0e6d-4542-b62f-9b650ffe9ad6" providerId="ADAL" clId="{B78774BF-6754-413C-BE90-690D3C2C0B2B}" dt="2025-11-15T03:03:46.266" v="61" actId="47"/>
        <pc:sldMkLst>
          <pc:docMk/>
          <pc:sldMk cId="499939066" sldId="1487"/>
        </pc:sldMkLst>
        <pc:spChg chg="mod">
          <ac:chgData name="张承勇" userId="04ec64db-0e6d-4542-b62f-9b650ffe9ad6" providerId="ADAL" clId="{B78774BF-6754-413C-BE90-690D3C2C0B2B}" dt="2025-11-14T11:34:09.731" v="60" actId="14100"/>
          <ac:spMkLst>
            <pc:docMk/>
            <pc:sldMk cId="499939066" sldId="1487"/>
            <ac:spMk id="5" creationId="{94FCCAB9-6B4D-4AA8-BA33-391191440DB4}"/>
          </ac:spMkLst>
        </pc:spChg>
      </pc:sldChg>
      <pc:sldChg chg="modSp add del">
        <pc:chgData name="张承勇" userId="04ec64db-0e6d-4542-b62f-9b650ffe9ad6" providerId="ADAL" clId="{B78774BF-6754-413C-BE90-690D3C2C0B2B}" dt="2025-11-22T13:03:03.783" v="675" actId="47"/>
        <pc:sldMkLst>
          <pc:docMk/>
          <pc:sldMk cId="737790684" sldId="1487"/>
        </pc:sldMkLst>
        <pc:spChg chg="mod">
          <ac:chgData name="张承勇" userId="04ec64db-0e6d-4542-b62f-9b650ffe9ad6" providerId="ADAL" clId="{B78774BF-6754-413C-BE90-690D3C2C0B2B}" dt="2025-11-21T16:40:45.527" v="248" actId="1076"/>
          <ac:spMkLst>
            <pc:docMk/>
            <pc:sldMk cId="737790684" sldId="1487"/>
            <ac:spMk id="10" creationId="{A7CD024A-214B-469F-8169-E6D7CC06E9E6}"/>
          </ac:spMkLst>
        </pc:spChg>
        <pc:grpChg chg="mod">
          <ac:chgData name="张承勇" userId="04ec64db-0e6d-4542-b62f-9b650ffe9ad6" providerId="ADAL" clId="{B78774BF-6754-413C-BE90-690D3C2C0B2B}" dt="2025-11-21T16:40:45.527" v="248" actId="1076"/>
          <ac:grpSpMkLst>
            <pc:docMk/>
            <pc:sldMk cId="737790684" sldId="1487"/>
            <ac:grpSpMk id="2" creationId="{481F16AA-A1D9-4BD7-BFD2-AF331080466D}"/>
          </ac:grpSpMkLst>
        </pc:grpChg>
        <pc:picChg chg="mod">
          <ac:chgData name="张承勇" userId="04ec64db-0e6d-4542-b62f-9b650ffe9ad6" providerId="ADAL" clId="{B78774BF-6754-413C-BE90-690D3C2C0B2B}" dt="2025-11-21T16:40:45.527" v="248" actId="1076"/>
          <ac:picMkLst>
            <pc:docMk/>
            <pc:sldMk cId="737790684" sldId="1487"/>
            <ac:picMk id="14" creationId="{0B1BC4B5-347C-4D4F-9B4F-977B8A47A208}"/>
          </ac:picMkLst>
        </pc:picChg>
      </pc:sldChg>
      <pc:sldChg chg="modSp add mod modAnim">
        <pc:chgData name="张承勇" userId="04ec64db-0e6d-4542-b62f-9b650ffe9ad6" providerId="ADAL" clId="{B78774BF-6754-413C-BE90-690D3C2C0B2B}" dt="2025-11-22T19:02:14.351" v="1633"/>
        <pc:sldMkLst>
          <pc:docMk/>
          <pc:sldMk cId="302667475" sldId="1488"/>
        </pc:sldMkLst>
        <pc:spChg chg="mod">
          <ac:chgData name="张承勇" userId="04ec64db-0e6d-4542-b62f-9b650ffe9ad6" providerId="ADAL" clId="{B78774BF-6754-413C-BE90-690D3C2C0B2B}" dt="2025-11-22T19:02:14.351" v="1633"/>
          <ac:spMkLst>
            <pc:docMk/>
            <pc:sldMk cId="302667475" sldId="1488"/>
            <ac:spMk id="2" creationId="{BD81B62A-DF2A-A431-F2B0-B095D894C406}"/>
          </ac:spMkLst>
        </pc:spChg>
        <pc:spChg chg="mod">
          <ac:chgData name="张承勇" userId="04ec64db-0e6d-4542-b62f-9b650ffe9ad6" providerId="ADAL" clId="{B78774BF-6754-413C-BE90-690D3C2C0B2B}" dt="2025-11-22T14:20:20.410" v="810" actId="207"/>
          <ac:spMkLst>
            <pc:docMk/>
            <pc:sldMk cId="302667475" sldId="1488"/>
            <ac:spMk id="20" creationId="{160CB389-6FE2-4FDD-AE7D-64F4C650BF5A}"/>
          </ac:spMkLst>
        </pc:spChg>
        <pc:spChg chg="mod">
          <ac:chgData name="张承勇" userId="04ec64db-0e6d-4542-b62f-9b650ffe9ad6" providerId="ADAL" clId="{B78774BF-6754-413C-BE90-690D3C2C0B2B}" dt="2025-11-22T12:36:45.442" v="421" actId="14100"/>
          <ac:spMkLst>
            <pc:docMk/>
            <pc:sldMk cId="302667475" sldId="1488"/>
            <ac:spMk id="28" creationId="{258EE2B8-2BAF-4919-BE56-E1BCAC66CE6B}"/>
          </ac:spMkLst>
        </pc:spChg>
      </pc:sldChg>
      <pc:sldChg chg="addSp delSp modSp add del mod modAnim">
        <pc:chgData name="张承勇" userId="04ec64db-0e6d-4542-b62f-9b650ffe9ad6" providerId="ADAL" clId="{B78774BF-6754-413C-BE90-690D3C2C0B2B}" dt="2025-11-22T13:18:59.339" v="754" actId="47"/>
        <pc:sldMkLst>
          <pc:docMk/>
          <pc:sldMk cId="2368192237" sldId="1489"/>
        </pc:sldMkLst>
        <pc:spChg chg="mod">
          <ac:chgData name="张承勇" userId="04ec64db-0e6d-4542-b62f-9b650ffe9ad6" providerId="ADAL" clId="{B78774BF-6754-413C-BE90-690D3C2C0B2B}" dt="2025-11-22T13:18:24.466" v="753"/>
          <ac:spMkLst>
            <pc:docMk/>
            <pc:sldMk cId="2368192237" sldId="1489"/>
            <ac:spMk id="12" creationId="{0B45930A-596D-4AAB-95D7-AF7657275FB1}"/>
          </ac:spMkLst>
        </pc:spChg>
        <pc:spChg chg="mod">
          <ac:chgData name="张承勇" userId="04ec64db-0e6d-4542-b62f-9b650ffe9ad6" providerId="ADAL" clId="{B78774BF-6754-413C-BE90-690D3C2C0B2B}" dt="2025-11-22T13:18:12.054" v="752"/>
          <ac:spMkLst>
            <pc:docMk/>
            <pc:sldMk cId="2368192237" sldId="1489"/>
            <ac:spMk id="13" creationId="{8B63B8D1-37BF-4B0A-BB42-C758F5AE1996}"/>
          </ac:spMkLst>
        </pc:spChg>
        <pc:spChg chg="add mod">
          <ac:chgData name="张承勇" userId="04ec64db-0e6d-4542-b62f-9b650ffe9ad6" providerId="ADAL" clId="{B78774BF-6754-413C-BE90-690D3C2C0B2B}" dt="2025-11-22T13:18:24.466" v="753"/>
          <ac:spMkLst>
            <pc:docMk/>
            <pc:sldMk cId="2368192237" sldId="1489"/>
            <ac:spMk id="14" creationId="{5EBDA5F4-06B5-433C-8E0A-B46BDFDE63B7}"/>
          </ac:spMkLst>
        </pc:spChg>
        <pc:spChg chg="mod">
          <ac:chgData name="张承勇" userId="04ec64db-0e6d-4542-b62f-9b650ffe9ad6" providerId="ADAL" clId="{B78774BF-6754-413C-BE90-690D3C2C0B2B}" dt="2025-11-22T13:18:24.466" v="753"/>
          <ac:spMkLst>
            <pc:docMk/>
            <pc:sldMk cId="2368192237" sldId="1489"/>
            <ac:spMk id="16" creationId="{8460B113-CE67-4B0B-800A-EEBD0E603875}"/>
          </ac:spMkLst>
        </pc:spChg>
        <pc:spChg chg="del">
          <ac:chgData name="张承勇" userId="04ec64db-0e6d-4542-b62f-9b650ffe9ad6" providerId="ADAL" clId="{B78774BF-6754-413C-BE90-690D3C2C0B2B}" dt="2025-11-22T13:17:50.508" v="750" actId="478"/>
          <ac:spMkLst>
            <pc:docMk/>
            <pc:sldMk cId="2368192237" sldId="1489"/>
            <ac:spMk id="21" creationId="{7622342A-B7BA-4520-82B5-C290FCD26DEB}"/>
          </ac:spMkLst>
        </pc:spChg>
        <pc:spChg chg="del">
          <ac:chgData name="张承勇" userId="04ec64db-0e6d-4542-b62f-9b650ffe9ad6" providerId="ADAL" clId="{B78774BF-6754-413C-BE90-690D3C2C0B2B}" dt="2025-11-22T13:17:50.508" v="750" actId="478"/>
          <ac:spMkLst>
            <pc:docMk/>
            <pc:sldMk cId="2368192237" sldId="1489"/>
            <ac:spMk id="23" creationId="{72D9FA30-E502-47C1-9C1B-9AFB161C5C7A}"/>
          </ac:spMkLst>
        </pc:spChg>
        <pc:spChg chg="del">
          <ac:chgData name="张承勇" userId="04ec64db-0e6d-4542-b62f-9b650ffe9ad6" providerId="ADAL" clId="{B78774BF-6754-413C-BE90-690D3C2C0B2B}" dt="2025-11-22T13:17:53.165" v="751" actId="478"/>
          <ac:spMkLst>
            <pc:docMk/>
            <pc:sldMk cId="2368192237" sldId="1489"/>
            <ac:spMk id="24" creationId="{11C22733-053A-4C6C-99E9-9EECD95182BC}"/>
          </ac:spMkLst>
        </pc:spChg>
        <pc:grpChg chg="add mod">
          <ac:chgData name="张承勇" userId="04ec64db-0e6d-4542-b62f-9b650ffe9ad6" providerId="ADAL" clId="{B78774BF-6754-413C-BE90-690D3C2C0B2B}" dt="2025-11-22T13:18:24.466" v="753"/>
          <ac:grpSpMkLst>
            <pc:docMk/>
            <pc:sldMk cId="2368192237" sldId="1489"/>
            <ac:grpSpMk id="9" creationId="{D48A5C51-721D-4A63-B62E-406A53A4377C}"/>
          </ac:grpSpMkLst>
        </pc:grpChg>
        <pc:grpChg chg="add mod">
          <ac:chgData name="张承勇" userId="04ec64db-0e6d-4542-b62f-9b650ffe9ad6" providerId="ADAL" clId="{B78774BF-6754-413C-BE90-690D3C2C0B2B}" dt="2025-11-22T13:18:24.466" v="753"/>
          <ac:grpSpMkLst>
            <pc:docMk/>
            <pc:sldMk cId="2368192237" sldId="1489"/>
            <ac:grpSpMk id="15" creationId="{19CEF732-88FB-4A20-9D7E-E61C06ACBFAF}"/>
          </ac:grpSpMkLst>
        </pc:grpChg>
        <pc:picChg chg="mod">
          <ac:chgData name="张承勇" userId="04ec64db-0e6d-4542-b62f-9b650ffe9ad6" providerId="ADAL" clId="{B78774BF-6754-413C-BE90-690D3C2C0B2B}" dt="2025-11-22T13:18:24.466" v="753"/>
          <ac:picMkLst>
            <pc:docMk/>
            <pc:sldMk cId="2368192237" sldId="1489"/>
            <ac:picMk id="10" creationId="{FD239EB3-9E70-4A04-A787-1F0603A69056}"/>
          </ac:picMkLst>
        </pc:picChg>
        <pc:picChg chg="mod">
          <ac:chgData name="张承勇" userId="04ec64db-0e6d-4542-b62f-9b650ffe9ad6" providerId="ADAL" clId="{B78774BF-6754-413C-BE90-690D3C2C0B2B}" dt="2025-11-22T13:18:24.466" v="753"/>
          <ac:picMkLst>
            <pc:docMk/>
            <pc:sldMk cId="2368192237" sldId="1489"/>
            <ac:picMk id="17" creationId="{D9C2D54A-A2D6-4C07-91FA-3B3D18393CC7}"/>
          </ac:picMkLst>
        </pc:picChg>
      </pc:sldChg>
      <pc:sldChg chg="add del">
        <pc:chgData name="张承勇" userId="04ec64db-0e6d-4542-b62f-9b650ffe9ad6" providerId="ADAL" clId="{B78774BF-6754-413C-BE90-690D3C2C0B2B}" dt="2025-11-22T13:04:15.857" v="686" actId="2696"/>
        <pc:sldMkLst>
          <pc:docMk/>
          <pc:sldMk cId="3918033610" sldId="1489"/>
        </pc:sldMkLst>
      </pc:sldChg>
      <pc:sldChg chg="modSp add mod">
        <pc:chgData name="张承勇" userId="04ec64db-0e6d-4542-b62f-9b650ffe9ad6" providerId="ADAL" clId="{B78774BF-6754-413C-BE90-690D3C2C0B2B}" dt="2025-11-22T19:04:24.648" v="1660"/>
        <pc:sldMkLst>
          <pc:docMk/>
          <pc:sldMk cId="4185907391" sldId="1489"/>
        </pc:sldMkLst>
        <pc:spChg chg="mod">
          <ac:chgData name="张承勇" userId="04ec64db-0e6d-4542-b62f-9b650ffe9ad6" providerId="ADAL" clId="{B78774BF-6754-413C-BE90-690D3C2C0B2B}" dt="2025-11-22T14:23:34.387" v="815" actId="113"/>
          <ac:spMkLst>
            <pc:docMk/>
            <pc:sldMk cId="4185907391" sldId="1489"/>
            <ac:spMk id="9" creationId="{F35F9BF2-41C4-42F8-B958-D613C8A48356}"/>
          </ac:spMkLst>
        </pc:spChg>
        <pc:spChg chg="mod">
          <ac:chgData name="张承勇" userId="04ec64db-0e6d-4542-b62f-9b650ffe9ad6" providerId="ADAL" clId="{B78774BF-6754-413C-BE90-690D3C2C0B2B}" dt="2025-11-22T19:04:24.648" v="1660"/>
          <ac:spMkLst>
            <pc:docMk/>
            <pc:sldMk cId="4185907391" sldId="1489"/>
            <ac:spMk id="14" creationId="{38572C8A-5FD0-450B-9423-966384B3D47D}"/>
          </ac:spMkLst>
        </pc:spChg>
        <pc:spChg chg="mod">
          <ac:chgData name="张承勇" userId="04ec64db-0e6d-4542-b62f-9b650ffe9ad6" providerId="ADAL" clId="{B78774BF-6754-413C-BE90-690D3C2C0B2B}" dt="2025-11-22T14:23:37.002" v="816" actId="113"/>
          <ac:spMkLst>
            <pc:docMk/>
            <pc:sldMk cId="4185907391" sldId="1489"/>
            <ac:spMk id="26" creationId="{12B03A50-2580-4582-93D0-61194F38C236}"/>
          </ac:spMkLst>
        </pc:spChg>
      </pc:sldChg>
      <pc:sldChg chg="addSp delSp modSp add del mod addAnim delAnim modAnim">
        <pc:chgData name="张承勇" userId="04ec64db-0e6d-4542-b62f-9b650ffe9ad6" providerId="ADAL" clId="{B78774BF-6754-413C-BE90-690D3C2C0B2B}" dt="2025-11-22T17:25:55.509" v="982" actId="47"/>
        <pc:sldMkLst>
          <pc:docMk/>
          <pc:sldMk cId="66110705" sldId="1490"/>
        </pc:sldMkLst>
        <pc:spChg chg="mod">
          <ac:chgData name="张承勇" userId="04ec64db-0e6d-4542-b62f-9b650ffe9ad6" providerId="ADAL" clId="{B78774BF-6754-413C-BE90-690D3C2C0B2B}" dt="2025-11-22T17:14:44.237" v="935" actId="1076"/>
          <ac:spMkLst>
            <pc:docMk/>
            <pc:sldMk cId="66110705" sldId="1490"/>
            <ac:spMk id="6" creationId="{A66F0B6D-69A5-49B6-93AF-614417B8BBAE}"/>
          </ac:spMkLst>
        </pc:spChg>
        <pc:spChg chg="add mod">
          <ac:chgData name="张承勇" userId="04ec64db-0e6d-4542-b62f-9b650ffe9ad6" providerId="ADAL" clId="{B78774BF-6754-413C-BE90-690D3C2C0B2B}" dt="2025-11-22T17:23:37.394" v="968" actId="21"/>
          <ac:spMkLst>
            <pc:docMk/>
            <pc:sldMk cId="66110705" sldId="1490"/>
            <ac:spMk id="16" creationId="{B72FB718-F640-402D-9178-582A0DF34D76}"/>
          </ac:spMkLst>
        </pc:spChg>
        <pc:spChg chg="add mod">
          <ac:chgData name="张承勇" userId="04ec64db-0e6d-4542-b62f-9b650ffe9ad6" providerId="ADAL" clId="{B78774BF-6754-413C-BE90-690D3C2C0B2B}" dt="2025-11-22T17:15:27.180" v="944" actId="164"/>
          <ac:spMkLst>
            <pc:docMk/>
            <pc:sldMk cId="66110705" sldId="1490"/>
            <ac:spMk id="19" creationId="{07A86E43-F8FD-4615-8C4C-873795426205}"/>
          </ac:spMkLst>
        </pc:spChg>
        <pc:spChg chg="del mod">
          <ac:chgData name="张承勇" userId="04ec64db-0e6d-4542-b62f-9b650ffe9ad6" providerId="ADAL" clId="{B78774BF-6754-413C-BE90-690D3C2C0B2B}" dt="2025-11-22T17:14:53.042" v="937" actId="478"/>
          <ac:spMkLst>
            <pc:docMk/>
            <pc:sldMk cId="66110705" sldId="1490"/>
            <ac:spMk id="24" creationId="{E4DE57C7-6620-4697-A2AE-8B0F071F69F5}"/>
          </ac:spMkLst>
        </pc:spChg>
        <pc:spChg chg="mod">
          <ac:chgData name="张承勇" userId="04ec64db-0e6d-4542-b62f-9b650ffe9ad6" providerId="ADAL" clId="{B78774BF-6754-413C-BE90-690D3C2C0B2B}" dt="2025-11-22T17:11:17.124" v="911" actId="1076"/>
          <ac:spMkLst>
            <pc:docMk/>
            <pc:sldMk cId="66110705" sldId="1490"/>
            <ac:spMk id="25" creationId="{DE58E8A2-0157-4081-A89A-44CA85D4AE8A}"/>
          </ac:spMkLst>
        </pc:spChg>
        <pc:grpChg chg="add mod ord">
          <ac:chgData name="张承勇" userId="04ec64db-0e6d-4542-b62f-9b650ffe9ad6" providerId="ADAL" clId="{B78774BF-6754-413C-BE90-690D3C2C0B2B}" dt="2025-11-22T17:15:36.412" v="946" actId="167"/>
          <ac:grpSpMkLst>
            <pc:docMk/>
            <pc:sldMk cId="66110705" sldId="1490"/>
            <ac:grpSpMk id="3" creationId="{811FE3EB-2A7D-481F-9751-33F9751BE300}"/>
          </ac:grpSpMkLst>
        </pc:grpChg>
        <pc:grpChg chg="del mod">
          <ac:chgData name="张承勇" userId="04ec64db-0e6d-4542-b62f-9b650ffe9ad6" providerId="ADAL" clId="{B78774BF-6754-413C-BE90-690D3C2C0B2B}" dt="2025-11-22T17:14:36.214" v="934" actId="478"/>
          <ac:grpSpMkLst>
            <pc:docMk/>
            <pc:sldMk cId="66110705" sldId="1490"/>
            <ac:grpSpMk id="8" creationId="{718B0AA7-121C-464A-81D3-FD152D894B26}"/>
          </ac:grpSpMkLst>
        </pc:grpChg>
        <pc:picChg chg="add mod ord">
          <ac:chgData name="张承勇" userId="04ec64db-0e6d-4542-b62f-9b650ffe9ad6" providerId="ADAL" clId="{B78774BF-6754-413C-BE90-690D3C2C0B2B}" dt="2025-11-22T17:15:27.180" v="944" actId="164"/>
          <ac:picMkLst>
            <pc:docMk/>
            <pc:sldMk cId="66110705" sldId="1490"/>
            <ac:picMk id="17" creationId="{FB714BD3-E7A9-40FB-B9E2-87B917A3D51D}"/>
          </ac:picMkLst>
        </pc:picChg>
      </pc:sldChg>
      <pc:sldChg chg="modSp add mod">
        <pc:chgData name="张承勇" userId="04ec64db-0e6d-4542-b62f-9b650ffe9ad6" providerId="ADAL" clId="{B78774BF-6754-413C-BE90-690D3C2C0B2B}" dt="2025-11-22T19:07:15.656" v="1693"/>
        <pc:sldMkLst>
          <pc:docMk/>
          <pc:sldMk cId="2989386247" sldId="1491"/>
        </pc:sldMkLst>
        <pc:spChg chg="mod">
          <ac:chgData name="张承勇" userId="04ec64db-0e6d-4542-b62f-9b650ffe9ad6" providerId="ADAL" clId="{B78774BF-6754-413C-BE90-690D3C2C0B2B}" dt="2025-11-22T19:07:15.656" v="1693"/>
          <ac:spMkLst>
            <pc:docMk/>
            <pc:sldMk cId="2989386247" sldId="1491"/>
            <ac:spMk id="21" creationId="{0CE0B80B-C312-49E1-AB85-54FCB10ED364}"/>
          </ac:spMkLst>
        </pc:spChg>
        <pc:spChg chg="mod">
          <ac:chgData name="张承勇" userId="04ec64db-0e6d-4542-b62f-9b650ffe9ad6" providerId="ADAL" clId="{B78774BF-6754-413C-BE90-690D3C2C0B2B}" dt="2025-11-22T19:05:54.386" v="1678"/>
          <ac:spMkLst>
            <pc:docMk/>
            <pc:sldMk cId="2989386247" sldId="1491"/>
            <ac:spMk id="22" creationId="{990BD3F9-0414-4435-8150-F543A6F37EBD}"/>
          </ac:spMkLst>
        </pc:spChg>
        <pc:spChg chg="mod">
          <ac:chgData name="张承勇" userId="04ec64db-0e6d-4542-b62f-9b650ffe9ad6" providerId="ADAL" clId="{B78774BF-6754-413C-BE90-690D3C2C0B2B}" dt="2025-11-22T18:24:03.082" v="1325" actId="113"/>
          <ac:spMkLst>
            <pc:docMk/>
            <pc:sldMk cId="2989386247" sldId="1491"/>
            <ac:spMk id="28" creationId="{CB7EADD1-5A80-41EF-AE20-EAF756996091}"/>
          </ac:spMkLst>
        </pc:spChg>
        <pc:spChg chg="mod">
          <ac:chgData name="张承勇" userId="04ec64db-0e6d-4542-b62f-9b650ffe9ad6" providerId="ADAL" clId="{B78774BF-6754-413C-BE90-690D3C2C0B2B}" dt="2025-11-22T18:23:58.246" v="1324" actId="113"/>
          <ac:spMkLst>
            <pc:docMk/>
            <pc:sldMk cId="2989386247" sldId="1491"/>
            <ac:spMk id="30" creationId="{0E29D3D7-0133-4F00-878A-4814A24BDB01}"/>
          </ac:spMkLst>
        </pc:spChg>
      </pc:sldChg>
      <pc:sldChg chg="modSp add mod">
        <pc:chgData name="张承勇" userId="04ec64db-0e6d-4542-b62f-9b650ffe9ad6" providerId="ADAL" clId="{B78774BF-6754-413C-BE90-690D3C2C0B2B}" dt="2025-11-22T19:05:59.465" v="1679"/>
        <pc:sldMkLst>
          <pc:docMk/>
          <pc:sldMk cId="396344694" sldId="1492"/>
        </pc:sldMkLst>
        <pc:spChg chg="mod">
          <ac:chgData name="张承勇" userId="04ec64db-0e6d-4542-b62f-9b650ffe9ad6" providerId="ADAL" clId="{B78774BF-6754-413C-BE90-690D3C2C0B2B}" dt="2025-11-22T18:23:48.348" v="1323" actId="113"/>
          <ac:spMkLst>
            <pc:docMk/>
            <pc:sldMk cId="396344694" sldId="1492"/>
            <ac:spMk id="25" creationId="{929B1078-60BF-4ACD-AC67-ECAAF59D0107}"/>
          </ac:spMkLst>
        </pc:spChg>
        <pc:spChg chg="mod">
          <ac:chgData name="张承勇" userId="04ec64db-0e6d-4542-b62f-9b650ffe9ad6" providerId="ADAL" clId="{B78774BF-6754-413C-BE90-690D3C2C0B2B}" dt="2025-11-22T19:05:59.465" v="1679"/>
          <ac:spMkLst>
            <pc:docMk/>
            <pc:sldMk cId="396344694" sldId="1492"/>
            <ac:spMk id="50" creationId="{1AD99811-06B9-4C7D-87A4-B0884C4C3CE5}"/>
          </ac:spMkLst>
        </pc:spChg>
      </pc:sldChg>
      <pc:sldChg chg="addSp delSp modSp add mod modAnim">
        <pc:chgData name="张承勇" userId="04ec64db-0e6d-4542-b62f-9b650ffe9ad6" providerId="ADAL" clId="{B78774BF-6754-413C-BE90-690D3C2C0B2B}" dt="2025-11-22T23:45:29.455" v="2290" actId="1076"/>
        <pc:sldMkLst>
          <pc:docMk/>
          <pc:sldMk cId="3805285579" sldId="1493"/>
        </pc:sldMkLst>
        <pc:spChg chg="mod">
          <ac:chgData name="张承勇" userId="04ec64db-0e6d-4542-b62f-9b650ffe9ad6" providerId="ADAL" clId="{B78774BF-6754-413C-BE90-690D3C2C0B2B}" dt="2025-11-22T19:06:15.899" v="1684"/>
          <ac:spMkLst>
            <pc:docMk/>
            <pc:sldMk cId="3805285579" sldId="1493"/>
            <ac:spMk id="2" creationId="{BD81B62A-DF2A-A431-F2B0-B095D894C406}"/>
          </ac:spMkLst>
        </pc:spChg>
        <pc:spChg chg="add del">
          <ac:chgData name="张承勇" userId="04ec64db-0e6d-4542-b62f-9b650ffe9ad6" providerId="ADAL" clId="{B78774BF-6754-413C-BE90-690D3C2C0B2B}" dt="2025-11-22T18:49:57.358" v="1427" actId="22"/>
          <ac:spMkLst>
            <pc:docMk/>
            <pc:sldMk cId="3805285579" sldId="1493"/>
            <ac:spMk id="15" creationId="{F379F65A-B19E-4F28-9BEA-57871D166EA5}"/>
          </ac:spMkLst>
        </pc:spChg>
        <pc:spChg chg="add mod">
          <ac:chgData name="张承勇" userId="04ec64db-0e6d-4542-b62f-9b650ffe9ad6" providerId="ADAL" clId="{B78774BF-6754-413C-BE90-690D3C2C0B2B}" dt="2025-11-22T23:45:16.193" v="2288" actId="1076"/>
          <ac:spMkLst>
            <pc:docMk/>
            <pc:sldMk cId="3805285579" sldId="1493"/>
            <ac:spMk id="17" creationId="{A3C4A918-56C4-4857-B7A0-809D812E4518}"/>
          </ac:spMkLst>
        </pc:spChg>
        <pc:spChg chg="mod">
          <ac:chgData name="张承勇" userId="04ec64db-0e6d-4542-b62f-9b650ffe9ad6" providerId="ADAL" clId="{B78774BF-6754-413C-BE90-690D3C2C0B2B}" dt="2025-11-22T23:44:00.448" v="2266"/>
          <ac:spMkLst>
            <pc:docMk/>
            <pc:sldMk cId="3805285579" sldId="1493"/>
            <ac:spMk id="21" creationId="{C3552DC6-4CF6-4E5A-A7FE-C5D6E0AE7D47}"/>
          </ac:spMkLst>
        </pc:spChg>
        <pc:spChg chg="mod">
          <ac:chgData name="张承勇" userId="04ec64db-0e6d-4542-b62f-9b650ffe9ad6" providerId="ADAL" clId="{B78774BF-6754-413C-BE90-690D3C2C0B2B}" dt="2025-11-22T19:00:24.753" v="1625" actId="1076"/>
          <ac:spMkLst>
            <pc:docMk/>
            <pc:sldMk cId="3805285579" sldId="1493"/>
            <ac:spMk id="24" creationId="{7C312375-0474-4333-AFCF-16C0E97F5AFE}"/>
          </ac:spMkLst>
        </pc:spChg>
        <pc:spChg chg="mod">
          <ac:chgData name="张承勇" userId="04ec64db-0e6d-4542-b62f-9b650ffe9ad6" providerId="ADAL" clId="{B78774BF-6754-413C-BE90-690D3C2C0B2B}" dt="2025-11-22T23:45:29.455" v="2290" actId="1076"/>
          <ac:spMkLst>
            <pc:docMk/>
            <pc:sldMk cId="3805285579" sldId="1493"/>
            <ac:spMk id="36" creationId="{8E0DEF43-F241-469D-8F3C-EBFBBF4B522C}"/>
          </ac:spMkLst>
        </pc:spChg>
        <pc:spChg chg="mod">
          <ac:chgData name="张承勇" userId="04ec64db-0e6d-4542-b62f-9b650ffe9ad6" providerId="ADAL" clId="{B78774BF-6754-413C-BE90-690D3C2C0B2B}" dt="2025-11-22T18:59:32.716" v="1623" actId="20577"/>
          <ac:spMkLst>
            <pc:docMk/>
            <pc:sldMk cId="3805285579" sldId="1493"/>
            <ac:spMk id="37" creationId="{EAFC8BA3-73D9-4CFC-BC8F-DDB513FA06F6}"/>
          </ac:spMkLst>
        </pc:spChg>
        <pc:grpChg chg="add mod ord">
          <ac:chgData name="张承勇" userId="04ec64db-0e6d-4542-b62f-9b650ffe9ad6" providerId="ADAL" clId="{B78774BF-6754-413C-BE90-690D3C2C0B2B}" dt="2025-11-22T23:45:25.935" v="2289" actId="1076"/>
          <ac:grpSpMkLst>
            <pc:docMk/>
            <pc:sldMk cId="3805285579" sldId="1493"/>
            <ac:grpSpMk id="3" creationId="{1E8EBBAB-8E27-4A1C-8159-6FACB315C692}"/>
          </ac:grpSpMkLst>
        </pc:grpChg>
        <pc:grpChg chg="add mod">
          <ac:chgData name="张承勇" userId="04ec64db-0e6d-4542-b62f-9b650ffe9ad6" providerId="ADAL" clId="{B78774BF-6754-413C-BE90-690D3C2C0B2B}" dt="2025-11-22T23:44:36.826" v="2283" actId="1076"/>
          <ac:grpSpMkLst>
            <pc:docMk/>
            <pc:sldMk cId="3805285579" sldId="1493"/>
            <ac:grpSpMk id="18" creationId="{7096DCC5-2F1F-449C-AC80-51A92EB72570}"/>
          </ac:grpSpMkLst>
        </pc:grpChg>
        <pc:grpChg chg="mod">
          <ac:chgData name="张承勇" userId="04ec64db-0e6d-4542-b62f-9b650ffe9ad6" providerId="ADAL" clId="{B78774BF-6754-413C-BE90-690D3C2C0B2B}" dt="2025-11-22T18:49:38.517" v="1421" actId="164"/>
          <ac:grpSpMkLst>
            <pc:docMk/>
            <pc:sldMk cId="3805285579" sldId="1493"/>
            <ac:grpSpMk id="38" creationId="{CCA53E24-05F3-4C61-BD38-C6AADBCB5F97}"/>
          </ac:grpSpMkLst>
        </pc:grpChg>
        <pc:picChg chg="mod">
          <ac:chgData name="张承勇" userId="04ec64db-0e6d-4542-b62f-9b650ffe9ad6" providerId="ADAL" clId="{B78774BF-6754-413C-BE90-690D3C2C0B2B}" dt="2025-11-22T18:49:38.517" v="1421" actId="164"/>
          <ac:picMkLst>
            <pc:docMk/>
            <pc:sldMk cId="3805285579" sldId="1493"/>
            <ac:picMk id="4" creationId="{AD053D6F-4E05-4C9C-BD98-C80B35016B43}"/>
          </ac:picMkLst>
        </pc:picChg>
        <pc:picChg chg="mod">
          <ac:chgData name="张承勇" userId="04ec64db-0e6d-4542-b62f-9b650ffe9ad6" providerId="ADAL" clId="{B78774BF-6754-413C-BE90-690D3C2C0B2B}" dt="2025-11-22T23:44:34.345" v="2282" actId="1076"/>
          <ac:picMkLst>
            <pc:docMk/>
            <pc:sldMk cId="3805285579" sldId="1493"/>
            <ac:picMk id="13" creationId="{5CC9A7F0-64B5-4FB2-AB6C-2A6470C81B6F}"/>
          </ac:picMkLst>
        </pc:picChg>
        <pc:picChg chg="mod">
          <ac:chgData name="张承勇" userId="04ec64db-0e6d-4542-b62f-9b650ffe9ad6" providerId="ADAL" clId="{B78774BF-6754-413C-BE90-690D3C2C0B2B}" dt="2025-11-22T23:44:00.448" v="2266"/>
          <ac:picMkLst>
            <pc:docMk/>
            <pc:sldMk cId="3805285579" sldId="1493"/>
            <ac:picMk id="19" creationId="{9D2420C9-5239-4647-A545-4208E66ACBD5}"/>
          </ac:picMkLst>
        </pc:picChg>
        <pc:cxnChg chg="mod">
          <ac:chgData name="张承勇" userId="04ec64db-0e6d-4542-b62f-9b650ffe9ad6" providerId="ADAL" clId="{B78774BF-6754-413C-BE90-690D3C2C0B2B}" dt="2025-11-22T23:44:00.448" v="2266"/>
          <ac:cxnSpMkLst>
            <pc:docMk/>
            <pc:sldMk cId="3805285579" sldId="1493"/>
            <ac:cxnSpMk id="22" creationId="{7B7BCEEC-74FA-45A4-8ED7-F00F0CE7A3D4}"/>
          </ac:cxnSpMkLst>
        </pc:cxnChg>
      </pc:sldChg>
      <pc:sldChg chg="addSp delSp modSp add mod modAnim">
        <pc:chgData name="张承勇" userId="04ec64db-0e6d-4542-b62f-9b650ffe9ad6" providerId="ADAL" clId="{B78774BF-6754-413C-BE90-690D3C2C0B2B}" dt="2025-11-23T00:11:55.051" v="2442"/>
        <pc:sldMkLst>
          <pc:docMk/>
          <pc:sldMk cId="119480024" sldId="1494"/>
        </pc:sldMkLst>
        <pc:spChg chg="add del">
          <ac:chgData name="张承勇" userId="04ec64db-0e6d-4542-b62f-9b650ffe9ad6" providerId="ADAL" clId="{B78774BF-6754-413C-BE90-690D3C2C0B2B}" dt="2025-11-22T14:40:36.704" v="889" actId="22"/>
          <ac:spMkLst>
            <pc:docMk/>
            <pc:sldMk cId="119480024" sldId="1494"/>
            <ac:spMk id="9" creationId="{E4CB240F-B984-474B-9780-CD13C1439230}"/>
          </ac:spMkLst>
        </pc:spChg>
        <pc:spChg chg="add mod">
          <ac:chgData name="张承勇" userId="04ec64db-0e6d-4542-b62f-9b650ffe9ad6" providerId="ADAL" clId="{B78774BF-6754-413C-BE90-690D3C2C0B2B}" dt="2025-11-22T14:40:51.500" v="894" actId="1076"/>
          <ac:spMkLst>
            <pc:docMk/>
            <pc:sldMk cId="119480024" sldId="1494"/>
            <ac:spMk id="11" creationId="{C4D0495C-6E27-4FF2-ADD8-40542354863B}"/>
          </ac:spMkLst>
        </pc:spChg>
        <pc:spChg chg="mod">
          <ac:chgData name="张承勇" userId="04ec64db-0e6d-4542-b62f-9b650ffe9ad6" providerId="ADAL" clId="{B78774BF-6754-413C-BE90-690D3C2C0B2B}" dt="2025-11-22T19:05:12.260" v="1671"/>
          <ac:spMkLst>
            <pc:docMk/>
            <pc:sldMk cId="119480024" sldId="1494"/>
            <ac:spMk id="13" creationId="{30A5911A-1DB5-4740-B215-6EF34BB8E364}"/>
          </ac:spMkLst>
        </pc:spChg>
        <pc:spChg chg="mod">
          <ac:chgData name="张承勇" userId="04ec64db-0e6d-4542-b62f-9b650ffe9ad6" providerId="ADAL" clId="{B78774BF-6754-413C-BE90-690D3C2C0B2B}" dt="2025-11-22T14:40:31.886" v="887" actId="21"/>
          <ac:spMkLst>
            <pc:docMk/>
            <pc:sldMk cId="119480024" sldId="1494"/>
            <ac:spMk id="17" creationId="{BCA0D17E-1352-4A8D-A9CA-327C0BE7D827}"/>
          </ac:spMkLst>
        </pc:spChg>
      </pc:sldChg>
      <pc:sldChg chg="add del">
        <pc:chgData name="张承勇" userId="04ec64db-0e6d-4542-b62f-9b650ffe9ad6" providerId="ADAL" clId="{B78774BF-6754-413C-BE90-690D3C2C0B2B}" dt="2025-11-22T17:44:50.942" v="1137" actId="47"/>
        <pc:sldMkLst>
          <pc:docMk/>
          <pc:sldMk cId="1889113519" sldId="1495"/>
        </pc:sldMkLst>
      </pc:sldChg>
      <pc:sldChg chg="modSp add mod">
        <pc:chgData name="张承勇" userId="04ec64db-0e6d-4542-b62f-9b650ffe9ad6" providerId="ADAL" clId="{B78774BF-6754-413C-BE90-690D3C2C0B2B}" dt="2025-11-23T00:07:54.412" v="2411" actId="1076"/>
        <pc:sldMkLst>
          <pc:docMk/>
          <pc:sldMk cId="2136778646" sldId="1496"/>
        </pc:sldMkLst>
        <pc:spChg chg="mod">
          <ac:chgData name="张承勇" userId="04ec64db-0e6d-4542-b62f-9b650ffe9ad6" providerId="ADAL" clId="{B78774BF-6754-413C-BE90-690D3C2C0B2B}" dt="2025-11-22T17:37:36.217" v="1062" actId="14100"/>
          <ac:spMkLst>
            <pc:docMk/>
            <pc:sldMk cId="2136778646" sldId="1496"/>
            <ac:spMk id="6" creationId="{A66F0B6D-69A5-49B6-93AF-614417B8BBAE}"/>
          </ac:spMkLst>
        </pc:spChg>
        <pc:spChg chg="mod">
          <ac:chgData name="张承勇" userId="04ec64db-0e6d-4542-b62f-9b650ffe9ad6" providerId="ADAL" clId="{B78774BF-6754-413C-BE90-690D3C2C0B2B}" dt="2025-11-22T19:04:34.541" v="1662"/>
          <ac:spMkLst>
            <pc:docMk/>
            <pc:sldMk cId="2136778646" sldId="1496"/>
            <ac:spMk id="14" creationId="{213ECAAC-BFE8-42A2-B2B9-8BA32DB07C69}"/>
          </ac:spMkLst>
        </pc:spChg>
        <pc:spChg chg="mod">
          <ac:chgData name="张承勇" userId="04ec64db-0e6d-4542-b62f-9b650ffe9ad6" providerId="ADAL" clId="{B78774BF-6754-413C-BE90-690D3C2C0B2B}" dt="2025-11-22T17:37:40.459" v="1063" actId="1076"/>
          <ac:spMkLst>
            <pc:docMk/>
            <pc:sldMk cId="2136778646" sldId="1496"/>
            <ac:spMk id="24" creationId="{1D586F59-2FD5-4EDF-BDB2-142FD02466C4}"/>
          </ac:spMkLst>
        </pc:spChg>
        <pc:grpChg chg="mod ord">
          <ac:chgData name="张承勇" userId="04ec64db-0e6d-4542-b62f-9b650ffe9ad6" providerId="ADAL" clId="{B78774BF-6754-413C-BE90-690D3C2C0B2B}" dt="2025-11-23T00:07:54.412" v="2411" actId="1076"/>
          <ac:grpSpMkLst>
            <pc:docMk/>
            <pc:sldMk cId="2136778646" sldId="1496"/>
            <ac:grpSpMk id="29" creationId="{576AA662-36F3-47E1-9F38-51E297EB9E0E}"/>
          </ac:grpSpMkLst>
        </pc:grpChg>
      </pc:sldChg>
      <pc:sldChg chg="modSp add mod">
        <pc:chgData name="张承勇" userId="04ec64db-0e6d-4542-b62f-9b650ffe9ad6" providerId="ADAL" clId="{B78774BF-6754-413C-BE90-690D3C2C0B2B}" dt="2025-11-22T19:13:43.161" v="1755" actId="1076"/>
        <pc:sldMkLst>
          <pc:docMk/>
          <pc:sldMk cId="2305900010" sldId="1497"/>
        </pc:sldMkLst>
        <pc:spChg chg="mod">
          <ac:chgData name="张承勇" userId="04ec64db-0e6d-4542-b62f-9b650ffe9ad6" providerId="ADAL" clId="{B78774BF-6754-413C-BE90-690D3C2C0B2B}" dt="2025-11-22T19:04:49.589" v="1665"/>
          <ac:spMkLst>
            <pc:docMk/>
            <pc:sldMk cId="2305900010" sldId="1497"/>
            <ac:spMk id="30" creationId="{21B1F0FE-D228-4E36-8BB9-E539BF60DD63}"/>
          </ac:spMkLst>
        </pc:spChg>
        <pc:picChg chg="mod">
          <ac:chgData name="张承勇" userId="04ec64db-0e6d-4542-b62f-9b650ffe9ad6" providerId="ADAL" clId="{B78774BF-6754-413C-BE90-690D3C2C0B2B}" dt="2025-11-22T19:13:43.161" v="1755" actId="1076"/>
          <ac:picMkLst>
            <pc:docMk/>
            <pc:sldMk cId="2305900010" sldId="1497"/>
            <ac:picMk id="16" creationId="{EDA4B8A5-6DD7-4FE4-AD7C-46088868BE3E}"/>
          </ac:picMkLst>
        </pc:picChg>
      </pc:sldChg>
      <pc:sldChg chg="modSp add mod">
        <pc:chgData name="张承勇" userId="04ec64db-0e6d-4542-b62f-9b650ffe9ad6" providerId="ADAL" clId="{B78774BF-6754-413C-BE90-690D3C2C0B2B}" dt="2025-11-22T19:04:53.283" v="1666"/>
        <pc:sldMkLst>
          <pc:docMk/>
          <pc:sldMk cId="1388385474" sldId="1498"/>
        </pc:sldMkLst>
        <pc:spChg chg="mod">
          <ac:chgData name="张承勇" userId="04ec64db-0e6d-4542-b62f-9b650ffe9ad6" providerId="ADAL" clId="{B78774BF-6754-413C-BE90-690D3C2C0B2B}" dt="2025-11-22T19:04:53.283" v="1666"/>
          <ac:spMkLst>
            <pc:docMk/>
            <pc:sldMk cId="1388385474" sldId="1498"/>
            <ac:spMk id="37" creationId="{F6152F4E-2444-4B5A-9E40-2064667B1F2F}"/>
          </ac:spMkLst>
        </pc:spChg>
        <pc:spChg chg="mod">
          <ac:chgData name="张承勇" userId="04ec64db-0e6d-4542-b62f-9b650ffe9ad6" providerId="ADAL" clId="{B78774BF-6754-413C-BE90-690D3C2C0B2B}" dt="2025-11-22T17:42:14.010" v="1116" actId="403"/>
          <ac:spMkLst>
            <pc:docMk/>
            <pc:sldMk cId="1388385474" sldId="1498"/>
            <ac:spMk id="39" creationId="{86B84754-BCCE-4F32-B4A4-651B7B51F601}"/>
          </ac:spMkLst>
        </pc:spChg>
        <pc:grpChg chg="mod">
          <ac:chgData name="张承勇" userId="04ec64db-0e6d-4542-b62f-9b650ffe9ad6" providerId="ADAL" clId="{B78774BF-6754-413C-BE90-690D3C2C0B2B}" dt="2025-11-22T17:41:28.740" v="1105" actId="20577"/>
          <ac:grpSpMkLst>
            <pc:docMk/>
            <pc:sldMk cId="1388385474" sldId="1498"/>
            <ac:grpSpMk id="40" creationId="{18886514-1E09-4B40-B66D-441789C198DF}"/>
          </ac:grpSpMkLst>
        </pc:grpChg>
        <pc:picChg chg="mod">
          <ac:chgData name="张承勇" userId="04ec64db-0e6d-4542-b62f-9b650ffe9ad6" providerId="ADAL" clId="{B78774BF-6754-413C-BE90-690D3C2C0B2B}" dt="2025-11-22T17:41:28.740" v="1105" actId="20577"/>
          <ac:picMkLst>
            <pc:docMk/>
            <pc:sldMk cId="1388385474" sldId="1498"/>
            <ac:picMk id="34" creationId="{AB1541A9-7290-4250-BE24-568CC6985D0D}"/>
          </ac:picMkLst>
        </pc:picChg>
      </pc:sldChg>
      <pc:sldChg chg="addSp delSp modSp add mod delAnim">
        <pc:chgData name="张承勇" userId="04ec64db-0e6d-4542-b62f-9b650ffe9ad6" providerId="ADAL" clId="{B78774BF-6754-413C-BE90-690D3C2C0B2B}" dt="2025-11-23T00:12:17.186" v="2445" actId="14100"/>
        <pc:sldMkLst>
          <pc:docMk/>
          <pc:sldMk cId="3842529047" sldId="1499"/>
        </pc:sldMkLst>
        <pc:spChg chg="del">
          <ac:chgData name="张承勇" userId="04ec64db-0e6d-4542-b62f-9b650ffe9ad6" providerId="ADAL" clId="{B78774BF-6754-413C-BE90-690D3C2C0B2B}" dt="2025-11-22T17:46:10.004" v="1140" actId="478"/>
          <ac:spMkLst>
            <pc:docMk/>
            <pc:sldMk cId="3842529047" sldId="1499"/>
            <ac:spMk id="17" creationId="{525F0146-34AD-4F27-8A8A-861DD4512731}"/>
          </ac:spMkLst>
        </pc:spChg>
        <pc:spChg chg="mod">
          <ac:chgData name="张承勇" userId="04ec64db-0e6d-4542-b62f-9b650ffe9ad6" providerId="ADAL" clId="{B78774BF-6754-413C-BE90-690D3C2C0B2B}" dt="2025-11-22T23:22:41.437" v="1889" actId="1076"/>
          <ac:spMkLst>
            <pc:docMk/>
            <pc:sldMk cId="3842529047" sldId="1499"/>
            <ac:spMk id="21" creationId="{0CE0B80B-C312-49E1-AB85-54FCB10ED364}"/>
          </ac:spMkLst>
        </pc:spChg>
        <pc:spChg chg="mod">
          <ac:chgData name="张承勇" userId="04ec64db-0e6d-4542-b62f-9b650ffe9ad6" providerId="ADAL" clId="{B78774BF-6754-413C-BE90-690D3C2C0B2B}" dt="2025-11-22T19:05:46.293" v="1677" actId="20577"/>
          <ac:spMkLst>
            <pc:docMk/>
            <pc:sldMk cId="3842529047" sldId="1499"/>
            <ac:spMk id="22" creationId="{990BD3F9-0414-4435-8150-F543A6F37EBD}"/>
          </ac:spMkLst>
        </pc:spChg>
        <pc:spChg chg="del mod topLvl">
          <ac:chgData name="张承勇" userId="04ec64db-0e6d-4542-b62f-9b650ffe9ad6" providerId="ADAL" clId="{B78774BF-6754-413C-BE90-690D3C2C0B2B}" dt="2025-11-22T17:57:03.626" v="1207" actId="478"/>
          <ac:spMkLst>
            <pc:docMk/>
            <pc:sldMk cId="3842529047" sldId="1499"/>
            <ac:spMk id="25" creationId="{8E804172-ED45-41A1-B7D0-4FBDB0F6F099}"/>
          </ac:spMkLst>
        </pc:spChg>
        <pc:spChg chg="add del">
          <ac:chgData name="张承勇" userId="04ec64db-0e6d-4542-b62f-9b650ffe9ad6" providerId="ADAL" clId="{B78774BF-6754-413C-BE90-690D3C2C0B2B}" dt="2025-11-22T18:07:27.552" v="1229" actId="22"/>
          <ac:spMkLst>
            <pc:docMk/>
            <pc:sldMk cId="3842529047" sldId="1499"/>
            <ac:spMk id="28" creationId="{98C088D6-00D2-4495-9AF3-8C306776E0C1}"/>
          </ac:spMkLst>
        </pc:spChg>
        <pc:spChg chg="add mod">
          <ac:chgData name="张承勇" userId="04ec64db-0e6d-4542-b62f-9b650ffe9ad6" providerId="ADAL" clId="{B78774BF-6754-413C-BE90-690D3C2C0B2B}" dt="2025-11-23T00:12:17.186" v="2445" actId="14100"/>
          <ac:spMkLst>
            <pc:docMk/>
            <pc:sldMk cId="3842529047" sldId="1499"/>
            <ac:spMk id="30" creationId="{C437F7E5-4E87-44D4-9FE7-566AFD2D308E}"/>
          </ac:spMkLst>
        </pc:spChg>
        <pc:grpChg chg="del">
          <ac:chgData name="张承勇" userId="04ec64db-0e6d-4542-b62f-9b650ffe9ad6" providerId="ADAL" clId="{B78774BF-6754-413C-BE90-690D3C2C0B2B}" dt="2025-11-22T17:46:07.734" v="1139" actId="478"/>
          <ac:grpSpMkLst>
            <pc:docMk/>
            <pc:sldMk cId="3842529047" sldId="1499"/>
            <ac:grpSpMk id="6" creationId="{D763A879-DEB9-4DCB-8E3B-D61CA1998F6E}"/>
          </ac:grpSpMkLst>
        </pc:grpChg>
        <pc:grpChg chg="add del mod">
          <ac:chgData name="张承勇" userId="04ec64db-0e6d-4542-b62f-9b650ffe9ad6" providerId="ADAL" clId="{B78774BF-6754-413C-BE90-690D3C2C0B2B}" dt="2025-11-22T17:57:03.626" v="1207" actId="478"/>
          <ac:grpSpMkLst>
            <pc:docMk/>
            <pc:sldMk cId="3842529047" sldId="1499"/>
            <ac:grpSpMk id="23" creationId="{7F162BDF-CBC7-4ED7-AB26-6F93DE4CD51A}"/>
          </ac:grpSpMkLst>
        </pc:grpChg>
        <pc:grpChg chg="add mod">
          <ac:chgData name="张承勇" userId="04ec64db-0e6d-4542-b62f-9b650ffe9ad6" providerId="ADAL" clId="{B78774BF-6754-413C-BE90-690D3C2C0B2B}" dt="2025-11-23T00:12:14.372" v="2444" actId="1076"/>
          <ac:grpSpMkLst>
            <pc:docMk/>
            <pc:sldMk cId="3842529047" sldId="1499"/>
            <ac:grpSpMk id="29" creationId="{3825E03F-587E-4A5B-944B-4688B9821F8B}"/>
          </ac:grpSpMkLst>
        </pc:grpChg>
        <pc:picChg chg="del">
          <ac:chgData name="张承勇" userId="04ec64db-0e6d-4542-b62f-9b650ffe9ad6" providerId="ADAL" clId="{B78774BF-6754-413C-BE90-690D3C2C0B2B}" dt="2025-11-22T17:46:13.979" v="1142" actId="478"/>
          <ac:picMkLst>
            <pc:docMk/>
            <pc:sldMk cId="3842529047" sldId="1499"/>
            <ac:picMk id="3" creationId="{38AEC077-E821-4F9D-A0FA-3FB6BC9F53B8}"/>
          </ac:picMkLst>
        </pc:picChg>
        <pc:picChg chg="add del mod">
          <ac:chgData name="张承勇" userId="04ec64db-0e6d-4542-b62f-9b650ffe9ad6" providerId="ADAL" clId="{B78774BF-6754-413C-BE90-690D3C2C0B2B}" dt="2025-11-22T17:51:24.679" v="1199" actId="478"/>
          <ac:picMkLst>
            <pc:docMk/>
            <pc:sldMk cId="3842529047" sldId="1499"/>
            <ac:picMk id="4" creationId="{E45B2F7F-DFF2-4EB4-8C59-45ACD677384C}"/>
          </ac:picMkLst>
        </pc:picChg>
        <pc:picChg chg="add del mod">
          <ac:chgData name="张承勇" userId="04ec64db-0e6d-4542-b62f-9b650ffe9ad6" providerId="ADAL" clId="{B78774BF-6754-413C-BE90-690D3C2C0B2B}" dt="2025-11-22T17:51:29.089" v="1201" actId="478"/>
          <ac:picMkLst>
            <pc:docMk/>
            <pc:sldMk cId="3842529047" sldId="1499"/>
            <ac:picMk id="13" creationId="{9233CDF3-7796-4FBA-B560-58094D9EDBF8}"/>
          </ac:picMkLst>
        </pc:picChg>
        <pc:picChg chg="add del mod ord">
          <ac:chgData name="张承勇" userId="04ec64db-0e6d-4542-b62f-9b650ffe9ad6" providerId="ADAL" clId="{B78774BF-6754-413C-BE90-690D3C2C0B2B}" dt="2025-11-22T18:03:17.583" v="1220" actId="478"/>
          <ac:picMkLst>
            <pc:docMk/>
            <pc:sldMk cId="3842529047" sldId="1499"/>
            <ac:picMk id="15" creationId="{E228FF94-D2C2-41DE-B080-FFF9D24199DD}"/>
          </ac:picMkLst>
        </pc:picChg>
        <pc:picChg chg="del">
          <ac:chgData name="张承勇" userId="04ec64db-0e6d-4542-b62f-9b650ffe9ad6" providerId="ADAL" clId="{B78774BF-6754-413C-BE90-690D3C2C0B2B}" dt="2025-11-22T17:46:12.219" v="1141" actId="478"/>
          <ac:picMkLst>
            <pc:docMk/>
            <pc:sldMk cId="3842529047" sldId="1499"/>
            <ac:picMk id="18" creationId="{0DB8BC37-92F0-4E70-B4BD-C1FFE69C5FAE}"/>
          </ac:picMkLst>
        </pc:picChg>
        <pc:picChg chg="add mod">
          <ac:chgData name="张承勇" userId="04ec64db-0e6d-4542-b62f-9b650ffe9ad6" providerId="ADAL" clId="{B78774BF-6754-413C-BE90-690D3C2C0B2B}" dt="2025-11-22T18:08:18.187" v="1245" actId="164"/>
          <ac:picMkLst>
            <pc:docMk/>
            <pc:sldMk cId="3842529047" sldId="1499"/>
            <ac:picMk id="19" creationId="{7698738B-60DF-4FC9-9482-5E987F00CDCE}"/>
          </ac:picMkLst>
        </pc:picChg>
        <pc:picChg chg="mod topLvl">
          <ac:chgData name="张承勇" userId="04ec64db-0e6d-4542-b62f-9b650ffe9ad6" providerId="ADAL" clId="{B78774BF-6754-413C-BE90-690D3C2C0B2B}" dt="2025-11-22T17:57:35.636" v="1218" actId="1076"/>
          <ac:picMkLst>
            <pc:docMk/>
            <pc:sldMk cId="3842529047" sldId="1499"/>
            <ac:picMk id="24" creationId="{1CC7AF41-7E9B-4013-BDE6-E0720810CDB5}"/>
          </ac:picMkLst>
        </pc:picChg>
      </pc:sldChg>
      <pc:sldChg chg="delSp add del mod">
        <pc:chgData name="张承勇" userId="04ec64db-0e6d-4542-b62f-9b650ffe9ad6" providerId="ADAL" clId="{B78774BF-6754-413C-BE90-690D3C2C0B2B}" dt="2025-11-22T18:19:36.510" v="1304" actId="47"/>
        <pc:sldMkLst>
          <pc:docMk/>
          <pc:sldMk cId="3095592989" sldId="1500"/>
        </pc:sldMkLst>
        <pc:picChg chg="del">
          <ac:chgData name="张承勇" userId="04ec64db-0e6d-4542-b62f-9b650ffe9ad6" providerId="ADAL" clId="{B78774BF-6754-413C-BE90-690D3C2C0B2B}" dt="2025-11-22T18:19:22.567" v="1299" actId="21"/>
          <ac:picMkLst>
            <pc:docMk/>
            <pc:sldMk cId="3095592989" sldId="1500"/>
            <ac:picMk id="3" creationId="{38AEC077-E821-4F9D-A0FA-3FB6BC9F53B8}"/>
          </ac:picMkLst>
        </pc:picChg>
      </pc:sldChg>
      <pc:sldChg chg="add">
        <pc:chgData name="张承勇" userId="04ec64db-0e6d-4542-b62f-9b650ffe9ad6" providerId="ADAL" clId="{B78774BF-6754-413C-BE90-690D3C2C0B2B}" dt="2025-11-22T22:43:06.487" v="1785"/>
        <pc:sldMkLst>
          <pc:docMk/>
          <pc:sldMk cId="3344816968" sldId="1500"/>
        </pc:sldMkLst>
      </pc:sldChg>
      <pc:sldChg chg="addSp delSp modSp add del mod delAnim modAnim">
        <pc:chgData name="张承勇" userId="04ec64db-0e6d-4542-b62f-9b650ffe9ad6" providerId="ADAL" clId="{B78774BF-6754-413C-BE90-690D3C2C0B2B}" dt="2025-11-22T18:45:56.081" v="1380" actId="47"/>
        <pc:sldMkLst>
          <pc:docMk/>
          <pc:sldMk cId="3182138774" sldId="1501"/>
        </pc:sldMkLst>
        <pc:spChg chg="mod">
          <ac:chgData name="张承勇" userId="04ec64db-0e6d-4542-b62f-9b650ffe9ad6" providerId="ADAL" clId="{B78774BF-6754-413C-BE90-690D3C2C0B2B}" dt="2025-11-22T18:19:17.051" v="1296" actId="14100"/>
          <ac:spMkLst>
            <pc:docMk/>
            <pc:sldMk cId="3182138774" sldId="1501"/>
            <ac:spMk id="8" creationId="{490D6A12-053B-40D7-9B40-AFA707B7717F}"/>
          </ac:spMkLst>
        </pc:spChg>
        <pc:spChg chg="mod">
          <ac:chgData name="张承勇" userId="04ec64db-0e6d-4542-b62f-9b650ffe9ad6" providerId="ADAL" clId="{B78774BF-6754-413C-BE90-690D3C2C0B2B}" dt="2025-11-22T18:33:41.025" v="1376" actId="14100"/>
          <ac:spMkLst>
            <pc:docMk/>
            <pc:sldMk cId="3182138774" sldId="1501"/>
            <ac:spMk id="22" creationId="{0267F009-D887-4509-B246-93E2D9E756A3}"/>
          </ac:spMkLst>
        </pc:spChg>
        <pc:picChg chg="del">
          <ac:chgData name="张承勇" userId="04ec64db-0e6d-4542-b62f-9b650ffe9ad6" providerId="ADAL" clId="{B78774BF-6754-413C-BE90-690D3C2C0B2B}" dt="2025-11-22T18:19:19.464" v="1298" actId="478"/>
          <ac:picMkLst>
            <pc:docMk/>
            <pc:sldMk cId="3182138774" sldId="1501"/>
            <ac:picMk id="5" creationId="{E4EA2FC9-BDE1-4B6A-9D2C-3CAED10926A0}"/>
          </ac:picMkLst>
        </pc:picChg>
        <pc:picChg chg="del">
          <ac:chgData name="张承勇" userId="04ec64db-0e6d-4542-b62f-9b650ffe9ad6" providerId="ADAL" clId="{B78774BF-6754-413C-BE90-690D3C2C0B2B}" dt="2025-11-22T18:19:18.093" v="1297" actId="478"/>
          <ac:picMkLst>
            <pc:docMk/>
            <pc:sldMk cId="3182138774" sldId="1501"/>
            <ac:picMk id="9" creationId="{4A0E3B81-DF9C-43AD-BA8E-E1D9E2A205D6}"/>
          </ac:picMkLst>
        </pc:picChg>
        <pc:picChg chg="add mod">
          <ac:chgData name="张承勇" userId="04ec64db-0e6d-4542-b62f-9b650ffe9ad6" providerId="ADAL" clId="{B78774BF-6754-413C-BE90-690D3C2C0B2B}" dt="2025-11-22T18:33:44.061" v="1377" actId="1076"/>
          <ac:picMkLst>
            <pc:docMk/>
            <pc:sldMk cId="3182138774" sldId="1501"/>
            <ac:picMk id="10" creationId="{3FD0E872-D967-407C-A8E2-E46968D7DD1F}"/>
          </ac:picMkLst>
        </pc:picChg>
      </pc:sldChg>
      <pc:sldChg chg="addSp delSp modSp add mod">
        <pc:chgData name="张承勇" userId="04ec64db-0e6d-4542-b62f-9b650ffe9ad6" providerId="ADAL" clId="{B78774BF-6754-413C-BE90-690D3C2C0B2B}" dt="2025-11-22T23:50:44.309" v="2337" actId="14100"/>
        <pc:sldMkLst>
          <pc:docMk/>
          <pc:sldMk cId="4266583299" sldId="1501"/>
        </pc:sldMkLst>
        <pc:spChg chg="add mod">
          <ac:chgData name="张承勇" userId="04ec64db-0e6d-4542-b62f-9b650ffe9ad6" providerId="ADAL" clId="{B78774BF-6754-413C-BE90-690D3C2C0B2B}" dt="2025-11-22T23:49:57.416" v="2321" actId="1076"/>
          <ac:spMkLst>
            <pc:docMk/>
            <pc:sldMk cId="4266583299" sldId="1501"/>
            <ac:spMk id="13" creationId="{7769C6AF-E59E-4E1D-ABC6-5A24D67E5B28}"/>
          </ac:spMkLst>
        </pc:spChg>
        <pc:spChg chg="add del mod">
          <ac:chgData name="张承勇" userId="04ec64db-0e6d-4542-b62f-9b650ffe9ad6" providerId="ADAL" clId="{B78774BF-6754-413C-BE90-690D3C2C0B2B}" dt="2025-11-22T23:33:26.302" v="2041" actId="21"/>
          <ac:spMkLst>
            <pc:docMk/>
            <pc:sldMk cId="4266583299" sldId="1501"/>
            <ac:spMk id="15" creationId="{F3D6967C-A65C-4153-8318-D2F50440C727}"/>
          </ac:spMkLst>
        </pc:spChg>
        <pc:spChg chg="mod">
          <ac:chgData name="张承勇" userId="04ec64db-0e6d-4542-b62f-9b650ffe9ad6" providerId="ADAL" clId="{B78774BF-6754-413C-BE90-690D3C2C0B2B}" dt="2025-11-22T23:50:44.309" v="2337" actId="14100"/>
          <ac:spMkLst>
            <pc:docMk/>
            <pc:sldMk cId="4266583299" sldId="1501"/>
            <ac:spMk id="21" creationId="{0CE0B80B-C312-49E1-AB85-54FCB10ED364}"/>
          </ac:spMkLst>
        </pc:spChg>
        <pc:grpChg chg="del">
          <ac:chgData name="张承勇" userId="04ec64db-0e6d-4542-b62f-9b650ffe9ad6" providerId="ADAL" clId="{B78774BF-6754-413C-BE90-690D3C2C0B2B}" dt="2025-11-22T23:23:03.955" v="1902" actId="478"/>
          <ac:grpSpMkLst>
            <pc:docMk/>
            <pc:sldMk cId="4266583299" sldId="1501"/>
            <ac:grpSpMk id="29" creationId="{3825E03F-587E-4A5B-944B-4688B9821F8B}"/>
          </ac:grpSpMkLst>
        </pc:grpChg>
        <pc:picChg chg="add mod ord">
          <ac:chgData name="张承勇" userId="04ec64db-0e6d-4542-b62f-9b650ffe9ad6" providerId="ADAL" clId="{B78774BF-6754-413C-BE90-690D3C2C0B2B}" dt="2025-11-22T23:47:28.838" v="2317" actId="1076"/>
          <ac:picMkLst>
            <pc:docMk/>
            <pc:sldMk cId="4266583299" sldId="1501"/>
            <ac:picMk id="3" creationId="{27B85C28-29BB-49D6-B59D-26216B7646DB}"/>
          </ac:picMkLst>
        </pc:picChg>
        <pc:picChg chg="del">
          <ac:chgData name="张承勇" userId="04ec64db-0e6d-4542-b62f-9b650ffe9ad6" providerId="ADAL" clId="{B78774BF-6754-413C-BE90-690D3C2C0B2B}" dt="2025-11-22T23:23:02.714" v="1901" actId="478"/>
          <ac:picMkLst>
            <pc:docMk/>
            <pc:sldMk cId="4266583299" sldId="1501"/>
            <ac:picMk id="24" creationId="{1CC7AF41-7E9B-4013-BDE6-E0720810CDB5}"/>
          </ac:picMkLst>
        </pc:picChg>
      </pc:sldChg>
      <pc:sldChg chg="delSp modSp add del mod">
        <pc:chgData name="张承勇" userId="04ec64db-0e6d-4542-b62f-9b650ffe9ad6" providerId="ADAL" clId="{B78774BF-6754-413C-BE90-690D3C2C0B2B}" dt="2025-11-22T23:33:13.229" v="2038" actId="47"/>
        <pc:sldMkLst>
          <pc:docMk/>
          <pc:sldMk cId="2231983766" sldId="1502"/>
        </pc:sldMkLst>
        <pc:spChg chg="del mod">
          <ac:chgData name="张承勇" userId="04ec64db-0e6d-4542-b62f-9b650ffe9ad6" providerId="ADAL" clId="{B78774BF-6754-413C-BE90-690D3C2C0B2B}" dt="2025-11-22T23:31:24.939" v="2011" actId="21"/>
          <ac:spMkLst>
            <pc:docMk/>
            <pc:sldMk cId="2231983766" sldId="1502"/>
            <ac:spMk id="15" creationId="{F3D6967C-A65C-4153-8318-D2F50440C727}"/>
          </ac:spMkLst>
        </pc:spChg>
        <pc:picChg chg="del">
          <ac:chgData name="张承勇" userId="04ec64db-0e6d-4542-b62f-9b650ffe9ad6" providerId="ADAL" clId="{B78774BF-6754-413C-BE90-690D3C2C0B2B}" dt="2025-11-22T23:31:14.993" v="2007" actId="478"/>
          <ac:picMkLst>
            <pc:docMk/>
            <pc:sldMk cId="2231983766" sldId="1502"/>
            <ac:picMk id="3" creationId="{27B85C28-29BB-49D6-B59D-26216B7646DB}"/>
          </ac:picMkLst>
        </pc:picChg>
      </pc:sldChg>
      <pc:sldChg chg="addSp delSp modSp add mod addAnim delAnim modAnim">
        <pc:chgData name="张承勇" userId="04ec64db-0e6d-4542-b62f-9b650ffe9ad6" providerId="ADAL" clId="{B78774BF-6754-413C-BE90-690D3C2C0B2B}" dt="2025-11-22T23:41:52.231" v="2259" actId="20577"/>
        <pc:sldMkLst>
          <pc:docMk/>
          <pc:sldMk cId="816849453" sldId="1503"/>
        </pc:sldMkLst>
        <pc:spChg chg="del mod">
          <ac:chgData name="张承勇" userId="04ec64db-0e6d-4542-b62f-9b650ffe9ad6" providerId="ADAL" clId="{B78774BF-6754-413C-BE90-690D3C2C0B2B}" dt="2025-11-22T23:33:42.814" v="2047" actId="478"/>
          <ac:spMkLst>
            <pc:docMk/>
            <pc:sldMk cId="816849453" sldId="1503"/>
            <ac:spMk id="6" creationId="{A66F0B6D-69A5-49B6-93AF-614417B8BBAE}"/>
          </ac:spMkLst>
        </pc:spChg>
        <pc:spChg chg="add del mod">
          <ac:chgData name="张承勇" userId="04ec64db-0e6d-4542-b62f-9b650ffe9ad6" providerId="ADAL" clId="{B78774BF-6754-413C-BE90-690D3C2C0B2B}" dt="2025-11-22T23:32:52.006" v="2036" actId="478"/>
          <ac:spMkLst>
            <pc:docMk/>
            <pc:sldMk cId="816849453" sldId="1503"/>
            <ac:spMk id="16" creationId="{8DE8183F-D870-45AD-82D9-615552FE0FF9}"/>
          </ac:spMkLst>
        </pc:spChg>
        <pc:spChg chg="add mod">
          <ac:chgData name="张承勇" userId="04ec64db-0e6d-4542-b62f-9b650ffe9ad6" providerId="ADAL" clId="{B78774BF-6754-413C-BE90-690D3C2C0B2B}" dt="2025-11-22T23:34:28.687" v="2058" actId="207"/>
          <ac:spMkLst>
            <pc:docMk/>
            <pc:sldMk cId="816849453" sldId="1503"/>
            <ac:spMk id="17" creationId="{DA70E108-DEA2-4749-B228-AD00E91DF51E}"/>
          </ac:spMkLst>
        </pc:spChg>
        <pc:spChg chg="mod">
          <ac:chgData name="张承勇" userId="04ec64db-0e6d-4542-b62f-9b650ffe9ad6" providerId="ADAL" clId="{B78774BF-6754-413C-BE90-690D3C2C0B2B}" dt="2025-11-22T23:41:52.231" v="2259" actId="20577"/>
          <ac:spMkLst>
            <pc:docMk/>
            <pc:sldMk cId="816849453" sldId="1503"/>
            <ac:spMk id="21" creationId="{421452B3-0345-4843-928C-BBA7B5A5E328}"/>
          </ac:spMkLst>
        </pc:spChg>
        <pc:spChg chg="del">
          <ac:chgData name="张承勇" userId="04ec64db-0e6d-4542-b62f-9b650ffe9ad6" providerId="ADAL" clId="{B78774BF-6754-413C-BE90-690D3C2C0B2B}" dt="2025-11-22T23:33:04.761" v="2037" actId="478"/>
          <ac:spMkLst>
            <pc:docMk/>
            <pc:sldMk cId="816849453" sldId="1503"/>
            <ac:spMk id="24" creationId="{E4DE57C7-6620-4697-A2AE-8B0F071F69F5}"/>
          </ac:spMkLst>
        </pc:spChg>
        <pc:spChg chg="del">
          <ac:chgData name="张承勇" userId="04ec64db-0e6d-4542-b62f-9b650ffe9ad6" providerId="ADAL" clId="{B78774BF-6754-413C-BE90-690D3C2C0B2B}" dt="2025-11-22T23:31:31.148" v="2012" actId="478"/>
          <ac:spMkLst>
            <pc:docMk/>
            <pc:sldMk cId="816849453" sldId="1503"/>
            <ac:spMk id="25" creationId="{DE58E8A2-0157-4081-A89A-44CA85D4AE8A}"/>
          </ac:spMkLst>
        </pc:spChg>
        <pc:grpChg chg="mod">
          <ac:chgData name="张承勇" userId="04ec64db-0e6d-4542-b62f-9b650ffe9ad6" providerId="ADAL" clId="{B78774BF-6754-413C-BE90-690D3C2C0B2B}" dt="2025-11-22T23:36:43.017" v="2150" actId="1076"/>
          <ac:grpSpMkLst>
            <pc:docMk/>
            <pc:sldMk cId="816849453" sldId="1503"/>
            <ac:grpSpMk id="8" creationId="{718B0AA7-121C-464A-81D3-FD152D894B26}"/>
          </ac:grpSpMkLst>
        </pc:grpChg>
      </pc:sldChg>
    </pc:docChg>
  </pc:docChgLst>
  <pc:docChgLst>
    <pc:chgData name="张承勇" userId="04ec64db-0e6d-4542-b62f-9b650ffe9ad6" providerId="ADAL" clId="{2EE60F36-4C49-4CB0-B63D-986D5863E266}"/>
    <pc:docChg chg="modSld sldOrd">
      <pc:chgData name="张承勇" userId="04ec64db-0e6d-4542-b62f-9b650ffe9ad6" providerId="ADAL" clId="{2EE60F36-4C49-4CB0-B63D-986D5863E266}" dt="2025-10-15T01:07:06.538" v="8" actId="20577"/>
      <pc:docMkLst>
        <pc:docMk/>
      </pc:docMkLst>
      <pc:sldChg chg="modSp">
        <pc:chgData name="张承勇" userId="04ec64db-0e6d-4542-b62f-9b650ffe9ad6" providerId="ADAL" clId="{2EE60F36-4C49-4CB0-B63D-986D5863E266}" dt="2025-10-15T01:07:06.538" v="8" actId="20577"/>
        <pc:sldMkLst>
          <pc:docMk/>
          <pc:sldMk cId="1941918455" sldId="1445"/>
        </pc:sldMkLst>
        <pc:spChg chg="mod">
          <ac:chgData name="张承勇" userId="04ec64db-0e6d-4542-b62f-9b650ffe9ad6" providerId="ADAL" clId="{2EE60F36-4C49-4CB0-B63D-986D5863E266}" dt="2025-10-15T01:07:06.538" v="8" actId="20577"/>
          <ac:spMkLst>
            <pc:docMk/>
            <pc:sldMk cId="1941918455" sldId="1445"/>
            <ac:spMk id="6" creationId="{A66F0B6D-69A5-49B6-93AF-614417B8BBAE}"/>
          </ac:spMkLst>
        </pc:spChg>
      </pc:sldChg>
      <pc:sldChg chg="modSp mod">
        <pc:chgData name="张承勇" userId="04ec64db-0e6d-4542-b62f-9b650ffe9ad6" providerId="ADAL" clId="{2EE60F36-4C49-4CB0-B63D-986D5863E266}" dt="2025-10-15T00:47:08.839" v="3"/>
        <pc:sldMkLst>
          <pc:docMk/>
          <pc:sldMk cId="2568320959" sldId="1460"/>
        </pc:sldMkLst>
        <pc:spChg chg="mod">
          <ac:chgData name="张承勇" userId="04ec64db-0e6d-4542-b62f-9b650ffe9ad6" providerId="ADAL" clId="{2EE60F36-4C49-4CB0-B63D-986D5863E266}" dt="2025-10-15T00:47:08.839" v="3"/>
          <ac:spMkLst>
            <pc:docMk/>
            <pc:sldMk cId="2568320959" sldId="1460"/>
            <ac:spMk id="33" creationId="{7E01A00F-B61C-4AC8-A129-AAE78CC74F0D}"/>
          </ac:spMkLst>
        </pc:spChg>
      </pc:sldChg>
      <pc:sldChg chg="ord">
        <pc:chgData name="张承勇" userId="04ec64db-0e6d-4542-b62f-9b650ffe9ad6" providerId="ADAL" clId="{2EE60F36-4C49-4CB0-B63D-986D5863E266}" dt="2025-10-15T00:30:48.694" v="1"/>
        <pc:sldMkLst>
          <pc:docMk/>
          <pc:sldMk cId="414737859" sldId="1487"/>
        </pc:sldMkLst>
      </pc:sldChg>
    </pc:docChg>
  </pc:docChgLst>
  <pc:docChgLst>
    <pc:chgData name="张承勇" userId="04ec64db-0e6d-4542-b62f-9b650ffe9ad6" providerId="ADAL" clId="{27C302D1-9D75-4F57-A4EA-B9C9C9D63818}"/>
    <pc:docChg chg="modSld">
      <pc:chgData name="张承勇" userId="04ec64db-0e6d-4542-b62f-9b650ffe9ad6" providerId="ADAL" clId="{27C302D1-9D75-4F57-A4EA-B9C9C9D63818}" dt="2026-05-28T23:05:16.768" v="1" actId="20577"/>
      <pc:docMkLst>
        <pc:docMk/>
      </pc:docMkLst>
      <pc:sldChg chg="modSp mod">
        <pc:chgData name="张承勇" userId="04ec64db-0e6d-4542-b62f-9b650ffe9ad6" providerId="ADAL" clId="{27C302D1-9D75-4F57-A4EA-B9C9C9D63818}" dt="2026-05-28T23:05:16.768" v="1" actId="20577"/>
        <pc:sldMkLst>
          <pc:docMk/>
          <pc:sldMk cId="703199485" sldId="1505"/>
        </pc:sldMkLst>
        <pc:spChg chg="mod">
          <ac:chgData name="张承勇" userId="04ec64db-0e6d-4542-b62f-9b650ffe9ad6" providerId="ADAL" clId="{27C302D1-9D75-4F57-A4EA-B9C9C9D63818}" dt="2026-05-28T23:05:16.768" v="1" actId="20577"/>
          <ac:spMkLst>
            <pc:docMk/>
            <pc:sldMk cId="703199485" sldId="1505"/>
            <ac:spMk id="32" creationId="{26ED577F-99AB-40FC-83B7-D4D192F4BD10}"/>
          </ac:spMkLst>
        </pc:spChg>
      </pc:sldChg>
    </pc:docChg>
  </pc:docChgLst>
  <pc:docChgLst>
    <pc:chgData name="张承勇" userId="04ec64db-0e6d-4542-b62f-9b650ffe9ad6" providerId="ADAL" clId="{F0A50694-F97C-4200-A8A9-73B3CB59FFCE}"/>
    <pc:docChg chg="undo redo custSel addSld delSld modSld sldOrd modSection">
      <pc:chgData name="张承勇" userId="04ec64db-0e6d-4542-b62f-9b650ffe9ad6" providerId="ADAL" clId="{F0A50694-F97C-4200-A8A9-73B3CB59FFCE}" dt="2023-04-06T02:42:39.009" v="5880" actId="20577"/>
      <pc:docMkLst>
        <pc:docMk/>
      </pc:docMkLst>
      <pc:sldChg chg="addSp delSp modSp mod">
        <pc:chgData name="张承勇" userId="04ec64db-0e6d-4542-b62f-9b650ffe9ad6" providerId="ADAL" clId="{F0A50694-F97C-4200-A8A9-73B3CB59FFCE}" dt="2023-04-06T02:42:39.009" v="5880" actId="20577"/>
        <pc:sldMkLst>
          <pc:docMk/>
          <pc:sldMk cId="164249384" sldId="256"/>
        </pc:sldMkLst>
        <pc:spChg chg="mod">
          <ac:chgData name="张承勇" userId="04ec64db-0e6d-4542-b62f-9b650ffe9ad6" providerId="ADAL" clId="{F0A50694-F97C-4200-A8A9-73B3CB59FFCE}" dt="2023-04-06T02:42:39.009" v="5880" actId="20577"/>
          <ac:spMkLst>
            <pc:docMk/>
            <pc:sldMk cId="164249384" sldId="256"/>
            <ac:spMk id="2" creationId="{5BB05853-0DD4-4417-976C-2624BA76B52C}"/>
          </ac:spMkLst>
        </pc:spChg>
        <pc:spChg chg="mod">
          <ac:chgData name="张承勇" userId="04ec64db-0e6d-4542-b62f-9b650ffe9ad6" providerId="ADAL" clId="{F0A50694-F97C-4200-A8A9-73B3CB59FFCE}" dt="2023-04-01T09:20:05.219" v="211" actId="14100"/>
          <ac:spMkLst>
            <pc:docMk/>
            <pc:sldMk cId="164249384" sldId="256"/>
            <ac:spMk id="3" creationId="{1AC27163-58D3-448E-93D9-9863DDB5D417}"/>
          </ac:spMkLst>
        </pc:spChg>
        <pc:spChg chg="mod">
          <ac:chgData name="张承勇" userId="04ec64db-0e6d-4542-b62f-9b650ffe9ad6" providerId="ADAL" clId="{F0A50694-F97C-4200-A8A9-73B3CB59FFCE}" dt="2023-04-05T14:30:35.959" v="5196" actId="1076"/>
          <ac:spMkLst>
            <pc:docMk/>
            <pc:sldMk cId="164249384" sldId="256"/>
            <ac:spMk id="5" creationId="{6CDD0E96-133C-BBF4-19D8-3B64476746CF}"/>
          </ac:spMkLst>
        </pc:spChg>
        <pc:spChg chg="add del mod">
          <ac:chgData name="张承勇" userId="04ec64db-0e6d-4542-b62f-9b650ffe9ad6" providerId="ADAL" clId="{F0A50694-F97C-4200-A8A9-73B3CB59FFCE}" dt="2023-04-01T09:10:45.579" v="1"/>
          <ac:spMkLst>
            <pc:docMk/>
            <pc:sldMk cId="164249384" sldId="256"/>
            <ac:spMk id="6" creationId="{FF35AAE0-7E4E-D00C-0BBB-5AE1C57C9138}"/>
          </ac:spMkLst>
        </pc:spChg>
        <pc:spChg chg="mod">
          <ac:chgData name="张承勇" userId="04ec64db-0e6d-4542-b62f-9b650ffe9ad6" providerId="ADAL" clId="{F0A50694-F97C-4200-A8A9-73B3CB59FFCE}" dt="2023-04-01T09:14:24.346" v="67" actId="1076"/>
          <ac:spMkLst>
            <pc:docMk/>
            <pc:sldMk cId="164249384" sldId="256"/>
            <ac:spMk id="7" creationId="{16B4423A-2669-FC93-2252-46B83ED27CDF}"/>
          </ac:spMkLst>
        </pc:spChg>
        <pc:graphicFrameChg chg="add del mod">
          <ac:chgData name="张承勇" userId="04ec64db-0e6d-4542-b62f-9b650ffe9ad6" providerId="ADAL" clId="{F0A50694-F97C-4200-A8A9-73B3CB59FFCE}" dt="2023-04-01T09:10:45.579" v="1"/>
          <ac:graphicFrameMkLst>
            <pc:docMk/>
            <pc:sldMk cId="164249384" sldId="256"/>
            <ac:graphicFrameMk id="4" creationId="{36DB1CF6-CBA7-4684-0A6E-591258C54A4D}"/>
          </ac:graphicFrameMkLst>
        </pc:graphicFrameChg>
      </pc:sldChg>
      <pc:sldChg chg="modSp mod">
        <pc:chgData name="张承勇" userId="04ec64db-0e6d-4542-b62f-9b650ffe9ad6" providerId="ADAL" clId="{F0A50694-F97C-4200-A8A9-73B3CB59FFCE}" dt="2023-04-06T01:55:59.821" v="5678" actId="20577"/>
        <pc:sldMkLst>
          <pc:docMk/>
          <pc:sldMk cId="1833938794" sldId="257"/>
        </pc:sldMkLst>
        <pc:spChg chg="mod">
          <ac:chgData name="张承勇" userId="04ec64db-0e6d-4542-b62f-9b650ffe9ad6" providerId="ADAL" clId="{F0A50694-F97C-4200-A8A9-73B3CB59FFCE}" dt="2023-04-06T01:55:59.821" v="5678" actId="20577"/>
          <ac:spMkLst>
            <pc:docMk/>
            <pc:sldMk cId="1833938794" sldId="257"/>
            <ac:spMk id="5" creationId="{94FCCAB9-6B4D-4AA8-BA33-391191440DB4}"/>
          </ac:spMkLst>
        </pc:spChg>
      </pc:sldChg>
      <pc:sldChg chg="addSp delSp modSp mod">
        <pc:chgData name="张承勇" userId="04ec64db-0e6d-4542-b62f-9b650ffe9ad6" providerId="ADAL" clId="{F0A50694-F97C-4200-A8A9-73B3CB59FFCE}" dt="2023-04-06T01:06:47.251" v="5447" actId="207"/>
        <pc:sldMkLst>
          <pc:docMk/>
          <pc:sldMk cId="3938781550" sldId="285"/>
        </pc:sldMkLst>
        <pc:spChg chg="mod">
          <ac:chgData name="张承勇" userId="04ec64db-0e6d-4542-b62f-9b650ffe9ad6" providerId="ADAL" clId="{F0A50694-F97C-4200-A8A9-73B3CB59FFCE}" dt="2023-04-05T14:08:26.403" v="5087" actId="403"/>
          <ac:spMkLst>
            <pc:docMk/>
            <pc:sldMk cId="3938781550" sldId="285"/>
            <ac:spMk id="2" creationId="{D59DB02C-D0EE-3D05-C93F-B737BBF23D0B}"/>
          </ac:spMkLst>
        </pc:spChg>
        <pc:spChg chg="add del mod">
          <ac:chgData name="张承勇" userId="04ec64db-0e6d-4542-b62f-9b650ffe9ad6" providerId="ADAL" clId="{F0A50694-F97C-4200-A8A9-73B3CB59FFCE}" dt="2023-04-05T09:41:34.535" v="4028" actId="478"/>
          <ac:spMkLst>
            <pc:docMk/>
            <pc:sldMk cId="3938781550" sldId="285"/>
            <ac:spMk id="3" creationId="{9E0C610E-96E2-5226-42B3-38A566DE7C80}"/>
          </ac:spMkLst>
        </pc:spChg>
        <pc:spChg chg="add mod">
          <ac:chgData name="张承勇" userId="04ec64db-0e6d-4542-b62f-9b650ffe9ad6" providerId="ADAL" clId="{F0A50694-F97C-4200-A8A9-73B3CB59FFCE}" dt="2023-04-06T01:06:47.251" v="5447" actId="207"/>
          <ac:spMkLst>
            <pc:docMk/>
            <pc:sldMk cId="3938781550" sldId="285"/>
            <ac:spMk id="6" creationId="{22194617-A437-3525-3A41-FEC71D4093D4}"/>
          </ac:spMkLst>
        </pc:spChg>
        <pc:spChg chg="mod">
          <ac:chgData name="张承勇" userId="04ec64db-0e6d-4542-b62f-9b650ffe9ad6" providerId="ADAL" clId="{F0A50694-F97C-4200-A8A9-73B3CB59FFCE}" dt="2023-04-05T12:10:28.695" v="4843" actId="1037"/>
          <ac:spMkLst>
            <pc:docMk/>
            <pc:sldMk cId="3938781550" sldId="285"/>
            <ac:spMk id="9" creationId="{E37C322C-12AA-C298-73F3-3EE7E6A2B02D}"/>
          </ac:spMkLst>
        </pc:spChg>
        <pc:spChg chg="add mod">
          <ac:chgData name="张承勇" userId="04ec64db-0e6d-4542-b62f-9b650ffe9ad6" providerId="ADAL" clId="{F0A50694-F97C-4200-A8A9-73B3CB59FFCE}" dt="2023-04-05T14:10:51.197" v="5116" actId="207"/>
          <ac:spMkLst>
            <pc:docMk/>
            <pc:sldMk cId="3938781550" sldId="285"/>
            <ac:spMk id="10" creationId="{C62FB6D0-0BC1-3629-941D-365EFACF1FE5}"/>
          </ac:spMkLst>
        </pc:spChg>
        <pc:spChg chg="add del">
          <ac:chgData name="张承勇" userId="04ec64db-0e6d-4542-b62f-9b650ffe9ad6" providerId="ADAL" clId="{F0A50694-F97C-4200-A8A9-73B3CB59FFCE}" dt="2023-04-05T09:38:45.452" v="3975" actId="22"/>
          <ac:spMkLst>
            <pc:docMk/>
            <pc:sldMk cId="3938781550" sldId="285"/>
            <ac:spMk id="12" creationId="{DA75D173-F326-1C63-0DC2-77DE89649173}"/>
          </ac:spMkLst>
        </pc:spChg>
        <pc:spChg chg="mod">
          <ac:chgData name="张承勇" userId="04ec64db-0e6d-4542-b62f-9b650ffe9ad6" providerId="ADAL" clId="{F0A50694-F97C-4200-A8A9-73B3CB59FFCE}" dt="2023-04-05T14:08:26.403" v="5087" actId="403"/>
          <ac:spMkLst>
            <pc:docMk/>
            <pc:sldMk cId="3938781550" sldId="285"/>
            <ac:spMk id="14" creationId="{98831DD3-C3A6-7872-1F9D-CA1A5413C68F}"/>
          </ac:spMkLst>
        </pc:spChg>
        <pc:spChg chg="mod">
          <ac:chgData name="张承勇" userId="04ec64db-0e6d-4542-b62f-9b650ffe9ad6" providerId="ADAL" clId="{F0A50694-F97C-4200-A8A9-73B3CB59FFCE}" dt="2023-04-06T01:01:31.789" v="5422" actId="2085"/>
          <ac:spMkLst>
            <pc:docMk/>
            <pc:sldMk cId="3938781550" sldId="285"/>
            <ac:spMk id="15" creationId="{E113E95F-3152-43D3-AA01-33509324D238}"/>
          </ac:spMkLst>
        </pc:spChg>
        <pc:spChg chg="add mod">
          <ac:chgData name="张承勇" userId="04ec64db-0e6d-4542-b62f-9b650ffe9ad6" providerId="ADAL" clId="{F0A50694-F97C-4200-A8A9-73B3CB59FFCE}" dt="2023-04-05T14:08:13.653" v="5083" actId="1076"/>
          <ac:spMkLst>
            <pc:docMk/>
            <pc:sldMk cId="3938781550" sldId="285"/>
            <ac:spMk id="16" creationId="{2923841C-BF37-2330-22B9-3BFA075A8821}"/>
          </ac:spMkLst>
        </pc:spChg>
        <pc:spChg chg="mod">
          <ac:chgData name="张承勇" userId="04ec64db-0e6d-4542-b62f-9b650ffe9ad6" providerId="ADAL" clId="{F0A50694-F97C-4200-A8A9-73B3CB59FFCE}" dt="2023-04-05T12:10:28.695" v="4843" actId="1037"/>
          <ac:spMkLst>
            <pc:docMk/>
            <pc:sldMk cId="3938781550" sldId="285"/>
            <ac:spMk id="31" creationId="{1BCEBD93-0F3F-DEB3-5053-8674C134286D}"/>
          </ac:spMkLst>
        </pc:spChg>
        <pc:spChg chg="mod">
          <ac:chgData name="张承勇" userId="04ec64db-0e6d-4542-b62f-9b650ffe9ad6" providerId="ADAL" clId="{F0A50694-F97C-4200-A8A9-73B3CB59FFCE}" dt="2023-04-06T01:02:16.701" v="5426" actId="20577"/>
          <ac:spMkLst>
            <pc:docMk/>
            <pc:sldMk cId="3938781550" sldId="285"/>
            <ac:spMk id="35" creationId="{4C5DF289-F500-4564-7ED4-236CBB0E99CA}"/>
          </ac:spMkLst>
        </pc:spChg>
        <pc:spChg chg="del mod">
          <ac:chgData name="张承勇" userId="04ec64db-0e6d-4542-b62f-9b650ffe9ad6" providerId="ADAL" clId="{F0A50694-F97C-4200-A8A9-73B3CB59FFCE}" dt="2023-04-05T08:20:05.679" v="3784"/>
          <ac:spMkLst>
            <pc:docMk/>
            <pc:sldMk cId="3938781550" sldId="285"/>
            <ac:spMk id="37" creationId="{FDEB8B73-BEDA-05CC-C91D-6A49B521CAB3}"/>
          </ac:spMkLst>
        </pc:spChg>
        <pc:spChg chg="mod">
          <ac:chgData name="张承勇" userId="04ec64db-0e6d-4542-b62f-9b650ffe9ad6" providerId="ADAL" clId="{F0A50694-F97C-4200-A8A9-73B3CB59FFCE}" dt="2023-04-05T14:10:59.328" v="5117" actId="207"/>
          <ac:spMkLst>
            <pc:docMk/>
            <pc:sldMk cId="3938781550" sldId="285"/>
            <ac:spMk id="38" creationId="{445504B1-7651-FB03-26DB-8ACFAC3512D0}"/>
          </ac:spMkLst>
        </pc:spChg>
        <pc:spChg chg="del">
          <ac:chgData name="张承勇" userId="04ec64db-0e6d-4542-b62f-9b650ffe9ad6" providerId="ADAL" clId="{F0A50694-F97C-4200-A8A9-73B3CB59FFCE}" dt="2023-04-02T01:50:54.257" v="306" actId="478"/>
          <ac:spMkLst>
            <pc:docMk/>
            <pc:sldMk cId="3938781550" sldId="285"/>
            <ac:spMk id="48" creationId="{22296C7D-AD76-83B8-C19B-E40BF5B37826}"/>
          </ac:spMkLst>
        </pc:spChg>
        <pc:grpChg chg="add mod">
          <ac:chgData name="张承勇" userId="04ec64db-0e6d-4542-b62f-9b650ffe9ad6" providerId="ADAL" clId="{F0A50694-F97C-4200-A8A9-73B3CB59FFCE}" dt="2023-04-05T14:08:26.403" v="5087" actId="403"/>
          <ac:grpSpMkLst>
            <pc:docMk/>
            <pc:sldMk cId="3938781550" sldId="285"/>
            <ac:grpSpMk id="4" creationId="{A75761E6-D162-33BC-70BC-03396218C9F8}"/>
          </ac:grpSpMkLst>
        </pc:grpChg>
        <pc:grpChg chg="add mod">
          <ac:chgData name="张承勇" userId="04ec64db-0e6d-4542-b62f-9b650ffe9ad6" providerId="ADAL" clId="{F0A50694-F97C-4200-A8A9-73B3CB59FFCE}" dt="2023-04-05T14:08:26.403" v="5087" actId="403"/>
          <ac:grpSpMkLst>
            <pc:docMk/>
            <pc:sldMk cId="3938781550" sldId="285"/>
            <ac:grpSpMk id="7" creationId="{CB8F5EF6-2108-4366-1F00-1238B0AB8A60}"/>
          </ac:grpSpMkLst>
        </pc:grpChg>
        <pc:grpChg chg="mod">
          <ac:chgData name="张承勇" userId="04ec64db-0e6d-4542-b62f-9b650ffe9ad6" providerId="ADAL" clId="{F0A50694-F97C-4200-A8A9-73B3CB59FFCE}" dt="2023-04-05T14:08:26.403" v="5087" actId="403"/>
          <ac:grpSpMkLst>
            <pc:docMk/>
            <pc:sldMk cId="3938781550" sldId="285"/>
            <ac:grpSpMk id="28" creationId="{58A2A39D-1806-29A9-4654-0A09651E1375}"/>
          </ac:grpSpMkLst>
        </pc:grpChg>
        <pc:grpChg chg="mod">
          <ac:chgData name="张承勇" userId="04ec64db-0e6d-4542-b62f-9b650ffe9ad6" providerId="ADAL" clId="{F0A50694-F97C-4200-A8A9-73B3CB59FFCE}" dt="2023-04-05T14:08:26.403" v="5087" actId="403"/>
          <ac:grpSpMkLst>
            <pc:docMk/>
            <pc:sldMk cId="3938781550" sldId="285"/>
            <ac:grpSpMk id="42" creationId="{083F07F3-D77C-DABC-3D78-94398CF98C0C}"/>
          </ac:grpSpMkLst>
        </pc:grpChg>
        <pc:grpChg chg="del">
          <ac:chgData name="张承勇" userId="04ec64db-0e6d-4542-b62f-9b650ffe9ad6" providerId="ADAL" clId="{F0A50694-F97C-4200-A8A9-73B3CB59FFCE}" dt="2023-04-02T01:50:54.257" v="306" actId="478"/>
          <ac:grpSpMkLst>
            <pc:docMk/>
            <pc:sldMk cId="3938781550" sldId="285"/>
            <ac:grpSpMk id="49" creationId="{DB14E5D9-D12A-944C-7D7C-52A557E1125F}"/>
          </ac:grpSpMkLst>
        </pc:grpChg>
        <pc:grpChg chg="add del mod">
          <ac:chgData name="张承勇" userId="04ec64db-0e6d-4542-b62f-9b650ffe9ad6" providerId="ADAL" clId="{F0A50694-F97C-4200-A8A9-73B3CB59FFCE}" dt="2023-04-05T14:07:14.053" v="5078" actId="478"/>
          <ac:grpSpMkLst>
            <pc:docMk/>
            <pc:sldMk cId="3938781550" sldId="285"/>
            <ac:grpSpMk id="50" creationId="{D379F6B7-CFAD-4CC3-DAEA-5A8FACDA0831}"/>
          </ac:grpSpMkLst>
        </pc:grpChg>
        <pc:picChg chg="mod">
          <ac:chgData name="张承勇" userId="04ec64db-0e6d-4542-b62f-9b650ffe9ad6" providerId="ADAL" clId="{F0A50694-F97C-4200-A8A9-73B3CB59FFCE}" dt="2023-04-05T14:08:26.403" v="5087" actId="403"/>
          <ac:picMkLst>
            <pc:docMk/>
            <pc:sldMk cId="3938781550" sldId="285"/>
            <ac:picMk id="23" creationId="{57D3309F-0418-5B76-D423-C5E2BAFCAF52}"/>
          </ac:picMkLst>
        </pc:picChg>
        <pc:picChg chg="mod">
          <ac:chgData name="张承勇" userId="04ec64db-0e6d-4542-b62f-9b650ffe9ad6" providerId="ADAL" clId="{F0A50694-F97C-4200-A8A9-73B3CB59FFCE}" dt="2023-04-05T14:31:06.713" v="5199" actId="1076"/>
          <ac:picMkLst>
            <pc:docMk/>
            <pc:sldMk cId="3938781550" sldId="285"/>
            <ac:picMk id="27" creationId="{2ABEEEBF-AF93-4B15-AE4B-C485A030DF5E}"/>
          </ac:picMkLst>
        </pc:picChg>
        <pc:picChg chg="add del mod">
          <ac:chgData name="张承勇" userId="04ec64db-0e6d-4542-b62f-9b650ffe9ad6" providerId="ADAL" clId="{F0A50694-F97C-4200-A8A9-73B3CB59FFCE}" dt="2023-04-02T01:54:17.029" v="384" actId="478"/>
          <ac:picMkLst>
            <pc:docMk/>
            <pc:sldMk cId="3938781550" sldId="285"/>
            <ac:picMk id="41" creationId="{3978BFD5-F3B4-985E-D0C5-303D1C781099}"/>
          </ac:picMkLst>
        </pc:picChg>
      </pc:sldChg>
      <pc:sldChg chg="addSp delSp modSp mod ord">
        <pc:chgData name="张承勇" userId="04ec64db-0e6d-4542-b62f-9b650ffe9ad6" providerId="ADAL" clId="{F0A50694-F97C-4200-A8A9-73B3CB59FFCE}" dt="2023-04-06T01:08:17.274" v="5451" actId="207"/>
        <pc:sldMkLst>
          <pc:docMk/>
          <pc:sldMk cId="3970676878" sldId="307"/>
        </pc:sldMkLst>
        <pc:spChg chg="add mod">
          <ac:chgData name="张承勇" userId="04ec64db-0e6d-4542-b62f-9b650ffe9ad6" providerId="ADAL" clId="{F0A50694-F97C-4200-A8A9-73B3CB59FFCE}" dt="2023-04-06T01:05:06.993" v="5437"/>
          <ac:spMkLst>
            <pc:docMk/>
            <pc:sldMk cId="3970676878" sldId="307"/>
            <ac:spMk id="4" creationId="{537B0E20-912A-9DF3-26F3-23064046E992}"/>
          </ac:spMkLst>
        </pc:spChg>
        <pc:spChg chg="del mod">
          <ac:chgData name="张承勇" userId="04ec64db-0e6d-4542-b62f-9b650ffe9ad6" providerId="ADAL" clId="{F0A50694-F97C-4200-A8A9-73B3CB59FFCE}" dt="2023-04-02T03:47:46.870" v="821" actId="21"/>
          <ac:spMkLst>
            <pc:docMk/>
            <pc:sldMk cId="3970676878" sldId="307"/>
            <ac:spMk id="4" creationId="{6A4CCC4B-EA2F-0963-B50D-FDDC01523B3E}"/>
          </ac:spMkLst>
        </pc:spChg>
        <pc:spChg chg="add del mod">
          <ac:chgData name="张承勇" userId="04ec64db-0e6d-4542-b62f-9b650ffe9ad6" providerId="ADAL" clId="{F0A50694-F97C-4200-A8A9-73B3CB59FFCE}" dt="2023-04-06T01:04:57.279" v="5431" actId="478"/>
          <ac:spMkLst>
            <pc:docMk/>
            <pc:sldMk cId="3970676878" sldId="307"/>
            <ac:spMk id="5" creationId="{1D124B8D-5A49-FC30-C7D0-7F363D85AAF1}"/>
          </ac:spMkLst>
        </pc:spChg>
        <pc:spChg chg="add mod">
          <ac:chgData name="张承勇" userId="04ec64db-0e6d-4542-b62f-9b650ffe9ad6" providerId="ADAL" clId="{F0A50694-F97C-4200-A8A9-73B3CB59FFCE}" dt="2023-04-06T01:08:17.274" v="5451" actId="207"/>
          <ac:spMkLst>
            <pc:docMk/>
            <pc:sldMk cId="3970676878" sldId="307"/>
            <ac:spMk id="7" creationId="{00954960-BB67-09AA-6E9E-2509E20CF16A}"/>
          </ac:spMkLst>
        </pc:spChg>
        <pc:spChg chg="del mod">
          <ac:chgData name="张承勇" userId="04ec64db-0e6d-4542-b62f-9b650ffe9ad6" providerId="ADAL" clId="{F0A50694-F97C-4200-A8A9-73B3CB59FFCE}" dt="2023-04-05T09:40:45.661" v="4021" actId="478"/>
          <ac:spMkLst>
            <pc:docMk/>
            <pc:sldMk cId="3970676878" sldId="307"/>
            <ac:spMk id="10" creationId="{9A64736B-DFD6-61C3-E5FD-9D0503CE0F81}"/>
          </ac:spMkLst>
        </pc:spChg>
        <pc:spChg chg="mod">
          <ac:chgData name="张承勇" userId="04ec64db-0e6d-4542-b62f-9b650ffe9ad6" providerId="ADAL" clId="{F0A50694-F97C-4200-A8A9-73B3CB59FFCE}" dt="2023-04-06T01:05:49.977" v="5443" actId="14100"/>
          <ac:spMkLst>
            <pc:docMk/>
            <pc:sldMk cId="3970676878" sldId="307"/>
            <ac:spMk id="13" creationId="{002CCC18-14ED-4B5E-9763-9B0023062D41}"/>
          </ac:spMkLst>
        </pc:spChg>
        <pc:spChg chg="del mod">
          <ac:chgData name="张承勇" userId="04ec64db-0e6d-4542-b62f-9b650ffe9ad6" providerId="ADAL" clId="{F0A50694-F97C-4200-A8A9-73B3CB59FFCE}" dt="2023-04-04T12:25:25.986" v="2071" actId="478"/>
          <ac:spMkLst>
            <pc:docMk/>
            <pc:sldMk cId="3970676878" sldId="307"/>
            <ac:spMk id="17" creationId="{C5076E4F-FD61-409A-A2E9-CFE51913F3F6}"/>
          </ac:spMkLst>
        </pc:spChg>
        <pc:spChg chg="mod">
          <ac:chgData name="张承勇" userId="04ec64db-0e6d-4542-b62f-9b650ffe9ad6" providerId="ADAL" clId="{F0A50694-F97C-4200-A8A9-73B3CB59FFCE}" dt="2023-04-06T01:06:55.437" v="5448" actId="207"/>
          <ac:spMkLst>
            <pc:docMk/>
            <pc:sldMk cId="3970676878" sldId="307"/>
            <ac:spMk id="19" creationId="{8A934E52-7494-E458-59C5-17B4DA63CE95}"/>
          </ac:spMkLst>
        </pc:spChg>
        <pc:spChg chg="mod">
          <ac:chgData name="张承勇" userId="04ec64db-0e6d-4542-b62f-9b650ffe9ad6" providerId="ADAL" clId="{F0A50694-F97C-4200-A8A9-73B3CB59FFCE}" dt="2023-04-06T01:06:14.280" v="5445" actId="207"/>
          <ac:spMkLst>
            <pc:docMk/>
            <pc:sldMk cId="3970676878" sldId="307"/>
            <ac:spMk id="20" creationId="{DC89FAF3-5873-0C2C-7C57-04B035F87307}"/>
          </ac:spMkLst>
        </pc:spChg>
        <pc:grpChg chg="mod">
          <ac:chgData name="张承勇" userId="04ec64db-0e6d-4542-b62f-9b650ffe9ad6" providerId="ADAL" clId="{F0A50694-F97C-4200-A8A9-73B3CB59FFCE}" dt="2023-04-05T14:10:29.708" v="5114" actId="1076"/>
          <ac:grpSpMkLst>
            <pc:docMk/>
            <pc:sldMk cId="3970676878" sldId="307"/>
            <ac:grpSpMk id="16" creationId="{AB4A03FF-4999-B4C0-E415-B6B9FC28932B}"/>
          </ac:grpSpMkLst>
        </pc:grpChg>
        <pc:grpChg chg="del mod">
          <ac:chgData name="张承勇" userId="04ec64db-0e6d-4542-b62f-9b650ffe9ad6" providerId="ADAL" clId="{F0A50694-F97C-4200-A8A9-73B3CB59FFCE}" dt="2023-04-04T09:34:18.280" v="1527" actId="478"/>
          <ac:grpSpMkLst>
            <pc:docMk/>
            <pc:sldMk cId="3970676878" sldId="307"/>
            <ac:grpSpMk id="28" creationId="{B6CB07BF-A635-9699-88C5-6B591B82BD0B}"/>
          </ac:grpSpMkLst>
        </pc:grpChg>
        <pc:picChg chg="add del mod ord">
          <ac:chgData name="张承勇" userId="04ec64db-0e6d-4542-b62f-9b650ffe9ad6" providerId="ADAL" clId="{F0A50694-F97C-4200-A8A9-73B3CB59FFCE}" dt="2023-04-05T14:10:30.697" v="5115" actId="1076"/>
          <ac:picMkLst>
            <pc:docMk/>
            <pc:sldMk cId="3970676878" sldId="307"/>
            <ac:picMk id="3" creationId="{A94A4E52-9EBA-6A95-20F5-2136A240A9F5}"/>
          </ac:picMkLst>
        </pc:picChg>
        <pc:picChg chg="mod">
          <ac:chgData name="张承勇" userId="04ec64db-0e6d-4542-b62f-9b650ffe9ad6" providerId="ADAL" clId="{F0A50694-F97C-4200-A8A9-73B3CB59FFCE}" dt="2023-04-06T01:05:24.150" v="5439" actId="1076"/>
          <ac:picMkLst>
            <pc:docMk/>
            <pc:sldMk cId="3970676878" sldId="307"/>
            <ac:picMk id="6" creationId="{73EEEED2-B290-418D-85F0-C20A57ECED2A}"/>
          </ac:picMkLst>
        </pc:picChg>
      </pc:sldChg>
      <pc:sldChg chg="del ord">
        <pc:chgData name="张承勇" userId="04ec64db-0e6d-4542-b62f-9b650ffe9ad6" providerId="ADAL" clId="{F0A50694-F97C-4200-A8A9-73B3CB59FFCE}" dt="2023-04-04T10:27:56.974" v="1786" actId="47"/>
        <pc:sldMkLst>
          <pc:docMk/>
          <pc:sldMk cId="3107401381" sldId="1353"/>
        </pc:sldMkLst>
      </pc:sldChg>
      <pc:sldChg chg="addSp delSp modSp mod ord">
        <pc:chgData name="张承勇" userId="04ec64db-0e6d-4542-b62f-9b650ffe9ad6" providerId="ADAL" clId="{F0A50694-F97C-4200-A8A9-73B3CB59FFCE}" dt="2023-04-06T02:14:11.203" v="5808" actId="20577"/>
        <pc:sldMkLst>
          <pc:docMk/>
          <pc:sldMk cId="662419955" sldId="1370"/>
        </pc:sldMkLst>
        <pc:spChg chg="del mod">
          <ac:chgData name="张承勇" userId="04ec64db-0e6d-4542-b62f-9b650ffe9ad6" providerId="ADAL" clId="{F0A50694-F97C-4200-A8A9-73B3CB59FFCE}" dt="2023-04-04T10:13:57.103" v="1691" actId="478"/>
          <ac:spMkLst>
            <pc:docMk/>
            <pc:sldMk cId="662419955" sldId="1370"/>
            <ac:spMk id="2" creationId="{2B5B182E-60FD-B439-56A0-3F0E8C49E50F}"/>
          </ac:spMkLst>
        </pc:spChg>
        <pc:spChg chg="del mod">
          <ac:chgData name="张承勇" userId="04ec64db-0e6d-4542-b62f-9b650ffe9ad6" providerId="ADAL" clId="{F0A50694-F97C-4200-A8A9-73B3CB59FFCE}" dt="2023-04-04T05:09:55.641" v="1148" actId="478"/>
          <ac:spMkLst>
            <pc:docMk/>
            <pc:sldMk cId="662419955" sldId="1370"/>
            <ac:spMk id="5" creationId="{FA46A740-1F7D-EEBD-BD91-6052A66DDB58}"/>
          </ac:spMkLst>
        </pc:spChg>
        <pc:spChg chg="mod">
          <ac:chgData name="张承勇" userId="04ec64db-0e6d-4542-b62f-9b650ffe9ad6" providerId="ADAL" clId="{F0A50694-F97C-4200-A8A9-73B3CB59FFCE}" dt="2023-04-06T01:16:54.629" v="5508" actId="404"/>
          <ac:spMkLst>
            <pc:docMk/>
            <pc:sldMk cId="662419955" sldId="1370"/>
            <ac:spMk id="8" creationId="{2731BDD6-8C93-DE01-F838-9F6A69513234}"/>
          </ac:spMkLst>
        </pc:spChg>
        <pc:spChg chg="mod">
          <ac:chgData name="张承勇" userId="04ec64db-0e6d-4542-b62f-9b650ffe9ad6" providerId="ADAL" clId="{F0A50694-F97C-4200-A8A9-73B3CB59FFCE}" dt="2023-04-06T02:14:11.203" v="5808" actId="20577"/>
          <ac:spMkLst>
            <pc:docMk/>
            <pc:sldMk cId="662419955" sldId="1370"/>
            <ac:spMk id="10" creationId="{E2A990AF-2F40-F0D3-1252-F6F1D2D8C31F}"/>
          </ac:spMkLst>
        </pc:spChg>
        <pc:spChg chg="add mod">
          <ac:chgData name="张承勇" userId="04ec64db-0e6d-4542-b62f-9b650ffe9ad6" providerId="ADAL" clId="{F0A50694-F97C-4200-A8A9-73B3CB59FFCE}" dt="2023-04-06T01:30:26.854" v="5553" actId="207"/>
          <ac:spMkLst>
            <pc:docMk/>
            <pc:sldMk cId="662419955" sldId="1370"/>
            <ac:spMk id="11" creationId="{465BFBFE-8384-6073-3F95-830C37B43F83}"/>
          </ac:spMkLst>
        </pc:spChg>
        <pc:spChg chg="add mod">
          <ac:chgData name="张承勇" userId="04ec64db-0e6d-4542-b62f-9b650ffe9ad6" providerId="ADAL" clId="{F0A50694-F97C-4200-A8A9-73B3CB59FFCE}" dt="2023-04-06T01:17:43.053" v="5515" actId="207"/>
          <ac:spMkLst>
            <pc:docMk/>
            <pc:sldMk cId="662419955" sldId="1370"/>
            <ac:spMk id="12" creationId="{5B807173-7A73-BE04-F8ED-551222B4AEEF}"/>
          </ac:spMkLst>
        </pc:spChg>
        <pc:spChg chg="mod topLvl">
          <ac:chgData name="张承勇" userId="04ec64db-0e6d-4542-b62f-9b650ffe9ad6" providerId="ADAL" clId="{F0A50694-F97C-4200-A8A9-73B3CB59FFCE}" dt="2023-04-06T01:20:25.574" v="5523" actId="2085"/>
          <ac:spMkLst>
            <pc:docMk/>
            <pc:sldMk cId="662419955" sldId="1370"/>
            <ac:spMk id="16" creationId="{3586FFB0-E16C-F704-F07E-C2A3A265DA79}"/>
          </ac:spMkLst>
        </pc:spChg>
        <pc:spChg chg="mod topLvl">
          <ac:chgData name="张承勇" userId="04ec64db-0e6d-4542-b62f-9b650ffe9ad6" providerId="ADAL" clId="{F0A50694-F97C-4200-A8A9-73B3CB59FFCE}" dt="2023-04-04T12:40:15.707" v="2287" actId="165"/>
          <ac:spMkLst>
            <pc:docMk/>
            <pc:sldMk cId="662419955" sldId="1370"/>
            <ac:spMk id="20" creationId="{B9FE68A2-15BC-5D80-1A58-D514D464AF3D}"/>
          </ac:spMkLst>
        </pc:spChg>
        <pc:grpChg chg="add mod">
          <ac:chgData name="张承勇" userId="04ec64db-0e6d-4542-b62f-9b650ffe9ad6" providerId="ADAL" clId="{F0A50694-F97C-4200-A8A9-73B3CB59FFCE}" dt="2023-04-06T01:16:29.585" v="5497" actId="14100"/>
          <ac:grpSpMkLst>
            <pc:docMk/>
            <pc:sldMk cId="662419955" sldId="1370"/>
            <ac:grpSpMk id="15" creationId="{0067BBF8-B499-7657-896E-8EC244D16E49}"/>
          </ac:grpSpMkLst>
        </pc:grpChg>
        <pc:grpChg chg="add del">
          <ac:chgData name="张承勇" userId="04ec64db-0e6d-4542-b62f-9b650ffe9ad6" providerId="ADAL" clId="{F0A50694-F97C-4200-A8A9-73B3CB59FFCE}" dt="2023-04-04T12:40:15.707" v="2287" actId="165"/>
          <ac:grpSpMkLst>
            <pc:docMk/>
            <pc:sldMk cId="662419955" sldId="1370"/>
            <ac:grpSpMk id="17" creationId="{DF6FF8B7-3AA1-A7F2-88BD-0D60289730A9}"/>
          </ac:grpSpMkLst>
        </pc:grpChg>
        <pc:grpChg chg="del">
          <ac:chgData name="张承勇" userId="04ec64db-0e6d-4542-b62f-9b650ffe9ad6" providerId="ADAL" clId="{F0A50694-F97C-4200-A8A9-73B3CB59FFCE}" dt="2023-04-04T05:08:22.923" v="1125" actId="478"/>
          <ac:grpSpMkLst>
            <pc:docMk/>
            <pc:sldMk cId="662419955" sldId="1370"/>
            <ac:grpSpMk id="21" creationId="{5E853FFD-7061-1DDF-A05D-F2A4A1FA2FDD}"/>
          </ac:grpSpMkLst>
        </pc:grpChg>
        <pc:picChg chg="add del mod ord">
          <ac:chgData name="张承勇" userId="04ec64db-0e6d-4542-b62f-9b650ffe9ad6" providerId="ADAL" clId="{F0A50694-F97C-4200-A8A9-73B3CB59FFCE}" dt="2023-04-04T10:04:22.341" v="1534" actId="478"/>
          <ac:picMkLst>
            <pc:docMk/>
            <pc:sldMk cId="662419955" sldId="1370"/>
            <ac:picMk id="4" creationId="{337C13B3-F4F0-651B-E718-0F6142D78EAC}"/>
          </ac:picMkLst>
        </pc:picChg>
        <pc:picChg chg="add del mod ord">
          <ac:chgData name="张承勇" userId="04ec64db-0e6d-4542-b62f-9b650ffe9ad6" providerId="ADAL" clId="{F0A50694-F97C-4200-A8A9-73B3CB59FFCE}" dt="2023-04-05T12:56:51.737" v="5001" actId="478"/>
          <ac:picMkLst>
            <pc:docMk/>
            <pc:sldMk cId="662419955" sldId="1370"/>
            <ac:picMk id="7" creationId="{2BC8E525-49A2-2C88-243F-C6246690C6EE}"/>
          </ac:picMkLst>
        </pc:picChg>
        <pc:picChg chg="add mod ord">
          <ac:chgData name="张承勇" userId="04ec64db-0e6d-4542-b62f-9b650ffe9ad6" providerId="ADAL" clId="{F0A50694-F97C-4200-A8A9-73B3CB59FFCE}" dt="2023-04-05T12:57:27.736" v="5004" actId="167"/>
          <ac:picMkLst>
            <pc:docMk/>
            <pc:sldMk cId="662419955" sldId="1370"/>
            <ac:picMk id="14" creationId="{E8A8B3E1-C496-ADE5-DDED-668C8DE0BB79}"/>
          </ac:picMkLst>
        </pc:picChg>
        <pc:picChg chg="del">
          <ac:chgData name="张承勇" userId="04ec64db-0e6d-4542-b62f-9b650ffe9ad6" providerId="ADAL" clId="{F0A50694-F97C-4200-A8A9-73B3CB59FFCE}" dt="2023-04-04T05:08:22.923" v="1125" actId="478"/>
          <ac:picMkLst>
            <pc:docMk/>
            <pc:sldMk cId="662419955" sldId="1370"/>
            <ac:picMk id="18" creationId="{D76D625D-2F0A-8ABA-E2A5-3614E47B14B2}"/>
          </ac:picMkLst>
        </pc:picChg>
      </pc:sldChg>
      <pc:sldChg chg="addSp delSp modSp mod ord">
        <pc:chgData name="张承勇" userId="04ec64db-0e6d-4542-b62f-9b650ffe9ad6" providerId="ADAL" clId="{F0A50694-F97C-4200-A8A9-73B3CB59FFCE}" dt="2023-04-06T02:11:11.061" v="5768" actId="1076"/>
        <pc:sldMkLst>
          <pc:docMk/>
          <pc:sldMk cId="3688787801" sldId="1374"/>
        </pc:sldMkLst>
        <pc:spChg chg="add mod topLvl">
          <ac:chgData name="张承勇" userId="04ec64db-0e6d-4542-b62f-9b650ffe9ad6" providerId="ADAL" clId="{F0A50694-F97C-4200-A8A9-73B3CB59FFCE}" dt="2023-04-05T10:12:58.614" v="4164" actId="478"/>
          <ac:spMkLst>
            <pc:docMk/>
            <pc:sldMk cId="3688787801" sldId="1374"/>
            <ac:spMk id="4" creationId="{F907FFD0-B97F-8A19-0040-C44B09EBF2DE}"/>
          </ac:spMkLst>
        </pc:spChg>
        <pc:spChg chg="del topLvl">
          <ac:chgData name="张承勇" userId="04ec64db-0e6d-4542-b62f-9b650ffe9ad6" providerId="ADAL" clId="{F0A50694-F97C-4200-A8A9-73B3CB59FFCE}" dt="2023-04-04T09:17:39.156" v="1427" actId="478"/>
          <ac:spMkLst>
            <pc:docMk/>
            <pc:sldMk cId="3688787801" sldId="1374"/>
            <ac:spMk id="17" creationId="{A27211DD-9689-B3C0-549D-687AE482E778}"/>
          </ac:spMkLst>
        </pc:spChg>
        <pc:spChg chg="mod topLvl">
          <ac:chgData name="张承勇" userId="04ec64db-0e6d-4542-b62f-9b650ffe9ad6" providerId="ADAL" clId="{F0A50694-F97C-4200-A8A9-73B3CB59FFCE}" dt="2023-04-04T09:30:19.281" v="1519" actId="1076"/>
          <ac:spMkLst>
            <pc:docMk/>
            <pc:sldMk cId="3688787801" sldId="1374"/>
            <ac:spMk id="25" creationId="{31518AC3-CC01-7C49-0DB7-0F583079F490}"/>
          </ac:spMkLst>
        </pc:spChg>
        <pc:spChg chg="del mod">
          <ac:chgData name="张承勇" userId="04ec64db-0e6d-4542-b62f-9b650ffe9ad6" providerId="ADAL" clId="{F0A50694-F97C-4200-A8A9-73B3CB59FFCE}" dt="2023-04-05T10:22:57.210" v="4206" actId="478"/>
          <ac:spMkLst>
            <pc:docMk/>
            <pc:sldMk cId="3688787801" sldId="1374"/>
            <ac:spMk id="27" creationId="{A87B256A-0ABA-284E-73EF-1271F9C0DD1E}"/>
          </ac:spMkLst>
        </pc:spChg>
        <pc:spChg chg="add del">
          <ac:chgData name="张承勇" userId="04ec64db-0e6d-4542-b62f-9b650ffe9ad6" providerId="ADAL" clId="{F0A50694-F97C-4200-A8A9-73B3CB59FFCE}" dt="2023-04-05T10:21:07.022" v="4176" actId="22"/>
          <ac:spMkLst>
            <pc:docMk/>
            <pc:sldMk cId="3688787801" sldId="1374"/>
            <ac:spMk id="30" creationId="{EF8F5F1C-9F05-B47C-E747-7ACF0ECCF27D}"/>
          </ac:spMkLst>
        </pc:spChg>
        <pc:spChg chg="del mod">
          <ac:chgData name="张承勇" userId="04ec64db-0e6d-4542-b62f-9b650ffe9ad6" providerId="ADAL" clId="{F0A50694-F97C-4200-A8A9-73B3CB59FFCE}" dt="2023-04-05T10:22:59.198" v="4207" actId="478"/>
          <ac:spMkLst>
            <pc:docMk/>
            <pc:sldMk cId="3688787801" sldId="1374"/>
            <ac:spMk id="31" creationId="{D83304F9-371F-B5A7-7CF3-B0890215CF58}"/>
          </ac:spMkLst>
        </pc:spChg>
        <pc:spChg chg="del mod topLvl">
          <ac:chgData name="张承勇" userId="04ec64db-0e6d-4542-b62f-9b650ffe9ad6" providerId="ADAL" clId="{F0A50694-F97C-4200-A8A9-73B3CB59FFCE}" dt="2023-04-05T10:23:16.831" v="4210" actId="478"/>
          <ac:spMkLst>
            <pc:docMk/>
            <pc:sldMk cId="3688787801" sldId="1374"/>
            <ac:spMk id="33" creationId="{460039B1-2AC9-7E92-29A2-C95292E13F6C}"/>
          </ac:spMkLst>
        </pc:spChg>
        <pc:spChg chg="add mod">
          <ac:chgData name="张承勇" userId="04ec64db-0e6d-4542-b62f-9b650ffe9ad6" providerId="ADAL" clId="{F0A50694-F97C-4200-A8A9-73B3CB59FFCE}" dt="2023-04-05T10:21:19.399" v="4182" actId="1076"/>
          <ac:spMkLst>
            <pc:docMk/>
            <pc:sldMk cId="3688787801" sldId="1374"/>
            <ac:spMk id="34" creationId="{E0D15A8E-A89A-37C3-B790-656BD34E40ED}"/>
          </ac:spMkLst>
        </pc:spChg>
        <pc:spChg chg="add mod">
          <ac:chgData name="张承勇" userId="04ec64db-0e6d-4542-b62f-9b650ffe9ad6" providerId="ADAL" clId="{F0A50694-F97C-4200-A8A9-73B3CB59FFCE}" dt="2023-04-05T10:22:02.448" v="4195" actId="1076"/>
          <ac:spMkLst>
            <pc:docMk/>
            <pc:sldMk cId="3688787801" sldId="1374"/>
            <ac:spMk id="36" creationId="{5995F35D-F8C8-774C-BE48-2617D0CDB5BC}"/>
          </ac:spMkLst>
        </pc:spChg>
        <pc:spChg chg="add mod">
          <ac:chgData name="张承勇" userId="04ec64db-0e6d-4542-b62f-9b650ffe9ad6" providerId="ADAL" clId="{F0A50694-F97C-4200-A8A9-73B3CB59FFCE}" dt="2023-04-05T10:21:34.935" v="4187" actId="571"/>
          <ac:spMkLst>
            <pc:docMk/>
            <pc:sldMk cId="3688787801" sldId="1374"/>
            <ac:spMk id="38" creationId="{3ECB7014-C1EE-7352-C94F-81A779B42CBA}"/>
          </ac:spMkLst>
        </pc:spChg>
        <pc:spChg chg="add mod">
          <ac:chgData name="张承勇" userId="04ec64db-0e6d-4542-b62f-9b650ffe9ad6" providerId="ADAL" clId="{F0A50694-F97C-4200-A8A9-73B3CB59FFCE}" dt="2023-04-05T10:21:38.478" v="4189" actId="571"/>
          <ac:spMkLst>
            <pc:docMk/>
            <pc:sldMk cId="3688787801" sldId="1374"/>
            <ac:spMk id="40" creationId="{C56D483B-EFD3-5D2F-46C0-4086309F3FC2}"/>
          </ac:spMkLst>
        </pc:spChg>
        <pc:spChg chg="add mod">
          <ac:chgData name="张承勇" userId="04ec64db-0e6d-4542-b62f-9b650ffe9ad6" providerId="ADAL" clId="{F0A50694-F97C-4200-A8A9-73B3CB59FFCE}" dt="2023-04-05T10:21:58.930" v="4194" actId="1076"/>
          <ac:spMkLst>
            <pc:docMk/>
            <pc:sldMk cId="3688787801" sldId="1374"/>
            <ac:spMk id="41" creationId="{6E4FD770-57EC-7C80-5E18-74D3292B1DEB}"/>
          </ac:spMkLst>
        </pc:spChg>
        <pc:spChg chg="mod">
          <ac:chgData name="张承勇" userId="04ec64db-0e6d-4542-b62f-9b650ffe9ad6" providerId="ADAL" clId="{F0A50694-F97C-4200-A8A9-73B3CB59FFCE}" dt="2023-04-06T01:14:06.231" v="5492" actId="1076"/>
          <ac:spMkLst>
            <pc:docMk/>
            <pc:sldMk cId="3688787801" sldId="1374"/>
            <ac:spMk id="47" creationId="{7892AC8C-CF27-EDC3-CB47-050A800FFFD1}"/>
          </ac:spMkLst>
        </pc:spChg>
        <pc:spChg chg="add mod">
          <ac:chgData name="张承勇" userId="04ec64db-0e6d-4542-b62f-9b650ffe9ad6" providerId="ADAL" clId="{F0A50694-F97C-4200-A8A9-73B3CB59FFCE}" dt="2023-04-06T02:11:11.061" v="5768" actId="1076"/>
          <ac:spMkLst>
            <pc:docMk/>
            <pc:sldMk cId="3688787801" sldId="1374"/>
            <ac:spMk id="48" creationId="{A3CACC33-E7E4-91B5-3B99-011B61356392}"/>
          </ac:spMkLst>
        </pc:spChg>
        <pc:spChg chg="add mod">
          <ac:chgData name="张承勇" userId="04ec64db-0e6d-4542-b62f-9b650ffe9ad6" providerId="ADAL" clId="{F0A50694-F97C-4200-A8A9-73B3CB59FFCE}" dt="2023-04-06T01:14:55.615" v="5495" actId="1076"/>
          <ac:spMkLst>
            <pc:docMk/>
            <pc:sldMk cId="3688787801" sldId="1374"/>
            <ac:spMk id="49" creationId="{DE04BB13-259A-64A0-AAFA-4EBD33B12E6A}"/>
          </ac:spMkLst>
        </pc:spChg>
        <pc:grpChg chg="del topLvl">
          <ac:chgData name="张承勇" userId="04ec64db-0e6d-4542-b62f-9b650ffe9ad6" providerId="ADAL" clId="{F0A50694-F97C-4200-A8A9-73B3CB59FFCE}" dt="2023-04-04T09:22:13.508" v="1451" actId="478"/>
          <ac:grpSpMkLst>
            <pc:docMk/>
            <pc:sldMk cId="3688787801" sldId="1374"/>
            <ac:grpSpMk id="2" creationId="{B14F36BD-48D5-A976-0F5F-D10E609FAD8B}"/>
          </ac:grpSpMkLst>
        </pc:grpChg>
        <pc:grpChg chg="add del">
          <ac:chgData name="张承勇" userId="04ec64db-0e6d-4542-b62f-9b650ffe9ad6" providerId="ADAL" clId="{F0A50694-F97C-4200-A8A9-73B3CB59FFCE}" dt="2023-04-04T08:57:55.607" v="1419" actId="478"/>
          <ac:grpSpMkLst>
            <pc:docMk/>
            <pc:sldMk cId="3688787801" sldId="1374"/>
            <ac:grpSpMk id="10" creationId="{87B038AC-F920-165A-917E-527F381077B6}"/>
          </ac:grpSpMkLst>
        </pc:grpChg>
        <pc:grpChg chg="del">
          <ac:chgData name="张承勇" userId="04ec64db-0e6d-4542-b62f-9b650ffe9ad6" providerId="ADAL" clId="{F0A50694-F97C-4200-A8A9-73B3CB59FFCE}" dt="2023-04-04T09:17:39.156" v="1427" actId="478"/>
          <ac:grpSpMkLst>
            <pc:docMk/>
            <pc:sldMk cId="3688787801" sldId="1374"/>
            <ac:grpSpMk id="11" creationId="{FEFCE7C9-3A2A-5349-2282-5662D0DF31B8}"/>
          </ac:grpSpMkLst>
        </pc:grpChg>
        <pc:grpChg chg="add del">
          <ac:chgData name="张承勇" userId="04ec64db-0e6d-4542-b62f-9b650ffe9ad6" providerId="ADAL" clId="{F0A50694-F97C-4200-A8A9-73B3CB59FFCE}" dt="2023-04-05T10:12:58.614" v="4164" actId="478"/>
          <ac:grpSpMkLst>
            <pc:docMk/>
            <pc:sldMk cId="3688787801" sldId="1374"/>
            <ac:grpSpMk id="12" creationId="{7EADB0CD-53CB-BCE0-B101-4263FAA9046B}"/>
          </ac:grpSpMkLst>
        </pc:grpChg>
        <pc:grpChg chg="add del mod">
          <ac:chgData name="张承勇" userId="04ec64db-0e6d-4542-b62f-9b650ffe9ad6" providerId="ADAL" clId="{F0A50694-F97C-4200-A8A9-73B3CB59FFCE}" dt="2023-04-05T10:22:54.573" v="4205" actId="478"/>
          <ac:grpSpMkLst>
            <pc:docMk/>
            <pc:sldMk cId="3688787801" sldId="1374"/>
            <ac:grpSpMk id="18" creationId="{F597A80C-712C-5026-6916-F13512603AE8}"/>
          </ac:grpSpMkLst>
        </pc:grpChg>
        <pc:grpChg chg="del mod">
          <ac:chgData name="张承勇" userId="04ec64db-0e6d-4542-b62f-9b650ffe9ad6" providerId="ADAL" clId="{F0A50694-F97C-4200-A8A9-73B3CB59FFCE}" dt="2023-04-04T09:27:16.122" v="1494" actId="165"/>
          <ac:grpSpMkLst>
            <pc:docMk/>
            <pc:sldMk cId="3688787801" sldId="1374"/>
            <ac:grpSpMk id="29" creationId="{A232EC91-06A3-3374-EA8D-2E6B4F23A82A}"/>
          </ac:grpSpMkLst>
        </pc:grpChg>
        <pc:grpChg chg="add">
          <ac:chgData name="张承勇" userId="04ec64db-0e6d-4542-b62f-9b650ffe9ad6" providerId="ADAL" clId="{F0A50694-F97C-4200-A8A9-73B3CB59FFCE}" dt="2023-04-05T10:22:09.898" v="4196" actId="164"/>
          <ac:grpSpMkLst>
            <pc:docMk/>
            <pc:sldMk cId="3688787801" sldId="1374"/>
            <ac:grpSpMk id="42" creationId="{8BDAD709-D757-6C23-53B5-07F1A49E687C}"/>
          </ac:grpSpMkLst>
        </pc:grpChg>
        <pc:grpChg chg="add mod">
          <ac:chgData name="张承勇" userId="04ec64db-0e6d-4542-b62f-9b650ffe9ad6" providerId="ADAL" clId="{F0A50694-F97C-4200-A8A9-73B3CB59FFCE}" dt="2023-04-05T12:14:45.522" v="4873" actId="1076"/>
          <ac:grpSpMkLst>
            <pc:docMk/>
            <pc:sldMk cId="3688787801" sldId="1374"/>
            <ac:grpSpMk id="45" creationId="{BD08B4C5-3F9F-BFE0-6088-E48377A605C1}"/>
          </ac:grpSpMkLst>
        </pc:grpChg>
        <pc:picChg chg="add del mod ord topLvl">
          <ac:chgData name="张承勇" userId="04ec64db-0e6d-4542-b62f-9b650ffe9ad6" providerId="ADAL" clId="{F0A50694-F97C-4200-A8A9-73B3CB59FFCE}" dt="2023-04-05T10:12:58.614" v="4164" actId="478"/>
          <ac:picMkLst>
            <pc:docMk/>
            <pc:sldMk cId="3688787801" sldId="1374"/>
            <ac:picMk id="9" creationId="{A79C69C1-3AE7-71FE-74B2-6E134C8EEFA3}"/>
          </ac:picMkLst>
        </pc:picChg>
        <pc:picChg chg="del mod topLvl">
          <ac:chgData name="张承勇" userId="04ec64db-0e6d-4542-b62f-9b650ffe9ad6" providerId="ADAL" clId="{F0A50694-F97C-4200-A8A9-73B3CB59FFCE}" dt="2023-04-05T10:22:51.959" v="4204" actId="478"/>
          <ac:picMkLst>
            <pc:docMk/>
            <pc:sldMk cId="3688787801" sldId="1374"/>
            <ac:picMk id="14" creationId="{A735F3E8-1B46-C7A0-40FB-CBC64DEAFB37}"/>
          </ac:picMkLst>
        </pc:picChg>
        <pc:picChg chg="add del mod ord">
          <ac:chgData name="张承勇" userId="04ec64db-0e6d-4542-b62f-9b650ffe9ad6" providerId="ADAL" clId="{F0A50694-F97C-4200-A8A9-73B3CB59FFCE}" dt="2023-04-05T10:13:11.400" v="4168" actId="478"/>
          <ac:picMkLst>
            <pc:docMk/>
            <pc:sldMk cId="3688787801" sldId="1374"/>
            <ac:picMk id="15" creationId="{09C7410F-47F4-7ACB-03EC-4DA3C20E9C63}"/>
          </ac:picMkLst>
        </pc:picChg>
        <pc:picChg chg="del mod">
          <ac:chgData name="张承勇" userId="04ec64db-0e6d-4542-b62f-9b650ffe9ad6" providerId="ADAL" clId="{F0A50694-F97C-4200-A8A9-73B3CB59FFCE}" dt="2023-04-05T10:22:51.302" v="4203" actId="478"/>
          <ac:picMkLst>
            <pc:docMk/>
            <pc:sldMk cId="3688787801" sldId="1374"/>
            <ac:picMk id="16" creationId="{0A7A8502-3796-E46E-B9BA-8805BC385B3A}"/>
          </ac:picMkLst>
        </pc:picChg>
        <pc:picChg chg="add mod">
          <ac:chgData name="张承勇" userId="04ec64db-0e6d-4542-b62f-9b650ffe9ad6" providerId="ADAL" clId="{F0A50694-F97C-4200-A8A9-73B3CB59FFCE}" dt="2023-04-05T10:23:59.733" v="4224" actId="1076"/>
          <ac:picMkLst>
            <pc:docMk/>
            <pc:sldMk cId="3688787801" sldId="1374"/>
            <ac:picMk id="20" creationId="{14BF113A-A1AC-A23B-D337-770D337807E5}"/>
          </ac:picMkLst>
        </pc:picChg>
        <pc:picChg chg="mod">
          <ac:chgData name="张承勇" userId="04ec64db-0e6d-4542-b62f-9b650ffe9ad6" providerId="ADAL" clId="{F0A50694-F97C-4200-A8A9-73B3CB59FFCE}" dt="2023-04-04T09:26:49.148" v="1491" actId="1076"/>
          <ac:picMkLst>
            <pc:docMk/>
            <pc:sldMk cId="3688787801" sldId="1374"/>
            <ac:picMk id="22" creationId="{4AAC68BC-0366-4556-45A8-AE179D64EC04}"/>
          </ac:picMkLst>
        </pc:picChg>
        <pc:picChg chg="add del mod">
          <ac:chgData name="张承勇" userId="04ec64db-0e6d-4542-b62f-9b650ffe9ad6" providerId="ADAL" clId="{F0A50694-F97C-4200-A8A9-73B3CB59FFCE}" dt="2023-04-05T10:13:00.633" v="4165" actId="21"/>
          <ac:picMkLst>
            <pc:docMk/>
            <pc:sldMk cId="3688787801" sldId="1374"/>
            <ac:picMk id="23" creationId="{9EAF4E20-7A91-71E5-5532-02F1C4535B0D}"/>
          </ac:picMkLst>
        </pc:picChg>
        <pc:picChg chg="add mod ord">
          <ac:chgData name="张承勇" userId="04ec64db-0e6d-4542-b62f-9b650ffe9ad6" providerId="ADAL" clId="{F0A50694-F97C-4200-A8A9-73B3CB59FFCE}" dt="2023-04-05T10:20:38.384" v="4172" actId="167"/>
          <ac:picMkLst>
            <pc:docMk/>
            <pc:sldMk cId="3688787801" sldId="1374"/>
            <ac:picMk id="26" creationId="{4095BE5E-A5DF-5935-D4CF-D27052F224D4}"/>
          </ac:picMkLst>
        </pc:picChg>
        <pc:picChg chg="del topLvl">
          <ac:chgData name="张承勇" userId="04ec64db-0e6d-4542-b62f-9b650ffe9ad6" providerId="ADAL" clId="{F0A50694-F97C-4200-A8A9-73B3CB59FFCE}" dt="2023-04-04T09:22:13.508" v="1451" actId="478"/>
          <ac:picMkLst>
            <pc:docMk/>
            <pc:sldMk cId="3688787801" sldId="1374"/>
            <ac:picMk id="35" creationId="{51233F3A-1EED-6B05-6E0A-AC5D74BF3644}"/>
          </ac:picMkLst>
        </pc:picChg>
        <pc:picChg chg="add mod">
          <ac:chgData name="张承勇" userId="04ec64db-0e6d-4542-b62f-9b650ffe9ad6" providerId="ADAL" clId="{F0A50694-F97C-4200-A8A9-73B3CB59FFCE}" dt="2023-04-05T10:21:34.935" v="4187" actId="571"/>
          <ac:picMkLst>
            <pc:docMk/>
            <pc:sldMk cId="3688787801" sldId="1374"/>
            <ac:picMk id="37" creationId="{4786ADB9-70D0-671B-4033-E0A4C828F964}"/>
          </ac:picMkLst>
        </pc:picChg>
        <pc:picChg chg="add mod">
          <ac:chgData name="张承勇" userId="04ec64db-0e6d-4542-b62f-9b650ffe9ad6" providerId="ADAL" clId="{F0A50694-F97C-4200-A8A9-73B3CB59FFCE}" dt="2023-04-05T10:21:38.478" v="4189" actId="571"/>
          <ac:picMkLst>
            <pc:docMk/>
            <pc:sldMk cId="3688787801" sldId="1374"/>
            <ac:picMk id="39" creationId="{9B2E9B89-D590-E712-84B3-A02B45B11007}"/>
          </ac:picMkLst>
        </pc:picChg>
        <pc:picChg chg="add mod">
          <ac:chgData name="张承勇" userId="04ec64db-0e6d-4542-b62f-9b650ffe9ad6" providerId="ADAL" clId="{F0A50694-F97C-4200-A8A9-73B3CB59FFCE}" dt="2023-04-06T01:13:55.304" v="5491" actId="1076"/>
          <ac:picMkLst>
            <pc:docMk/>
            <pc:sldMk cId="3688787801" sldId="1374"/>
            <ac:picMk id="43" creationId="{948CD478-0369-68E6-9F54-1ACFC51FBE20}"/>
          </ac:picMkLst>
        </pc:picChg>
        <pc:picChg chg="add mod">
          <ac:chgData name="张承勇" userId="04ec64db-0e6d-4542-b62f-9b650ffe9ad6" providerId="ADAL" clId="{F0A50694-F97C-4200-A8A9-73B3CB59FFCE}" dt="2023-04-06T02:10:57.838" v="5767" actId="1038"/>
          <ac:picMkLst>
            <pc:docMk/>
            <pc:sldMk cId="3688787801" sldId="1374"/>
            <ac:picMk id="44" creationId="{462698F2-5A2C-B342-A17C-0E4C6A4FE94E}"/>
          </ac:picMkLst>
        </pc:picChg>
        <pc:picChg chg="mod">
          <ac:chgData name="张承勇" userId="04ec64db-0e6d-4542-b62f-9b650ffe9ad6" providerId="ADAL" clId="{F0A50694-F97C-4200-A8A9-73B3CB59FFCE}" dt="2023-04-05T10:23:08.285" v="4208"/>
          <ac:picMkLst>
            <pc:docMk/>
            <pc:sldMk cId="3688787801" sldId="1374"/>
            <ac:picMk id="46" creationId="{B4CE7979-EFB4-F6AF-8463-729A6C3CAB44}"/>
          </ac:picMkLst>
        </pc:picChg>
        <pc:picChg chg="add mod">
          <ac:chgData name="张承勇" userId="04ec64db-0e6d-4542-b62f-9b650ffe9ad6" providerId="ADAL" clId="{F0A50694-F97C-4200-A8A9-73B3CB59FFCE}" dt="2023-04-05T10:23:23.392" v="4212" actId="571"/>
          <ac:picMkLst>
            <pc:docMk/>
            <pc:sldMk cId="3688787801" sldId="1374"/>
            <ac:picMk id="50" creationId="{A23F22D6-AFAA-FE61-11A4-05F75893C762}"/>
          </ac:picMkLst>
        </pc:picChg>
      </pc:sldChg>
      <pc:sldChg chg="addSp delSp modSp mod ord">
        <pc:chgData name="张承勇" userId="04ec64db-0e6d-4542-b62f-9b650ffe9ad6" providerId="ADAL" clId="{F0A50694-F97C-4200-A8A9-73B3CB59FFCE}" dt="2023-04-05T14:26:35.649" v="5190" actId="207"/>
        <pc:sldMkLst>
          <pc:docMk/>
          <pc:sldMk cId="702653453" sldId="1375"/>
        </pc:sldMkLst>
        <pc:spChg chg="add del mod">
          <ac:chgData name="张承勇" userId="04ec64db-0e6d-4542-b62f-9b650ffe9ad6" providerId="ADAL" clId="{F0A50694-F97C-4200-A8A9-73B3CB59FFCE}" dt="2023-04-04T13:36:45.148" v="2843"/>
          <ac:spMkLst>
            <pc:docMk/>
            <pc:sldMk cId="702653453" sldId="1375"/>
            <ac:spMk id="4" creationId="{840152DC-7838-F2AA-ED2F-CA38F02357C0}"/>
          </ac:spMkLst>
        </pc:spChg>
        <pc:spChg chg="add mod">
          <ac:chgData name="张承勇" userId="04ec64db-0e6d-4542-b62f-9b650ffe9ad6" providerId="ADAL" clId="{F0A50694-F97C-4200-A8A9-73B3CB59FFCE}" dt="2023-04-04T13:36:46.242" v="2844"/>
          <ac:spMkLst>
            <pc:docMk/>
            <pc:sldMk cId="702653453" sldId="1375"/>
            <ac:spMk id="6" creationId="{76EC7396-6D05-F96D-57C5-B03FAD237BCB}"/>
          </ac:spMkLst>
        </pc:spChg>
        <pc:spChg chg="add mod">
          <ac:chgData name="张承勇" userId="04ec64db-0e6d-4542-b62f-9b650ffe9ad6" providerId="ADAL" clId="{F0A50694-F97C-4200-A8A9-73B3CB59FFCE}" dt="2023-04-05T12:02:34.744" v="4697" actId="20577"/>
          <ac:spMkLst>
            <pc:docMk/>
            <pc:sldMk cId="702653453" sldId="1375"/>
            <ac:spMk id="7" creationId="{12CC64BB-D544-7F3A-94A2-1A1B03DE486E}"/>
          </ac:spMkLst>
        </pc:spChg>
        <pc:spChg chg="add del mod">
          <ac:chgData name="张承勇" userId="04ec64db-0e6d-4542-b62f-9b650ffe9ad6" providerId="ADAL" clId="{F0A50694-F97C-4200-A8A9-73B3CB59FFCE}" dt="2023-04-05T11:57:18.433" v="4488" actId="478"/>
          <ac:spMkLst>
            <pc:docMk/>
            <pc:sldMk cId="702653453" sldId="1375"/>
            <ac:spMk id="17" creationId="{C5076E4F-FD61-409A-A2E9-CFE51913F3F6}"/>
          </ac:spMkLst>
        </pc:spChg>
        <pc:spChg chg="mod">
          <ac:chgData name="张承勇" userId="04ec64db-0e6d-4542-b62f-9b650ffe9ad6" providerId="ADAL" clId="{F0A50694-F97C-4200-A8A9-73B3CB59FFCE}" dt="2023-04-05T14:26:35.649" v="5190" actId="207"/>
          <ac:spMkLst>
            <pc:docMk/>
            <pc:sldMk cId="702653453" sldId="1375"/>
            <ac:spMk id="21" creationId="{DB12BB9D-E09E-70B3-2BE0-40F4244950C3}"/>
          </ac:spMkLst>
        </pc:spChg>
        <pc:graphicFrameChg chg="add del mod">
          <ac:chgData name="张承勇" userId="04ec64db-0e6d-4542-b62f-9b650ffe9ad6" providerId="ADAL" clId="{F0A50694-F97C-4200-A8A9-73B3CB59FFCE}" dt="2023-04-04T13:36:45.148" v="2843"/>
          <ac:graphicFrameMkLst>
            <pc:docMk/>
            <pc:sldMk cId="702653453" sldId="1375"/>
            <ac:graphicFrameMk id="3" creationId="{BA20AE00-2AC8-41CB-F79B-163372293EFD}"/>
          </ac:graphicFrameMkLst>
        </pc:graphicFrameChg>
        <pc:graphicFrameChg chg="add del mod">
          <ac:chgData name="张承勇" userId="04ec64db-0e6d-4542-b62f-9b650ffe9ad6" providerId="ADAL" clId="{F0A50694-F97C-4200-A8A9-73B3CB59FFCE}" dt="2023-04-04T13:38:07.183" v="2927" actId="478"/>
          <ac:graphicFrameMkLst>
            <pc:docMk/>
            <pc:sldMk cId="702653453" sldId="1375"/>
            <ac:graphicFrameMk id="5" creationId="{0C636DE3-4F05-6D6C-725A-9446D2DE1E57}"/>
          </ac:graphicFrameMkLst>
        </pc:graphicFrameChg>
      </pc:sldChg>
      <pc:sldChg chg="del">
        <pc:chgData name="张承勇" userId="04ec64db-0e6d-4542-b62f-9b650ffe9ad6" providerId="ADAL" clId="{F0A50694-F97C-4200-A8A9-73B3CB59FFCE}" dt="2023-04-04T10:10:10.227" v="1671" actId="47"/>
        <pc:sldMkLst>
          <pc:docMk/>
          <pc:sldMk cId="618499816" sldId="1377"/>
        </pc:sldMkLst>
      </pc:sldChg>
      <pc:sldChg chg="addSp delSp modSp mod">
        <pc:chgData name="张承勇" userId="04ec64db-0e6d-4542-b62f-9b650ffe9ad6" providerId="ADAL" clId="{F0A50694-F97C-4200-A8A9-73B3CB59FFCE}" dt="2023-04-05T12:12:24.949" v="4857" actId="1076"/>
        <pc:sldMkLst>
          <pc:docMk/>
          <pc:sldMk cId="3685452859" sldId="1378"/>
        </pc:sldMkLst>
        <pc:spChg chg="mod">
          <ac:chgData name="张承勇" userId="04ec64db-0e6d-4542-b62f-9b650ffe9ad6" providerId="ADAL" clId="{F0A50694-F97C-4200-A8A9-73B3CB59FFCE}" dt="2023-04-04T12:27:47.709" v="2122" actId="20577"/>
          <ac:spMkLst>
            <pc:docMk/>
            <pc:sldMk cId="3685452859" sldId="1378"/>
            <ac:spMk id="2" creationId="{2B5B182E-60FD-B439-56A0-3F0E8C49E50F}"/>
          </ac:spMkLst>
        </pc:spChg>
        <pc:spChg chg="mod">
          <ac:chgData name="张承勇" userId="04ec64db-0e6d-4542-b62f-9b650ffe9ad6" providerId="ADAL" clId="{F0A50694-F97C-4200-A8A9-73B3CB59FFCE}" dt="2023-04-02T01:59:28.797" v="418" actId="1076"/>
          <ac:spMkLst>
            <pc:docMk/>
            <pc:sldMk cId="3685452859" sldId="1378"/>
            <ac:spMk id="8" creationId="{0885D433-5D89-4233-4945-8815AA93B59A}"/>
          </ac:spMkLst>
        </pc:spChg>
        <pc:spChg chg="mod">
          <ac:chgData name="张承勇" userId="04ec64db-0e6d-4542-b62f-9b650ffe9ad6" providerId="ADAL" clId="{F0A50694-F97C-4200-A8A9-73B3CB59FFCE}" dt="2023-04-02T01:52:05.376" v="324" actId="20577"/>
          <ac:spMkLst>
            <pc:docMk/>
            <pc:sldMk cId="3685452859" sldId="1378"/>
            <ac:spMk id="13" creationId="{E4282590-6D04-DF09-1E83-370B1C140058}"/>
          </ac:spMkLst>
        </pc:spChg>
        <pc:spChg chg="del mod topLvl">
          <ac:chgData name="张承勇" userId="04ec64db-0e6d-4542-b62f-9b650ffe9ad6" providerId="ADAL" clId="{F0A50694-F97C-4200-A8A9-73B3CB59FFCE}" dt="2023-04-05T12:12:12.721" v="4852" actId="478"/>
          <ac:spMkLst>
            <pc:docMk/>
            <pc:sldMk cId="3685452859" sldId="1378"/>
            <ac:spMk id="16" creationId="{906CDB92-EBFB-8E22-0A35-D1B82F7D65D5}"/>
          </ac:spMkLst>
        </pc:spChg>
        <pc:grpChg chg="add del">
          <ac:chgData name="张承勇" userId="04ec64db-0e6d-4542-b62f-9b650ffe9ad6" providerId="ADAL" clId="{F0A50694-F97C-4200-A8A9-73B3CB59FFCE}" dt="2023-04-05T12:12:12.721" v="4852" actId="478"/>
          <ac:grpSpMkLst>
            <pc:docMk/>
            <pc:sldMk cId="3685452859" sldId="1378"/>
            <ac:grpSpMk id="3" creationId="{127DE386-F23F-D8B0-B4CA-838F5282AE94}"/>
          </ac:grpSpMkLst>
        </pc:grpChg>
        <pc:grpChg chg="mod">
          <ac:chgData name="张承勇" userId="04ec64db-0e6d-4542-b62f-9b650ffe9ad6" providerId="ADAL" clId="{F0A50694-F97C-4200-A8A9-73B3CB59FFCE}" dt="2023-04-02T01:59:26.682" v="417" actId="1076"/>
          <ac:grpSpMkLst>
            <pc:docMk/>
            <pc:sldMk cId="3685452859" sldId="1378"/>
            <ac:grpSpMk id="14" creationId="{E9762353-0935-5690-2781-BEC19188D770}"/>
          </ac:grpSpMkLst>
        </pc:grpChg>
        <pc:picChg chg="mod topLvl">
          <ac:chgData name="张承勇" userId="04ec64db-0e6d-4542-b62f-9b650ffe9ad6" providerId="ADAL" clId="{F0A50694-F97C-4200-A8A9-73B3CB59FFCE}" dt="2023-04-05T12:12:24.949" v="4857" actId="1076"/>
          <ac:picMkLst>
            <pc:docMk/>
            <pc:sldMk cId="3685452859" sldId="1378"/>
            <ac:picMk id="7" creationId="{1DB5A3E2-0347-E6F9-41DE-A649A38B8F29}"/>
          </ac:picMkLst>
        </pc:picChg>
        <pc:picChg chg="mod">
          <ac:chgData name="张承勇" userId="04ec64db-0e6d-4542-b62f-9b650ffe9ad6" providerId="ADAL" clId="{F0A50694-F97C-4200-A8A9-73B3CB59FFCE}" dt="2023-04-02T01:59:29.889" v="419" actId="1076"/>
          <ac:picMkLst>
            <pc:docMk/>
            <pc:sldMk cId="3685452859" sldId="1378"/>
            <ac:picMk id="9" creationId="{A675FD71-BCC4-878C-19D6-A2D5F40E288C}"/>
          </ac:picMkLst>
        </pc:picChg>
      </pc:sldChg>
      <pc:sldChg chg="del">
        <pc:chgData name="张承勇" userId="04ec64db-0e6d-4542-b62f-9b650ffe9ad6" providerId="ADAL" clId="{F0A50694-F97C-4200-A8A9-73B3CB59FFCE}" dt="2023-04-02T02:04:33.165" v="440" actId="47"/>
        <pc:sldMkLst>
          <pc:docMk/>
          <pc:sldMk cId="2013349351" sldId="1380"/>
        </pc:sldMkLst>
      </pc:sldChg>
      <pc:sldChg chg="addSp delSp modSp add del mod">
        <pc:chgData name="张承勇" userId="04ec64db-0e6d-4542-b62f-9b650ffe9ad6" providerId="ADAL" clId="{F0A50694-F97C-4200-A8A9-73B3CB59FFCE}" dt="2023-04-04T12:37:15.659" v="2262" actId="47"/>
        <pc:sldMkLst>
          <pc:docMk/>
          <pc:sldMk cId="1135419522" sldId="1382"/>
        </pc:sldMkLst>
        <pc:spChg chg="mod">
          <ac:chgData name="张承勇" userId="04ec64db-0e6d-4542-b62f-9b650ffe9ad6" providerId="ADAL" clId="{F0A50694-F97C-4200-A8A9-73B3CB59FFCE}" dt="2023-04-04T05:11:42.666" v="1174" actId="1076"/>
          <ac:spMkLst>
            <pc:docMk/>
            <pc:sldMk cId="1135419522" sldId="1382"/>
            <ac:spMk id="7" creationId="{B29C921D-FD7C-BAAC-5924-82E6C6FF9E28}"/>
          </ac:spMkLst>
        </pc:spChg>
        <pc:spChg chg="add mod">
          <ac:chgData name="张承勇" userId="04ec64db-0e6d-4542-b62f-9b650ffe9ad6" providerId="ADAL" clId="{F0A50694-F97C-4200-A8A9-73B3CB59FFCE}" dt="2023-04-02T04:02:00.701" v="968" actId="20577"/>
          <ac:spMkLst>
            <pc:docMk/>
            <pc:sldMk cId="1135419522" sldId="1382"/>
            <ac:spMk id="11" creationId="{BFC3DBB0-5E36-CF05-CF1D-5C8E5F69DA86}"/>
          </ac:spMkLst>
        </pc:spChg>
        <pc:spChg chg="add mod">
          <ac:chgData name="张承勇" userId="04ec64db-0e6d-4542-b62f-9b650ffe9ad6" providerId="ADAL" clId="{F0A50694-F97C-4200-A8A9-73B3CB59FFCE}" dt="2023-04-02T03:59:28.939" v="933"/>
          <ac:spMkLst>
            <pc:docMk/>
            <pc:sldMk cId="1135419522" sldId="1382"/>
            <ac:spMk id="16" creationId="{02A86A48-1A53-D8B8-A914-03252DAD016E}"/>
          </ac:spMkLst>
        </pc:spChg>
        <pc:spChg chg="mod">
          <ac:chgData name="张承勇" userId="04ec64db-0e6d-4542-b62f-9b650ffe9ad6" providerId="ADAL" clId="{F0A50694-F97C-4200-A8A9-73B3CB59FFCE}" dt="2023-04-04T12:35:05.378" v="2252" actId="20577"/>
          <ac:spMkLst>
            <pc:docMk/>
            <pc:sldMk cId="1135419522" sldId="1382"/>
            <ac:spMk id="26" creationId="{8A2BC73F-5551-4DE0-63AF-E2A8861CF0FC}"/>
          </ac:spMkLst>
        </pc:spChg>
        <pc:spChg chg="mod">
          <ac:chgData name="张承勇" userId="04ec64db-0e6d-4542-b62f-9b650ffe9ad6" providerId="ADAL" clId="{F0A50694-F97C-4200-A8A9-73B3CB59FFCE}" dt="2023-04-02T04:03:36.648" v="1003" actId="20577"/>
          <ac:spMkLst>
            <pc:docMk/>
            <pc:sldMk cId="1135419522" sldId="1382"/>
            <ac:spMk id="27" creationId="{5A5D45F9-1AE7-A08B-1308-673E750EE4BA}"/>
          </ac:spMkLst>
        </pc:spChg>
        <pc:spChg chg="mod">
          <ac:chgData name="张承勇" userId="04ec64db-0e6d-4542-b62f-9b650ffe9ad6" providerId="ADAL" clId="{F0A50694-F97C-4200-A8A9-73B3CB59FFCE}" dt="2023-04-02T03:35:25.625" v="736" actId="6549"/>
          <ac:spMkLst>
            <pc:docMk/>
            <pc:sldMk cId="1135419522" sldId="1382"/>
            <ac:spMk id="28" creationId="{4E6608B4-5959-1B56-009E-E8CE16DF9D2B}"/>
          </ac:spMkLst>
        </pc:spChg>
        <pc:grpChg chg="del">
          <ac:chgData name="张承勇" userId="04ec64db-0e6d-4542-b62f-9b650ffe9ad6" providerId="ADAL" clId="{F0A50694-F97C-4200-A8A9-73B3CB59FFCE}" dt="2023-04-02T03:21:55.147" v="556" actId="478"/>
          <ac:grpSpMkLst>
            <pc:docMk/>
            <pc:sldMk cId="1135419522" sldId="1382"/>
            <ac:grpSpMk id="5" creationId="{3E159D40-4772-D2E8-8BB7-1B0E32F8C4E4}"/>
          </ac:grpSpMkLst>
        </pc:grpChg>
        <pc:grpChg chg="add mod ord">
          <ac:chgData name="张承勇" userId="04ec64db-0e6d-4542-b62f-9b650ffe9ad6" providerId="ADAL" clId="{F0A50694-F97C-4200-A8A9-73B3CB59FFCE}" dt="2023-04-04T12:35:24.053" v="2255" actId="1076"/>
          <ac:grpSpMkLst>
            <pc:docMk/>
            <pc:sldMk cId="1135419522" sldId="1382"/>
            <ac:grpSpMk id="9" creationId="{D0D2E1D5-1DC3-B33D-18C1-9350E2771F59}"/>
          </ac:grpSpMkLst>
        </pc:grpChg>
        <pc:grpChg chg="add mod ord">
          <ac:chgData name="张承勇" userId="04ec64db-0e6d-4542-b62f-9b650ffe9ad6" providerId="ADAL" clId="{F0A50694-F97C-4200-A8A9-73B3CB59FFCE}" dt="2023-04-04T12:35:17.881" v="2254" actId="167"/>
          <ac:grpSpMkLst>
            <pc:docMk/>
            <pc:sldMk cId="1135419522" sldId="1382"/>
            <ac:grpSpMk id="17" creationId="{793E06D6-1A55-22AE-4E4C-6B9D4C576538}"/>
          </ac:grpSpMkLst>
        </pc:grpChg>
        <pc:picChg chg="del topLvl">
          <ac:chgData name="张承勇" userId="04ec64db-0e6d-4542-b62f-9b650ffe9ad6" providerId="ADAL" clId="{F0A50694-F97C-4200-A8A9-73B3CB59FFCE}" dt="2023-04-02T03:21:55.147" v="556" actId="478"/>
          <ac:picMkLst>
            <pc:docMk/>
            <pc:sldMk cId="1135419522" sldId="1382"/>
            <ac:picMk id="3" creationId="{C93FD3DB-ABE3-DA74-7D04-B3DE3AA3F294}"/>
          </ac:picMkLst>
        </pc:picChg>
        <pc:picChg chg="add mod ord">
          <ac:chgData name="张承勇" userId="04ec64db-0e6d-4542-b62f-9b650ffe9ad6" providerId="ADAL" clId="{F0A50694-F97C-4200-A8A9-73B3CB59FFCE}" dt="2023-04-02T03:59:16.846" v="931" actId="1076"/>
          <ac:picMkLst>
            <pc:docMk/>
            <pc:sldMk cId="1135419522" sldId="1382"/>
            <ac:picMk id="6" creationId="{8333422B-3994-003C-3522-CCCA822A75C7}"/>
          </ac:picMkLst>
        </pc:picChg>
        <pc:picChg chg="add del mod">
          <ac:chgData name="张承勇" userId="04ec64db-0e6d-4542-b62f-9b650ffe9ad6" providerId="ADAL" clId="{F0A50694-F97C-4200-A8A9-73B3CB59FFCE}" dt="2023-04-02T03:52:54.915" v="880" actId="478"/>
          <ac:picMkLst>
            <pc:docMk/>
            <pc:sldMk cId="1135419522" sldId="1382"/>
            <ac:picMk id="13" creationId="{44733E60-5563-8C5C-7A33-09DDCFEAAAD0}"/>
          </ac:picMkLst>
        </pc:picChg>
        <pc:picChg chg="add mod">
          <ac:chgData name="张承勇" userId="04ec64db-0e6d-4542-b62f-9b650ffe9ad6" providerId="ADAL" clId="{F0A50694-F97C-4200-A8A9-73B3CB59FFCE}" dt="2023-04-02T04:03:35.632" v="1002" actId="20577"/>
          <ac:picMkLst>
            <pc:docMk/>
            <pc:sldMk cId="1135419522" sldId="1382"/>
            <ac:picMk id="15" creationId="{CE07F6FD-6A58-4C45-B7A1-5FEC18980970}"/>
          </ac:picMkLst>
        </pc:picChg>
        <pc:cxnChg chg="mod topLvl">
          <ac:chgData name="张承勇" userId="04ec64db-0e6d-4542-b62f-9b650ffe9ad6" providerId="ADAL" clId="{F0A50694-F97C-4200-A8A9-73B3CB59FFCE}" dt="2023-04-02T04:13:02.842" v="1041" actId="1076"/>
          <ac:cxnSpMkLst>
            <pc:docMk/>
            <pc:sldMk cId="1135419522" sldId="1382"/>
            <ac:cxnSpMk id="4" creationId="{E4B3DF46-27B1-00FF-A376-DD51AC0E46A0}"/>
          </ac:cxnSpMkLst>
        </pc:cxnChg>
      </pc:sldChg>
      <pc:sldChg chg="modSp del mod">
        <pc:chgData name="张承勇" userId="04ec64db-0e6d-4542-b62f-9b650ffe9ad6" providerId="ADAL" clId="{F0A50694-F97C-4200-A8A9-73B3CB59FFCE}" dt="2023-04-01T09:25:59.185" v="234" actId="47"/>
        <pc:sldMkLst>
          <pc:docMk/>
          <pc:sldMk cId="3601294933" sldId="1387"/>
        </pc:sldMkLst>
        <pc:spChg chg="mod">
          <ac:chgData name="张承勇" userId="04ec64db-0e6d-4542-b62f-9b650ffe9ad6" providerId="ADAL" clId="{F0A50694-F97C-4200-A8A9-73B3CB59FFCE}" dt="2023-04-01T09:25:04.195" v="231" actId="20577"/>
          <ac:spMkLst>
            <pc:docMk/>
            <pc:sldMk cId="3601294933" sldId="1387"/>
            <ac:spMk id="5" creationId="{1414AEAF-2CA6-882E-2398-910575C784D8}"/>
          </ac:spMkLst>
        </pc:spChg>
        <pc:spChg chg="mod">
          <ac:chgData name="张承勇" userId="04ec64db-0e6d-4542-b62f-9b650ffe9ad6" providerId="ADAL" clId="{F0A50694-F97C-4200-A8A9-73B3CB59FFCE}" dt="2023-04-01T09:25:16.685" v="233" actId="14100"/>
          <ac:spMkLst>
            <pc:docMk/>
            <pc:sldMk cId="3601294933" sldId="1387"/>
            <ac:spMk id="11" creationId="{A6A6B8BD-71A5-EA92-455A-45728BE809E2}"/>
          </ac:spMkLst>
        </pc:spChg>
      </pc:sldChg>
      <pc:sldChg chg="addSp delSp modSp mod">
        <pc:chgData name="张承勇" userId="04ec64db-0e6d-4542-b62f-9b650ffe9ad6" providerId="ADAL" clId="{F0A50694-F97C-4200-A8A9-73B3CB59FFCE}" dt="2023-04-05T14:26:54.838" v="5191" actId="207"/>
        <pc:sldMkLst>
          <pc:docMk/>
          <pc:sldMk cId="4153065132" sldId="1388"/>
        </pc:sldMkLst>
        <pc:spChg chg="add mod">
          <ac:chgData name="张承勇" userId="04ec64db-0e6d-4542-b62f-9b650ffe9ad6" providerId="ADAL" clId="{F0A50694-F97C-4200-A8A9-73B3CB59FFCE}" dt="2023-04-05T12:02:56.957" v="4703" actId="14100"/>
          <ac:spMkLst>
            <pc:docMk/>
            <pc:sldMk cId="4153065132" sldId="1388"/>
            <ac:spMk id="3" creationId="{CFFF2033-D79B-DF43-CCB0-D2A3F25500DA}"/>
          </ac:spMkLst>
        </pc:spChg>
        <pc:spChg chg="mod">
          <ac:chgData name="张承勇" userId="04ec64db-0e6d-4542-b62f-9b650ffe9ad6" providerId="ADAL" clId="{F0A50694-F97C-4200-A8A9-73B3CB59FFCE}" dt="2023-04-04T13:34:08.842" v="2702" actId="1076"/>
          <ac:spMkLst>
            <pc:docMk/>
            <pc:sldMk cId="4153065132" sldId="1388"/>
            <ac:spMk id="6" creationId="{BF97E043-CAED-09BF-3548-EABF7FD4ED9E}"/>
          </ac:spMkLst>
        </pc:spChg>
        <pc:spChg chg="mod">
          <ac:chgData name="张承勇" userId="04ec64db-0e6d-4542-b62f-9b650ffe9ad6" providerId="ADAL" clId="{F0A50694-F97C-4200-A8A9-73B3CB59FFCE}" dt="2023-04-05T12:02:49.895" v="4702" actId="1076"/>
          <ac:spMkLst>
            <pc:docMk/>
            <pc:sldMk cId="4153065132" sldId="1388"/>
            <ac:spMk id="18" creationId="{89EC0324-CBE1-14C6-71B8-A84F4FFB6900}"/>
          </ac:spMkLst>
        </pc:spChg>
        <pc:spChg chg="mod">
          <ac:chgData name="张承勇" userId="04ec64db-0e6d-4542-b62f-9b650ffe9ad6" providerId="ADAL" clId="{F0A50694-F97C-4200-A8A9-73B3CB59FFCE}" dt="2023-04-05T14:26:54.838" v="5191" actId="207"/>
          <ac:spMkLst>
            <pc:docMk/>
            <pc:sldMk cId="4153065132" sldId="1388"/>
            <ac:spMk id="22" creationId="{F0585596-691C-AAF9-7D00-3E816E21711C}"/>
          </ac:spMkLst>
        </pc:spChg>
        <pc:spChg chg="del">
          <ac:chgData name="张承勇" userId="04ec64db-0e6d-4542-b62f-9b650ffe9ad6" providerId="ADAL" clId="{F0A50694-F97C-4200-A8A9-73B3CB59FFCE}" dt="2023-04-04T13:33:30.011" v="2691" actId="478"/>
          <ac:spMkLst>
            <pc:docMk/>
            <pc:sldMk cId="4153065132" sldId="1388"/>
            <ac:spMk id="27" creationId="{0631D18C-E800-0FDD-844E-5CD4F5293414}"/>
          </ac:spMkLst>
        </pc:spChg>
        <pc:grpChg chg="mod">
          <ac:chgData name="张承勇" userId="04ec64db-0e6d-4542-b62f-9b650ffe9ad6" providerId="ADAL" clId="{F0A50694-F97C-4200-A8A9-73B3CB59FFCE}" dt="2023-04-04T13:34:02.925" v="2700"/>
          <ac:grpSpMkLst>
            <pc:docMk/>
            <pc:sldMk cId="4153065132" sldId="1388"/>
            <ac:grpSpMk id="13" creationId="{736C2957-89C3-720D-9A94-AB8B1C48A0AA}"/>
          </ac:grpSpMkLst>
        </pc:grpChg>
        <pc:grpChg chg="mod">
          <ac:chgData name="张承勇" userId="04ec64db-0e6d-4542-b62f-9b650ffe9ad6" providerId="ADAL" clId="{F0A50694-F97C-4200-A8A9-73B3CB59FFCE}" dt="2023-04-05T12:02:40.339" v="4698" actId="1076"/>
          <ac:grpSpMkLst>
            <pc:docMk/>
            <pc:sldMk cId="4153065132" sldId="1388"/>
            <ac:grpSpMk id="23" creationId="{03B7A350-7BF4-D90B-DFD1-9EA021029BF8}"/>
          </ac:grpSpMkLst>
        </pc:grpChg>
        <pc:picChg chg="mod">
          <ac:chgData name="张承勇" userId="04ec64db-0e6d-4542-b62f-9b650ffe9ad6" providerId="ADAL" clId="{F0A50694-F97C-4200-A8A9-73B3CB59FFCE}" dt="2023-04-04T13:34:02.925" v="2700"/>
          <ac:picMkLst>
            <pc:docMk/>
            <pc:sldMk cId="4153065132" sldId="1388"/>
            <ac:picMk id="4" creationId="{61B4BA5A-DDCB-C8AF-535E-FE699BAB68FE}"/>
          </ac:picMkLst>
        </pc:picChg>
        <pc:picChg chg="mod">
          <ac:chgData name="张承勇" userId="04ec64db-0e6d-4542-b62f-9b650ffe9ad6" providerId="ADAL" clId="{F0A50694-F97C-4200-A8A9-73B3CB59FFCE}" dt="2023-04-04T13:34:02.925" v="2700"/>
          <ac:picMkLst>
            <pc:docMk/>
            <pc:sldMk cId="4153065132" sldId="1388"/>
            <ac:picMk id="12" creationId="{2A1C0A8B-81F6-1DAB-E4EF-9218F7E4A7D2}"/>
          </ac:picMkLst>
        </pc:picChg>
        <pc:picChg chg="mod">
          <ac:chgData name="张承勇" userId="04ec64db-0e6d-4542-b62f-9b650ffe9ad6" providerId="ADAL" clId="{F0A50694-F97C-4200-A8A9-73B3CB59FFCE}" dt="2023-04-05T12:03:03.713" v="4704" actId="1076"/>
          <ac:picMkLst>
            <pc:docMk/>
            <pc:sldMk cId="4153065132" sldId="1388"/>
            <ac:picMk id="15" creationId="{A3201F0C-40B3-BB53-184C-D9861EED8EFC}"/>
          </ac:picMkLst>
        </pc:picChg>
      </pc:sldChg>
      <pc:sldChg chg="modSp del mod">
        <pc:chgData name="张承勇" userId="04ec64db-0e6d-4542-b62f-9b650ffe9ad6" providerId="ADAL" clId="{F0A50694-F97C-4200-A8A9-73B3CB59FFCE}" dt="2023-04-04T13:48:58.494" v="3011" actId="47"/>
        <pc:sldMkLst>
          <pc:docMk/>
          <pc:sldMk cId="156871327" sldId="1391"/>
        </pc:sldMkLst>
        <pc:spChg chg="mod">
          <ac:chgData name="张承勇" userId="04ec64db-0e6d-4542-b62f-9b650ffe9ad6" providerId="ADAL" clId="{F0A50694-F97C-4200-A8A9-73B3CB59FFCE}" dt="2023-04-01T12:20:02.266" v="275" actId="207"/>
          <ac:spMkLst>
            <pc:docMk/>
            <pc:sldMk cId="156871327" sldId="1391"/>
            <ac:spMk id="4" creationId="{ED30DEA2-D265-4C65-8CC2-005BD448C6F8}"/>
          </ac:spMkLst>
        </pc:spChg>
        <pc:spChg chg="mod">
          <ac:chgData name="张承勇" userId="04ec64db-0e6d-4542-b62f-9b650ffe9ad6" providerId="ADAL" clId="{F0A50694-F97C-4200-A8A9-73B3CB59FFCE}" dt="2023-04-01T12:20:12.538" v="276" actId="207"/>
          <ac:spMkLst>
            <pc:docMk/>
            <pc:sldMk cId="156871327" sldId="1391"/>
            <ac:spMk id="5" creationId="{24E29FD9-B7AC-646D-793E-940109C20572}"/>
          </ac:spMkLst>
        </pc:spChg>
      </pc:sldChg>
      <pc:sldChg chg="modSp del mod">
        <pc:chgData name="张承勇" userId="04ec64db-0e6d-4542-b62f-9b650ffe9ad6" providerId="ADAL" clId="{F0A50694-F97C-4200-A8A9-73B3CB59FFCE}" dt="2023-04-05T07:58:20.888" v="3430" actId="47"/>
        <pc:sldMkLst>
          <pc:docMk/>
          <pc:sldMk cId="899135389" sldId="1393"/>
        </pc:sldMkLst>
        <pc:spChg chg="mod">
          <ac:chgData name="张承勇" userId="04ec64db-0e6d-4542-b62f-9b650ffe9ad6" providerId="ADAL" clId="{F0A50694-F97C-4200-A8A9-73B3CB59FFCE}" dt="2023-04-01T12:19:42.371" v="274" actId="113"/>
          <ac:spMkLst>
            <pc:docMk/>
            <pc:sldMk cId="899135389" sldId="1393"/>
            <ac:spMk id="8" creationId="{4A6E13BA-73FC-7018-A464-80E560D80594}"/>
          </ac:spMkLst>
        </pc:spChg>
        <pc:picChg chg="mod">
          <ac:chgData name="张承勇" userId="04ec64db-0e6d-4542-b62f-9b650ffe9ad6" providerId="ADAL" clId="{F0A50694-F97C-4200-A8A9-73B3CB59FFCE}" dt="2023-04-05T04:08:59.352" v="3100" actId="1076"/>
          <ac:picMkLst>
            <pc:docMk/>
            <pc:sldMk cId="899135389" sldId="1393"/>
            <ac:picMk id="6" creationId="{FA40E473-F1F2-AE32-9354-AA7353800531}"/>
          </ac:picMkLst>
        </pc:picChg>
      </pc:sldChg>
      <pc:sldChg chg="del">
        <pc:chgData name="张承勇" userId="04ec64db-0e6d-4542-b62f-9b650ffe9ad6" providerId="ADAL" clId="{F0A50694-F97C-4200-A8A9-73B3CB59FFCE}" dt="2023-04-01T12:16:22.972" v="257" actId="47"/>
        <pc:sldMkLst>
          <pc:docMk/>
          <pc:sldMk cId="2768771622" sldId="1397"/>
        </pc:sldMkLst>
      </pc:sldChg>
      <pc:sldChg chg="addSp delSp modSp add del mod">
        <pc:chgData name="张承勇" userId="04ec64db-0e6d-4542-b62f-9b650ffe9ad6" providerId="ADAL" clId="{F0A50694-F97C-4200-A8A9-73B3CB59FFCE}" dt="2023-04-05T08:18:06.503" v="3763" actId="47"/>
        <pc:sldMkLst>
          <pc:docMk/>
          <pc:sldMk cId="2636736413" sldId="1399"/>
        </pc:sldMkLst>
        <pc:spChg chg="add del mod">
          <ac:chgData name="张承勇" userId="04ec64db-0e6d-4542-b62f-9b650ffe9ad6" providerId="ADAL" clId="{F0A50694-F97C-4200-A8A9-73B3CB59FFCE}" dt="2023-04-05T08:02:54.052" v="3438" actId="478"/>
          <ac:spMkLst>
            <pc:docMk/>
            <pc:sldMk cId="2636736413" sldId="1399"/>
            <ac:spMk id="5" creationId="{5C7796CD-6FCB-0B12-F957-E884252A0FD5}"/>
          </ac:spMkLst>
        </pc:spChg>
        <pc:spChg chg="add mod">
          <ac:chgData name="张承勇" userId="04ec64db-0e6d-4542-b62f-9b650ffe9ad6" providerId="ADAL" clId="{F0A50694-F97C-4200-A8A9-73B3CB59FFCE}" dt="2023-04-05T08:14:52.680" v="3751" actId="1076"/>
          <ac:spMkLst>
            <pc:docMk/>
            <pc:sldMk cId="2636736413" sldId="1399"/>
            <ac:spMk id="8" creationId="{F63B8110-534C-D96A-C9CB-D62BF05CA4F7}"/>
          </ac:spMkLst>
        </pc:spChg>
        <pc:spChg chg="add mod">
          <ac:chgData name="张承勇" userId="04ec64db-0e6d-4542-b62f-9b650ffe9ad6" providerId="ADAL" clId="{F0A50694-F97C-4200-A8A9-73B3CB59FFCE}" dt="2023-04-05T08:14:56.828" v="3752" actId="403"/>
          <ac:spMkLst>
            <pc:docMk/>
            <pc:sldMk cId="2636736413" sldId="1399"/>
            <ac:spMk id="10" creationId="{8FCD3ABA-B06F-0804-3382-06C2D32F9523}"/>
          </ac:spMkLst>
        </pc:spChg>
        <pc:spChg chg="del mod">
          <ac:chgData name="张承勇" userId="04ec64db-0e6d-4542-b62f-9b650ffe9ad6" providerId="ADAL" clId="{F0A50694-F97C-4200-A8A9-73B3CB59FFCE}" dt="2023-04-05T08:02:55.307" v="3439" actId="478"/>
          <ac:spMkLst>
            <pc:docMk/>
            <pc:sldMk cId="2636736413" sldId="1399"/>
            <ac:spMk id="11" creationId="{AF3CDE85-C22E-7C89-A2A9-841ACBFC8385}"/>
          </ac:spMkLst>
        </pc:spChg>
        <pc:spChg chg="add del">
          <ac:chgData name="张承勇" userId="04ec64db-0e6d-4542-b62f-9b650ffe9ad6" providerId="ADAL" clId="{F0A50694-F97C-4200-A8A9-73B3CB59FFCE}" dt="2023-04-05T08:14:15.393" v="3712" actId="22"/>
          <ac:spMkLst>
            <pc:docMk/>
            <pc:sldMk cId="2636736413" sldId="1399"/>
            <ac:spMk id="15" creationId="{795403EC-5410-1946-B0BE-710B60A32A00}"/>
          </ac:spMkLst>
        </pc:spChg>
        <pc:spChg chg="del mod">
          <ac:chgData name="张承勇" userId="04ec64db-0e6d-4542-b62f-9b650ffe9ad6" providerId="ADAL" clId="{F0A50694-F97C-4200-A8A9-73B3CB59FFCE}" dt="2023-04-05T08:02:41.568" v="3436" actId="478"/>
          <ac:spMkLst>
            <pc:docMk/>
            <pc:sldMk cId="2636736413" sldId="1399"/>
            <ac:spMk id="17" creationId="{86A0F846-D13D-2435-E04E-DD3F3E014D97}"/>
          </ac:spMkLst>
        </pc:spChg>
        <pc:spChg chg="add mod">
          <ac:chgData name="张承勇" userId="04ec64db-0e6d-4542-b62f-9b650ffe9ad6" providerId="ADAL" clId="{F0A50694-F97C-4200-A8A9-73B3CB59FFCE}" dt="2023-04-05T08:14:46.117" v="3750" actId="20577"/>
          <ac:spMkLst>
            <pc:docMk/>
            <pc:sldMk cId="2636736413" sldId="1399"/>
            <ac:spMk id="20" creationId="{0A27B6C5-DDD0-D119-286C-8DB33B3BD509}"/>
          </ac:spMkLst>
        </pc:spChg>
        <pc:spChg chg="mod">
          <ac:chgData name="张承勇" userId="04ec64db-0e6d-4542-b62f-9b650ffe9ad6" providerId="ADAL" clId="{F0A50694-F97C-4200-A8A9-73B3CB59FFCE}" dt="2023-04-05T08:16:26.250" v="3756" actId="122"/>
          <ac:spMkLst>
            <pc:docMk/>
            <pc:sldMk cId="2636736413" sldId="1399"/>
            <ac:spMk id="23" creationId="{78EE7618-DA3F-3B7B-38D9-A8E4500F9309}"/>
          </ac:spMkLst>
        </pc:spChg>
        <pc:spChg chg="del mod">
          <ac:chgData name="张承勇" userId="04ec64db-0e6d-4542-b62f-9b650ffe9ad6" providerId="ADAL" clId="{F0A50694-F97C-4200-A8A9-73B3CB59FFCE}" dt="2023-04-05T08:17:41.250" v="3759" actId="21"/>
          <ac:spMkLst>
            <pc:docMk/>
            <pc:sldMk cId="2636736413" sldId="1399"/>
            <ac:spMk id="25" creationId="{A5554D8B-503C-A673-96CB-47AA22F74B36}"/>
          </ac:spMkLst>
        </pc:spChg>
        <pc:grpChg chg="del mod">
          <ac:chgData name="张承勇" userId="04ec64db-0e6d-4542-b62f-9b650ffe9ad6" providerId="ADAL" clId="{F0A50694-F97C-4200-A8A9-73B3CB59FFCE}" dt="2023-04-05T08:02:51.707" v="3437" actId="478"/>
          <ac:grpSpMkLst>
            <pc:docMk/>
            <pc:sldMk cId="2636736413" sldId="1399"/>
            <ac:grpSpMk id="2" creationId="{606041F9-1F54-7928-65F5-553D06F29397}"/>
          </ac:grpSpMkLst>
        </pc:grpChg>
      </pc:sldChg>
      <pc:sldChg chg="modSp del mod">
        <pc:chgData name="张承勇" userId="04ec64db-0e6d-4542-b62f-9b650ffe9ad6" providerId="ADAL" clId="{F0A50694-F97C-4200-A8A9-73B3CB59FFCE}" dt="2023-04-01T12:15:59.286" v="256" actId="47"/>
        <pc:sldMkLst>
          <pc:docMk/>
          <pc:sldMk cId="100633176" sldId="1400"/>
        </pc:sldMkLst>
        <pc:spChg chg="mod">
          <ac:chgData name="张承勇" userId="04ec64db-0e6d-4542-b62f-9b650ffe9ad6" providerId="ADAL" clId="{F0A50694-F97C-4200-A8A9-73B3CB59FFCE}" dt="2023-04-01T12:13:19.430" v="235" actId="21"/>
          <ac:spMkLst>
            <pc:docMk/>
            <pc:sldMk cId="100633176" sldId="1400"/>
            <ac:spMk id="5" creationId="{24E29FD9-B7AC-646D-793E-940109C20572}"/>
          </ac:spMkLst>
        </pc:spChg>
      </pc:sldChg>
      <pc:sldChg chg="modSp mod">
        <pc:chgData name="张承勇" userId="04ec64db-0e6d-4542-b62f-9b650ffe9ad6" providerId="ADAL" clId="{F0A50694-F97C-4200-A8A9-73B3CB59FFCE}" dt="2023-04-04T12:45:01.203" v="2347" actId="207"/>
        <pc:sldMkLst>
          <pc:docMk/>
          <pc:sldMk cId="3854577735" sldId="1403"/>
        </pc:sldMkLst>
        <pc:spChg chg="mod">
          <ac:chgData name="张承勇" userId="04ec64db-0e6d-4542-b62f-9b650ffe9ad6" providerId="ADAL" clId="{F0A50694-F97C-4200-A8A9-73B3CB59FFCE}" dt="2023-04-04T12:45:01.203" v="2347" actId="207"/>
          <ac:spMkLst>
            <pc:docMk/>
            <pc:sldMk cId="3854577735" sldId="1403"/>
            <ac:spMk id="3" creationId="{19238A4F-53F1-F7EB-C49F-ECB7A9B89979}"/>
          </ac:spMkLst>
        </pc:spChg>
        <pc:spChg chg="mod">
          <ac:chgData name="张承勇" userId="04ec64db-0e6d-4542-b62f-9b650ffe9ad6" providerId="ADAL" clId="{F0A50694-F97C-4200-A8A9-73B3CB59FFCE}" dt="2023-04-04T12:44:42.475" v="2345" actId="20577"/>
          <ac:spMkLst>
            <pc:docMk/>
            <pc:sldMk cId="3854577735" sldId="1403"/>
            <ac:spMk id="6" creationId="{03129C69-55EF-659F-7AFB-8F8C7A279641}"/>
          </ac:spMkLst>
        </pc:spChg>
        <pc:spChg chg="mod">
          <ac:chgData name="张承勇" userId="04ec64db-0e6d-4542-b62f-9b650ffe9ad6" providerId="ADAL" clId="{F0A50694-F97C-4200-A8A9-73B3CB59FFCE}" dt="2023-04-04T12:44:56.204" v="2346" actId="207"/>
          <ac:spMkLst>
            <pc:docMk/>
            <pc:sldMk cId="3854577735" sldId="1403"/>
            <ac:spMk id="38" creationId="{FAEE0096-5A15-FE1E-9410-D8FC65A13B8D}"/>
          </ac:spMkLst>
        </pc:spChg>
        <pc:picChg chg="mod">
          <ac:chgData name="张承勇" userId="04ec64db-0e6d-4542-b62f-9b650ffe9ad6" providerId="ADAL" clId="{F0A50694-F97C-4200-A8A9-73B3CB59FFCE}" dt="2023-04-04T12:08:04.055" v="1910" actId="1076"/>
          <ac:picMkLst>
            <pc:docMk/>
            <pc:sldMk cId="3854577735" sldId="1403"/>
            <ac:picMk id="4" creationId="{5283D542-2721-728F-A394-CC2C14228751}"/>
          </ac:picMkLst>
        </pc:picChg>
        <pc:picChg chg="mod">
          <ac:chgData name="张承勇" userId="04ec64db-0e6d-4542-b62f-9b650ffe9ad6" providerId="ADAL" clId="{F0A50694-F97C-4200-A8A9-73B3CB59FFCE}" dt="2023-04-04T12:08:10.770" v="1912" actId="14100"/>
          <ac:picMkLst>
            <pc:docMk/>
            <pc:sldMk cId="3854577735" sldId="1403"/>
            <ac:picMk id="7" creationId="{AA7F3BB7-678B-B138-DAA6-AA39D70425F9}"/>
          </ac:picMkLst>
        </pc:picChg>
      </pc:sldChg>
      <pc:sldChg chg="modSp mod">
        <pc:chgData name="张承勇" userId="04ec64db-0e6d-4542-b62f-9b650ffe9ad6" providerId="ADAL" clId="{F0A50694-F97C-4200-A8A9-73B3CB59FFCE}" dt="2023-04-05T14:19:49.007" v="5145" actId="1076"/>
        <pc:sldMkLst>
          <pc:docMk/>
          <pc:sldMk cId="1138898932" sldId="1405"/>
        </pc:sldMkLst>
        <pc:spChg chg="mod">
          <ac:chgData name="张承勇" userId="04ec64db-0e6d-4542-b62f-9b650ffe9ad6" providerId="ADAL" clId="{F0A50694-F97C-4200-A8A9-73B3CB59FFCE}" dt="2023-04-04T12:47:27.189" v="2361" actId="1076"/>
          <ac:spMkLst>
            <pc:docMk/>
            <pc:sldMk cId="1138898932" sldId="1405"/>
            <ac:spMk id="19" creationId="{D1A95E1B-5879-AE3C-022E-47FF1F884E8F}"/>
          </ac:spMkLst>
        </pc:spChg>
        <pc:spChg chg="mod">
          <ac:chgData name="张承勇" userId="04ec64db-0e6d-4542-b62f-9b650ffe9ad6" providerId="ADAL" clId="{F0A50694-F97C-4200-A8A9-73B3CB59FFCE}" dt="2023-04-04T12:47:34.186" v="2363" actId="1076"/>
          <ac:spMkLst>
            <pc:docMk/>
            <pc:sldMk cId="1138898932" sldId="1405"/>
            <ac:spMk id="21" creationId="{54C28D00-8590-9B25-4086-644A00F534C8}"/>
          </ac:spMkLst>
        </pc:spChg>
        <pc:grpChg chg="mod">
          <ac:chgData name="张承勇" userId="04ec64db-0e6d-4542-b62f-9b650ffe9ad6" providerId="ADAL" clId="{F0A50694-F97C-4200-A8A9-73B3CB59FFCE}" dt="2023-04-05T14:19:49.007" v="5145" actId="1076"/>
          <ac:grpSpMkLst>
            <pc:docMk/>
            <pc:sldMk cId="1138898932" sldId="1405"/>
            <ac:grpSpMk id="6" creationId="{C2F174D2-E36E-E897-F4EA-73D8C638243F}"/>
          </ac:grpSpMkLst>
        </pc:grpChg>
        <pc:picChg chg="mod">
          <ac:chgData name="张承勇" userId="04ec64db-0e6d-4542-b62f-9b650ffe9ad6" providerId="ADAL" clId="{F0A50694-F97C-4200-A8A9-73B3CB59FFCE}" dt="2023-04-04T12:47:29.716" v="2362" actId="1076"/>
          <ac:picMkLst>
            <pc:docMk/>
            <pc:sldMk cId="1138898932" sldId="1405"/>
            <ac:picMk id="3" creationId="{E776AC01-03B3-9BAF-7B10-3EBA5FF72021}"/>
          </ac:picMkLst>
        </pc:picChg>
      </pc:sldChg>
      <pc:sldChg chg="add del">
        <pc:chgData name="张承勇" userId="04ec64db-0e6d-4542-b62f-9b650ffe9ad6" providerId="ADAL" clId="{F0A50694-F97C-4200-A8A9-73B3CB59FFCE}" dt="2023-04-02T02:56:21.928" v="484"/>
        <pc:sldMkLst>
          <pc:docMk/>
          <pc:sldMk cId="3054145301" sldId="1406"/>
        </pc:sldMkLst>
      </pc:sldChg>
      <pc:sldChg chg="addSp modSp add del mod">
        <pc:chgData name="张承勇" userId="04ec64db-0e6d-4542-b62f-9b650ffe9ad6" providerId="ADAL" clId="{F0A50694-F97C-4200-A8A9-73B3CB59FFCE}" dt="2023-04-06T02:38:46.858" v="5868" actId="1076"/>
        <pc:sldMkLst>
          <pc:docMk/>
          <pc:sldMk cId="3622147239" sldId="1406"/>
        </pc:sldMkLst>
        <pc:spChg chg="add mod">
          <ac:chgData name="张承勇" userId="04ec64db-0e6d-4542-b62f-9b650ffe9ad6" providerId="ADAL" clId="{F0A50694-F97C-4200-A8A9-73B3CB59FFCE}" dt="2023-04-06T01:39:03.505" v="5616" actId="20577"/>
          <ac:spMkLst>
            <pc:docMk/>
            <pc:sldMk cId="3622147239" sldId="1406"/>
            <ac:spMk id="3" creationId="{FB77AA57-5A67-CF42-2879-F0405A42BE50}"/>
          </ac:spMkLst>
        </pc:spChg>
        <pc:spChg chg="add mod">
          <ac:chgData name="张承勇" userId="04ec64db-0e6d-4542-b62f-9b650ffe9ad6" providerId="ADAL" clId="{F0A50694-F97C-4200-A8A9-73B3CB59FFCE}" dt="2023-04-06T01:39:15.268" v="5618" actId="14100"/>
          <ac:spMkLst>
            <pc:docMk/>
            <pc:sldMk cId="3622147239" sldId="1406"/>
            <ac:spMk id="6" creationId="{E62F426D-6614-0272-5E0F-0D95D91690A0}"/>
          </ac:spMkLst>
        </pc:spChg>
        <pc:spChg chg="mod">
          <ac:chgData name="张承勇" userId="04ec64db-0e6d-4542-b62f-9b650ffe9ad6" providerId="ADAL" clId="{F0A50694-F97C-4200-A8A9-73B3CB59FFCE}" dt="2023-04-04T12:58:21.475" v="2530"/>
          <ac:spMkLst>
            <pc:docMk/>
            <pc:sldMk cId="3622147239" sldId="1406"/>
            <ac:spMk id="10" creationId="{F8AA376C-2B4C-2E5B-6A03-E71E3B7BB4BE}"/>
          </ac:spMkLst>
        </pc:spChg>
        <pc:spChg chg="mod">
          <ac:chgData name="张承勇" userId="04ec64db-0e6d-4542-b62f-9b650ffe9ad6" providerId="ADAL" clId="{F0A50694-F97C-4200-A8A9-73B3CB59FFCE}" dt="2023-04-04T12:54:28.416" v="2459" actId="20577"/>
          <ac:spMkLst>
            <pc:docMk/>
            <pc:sldMk cId="3622147239" sldId="1406"/>
            <ac:spMk id="11" creationId="{F51F2FC2-7164-5224-3A43-915253AFC1EE}"/>
          </ac:spMkLst>
        </pc:spChg>
        <pc:spChg chg="mod">
          <ac:chgData name="张承勇" userId="04ec64db-0e6d-4542-b62f-9b650ffe9ad6" providerId="ADAL" clId="{F0A50694-F97C-4200-A8A9-73B3CB59FFCE}" dt="2023-04-04T12:53:57.186" v="2453" actId="207"/>
          <ac:spMkLst>
            <pc:docMk/>
            <pc:sldMk cId="3622147239" sldId="1406"/>
            <ac:spMk id="14" creationId="{E02683B7-D71B-C5BA-6E94-20C066268A81}"/>
          </ac:spMkLst>
        </pc:spChg>
        <pc:spChg chg="mod">
          <ac:chgData name="张承勇" userId="04ec64db-0e6d-4542-b62f-9b650ffe9ad6" providerId="ADAL" clId="{F0A50694-F97C-4200-A8A9-73B3CB59FFCE}" dt="2023-04-06T02:38:46.858" v="5868" actId="1076"/>
          <ac:spMkLst>
            <pc:docMk/>
            <pc:sldMk cId="3622147239" sldId="1406"/>
            <ac:spMk id="18" creationId="{1539A2A4-C2C5-5982-5F95-FD207F77623E}"/>
          </ac:spMkLst>
        </pc:spChg>
        <pc:grpChg chg="mod">
          <ac:chgData name="张承勇" userId="04ec64db-0e6d-4542-b62f-9b650ffe9ad6" providerId="ADAL" clId="{F0A50694-F97C-4200-A8A9-73B3CB59FFCE}" dt="2023-04-04T13:01:09.629" v="2606" actId="1076"/>
          <ac:grpSpMkLst>
            <pc:docMk/>
            <pc:sldMk cId="3622147239" sldId="1406"/>
            <ac:grpSpMk id="15" creationId="{8C829880-FCCD-7C71-EC97-D7A5CCE55D86}"/>
          </ac:grpSpMkLst>
        </pc:grpChg>
        <pc:grpChg chg="mod">
          <ac:chgData name="张承勇" userId="04ec64db-0e6d-4542-b62f-9b650ffe9ad6" providerId="ADAL" clId="{F0A50694-F97C-4200-A8A9-73B3CB59FFCE}" dt="2023-04-04T13:01:01.932" v="2604" actId="1076"/>
          <ac:grpSpMkLst>
            <pc:docMk/>
            <pc:sldMk cId="3622147239" sldId="1406"/>
            <ac:grpSpMk id="16" creationId="{8714BD0F-8965-6F62-6A4C-61B8D1B18335}"/>
          </ac:grpSpMkLst>
        </pc:grpChg>
      </pc:sldChg>
      <pc:sldChg chg="addSp delSp modSp add del mod ord">
        <pc:chgData name="张承勇" userId="04ec64db-0e6d-4542-b62f-9b650ffe9ad6" providerId="ADAL" clId="{F0A50694-F97C-4200-A8A9-73B3CB59FFCE}" dt="2023-04-06T02:39:23.510" v="5872" actId="20577"/>
        <pc:sldMkLst>
          <pc:docMk/>
          <pc:sldMk cId="3859307890" sldId="1407"/>
        </pc:sldMkLst>
        <pc:spChg chg="add mod">
          <ac:chgData name="张承勇" userId="04ec64db-0e6d-4542-b62f-9b650ffe9ad6" providerId="ADAL" clId="{F0A50694-F97C-4200-A8A9-73B3CB59FFCE}" dt="2023-04-06T01:43:19.981" v="5668" actId="20577"/>
          <ac:spMkLst>
            <pc:docMk/>
            <pc:sldMk cId="3859307890" sldId="1407"/>
            <ac:spMk id="2" creationId="{FF50496C-6A79-364A-5E12-6CFA98431B74}"/>
          </ac:spMkLst>
        </pc:spChg>
        <pc:spChg chg="mod">
          <ac:chgData name="张承勇" userId="04ec64db-0e6d-4542-b62f-9b650ffe9ad6" providerId="ADAL" clId="{F0A50694-F97C-4200-A8A9-73B3CB59FFCE}" dt="2023-04-06T02:39:23.510" v="5872" actId="20577"/>
          <ac:spMkLst>
            <pc:docMk/>
            <pc:sldMk cId="3859307890" sldId="1407"/>
            <ac:spMk id="4" creationId="{A7598251-D3BE-9D5B-23DC-BD5E96C9CADB}"/>
          </ac:spMkLst>
        </pc:spChg>
        <pc:spChg chg="mod">
          <ac:chgData name="张承勇" userId="04ec64db-0e6d-4542-b62f-9b650ffe9ad6" providerId="ADAL" clId="{F0A50694-F97C-4200-A8A9-73B3CB59FFCE}" dt="2023-04-06T01:35:27.789" v="5569" actId="1076"/>
          <ac:spMkLst>
            <pc:docMk/>
            <pc:sldMk cId="3859307890" sldId="1407"/>
            <ac:spMk id="10" creationId="{F8AA376C-2B4C-2E5B-6A03-E71E3B7BB4BE}"/>
          </ac:spMkLst>
        </pc:spChg>
        <pc:picChg chg="mod">
          <ac:chgData name="张承勇" userId="04ec64db-0e6d-4542-b62f-9b650ffe9ad6" providerId="ADAL" clId="{F0A50694-F97C-4200-A8A9-73B3CB59FFCE}" dt="2023-04-06T01:35:07.748" v="5566" actId="1036"/>
          <ac:picMkLst>
            <pc:docMk/>
            <pc:sldMk cId="3859307890" sldId="1407"/>
            <ac:picMk id="6" creationId="{58FAE702-F2F7-0BA4-9775-2A50DBF811D3}"/>
          </ac:picMkLst>
        </pc:picChg>
        <pc:picChg chg="del">
          <ac:chgData name="张承勇" userId="04ec64db-0e6d-4542-b62f-9b650ffe9ad6" providerId="ADAL" clId="{F0A50694-F97C-4200-A8A9-73B3CB59FFCE}" dt="2023-04-05T10:27:43.990" v="4248" actId="478"/>
          <ac:picMkLst>
            <pc:docMk/>
            <pc:sldMk cId="3859307890" sldId="1407"/>
            <ac:picMk id="9" creationId="{AB6DB69B-28C1-34DB-C511-6F452C3DA772}"/>
          </ac:picMkLst>
        </pc:picChg>
      </pc:sldChg>
      <pc:sldChg chg="add del">
        <pc:chgData name="张承勇" userId="04ec64db-0e6d-4542-b62f-9b650ffe9ad6" providerId="ADAL" clId="{F0A50694-F97C-4200-A8A9-73B3CB59FFCE}" dt="2023-04-02T02:56:21.928" v="484"/>
        <pc:sldMkLst>
          <pc:docMk/>
          <pc:sldMk cId="3988079963" sldId="1407"/>
        </pc:sldMkLst>
      </pc:sldChg>
      <pc:sldChg chg="addSp delSp modSp mod">
        <pc:chgData name="张承勇" userId="04ec64db-0e6d-4542-b62f-9b650ffe9ad6" providerId="ADAL" clId="{F0A50694-F97C-4200-A8A9-73B3CB59FFCE}" dt="2023-04-05T14:19:38.874" v="5144" actId="1076"/>
        <pc:sldMkLst>
          <pc:docMk/>
          <pc:sldMk cId="66538419" sldId="1408"/>
        </pc:sldMkLst>
        <pc:spChg chg="add mod">
          <ac:chgData name="张承勇" userId="04ec64db-0e6d-4542-b62f-9b650ffe9ad6" providerId="ADAL" clId="{F0A50694-F97C-4200-A8A9-73B3CB59FFCE}" dt="2023-04-04T12:48:11.332" v="2369" actId="207"/>
          <ac:spMkLst>
            <pc:docMk/>
            <pc:sldMk cId="66538419" sldId="1408"/>
            <ac:spMk id="2" creationId="{AC988B35-9A81-A3DF-4E8C-713003CB4DE2}"/>
          </ac:spMkLst>
        </pc:spChg>
        <pc:spChg chg="del mod">
          <ac:chgData name="张承勇" userId="04ec64db-0e6d-4542-b62f-9b650ffe9ad6" providerId="ADAL" clId="{F0A50694-F97C-4200-A8A9-73B3CB59FFCE}" dt="2023-04-04T12:47:54.738" v="2365" actId="478"/>
          <ac:spMkLst>
            <pc:docMk/>
            <pc:sldMk cId="66538419" sldId="1408"/>
            <ac:spMk id="3" creationId="{49AB7C95-477F-08FF-315B-245399F23E54}"/>
          </ac:spMkLst>
        </pc:spChg>
        <pc:spChg chg="add mod">
          <ac:chgData name="张承勇" userId="04ec64db-0e6d-4542-b62f-9b650ffe9ad6" providerId="ADAL" clId="{F0A50694-F97C-4200-A8A9-73B3CB59FFCE}" dt="2023-04-04T12:47:58.202" v="2368" actId="20577"/>
          <ac:spMkLst>
            <pc:docMk/>
            <pc:sldMk cId="66538419" sldId="1408"/>
            <ac:spMk id="6" creationId="{7BF8224C-C273-660C-5547-44377B02D0D0}"/>
          </ac:spMkLst>
        </pc:spChg>
        <pc:grpChg chg="mod">
          <ac:chgData name="张承勇" userId="04ec64db-0e6d-4542-b62f-9b650ffe9ad6" providerId="ADAL" clId="{F0A50694-F97C-4200-A8A9-73B3CB59FFCE}" dt="2023-04-05T14:19:38.874" v="5144" actId="1076"/>
          <ac:grpSpMkLst>
            <pc:docMk/>
            <pc:sldMk cId="66538419" sldId="1408"/>
            <ac:grpSpMk id="36" creationId="{3473270B-4B5C-B33E-833E-865C01FAA0DE}"/>
          </ac:grpSpMkLst>
        </pc:grpChg>
        <pc:grpChg chg="del">
          <ac:chgData name="张承勇" userId="04ec64db-0e6d-4542-b62f-9b650ffe9ad6" providerId="ADAL" clId="{F0A50694-F97C-4200-A8A9-73B3CB59FFCE}" dt="2023-04-04T11:04:42.441" v="1814" actId="478"/>
          <ac:grpSpMkLst>
            <pc:docMk/>
            <pc:sldMk cId="66538419" sldId="1408"/>
            <ac:grpSpMk id="41" creationId="{5E2D5B76-7403-78E1-1AAD-51E30A05CD02}"/>
          </ac:grpSpMkLst>
        </pc:grpChg>
        <pc:picChg chg="del">
          <ac:chgData name="张承勇" userId="04ec64db-0e6d-4542-b62f-9b650ffe9ad6" providerId="ADAL" clId="{F0A50694-F97C-4200-A8A9-73B3CB59FFCE}" dt="2023-04-04T11:04:44.490" v="1815" actId="478"/>
          <ac:picMkLst>
            <pc:docMk/>
            <pc:sldMk cId="66538419" sldId="1408"/>
            <ac:picMk id="7" creationId="{19CEFA2C-165F-BC78-6CD8-3D6616D09BC4}"/>
          </ac:picMkLst>
        </pc:picChg>
        <pc:picChg chg="mod">
          <ac:chgData name="张承勇" userId="04ec64db-0e6d-4542-b62f-9b650ffe9ad6" providerId="ADAL" clId="{F0A50694-F97C-4200-A8A9-73B3CB59FFCE}" dt="2023-04-04T11:13:58.582" v="1878" actId="1076"/>
          <ac:picMkLst>
            <pc:docMk/>
            <pc:sldMk cId="66538419" sldId="1408"/>
            <ac:picMk id="12" creationId="{A83ADFD6-E57B-33EA-007A-972056FDD169}"/>
          </ac:picMkLst>
        </pc:picChg>
        <pc:picChg chg="del">
          <ac:chgData name="张承勇" userId="04ec64db-0e6d-4542-b62f-9b650ffe9ad6" providerId="ADAL" clId="{F0A50694-F97C-4200-A8A9-73B3CB59FFCE}" dt="2023-04-04T11:12:46.940" v="1860" actId="478"/>
          <ac:picMkLst>
            <pc:docMk/>
            <pc:sldMk cId="66538419" sldId="1408"/>
            <ac:picMk id="15" creationId="{88B1A2B9-5834-4646-CC31-470E921881CF}"/>
          </ac:picMkLst>
        </pc:picChg>
      </pc:sldChg>
      <pc:sldChg chg="add del">
        <pc:chgData name="张承勇" userId="04ec64db-0e6d-4542-b62f-9b650ffe9ad6" providerId="ADAL" clId="{F0A50694-F97C-4200-A8A9-73B3CB59FFCE}" dt="2023-04-02T02:56:21.928" v="484"/>
        <pc:sldMkLst>
          <pc:docMk/>
          <pc:sldMk cId="2240062313" sldId="1409"/>
        </pc:sldMkLst>
      </pc:sldChg>
      <pc:sldChg chg="addSp delSp modSp add del mod">
        <pc:chgData name="张承勇" userId="04ec64db-0e6d-4542-b62f-9b650ffe9ad6" providerId="ADAL" clId="{F0A50694-F97C-4200-A8A9-73B3CB59FFCE}" dt="2023-04-06T02:38:25.093" v="5867" actId="207"/>
        <pc:sldMkLst>
          <pc:docMk/>
          <pc:sldMk cId="2631587770" sldId="1409"/>
        </pc:sldMkLst>
        <pc:spChg chg="add mod">
          <ac:chgData name="张承勇" userId="04ec64db-0e6d-4542-b62f-9b650ffe9ad6" providerId="ADAL" clId="{F0A50694-F97C-4200-A8A9-73B3CB59FFCE}" dt="2023-04-05T14:41:11.331" v="5205" actId="113"/>
          <ac:spMkLst>
            <pc:docMk/>
            <pc:sldMk cId="2631587770" sldId="1409"/>
            <ac:spMk id="2" creationId="{D1597900-8942-479F-8D54-9D0FA0DE5AD4}"/>
          </ac:spMkLst>
        </pc:spChg>
        <pc:spChg chg="mod">
          <ac:chgData name="张承勇" userId="04ec64db-0e6d-4542-b62f-9b650ffe9ad6" providerId="ADAL" clId="{F0A50694-F97C-4200-A8A9-73B3CB59FFCE}" dt="2023-04-05T14:20:06.275" v="5147" actId="20577"/>
          <ac:spMkLst>
            <pc:docMk/>
            <pc:sldMk cId="2631587770" sldId="1409"/>
            <ac:spMk id="4" creationId="{D376252D-D9CD-BC48-38E0-BE161464A73A}"/>
          </ac:spMkLst>
        </pc:spChg>
        <pc:spChg chg="add del">
          <ac:chgData name="张承勇" userId="04ec64db-0e6d-4542-b62f-9b650ffe9ad6" providerId="ADAL" clId="{F0A50694-F97C-4200-A8A9-73B3CB59FFCE}" dt="2023-04-04T12:56:59.559" v="2483" actId="22"/>
          <ac:spMkLst>
            <pc:docMk/>
            <pc:sldMk cId="2631587770" sldId="1409"/>
            <ac:spMk id="6" creationId="{31DDB741-2590-45F3-74F7-B7921968F894}"/>
          </ac:spMkLst>
        </pc:spChg>
        <pc:spChg chg="add mod">
          <ac:chgData name="张承勇" userId="04ec64db-0e6d-4542-b62f-9b650ffe9ad6" providerId="ADAL" clId="{F0A50694-F97C-4200-A8A9-73B3CB59FFCE}" dt="2023-04-06T02:38:25.093" v="5867" actId="207"/>
          <ac:spMkLst>
            <pc:docMk/>
            <pc:sldMk cId="2631587770" sldId="1409"/>
            <ac:spMk id="8" creationId="{FEAAEFF3-9F6A-6116-A063-285A6C7F6DFA}"/>
          </ac:spMkLst>
        </pc:spChg>
        <pc:spChg chg="mod">
          <ac:chgData name="张承勇" userId="04ec64db-0e6d-4542-b62f-9b650ffe9ad6" providerId="ADAL" clId="{F0A50694-F97C-4200-A8A9-73B3CB59FFCE}" dt="2023-04-04T12:51:50.963" v="2401" actId="20577"/>
          <ac:spMkLst>
            <pc:docMk/>
            <pc:sldMk cId="2631587770" sldId="1409"/>
            <ac:spMk id="10" creationId="{F8AA376C-2B4C-2E5B-6A03-E71E3B7BB4BE}"/>
          </ac:spMkLst>
        </pc:spChg>
        <pc:spChg chg="mod">
          <ac:chgData name="张承勇" userId="04ec64db-0e6d-4542-b62f-9b650ffe9ad6" providerId="ADAL" clId="{F0A50694-F97C-4200-A8A9-73B3CB59FFCE}" dt="2023-04-05T14:20:57.205" v="5154" actId="1076"/>
          <ac:spMkLst>
            <pc:docMk/>
            <pc:sldMk cId="2631587770" sldId="1409"/>
            <ac:spMk id="15" creationId="{31C974FD-0D66-2466-6F5C-23E4067DA25A}"/>
          </ac:spMkLst>
        </pc:spChg>
        <pc:spChg chg="mod">
          <ac:chgData name="张承勇" userId="04ec64db-0e6d-4542-b62f-9b650ffe9ad6" providerId="ADAL" clId="{F0A50694-F97C-4200-A8A9-73B3CB59FFCE}" dt="2023-04-04T12:51:31.742" v="2395" actId="1076"/>
          <ac:spMkLst>
            <pc:docMk/>
            <pc:sldMk cId="2631587770" sldId="1409"/>
            <ac:spMk id="27" creationId="{AC44FDB0-6626-66B7-98A0-6B81C4DFCF46}"/>
          </ac:spMkLst>
        </pc:spChg>
        <pc:picChg chg="mod">
          <ac:chgData name="张承勇" userId="04ec64db-0e6d-4542-b62f-9b650ffe9ad6" providerId="ADAL" clId="{F0A50694-F97C-4200-A8A9-73B3CB59FFCE}" dt="2023-04-04T12:51:43.960" v="2396" actId="1076"/>
          <ac:picMkLst>
            <pc:docMk/>
            <pc:sldMk cId="2631587770" sldId="1409"/>
            <ac:picMk id="17" creationId="{23721963-7184-A850-2D12-EC5AECC331A8}"/>
          </ac:picMkLst>
        </pc:picChg>
      </pc:sldChg>
      <pc:sldChg chg="delSp modSp mod">
        <pc:chgData name="张承勇" userId="04ec64db-0e6d-4542-b62f-9b650ffe9ad6" providerId="ADAL" clId="{F0A50694-F97C-4200-A8A9-73B3CB59FFCE}" dt="2023-04-05T14:27:03.775" v="5192" actId="1076"/>
        <pc:sldMkLst>
          <pc:docMk/>
          <pc:sldMk cId="4230760737" sldId="1410"/>
        </pc:sldMkLst>
        <pc:spChg chg="mod">
          <ac:chgData name="张承勇" userId="04ec64db-0e6d-4542-b62f-9b650ffe9ad6" providerId="ADAL" clId="{F0A50694-F97C-4200-A8A9-73B3CB59FFCE}" dt="2023-04-05T12:04:14.287" v="4714" actId="1076"/>
          <ac:spMkLst>
            <pc:docMk/>
            <pc:sldMk cId="4230760737" sldId="1410"/>
            <ac:spMk id="21" creationId="{DB12BB9D-E09E-70B3-2BE0-40F4244950C3}"/>
          </ac:spMkLst>
        </pc:spChg>
        <pc:picChg chg="mod">
          <ac:chgData name="张承勇" userId="04ec64db-0e6d-4542-b62f-9b650ffe9ad6" providerId="ADAL" clId="{F0A50694-F97C-4200-A8A9-73B3CB59FFCE}" dt="2023-04-05T14:27:03.775" v="5192" actId="1076"/>
          <ac:picMkLst>
            <pc:docMk/>
            <pc:sldMk cId="4230760737" sldId="1410"/>
            <ac:picMk id="5" creationId="{27CE6D40-0394-560D-3C4B-69B137B80238}"/>
          </ac:picMkLst>
        </pc:picChg>
        <pc:picChg chg="del">
          <ac:chgData name="张承勇" userId="04ec64db-0e6d-4542-b62f-9b650ffe9ad6" providerId="ADAL" clId="{F0A50694-F97C-4200-A8A9-73B3CB59FFCE}" dt="2023-04-05T12:03:59.046" v="4708" actId="478"/>
          <ac:picMkLst>
            <pc:docMk/>
            <pc:sldMk cId="4230760737" sldId="1410"/>
            <ac:picMk id="8" creationId="{E66D6EB3-FDEA-C9B4-9AA6-B5EC0E58CC25}"/>
          </ac:picMkLst>
        </pc:picChg>
      </pc:sldChg>
      <pc:sldChg chg="modSp mod">
        <pc:chgData name="张承勇" userId="04ec64db-0e6d-4542-b62f-9b650ffe9ad6" providerId="ADAL" clId="{F0A50694-F97C-4200-A8A9-73B3CB59FFCE}" dt="2023-04-06T02:41:28.472" v="5879" actId="404"/>
        <pc:sldMkLst>
          <pc:docMk/>
          <pc:sldMk cId="1950401379" sldId="1411"/>
        </pc:sldMkLst>
        <pc:spChg chg="mod">
          <ac:chgData name="张承勇" userId="04ec64db-0e6d-4542-b62f-9b650ffe9ad6" providerId="ADAL" clId="{F0A50694-F97C-4200-A8A9-73B3CB59FFCE}" dt="2023-04-06T02:41:28.472" v="5879" actId="404"/>
          <ac:spMkLst>
            <pc:docMk/>
            <pc:sldMk cId="1950401379" sldId="1411"/>
            <ac:spMk id="18" creationId="{3B797EBA-0F41-98D3-4315-1220940F67E7}"/>
          </ac:spMkLst>
        </pc:spChg>
        <pc:spChg chg="mod">
          <ac:chgData name="张承勇" userId="04ec64db-0e6d-4542-b62f-9b650ffe9ad6" providerId="ADAL" clId="{F0A50694-F97C-4200-A8A9-73B3CB59FFCE}" dt="2023-04-05T14:28:00.177" v="5195" actId="14100"/>
          <ac:spMkLst>
            <pc:docMk/>
            <pc:sldMk cId="1950401379" sldId="1411"/>
            <ac:spMk id="20" creationId="{220D0A2C-D01F-0E91-3EC7-A858B76E0884}"/>
          </ac:spMkLst>
        </pc:spChg>
        <pc:grpChg chg="mod">
          <ac:chgData name="张承勇" userId="04ec64db-0e6d-4542-b62f-9b650ffe9ad6" providerId="ADAL" clId="{F0A50694-F97C-4200-A8A9-73B3CB59FFCE}" dt="2023-04-06T01:46:57.499" v="5669" actId="1076"/>
          <ac:grpSpMkLst>
            <pc:docMk/>
            <pc:sldMk cId="1950401379" sldId="1411"/>
            <ac:grpSpMk id="24" creationId="{D4C1C1AA-0B6E-A19B-D107-12A10C2A0F6E}"/>
          </ac:grpSpMkLst>
        </pc:grpChg>
      </pc:sldChg>
      <pc:sldChg chg="ord">
        <pc:chgData name="张承勇" userId="04ec64db-0e6d-4542-b62f-9b650ffe9ad6" providerId="ADAL" clId="{F0A50694-F97C-4200-A8A9-73B3CB59FFCE}" dt="2023-04-04T10:31:44.249" v="1797"/>
        <pc:sldMkLst>
          <pc:docMk/>
          <pc:sldMk cId="3784877268" sldId="1413"/>
        </pc:sldMkLst>
      </pc:sldChg>
      <pc:sldChg chg="del">
        <pc:chgData name="张承勇" userId="04ec64db-0e6d-4542-b62f-9b650ffe9ad6" providerId="ADAL" clId="{F0A50694-F97C-4200-A8A9-73B3CB59FFCE}" dt="2023-04-02T02:05:54.206" v="452" actId="47"/>
        <pc:sldMkLst>
          <pc:docMk/>
          <pc:sldMk cId="1442342476" sldId="1414"/>
        </pc:sldMkLst>
      </pc:sldChg>
      <pc:sldChg chg="modSp del mod">
        <pc:chgData name="张承勇" userId="04ec64db-0e6d-4542-b62f-9b650ffe9ad6" providerId="ADAL" clId="{F0A50694-F97C-4200-A8A9-73B3CB59FFCE}" dt="2023-04-04T12:22:35.933" v="2058" actId="47"/>
        <pc:sldMkLst>
          <pc:docMk/>
          <pc:sldMk cId="41442284" sldId="1415"/>
        </pc:sldMkLst>
        <pc:spChg chg="mod">
          <ac:chgData name="张承勇" userId="04ec64db-0e6d-4542-b62f-9b650ffe9ad6" providerId="ADAL" clId="{F0A50694-F97C-4200-A8A9-73B3CB59FFCE}" dt="2023-04-02T02:06:23.373" v="468"/>
          <ac:spMkLst>
            <pc:docMk/>
            <pc:sldMk cId="41442284" sldId="1415"/>
            <ac:spMk id="5" creationId="{94FCCAB9-6B4D-4AA8-BA33-391191440DB4}"/>
          </ac:spMkLst>
        </pc:spChg>
      </pc:sldChg>
      <pc:sldChg chg="modSp del mod">
        <pc:chgData name="张承勇" userId="04ec64db-0e6d-4542-b62f-9b650ffe9ad6" providerId="ADAL" clId="{F0A50694-F97C-4200-A8A9-73B3CB59FFCE}" dt="2023-04-04T13:05:37.706" v="2685" actId="47"/>
        <pc:sldMkLst>
          <pc:docMk/>
          <pc:sldMk cId="1649106192" sldId="1416"/>
        </pc:sldMkLst>
        <pc:spChg chg="mod">
          <ac:chgData name="张承勇" userId="04ec64db-0e6d-4542-b62f-9b650ffe9ad6" providerId="ADAL" clId="{F0A50694-F97C-4200-A8A9-73B3CB59FFCE}" dt="2023-04-02T02:56:26.377" v="487" actId="6549"/>
          <ac:spMkLst>
            <pc:docMk/>
            <pc:sldMk cId="1649106192" sldId="1416"/>
            <ac:spMk id="5" creationId="{94FCCAB9-6B4D-4AA8-BA33-391191440DB4}"/>
          </ac:spMkLst>
        </pc:spChg>
      </pc:sldChg>
      <pc:sldChg chg="modSp mod">
        <pc:chgData name="张承勇" userId="04ec64db-0e6d-4542-b62f-9b650ffe9ad6" providerId="ADAL" clId="{F0A50694-F97C-4200-A8A9-73B3CB59FFCE}" dt="2023-04-06T01:25:21.300" v="5550" actId="14100"/>
        <pc:sldMkLst>
          <pc:docMk/>
          <pc:sldMk cId="2969159359" sldId="1417"/>
        </pc:sldMkLst>
        <pc:spChg chg="mod">
          <ac:chgData name="张承勇" userId="04ec64db-0e6d-4542-b62f-9b650ffe9ad6" providerId="ADAL" clId="{F0A50694-F97C-4200-A8A9-73B3CB59FFCE}" dt="2023-04-06T01:25:21.300" v="5550" actId="14100"/>
          <ac:spMkLst>
            <pc:docMk/>
            <pc:sldMk cId="2969159359" sldId="1417"/>
            <ac:spMk id="21" creationId="{DB12BB9D-E09E-70B3-2BE0-40F4244950C3}"/>
          </ac:spMkLst>
        </pc:spChg>
      </pc:sldChg>
      <pc:sldChg chg="addSp delSp modSp mod">
        <pc:chgData name="张承勇" userId="04ec64db-0e6d-4542-b62f-9b650ffe9ad6" providerId="ADAL" clId="{F0A50694-F97C-4200-A8A9-73B3CB59FFCE}" dt="2023-04-06T02:37:17.845" v="5863" actId="1076"/>
        <pc:sldMkLst>
          <pc:docMk/>
          <pc:sldMk cId="2185062410" sldId="1418"/>
        </pc:sldMkLst>
        <pc:spChg chg="mod">
          <ac:chgData name="张承勇" userId="04ec64db-0e6d-4542-b62f-9b650ffe9ad6" providerId="ADAL" clId="{F0A50694-F97C-4200-A8A9-73B3CB59FFCE}" dt="2023-04-06T02:04:06.598" v="5749" actId="14100"/>
          <ac:spMkLst>
            <pc:docMk/>
            <pc:sldMk cId="2185062410" sldId="1418"/>
            <ac:spMk id="3" creationId="{11F9FC29-B6B0-A79D-F058-46D0252B5DD9}"/>
          </ac:spMkLst>
        </pc:spChg>
        <pc:spChg chg="del">
          <ac:chgData name="张承勇" userId="04ec64db-0e6d-4542-b62f-9b650ffe9ad6" providerId="ADAL" clId="{F0A50694-F97C-4200-A8A9-73B3CB59FFCE}" dt="2023-04-02T03:44:49.366" v="798" actId="478"/>
          <ac:spMkLst>
            <pc:docMk/>
            <pc:sldMk cId="2185062410" sldId="1418"/>
            <ac:spMk id="4" creationId="{6A4CCC4B-EA2F-0963-B50D-FDDC01523B3E}"/>
          </ac:spMkLst>
        </pc:spChg>
        <pc:spChg chg="add mod">
          <ac:chgData name="张承勇" userId="04ec64db-0e6d-4542-b62f-9b650ffe9ad6" providerId="ADAL" clId="{F0A50694-F97C-4200-A8A9-73B3CB59FFCE}" dt="2023-04-06T02:37:17.845" v="5863" actId="1076"/>
          <ac:spMkLst>
            <pc:docMk/>
            <pc:sldMk cId="2185062410" sldId="1418"/>
            <ac:spMk id="4" creationId="{ACC41E19-657D-7C50-8526-4C8FBE975A8F}"/>
          </ac:spMkLst>
        </pc:spChg>
        <pc:spChg chg="add del mod">
          <ac:chgData name="张承勇" userId="04ec64db-0e6d-4542-b62f-9b650ffe9ad6" providerId="ADAL" clId="{F0A50694-F97C-4200-A8A9-73B3CB59FFCE}" dt="2023-04-05T04:38:37.604" v="3157" actId="21"/>
          <ac:spMkLst>
            <pc:docMk/>
            <pc:sldMk cId="2185062410" sldId="1418"/>
            <ac:spMk id="5" creationId="{58D158F4-2C9D-639F-50B8-3F14605EE11A}"/>
          </ac:spMkLst>
        </pc:spChg>
        <pc:spChg chg="add mod">
          <ac:chgData name="张承勇" userId="04ec64db-0e6d-4542-b62f-9b650ffe9ad6" providerId="ADAL" clId="{F0A50694-F97C-4200-A8A9-73B3CB59FFCE}" dt="2023-04-06T02:36:59.414" v="5862" actId="20577"/>
          <ac:spMkLst>
            <pc:docMk/>
            <pc:sldMk cId="2185062410" sldId="1418"/>
            <ac:spMk id="6" creationId="{11420143-7445-7ECB-E483-294046A08E16}"/>
          </ac:spMkLst>
        </pc:spChg>
        <pc:spChg chg="add mod">
          <ac:chgData name="张承勇" userId="04ec64db-0e6d-4542-b62f-9b650ffe9ad6" providerId="ADAL" clId="{F0A50694-F97C-4200-A8A9-73B3CB59FFCE}" dt="2023-04-04T12:28:37.343" v="2131" actId="1076"/>
          <ac:spMkLst>
            <pc:docMk/>
            <pc:sldMk cId="2185062410" sldId="1418"/>
            <ac:spMk id="8" creationId="{AEE2D951-5226-4C6C-B010-472733567B5B}"/>
          </ac:spMkLst>
        </pc:spChg>
        <pc:spChg chg="mod topLvl">
          <ac:chgData name="张承勇" userId="04ec64db-0e6d-4542-b62f-9b650ffe9ad6" providerId="ADAL" clId="{F0A50694-F97C-4200-A8A9-73B3CB59FFCE}" dt="2023-04-05T08:39:01.266" v="3872" actId="207"/>
          <ac:spMkLst>
            <pc:docMk/>
            <pc:sldMk cId="2185062410" sldId="1418"/>
            <ac:spMk id="9" creationId="{4B262D58-AC07-26DD-44A8-18C42C4B6EAA}"/>
          </ac:spMkLst>
        </pc:spChg>
        <pc:spChg chg="add mod">
          <ac:chgData name="张承勇" userId="04ec64db-0e6d-4542-b62f-9b650ffe9ad6" providerId="ADAL" clId="{F0A50694-F97C-4200-A8A9-73B3CB59FFCE}" dt="2023-04-06T01:07:40.781" v="5449" actId="1076"/>
          <ac:spMkLst>
            <pc:docMk/>
            <pc:sldMk cId="2185062410" sldId="1418"/>
            <ac:spMk id="10" creationId="{599D695A-B270-59C0-DE3B-A1DA6C6EB0B2}"/>
          </ac:spMkLst>
        </pc:spChg>
        <pc:spChg chg="del">
          <ac:chgData name="张承勇" userId="04ec64db-0e6d-4542-b62f-9b650ffe9ad6" providerId="ADAL" clId="{F0A50694-F97C-4200-A8A9-73B3CB59FFCE}" dt="2023-04-02T03:44:48.087" v="797" actId="478"/>
          <ac:spMkLst>
            <pc:docMk/>
            <pc:sldMk cId="2185062410" sldId="1418"/>
            <ac:spMk id="17" creationId="{C5076E4F-FD61-409A-A2E9-CFE51913F3F6}"/>
          </ac:spMkLst>
        </pc:spChg>
        <pc:spChg chg="add mod">
          <ac:chgData name="张承勇" userId="04ec64db-0e6d-4542-b62f-9b650ffe9ad6" providerId="ADAL" clId="{F0A50694-F97C-4200-A8A9-73B3CB59FFCE}" dt="2023-04-05T04:42:39.247" v="3198" actId="1076"/>
          <ac:spMkLst>
            <pc:docMk/>
            <pc:sldMk cId="2185062410" sldId="1418"/>
            <ac:spMk id="20" creationId="{EB83E9DC-9D5C-ACC8-058A-2DC3F61E2D54}"/>
          </ac:spMkLst>
        </pc:spChg>
        <pc:spChg chg="mod">
          <ac:chgData name="张承勇" userId="04ec64db-0e6d-4542-b62f-9b650ffe9ad6" providerId="ADAL" clId="{F0A50694-F97C-4200-A8A9-73B3CB59FFCE}" dt="2023-04-06T02:02:51" v="5704" actId="404"/>
          <ac:spMkLst>
            <pc:docMk/>
            <pc:sldMk cId="2185062410" sldId="1418"/>
            <ac:spMk id="23" creationId="{33AD2E07-3C2C-18CB-1430-74B41C7484AF}"/>
          </ac:spMkLst>
        </pc:spChg>
        <pc:spChg chg="mod">
          <ac:chgData name="张承勇" userId="04ec64db-0e6d-4542-b62f-9b650ffe9ad6" providerId="ADAL" clId="{F0A50694-F97C-4200-A8A9-73B3CB59FFCE}" dt="2023-04-06T02:02:56.423" v="5705" actId="1076"/>
          <ac:spMkLst>
            <pc:docMk/>
            <pc:sldMk cId="2185062410" sldId="1418"/>
            <ac:spMk id="24" creationId="{56CC5B53-A0FD-8267-87EC-386F63F8BCBF}"/>
          </ac:spMkLst>
        </pc:spChg>
        <pc:spChg chg="add mod">
          <ac:chgData name="张承勇" userId="04ec64db-0e6d-4542-b62f-9b650ffe9ad6" providerId="ADAL" clId="{F0A50694-F97C-4200-A8A9-73B3CB59FFCE}" dt="2023-04-05T08:39:06.528" v="3873" actId="207"/>
          <ac:spMkLst>
            <pc:docMk/>
            <pc:sldMk cId="2185062410" sldId="1418"/>
            <ac:spMk id="25" creationId="{19C2AD3F-1E40-E99C-2558-5EB8933452AE}"/>
          </ac:spMkLst>
        </pc:spChg>
        <pc:spChg chg="add mod">
          <ac:chgData name="张承勇" userId="04ec64db-0e6d-4542-b62f-9b650ffe9ad6" providerId="ADAL" clId="{F0A50694-F97C-4200-A8A9-73B3CB59FFCE}" dt="2023-04-06T02:04:46.278" v="5752" actId="403"/>
          <ac:spMkLst>
            <pc:docMk/>
            <pc:sldMk cId="2185062410" sldId="1418"/>
            <ac:spMk id="29" creationId="{EAACE261-93B9-D8EE-4B4F-DB523B6CA121}"/>
          </ac:spMkLst>
        </pc:spChg>
        <pc:spChg chg="add del mod topLvl">
          <ac:chgData name="张承勇" userId="04ec64db-0e6d-4542-b62f-9b650ffe9ad6" providerId="ADAL" clId="{F0A50694-F97C-4200-A8A9-73B3CB59FFCE}" dt="2023-04-05T14:24:03.574" v="5166" actId="478"/>
          <ac:spMkLst>
            <pc:docMk/>
            <pc:sldMk cId="2185062410" sldId="1418"/>
            <ac:spMk id="30" creationId="{62D2A844-BEF6-13A5-27A9-B27ECF4676FF}"/>
          </ac:spMkLst>
        </pc:spChg>
        <pc:grpChg chg="del mod">
          <ac:chgData name="张承勇" userId="04ec64db-0e6d-4542-b62f-9b650ffe9ad6" providerId="ADAL" clId="{F0A50694-F97C-4200-A8A9-73B3CB59FFCE}" dt="2023-04-05T04:41:59.215" v="3188" actId="478"/>
          <ac:grpSpMkLst>
            <pc:docMk/>
            <pc:sldMk cId="2185062410" sldId="1418"/>
            <ac:grpSpMk id="7" creationId="{0919B812-89FC-D925-2FC5-B858EC583D4B}"/>
          </ac:grpSpMkLst>
        </pc:grpChg>
        <pc:grpChg chg="mod topLvl">
          <ac:chgData name="张承勇" userId="04ec64db-0e6d-4542-b62f-9b650ffe9ad6" providerId="ADAL" clId="{F0A50694-F97C-4200-A8A9-73B3CB59FFCE}" dt="2023-04-05T09:47:45.412" v="4053" actId="1076"/>
          <ac:grpSpMkLst>
            <pc:docMk/>
            <pc:sldMk cId="2185062410" sldId="1418"/>
            <ac:grpSpMk id="11" creationId="{CD4FC6F2-1D96-DA65-9D94-5EF54AF940ED}"/>
          </ac:grpSpMkLst>
        </pc:grpChg>
        <pc:grpChg chg="del mod topLvl">
          <ac:chgData name="张承勇" userId="04ec64db-0e6d-4542-b62f-9b650ffe9ad6" providerId="ADAL" clId="{F0A50694-F97C-4200-A8A9-73B3CB59FFCE}" dt="2023-04-05T08:33:17.708" v="3809" actId="165"/>
          <ac:grpSpMkLst>
            <pc:docMk/>
            <pc:sldMk cId="2185062410" sldId="1418"/>
            <ac:grpSpMk id="21" creationId="{436461EE-CFE5-1B55-0647-BE3EC5D48E25}"/>
          </ac:grpSpMkLst>
        </pc:grpChg>
        <pc:grpChg chg="mod">
          <ac:chgData name="张承勇" userId="04ec64db-0e6d-4542-b62f-9b650ffe9ad6" providerId="ADAL" clId="{F0A50694-F97C-4200-A8A9-73B3CB59FFCE}" dt="2023-04-06T02:02:51" v="5704" actId="404"/>
          <ac:grpSpMkLst>
            <pc:docMk/>
            <pc:sldMk cId="2185062410" sldId="1418"/>
            <ac:grpSpMk id="22" creationId="{5D388D99-17A2-39D9-3D54-B23CBA4C6387}"/>
          </ac:grpSpMkLst>
        </pc:grpChg>
        <pc:grpChg chg="add del mod">
          <ac:chgData name="张承勇" userId="04ec64db-0e6d-4542-b62f-9b650ffe9ad6" providerId="ADAL" clId="{F0A50694-F97C-4200-A8A9-73B3CB59FFCE}" dt="2023-04-05T09:47:19.811" v="4049" actId="478"/>
          <ac:grpSpMkLst>
            <pc:docMk/>
            <pc:sldMk cId="2185062410" sldId="1418"/>
            <ac:grpSpMk id="26" creationId="{61E10C29-17E6-92A8-A028-0E1F9112DAB2}"/>
          </ac:grpSpMkLst>
        </pc:grpChg>
        <pc:grpChg chg="add mod">
          <ac:chgData name="张承勇" userId="04ec64db-0e6d-4542-b62f-9b650ffe9ad6" providerId="ADAL" clId="{F0A50694-F97C-4200-A8A9-73B3CB59FFCE}" dt="2023-04-05T09:47:23.617" v="4050" actId="1076"/>
          <ac:grpSpMkLst>
            <pc:docMk/>
            <pc:sldMk cId="2185062410" sldId="1418"/>
            <ac:grpSpMk id="27" creationId="{A17E9CB0-C00B-F6BF-099F-8975A7E89039}"/>
          </ac:grpSpMkLst>
        </pc:grpChg>
        <pc:grpChg chg="add del mod ord">
          <ac:chgData name="张承勇" userId="04ec64db-0e6d-4542-b62f-9b650ffe9ad6" providerId="ADAL" clId="{F0A50694-F97C-4200-A8A9-73B3CB59FFCE}" dt="2023-04-05T14:24:03.574" v="5166" actId="478"/>
          <ac:grpSpMkLst>
            <pc:docMk/>
            <pc:sldMk cId="2185062410" sldId="1418"/>
            <ac:grpSpMk id="31" creationId="{0EC643AA-1715-0C35-5231-5AC70D3F9E33}"/>
          </ac:grpSpMkLst>
        </pc:grpChg>
        <pc:picChg chg="del mod topLvl">
          <ac:chgData name="张承勇" userId="04ec64db-0e6d-4542-b62f-9b650ffe9ad6" providerId="ADAL" clId="{F0A50694-F97C-4200-A8A9-73B3CB59FFCE}" dt="2023-04-05T04:41:59.215" v="3188" actId="478"/>
          <ac:picMkLst>
            <pc:docMk/>
            <pc:sldMk cId="2185062410" sldId="1418"/>
            <ac:picMk id="6" creationId="{67E54537-A015-B387-CC39-1DA3C5FB68AF}"/>
          </ac:picMkLst>
        </pc:picChg>
        <pc:picChg chg="mod">
          <ac:chgData name="张承勇" userId="04ec64db-0e6d-4542-b62f-9b650ffe9ad6" providerId="ADAL" clId="{F0A50694-F97C-4200-A8A9-73B3CB59FFCE}" dt="2023-04-05T08:39:54.868" v="3875" actId="1076"/>
          <ac:picMkLst>
            <pc:docMk/>
            <pc:sldMk cId="2185062410" sldId="1418"/>
            <ac:picMk id="12" creationId="{F33D45FD-C9C8-D412-A052-C9BD7C017355}"/>
          </ac:picMkLst>
        </pc:picChg>
        <pc:picChg chg="add del mod">
          <ac:chgData name="张承勇" userId="04ec64db-0e6d-4542-b62f-9b650ffe9ad6" providerId="ADAL" clId="{F0A50694-F97C-4200-A8A9-73B3CB59FFCE}" dt="2023-04-04T09:19:03.551" v="1435" actId="478"/>
          <ac:picMkLst>
            <pc:docMk/>
            <pc:sldMk cId="2185062410" sldId="1418"/>
            <ac:picMk id="13" creationId="{C9DD35EC-72A3-0CAE-8435-85929A8BDAAB}"/>
          </ac:picMkLst>
        </pc:picChg>
        <pc:picChg chg="mod">
          <ac:chgData name="张承勇" userId="04ec64db-0e6d-4542-b62f-9b650ffe9ad6" providerId="ADAL" clId="{F0A50694-F97C-4200-A8A9-73B3CB59FFCE}" dt="2023-04-02T03:01:17.786" v="532" actId="571"/>
          <ac:picMkLst>
            <pc:docMk/>
            <pc:sldMk cId="2185062410" sldId="1418"/>
            <ac:picMk id="14" creationId="{6273BCCE-DB5B-DFEA-8DFD-D74583D14B11}"/>
          </ac:picMkLst>
        </pc:picChg>
        <pc:picChg chg="mod">
          <ac:chgData name="张承勇" userId="04ec64db-0e6d-4542-b62f-9b650ffe9ad6" providerId="ADAL" clId="{F0A50694-F97C-4200-A8A9-73B3CB59FFCE}" dt="2023-04-02T03:01:17.786" v="532" actId="571"/>
          <ac:picMkLst>
            <pc:docMk/>
            <pc:sldMk cId="2185062410" sldId="1418"/>
            <ac:picMk id="15" creationId="{3C860783-C14B-281B-FDA0-CA04584EEEBE}"/>
          </ac:picMkLst>
        </pc:picChg>
        <pc:picChg chg="add del mod">
          <ac:chgData name="张承勇" userId="04ec64db-0e6d-4542-b62f-9b650ffe9ad6" providerId="ADAL" clId="{F0A50694-F97C-4200-A8A9-73B3CB59FFCE}" dt="2023-04-05T08:34:33.042" v="3825" actId="478"/>
          <ac:picMkLst>
            <pc:docMk/>
            <pc:sldMk cId="2185062410" sldId="1418"/>
            <ac:picMk id="18" creationId="{B4092223-18EB-7BD3-D0F5-5A95B8A7DF3F}"/>
          </ac:picMkLst>
        </pc:picChg>
        <pc:picChg chg="add mod ord">
          <ac:chgData name="张承勇" userId="04ec64db-0e6d-4542-b62f-9b650ffe9ad6" providerId="ADAL" clId="{F0A50694-F97C-4200-A8A9-73B3CB59FFCE}" dt="2023-04-05T09:47:37.999" v="4052" actId="1076"/>
          <ac:picMkLst>
            <pc:docMk/>
            <pc:sldMk cId="2185062410" sldId="1418"/>
            <ac:picMk id="19" creationId="{4D70A71B-A9EA-44ED-7A73-F35BC5FB0AD9}"/>
          </ac:picMkLst>
        </pc:picChg>
        <pc:picChg chg="add mod ord topLvl">
          <ac:chgData name="张承勇" userId="04ec64db-0e6d-4542-b62f-9b650ffe9ad6" providerId="ADAL" clId="{F0A50694-F97C-4200-A8A9-73B3CB59FFCE}" dt="2023-04-05T14:24:14.811" v="5170" actId="1076"/>
          <ac:picMkLst>
            <pc:docMk/>
            <pc:sldMk cId="2185062410" sldId="1418"/>
            <ac:picMk id="28" creationId="{8F9F4D2E-4709-A119-2CB1-F0DE9B25885B}"/>
          </ac:picMkLst>
        </pc:picChg>
      </pc:sldChg>
      <pc:sldChg chg="modSp mod">
        <pc:chgData name="张承勇" userId="04ec64db-0e6d-4542-b62f-9b650ffe9ad6" providerId="ADAL" clId="{F0A50694-F97C-4200-A8A9-73B3CB59FFCE}" dt="2023-04-06T01:29:04.227" v="5551" actId="403"/>
        <pc:sldMkLst>
          <pc:docMk/>
          <pc:sldMk cId="2854390955" sldId="1419"/>
        </pc:sldMkLst>
        <pc:spChg chg="mod">
          <ac:chgData name="张承勇" userId="04ec64db-0e6d-4542-b62f-9b650ffe9ad6" providerId="ADAL" clId="{F0A50694-F97C-4200-A8A9-73B3CB59FFCE}" dt="2023-04-06T01:29:04.227" v="5551" actId="403"/>
          <ac:spMkLst>
            <pc:docMk/>
            <pc:sldMk cId="2854390955" sldId="1419"/>
            <ac:spMk id="21" creationId="{DB12BB9D-E09E-70B3-2BE0-40F4244950C3}"/>
          </ac:spMkLst>
        </pc:spChg>
      </pc:sldChg>
      <pc:sldChg chg="modSp add del mod">
        <pc:chgData name="张承勇" userId="04ec64db-0e6d-4542-b62f-9b650ffe9ad6" providerId="ADAL" clId="{F0A50694-F97C-4200-A8A9-73B3CB59FFCE}" dt="2023-04-05T10:25:39.613" v="4225" actId="2696"/>
        <pc:sldMkLst>
          <pc:docMk/>
          <pc:sldMk cId="222700563" sldId="1420"/>
        </pc:sldMkLst>
        <pc:spChg chg="mod">
          <ac:chgData name="张承勇" userId="04ec64db-0e6d-4542-b62f-9b650ffe9ad6" providerId="ADAL" clId="{F0A50694-F97C-4200-A8A9-73B3CB59FFCE}" dt="2023-04-04T10:10:47.758" v="1682" actId="1076"/>
          <ac:spMkLst>
            <pc:docMk/>
            <pc:sldMk cId="222700563" sldId="1420"/>
            <ac:spMk id="9" creationId="{20E24E24-F41B-5166-5A21-8D0D7DECFD6C}"/>
          </ac:spMkLst>
        </pc:spChg>
        <pc:spChg chg="mod">
          <ac:chgData name="张承勇" userId="04ec64db-0e6d-4542-b62f-9b650ffe9ad6" providerId="ADAL" clId="{F0A50694-F97C-4200-A8A9-73B3CB59FFCE}" dt="2023-04-04T10:10:50.379" v="1683" actId="1076"/>
          <ac:spMkLst>
            <pc:docMk/>
            <pc:sldMk cId="222700563" sldId="1420"/>
            <ac:spMk id="10" creationId="{1DB227DA-35B6-0C52-4E10-66FAD8CDCEEC}"/>
          </ac:spMkLst>
        </pc:spChg>
        <pc:spChg chg="mod">
          <ac:chgData name="张承勇" userId="04ec64db-0e6d-4542-b62f-9b650ffe9ad6" providerId="ADAL" clId="{F0A50694-F97C-4200-A8A9-73B3CB59FFCE}" dt="2023-04-04T10:11:14.633" v="1689" actId="1076"/>
          <ac:spMkLst>
            <pc:docMk/>
            <pc:sldMk cId="222700563" sldId="1420"/>
            <ac:spMk id="19" creationId="{11AEE8E8-0EA2-45E2-3076-24FACCC2641A}"/>
          </ac:spMkLst>
        </pc:spChg>
        <pc:picChg chg="mod">
          <ac:chgData name="张承勇" userId="04ec64db-0e6d-4542-b62f-9b650ffe9ad6" providerId="ADAL" clId="{F0A50694-F97C-4200-A8A9-73B3CB59FFCE}" dt="2023-04-04T10:11:01.723" v="1686" actId="1076"/>
          <ac:picMkLst>
            <pc:docMk/>
            <pc:sldMk cId="222700563" sldId="1420"/>
            <ac:picMk id="3" creationId="{3F671446-16FE-5835-3B3D-A60D7CB855BD}"/>
          </ac:picMkLst>
        </pc:picChg>
        <pc:picChg chg="mod">
          <ac:chgData name="张承勇" userId="04ec64db-0e6d-4542-b62f-9b650ffe9ad6" providerId="ADAL" clId="{F0A50694-F97C-4200-A8A9-73B3CB59FFCE}" dt="2023-04-04T10:16:10.688" v="1694" actId="1076"/>
          <ac:picMkLst>
            <pc:docMk/>
            <pc:sldMk cId="222700563" sldId="1420"/>
            <ac:picMk id="5" creationId="{5A4C9065-AEAC-A3C0-1A43-7411256A8C4E}"/>
          </ac:picMkLst>
        </pc:picChg>
      </pc:sldChg>
      <pc:sldChg chg="del">
        <pc:chgData name="张承勇" userId="04ec64db-0e6d-4542-b62f-9b650ffe9ad6" providerId="ADAL" clId="{F0A50694-F97C-4200-A8A9-73B3CB59FFCE}" dt="2023-04-04T10:09:57.117" v="1669" actId="2696"/>
        <pc:sldMkLst>
          <pc:docMk/>
          <pc:sldMk cId="2452541737" sldId="1420"/>
        </pc:sldMkLst>
      </pc:sldChg>
      <pc:sldChg chg="addSp modSp add mod">
        <pc:chgData name="张承勇" userId="04ec64db-0e6d-4542-b62f-9b650ffe9ad6" providerId="ADAL" clId="{F0A50694-F97C-4200-A8A9-73B3CB59FFCE}" dt="2023-04-06T02:40:03.724" v="5875" actId="207"/>
        <pc:sldMkLst>
          <pc:docMk/>
          <pc:sldMk cId="3546534538" sldId="1420"/>
        </pc:sldMkLst>
        <pc:spChg chg="add mod">
          <ac:chgData name="张承勇" userId="04ec64db-0e6d-4542-b62f-9b650ffe9ad6" providerId="ADAL" clId="{F0A50694-F97C-4200-A8A9-73B3CB59FFCE}" dt="2023-04-05T14:48:58.610" v="5328" actId="1076"/>
          <ac:spMkLst>
            <pc:docMk/>
            <pc:sldMk cId="3546534538" sldId="1420"/>
            <ac:spMk id="7" creationId="{56275E13-E713-DD1C-83F3-70B16BCE2F09}"/>
          </ac:spMkLst>
        </pc:spChg>
        <pc:spChg chg="add mod">
          <ac:chgData name="张承勇" userId="04ec64db-0e6d-4542-b62f-9b650ffe9ad6" providerId="ADAL" clId="{F0A50694-F97C-4200-A8A9-73B3CB59FFCE}" dt="2023-04-06T02:40:03.724" v="5875" actId="207"/>
          <ac:spMkLst>
            <pc:docMk/>
            <pc:sldMk cId="3546534538" sldId="1420"/>
            <ac:spMk id="8" creationId="{29238619-39E6-2916-A0F4-DD15DE09CF11}"/>
          </ac:spMkLst>
        </pc:spChg>
        <pc:spChg chg="mod">
          <ac:chgData name="张承勇" userId="04ec64db-0e6d-4542-b62f-9b650ffe9ad6" providerId="ADAL" clId="{F0A50694-F97C-4200-A8A9-73B3CB59FFCE}" dt="2023-04-06T02:39:58.282" v="5873" actId="207"/>
          <ac:spMkLst>
            <pc:docMk/>
            <pc:sldMk cId="3546534538" sldId="1420"/>
            <ac:spMk id="9" creationId="{20E24E24-F41B-5166-5A21-8D0D7DECFD6C}"/>
          </ac:spMkLst>
        </pc:spChg>
        <pc:spChg chg="mod ord">
          <ac:chgData name="张承勇" userId="04ec64db-0e6d-4542-b62f-9b650ffe9ad6" providerId="ADAL" clId="{F0A50694-F97C-4200-A8A9-73B3CB59FFCE}" dt="2023-04-06T02:40:00.866" v="5874" actId="207"/>
          <ac:spMkLst>
            <pc:docMk/>
            <pc:sldMk cId="3546534538" sldId="1420"/>
            <ac:spMk id="10" creationId="{1DB227DA-35B6-0C52-4E10-66FAD8CDCEEC}"/>
          </ac:spMkLst>
        </pc:spChg>
        <pc:spChg chg="mod">
          <ac:chgData name="张承勇" userId="04ec64db-0e6d-4542-b62f-9b650ffe9ad6" providerId="ADAL" clId="{F0A50694-F97C-4200-A8A9-73B3CB59FFCE}" dt="2023-04-05T10:35:57.640" v="4370" actId="1076"/>
          <ac:spMkLst>
            <pc:docMk/>
            <pc:sldMk cId="3546534538" sldId="1420"/>
            <ac:spMk id="19" creationId="{11AEE8E8-0EA2-45E2-3076-24FACCC2641A}"/>
          </ac:spMkLst>
        </pc:spChg>
        <pc:grpChg chg="add mod">
          <ac:chgData name="张承勇" userId="04ec64db-0e6d-4542-b62f-9b650ffe9ad6" providerId="ADAL" clId="{F0A50694-F97C-4200-A8A9-73B3CB59FFCE}" dt="2023-04-05T12:08:48.696" v="4799" actId="6549"/>
          <ac:grpSpMkLst>
            <pc:docMk/>
            <pc:sldMk cId="3546534538" sldId="1420"/>
            <ac:grpSpMk id="4" creationId="{C636E5E5-9642-73DC-BAD1-6A631D0C8F7B}"/>
          </ac:grpSpMkLst>
        </pc:grpChg>
        <pc:grpChg chg="add mod">
          <ac:chgData name="张承勇" userId="04ec64db-0e6d-4542-b62f-9b650ffe9ad6" providerId="ADAL" clId="{F0A50694-F97C-4200-A8A9-73B3CB59FFCE}" dt="2023-04-05T12:08:29.191" v="4796" actId="1038"/>
          <ac:grpSpMkLst>
            <pc:docMk/>
            <pc:sldMk cId="3546534538" sldId="1420"/>
            <ac:grpSpMk id="6" creationId="{FB354DC3-5AE7-ECFA-2397-3D91517AC08C}"/>
          </ac:grpSpMkLst>
        </pc:grpChg>
        <pc:picChg chg="add mod">
          <ac:chgData name="张承勇" userId="04ec64db-0e6d-4542-b62f-9b650ffe9ad6" providerId="ADAL" clId="{F0A50694-F97C-4200-A8A9-73B3CB59FFCE}" dt="2023-04-05T10:40:33.940" v="4462" actId="1076"/>
          <ac:picMkLst>
            <pc:docMk/>
            <pc:sldMk cId="3546534538" sldId="1420"/>
            <ac:picMk id="2" creationId="{3ADFDB2D-8F88-C5AC-1D8D-66B1EDADF89A}"/>
          </ac:picMkLst>
        </pc:picChg>
        <pc:picChg chg="mod ord">
          <ac:chgData name="张承勇" userId="04ec64db-0e6d-4542-b62f-9b650ffe9ad6" providerId="ADAL" clId="{F0A50694-F97C-4200-A8A9-73B3CB59FFCE}" dt="2023-04-05T10:38:03.759" v="4407" actId="1076"/>
          <ac:picMkLst>
            <pc:docMk/>
            <pc:sldMk cId="3546534538" sldId="1420"/>
            <ac:picMk id="3" creationId="{3F671446-16FE-5835-3B3D-A60D7CB855BD}"/>
          </ac:picMkLst>
        </pc:picChg>
        <pc:picChg chg="mod ord">
          <ac:chgData name="张承勇" userId="04ec64db-0e6d-4542-b62f-9b650ffe9ad6" providerId="ADAL" clId="{F0A50694-F97C-4200-A8A9-73B3CB59FFCE}" dt="2023-04-05T12:08:48.696" v="4799" actId="6549"/>
          <ac:picMkLst>
            <pc:docMk/>
            <pc:sldMk cId="3546534538" sldId="1420"/>
            <ac:picMk id="5" creationId="{5A4C9065-AEAC-A3C0-1A43-7411256A8C4E}"/>
          </ac:picMkLst>
        </pc:picChg>
      </pc:sldChg>
      <pc:sldChg chg="addSp delSp modSp mod">
        <pc:chgData name="张承勇" userId="04ec64db-0e6d-4542-b62f-9b650ffe9ad6" providerId="ADAL" clId="{F0A50694-F97C-4200-A8A9-73B3CB59FFCE}" dt="2023-04-06T02:09:23.912" v="5759" actId="1038"/>
        <pc:sldMkLst>
          <pc:docMk/>
          <pc:sldMk cId="2345915658" sldId="1422"/>
        </pc:sldMkLst>
        <pc:spChg chg="add mod">
          <ac:chgData name="张承勇" userId="04ec64db-0e6d-4542-b62f-9b650ffe9ad6" providerId="ADAL" clId="{F0A50694-F97C-4200-A8A9-73B3CB59FFCE}" dt="2023-04-06T01:12:50.255" v="5489" actId="1076"/>
          <ac:spMkLst>
            <pc:docMk/>
            <pc:sldMk cId="2345915658" sldId="1422"/>
            <ac:spMk id="3" creationId="{37968C5A-360B-8C26-CB10-FFE61077AE59}"/>
          </ac:spMkLst>
        </pc:spChg>
        <pc:spChg chg="del">
          <ac:chgData name="张承勇" userId="04ec64db-0e6d-4542-b62f-9b650ffe9ad6" providerId="ADAL" clId="{F0A50694-F97C-4200-A8A9-73B3CB59FFCE}" dt="2023-04-02T03:54:22.183" v="888" actId="478"/>
          <ac:spMkLst>
            <pc:docMk/>
            <pc:sldMk cId="2345915658" sldId="1422"/>
            <ac:spMk id="6" creationId="{DB309D10-59DA-4339-9233-A66FA318A47B}"/>
          </ac:spMkLst>
        </pc:spChg>
        <pc:spChg chg="del topLvl">
          <ac:chgData name="张承勇" userId="04ec64db-0e6d-4542-b62f-9b650ffe9ad6" providerId="ADAL" clId="{F0A50694-F97C-4200-A8A9-73B3CB59FFCE}" dt="2023-04-02T04:11:07.126" v="1009" actId="478"/>
          <ac:spMkLst>
            <pc:docMk/>
            <pc:sldMk cId="2345915658" sldId="1422"/>
            <ac:spMk id="15" creationId="{BF7CD1BE-1A6E-CD31-A5CD-F603B1E88C40}"/>
          </ac:spMkLst>
        </pc:spChg>
        <pc:spChg chg="mod">
          <ac:chgData name="张承勇" userId="04ec64db-0e6d-4542-b62f-9b650ffe9ad6" providerId="ADAL" clId="{F0A50694-F97C-4200-A8A9-73B3CB59FFCE}" dt="2023-04-04T12:37:10.148" v="2260" actId="403"/>
          <ac:spMkLst>
            <pc:docMk/>
            <pc:sldMk cId="2345915658" sldId="1422"/>
            <ac:spMk id="19" creationId="{153E7C99-D5CE-AC97-438F-287EC84C5E5E}"/>
          </ac:spMkLst>
        </pc:spChg>
        <pc:spChg chg="del mod">
          <ac:chgData name="张承勇" userId="04ec64db-0e6d-4542-b62f-9b650ffe9ad6" providerId="ADAL" clId="{F0A50694-F97C-4200-A8A9-73B3CB59FFCE}" dt="2023-04-05T09:50:17.238" v="4057" actId="478"/>
          <ac:spMkLst>
            <pc:docMk/>
            <pc:sldMk cId="2345915658" sldId="1422"/>
            <ac:spMk id="20" creationId="{52CE1C2F-5786-0B46-0225-58F352B331F7}"/>
          </ac:spMkLst>
        </pc:spChg>
        <pc:spChg chg="del">
          <ac:chgData name="张承勇" userId="04ec64db-0e6d-4542-b62f-9b650ffe9ad6" providerId="ADAL" clId="{F0A50694-F97C-4200-A8A9-73B3CB59FFCE}" dt="2023-04-02T04:11:18.442" v="1011" actId="478"/>
          <ac:spMkLst>
            <pc:docMk/>
            <pc:sldMk cId="2345915658" sldId="1422"/>
            <ac:spMk id="22" creationId="{13B32770-6746-1D1D-6156-0518BA565D90}"/>
          </ac:spMkLst>
        </pc:spChg>
        <pc:spChg chg="add mod">
          <ac:chgData name="张承勇" userId="04ec64db-0e6d-4542-b62f-9b650ffe9ad6" providerId="ADAL" clId="{F0A50694-F97C-4200-A8A9-73B3CB59FFCE}" dt="2023-04-05T03:58:06.129" v="3061" actId="1076"/>
          <ac:spMkLst>
            <pc:docMk/>
            <pc:sldMk cId="2345915658" sldId="1422"/>
            <ac:spMk id="23" creationId="{91D5E69B-5D13-95F8-E087-0A72A358F7C9}"/>
          </ac:spMkLst>
        </pc:spChg>
        <pc:spChg chg="add mod">
          <ac:chgData name="张承勇" userId="04ec64db-0e6d-4542-b62f-9b650ffe9ad6" providerId="ADAL" clId="{F0A50694-F97C-4200-A8A9-73B3CB59FFCE}" dt="2023-04-05T09:51:24.831" v="4073" actId="1076"/>
          <ac:spMkLst>
            <pc:docMk/>
            <pc:sldMk cId="2345915658" sldId="1422"/>
            <ac:spMk id="25" creationId="{E08CEA18-057F-F0B9-0414-4AEADEA4E02D}"/>
          </ac:spMkLst>
        </pc:spChg>
        <pc:spChg chg="mod topLvl">
          <ac:chgData name="张承勇" userId="04ec64db-0e6d-4542-b62f-9b650ffe9ad6" providerId="ADAL" clId="{F0A50694-F97C-4200-A8A9-73B3CB59FFCE}" dt="2023-04-06T01:22:47.364" v="5544" actId="1038"/>
          <ac:spMkLst>
            <pc:docMk/>
            <pc:sldMk cId="2345915658" sldId="1422"/>
            <ac:spMk id="31" creationId="{27C8A9BF-EA0F-604F-6094-99BE66651FCF}"/>
          </ac:spMkLst>
        </pc:spChg>
        <pc:spChg chg="mod topLvl">
          <ac:chgData name="张承勇" userId="04ec64db-0e6d-4542-b62f-9b650ffe9ad6" providerId="ADAL" clId="{F0A50694-F97C-4200-A8A9-73B3CB59FFCE}" dt="2023-04-05T12:13:28.607" v="4872" actId="20577"/>
          <ac:spMkLst>
            <pc:docMk/>
            <pc:sldMk cId="2345915658" sldId="1422"/>
            <ac:spMk id="35" creationId="{6E0809DE-B4AA-BD17-EE85-C87D4FF6B032}"/>
          </ac:spMkLst>
        </pc:spChg>
        <pc:grpChg chg="del">
          <ac:chgData name="张承勇" userId="04ec64db-0e6d-4542-b62f-9b650ffe9ad6" providerId="ADAL" clId="{F0A50694-F97C-4200-A8A9-73B3CB59FFCE}" dt="2023-04-02T04:10:54.968" v="1004" actId="478"/>
          <ac:grpSpMkLst>
            <pc:docMk/>
            <pc:sldMk cId="2345915658" sldId="1422"/>
            <ac:grpSpMk id="3" creationId="{2510620A-39C5-CBC7-D121-F196B13AEA5A}"/>
          </ac:grpSpMkLst>
        </pc:grpChg>
        <pc:grpChg chg="add">
          <ac:chgData name="张承勇" userId="04ec64db-0e6d-4542-b62f-9b650ffe9ad6" providerId="ADAL" clId="{F0A50694-F97C-4200-A8A9-73B3CB59FFCE}" dt="2023-04-06T01:11:48.715" v="5466" actId="164"/>
          <ac:grpSpMkLst>
            <pc:docMk/>
            <pc:sldMk cId="2345915658" sldId="1422"/>
            <ac:grpSpMk id="4" creationId="{07B1EA4D-877D-B98E-4F58-919B9FADEE27}"/>
          </ac:grpSpMkLst>
        </pc:grpChg>
        <pc:grpChg chg="del mod">
          <ac:chgData name="张承勇" userId="04ec64db-0e6d-4542-b62f-9b650ffe9ad6" providerId="ADAL" clId="{F0A50694-F97C-4200-A8A9-73B3CB59FFCE}" dt="2023-04-04T00:53:09.793" v="1078" actId="478"/>
          <ac:grpSpMkLst>
            <pc:docMk/>
            <pc:sldMk cId="2345915658" sldId="1422"/>
            <ac:grpSpMk id="9" creationId="{59BCDB3C-7B58-0C26-F328-1C8BB51F8C9E}"/>
          </ac:grpSpMkLst>
        </pc:grpChg>
        <pc:grpChg chg="del mod">
          <ac:chgData name="张承勇" userId="04ec64db-0e6d-4542-b62f-9b650ffe9ad6" providerId="ADAL" clId="{F0A50694-F97C-4200-A8A9-73B3CB59FFCE}" dt="2023-04-05T09:53:36.132" v="4078" actId="478"/>
          <ac:grpSpMkLst>
            <pc:docMk/>
            <pc:sldMk cId="2345915658" sldId="1422"/>
            <ac:grpSpMk id="14" creationId="{0C5505E3-6AEE-63DC-7125-12CCB9663024}"/>
          </ac:grpSpMkLst>
        </pc:grpChg>
        <pc:grpChg chg="del mod">
          <ac:chgData name="张承勇" userId="04ec64db-0e6d-4542-b62f-9b650ffe9ad6" providerId="ADAL" clId="{F0A50694-F97C-4200-A8A9-73B3CB59FFCE}" dt="2023-04-05T09:53:34.372" v="4077" actId="478"/>
          <ac:grpSpMkLst>
            <pc:docMk/>
            <pc:sldMk cId="2345915658" sldId="1422"/>
            <ac:grpSpMk id="16" creationId="{D1914576-5816-E2B6-85E1-A55C96F768FE}"/>
          </ac:grpSpMkLst>
        </pc:grpChg>
        <pc:grpChg chg="add del mod">
          <ac:chgData name="张承勇" userId="04ec64db-0e6d-4542-b62f-9b650ffe9ad6" providerId="ADAL" clId="{F0A50694-F97C-4200-A8A9-73B3CB59FFCE}" dt="2023-04-05T04:57:53.991" v="3255" actId="478"/>
          <ac:grpSpMkLst>
            <pc:docMk/>
            <pc:sldMk cId="2345915658" sldId="1422"/>
            <ac:grpSpMk id="21" creationId="{66B1484F-3166-1566-CA80-45098CFC9484}"/>
          </ac:grpSpMkLst>
        </pc:grpChg>
        <pc:grpChg chg="add del mod topLvl">
          <ac:chgData name="张承勇" userId="04ec64db-0e6d-4542-b62f-9b650ffe9ad6" providerId="ADAL" clId="{F0A50694-F97C-4200-A8A9-73B3CB59FFCE}" dt="2023-04-05T05:09:46.390" v="3266" actId="478"/>
          <ac:grpSpMkLst>
            <pc:docMk/>
            <pc:sldMk cId="2345915658" sldId="1422"/>
            <ac:grpSpMk id="24" creationId="{9BF76E3C-28D2-D027-A4DA-A833A97F4BFB}"/>
          </ac:grpSpMkLst>
        </pc:grpChg>
        <pc:grpChg chg="add del">
          <ac:chgData name="张承勇" userId="04ec64db-0e6d-4542-b62f-9b650ffe9ad6" providerId="ADAL" clId="{F0A50694-F97C-4200-A8A9-73B3CB59FFCE}" dt="2023-04-05T05:09:46.390" v="3266" actId="478"/>
          <ac:grpSpMkLst>
            <pc:docMk/>
            <pc:sldMk cId="2345915658" sldId="1422"/>
            <ac:grpSpMk id="28" creationId="{B100DEE1-56D3-6F47-9384-8C521AF85DD3}"/>
          </ac:grpSpMkLst>
        </pc:grpChg>
        <pc:grpChg chg="add del mod">
          <ac:chgData name="张承勇" userId="04ec64db-0e6d-4542-b62f-9b650ffe9ad6" providerId="ADAL" clId="{F0A50694-F97C-4200-A8A9-73B3CB59FFCE}" dt="2023-04-05T09:50:05.845" v="4054" actId="478"/>
          <ac:grpSpMkLst>
            <pc:docMk/>
            <pc:sldMk cId="2345915658" sldId="1422"/>
            <ac:grpSpMk id="32" creationId="{FB33E510-2872-2391-C4EF-4773CCABBD15}"/>
          </ac:grpSpMkLst>
        </pc:grpChg>
        <pc:grpChg chg="add mod">
          <ac:chgData name="张承勇" userId="04ec64db-0e6d-4542-b62f-9b650ffe9ad6" providerId="ADAL" clId="{F0A50694-F97C-4200-A8A9-73B3CB59FFCE}" dt="2023-04-06T02:09:21.749" v="5756" actId="1037"/>
          <ac:grpSpMkLst>
            <pc:docMk/>
            <pc:sldMk cId="2345915658" sldId="1422"/>
            <ac:grpSpMk id="40" creationId="{DAEF4522-3847-B15E-AF4A-6D4598BF2E65}"/>
          </ac:grpSpMkLst>
        </pc:grpChg>
        <pc:grpChg chg="add mod">
          <ac:chgData name="张承勇" userId="04ec64db-0e6d-4542-b62f-9b650ffe9ad6" providerId="ADAL" clId="{F0A50694-F97C-4200-A8A9-73B3CB59FFCE}" dt="2023-04-06T02:09:23.912" v="5759" actId="1038"/>
          <ac:grpSpMkLst>
            <pc:docMk/>
            <pc:sldMk cId="2345915658" sldId="1422"/>
            <ac:grpSpMk id="41" creationId="{266A5843-C262-3FE1-3854-30842CF746DC}"/>
          </ac:grpSpMkLst>
        </pc:grpChg>
        <pc:picChg chg="del topLvl">
          <ac:chgData name="张承勇" userId="04ec64db-0e6d-4542-b62f-9b650ffe9ad6" providerId="ADAL" clId="{F0A50694-F97C-4200-A8A9-73B3CB59FFCE}" dt="2023-04-02T04:10:54.968" v="1004" actId="478"/>
          <ac:picMkLst>
            <pc:docMk/>
            <pc:sldMk cId="2345915658" sldId="1422"/>
            <ac:picMk id="5" creationId="{ED4228A1-13C1-B0E3-91A3-C6E05E9D85E3}"/>
          </ac:picMkLst>
        </pc:picChg>
        <pc:picChg chg="add del mod ord">
          <ac:chgData name="张承勇" userId="04ec64db-0e6d-4542-b62f-9b650ffe9ad6" providerId="ADAL" clId="{F0A50694-F97C-4200-A8A9-73B3CB59FFCE}" dt="2023-04-02T04:17:24.533" v="1055" actId="478"/>
          <ac:picMkLst>
            <pc:docMk/>
            <pc:sldMk cId="2345915658" sldId="1422"/>
            <ac:picMk id="7" creationId="{50891A7C-24CA-B725-C790-2FA6516925F6}"/>
          </ac:picMkLst>
        </pc:picChg>
        <pc:picChg chg="del topLvl">
          <ac:chgData name="张承勇" userId="04ec64db-0e6d-4542-b62f-9b650ffe9ad6" providerId="ADAL" clId="{F0A50694-F97C-4200-A8A9-73B3CB59FFCE}" dt="2023-04-05T09:53:34.372" v="4077" actId="478"/>
          <ac:picMkLst>
            <pc:docMk/>
            <pc:sldMk cId="2345915658" sldId="1422"/>
            <ac:picMk id="11" creationId="{4D1EFAA7-0A7E-A927-085A-78A6A205FED6}"/>
          </ac:picMkLst>
        </pc:picChg>
        <pc:picChg chg="add del mod">
          <ac:chgData name="张承勇" userId="04ec64db-0e6d-4542-b62f-9b650ffe9ad6" providerId="ADAL" clId="{F0A50694-F97C-4200-A8A9-73B3CB59FFCE}" dt="2023-04-05T04:57:53.991" v="3255" actId="478"/>
          <ac:picMkLst>
            <pc:docMk/>
            <pc:sldMk cId="2345915658" sldId="1422"/>
            <ac:picMk id="12" creationId="{E8777B7D-32CF-C93C-C103-19D44FBB792E}"/>
          </ac:picMkLst>
        </pc:picChg>
        <pc:picChg chg="del topLvl">
          <ac:chgData name="张承勇" userId="04ec64db-0e6d-4542-b62f-9b650ffe9ad6" providerId="ADAL" clId="{F0A50694-F97C-4200-A8A9-73B3CB59FFCE}" dt="2023-04-05T09:53:36.132" v="4078" actId="478"/>
          <ac:picMkLst>
            <pc:docMk/>
            <pc:sldMk cId="2345915658" sldId="1422"/>
            <ac:picMk id="13" creationId="{AE4E1522-3E57-2C22-D9A9-C948CBD6C8E1}"/>
          </ac:picMkLst>
        </pc:picChg>
        <pc:picChg chg="add del mod ord topLvl">
          <ac:chgData name="张承勇" userId="04ec64db-0e6d-4542-b62f-9b650ffe9ad6" providerId="ADAL" clId="{F0A50694-F97C-4200-A8A9-73B3CB59FFCE}" dt="2023-04-05T05:09:46.390" v="3266" actId="478"/>
          <ac:picMkLst>
            <pc:docMk/>
            <pc:sldMk cId="2345915658" sldId="1422"/>
            <ac:picMk id="27" creationId="{6E5171B1-934D-D5B5-72AA-0ACA90D82FF9}"/>
          </ac:picMkLst>
        </pc:picChg>
        <pc:picChg chg="add mod ord">
          <ac:chgData name="张承勇" userId="04ec64db-0e6d-4542-b62f-9b650ffe9ad6" providerId="ADAL" clId="{F0A50694-F97C-4200-A8A9-73B3CB59FFCE}" dt="2023-04-05T05:09:58.873" v="3270" actId="167"/>
          <ac:picMkLst>
            <pc:docMk/>
            <pc:sldMk cId="2345915658" sldId="1422"/>
            <ac:picMk id="30" creationId="{B18F71CE-65A0-26C0-5E27-A63230A30896}"/>
          </ac:picMkLst>
        </pc:picChg>
        <pc:picChg chg="add mod ord">
          <ac:chgData name="张承勇" userId="04ec64db-0e6d-4542-b62f-9b650ffe9ad6" providerId="ADAL" clId="{F0A50694-F97C-4200-A8A9-73B3CB59FFCE}" dt="2023-04-05T09:56:09.559" v="4104" actId="1076"/>
          <ac:picMkLst>
            <pc:docMk/>
            <pc:sldMk cId="2345915658" sldId="1422"/>
            <ac:picMk id="34" creationId="{898FD0F2-C499-D323-FA9B-7B75A4B317FC}"/>
          </ac:picMkLst>
        </pc:picChg>
        <pc:picChg chg="add mod">
          <ac:chgData name="张承勇" userId="04ec64db-0e6d-4542-b62f-9b650ffe9ad6" providerId="ADAL" clId="{F0A50694-F97C-4200-A8A9-73B3CB59FFCE}" dt="2023-04-05T09:55:03.154" v="4092" actId="1076"/>
          <ac:picMkLst>
            <pc:docMk/>
            <pc:sldMk cId="2345915658" sldId="1422"/>
            <ac:picMk id="37" creationId="{7102EC11-B031-B1FC-8EC4-80EB33D6F2EA}"/>
          </ac:picMkLst>
        </pc:picChg>
        <pc:picChg chg="add mod">
          <ac:chgData name="张承勇" userId="04ec64db-0e6d-4542-b62f-9b650ffe9ad6" providerId="ADAL" clId="{F0A50694-F97C-4200-A8A9-73B3CB59FFCE}" dt="2023-04-05T09:54:49.517" v="4088" actId="14100"/>
          <ac:picMkLst>
            <pc:docMk/>
            <pc:sldMk cId="2345915658" sldId="1422"/>
            <ac:picMk id="39" creationId="{46C63F07-9CBA-EC88-BCA6-DF2E364F8C6C}"/>
          </ac:picMkLst>
        </pc:picChg>
        <pc:cxnChg chg="add mod">
          <ac:chgData name="张承勇" userId="04ec64db-0e6d-4542-b62f-9b650ffe9ad6" providerId="ADAL" clId="{F0A50694-F97C-4200-A8A9-73B3CB59FFCE}" dt="2023-04-05T05:10:11.411" v="3272" actId="1076"/>
          <ac:cxnSpMkLst>
            <pc:docMk/>
            <pc:sldMk cId="2345915658" sldId="1422"/>
            <ac:cxnSpMk id="17" creationId="{631239C7-6686-F6A2-0A34-2D775DD1F5D5}"/>
          </ac:cxnSpMkLst>
        </pc:cxnChg>
      </pc:sldChg>
      <pc:sldChg chg="addSp delSp modSp add mod">
        <pc:chgData name="张承勇" userId="04ec64db-0e6d-4542-b62f-9b650ffe9ad6" providerId="ADAL" clId="{F0A50694-F97C-4200-A8A9-73B3CB59FFCE}" dt="2023-04-06T01:13:27.887" v="5490" actId="1076"/>
        <pc:sldMkLst>
          <pc:docMk/>
          <pc:sldMk cId="3638998823" sldId="1423"/>
        </pc:sldMkLst>
        <pc:spChg chg="del">
          <ac:chgData name="张承勇" userId="04ec64db-0e6d-4542-b62f-9b650ffe9ad6" providerId="ADAL" clId="{F0A50694-F97C-4200-A8A9-73B3CB59FFCE}" dt="2023-04-04T00:39:19.471" v="1070" actId="478"/>
          <ac:spMkLst>
            <pc:docMk/>
            <pc:sldMk cId="3638998823" sldId="1423"/>
            <ac:spMk id="20" creationId="{52CE1C2F-5786-0B46-0225-58F352B331F7}"/>
          </ac:spMkLst>
        </pc:spChg>
        <pc:spChg chg="add mod">
          <ac:chgData name="张承勇" userId="04ec64db-0e6d-4542-b62f-9b650ffe9ad6" providerId="ADAL" clId="{F0A50694-F97C-4200-A8A9-73B3CB59FFCE}" dt="2023-04-05T10:04:56.413" v="4137" actId="1076"/>
          <ac:spMkLst>
            <pc:docMk/>
            <pc:sldMk cId="3638998823" sldId="1423"/>
            <ac:spMk id="23" creationId="{1C197F94-C823-08A5-E64E-2A0381D51FDA}"/>
          </ac:spMkLst>
        </pc:spChg>
        <pc:spChg chg="add mod">
          <ac:chgData name="张承勇" userId="04ec64db-0e6d-4542-b62f-9b650ffe9ad6" providerId="ADAL" clId="{F0A50694-F97C-4200-A8A9-73B3CB59FFCE}" dt="2023-04-05T10:06:20.960" v="4162" actId="1076"/>
          <ac:spMkLst>
            <pc:docMk/>
            <pc:sldMk cId="3638998823" sldId="1423"/>
            <ac:spMk id="24" creationId="{9D1ED525-2C71-B46D-8E6E-F2A5BCD425C5}"/>
          </ac:spMkLst>
        </pc:spChg>
        <pc:spChg chg="add mod">
          <ac:chgData name="张承勇" userId="04ec64db-0e6d-4542-b62f-9b650ffe9ad6" providerId="ADAL" clId="{F0A50694-F97C-4200-A8A9-73B3CB59FFCE}" dt="2023-04-05T10:05:08.897" v="4144"/>
          <ac:spMkLst>
            <pc:docMk/>
            <pc:sldMk cId="3638998823" sldId="1423"/>
            <ac:spMk id="25" creationId="{1DB0E634-7B42-5899-1C1B-34F355B6962D}"/>
          </ac:spMkLst>
        </pc:spChg>
        <pc:spChg chg="add mod">
          <ac:chgData name="张承勇" userId="04ec64db-0e6d-4542-b62f-9b650ffe9ad6" providerId="ADAL" clId="{F0A50694-F97C-4200-A8A9-73B3CB59FFCE}" dt="2023-04-05T10:05:14.841" v="4146" actId="571"/>
          <ac:spMkLst>
            <pc:docMk/>
            <pc:sldMk cId="3638998823" sldId="1423"/>
            <ac:spMk id="27" creationId="{0AA45E2C-EA50-BA55-C4FC-79E138F02BE8}"/>
          </ac:spMkLst>
        </pc:spChg>
        <pc:spChg chg="add mod">
          <ac:chgData name="张承勇" userId="04ec64db-0e6d-4542-b62f-9b650ffe9ad6" providerId="ADAL" clId="{F0A50694-F97C-4200-A8A9-73B3CB59FFCE}" dt="2023-04-05T10:05:18.381" v="4148" actId="571"/>
          <ac:spMkLst>
            <pc:docMk/>
            <pc:sldMk cId="3638998823" sldId="1423"/>
            <ac:spMk id="29" creationId="{2DBABE7A-F89B-41DD-1422-F3DA9F4AC0BF}"/>
          </ac:spMkLst>
        </pc:spChg>
        <pc:spChg chg="add mod">
          <ac:chgData name="张承勇" userId="04ec64db-0e6d-4542-b62f-9b650ffe9ad6" providerId="ADAL" clId="{F0A50694-F97C-4200-A8A9-73B3CB59FFCE}" dt="2023-04-05T10:05:23.939" v="4150" actId="571"/>
          <ac:spMkLst>
            <pc:docMk/>
            <pc:sldMk cId="3638998823" sldId="1423"/>
            <ac:spMk id="32" creationId="{AC8C43A1-54F8-19AB-19A8-3462764F630B}"/>
          </ac:spMkLst>
        </pc:spChg>
        <pc:spChg chg="add mod">
          <ac:chgData name="张承勇" userId="04ec64db-0e6d-4542-b62f-9b650ffe9ad6" providerId="ADAL" clId="{F0A50694-F97C-4200-A8A9-73B3CB59FFCE}" dt="2023-04-05T10:06:14.735" v="4161" actId="1076"/>
          <ac:spMkLst>
            <pc:docMk/>
            <pc:sldMk cId="3638998823" sldId="1423"/>
            <ac:spMk id="33" creationId="{43057321-AEA3-BC91-7525-22BFA9FF0917}"/>
          </ac:spMkLst>
        </pc:spChg>
        <pc:spChg chg="add mod">
          <ac:chgData name="张承勇" userId="04ec64db-0e6d-4542-b62f-9b650ffe9ad6" providerId="ADAL" clId="{F0A50694-F97C-4200-A8A9-73B3CB59FFCE}" dt="2023-04-05T10:05:59.866" v="4159"/>
          <ac:spMkLst>
            <pc:docMk/>
            <pc:sldMk cId="3638998823" sldId="1423"/>
            <ac:spMk id="34" creationId="{C3337618-C571-FA7B-734D-4CFA5FF3F7C1}"/>
          </ac:spMkLst>
        </pc:spChg>
        <pc:spChg chg="del topLvl">
          <ac:chgData name="张承勇" userId="04ec64db-0e6d-4542-b62f-9b650ffe9ad6" providerId="ADAL" clId="{F0A50694-F97C-4200-A8A9-73B3CB59FFCE}" dt="2023-04-04T00:39:27.975" v="1071" actId="478"/>
          <ac:spMkLst>
            <pc:docMk/>
            <pc:sldMk cId="3638998823" sldId="1423"/>
            <ac:spMk id="35" creationId="{6E0809DE-B4AA-BD17-EE85-C87D4FF6B032}"/>
          </ac:spMkLst>
        </pc:spChg>
        <pc:grpChg chg="add mod">
          <ac:chgData name="张承勇" userId="04ec64db-0e6d-4542-b62f-9b650ffe9ad6" providerId="ADAL" clId="{F0A50694-F97C-4200-A8A9-73B3CB59FFCE}" dt="2023-04-06T01:10:09.323" v="5456" actId="1076"/>
          <ac:grpSpMkLst>
            <pc:docMk/>
            <pc:sldMk cId="3638998823" sldId="1423"/>
            <ac:grpSpMk id="7" creationId="{3E0A1BC8-AC39-7527-244A-3E7E34A6C3A7}"/>
          </ac:grpSpMkLst>
        </pc:grpChg>
        <pc:grpChg chg="del mod">
          <ac:chgData name="张承勇" userId="04ec64db-0e6d-4542-b62f-9b650ffe9ad6" providerId="ADAL" clId="{F0A50694-F97C-4200-A8A9-73B3CB59FFCE}" dt="2023-04-04T00:54:06.643" v="1094" actId="165"/>
          <ac:grpSpMkLst>
            <pc:docMk/>
            <pc:sldMk cId="3638998823" sldId="1423"/>
            <ac:grpSpMk id="9" creationId="{59BCDB3C-7B58-0C26-F328-1C8BB51F8C9E}"/>
          </ac:grpSpMkLst>
        </pc:grpChg>
        <pc:grpChg chg="del">
          <ac:chgData name="张承勇" userId="04ec64db-0e6d-4542-b62f-9b650ffe9ad6" providerId="ADAL" clId="{F0A50694-F97C-4200-A8A9-73B3CB59FFCE}" dt="2023-04-04T00:39:27.975" v="1071" actId="478"/>
          <ac:grpSpMkLst>
            <pc:docMk/>
            <pc:sldMk cId="3638998823" sldId="1423"/>
            <ac:grpSpMk id="14" creationId="{0C5505E3-6AEE-63DC-7125-12CCB9663024}"/>
          </ac:grpSpMkLst>
        </pc:grpChg>
        <pc:grpChg chg="del">
          <ac:chgData name="张承勇" userId="04ec64db-0e6d-4542-b62f-9b650ffe9ad6" providerId="ADAL" clId="{F0A50694-F97C-4200-A8A9-73B3CB59FFCE}" dt="2023-04-04T00:39:16.916" v="1069" actId="478"/>
          <ac:grpSpMkLst>
            <pc:docMk/>
            <pc:sldMk cId="3638998823" sldId="1423"/>
            <ac:grpSpMk id="16" creationId="{D1914576-5816-E2B6-85E1-A55C96F768FE}"/>
          </ac:grpSpMkLst>
        </pc:grpChg>
        <pc:grpChg chg="add mod">
          <ac:chgData name="张承勇" userId="04ec64db-0e6d-4542-b62f-9b650ffe9ad6" providerId="ADAL" clId="{F0A50694-F97C-4200-A8A9-73B3CB59FFCE}" dt="2023-04-06T01:10:31.193" v="5461" actId="1076"/>
          <ac:grpSpMkLst>
            <pc:docMk/>
            <pc:sldMk cId="3638998823" sldId="1423"/>
            <ac:grpSpMk id="36" creationId="{BBCA1E76-C5FE-D1C8-023E-7B60F29CED7E}"/>
          </ac:grpSpMkLst>
        </pc:grpChg>
        <pc:picChg chg="add del mod">
          <ac:chgData name="张承勇" userId="04ec64db-0e6d-4542-b62f-9b650ffe9ad6" providerId="ADAL" clId="{F0A50694-F97C-4200-A8A9-73B3CB59FFCE}" dt="2023-04-05T05:14:04.737" v="3288" actId="478"/>
          <ac:picMkLst>
            <pc:docMk/>
            <pc:sldMk cId="3638998823" sldId="1423"/>
            <ac:picMk id="3" creationId="{65CC0870-21AD-79ED-2A91-D8586F94021E}"/>
          </ac:picMkLst>
        </pc:picChg>
        <pc:picChg chg="mod topLvl">
          <ac:chgData name="张承勇" userId="04ec64db-0e6d-4542-b62f-9b650ffe9ad6" providerId="ADAL" clId="{F0A50694-F97C-4200-A8A9-73B3CB59FFCE}" dt="2023-04-06T01:13:27.887" v="5490" actId="1076"/>
          <ac:picMkLst>
            <pc:docMk/>
            <pc:sldMk cId="3638998823" sldId="1423"/>
            <ac:picMk id="4" creationId="{17ED0777-90F2-1DC9-06EC-519D37FA0D90}"/>
          </ac:picMkLst>
        </pc:picChg>
        <pc:picChg chg="add mod ord">
          <ac:chgData name="张承勇" userId="04ec64db-0e6d-4542-b62f-9b650ffe9ad6" providerId="ADAL" clId="{F0A50694-F97C-4200-A8A9-73B3CB59FFCE}" dt="2023-04-06T01:10:18.371" v="5458" actId="1076"/>
          <ac:picMkLst>
            <pc:docMk/>
            <pc:sldMk cId="3638998823" sldId="1423"/>
            <ac:picMk id="6" creationId="{135694D2-38DA-CD54-5A2E-9BB9F2F3F9DA}"/>
          </ac:picMkLst>
        </pc:picChg>
        <pc:picChg chg="mod topLvl">
          <ac:chgData name="张承勇" userId="04ec64db-0e6d-4542-b62f-9b650ffe9ad6" providerId="ADAL" clId="{F0A50694-F97C-4200-A8A9-73B3CB59FFCE}" dt="2023-04-06T01:10:17.113" v="5457" actId="1076"/>
          <ac:picMkLst>
            <pc:docMk/>
            <pc:sldMk cId="3638998823" sldId="1423"/>
            <ac:picMk id="8" creationId="{8B6E0E9E-7B72-D687-57D6-B755155E64B8}"/>
          </ac:picMkLst>
        </pc:picChg>
        <pc:picChg chg="del">
          <ac:chgData name="张承勇" userId="04ec64db-0e6d-4542-b62f-9b650ffe9ad6" providerId="ADAL" clId="{F0A50694-F97C-4200-A8A9-73B3CB59FFCE}" dt="2023-04-04T00:38:31.674" v="1062" actId="478"/>
          <ac:picMkLst>
            <pc:docMk/>
            <pc:sldMk cId="3638998823" sldId="1423"/>
            <ac:picMk id="12" creationId="{E8777B7D-32CF-C93C-C103-19D44FBB792E}"/>
          </ac:picMkLst>
        </pc:picChg>
        <pc:picChg chg="del mod topLvl">
          <ac:chgData name="张承勇" userId="04ec64db-0e6d-4542-b62f-9b650ffe9ad6" providerId="ADAL" clId="{F0A50694-F97C-4200-A8A9-73B3CB59FFCE}" dt="2023-04-05T10:01:12.334" v="4110" actId="478"/>
          <ac:picMkLst>
            <pc:docMk/>
            <pc:sldMk cId="3638998823" sldId="1423"/>
            <ac:picMk id="13" creationId="{AE4E1522-3E57-2C22-D9A9-C948CBD6C8E1}"/>
          </ac:picMkLst>
        </pc:picChg>
        <pc:picChg chg="add del mod">
          <ac:chgData name="张承勇" userId="04ec64db-0e6d-4542-b62f-9b650ffe9ad6" providerId="ADAL" clId="{F0A50694-F97C-4200-A8A9-73B3CB59FFCE}" dt="2023-04-05T10:00:22.223" v="4105" actId="478"/>
          <ac:picMkLst>
            <pc:docMk/>
            <pc:sldMk cId="3638998823" sldId="1423"/>
            <ac:picMk id="15" creationId="{CA3D54E7-56F4-D5DD-17CA-64C775019CFD}"/>
          </ac:picMkLst>
        </pc:picChg>
        <pc:picChg chg="add mod">
          <ac:chgData name="张承勇" userId="04ec64db-0e6d-4542-b62f-9b650ffe9ad6" providerId="ADAL" clId="{F0A50694-F97C-4200-A8A9-73B3CB59FFCE}" dt="2023-04-05T10:05:31.040" v="4151" actId="1076"/>
          <ac:picMkLst>
            <pc:docMk/>
            <pc:sldMk cId="3638998823" sldId="1423"/>
            <ac:picMk id="18" creationId="{6352CFE1-7292-3433-7D5E-9FCCEC579C95}"/>
          </ac:picMkLst>
        </pc:picChg>
        <pc:picChg chg="add mod">
          <ac:chgData name="张承勇" userId="04ec64db-0e6d-4542-b62f-9b650ffe9ad6" providerId="ADAL" clId="{F0A50694-F97C-4200-A8A9-73B3CB59FFCE}" dt="2023-04-05T10:01:25.961" v="4113" actId="14100"/>
          <ac:picMkLst>
            <pc:docMk/>
            <pc:sldMk cId="3638998823" sldId="1423"/>
            <ac:picMk id="21" creationId="{BFCA6AC2-29F4-78BC-9088-47C6D04B6388}"/>
          </ac:picMkLst>
        </pc:picChg>
        <pc:picChg chg="add mod">
          <ac:chgData name="张承勇" userId="04ec64db-0e6d-4542-b62f-9b650ffe9ad6" providerId="ADAL" clId="{F0A50694-F97C-4200-A8A9-73B3CB59FFCE}" dt="2023-04-05T10:05:14.841" v="4146" actId="571"/>
          <ac:picMkLst>
            <pc:docMk/>
            <pc:sldMk cId="3638998823" sldId="1423"/>
            <ac:picMk id="26" creationId="{5C8B6B01-C284-DC2E-F6D0-D5CB77312D93}"/>
          </ac:picMkLst>
        </pc:picChg>
        <pc:picChg chg="add mod">
          <ac:chgData name="张承勇" userId="04ec64db-0e6d-4542-b62f-9b650ffe9ad6" providerId="ADAL" clId="{F0A50694-F97C-4200-A8A9-73B3CB59FFCE}" dt="2023-04-05T10:05:18.381" v="4148" actId="571"/>
          <ac:picMkLst>
            <pc:docMk/>
            <pc:sldMk cId="3638998823" sldId="1423"/>
            <ac:picMk id="28" creationId="{11BC16D4-46AC-A232-639B-5526CE702142}"/>
          </ac:picMkLst>
        </pc:picChg>
        <pc:picChg chg="add mod">
          <ac:chgData name="张承勇" userId="04ec64db-0e6d-4542-b62f-9b650ffe9ad6" providerId="ADAL" clId="{F0A50694-F97C-4200-A8A9-73B3CB59FFCE}" dt="2023-04-05T10:05:23.939" v="4150" actId="571"/>
          <ac:picMkLst>
            <pc:docMk/>
            <pc:sldMk cId="3638998823" sldId="1423"/>
            <ac:picMk id="30" creationId="{011BF1F1-062E-3B81-F28F-C9087B91F344}"/>
          </ac:picMkLst>
        </pc:picChg>
      </pc:sldChg>
      <pc:sldChg chg="add del">
        <pc:chgData name="张承勇" userId="04ec64db-0e6d-4542-b62f-9b650ffe9ad6" providerId="ADAL" clId="{F0A50694-F97C-4200-A8A9-73B3CB59FFCE}" dt="2023-04-04T05:23:44.087" v="1356" actId="47"/>
        <pc:sldMkLst>
          <pc:docMk/>
          <pc:sldMk cId="2077046409" sldId="1424"/>
        </pc:sldMkLst>
      </pc:sldChg>
      <pc:sldChg chg="new del">
        <pc:chgData name="张承勇" userId="04ec64db-0e6d-4542-b62f-9b650ffe9ad6" providerId="ADAL" clId="{F0A50694-F97C-4200-A8A9-73B3CB59FFCE}" dt="2023-04-04T08:28:26.923" v="1385" actId="680"/>
        <pc:sldMkLst>
          <pc:docMk/>
          <pc:sldMk cId="2494901656" sldId="1424"/>
        </pc:sldMkLst>
      </pc:sldChg>
      <pc:sldChg chg="addSp delSp modSp add mod ord">
        <pc:chgData name="张承勇" userId="04ec64db-0e6d-4542-b62f-9b650ffe9ad6" providerId="ADAL" clId="{F0A50694-F97C-4200-A8A9-73B3CB59FFCE}" dt="2023-04-05T14:11:35.918" v="5119" actId="403"/>
        <pc:sldMkLst>
          <pc:docMk/>
          <pc:sldMk cId="2944502598" sldId="1424"/>
        </pc:sldMkLst>
        <pc:spChg chg="del">
          <ac:chgData name="张承勇" userId="04ec64db-0e6d-4542-b62f-9b650ffe9ad6" providerId="ADAL" clId="{F0A50694-F97C-4200-A8A9-73B3CB59FFCE}" dt="2023-04-04T10:23:07.992" v="1730" actId="478"/>
          <ac:spMkLst>
            <pc:docMk/>
            <pc:sldMk cId="2944502598" sldId="1424"/>
            <ac:spMk id="6" creationId="{626A2429-9743-0FFB-D163-C6C548CF8956}"/>
          </ac:spMkLst>
        </pc:spChg>
        <pc:spChg chg="mod">
          <ac:chgData name="张承勇" userId="04ec64db-0e6d-4542-b62f-9b650ffe9ad6" providerId="ADAL" clId="{F0A50694-F97C-4200-A8A9-73B3CB59FFCE}" dt="2023-04-05T12:11:30.722" v="4851" actId="1076"/>
          <ac:spMkLst>
            <pc:docMk/>
            <pc:sldMk cId="2944502598" sldId="1424"/>
            <ac:spMk id="9" creationId="{32531FE9-ED7A-6135-4DA7-BC06C41967DC}"/>
          </ac:spMkLst>
        </pc:spChg>
        <pc:spChg chg="add mod">
          <ac:chgData name="张承勇" userId="04ec64db-0e6d-4542-b62f-9b650ffe9ad6" providerId="ADAL" clId="{F0A50694-F97C-4200-A8A9-73B3CB59FFCE}" dt="2023-04-04T10:23:04.428" v="1729" actId="1076"/>
          <ac:spMkLst>
            <pc:docMk/>
            <pc:sldMk cId="2944502598" sldId="1424"/>
            <ac:spMk id="10" creationId="{EB484E4E-A229-FB0D-9971-B99C51AE70C0}"/>
          </ac:spMkLst>
        </pc:spChg>
        <pc:spChg chg="mod topLvl">
          <ac:chgData name="张承勇" userId="04ec64db-0e6d-4542-b62f-9b650ffe9ad6" providerId="ADAL" clId="{F0A50694-F97C-4200-A8A9-73B3CB59FFCE}" dt="2023-04-05T14:11:35.918" v="5119" actId="403"/>
          <ac:spMkLst>
            <pc:docMk/>
            <pc:sldMk cId="2944502598" sldId="1424"/>
            <ac:spMk id="15" creationId="{6933A2AC-AF39-6403-9C01-26B9940C232D}"/>
          </ac:spMkLst>
        </pc:spChg>
        <pc:spChg chg="mod topLvl">
          <ac:chgData name="张承勇" userId="04ec64db-0e6d-4542-b62f-9b650ffe9ad6" providerId="ADAL" clId="{F0A50694-F97C-4200-A8A9-73B3CB59FFCE}" dt="2023-04-05T12:11:18.620" v="4848" actId="1076"/>
          <ac:spMkLst>
            <pc:docMk/>
            <pc:sldMk cId="2944502598" sldId="1424"/>
            <ac:spMk id="21" creationId="{BBA53BA0-8889-A0A9-7935-13378BF69522}"/>
          </ac:spMkLst>
        </pc:spChg>
        <pc:grpChg chg="del">
          <ac:chgData name="张承勇" userId="04ec64db-0e6d-4542-b62f-9b650ffe9ad6" providerId="ADAL" clId="{F0A50694-F97C-4200-A8A9-73B3CB59FFCE}" dt="2023-04-04T10:21:35.840" v="1698" actId="478"/>
          <ac:grpSpMkLst>
            <pc:docMk/>
            <pc:sldMk cId="2944502598" sldId="1424"/>
            <ac:grpSpMk id="8" creationId="{3EDCB725-4802-DD20-5F3D-2E2405772FB7}"/>
          </ac:grpSpMkLst>
        </pc:grpChg>
        <pc:grpChg chg="del">
          <ac:chgData name="张承勇" userId="04ec64db-0e6d-4542-b62f-9b650ffe9ad6" providerId="ADAL" clId="{F0A50694-F97C-4200-A8A9-73B3CB59FFCE}" dt="2023-04-04T10:23:36.091" v="1735" actId="165"/>
          <ac:grpSpMkLst>
            <pc:docMk/>
            <pc:sldMk cId="2944502598" sldId="1424"/>
            <ac:grpSpMk id="11" creationId="{05C93898-FA97-0601-9BFA-8A3D004E88EF}"/>
          </ac:grpSpMkLst>
        </pc:grpChg>
        <pc:grpChg chg="add mod ord">
          <ac:chgData name="张承勇" userId="04ec64db-0e6d-4542-b62f-9b650ffe9ad6" providerId="ADAL" clId="{F0A50694-F97C-4200-A8A9-73B3CB59FFCE}" dt="2023-04-05T12:11:25.850" v="4850" actId="1076"/>
          <ac:grpSpMkLst>
            <pc:docMk/>
            <pc:sldMk cId="2944502598" sldId="1424"/>
            <ac:grpSpMk id="12" creationId="{724585C2-CDCC-7F2D-1FCE-3BB6A5D614E2}"/>
          </ac:grpSpMkLst>
        </pc:grpChg>
        <pc:grpChg chg="del mod topLvl">
          <ac:chgData name="张承勇" userId="04ec64db-0e6d-4542-b62f-9b650ffe9ad6" providerId="ADAL" clId="{F0A50694-F97C-4200-A8A9-73B3CB59FFCE}" dt="2023-04-04T10:23:57.994" v="1739" actId="165"/>
          <ac:grpSpMkLst>
            <pc:docMk/>
            <pc:sldMk cId="2944502598" sldId="1424"/>
            <ac:grpSpMk id="20" creationId="{5563848A-8E3D-876B-5342-758AE52CB7CD}"/>
          </ac:grpSpMkLst>
        </pc:grpChg>
        <pc:picChg chg="del">
          <ac:chgData name="张承勇" userId="04ec64db-0e6d-4542-b62f-9b650ffe9ad6" providerId="ADAL" clId="{F0A50694-F97C-4200-A8A9-73B3CB59FFCE}" dt="2023-04-04T10:21:35.840" v="1698" actId="478"/>
          <ac:picMkLst>
            <pc:docMk/>
            <pc:sldMk cId="2944502598" sldId="1424"/>
            <ac:picMk id="4" creationId="{A7AA2E38-61DF-2994-CA09-33C299AE7743}"/>
          </ac:picMkLst>
        </pc:picChg>
        <pc:picChg chg="add mod ord">
          <ac:chgData name="张承勇" userId="04ec64db-0e6d-4542-b62f-9b650ffe9ad6" providerId="ADAL" clId="{F0A50694-F97C-4200-A8A9-73B3CB59FFCE}" dt="2023-04-04T10:23:15.661" v="1733" actId="1076"/>
          <ac:picMkLst>
            <pc:docMk/>
            <pc:sldMk cId="2944502598" sldId="1424"/>
            <ac:picMk id="5" creationId="{68D2F2B1-0DF1-79D0-6EAF-D4D547484EFB}"/>
          </ac:picMkLst>
        </pc:picChg>
        <pc:picChg chg="del mod topLvl">
          <ac:chgData name="张承勇" userId="04ec64db-0e6d-4542-b62f-9b650ffe9ad6" providerId="ADAL" clId="{F0A50694-F97C-4200-A8A9-73B3CB59FFCE}" dt="2023-04-05T04:24:25.646" v="3121" actId="478"/>
          <ac:picMkLst>
            <pc:docMk/>
            <pc:sldMk cId="2944502598" sldId="1424"/>
            <ac:picMk id="29" creationId="{3C11E359-39B1-42DF-96F3-F793BC6BD4FD}"/>
          </ac:picMkLst>
        </pc:picChg>
      </pc:sldChg>
      <pc:sldChg chg="addSp delSp modSp add mod ord">
        <pc:chgData name="张承勇" userId="04ec64db-0e6d-4542-b62f-9b650ffe9ad6" providerId="ADAL" clId="{F0A50694-F97C-4200-A8A9-73B3CB59FFCE}" dt="2023-04-05T10:33:11.478" v="4340" actId="14100"/>
        <pc:sldMkLst>
          <pc:docMk/>
          <pc:sldMk cId="3783815999" sldId="1425"/>
        </pc:sldMkLst>
        <pc:spChg chg="del">
          <ac:chgData name="张承勇" userId="04ec64db-0e6d-4542-b62f-9b650ffe9ad6" providerId="ADAL" clId="{F0A50694-F97C-4200-A8A9-73B3CB59FFCE}" dt="2023-04-04T11:03:51.518" v="1808" actId="478"/>
          <ac:spMkLst>
            <pc:docMk/>
            <pc:sldMk cId="3783815999" sldId="1425"/>
            <ac:spMk id="3" creationId="{49AB7C95-477F-08FF-315B-245399F23E54}"/>
          </ac:spMkLst>
        </pc:spChg>
        <pc:spChg chg="add mod">
          <ac:chgData name="张承勇" userId="04ec64db-0e6d-4542-b62f-9b650ffe9ad6" providerId="ADAL" clId="{F0A50694-F97C-4200-A8A9-73B3CB59FFCE}" dt="2023-04-05T10:33:11.478" v="4340" actId="14100"/>
          <ac:spMkLst>
            <pc:docMk/>
            <pc:sldMk cId="3783815999" sldId="1425"/>
            <ac:spMk id="11" creationId="{372F8E18-FED3-BCB4-A0C3-58EE0E724C2C}"/>
          </ac:spMkLst>
        </pc:spChg>
        <pc:grpChg chg="add mod">
          <ac:chgData name="张承勇" userId="04ec64db-0e6d-4542-b62f-9b650ffe9ad6" providerId="ADAL" clId="{F0A50694-F97C-4200-A8A9-73B3CB59FFCE}" dt="2023-04-04T11:10:18.849" v="1857" actId="1076"/>
          <ac:grpSpMkLst>
            <pc:docMk/>
            <pc:sldMk cId="3783815999" sldId="1425"/>
            <ac:grpSpMk id="13" creationId="{8FA89EB0-9DF2-A386-3231-E96BA27D747B}"/>
          </ac:grpSpMkLst>
        </pc:grpChg>
        <pc:grpChg chg="del">
          <ac:chgData name="张承勇" userId="04ec64db-0e6d-4542-b62f-9b650ffe9ad6" providerId="ADAL" clId="{F0A50694-F97C-4200-A8A9-73B3CB59FFCE}" dt="2023-04-04T11:03:49.387" v="1807" actId="478"/>
          <ac:grpSpMkLst>
            <pc:docMk/>
            <pc:sldMk cId="3783815999" sldId="1425"/>
            <ac:grpSpMk id="36" creationId="{3473270B-4B5C-B33E-833E-865C01FAA0DE}"/>
          </ac:grpSpMkLst>
        </pc:grpChg>
        <pc:grpChg chg="mod">
          <ac:chgData name="张承勇" userId="04ec64db-0e6d-4542-b62f-9b650ffe9ad6" providerId="ADAL" clId="{F0A50694-F97C-4200-A8A9-73B3CB59FFCE}" dt="2023-04-04T11:06:47.937" v="1835" actId="1076"/>
          <ac:grpSpMkLst>
            <pc:docMk/>
            <pc:sldMk cId="3783815999" sldId="1425"/>
            <ac:grpSpMk id="41" creationId="{5E2D5B76-7403-78E1-1AAD-51E30A05CD02}"/>
          </ac:grpSpMkLst>
        </pc:grpChg>
        <pc:picChg chg="add mod">
          <ac:chgData name="张承勇" userId="04ec64db-0e6d-4542-b62f-9b650ffe9ad6" providerId="ADAL" clId="{F0A50694-F97C-4200-A8A9-73B3CB59FFCE}" dt="2023-04-04T12:45:38.502" v="2352" actId="1076"/>
          <ac:picMkLst>
            <pc:docMk/>
            <pc:sldMk cId="3783815999" sldId="1425"/>
            <ac:picMk id="6" creationId="{E3D4AF92-758A-3691-8FF9-6C700FD02531}"/>
          </ac:picMkLst>
        </pc:picChg>
        <pc:picChg chg="mod">
          <ac:chgData name="张承勇" userId="04ec64db-0e6d-4542-b62f-9b650ffe9ad6" providerId="ADAL" clId="{F0A50694-F97C-4200-A8A9-73B3CB59FFCE}" dt="2023-04-04T11:06:51.606" v="1836" actId="1076"/>
          <ac:picMkLst>
            <pc:docMk/>
            <pc:sldMk cId="3783815999" sldId="1425"/>
            <ac:picMk id="7" creationId="{19CEFA2C-165F-BC78-6CD8-3D6616D09BC4}"/>
          </ac:picMkLst>
        </pc:picChg>
        <pc:picChg chg="add mod">
          <ac:chgData name="张承勇" userId="04ec64db-0e6d-4542-b62f-9b650ffe9ad6" providerId="ADAL" clId="{F0A50694-F97C-4200-A8A9-73B3CB59FFCE}" dt="2023-04-04T11:10:15.225" v="1856" actId="14100"/>
          <ac:picMkLst>
            <pc:docMk/>
            <pc:sldMk cId="3783815999" sldId="1425"/>
            <ac:picMk id="9" creationId="{273055D3-C97E-1C09-5217-81A0AD4EF6A4}"/>
          </ac:picMkLst>
        </pc:picChg>
        <pc:picChg chg="mod">
          <ac:chgData name="张承勇" userId="04ec64db-0e6d-4542-b62f-9b650ffe9ad6" providerId="ADAL" clId="{F0A50694-F97C-4200-A8A9-73B3CB59FFCE}" dt="2023-04-04T11:06:57.873" v="1837" actId="1076"/>
          <ac:picMkLst>
            <pc:docMk/>
            <pc:sldMk cId="3783815999" sldId="1425"/>
            <ac:picMk id="15" creationId="{88B1A2B9-5834-4646-CC31-470E921881CF}"/>
          </ac:picMkLst>
        </pc:picChg>
      </pc:sldChg>
      <pc:sldChg chg="modSp add mod">
        <pc:chgData name="张承勇" userId="04ec64db-0e6d-4542-b62f-9b650ffe9ad6" providerId="ADAL" clId="{F0A50694-F97C-4200-A8A9-73B3CB59FFCE}" dt="2023-04-05T12:12:49.039" v="4860" actId="404"/>
        <pc:sldMkLst>
          <pc:docMk/>
          <pc:sldMk cId="4085654275" sldId="1426"/>
        </pc:sldMkLst>
        <pc:spChg chg="mod">
          <ac:chgData name="张承勇" userId="04ec64db-0e6d-4542-b62f-9b650ffe9ad6" providerId="ADAL" clId="{F0A50694-F97C-4200-A8A9-73B3CB59FFCE}" dt="2023-04-05T12:12:49.039" v="4860" actId="404"/>
          <ac:spMkLst>
            <pc:docMk/>
            <pc:sldMk cId="4085654275" sldId="1426"/>
            <ac:spMk id="5" creationId="{94FCCAB9-6B4D-4AA8-BA33-391191440DB4}"/>
          </ac:spMkLst>
        </pc:spChg>
      </pc:sldChg>
      <pc:sldChg chg="addSp delSp modSp del mod delAnim modAnim">
        <pc:chgData name="张承勇" userId="04ec64db-0e6d-4542-b62f-9b650ffe9ad6" providerId="ADAL" clId="{F0A50694-F97C-4200-A8A9-73B3CB59FFCE}" dt="2023-04-05T08:39:39.062" v="3874" actId="47"/>
        <pc:sldMkLst>
          <pc:docMk/>
          <pc:sldMk cId="1329706588" sldId="1427"/>
        </pc:sldMkLst>
        <pc:spChg chg="del mod">
          <ac:chgData name="张承勇" userId="04ec64db-0e6d-4542-b62f-9b650ffe9ad6" providerId="ADAL" clId="{F0A50694-F97C-4200-A8A9-73B3CB59FFCE}" dt="2023-04-05T08:36:24.042" v="3847" actId="21"/>
          <ac:spMkLst>
            <pc:docMk/>
            <pc:sldMk cId="1329706588" sldId="1427"/>
            <ac:spMk id="11" creationId="{BFC3DBB0-5E36-CF05-CF1D-5C8E5F69DA86}"/>
          </ac:spMkLst>
        </pc:spChg>
        <pc:spChg chg="add del mod">
          <ac:chgData name="张承勇" userId="04ec64db-0e6d-4542-b62f-9b650ffe9ad6" providerId="ADAL" clId="{F0A50694-F97C-4200-A8A9-73B3CB59FFCE}" dt="2023-04-05T08:33:52.167" v="3811" actId="478"/>
          <ac:spMkLst>
            <pc:docMk/>
            <pc:sldMk cId="1329706588" sldId="1427"/>
            <ac:spMk id="12" creationId="{BFE5AC27-D819-36BC-BAE5-3032755E5155}"/>
          </ac:spMkLst>
        </pc:spChg>
        <pc:spChg chg="add mod">
          <ac:chgData name="张承勇" userId="04ec64db-0e6d-4542-b62f-9b650ffe9ad6" providerId="ADAL" clId="{F0A50694-F97C-4200-A8A9-73B3CB59FFCE}" dt="2023-04-05T04:45:31.757" v="3228" actId="1076"/>
          <ac:spMkLst>
            <pc:docMk/>
            <pc:sldMk cId="1329706588" sldId="1427"/>
            <ac:spMk id="20" creationId="{099D82AC-8914-AED4-836E-F775ADB776C3}"/>
          </ac:spMkLst>
        </pc:spChg>
        <pc:spChg chg="del mod">
          <ac:chgData name="张承勇" userId="04ec64db-0e6d-4542-b62f-9b650ffe9ad6" providerId="ADAL" clId="{F0A50694-F97C-4200-A8A9-73B3CB59FFCE}" dt="2023-04-05T08:34:51.322" v="3829" actId="21"/>
          <ac:spMkLst>
            <pc:docMk/>
            <pc:sldMk cId="1329706588" sldId="1427"/>
            <ac:spMk id="26" creationId="{8A2BC73F-5551-4DE0-63AF-E2A8861CF0FC}"/>
          </ac:spMkLst>
        </pc:spChg>
        <pc:spChg chg="del mod topLvl">
          <ac:chgData name="张承勇" userId="04ec64db-0e6d-4542-b62f-9b650ffe9ad6" providerId="ADAL" clId="{F0A50694-F97C-4200-A8A9-73B3CB59FFCE}" dt="2023-04-05T04:38:53.907" v="3160" actId="21"/>
          <ac:spMkLst>
            <pc:docMk/>
            <pc:sldMk cId="1329706588" sldId="1427"/>
            <ac:spMk id="27" creationId="{5A5D45F9-1AE7-A08B-1308-673E750EE4BA}"/>
          </ac:spMkLst>
        </pc:spChg>
        <pc:grpChg chg="del">
          <ac:chgData name="张承勇" userId="04ec64db-0e6d-4542-b62f-9b650ffe9ad6" providerId="ADAL" clId="{F0A50694-F97C-4200-A8A9-73B3CB59FFCE}" dt="2023-04-05T03:09:07.829" v="3047" actId="478"/>
          <ac:grpSpMkLst>
            <pc:docMk/>
            <pc:sldMk cId="1329706588" sldId="1427"/>
            <ac:grpSpMk id="9" creationId="{D0D2E1D5-1DC3-B33D-18C1-9350E2771F59}"/>
          </ac:grpSpMkLst>
        </pc:grpChg>
        <pc:grpChg chg="del mod">
          <ac:chgData name="张承勇" userId="04ec64db-0e6d-4542-b62f-9b650ffe9ad6" providerId="ADAL" clId="{F0A50694-F97C-4200-A8A9-73B3CB59FFCE}" dt="2023-04-05T04:02:55.665" v="3075" actId="165"/>
          <ac:grpSpMkLst>
            <pc:docMk/>
            <pc:sldMk cId="1329706588" sldId="1427"/>
            <ac:grpSpMk id="17" creationId="{793E06D6-1A55-22AE-4E4C-6B9D4C576538}"/>
          </ac:grpSpMkLst>
        </pc:grpChg>
        <pc:grpChg chg="add del mod">
          <ac:chgData name="张承勇" userId="04ec64db-0e6d-4542-b62f-9b650ffe9ad6" providerId="ADAL" clId="{F0A50694-F97C-4200-A8A9-73B3CB59FFCE}" dt="2023-04-05T04:44:53.894" v="3222" actId="478"/>
          <ac:grpSpMkLst>
            <pc:docMk/>
            <pc:sldMk cId="1329706588" sldId="1427"/>
            <ac:grpSpMk id="21" creationId="{0B8FBF2B-7DE1-78EF-D769-4D12F4549DC9}"/>
          </ac:grpSpMkLst>
        </pc:grpChg>
        <pc:grpChg chg="add del mod">
          <ac:chgData name="张承勇" userId="04ec64db-0e6d-4542-b62f-9b650ffe9ad6" providerId="ADAL" clId="{F0A50694-F97C-4200-A8A9-73B3CB59FFCE}" dt="2023-04-05T04:44:49.133" v="3220" actId="478"/>
          <ac:grpSpMkLst>
            <pc:docMk/>
            <pc:sldMk cId="1329706588" sldId="1427"/>
            <ac:grpSpMk id="24" creationId="{B146B7DD-1F7F-3F31-1757-3D347C18216D}"/>
          </ac:grpSpMkLst>
        </pc:grpChg>
        <pc:picChg chg="add del mod">
          <ac:chgData name="张承勇" userId="04ec64db-0e6d-4542-b62f-9b650ffe9ad6" providerId="ADAL" clId="{F0A50694-F97C-4200-A8A9-73B3CB59FFCE}" dt="2023-04-05T03:09:29.779" v="3049" actId="478"/>
          <ac:picMkLst>
            <pc:docMk/>
            <pc:sldMk cId="1329706588" sldId="1427"/>
            <ac:picMk id="2" creationId="{61C51ADA-7EF5-BD16-EBC6-DEDC51336C8C}"/>
          </ac:picMkLst>
        </pc:picChg>
        <pc:picChg chg="add del mod">
          <ac:chgData name="张承勇" userId="04ec64db-0e6d-4542-b62f-9b650ffe9ad6" providerId="ADAL" clId="{F0A50694-F97C-4200-A8A9-73B3CB59FFCE}" dt="2023-04-05T03:59:46.456" v="3067" actId="478"/>
          <ac:picMkLst>
            <pc:docMk/>
            <pc:sldMk cId="1329706588" sldId="1427"/>
            <ac:picMk id="5" creationId="{677E6385-0346-AB58-1A26-ECEF5FC790EF}"/>
          </ac:picMkLst>
        </pc:picChg>
        <pc:picChg chg="add del mod ord">
          <ac:chgData name="张承勇" userId="04ec64db-0e6d-4542-b62f-9b650ffe9ad6" providerId="ADAL" clId="{F0A50694-F97C-4200-A8A9-73B3CB59FFCE}" dt="2023-04-05T04:38:00.527" v="3155" actId="478"/>
          <ac:picMkLst>
            <pc:docMk/>
            <pc:sldMk cId="1329706588" sldId="1427"/>
            <ac:picMk id="10" creationId="{E736ACA3-BB66-BD5D-B8E6-9595407E4DBF}"/>
          </ac:picMkLst>
        </pc:picChg>
        <pc:picChg chg="add del mod">
          <ac:chgData name="张承勇" userId="04ec64db-0e6d-4542-b62f-9b650ffe9ad6" providerId="ADAL" clId="{F0A50694-F97C-4200-A8A9-73B3CB59FFCE}" dt="2023-04-05T04:34:27.921" v="3136" actId="478"/>
          <ac:picMkLst>
            <pc:docMk/>
            <pc:sldMk cId="1329706588" sldId="1427"/>
            <ac:picMk id="14" creationId="{8A877DFF-9FD6-D36B-BBCB-91DFDDD204E2}"/>
          </ac:picMkLst>
        </pc:picChg>
        <pc:picChg chg="del mod topLvl">
          <ac:chgData name="张承勇" userId="04ec64db-0e6d-4542-b62f-9b650ffe9ad6" providerId="ADAL" clId="{F0A50694-F97C-4200-A8A9-73B3CB59FFCE}" dt="2023-04-05T08:33:54.823" v="3812" actId="21"/>
          <ac:picMkLst>
            <pc:docMk/>
            <pc:sldMk cId="1329706588" sldId="1427"/>
            <ac:picMk id="15" creationId="{CE07F6FD-6A58-4C45-B7A1-5FEC18980970}"/>
          </ac:picMkLst>
        </pc:picChg>
        <pc:picChg chg="add del mod">
          <ac:chgData name="张承勇" userId="04ec64db-0e6d-4542-b62f-9b650ffe9ad6" providerId="ADAL" clId="{F0A50694-F97C-4200-A8A9-73B3CB59FFCE}" dt="2023-04-05T04:38:01.384" v="3156" actId="478"/>
          <ac:picMkLst>
            <pc:docMk/>
            <pc:sldMk cId="1329706588" sldId="1427"/>
            <ac:picMk id="19" creationId="{DF8AD813-9CCC-A86F-2282-7E6AC3D47E08}"/>
          </ac:picMkLst>
        </pc:picChg>
        <pc:picChg chg="mod">
          <ac:chgData name="张承勇" userId="04ec64db-0e6d-4542-b62f-9b650ffe9ad6" providerId="ADAL" clId="{F0A50694-F97C-4200-A8A9-73B3CB59FFCE}" dt="2023-04-05T04:43:34.370" v="3204"/>
          <ac:picMkLst>
            <pc:docMk/>
            <pc:sldMk cId="1329706588" sldId="1427"/>
            <ac:picMk id="22" creationId="{E998C9F9-2350-55A5-C530-AF9805A52D8D}"/>
          </ac:picMkLst>
        </pc:picChg>
        <pc:picChg chg="mod">
          <ac:chgData name="张承勇" userId="04ec64db-0e6d-4542-b62f-9b650ffe9ad6" providerId="ADAL" clId="{F0A50694-F97C-4200-A8A9-73B3CB59FFCE}" dt="2023-04-05T04:43:34.370" v="3204"/>
          <ac:picMkLst>
            <pc:docMk/>
            <pc:sldMk cId="1329706588" sldId="1427"/>
            <ac:picMk id="23" creationId="{D3336DDB-0189-1000-C39A-1BCAE17162D0}"/>
          </ac:picMkLst>
        </pc:picChg>
        <pc:picChg chg="del mod topLvl">
          <ac:chgData name="张承勇" userId="04ec64db-0e6d-4542-b62f-9b650ffe9ad6" providerId="ADAL" clId="{F0A50694-F97C-4200-A8A9-73B3CB59FFCE}" dt="2023-04-05T04:44:49.133" v="3220" actId="478"/>
          <ac:picMkLst>
            <pc:docMk/>
            <pc:sldMk cId="1329706588" sldId="1427"/>
            <ac:picMk id="25" creationId="{9943E36A-316B-10B0-6BD7-D2A2126B15AF}"/>
          </ac:picMkLst>
        </pc:picChg>
        <pc:picChg chg="del mod topLvl">
          <ac:chgData name="张承勇" userId="04ec64db-0e6d-4542-b62f-9b650ffe9ad6" providerId="ADAL" clId="{F0A50694-F97C-4200-A8A9-73B3CB59FFCE}" dt="2023-04-05T04:44:50.773" v="3221" actId="478"/>
          <ac:picMkLst>
            <pc:docMk/>
            <pc:sldMk cId="1329706588" sldId="1427"/>
            <ac:picMk id="29" creationId="{D08A4776-CF56-1F85-DF27-363D2F276890}"/>
          </ac:picMkLst>
        </pc:picChg>
      </pc:sldChg>
      <pc:sldChg chg="modSp add mod">
        <pc:chgData name="张承勇" userId="04ec64db-0e6d-4542-b62f-9b650ffe9ad6" providerId="ADAL" clId="{F0A50694-F97C-4200-A8A9-73B3CB59FFCE}" dt="2023-04-05T10:27:05.332" v="4243" actId="20577"/>
        <pc:sldMkLst>
          <pc:docMk/>
          <pc:sldMk cId="4198638288" sldId="1428"/>
        </pc:sldMkLst>
        <pc:spChg chg="mod">
          <ac:chgData name="张承勇" userId="04ec64db-0e6d-4542-b62f-9b650ffe9ad6" providerId="ADAL" clId="{F0A50694-F97C-4200-A8A9-73B3CB59FFCE}" dt="2023-04-05T10:27:05.332" v="4243" actId="20577"/>
          <ac:spMkLst>
            <pc:docMk/>
            <pc:sldMk cId="4198638288" sldId="1428"/>
            <ac:spMk id="5" creationId="{94FCCAB9-6B4D-4AA8-BA33-391191440DB4}"/>
          </ac:spMkLst>
        </pc:spChg>
      </pc:sldChg>
      <pc:sldChg chg="add del">
        <pc:chgData name="张承勇" userId="04ec64db-0e6d-4542-b62f-9b650ffe9ad6" providerId="ADAL" clId="{F0A50694-F97C-4200-A8A9-73B3CB59FFCE}" dt="2023-04-04T12:50:40.803" v="2374"/>
        <pc:sldMkLst>
          <pc:docMk/>
          <pc:sldMk cId="1618389043" sldId="1429"/>
        </pc:sldMkLst>
      </pc:sldChg>
      <pc:sldChg chg="modSp add mod">
        <pc:chgData name="张承勇" userId="04ec64db-0e6d-4542-b62f-9b650ffe9ad6" providerId="ADAL" clId="{F0A50694-F97C-4200-A8A9-73B3CB59FFCE}" dt="2023-04-05T10:27:10.283" v="4244"/>
        <pc:sldMkLst>
          <pc:docMk/>
          <pc:sldMk cId="3240092979" sldId="1429"/>
        </pc:sldMkLst>
        <pc:spChg chg="mod">
          <ac:chgData name="张承勇" userId="04ec64db-0e6d-4542-b62f-9b650ffe9ad6" providerId="ADAL" clId="{F0A50694-F97C-4200-A8A9-73B3CB59FFCE}" dt="2023-04-05T10:27:10.283" v="4244"/>
          <ac:spMkLst>
            <pc:docMk/>
            <pc:sldMk cId="3240092979" sldId="1429"/>
            <ac:spMk id="5" creationId="{94FCCAB9-6B4D-4AA8-BA33-391191440DB4}"/>
          </ac:spMkLst>
        </pc:spChg>
      </pc:sldChg>
      <pc:sldChg chg="modSp add mod">
        <pc:chgData name="张承勇" userId="04ec64db-0e6d-4542-b62f-9b650ffe9ad6" providerId="ADAL" clId="{F0A50694-F97C-4200-A8A9-73B3CB59FFCE}" dt="2023-04-05T10:41:37.995" v="4482"/>
        <pc:sldMkLst>
          <pc:docMk/>
          <pc:sldMk cId="2707583240" sldId="1430"/>
        </pc:sldMkLst>
        <pc:spChg chg="mod">
          <ac:chgData name="张承勇" userId="04ec64db-0e6d-4542-b62f-9b650ffe9ad6" providerId="ADAL" clId="{F0A50694-F97C-4200-A8A9-73B3CB59FFCE}" dt="2023-04-05T10:41:37.995" v="4482"/>
          <ac:spMkLst>
            <pc:docMk/>
            <pc:sldMk cId="2707583240" sldId="1430"/>
            <ac:spMk id="5" creationId="{94FCCAB9-6B4D-4AA8-BA33-391191440DB4}"/>
          </ac:spMkLst>
        </pc:spChg>
      </pc:sldChg>
      <pc:sldChg chg="modSp add mod">
        <pc:chgData name="张承勇" userId="04ec64db-0e6d-4542-b62f-9b650ffe9ad6" providerId="ADAL" clId="{F0A50694-F97C-4200-A8A9-73B3CB59FFCE}" dt="2023-04-06T01:49:41.304" v="5672" actId="113"/>
        <pc:sldMkLst>
          <pc:docMk/>
          <pc:sldMk cId="595546461" sldId="1431"/>
        </pc:sldMkLst>
        <pc:spChg chg="mod">
          <ac:chgData name="张承勇" userId="04ec64db-0e6d-4542-b62f-9b650ffe9ad6" providerId="ADAL" clId="{F0A50694-F97C-4200-A8A9-73B3CB59FFCE}" dt="2023-04-05T12:05:55.521" v="4725" actId="20577"/>
          <ac:spMkLst>
            <pc:docMk/>
            <pc:sldMk cId="595546461" sldId="1431"/>
            <ac:spMk id="17" creationId="{C5076E4F-FD61-409A-A2E9-CFE51913F3F6}"/>
          </ac:spMkLst>
        </pc:spChg>
        <pc:spChg chg="mod">
          <ac:chgData name="张承勇" userId="04ec64db-0e6d-4542-b62f-9b650ffe9ad6" providerId="ADAL" clId="{F0A50694-F97C-4200-A8A9-73B3CB59FFCE}" dt="2023-04-06T01:49:41.304" v="5672" actId="113"/>
          <ac:spMkLst>
            <pc:docMk/>
            <pc:sldMk cId="595546461" sldId="1431"/>
            <ac:spMk id="21" creationId="{DB12BB9D-E09E-70B3-2BE0-40F4244950C3}"/>
          </ac:spMkLst>
        </pc:spChg>
      </pc:sldChg>
      <pc:sldChg chg="delSp add del mod">
        <pc:chgData name="张承勇" userId="04ec64db-0e6d-4542-b62f-9b650ffe9ad6" providerId="ADAL" clId="{F0A50694-F97C-4200-A8A9-73B3CB59FFCE}" dt="2023-04-05T03:58:52.250" v="3063" actId="47"/>
        <pc:sldMkLst>
          <pc:docMk/>
          <pc:sldMk cId="222451244" sldId="1432"/>
        </pc:sldMkLst>
        <pc:spChg chg="del">
          <ac:chgData name="张承勇" userId="04ec64db-0e6d-4542-b62f-9b650ffe9ad6" providerId="ADAL" clId="{F0A50694-F97C-4200-A8A9-73B3CB59FFCE}" dt="2023-04-05T03:57:57.960" v="3059" actId="21"/>
          <ac:spMkLst>
            <pc:docMk/>
            <pc:sldMk cId="222451244" sldId="1432"/>
            <ac:spMk id="7" creationId="{B29C921D-FD7C-BAAC-5924-82E6C6FF9E28}"/>
          </ac:spMkLst>
        </pc:spChg>
      </pc:sldChg>
      <pc:sldChg chg="addSp delSp modSp add del mod ord">
        <pc:chgData name="张承勇" userId="04ec64db-0e6d-4542-b62f-9b650ffe9ad6" providerId="ADAL" clId="{F0A50694-F97C-4200-A8A9-73B3CB59FFCE}" dt="2023-04-05T14:05:26.850" v="5057" actId="47"/>
        <pc:sldMkLst>
          <pc:docMk/>
          <pc:sldMk cId="3915529574" sldId="1432"/>
        </pc:sldMkLst>
        <pc:spChg chg="add del">
          <ac:chgData name="张承勇" userId="04ec64db-0e6d-4542-b62f-9b650ffe9ad6" providerId="ADAL" clId="{F0A50694-F97C-4200-A8A9-73B3CB59FFCE}" dt="2023-04-05T14:05:00.321" v="5051" actId="22"/>
          <ac:spMkLst>
            <pc:docMk/>
            <pc:sldMk cId="3915529574" sldId="1432"/>
            <ac:spMk id="3" creationId="{0D1FA618-8526-BC05-AD02-26A4E8646EBF}"/>
          </ac:spMkLst>
        </pc:spChg>
        <pc:spChg chg="del">
          <ac:chgData name="张承勇" userId="04ec64db-0e6d-4542-b62f-9b650ffe9ad6" providerId="ADAL" clId="{F0A50694-F97C-4200-A8A9-73B3CB59FFCE}" dt="2023-04-05T04:46:35.825" v="3237" actId="478"/>
          <ac:spMkLst>
            <pc:docMk/>
            <pc:sldMk cId="3915529574" sldId="1432"/>
            <ac:spMk id="11" creationId="{BFC3DBB0-5E36-CF05-CF1D-5C8E5F69DA86}"/>
          </ac:spMkLst>
        </pc:spChg>
        <pc:spChg chg="del">
          <ac:chgData name="张承勇" userId="04ec64db-0e6d-4542-b62f-9b650ffe9ad6" providerId="ADAL" clId="{F0A50694-F97C-4200-A8A9-73B3CB59FFCE}" dt="2023-04-05T04:46:34.148" v="3236" actId="478"/>
          <ac:spMkLst>
            <pc:docMk/>
            <pc:sldMk cId="3915529574" sldId="1432"/>
            <ac:spMk id="12" creationId="{BFE5AC27-D819-36BC-BAE5-3032755E5155}"/>
          </ac:spMkLst>
        </pc:spChg>
        <pc:spChg chg="add del">
          <ac:chgData name="张承勇" userId="04ec64db-0e6d-4542-b62f-9b650ffe9ad6" providerId="ADAL" clId="{F0A50694-F97C-4200-A8A9-73B3CB59FFCE}" dt="2023-04-05T08:40:59.026" v="3880" actId="22"/>
          <ac:spMkLst>
            <pc:docMk/>
            <pc:sldMk cId="3915529574" sldId="1432"/>
            <ac:spMk id="14" creationId="{45700B17-685E-2F34-FC4E-96388819D028}"/>
          </ac:spMkLst>
        </pc:spChg>
        <pc:spChg chg="add del mod">
          <ac:chgData name="张承勇" userId="04ec64db-0e6d-4542-b62f-9b650ffe9ad6" providerId="ADAL" clId="{F0A50694-F97C-4200-A8A9-73B3CB59FFCE}" dt="2023-04-05T12:43:45.025" v="4913" actId="478"/>
          <ac:spMkLst>
            <pc:docMk/>
            <pc:sldMk cId="3915529574" sldId="1432"/>
            <ac:spMk id="18" creationId="{FAB9EA57-1492-A48F-BEBF-031AE67BF6EA}"/>
          </ac:spMkLst>
        </pc:spChg>
        <pc:spChg chg="add mod">
          <ac:chgData name="张承勇" userId="04ec64db-0e6d-4542-b62f-9b650ffe9ad6" providerId="ADAL" clId="{F0A50694-F97C-4200-A8A9-73B3CB59FFCE}" dt="2023-04-05T13:00:40.783" v="5031" actId="207"/>
          <ac:spMkLst>
            <pc:docMk/>
            <pc:sldMk cId="3915529574" sldId="1432"/>
            <ac:spMk id="23" creationId="{7A545937-46B7-1806-6510-1B712CC2DC1C}"/>
          </ac:spMkLst>
        </pc:spChg>
        <pc:spChg chg="del">
          <ac:chgData name="张承勇" userId="04ec64db-0e6d-4542-b62f-9b650ffe9ad6" providerId="ADAL" clId="{F0A50694-F97C-4200-A8A9-73B3CB59FFCE}" dt="2023-04-05T05:15:58.898" v="3309" actId="478"/>
          <ac:spMkLst>
            <pc:docMk/>
            <pc:sldMk cId="3915529574" sldId="1432"/>
            <ac:spMk id="26" creationId="{8A2BC73F-5551-4DE0-63AF-E2A8861CF0FC}"/>
          </ac:spMkLst>
        </pc:spChg>
        <pc:spChg chg="mod">
          <ac:chgData name="张承勇" userId="04ec64db-0e6d-4542-b62f-9b650ffe9ad6" providerId="ADAL" clId="{F0A50694-F97C-4200-A8A9-73B3CB59FFCE}" dt="2023-04-05T12:46:41.575" v="4992" actId="20577"/>
          <ac:spMkLst>
            <pc:docMk/>
            <pc:sldMk cId="3915529574" sldId="1432"/>
            <ac:spMk id="27" creationId="{5A5D45F9-1AE7-A08B-1308-673E750EE4BA}"/>
          </ac:spMkLst>
        </pc:spChg>
        <pc:spChg chg="add mod">
          <ac:chgData name="张承勇" userId="04ec64db-0e6d-4542-b62f-9b650ffe9ad6" providerId="ADAL" clId="{F0A50694-F97C-4200-A8A9-73B3CB59FFCE}" dt="2023-04-05T13:00:37.074" v="5030" actId="1076"/>
          <ac:spMkLst>
            <pc:docMk/>
            <pc:sldMk cId="3915529574" sldId="1432"/>
            <ac:spMk id="30" creationId="{4FA80185-B2FB-3023-05F8-7B9266BFBDCE}"/>
          </ac:spMkLst>
        </pc:spChg>
        <pc:picChg chg="add del mod">
          <ac:chgData name="张承勇" userId="04ec64db-0e6d-4542-b62f-9b650ffe9ad6" providerId="ADAL" clId="{F0A50694-F97C-4200-A8A9-73B3CB59FFCE}" dt="2023-04-05T12:43:04.458" v="4908" actId="478"/>
          <ac:picMkLst>
            <pc:docMk/>
            <pc:sldMk cId="3915529574" sldId="1432"/>
            <ac:picMk id="3" creationId="{55F77180-2764-61E1-7C39-17133A23F4D7}"/>
          </ac:picMkLst>
        </pc:picChg>
        <pc:picChg chg="add del mod">
          <ac:chgData name="张承勇" userId="04ec64db-0e6d-4542-b62f-9b650ffe9ad6" providerId="ADAL" clId="{F0A50694-F97C-4200-A8A9-73B3CB59FFCE}" dt="2023-04-05T12:43:08.791" v="4909" actId="478"/>
          <ac:picMkLst>
            <pc:docMk/>
            <pc:sldMk cId="3915529574" sldId="1432"/>
            <ac:picMk id="5" creationId="{A98BAC10-C43C-D0EB-B641-93E4DAEC506A}"/>
          </ac:picMkLst>
        </pc:picChg>
        <pc:picChg chg="add del mod">
          <ac:chgData name="张承勇" userId="04ec64db-0e6d-4542-b62f-9b650ffe9ad6" providerId="ADAL" clId="{F0A50694-F97C-4200-A8A9-73B3CB59FFCE}" dt="2023-04-05T07:56:45.153" v="3421" actId="478"/>
          <ac:picMkLst>
            <pc:docMk/>
            <pc:sldMk cId="3915529574" sldId="1432"/>
            <ac:picMk id="7" creationId="{28342BD3-6775-A4B3-2196-A9B7CE3BCB63}"/>
          </ac:picMkLst>
        </pc:picChg>
        <pc:picChg chg="add del mod">
          <ac:chgData name="张承勇" userId="04ec64db-0e6d-4542-b62f-9b650ffe9ad6" providerId="ADAL" clId="{F0A50694-F97C-4200-A8A9-73B3CB59FFCE}" dt="2023-04-05T12:43:03.680" v="4907" actId="478"/>
          <ac:picMkLst>
            <pc:docMk/>
            <pc:sldMk cId="3915529574" sldId="1432"/>
            <ac:picMk id="9" creationId="{B83D2AC8-38C9-92ED-84A6-461CC9625CDF}"/>
          </ac:picMkLst>
        </pc:picChg>
        <pc:picChg chg="del">
          <ac:chgData name="张承勇" userId="04ec64db-0e6d-4542-b62f-9b650ffe9ad6" providerId="ADAL" clId="{F0A50694-F97C-4200-A8A9-73B3CB59FFCE}" dt="2023-04-05T04:48:25.793" v="3241" actId="478"/>
          <ac:picMkLst>
            <pc:docMk/>
            <pc:sldMk cId="3915529574" sldId="1432"/>
            <ac:picMk id="10" creationId="{E736ACA3-BB66-BD5D-B8E6-9595407E4DBF}"/>
          </ac:picMkLst>
        </pc:picChg>
        <pc:picChg chg="del">
          <ac:chgData name="张承勇" userId="04ec64db-0e6d-4542-b62f-9b650ffe9ad6" providerId="ADAL" clId="{F0A50694-F97C-4200-A8A9-73B3CB59FFCE}" dt="2023-04-05T04:46:30.262" v="3235" actId="478"/>
          <ac:picMkLst>
            <pc:docMk/>
            <pc:sldMk cId="3915529574" sldId="1432"/>
            <ac:picMk id="15" creationId="{CE07F6FD-6A58-4C45-B7A1-5FEC18980970}"/>
          </ac:picMkLst>
        </pc:picChg>
        <pc:picChg chg="del">
          <ac:chgData name="张承勇" userId="04ec64db-0e6d-4542-b62f-9b650ffe9ad6" providerId="ADAL" clId="{F0A50694-F97C-4200-A8A9-73B3CB59FFCE}" dt="2023-04-05T04:48:24.310" v="3240" actId="478"/>
          <ac:picMkLst>
            <pc:docMk/>
            <pc:sldMk cId="3915529574" sldId="1432"/>
            <ac:picMk id="19" creationId="{DF8AD813-9CCC-A86F-2282-7E6AC3D47E08}"/>
          </ac:picMkLst>
        </pc:picChg>
        <pc:picChg chg="add del mod">
          <ac:chgData name="张承勇" userId="04ec64db-0e6d-4542-b62f-9b650ffe9ad6" providerId="ADAL" clId="{F0A50694-F97C-4200-A8A9-73B3CB59FFCE}" dt="2023-04-05T12:43:24.679" v="4910" actId="478"/>
          <ac:picMkLst>
            <pc:docMk/>
            <pc:sldMk cId="3915529574" sldId="1432"/>
            <ac:picMk id="20" creationId="{6F1B7BDA-59D5-B546-09F7-654FE414030E}"/>
          </ac:picMkLst>
        </pc:picChg>
        <pc:picChg chg="add del mod ord">
          <ac:chgData name="张承勇" userId="04ec64db-0e6d-4542-b62f-9b650ffe9ad6" providerId="ADAL" clId="{F0A50694-F97C-4200-A8A9-73B3CB59FFCE}" dt="2023-04-05T12:47:57.703" v="4996" actId="478"/>
          <ac:picMkLst>
            <pc:docMk/>
            <pc:sldMk cId="3915529574" sldId="1432"/>
            <ac:picMk id="22" creationId="{2EDDC979-0212-047D-FA38-D97040B6AC95}"/>
          </ac:picMkLst>
        </pc:picChg>
        <pc:picChg chg="add mod">
          <ac:chgData name="张承勇" userId="04ec64db-0e6d-4542-b62f-9b650ffe9ad6" providerId="ADAL" clId="{F0A50694-F97C-4200-A8A9-73B3CB59FFCE}" dt="2023-04-05T13:00:04.571" v="5025" actId="1076"/>
          <ac:picMkLst>
            <pc:docMk/>
            <pc:sldMk cId="3915529574" sldId="1432"/>
            <ac:picMk id="25" creationId="{35F5AD6C-A3C6-1EF8-0711-CF685B37B0D4}"/>
          </ac:picMkLst>
        </pc:picChg>
        <pc:picChg chg="add del mod">
          <ac:chgData name="张承勇" userId="04ec64db-0e6d-4542-b62f-9b650ffe9ad6" providerId="ADAL" clId="{F0A50694-F97C-4200-A8A9-73B3CB59FFCE}" dt="2023-04-05T12:59:52.224" v="5021" actId="478"/>
          <ac:picMkLst>
            <pc:docMk/>
            <pc:sldMk cId="3915529574" sldId="1432"/>
            <ac:picMk id="29" creationId="{AA533FDA-9F40-F5CD-2700-84312FD50F11}"/>
          </ac:picMkLst>
        </pc:picChg>
      </pc:sldChg>
      <pc:sldChg chg="add del">
        <pc:chgData name="张承勇" userId="04ec64db-0e6d-4542-b62f-9b650ffe9ad6" providerId="ADAL" clId="{F0A50694-F97C-4200-A8A9-73B3CB59FFCE}" dt="2023-04-05T14:05:06.915" v="5053"/>
        <pc:sldMkLst>
          <pc:docMk/>
          <pc:sldMk cId="642198468" sldId="1433"/>
        </pc:sldMkLst>
      </pc:sldChg>
      <pc:sldChg chg="delSp modSp add del mod">
        <pc:chgData name="张承勇" userId="04ec64db-0e6d-4542-b62f-9b650ffe9ad6" providerId="ADAL" clId="{F0A50694-F97C-4200-A8A9-73B3CB59FFCE}" dt="2023-04-05T10:35:40.703" v="4368" actId="47"/>
        <pc:sldMkLst>
          <pc:docMk/>
          <pc:sldMk cId="1814223740" sldId="1433"/>
        </pc:sldMkLst>
        <pc:spChg chg="del">
          <ac:chgData name="张承勇" userId="04ec64db-0e6d-4542-b62f-9b650ffe9ad6" providerId="ADAL" clId="{F0A50694-F97C-4200-A8A9-73B3CB59FFCE}" dt="2023-04-05T10:35:28.215" v="4362" actId="478"/>
          <ac:spMkLst>
            <pc:docMk/>
            <pc:sldMk cId="1814223740" sldId="1433"/>
            <ac:spMk id="4" creationId="{A7598251-D3BE-9D5B-23DC-BD5E96C9CADB}"/>
          </ac:spMkLst>
        </pc:spChg>
        <pc:spChg chg="del mod">
          <ac:chgData name="张承勇" userId="04ec64db-0e6d-4542-b62f-9b650ffe9ad6" providerId="ADAL" clId="{F0A50694-F97C-4200-A8A9-73B3CB59FFCE}" dt="2023-04-05T10:35:32.200" v="4364" actId="478"/>
          <ac:spMkLst>
            <pc:docMk/>
            <pc:sldMk cId="1814223740" sldId="1433"/>
            <ac:spMk id="10" creationId="{F8AA376C-2B4C-2E5B-6A03-E71E3B7BB4BE}"/>
          </ac:spMkLst>
        </pc:spChg>
        <pc:picChg chg="del">
          <ac:chgData name="张承勇" userId="04ec64db-0e6d-4542-b62f-9b650ffe9ad6" providerId="ADAL" clId="{F0A50694-F97C-4200-A8A9-73B3CB59FFCE}" dt="2023-04-05T10:35:24.560" v="4361" actId="478"/>
          <ac:picMkLst>
            <pc:docMk/>
            <pc:sldMk cId="1814223740" sldId="1433"/>
            <ac:picMk id="6" creationId="{58FAE702-F2F7-0BA4-9775-2A50DBF811D3}"/>
          </ac:picMkLst>
        </pc:picChg>
        <pc:picChg chg="del">
          <ac:chgData name="张承勇" userId="04ec64db-0e6d-4542-b62f-9b650ffe9ad6" providerId="ADAL" clId="{F0A50694-F97C-4200-A8A9-73B3CB59FFCE}" dt="2023-04-05T10:35:33.835" v="4365" actId="21"/>
          <ac:picMkLst>
            <pc:docMk/>
            <pc:sldMk cId="1814223740" sldId="1433"/>
            <ac:picMk id="9" creationId="{AB6DB69B-28C1-34DB-C511-6F452C3DA772}"/>
          </ac:picMkLst>
        </pc:picChg>
      </pc:sldChg>
      <pc:sldChg chg="addSp delSp modSp add mod">
        <pc:chgData name="张承勇" userId="04ec64db-0e6d-4542-b62f-9b650ffe9ad6" providerId="ADAL" clId="{F0A50694-F97C-4200-A8A9-73B3CB59FFCE}" dt="2023-04-06T01:31:59.358" v="5555" actId="1076"/>
        <pc:sldMkLst>
          <pc:docMk/>
          <pc:sldMk cId="2206066209" sldId="1433"/>
        </pc:sldMkLst>
        <pc:spChg chg="add mod">
          <ac:chgData name="张承勇" userId="04ec64db-0e6d-4542-b62f-9b650ffe9ad6" providerId="ADAL" clId="{F0A50694-F97C-4200-A8A9-73B3CB59FFCE}" dt="2023-04-06T01:23:32.998" v="5546" actId="207"/>
          <ac:spMkLst>
            <pc:docMk/>
            <pc:sldMk cId="2206066209" sldId="1433"/>
            <ac:spMk id="2" creationId="{8D546451-A014-B5DD-379B-12D049997573}"/>
          </ac:spMkLst>
        </pc:spChg>
        <pc:spChg chg="add mod">
          <ac:chgData name="张承勇" userId="04ec64db-0e6d-4542-b62f-9b650ffe9ad6" providerId="ADAL" clId="{F0A50694-F97C-4200-A8A9-73B3CB59FFCE}" dt="2023-04-05T14:05:23.902" v="5056"/>
          <ac:spMkLst>
            <pc:docMk/>
            <pc:sldMk cId="2206066209" sldId="1433"/>
            <ac:spMk id="3" creationId="{DB13F87B-E9AF-421B-D7CC-8DD6A62C2085}"/>
          </ac:spMkLst>
        </pc:spChg>
        <pc:spChg chg="add mod">
          <ac:chgData name="张承勇" userId="04ec64db-0e6d-4542-b62f-9b650ffe9ad6" providerId="ADAL" clId="{F0A50694-F97C-4200-A8A9-73B3CB59FFCE}" dt="2023-04-06T01:18:46.077" v="5518" actId="113"/>
          <ac:spMkLst>
            <pc:docMk/>
            <pc:sldMk cId="2206066209" sldId="1433"/>
            <ac:spMk id="4" creationId="{21422A5D-8987-683A-DC18-E891444FFDA0}"/>
          </ac:spMkLst>
        </pc:spChg>
        <pc:spChg chg="add mod">
          <ac:chgData name="张承勇" userId="04ec64db-0e6d-4542-b62f-9b650ffe9ad6" providerId="ADAL" clId="{F0A50694-F97C-4200-A8A9-73B3CB59FFCE}" dt="2023-04-06T01:31:52.046" v="5554" actId="1076"/>
          <ac:spMkLst>
            <pc:docMk/>
            <pc:sldMk cId="2206066209" sldId="1433"/>
            <ac:spMk id="6" creationId="{63E4D62A-EC2A-3992-6CE1-F3391B540FEF}"/>
          </ac:spMkLst>
        </pc:spChg>
        <pc:spChg chg="del">
          <ac:chgData name="张承勇" userId="04ec64db-0e6d-4542-b62f-9b650ffe9ad6" providerId="ADAL" clId="{F0A50694-F97C-4200-A8A9-73B3CB59FFCE}" dt="2023-04-05T14:05:17.465" v="5055" actId="478"/>
          <ac:spMkLst>
            <pc:docMk/>
            <pc:sldMk cId="2206066209" sldId="1433"/>
            <ac:spMk id="8" creationId="{2731BDD6-8C93-DE01-F838-9F6A69513234}"/>
          </ac:spMkLst>
        </pc:spChg>
        <pc:spChg chg="del">
          <ac:chgData name="张承勇" userId="04ec64db-0e6d-4542-b62f-9b650ffe9ad6" providerId="ADAL" clId="{F0A50694-F97C-4200-A8A9-73B3CB59FFCE}" dt="2023-04-05T14:05:17.465" v="5055" actId="478"/>
          <ac:spMkLst>
            <pc:docMk/>
            <pc:sldMk cId="2206066209" sldId="1433"/>
            <ac:spMk id="9" creationId="{6168F3A8-5D7C-3AD2-FF8F-2D23BE4983F1}"/>
          </ac:spMkLst>
        </pc:spChg>
        <pc:spChg chg="del">
          <ac:chgData name="张承勇" userId="04ec64db-0e6d-4542-b62f-9b650ffe9ad6" providerId="ADAL" clId="{F0A50694-F97C-4200-A8A9-73B3CB59FFCE}" dt="2023-04-05T14:05:17.465" v="5055" actId="478"/>
          <ac:spMkLst>
            <pc:docMk/>
            <pc:sldMk cId="2206066209" sldId="1433"/>
            <ac:spMk id="10" creationId="{E2A990AF-2F40-F0D3-1252-F6F1D2D8C31F}"/>
          </ac:spMkLst>
        </pc:spChg>
        <pc:spChg chg="del">
          <ac:chgData name="张承勇" userId="04ec64db-0e6d-4542-b62f-9b650ffe9ad6" providerId="ADAL" clId="{F0A50694-F97C-4200-A8A9-73B3CB59FFCE}" dt="2023-04-05T14:05:17.465" v="5055" actId="478"/>
          <ac:spMkLst>
            <pc:docMk/>
            <pc:sldMk cId="2206066209" sldId="1433"/>
            <ac:spMk id="11" creationId="{465BFBFE-8384-6073-3F95-830C37B43F83}"/>
          </ac:spMkLst>
        </pc:spChg>
        <pc:spChg chg="del">
          <ac:chgData name="张承勇" userId="04ec64db-0e6d-4542-b62f-9b650ffe9ad6" providerId="ADAL" clId="{F0A50694-F97C-4200-A8A9-73B3CB59FFCE}" dt="2023-04-05T14:05:17.465" v="5055" actId="478"/>
          <ac:spMkLst>
            <pc:docMk/>
            <pc:sldMk cId="2206066209" sldId="1433"/>
            <ac:spMk id="16" creationId="{3586FFB0-E16C-F704-F07E-C2A3A265DA79}"/>
          </ac:spMkLst>
        </pc:spChg>
        <pc:spChg chg="add mod">
          <ac:chgData name="张承勇" userId="04ec64db-0e6d-4542-b62f-9b650ffe9ad6" providerId="ADAL" clId="{F0A50694-F97C-4200-A8A9-73B3CB59FFCE}" dt="2023-04-06T01:31:59.358" v="5555" actId="1076"/>
          <ac:spMkLst>
            <pc:docMk/>
            <pc:sldMk cId="2206066209" sldId="1433"/>
            <ac:spMk id="18" creationId="{608B8235-6CAE-5C8D-9767-0C5D1CDF0725}"/>
          </ac:spMkLst>
        </pc:spChg>
        <pc:grpChg chg="del">
          <ac:chgData name="张承勇" userId="04ec64db-0e6d-4542-b62f-9b650ffe9ad6" providerId="ADAL" clId="{F0A50694-F97C-4200-A8A9-73B3CB59FFCE}" dt="2023-04-05T14:05:17.465" v="5055" actId="478"/>
          <ac:grpSpMkLst>
            <pc:docMk/>
            <pc:sldMk cId="2206066209" sldId="1433"/>
            <ac:grpSpMk id="15" creationId="{0067BBF8-B499-7657-896E-8EC244D16E49}"/>
          </ac:grpSpMkLst>
        </pc:grpChg>
        <pc:picChg chg="add mod">
          <ac:chgData name="张承勇" userId="04ec64db-0e6d-4542-b62f-9b650ffe9ad6" providerId="ADAL" clId="{F0A50694-F97C-4200-A8A9-73B3CB59FFCE}" dt="2023-04-05T14:47:09.449" v="5303" actId="1076"/>
          <ac:picMkLst>
            <pc:docMk/>
            <pc:sldMk cId="2206066209" sldId="1433"/>
            <ac:picMk id="5" creationId="{A1A6AE19-B3E1-E5FB-1F55-269210676CC3}"/>
          </ac:picMkLst>
        </pc:picChg>
        <pc:picChg chg="add mod">
          <ac:chgData name="张承勇" userId="04ec64db-0e6d-4542-b62f-9b650ffe9ad6" providerId="ADAL" clId="{F0A50694-F97C-4200-A8A9-73B3CB59FFCE}" dt="2023-04-05T14:51:42.948" v="5405" actId="1076"/>
          <ac:picMkLst>
            <pc:docMk/>
            <pc:sldMk cId="2206066209" sldId="1433"/>
            <ac:picMk id="13" creationId="{2DC853B0-6FE3-EEFF-B929-8EBD39CE20C9}"/>
          </ac:picMkLst>
        </pc:picChg>
      </pc:sldChg>
      <pc:sldMasterChg chg="delSldLayout">
        <pc:chgData name="张承勇" userId="04ec64db-0e6d-4542-b62f-9b650ffe9ad6" providerId="ADAL" clId="{F0A50694-F97C-4200-A8A9-73B3CB59FFCE}" dt="2023-04-04T10:27:56.974" v="1786" actId="47"/>
        <pc:sldMasterMkLst>
          <pc:docMk/>
          <pc:sldMasterMk cId="173365546" sldId="2147483648"/>
        </pc:sldMasterMkLst>
        <pc:sldLayoutChg chg="del">
          <pc:chgData name="张承勇" userId="04ec64db-0e6d-4542-b62f-9b650ffe9ad6" providerId="ADAL" clId="{F0A50694-F97C-4200-A8A9-73B3CB59FFCE}" dt="2023-04-04T10:27:56.974" v="1786" actId="47"/>
          <pc:sldLayoutMkLst>
            <pc:docMk/>
            <pc:sldMasterMk cId="173365546" sldId="2147483648"/>
            <pc:sldLayoutMk cId="1919495779" sldId="2147483650"/>
          </pc:sldLayoutMkLst>
        </pc:sldLayoutChg>
      </pc:sldMasterChg>
    </pc:docChg>
  </pc:docChgLst>
  <pc:docChgLst>
    <pc:chgData name="张承勇" userId="04ec64db-0e6d-4542-b62f-9b650ffe9ad6" providerId="ADAL" clId="{CB1C84CB-DF16-4C22-9C2F-38993878C2EB}"/>
    <pc:docChg chg="undo redo custSel addSld delSld modSld modSection">
      <pc:chgData name="张承勇" userId="04ec64db-0e6d-4542-b62f-9b650ffe9ad6" providerId="ADAL" clId="{CB1C84CB-DF16-4C22-9C2F-38993878C2EB}" dt="2026-01-25T00:25:28.443" v="1197" actId="1076"/>
      <pc:docMkLst>
        <pc:docMk/>
      </pc:docMkLst>
      <pc:sldChg chg="modSp mod">
        <pc:chgData name="张承勇" userId="04ec64db-0e6d-4542-b62f-9b650ffe9ad6" providerId="ADAL" clId="{CB1C84CB-DF16-4C22-9C2F-38993878C2EB}" dt="2026-01-24T23:20:28.893" v="919" actId="2711"/>
        <pc:sldMkLst>
          <pc:docMk/>
          <pc:sldMk cId="164249384" sldId="256"/>
        </pc:sldMkLst>
        <pc:spChg chg="mod">
          <ac:chgData name="张承勇" userId="04ec64db-0e6d-4542-b62f-9b650ffe9ad6" providerId="ADAL" clId="{CB1C84CB-DF16-4C22-9C2F-38993878C2EB}" dt="2026-01-23T13:35:04.675" v="2" actId="404"/>
          <ac:spMkLst>
            <pc:docMk/>
            <pc:sldMk cId="164249384" sldId="256"/>
            <ac:spMk id="9" creationId="{F0C92AB2-EBF4-44AC-84B3-31CD36B74031}"/>
          </ac:spMkLst>
        </pc:spChg>
        <pc:spChg chg="mod">
          <ac:chgData name="张承勇" userId="04ec64db-0e6d-4542-b62f-9b650ffe9ad6" providerId="ADAL" clId="{CB1C84CB-DF16-4C22-9C2F-38993878C2EB}" dt="2026-01-24T23:20:28.893" v="919" actId="2711"/>
          <ac:spMkLst>
            <pc:docMk/>
            <pc:sldMk cId="164249384" sldId="256"/>
            <ac:spMk id="13" creationId="{25A63979-AE58-4BF5-B764-72CFCF6DBEFB}"/>
          </ac:spMkLst>
        </pc:spChg>
      </pc:sldChg>
      <pc:sldChg chg="modSp mod">
        <pc:chgData name="张承勇" userId="04ec64db-0e6d-4542-b62f-9b650ffe9ad6" providerId="ADAL" clId="{CB1C84CB-DF16-4C22-9C2F-38993878C2EB}" dt="2026-01-25T00:18:58.172" v="1163" actId="113"/>
        <pc:sldMkLst>
          <pc:docMk/>
          <pc:sldMk cId="1833938794" sldId="257"/>
        </pc:sldMkLst>
        <pc:spChg chg="mod">
          <ac:chgData name="张承勇" userId="04ec64db-0e6d-4542-b62f-9b650ffe9ad6" providerId="ADAL" clId="{CB1C84CB-DF16-4C22-9C2F-38993878C2EB}" dt="2026-01-25T00:18:58.172" v="1163" actId="113"/>
          <ac:spMkLst>
            <pc:docMk/>
            <pc:sldMk cId="1833938794" sldId="257"/>
            <ac:spMk id="5" creationId="{94FCCAB9-6B4D-4AA8-BA33-391191440DB4}"/>
          </ac:spMkLst>
        </pc:spChg>
      </pc:sldChg>
      <pc:sldChg chg="addSp delSp modSp del mod delAnim modAnim">
        <pc:chgData name="张承勇" userId="04ec64db-0e6d-4542-b62f-9b650ffe9ad6" providerId="ADAL" clId="{CB1C84CB-DF16-4C22-9C2F-38993878C2EB}" dt="2026-01-24T23:04:41.772" v="802" actId="47"/>
        <pc:sldMkLst>
          <pc:docMk/>
          <pc:sldMk cId="943667958" sldId="1444"/>
        </pc:sldMkLst>
        <pc:spChg chg="mod">
          <ac:chgData name="张承勇" userId="04ec64db-0e6d-4542-b62f-9b650ffe9ad6" providerId="ADAL" clId="{CB1C84CB-DF16-4C22-9C2F-38993878C2EB}" dt="2026-01-23T14:43:18.997" v="388" actId="1076"/>
          <ac:spMkLst>
            <pc:docMk/>
            <pc:sldMk cId="943667958" sldId="1444"/>
            <ac:spMk id="28" creationId="{8F3A138E-8F0E-4CAC-8E3F-49BACB77C4EA}"/>
          </ac:spMkLst>
        </pc:spChg>
        <pc:spChg chg="mod">
          <ac:chgData name="张承勇" userId="04ec64db-0e6d-4542-b62f-9b650ffe9ad6" providerId="ADAL" clId="{CB1C84CB-DF16-4C22-9C2F-38993878C2EB}" dt="2026-01-23T14:43:33.395" v="391" actId="1076"/>
          <ac:spMkLst>
            <pc:docMk/>
            <pc:sldMk cId="943667958" sldId="1444"/>
            <ac:spMk id="38" creationId="{4EB099DA-5898-44E1-A732-C7EDA947A375}"/>
          </ac:spMkLst>
        </pc:spChg>
        <pc:spChg chg="add del mod">
          <ac:chgData name="张承勇" userId="04ec64db-0e6d-4542-b62f-9b650ffe9ad6" providerId="ADAL" clId="{CB1C84CB-DF16-4C22-9C2F-38993878C2EB}" dt="2026-01-23T14:48:45.622" v="416"/>
          <ac:spMkLst>
            <pc:docMk/>
            <pc:sldMk cId="943667958" sldId="1444"/>
            <ac:spMk id="39" creationId="{8C1E0D89-BE6B-4D49-9254-1305BF3D9D44}"/>
          </ac:spMkLst>
        </pc:spChg>
        <pc:grpChg chg="del">
          <ac:chgData name="张承勇" userId="04ec64db-0e6d-4542-b62f-9b650ffe9ad6" providerId="ADAL" clId="{CB1C84CB-DF16-4C22-9C2F-38993878C2EB}" dt="2026-01-23T14:42:31.005" v="380" actId="478"/>
          <ac:grpSpMkLst>
            <pc:docMk/>
            <pc:sldMk cId="943667958" sldId="1444"/>
            <ac:grpSpMk id="15" creationId="{38797A7F-11AF-4F1B-957A-1188B403D666}"/>
          </ac:grpSpMkLst>
        </pc:grpChg>
        <pc:grpChg chg="del">
          <ac:chgData name="张承勇" userId="04ec64db-0e6d-4542-b62f-9b650ffe9ad6" providerId="ADAL" clId="{CB1C84CB-DF16-4C22-9C2F-38993878C2EB}" dt="2026-01-23T14:42:28.198" v="378" actId="478"/>
          <ac:grpSpMkLst>
            <pc:docMk/>
            <pc:sldMk cId="943667958" sldId="1444"/>
            <ac:grpSpMk id="16" creationId="{D06000FE-FBAA-4BCE-A481-205BDC159866}"/>
          </ac:grpSpMkLst>
        </pc:grpChg>
        <pc:grpChg chg="del">
          <ac:chgData name="张承勇" userId="04ec64db-0e6d-4542-b62f-9b650ffe9ad6" providerId="ADAL" clId="{CB1C84CB-DF16-4C22-9C2F-38993878C2EB}" dt="2026-01-23T14:42:29.111" v="379" actId="478"/>
          <ac:grpSpMkLst>
            <pc:docMk/>
            <pc:sldMk cId="943667958" sldId="1444"/>
            <ac:grpSpMk id="17" creationId="{003C304F-0378-490B-91AD-83DB01A57961}"/>
          </ac:grpSpMkLst>
        </pc:grpChg>
        <pc:grpChg chg="mod">
          <ac:chgData name="张承勇" userId="04ec64db-0e6d-4542-b62f-9b650ffe9ad6" providerId="ADAL" clId="{CB1C84CB-DF16-4C22-9C2F-38993878C2EB}" dt="2026-01-23T14:43:02.888" v="386" actId="1076"/>
          <ac:grpSpMkLst>
            <pc:docMk/>
            <pc:sldMk cId="943667958" sldId="1444"/>
            <ac:grpSpMk id="21" creationId="{4BCFFBC4-708E-48C5-AC6D-86F7F3435C1F}"/>
          </ac:grpSpMkLst>
        </pc:grpChg>
        <pc:grpChg chg="mod">
          <ac:chgData name="张承勇" userId="04ec64db-0e6d-4542-b62f-9b650ffe9ad6" providerId="ADAL" clId="{CB1C84CB-DF16-4C22-9C2F-38993878C2EB}" dt="2026-01-23T14:43:25.774" v="389" actId="1076"/>
          <ac:grpSpMkLst>
            <pc:docMk/>
            <pc:sldMk cId="943667958" sldId="1444"/>
            <ac:grpSpMk id="30" creationId="{4322F32A-D9FB-4DC4-A966-53460A87410B}"/>
          </ac:grpSpMkLst>
        </pc:grpChg>
        <pc:grpChg chg="mod">
          <ac:chgData name="张承勇" userId="04ec64db-0e6d-4542-b62f-9b650ffe9ad6" providerId="ADAL" clId="{CB1C84CB-DF16-4C22-9C2F-38993878C2EB}" dt="2026-01-23T14:43:10.966" v="387" actId="1076"/>
          <ac:grpSpMkLst>
            <pc:docMk/>
            <pc:sldMk cId="943667958" sldId="1444"/>
            <ac:grpSpMk id="45" creationId="{C1177B95-1B4A-451E-B6F7-E27996A8F2B4}"/>
          </ac:grpSpMkLst>
        </pc:grpChg>
      </pc:sldChg>
      <pc:sldChg chg="addSp delSp modSp mod">
        <pc:chgData name="张承勇" userId="04ec64db-0e6d-4542-b62f-9b650ffe9ad6" providerId="ADAL" clId="{CB1C84CB-DF16-4C22-9C2F-38993878C2EB}" dt="2026-01-24T23:13:01.870" v="875" actId="1076"/>
        <pc:sldMkLst>
          <pc:docMk/>
          <pc:sldMk cId="1941918455" sldId="1445"/>
        </pc:sldMkLst>
        <pc:spChg chg="mod">
          <ac:chgData name="张承勇" userId="04ec64db-0e6d-4542-b62f-9b650ffe9ad6" providerId="ADAL" clId="{CB1C84CB-DF16-4C22-9C2F-38993878C2EB}" dt="2026-01-24T23:11:43.039" v="854" actId="571"/>
          <ac:spMkLst>
            <pc:docMk/>
            <pc:sldMk cId="1941918455" sldId="1445"/>
            <ac:spMk id="8" creationId="{7DB8EBD4-94DF-CC1A-6A3D-65DAFE981545}"/>
          </ac:spMkLst>
        </pc:spChg>
        <pc:spChg chg="mod">
          <ac:chgData name="张承勇" userId="04ec64db-0e6d-4542-b62f-9b650ffe9ad6" providerId="ADAL" clId="{CB1C84CB-DF16-4C22-9C2F-38993878C2EB}" dt="2026-01-24T23:11:43.039" v="854" actId="571"/>
          <ac:spMkLst>
            <pc:docMk/>
            <pc:sldMk cId="1941918455" sldId="1445"/>
            <ac:spMk id="15" creationId="{5DE7D158-E602-486A-AD2B-13F4E6AB6579}"/>
          </ac:spMkLst>
        </pc:spChg>
        <pc:spChg chg="del">
          <ac:chgData name="张承勇" userId="04ec64db-0e6d-4542-b62f-9b650ffe9ad6" providerId="ADAL" clId="{CB1C84CB-DF16-4C22-9C2F-38993878C2EB}" dt="2026-01-24T23:11:23.071" v="852" actId="478"/>
          <ac:spMkLst>
            <pc:docMk/>
            <pc:sldMk cId="1941918455" sldId="1445"/>
            <ac:spMk id="17" creationId="{CCD5F9F9-EACC-4713-9A6C-94D523587DCF}"/>
          </ac:spMkLst>
        </pc:spChg>
        <pc:spChg chg="add mod">
          <ac:chgData name="张承勇" userId="04ec64db-0e6d-4542-b62f-9b650ffe9ad6" providerId="ADAL" clId="{CB1C84CB-DF16-4C22-9C2F-38993878C2EB}" dt="2026-01-24T23:13:01.870" v="875" actId="1076"/>
          <ac:spMkLst>
            <pc:docMk/>
            <pc:sldMk cId="1941918455" sldId="1445"/>
            <ac:spMk id="18" creationId="{0E6F9BF1-E52F-4739-B911-24925CE80398}"/>
          </ac:spMkLst>
        </pc:spChg>
        <pc:spChg chg="mod">
          <ac:chgData name="张承勇" userId="04ec64db-0e6d-4542-b62f-9b650ffe9ad6" providerId="ADAL" clId="{CB1C84CB-DF16-4C22-9C2F-38993878C2EB}" dt="2026-01-24T23:11:43.039" v="854" actId="571"/>
          <ac:spMkLst>
            <pc:docMk/>
            <pc:sldMk cId="1941918455" sldId="1445"/>
            <ac:spMk id="26" creationId="{47FC0A0B-15FD-4C86-9B2C-75B0A600323F}"/>
          </ac:spMkLst>
        </pc:spChg>
        <pc:grpChg chg="mod">
          <ac:chgData name="张承勇" userId="04ec64db-0e6d-4542-b62f-9b650ffe9ad6" providerId="ADAL" clId="{CB1C84CB-DF16-4C22-9C2F-38993878C2EB}" dt="2026-01-24T23:11:43.039" v="854" actId="571"/>
          <ac:grpSpMkLst>
            <pc:docMk/>
            <pc:sldMk cId="1941918455" sldId="1445"/>
            <ac:grpSpMk id="2" creationId="{55553D12-126C-4E55-88A6-E1473AADFB99}"/>
          </ac:grpSpMkLst>
        </pc:grpChg>
        <pc:grpChg chg="mod">
          <ac:chgData name="张承勇" userId="04ec64db-0e6d-4542-b62f-9b650ffe9ad6" providerId="ADAL" clId="{CB1C84CB-DF16-4C22-9C2F-38993878C2EB}" dt="2026-01-24T23:11:43.039" v="854" actId="571"/>
          <ac:grpSpMkLst>
            <pc:docMk/>
            <pc:sldMk cId="1941918455" sldId="1445"/>
            <ac:grpSpMk id="5" creationId="{AB10E6DE-D898-458E-8DFD-83B336E81349}"/>
          </ac:grpSpMkLst>
        </pc:grpChg>
        <pc:grpChg chg="mod">
          <ac:chgData name="张承勇" userId="04ec64db-0e6d-4542-b62f-9b650ffe9ad6" providerId="ADAL" clId="{CB1C84CB-DF16-4C22-9C2F-38993878C2EB}" dt="2026-01-24T23:11:43.039" v="854" actId="571"/>
          <ac:grpSpMkLst>
            <pc:docMk/>
            <pc:sldMk cId="1941918455" sldId="1445"/>
            <ac:grpSpMk id="9" creationId="{8908C58C-58A9-7442-23B7-5FFF7C365FD6}"/>
          </ac:grpSpMkLst>
        </pc:grpChg>
        <pc:picChg chg="mod">
          <ac:chgData name="张承勇" userId="04ec64db-0e6d-4542-b62f-9b650ffe9ad6" providerId="ADAL" clId="{CB1C84CB-DF16-4C22-9C2F-38993878C2EB}" dt="2026-01-24T23:11:43.039" v="854" actId="571"/>
          <ac:picMkLst>
            <pc:docMk/>
            <pc:sldMk cId="1941918455" sldId="1445"/>
            <ac:picMk id="10" creationId="{25545BC3-FD91-43DA-9C72-26F60C645E82}"/>
          </ac:picMkLst>
        </pc:picChg>
      </pc:sldChg>
      <pc:sldChg chg="modSp mod">
        <pc:chgData name="张承勇" userId="04ec64db-0e6d-4542-b62f-9b650ffe9ad6" providerId="ADAL" clId="{CB1C84CB-DF16-4C22-9C2F-38993878C2EB}" dt="2026-01-24T22:58:52.400" v="746" actId="404"/>
        <pc:sldMkLst>
          <pc:docMk/>
          <pc:sldMk cId="2328669376" sldId="1448"/>
        </pc:sldMkLst>
        <pc:spChg chg="mod">
          <ac:chgData name="张承勇" userId="04ec64db-0e6d-4542-b62f-9b650ffe9ad6" providerId="ADAL" clId="{CB1C84CB-DF16-4C22-9C2F-38993878C2EB}" dt="2026-01-24T22:58:52.400" v="746" actId="404"/>
          <ac:spMkLst>
            <pc:docMk/>
            <pc:sldMk cId="2328669376" sldId="1448"/>
            <ac:spMk id="12" creationId="{857041C0-09B3-4886-9831-5D490A39EA6F}"/>
          </ac:spMkLst>
        </pc:spChg>
      </pc:sldChg>
      <pc:sldChg chg="modSp mod modAnim">
        <pc:chgData name="张承勇" userId="04ec64db-0e6d-4542-b62f-9b650ffe9ad6" providerId="ADAL" clId="{CB1C84CB-DF16-4C22-9C2F-38993878C2EB}" dt="2026-01-25T00:25:28.443" v="1197" actId="1076"/>
        <pc:sldMkLst>
          <pc:docMk/>
          <pc:sldMk cId="931794072" sldId="1451"/>
        </pc:sldMkLst>
        <pc:spChg chg="mod">
          <ac:chgData name="张承勇" userId="04ec64db-0e6d-4542-b62f-9b650ffe9ad6" providerId="ADAL" clId="{CB1C84CB-DF16-4C22-9C2F-38993878C2EB}" dt="2026-01-24T22:48:10.016" v="600" actId="1076"/>
          <ac:spMkLst>
            <pc:docMk/>
            <pc:sldMk cId="931794072" sldId="1451"/>
            <ac:spMk id="9" creationId="{7666F5E1-F1CF-4570-9974-0B64DA1735D0}"/>
          </ac:spMkLst>
        </pc:spChg>
        <pc:spChg chg="mod">
          <ac:chgData name="张承勇" userId="04ec64db-0e6d-4542-b62f-9b650ffe9ad6" providerId="ADAL" clId="{CB1C84CB-DF16-4C22-9C2F-38993878C2EB}" dt="2026-01-25T00:25:28.443" v="1197" actId="1076"/>
          <ac:spMkLst>
            <pc:docMk/>
            <pc:sldMk cId="931794072" sldId="1451"/>
            <ac:spMk id="22" creationId="{57B11A01-200C-46BD-BBC1-FA273476E5AC}"/>
          </ac:spMkLst>
        </pc:spChg>
        <pc:picChg chg="mod">
          <ac:chgData name="张承勇" userId="04ec64db-0e6d-4542-b62f-9b650ffe9ad6" providerId="ADAL" clId="{CB1C84CB-DF16-4C22-9C2F-38993878C2EB}" dt="2026-01-24T22:48:04.839" v="599" actId="1076"/>
          <ac:picMkLst>
            <pc:docMk/>
            <pc:sldMk cId="931794072" sldId="1451"/>
            <ac:picMk id="3" creationId="{34B3BDD0-2F28-49AC-881A-14094CE4D710}"/>
          </ac:picMkLst>
        </pc:picChg>
      </pc:sldChg>
      <pc:sldChg chg="addSp delSp modSp mod modAnim">
        <pc:chgData name="张承勇" userId="04ec64db-0e6d-4542-b62f-9b650ffe9ad6" providerId="ADAL" clId="{CB1C84CB-DF16-4C22-9C2F-38993878C2EB}" dt="2026-01-25T00:21:35.641" v="1182" actId="20577"/>
        <pc:sldMkLst>
          <pc:docMk/>
          <pc:sldMk cId="1906537100" sldId="1453"/>
        </pc:sldMkLst>
        <pc:spChg chg="mod">
          <ac:chgData name="张承勇" userId="04ec64db-0e6d-4542-b62f-9b650ffe9ad6" providerId="ADAL" clId="{CB1C84CB-DF16-4C22-9C2F-38993878C2EB}" dt="2026-01-24T23:03:14.153" v="799" actId="20577"/>
          <ac:spMkLst>
            <pc:docMk/>
            <pc:sldMk cId="1906537100" sldId="1453"/>
            <ac:spMk id="3" creationId="{0CA75DDF-C6BF-E7A2-8C5C-B292D0D3645D}"/>
          </ac:spMkLst>
        </pc:spChg>
        <pc:spChg chg="mod">
          <ac:chgData name="张承勇" userId="04ec64db-0e6d-4542-b62f-9b650ffe9ad6" providerId="ADAL" clId="{CB1C84CB-DF16-4C22-9C2F-38993878C2EB}" dt="2026-01-23T15:04:57.046" v="492"/>
          <ac:spMkLst>
            <pc:docMk/>
            <pc:sldMk cId="1906537100" sldId="1453"/>
            <ac:spMk id="6" creationId="{7A94735D-6EDD-A151-B74F-99DDBAF152AC}"/>
          </ac:spMkLst>
        </pc:spChg>
        <pc:spChg chg="mod">
          <ac:chgData name="张承勇" userId="04ec64db-0e6d-4542-b62f-9b650ffe9ad6" providerId="ADAL" clId="{CB1C84CB-DF16-4C22-9C2F-38993878C2EB}" dt="2026-01-25T00:19:29.123" v="1172"/>
          <ac:spMkLst>
            <pc:docMk/>
            <pc:sldMk cId="1906537100" sldId="1453"/>
            <ac:spMk id="11" creationId="{8D9B8FEC-5E48-49CE-BE22-88241FEC7073}"/>
          </ac:spMkLst>
        </pc:spChg>
        <pc:spChg chg="mod">
          <ac:chgData name="张承勇" userId="04ec64db-0e6d-4542-b62f-9b650ffe9ad6" providerId="ADAL" clId="{CB1C84CB-DF16-4C22-9C2F-38993878C2EB}" dt="2026-01-23T15:05:25.175" v="499" actId="14100"/>
          <ac:spMkLst>
            <pc:docMk/>
            <pc:sldMk cId="1906537100" sldId="1453"/>
            <ac:spMk id="13" creationId="{8B63B8D1-37BF-4B0A-BB42-C758F5AE1996}"/>
          </ac:spMkLst>
        </pc:spChg>
        <pc:spChg chg="mod">
          <ac:chgData name="张承勇" userId="04ec64db-0e6d-4542-b62f-9b650ffe9ad6" providerId="ADAL" clId="{CB1C84CB-DF16-4C22-9C2F-38993878C2EB}" dt="2026-01-25T00:21:35.641" v="1182" actId="20577"/>
          <ac:spMkLst>
            <pc:docMk/>
            <pc:sldMk cId="1906537100" sldId="1453"/>
            <ac:spMk id="14" creationId="{F4002AA1-8513-4EB7-9CB4-597C5DDD5404}"/>
          </ac:spMkLst>
        </pc:spChg>
        <pc:spChg chg="add mod">
          <ac:chgData name="张承勇" userId="04ec64db-0e6d-4542-b62f-9b650ffe9ad6" providerId="ADAL" clId="{CB1C84CB-DF16-4C22-9C2F-38993878C2EB}" dt="2026-01-23T14:37:27.941" v="249" actId="164"/>
          <ac:spMkLst>
            <pc:docMk/>
            <pc:sldMk cId="1906537100" sldId="1453"/>
            <ac:spMk id="15" creationId="{4A387F7E-AE1D-4C3F-8B34-A7C663C10706}"/>
          </ac:spMkLst>
        </pc:spChg>
        <pc:grpChg chg="mod">
          <ac:chgData name="张承勇" userId="04ec64db-0e6d-4542-b62f-9b650ffe9ad6" providerId="ADAL" clId="{CB1C84CB-DF16-4C22-9C2F-38993878C2EB}" dt="2026-01-23T14:37:27.941" v="249" actId="164"/>
          <ac:grpSpMkLst>
            <pc:docMk/>
            <pc:sldMk cId="1906537100" sldId="1453"/>
            <ac:grpSpMk id="4" creationId="{4489729C-A78C-9DF6-D230-97D80A7F24AE}"/>
          </ac:grpSpMkLst>
        </pc:grpChg>
        <pc:grpChg chg="add mod ord">
          <ac:chgData name="张承勇" userId="04ec64db-0e6d-4542-b62f-9b650ffe9ad6" providerId="ADAL" clId="{CB1C84CB-DF16-4C22-9C2F-38993878C2EB}" dt="2026-01-24T09:03:02.770" v="539" actId="1076"/>
          <ac:grpSpMkLst>
            <pc:docMk/>
            <pc:sldMk cId="1906537100" sldId="1453"/>
            <ac:grpSpMk id="7" creationId="{C686DF45-711D-4284-B63B-CA9DCCE3B709}"/>
          </ac:grpSpMkLst>
        </pc:grpChg>
        <pc:grpChg chg="del">
          <ac:chgData name="张承勇" userId="04ec64db-0e6d-4542-b62f-9b650ffe9ad6" providerId="ADAL" clId="{CB1C84CB-DF16-4C22-9C2F-38993878C2EB}" dt="2026-01-23T14:28:16.123" v="177" actId="478"/>
          <ac:grpSpMkLst>
            <pc:docMk/>
            <pc:sldMk cId="1906537100" sldId="1453"/>
            <ac:grpSpMk id="26" creationId="{6252B4B5-DF8C-4486-B8AB-3BDAFA6EAB7F}"/>
          </ac:grpSpMkLst>
        </pc:grpChg>
        <pc:picChg chg="mod">
          <ac:chgData name="张承勇" userId="04ec64db-0e6d-4542-b62f-9b650ffe9ad6" providerId="ADAL" clId="{CB1C84CB-DF16-4C22-9C2F-38993878C2EB}" dt="2026-01-23T14:33:19.473" v="211" actId="1076"/>
          <ac:picMkLst>
            <pc:docMk/>
            <pc:sldMk cId="1906537100" sldId="1453"/>
            <ac:picMk id="5" creationId="{5E548FBB-EDAB-08F4-F38A-EE8AEA6A8DC2}"/>
          </ac:picMkLst>
        </pc:picChg>
      </pc:sldChg>
      <pc:sldChg chg="modSp mod modAnim">
        <pc:chgData name="张承勇" userId="04ec64db-0e6d-4542-b62f-9b650ffe9ad6" providerId="ADAL" clId="{CB1C84CB-DF16-4C22-9C2F-38993878C2EB}" dt="2026-01-25T00:06:26.912" v="1029" actId="166"/>
        <pc:sldMkLst>
          <pc:docMk/>
          <pc:sldMk cId="3792842666" sldId="1473"/>
        </pc:sldMkLst>
        <pc:spChg chg="mod">
          <ac:chgData name="张承勇" userId="04ec64db-0e6d-4542-b62f-9b650ffe9ad6" providerId="ADAL" clId="{CB1C84CB-DF16-4C22-9C2F-38993878C2EB}" dt="2026-01-24T23:23:06.778" v="924" actId="14100"/>
          <ac:spMkLst>
            <pc:docMk/>
            <pc:sldMk cId="3792842666" sldId="1473"/>
            <ac:spMk id="7" creationId="{F4D85F19-6837-4FA7-A4F2-62EABE369E85}"/>
          </ac:spMkLst>
        </pc:spChg>
        <pc:spChg chg="mod">
          <ac:chgData name="张承勇" userId="04ec64db-0e6d-4542-b62f-9b650ffe9ad6" providerId="ADAL" clId="{CB1C84CB-DF16-4C22-9C2F-38993878C2EB}" dt="2026-01-24T22:55:11.735" v="717" actId="14100"/>
          <ac:spMkLst>
            <pc:docMk/>
            <pc:sldMk cId="3792842666" sldId="1473"/>
            <ac:spMk id="11" creationId="{323096C2-B8F1-4B1B-939E-0B091F32096F}"/>
          </ac:spMkLst>
        </pc:spChg>
        <pc:spChg chg="mod">
          <ac:chgData name="张承勇" userId="04ec64db-0e6d-4542-b62f-9b650ffe9ad6" providerId="ADAL" clId="{CB1C84CB-DF16-4C22-9C2F-38993878C2EB}" dt="2026-01-24T22:55:04.570" v="715" actId="1076"/>
          <ac:spMkLst>
            <pc:docMk/>
            <pc:sldMk cId="3792842666" sldId="1473"/>
            <ac:spMk id="12" creationId="{D9C700B5-EE2E-4D1A-B6B4-8338C265DF9D}"/>
          </ac:spMkLst>
        </pc:spChg>
        <pc:spChg chg="mod">
          <ac:chgData name="张承勇" userId="04ec64db-0e6d-4542-b62f-9b650ffe9ad6" providerId="ADAL" clId="{CB1C84CB-DF16-4C22-9C2F-38993878C2EB}" dt="2026-01-24T22:57:31.558" v="738" actId="1076"/>
          <ac:spMkLst>
            <pc:docMk/>
            <pc:sldMk cId="3792842666" sldId="1473"/>
            <ac:spMk id="17" creationId="{0D963621-F921-42D3-B93E-6DCCD6D2AF76}"/>
          </ac:spMkLst>
        </pc:spChg>
        <pc:spChg chg="mod ord">
          <ac:chgData name="张承勇" userId="04ec64db-0e6d-4542-b62f-9b650ffe9ad6" providerId="ADAL" clId="{CB1C84CB-DF16-4C22-9C2F-38993878C2EB}" dt="2026-01-25T00:06:26.912" v="1029" actId="166"/>
          <ac:spMkLst>
            <pc:docMk/>
            <pc:sldMk cId="3792842666" sldId="1473"/>
            <ac:spMk id="18" creationId="{5D2847D4-DBB7-4FB3-9B55-9E2BE4AFC33A}"/>
          </ac:spMkLst>
        </pc:spChg>
        <pc:spChg chg="mod">
          <ac:chgData name="张承勇" userId="04ec64db-0e6d-4542-b62f-9b650ffe9ad6" providerId="ADAL" clId="{CB1C84CB-DF16-4C22-9C2F-38993878C2EB}" dt="2026-01-24T22:57:26.933" v="737" actId="1076"/>
          <ac:spMkLst>
            <pc:docMk/>
            <pc:sldMk cId="3792842666" sldId="1473"/>
            <ac:spMk id="22" creationId="{5BCBC036-8B50-4F41-ABF4-80585ED8503E}"/>
          </ac:spMkLst>
        </pc:spChg>
        <pc:grpChg chg="mod">
          <ac:chgData name="张承勇" userId="04ec64db-0e6d-4542-b62f-9b650ffe9ad6" providerId="ADAL" clId="{CB1C84CB-DF16-4C22-9C2F-38993878C2EB}" dt="2026-01-24T22:56:12.463" v="733" actId="1076"/>
          <ac:grpSpMkLst>
            <pc:docMk/>
            <pc:sldMk cId="3792842666" sldId="1473"/>
            <ac:grpSpMk id="2" creationId="{9188CACF-C304-453C-97AE-FCDBA734014E}"/>
          </ac:grpSpMkLst>
        </pc:grpChg>
        <pc:picChg chg="mod ord">
          <ac:chgData name="张承勇" userId="04ec64db-0e6d-4542-b62f-9b650ffe9ad6" providerId="ADAL" clId="{CB1C84CB-DF16-4C22-9C2F-38993878C2EB}" dt="2026-01-24T22:56:10.504" v="732" actId="14100"/>
          <ac:picMkLst>
            <pc:docMk/>
            <pc:sldMk cId="3792842666" sldId="1473"/>
            <ac:picMk id="4" creationId="{BEA76ED2-9D3C-4A79-80D5-51595720F9DB}"/>
          </ac:picMkLst>
        </pc:picChg>
      </pc:sldChg>
      <pc:sldChg chg="addSp delSp modSp mod modAnim">
        <pc:chgData name="张承勇" userId="04ec64db-0e6d-4542-b62f-9b650ffe9ad6" providerId="ADAL" clId="{CB1C84CB-DF16-4C22-9C2F-38993878C2EB}" dt="2026-01-25T00:12:58.502" v="1133" actId="1076"/>
        <pc:sldMkLst>
          <pc:docMk/>
          <pc:sldMk cId="1931413200" sldId="1477"/>
        </pc:sldMkLst>
        <pc:spChg chg="mod">
          <ac:chgData name="张承勇" userId="04ec64db-0e6d-4542-b62f-9b650ffe9ad6" providerId="ADAL" clId="{CB1C84CB-DF16-4C22-9C2F-38993878C2EB}" dt="2026-01-23T14:16:10.873" v="36" actId="571"/>
          <ac:spMkLst>
            <pc:docMk/>
            <pc:sldMk cId="1931413200" sldId="1477"/>
            <ac:spMk id="11" creationId="{1EF97E2C-9D63-44A5-8360-DC23CC74F8F3}"/>
          </ac:spMkLst>
        </pc:spChg>
        <pc:spChg chg="mod">
          <ac:chgData name="张承勇" userId="04ec64db-0e6d-4542-b62f-9b650ffe9ad6" providerId="ADAL" clId="{CB1C84CB-DF16-4C22-9C2F-38993878C2EB}" dt="2026-01-23T14:16:10.873" v="36" actId="571"/>
          <ac:spMkLst>
            <pc:docMk/>
            <pc:sldMk cId="1931413200" sldId="1477"/>
            <ac:spMk id="13" creationId="{ECE86713-BB63-4064-A53F-E384C69EC531}"/>
          </ac:spMkLst>
        </pc:spChg>
        <pc:spChg chg="mod">
          <ac:chgData name="张承勇" userId="04ec64db-0e6d-4542-b62f-9b650ffe9ad6" providerId="ADAL" clId="{CB1C84CB-DF16-4C22-9C2F-38993878C2EB}" dt="2026-01-25T00:07:29.216" v="1030" actId="207"/>
          <ac:spMkLst>
            <pc:docMk/>
            <pc:sldMk cId="1931413200" sldId="1477"/>
            <ac:spMk id="15" creationId="{1613F1CC-C1E8-4380-9EF4-0AEC49329656}"/>
          </ac:spMkLst>
        </pc:spChg>
        <pc:spChg chg="mod">
          <ac:chgData name="张承勇" userId="04ec64db-0e6d-4542-b62f-9b650ffe9ad6" providerId="ADAL" clId="{CB1C84CB-DF16-4C22-9C2F-38993878C2EB}" dt="2026-01-23T14:16:10.873" v="36" actId="571"/>
          <ac:spMkLst>
            <pc:docMk/>
            <pc:sldMk cId="1931413200" sldId="1477"/>
            <ac:spMk id="16" creationId="{71C96FC6-5342-487A-9C47-21AD7F91AB18}"/>
          </ac:spMkLst>
        </pc:spChg>
        <pc:spChg chg="add del">
          <ac:chgData name="张承勇" userId="04ec64db-0e6d-4542-b62f-9b650ffe9ad6" providerId="ADAL" clId="{CB1C84CB-DF16-4C22-9C2F-38993878C2EB}" dt="2026-01-24T23:05:19.061" v="805" actId="22"/>
          <ac:spMkLst>
            <pc:docMk/>
            <pc:sldMk cId="1931413200" sldId="1477"/>
            <ac:spMk id="17" creationId="{59E7FCFD-4394-4E3D-B1ED-66147F9FBD81}"/>
          </ac:spMkLst>
        </pc:spChg>
        <pc:spChg chg="add del">
          <ac:chgData name="张承勇" userId="04ec64db-0e6d-4542-b62f-9b650ffe9ad6" providerId="ADAL" clId="{CB1C84CB-DF16-4C22-9C2F-38993878C2EB}" dt="2026-01-23T14:15:44.800" v="28" actId="22"/>
          <ac:spMkLst>
            <pc:docMk/>
            <pc:sldMk cId="1931413200" sldId="1477"/>
            <ac:spMk id="17" creationId="{A8704736-F33C-4513-9696-9ECC3D8BC0AD}"/>
          </ac:spMkLst>
        </pc:spChg>
        <pc:spChg chg="add mod">
          <ac:chgData name="张承勇" userId="04ec64db-0e6d-4542-b62f-9b650ffe9ad6" providerId="ADAL" clId="{CB1C84CB-DF16-4C22-9C2F-38993878C2EB}" dt="2026-01-23T14:16:10.873" v="36" actId="571"/>
          <ac:spMkLst>
            <pc:docMk/>
            <pc:sldMk cId="1931413200" sldId="1477"/>
            <ac:spMk id="18" creationId="{800F9EA7-5AC7-4BED-9C1F-119B1F5EAE85}"/>
          </ac:spMkLst>
        </pc:spChg>
        <pc:spChg chg="add mod">
          <ac:chgData name="张承勇" userId="04ec64db-0e6d-4542-b62f-9b650ffe9ad6" providerId="ADAL" clId="{CB1C84CB-DF16-4C22-9C2F-38993878C2EB}" dt="2026-01-24T08:38:14.675" v="523" actId="164"/>
          <ac:spMkLst>
            <pc:docMk/>
            <pc:sldMk cId="1931413200" sldId="1477"/>
            <ac:spMk id="19" creationId="{4626BA48-D460-48BE-93E7-15872104C36F}"/>
          </ac:spMkLst>
        </pc:spChg>
        <pc:spChg chg="add mod">
          <ac:chgData name="张承勇" userId="04ec64db-0e6d-4542-b62f-9b650ffe9ad6" providerId="ADAL" clId="{CB1C84CB-DF16-4C22-9C2F-38993878C2EB}" dt="2026-01-24T23:07:04.497" v="841" actId="14100"/>
          <ac:spMkLst>
            <pc:docMk/>
            <pc:sldMk cId="1931413200" sldId="1477"/>
            <ac:spMk id="20" creationId="{555966C4-5A42-4F4A-9FF9-4E05A50F1DDB}"/>
          </ac:spMkLst>
        </pc:spChg>
        <pc:spChg chg="add del">
          <ac:chgData name="张承勇" userId="04ec64db-0e6d-4542-b62f-9b650ffe9ad6" providerId="ADAL" clId="{CB1C84CB-DF16-4C22-9C2F-38993878C2EB}" dt="2026-01-24T23:05:29.585" v="810" actId="22"/>
          <ac:spMkLst>
            <pc:docMk/>
            <pc:sldMk cId="1931413200" sldId="1477"/>
            <ac:spMk id="21" creationId="{F1139CC1-5511-4418-A875-7F09D7936587}"/>
          </ac:spMkLst>
        </pc:spChg>
        <pc:spChg chg="add mod">
          <ac:chgData name="张承勇" userId="04ec64db-0e6d-4542-b62f-9b650ffe9ad6" providerId="ADAL" clId="{CB1C84CB-DF16-4C22-9C2F-38993878C2EB}" dt="2026-01-24T23:06:40.963" v="835" actId="6549"/>
          <ac:spMkLst>
            <pc:docMk/>
            <pc:sldMk cId="1931413200" sldId="1477"/>
            <ac:spMk id="23" creationId="{779C79B0-0A45-40B3-A66B-82102D862423}"/>
          </ac:spMkLst>
        </pc:spChg>
        <pc:spChg chg="mod">
          <ac:chgData name="张承勇" userId="04ec64db-0e6d-4542-b62f-9b650ffe9ad6" providerId="ADAL" clId="{CB1C84CB-DF16-4C22-9C2F-38993878C2EB}" dt="2026-01-24T23:05:15.019" v="803" actId="21"/>
          <ac:spMkLst>
            <pc:docMk/>
            <pc:sldMk cId="1931413200" sldId="1477"/>
            <ac:spMk id="24" creationId="{866CB914-1F53-4C06-8EBD-DB794E18669A}"/>
          </ac:spMkLst>
        </pc:spChg>
        <pc:spChg chg="add del">
          <ac:chgData name="张承勇" userId="04ec64db-0e6d-4542-b62f-9b650ffe9ad6" providerId="ADAL" clId="{CB1C84CB-DF16-4C22-9C2F-38993878C2EB}" dt="2026-01-24T23:05:43.903" v="816" actId="22"/>
          <ac:spMkLst>
            <pc:docMk/>
            <pc:sldMk cId="1931413200" sldId="1477"/>
            <ac:spMk id="25" creationId="{DC78397E-7ECF-4023-86FD-955BC8F5BB66}"/>
          </ac:spMkLst>
        </pc:spChg>
        <pc:spChg chg="add mod">
          <ac:chgData name="张承勇" userId="04ec64db-0e6d-4542-b62f-9b650ffe9ad6" providerId="ADAL" clId="{CB1C84CB-DF16-4C22-9C2F-38993878C2EB}" dt="2026-01-25T00:08:01.441" v="1038" actId="14100"/>
          <ac:spMkLst>
            <pc:docMk/>
            <pc:sldMk cId="1931413200" sldId="1477"/>
            <ac:spMk id="28" creationId="{259F9CE5-9B70-4FB6-9AAB-B4894724CD8A}"/>
          </ac:spMkLst>
        </pc:spChg>
        <pc:spChg chg="add del">
          <ac:chgData name="张承勇" userId="04ec64db-0e6d-4542-b62f-9b650ffe9ad6" providerId="ADAL" clId="{CB1C84CB-DF16-4C22-9C2F-38993878C2EB}" dt="2026-01-25T00:08:05.081" v="1042" actId="22"/>
          <ac:spMkLst>
            <pc:docMk/>
            <pc:sldMk cId="1931413200" sldId="1477"/>
            <ac:spMk id="29" creationId="{0ACA7A44-1BE8-4FAB-9A9A-5396A12BEC8A}"/>
          </ac:spMkLst>
        </pc:spChg>
        <pc:spChg chg="add mod">
          <ac:chgData name="张承勇" userId="04ec64db-0e6d-4542-b62f-9b650ffe9ad6" providerId="ADAL" clId="{CB1C84CB-DF16-4C22-9C2F-38993878C2EB}" dt="2026-01-25T00:12:58.502" v="1133" actId="1076"/>
          <ac:spMkLst>
            <pc:docMk/>
            <pc:sldMk cId="1931413200" sldId="1477"/>
            <ac:spMk id="31" creationId="{F4793CE1-8CDC-4C35-8AB2-1A64E50D269E}"/>
          </ac:spMkLst>
        </pc:spChg>
        <pc:spChg chg="add mod">
          <ac:chgData name="张承勇" userId="04ec64db-0e6d-4542-b62f-9b650ffe9ad6" providerId="ADAL" clId="{CB1C84CB-DF16-4C22-9C2F-38993878C2EB}" dt="2026-01-25T00:11:57.474" v="1118" actId="1076"/>
          <ac:spMkLst>
            <pc:docMk/>
            <pc:sldMk cId="1931413200" sldId="1477"/>
            <ac:spMk id="32" creationId="{FE2E68DA-EEFA-4065-998E-ED2D8FC05CB6}"/>
          </ac:spMkLst>
        </pc:spChg>
        <pc:spChg chg="mod">
          <ac:chgData name="张承勇" userId="04ec64db-0e6d-4542-b62f-9b650ffe9ad6" providerId="ADAL" clId="{CB1C84CB-DF16-4C22-9C2F-38993878C2EB}" dt="2026-01-25T00:12:10.818" v="1119" actId="571"/>
          <ac:spMkLst>
            <pc:docMk/>
            <pc:sldMk cId="1931413200" sldId="1477"/>
            <ac:spMk id="35" creationId="{1AFF3839-65DC-49CD-A2DC-51127E66AA9D}"/>
          </ac:spMkLst>
        </pc:spChg>
        <pc:spChg chg="mod">
          <ac:chgData name="张承勇" userId="04ec64db-0e6d-4542-b62f-9b650ffe9ad6" providerId="ADAL" clId="{CB1C84CB-DF16-4C22-9C2F-38993878C2EB}" dt="2026-01-25T00:12:10.818" v="1119" actId="571"/>
          <ac:spMkLst>
            <pc:docMk/>
            <pc:sldMk cId="1931413200" sldId="1477"/>
            <ac:spMk id="37" creationId="{A61489A9-BE47-4F5C-857D-09A187DE0E1E}"/>
          </ac:spMkLst>
        </pc:spChg>
        <pc:spChg chg="mod">
          <ac:chgData name="张承勇" userId="04ec64db-0e6d-4542-b62f-9b650ffe9ad6" providerId="ADAL" clId="{CB1C84CB-DF16-4C22-9C2F-38993878C2EB}" dt="2026-01-25T00:12:10.818" v="1119" actId="571"/>
          <ac:spMkLst>
            <pc:docMk/>
            <pc:sldMk cId="1931413200" sldId="1477"/>
            <ac:spMk id="40" creationId="{B54555C1-C749-4B91-B5EC-7728A239D4D7}"/>
          </ac:spMkLst>
        </pc:spChg>
        <pc:spChg chg="mod">
          <ac:chgData name="张承勇" userId="04ec64db-0e6d-4542-b62f-9b650ffe9ad6" providerId="ADAL" clId="{CB1C84CB-DF16-4C22-9C2F-38993878C2EB}" dt="2026-01-25T00:12:10.818" v="1119" actId="571"/>
          <ac:spMkLst>
            <pc:docMk/>
            <pc:sldMk cId="1931413200" sldId="1477"/>
            <ac:spMk id="42" creationId="{ADA67DF3-030C-477B-A554-22B75085EB0D}"/>
          </ac:spMkLst>
        </pc:spChg>
        <pc:spChg chg="add mod">
          <ac:chgData name="张承勇" userId="04ec64db-0e6d-4542-b62f-9b650ffe9ad6" providerId="ADAL" clId="{CB1C84CB-DF16-4C22-9C2F-38993878C2EB}" dt="2026-01-25T00:12:10.818" v="1119" actId="571"/>
          <ac:spMkLst>
            <pc:docMk/>
            <pc:sldMk cId="1931413200" sldId="1477"/>
            <ac:spMk id="43" creationId="{673139EB-1C84-41E7-9690-7A350BB6E80E}"/>
          </ac:spMkLst>
        </pc:spChg>
        <pc:spChg chg="mod">
          <ac:chgData name="张承勇" userId="04ec64db-0e6d-4542-b62f-9b650ffe9ad6" providerId="ADAL" clId="{CB1C84CB-DF16-4C22-9C2F-38993878C2EB}" dt="2026-01-25T00:12:12.837" v="1120" actId="571"/>
          <ac:spMkLst>
            <pc:docMk/>
            <pc:sldMk cId="1931413200" sldId="1477"/>
            <ac:spMk id="46" creationId="{13C29073-2B40-43F1-BEE8-AC9FFCC3990D}"/>
          </ac:spMkLst>
        </pc:spChg>
        <pc:spChg chg="mod">
          <ac:chgData name="张承勇" userId="04ec64db-0e6d-4542-b62f-9b650ffe9ad6" providerId="ADAL" clId="{CB1C84CB-DF16-4C22-9C2F-38993878C2EB}" dt="2026-01-25T00:12:12.837" v="1120" actId="571"/>
          <ac:spMkLst>
            <pc:docMk/>
            <pc:sldMk cId="1931413200" sldId="1477"/>
            <ac:spMk id="48" creationId="{4969DC36-CCFF-4C4A-910F-8F77F48822C4}"/>
          </ac:spMkLst>
        </pc:spChg>
        <pc:spChg chg="mod">
          <ac:chgData name="张承勇" userId="04ec64db-0e6d-4542-b62f-9b650ffe9ad6" providerId="ADAL" clId="{CB1C84CB-DF16-4C22-9C2F-38993878C2EB}" dt="2026-01-25T00:12:12.837" v="1120" actId="571"/>
          <ac:spMkLst>
            <pc:docMk/>
            <pc:sldMk cId="1931413200" sldId="1477"/>
            <ac:spMk id="50" creationId="{DA2F557A-AC11-4108-B3DF-5C8E28B8C820}"/>
          </ac:spMkLst>
        </pc:spChg>
        <pc:spChg chg="mod">
          <ac:chgData name="张承勇" userId="04ec64db-0e6d-4542-b62f-9b650ffe9ad6" providerId="ADAL" clId="{CB1C84CB-DF16-4C22-9C2F-38993878C2EB}" dt="2026-01-25T00:12:12.837" v="1120" actId="571"/>
          <ac:spMkLst>
            <pc:docMk/>
            <pc:sldMk cId="1931413200" sldId="1477"/>
            <ac:spMk id="52" creationId="{C0B1F99A-B817-4680-81DB-A8FFCDBF9B77}"/>
          </ac:spMkLst>
        </pc:spChg>
        <pc:spChg chg="add mod">
          <ac:chgData name="张承勇" userId="04ec64db-0e6d-4542-b62f-9b650ffe9ad6" providerId="ADAL" clId="{CB1C84CB-DF16-4C22-9C2F-38993878C2EB}" dt="2026-01-25T00:12:36.997" v="1126" actId="164"/>
          <ac:spMkLst>
            <pc:docMk/>
            <pc:sldMk cId="1931413200" sldId="1477"/>
            <ac:spMk id="53" creationId="{75E8AEED-351E-421E-86EC-4740263424AA}"/>
          </ac:spMkLst>
        </pc:spChg>
        <pc:grpChg chg="add mod">
          <ac:chgData name="张承勇" userId="04ec64db-0e6d-4542-b62f-9b650ffe9ad6" providerId="ADAL" clId="{CB1C84CB-DF16-4C22-9C2F-38993878C2EB}" dt="2026-01-25T00:12:36.997" v="1126" actId="164"/>
          <ac:grpSpMkLst>
            <pc:docMk/>
            <pc:sldMk cId="1931413200" sldId="1477"/>
            <ac:grpSpMk id="2" creationId="{33873461-72BF-478E-BD51-B4001AB1F531}"/>
          </ac:grpSpMkLst>
        </pc:grpChg>
        <pc:grpChg chg="mod">
          <ac:chgData name="张承勇" userId="04ec64db-0e6d-4542-b62f-9b650ffe9ad6" providerId="ADAL" clId="{CB1C84CB-DF16-4C22-9C2F-38993878C2EB}" dt="2026-01-24T08:38:14.675" v="523" actId="164"/>
          <ac:grpSpMkLst>
            <pc:docMk/>
            <pc:sldMk cId="1931413200" sldId="1477"/>
            <ac:grpSpMk id="8" creationId="{B07CE418-956C-4648-B6C5-1C38B1B247DC}"/>
          </ac:grpSpMkLst>
        </pc:grpChg>
        <pc:grpChg chg="mod">
          <ac:chgData name="张承勇" userId="04ec64db-0e6d-4542-b62f-9b650ffe9ad6" providerId="ADAL" clId="{CB1C84CB-DF16-4C22-9C2F-38993878C2EB}" dt="2026-01-23T14:16:10.873" v="36" actId="571"/>
          <ac:grpSpMkLst>
            <pc:docMk/>
            <pc:sldMk cId="1931413200" sldId="1477"/>
            <ac:grpSpMk id="10" creationId="{F9EC75AD-1DC9-4833-B2A9-45C86AB66CBA}"/>
          </ac:grpSpMkLst>
        </pc:grpChg>
        <pc:grpChg chg="mod">
          <ac:chgData name="张承勇" userId="04ec64db-0e6d-4542-b62f-9b650ffe9ad6" providerId="ADAL" clId="{CB1C84CB-DF16-4C22-9C2F-38993878C2EB}" dt="2026-01-23T14:16:10.873" v="36" actId="571"/>
          <ac:grpSpMkLst>
            <pc:docMk/>
            <pc:sldMk cId="1931413200" sldId="1477"/>
            <ac:grpSpMk id="12" creationId="{30E7E53E-4A45-4AB7-B6F2-09FAD11BDBA7}"/>
          </ac:grpSpMkLst>
        </pc:grpChg>
        <pc:grpChg chg="add mod">
          <ac:chgData name="张承勇" userId="04ec64db-0e6d-4542-b62f-9b650ffe9ad6" providerId="ADAL" clId="{CB1C84CB-DF16-4C22-9C2F-38993878C2EB}" dt="2026-01-25T00:12:40.027" v="1127" actId="1076"/>
          <ac:grpSpMkLst>
            <pc:docMk/>
            <pc:sldMk cId="1931413200" sldId="1477"/>
            <ac:grpSpMk id="30" creationId="{90EA3EF7-177D-4790-9762-91CFEE5FBDFF}"/>
          </ac:grpSpMkLst>
        </pc:grpChg>
        <pc:grpChg chg="add del mod">
          <ac:chgData name="张承勇" userId="04ec64db-0e6d-4542-b62f-9b650ffe9ad6" providerId="ADAL" clId="{CB1C84CB-DF16-4C22-9C2F-38993878C2EB}" dt="2026-01-25T00:12:24.357" v="1124" actId="478"/>
          <ac:grpSpMkLst>
            <pc:docMk/>
            <pc:sldMk cId="1931413200" sldId="1477"/>
            <ac:grpSpMk id="33" creationId="{84042EE7-5900-482F-BB58-535B907761B2}"/>
          </ac:grpSpMkLst>
        </pc:grpChg>
        <pc:grpChg chg="mod">
          <ac:chgData name="张承勇" userId="04ec64db-0e6d-4542-b62f-9b650ffe9ad6" providerId="ADAL" clId="{CB1C84CB-DF16-4C22-9C2F-38993878C2EB}" dt="2026-01-25T00:12:10.818" v="1119" actId="571"/>
          <ac:grpSpMkLst>
            <pc:docMk/>
            <pc:sldMk cId="1931413200" sldId="1477"/>
            <ac:grpSpMk id="34" creationId="{4963C440-2C79-4CF6-BA9A-6E3FD5E219BD}"/>
          </ac:grpSpMkLst>
        </pc:grpChg>
        <pc:grpChg chg="mod">
          <ac:chgData name="张承勇" userId="04ec64db-0e6d-4542-b62f-9b650ffe9ad6" providerId="ADAL" clId="{CB1C84CB-DF16-4C22-9C2F-38993878C2EB}" dt="2026-01-25T00:12:10.818" v="1119" actId="571"/>
          <ac:grpSpMkLst>
            <pc:docMk/>
            <pc:sldMk cId="1931413200" sldId="1477"/>
            <ac:grpSpMk id="36" creationId="{F6AB1BD9-21CB-44BA-9BAD-BFB7F4057A10}"/>
          </ac:grpSpMkLst>
        </pc:grpChg>
        <pc:grpChg chg="mod">
          <ac:chgData name="张承勇" userId="04ec64db-0e6d-4542-b62f-9b650ffe9ad6" providerId="ADAL" clId="{CB1C84CB-DF16-4C22-9C2F-38993878C2EB}" dt="2026-01-25T00:12:10.818" v="1119" actId="571"/>
          <ac:grpSpMkLst>
            <pc:docMk/>
            <pc:sldMk cId="1931413200" sldId="1477"/>
            <ac:grpSpMk id="39" creationId="{B8921F2D-FCD0-4082-95FE-179FC3CCF935}"/>
          </ac:grpSpMkLst>
        </pc:grpChg>
        <pc:grpChg chg="add del mod">
          <ac:chgData name="张承勇" userId="04ec64db-0e6d-4542-b62f-9b650ffe9ad6" providerId="ADAL" clId="{CB1C84CB-DF16-4C22-9C2F-38993878C2EB}" dt="2026-01-25T00:12:20.723" v="1122" actId="478"/>
          <ac:grpSpMkLst>
            <pc:docMk/>
            <pc:sldMk cId="1931413200" sldId="1477"/>
            <ac:grpSpMk id="44" creationId="{205F215B-67DF-46A4-9C04-AFE0FC35947C}"/>
          </ac:grpSpMkLst>
        </pc:grpChg>
        <pc:grpChg chg="mod">
          <ac:chgData name="张承勇" userId="04ec64db-0e6d-4542-b62f-9b650ffe9ad6" providerId="ADAL" clId="{CB1C84CB-DF16-4C22-9C2F-38993878C2EB}" dt="2026-01-25T00:12:12.837" v="1120" actId="571"/>
          <ac:grpSpMkLst>
            <pc:docMk/>
            <pc:sldMk cId="1931413200" sldId="1477"/>
            <ac:grpSpMk id="45" creationId="{A607DFD2-F509-4307-A5DB-AAFD12D5D10E}"/>
          </ac:grpSpMkLst>
        </pc:grpChg>
        <pc:grpChg chg="mod">
          <ac:chgData name="张承勇" userId="04ec64db-0e6d-4542-b62f-9b650ffe9ad6" providerId="ADAL" clId="{CB1C84CB-DF16-4C22-9C2F-38993878C2EB}" dt="2026-01-25T00:12:12.837" v="1120" actId="571"/>
          <ac:grpSpMkLst>
            <pc:docMk/>
            <pc:sldMk cId="1931413200" sldId="1477"/>
            <ac:grpSpMk id="47" creationId="{8A20A4E3-2053-4B92-9B4F-C78B41B80ABD}"/>
          </ac:grpSpMkLst>
        </pc:grpChg>
        <pc:grpChg chg="mod">
          <ac:chgData name="张承勇" userId="04ec64db-0e6d-4542-b62f-9b650ffe9ad6" providerId="ADAL" clId="{CB1C84CB-DF16-4C22-9C2F-38993878C2EB}" dt="2026-01-25T00:12:12.837" v="1120" actId="571"/>
          <ac:grpSpMkLst>
            <pc:docMk/>
            <pc:sldMk cId="1931413200" sldId="1477"/>
            <ac:grpSpMk id="49" creationId="{52944AB4-E70B-44D9-A01B-523E35004522}"/>
          </ac:grpSpMkLst>
        </pc:grpChg>
        <pc:picChg chg="mod ord">
          <ac:chgData name="张承勇" userId="04ec64db-0e6d-4542-b62f-9b650ffe9ad6" providerId="ADAL" clId="{CB1C84CB-DF16-4C22-9C2F-38993878C2EB}" dt="2026-01-23T14:16:10.873" v="36" actId="571"/>
          <ac:picMkLst>
            <pc:docMk/>
            <pc:sldMk cId="1931413200" sldId="1477"/>
            <ac:picMk id="14" creationId="{97BB0BBA-1BBF-41E0-9597-EAC79A38BBEB}"/>
          </ac:picMkLst>
        </pc:picChg>
        <pc:picChg chg="mod">
          <ac:chgData name="张承勇" userId="04ec64db-0e6d-4542-b62f-9b650ffe9ad6" providerId="ADAL" clId="{CB1C84CB-DF16-4C22-9C2F-38993878C2EB}" dt="2026-01-25T00:12:10.818" v="1119" actId="571"/>
          <ac:picMkLst>
            <pc:docMk/>
            <pc:sldMk cId="1931413200" sldId="1477"/>
            <ac:picMk id="41" creationId="{0D77F151-13E6-4D3F-ABDE-274AE6D2B441}"/>
          </ac:picMkLst>
        </pc:picChg>
        <pc:picChg chg="mod">
          <ac:chgData name="张承勇" userId="04ec64db-0e6d-4542-b62f-9b650ffe9ad6" providerId="ADAL" clId="{CB1C84CB-DF16-4C22-9C2F-38993878C2EB}" dt="2026-01-25T00:12:12.837" v="1120" actId="571"/>
          <ac:picMkLst>
            <pc:docMk/>
            <pc:sldMk cId="1931413200" sldId="1477"/>
            <ac:picMk id="51" creationId="{9B9FC1C7-5793-4F0C-84C4-61778B3700AB}"/>
          </ac:picMkLst>
        </pc:picChg>
      </pc:sldChg>
      <pc:sldChg chg="modSp add del">
        <pc:chgData name="张承勇" userId="04ec64db-0e6d-4542-b62f-9b650ffe9ad6" providerId="ADAL" clId="{CB1C84CB-DF16-4C22-9C2F-38993878C2EB}" dt="2026-01-24T08:58:20.871" v="535" actId="47"/>
        <pc:sldMkLst>
          <pc:docMk/>
          <pc:sldMk cId="1284248735" sldId="1478"/>
        </pc:sldMkLst>
        <pc:spChg chg="mod">
          <ac:chgData name="张承勇" userId="04ec64db-0e6d-4542-b62f-9b650ffe9ad6" providerId="ADAL" clId="{CB1C84CB-DF16-4C22-9C2F-38993878C2EB}" dt="2026-01-23T14:13:17.543" v="13" actId="207"/>
          <ac:spMkLst>
            <pc:docMk/>
            <pc:sldMk cId="1284248735" sldId="1478"/>
            <ac:spMk id="5" creationId="{30299BA2-097B-D0D8-B100-B81BB8CF19A6}"/>
          </ac:spMkLst>
        </pc:spChg>
      </pc:sldChg>
      <pc:sldChg chg="modSp del mod">
        <pc:chgData name="张承勇" userId="04ec64db-0e6d-4542-b62f-9b650ffe9ad6" providerId="ADAL" clId="{CB1C84CB-DF16-4C22-9C2F-38993878C2EB}" dt="2026-01-24T22:42:21.460" v="541" actId="47"/>
        <pc:sldMkLst>
          <pc:docMk/>
          <pc:sldMk cId="167482315" sldId="1479"/>
        </pc:sldMkLst>
        <pc:spChg chg="mod">
          <ac:chgData name="张承勇" userId="04ec64db-0e6d-4542-b62f-9b650ffe9ad6" providerId="ADAL" clId="{CB1C84CB-DF16-4C22-9C2F-38993878C2EB}" dt="2026-01-23T14:54:02.377" v="438" actId="14100"/>
          <ac:spMkLst>
            <pc:docMk/>
            <pc:sldMk cId="167482315" sldId="1479"/>
            <ac:spMk id="41" creationId="{A01C8DBF-2711-4DD7-AF16-81BF4E28C076}"/>
          </ac:spMkLst>
        </pc:spChg>
        <pc:grpChg chg="mod">
          <ac:chgData name="张承勇" userId="04ec64db-0e6d-4542-b62f-9b650ffe9ad6" providerId="ADAL" clId="{CB1C84CB-DF16-4C22-9C2F-38993878C2EB}" dt="2026-01-23T14:53:47.680" v="435" actId="1076"/>
          <ac:grpSpMkLst>
            <pc:docMk/>
            <pc:sldMk cId="167482315" sldId="1479"/>
            <ac:grpSpMk id="6" creationId="{FCD69264-62FA-4C16-871F-589B153689B6}"/>
          </ac:grpSpMkLst>
        </pc:grpChg>
      </pc:sldChg>
      <pc:sldChg chg="modSp mod">
        <pc:chgData name="张承勇" userId="04ec64db-0e6d-4542-b62f-9b650ffe9ad6" providerId="ADAL" clId="{CB1C84CB-DF16-4C22-9C2F-38993878C2EB}" dt="2026-01-25T00:24:32.548" v="1195"/>
        <pc:sldMkLst>
          <pc:docMk/>
          <pc:sldMk cId="2903361419" sldId="1480"/>
        </pc:sldMkLst>
        <pc:spChg chg="mod ord">
          <ac:chgData name="张承勇" userId="04ec64db-0e6d-4542-b62f-9b650ffe9ad6" providerId="ADAL" clId="{CB1C84CB-DF16-4C22-9C2F-38993878C2EB}" dt="2026-01-25T00:24:32.548" v="1195"/>
          <ac:spMkLst>
            <pc:docMk/>
            <pc:sldMk cId="2903361419" sldId="1480"/>
            <ac:spMk id="21" creationId="{0CE0B80B-C312-49E1-AB85-54FCB10ED364}"/>
          </ac:spMkLst>
        </pc:spChg>
        <pc:spChg chg="mod">
          <ac:chgData name="张承勇" userId="04ec64db-0e6d-4542-b62f-9b650ffe9ad6" providerId="ADAL" clId="{CB1C84CB-DF16-4C22-9C2F-38993878C2EB}" dt="2026-01-23T14:14:12.431" v="22"/>
          <ac:spMkLst>
            <pc:docMk/>
            <pc:sldMk cId="2903361419" sldId="1480"/>
            <ac:spMk id="23" creationId="{1A0633B6-623D-4557-934A-C4AECBE008B8}"/>
          </ac:spMkLst>
        </pc:spChg>
      </pc:sldChg>
      <pc:sldChg chg="modSp mod">
        <pc:chgData name="张承勇" userId="04ec64db-0e6d-4542-b62f-9b650ffe9ad6" providerId="ADAL" clId="{CB1C84CB-DF16-4C22-9C2F-38993878C2EB}" dt="2026-01-25T00:19:11.765" v="1168"/>
        <pc:sldMkLst>
          <pc:docMk/>
          <pc:sldMk cId="985926387" sldId="1481"/>
        </pc:sldMkLst>
        <pc:spChg chg="mod">
          <ac:chgData name="张承勇" userId="04ec64db-0e6d-4542-b62f-9b650ffe9ad6" providerId="ADAL" clId="{CB1C84CB-DF16-4C22-9C2F-38993878C2EB}" dt="2026-01-25T00:19:11.765" v="1168"/>
          <ac:spMkLst>
            <pc:docMk/>
            <pc:sldMk cId="985926387" sldId="1481"/>
            <ac:spMk id="8" creationId="{2E349AF3-A705-4629-8077-E2397A6E99CC}"/>
          </ac:spMkLst>
        </pc:spChg>
      </pc:sldChg>
      <pc:sldChg chg="modSp mod">
        <pc:chgData name="张承勇" userId="04ec64db-0e6d-4542-b62f-9b650ffe9ad6" providerId="ADAL" clId="{CB1C84CB-DF16-4C22-9C2F-38993878C2EB}" dt="2026-01-23T14:19:53.821" v="103" actId="6549"/>
        <pc:sldMkLst>
          <pc:docMk/>
          <pc:sldMk cId="3765952046" sldId="1483"/>
        </pc:sldMkLst>
        <pc:spChg chg="mod">
          <ac:chgData name="张承勇" userId="04ec64db-0e6d-4542-b62f-9b650ffe9ad6" providerId="ADAL" clId="{CB1C84CB-DF16-4C22-9C2F-38993878C2EB}" dt="2026-01-23T14:19:53.821" v="103" actId="6549"/>
          <ac:spMkLst>
            <pc:docMk/>
            <pc:sldMk cId="3765952046" sldId="1483"/>
            <ac:spMk id="5" creationId="{34AECDD1-F76D-3521-5BE3-431344C32C39}"/>
          </ac:spMkLst>
        </pc:spChg>
        <pc:spChg chg="mod">
          <ac:chgData name="张承勇" userId="04ec64db-0e6d-4542-b62f-9b650ffe9ad6" providerId="ADAL" clId="{CB1C84CB-DF16-4C22-9C2F-38993878C2EB}" dt="2026-01-23T14:19:05.990" v="77" actId="1076"/>
          <ac:spMkLst>
            <pc:docMk/>
            <pc:sldMk cId="3765952046" sldId="1483"/>
            <ac:spMk id="14" creationId="{0CD40C5E-CE1B-4FD1-B5E6-A50ECD79BBCB}"/>
          </ac:spMkLst>
        </pc:spChg>
        <pc:spChg chg="mod">
          <ac:chgData name="张承勇" userId="04ec64db-0e6d-4542-b62f-9b650ffe9ad6" providerId="ADAL" clId="{CB1C84CB-DF16-4C22-9C2F-38993878C2EB}" dt="2026-01-23T14:18:57.770" v="75" actId="12"/>
          <ac:spMkLst>
            <pc:docMk/>
            <pc:sldMk cId="3765952046" sldId="1483"/>
            <ac:spMk id="15" creationId="{9D04FA05-6250-4513-8C3A-EEF53390D8B8}"/>
          </ac:spMkLst>
        </pc:spChg>
        <pc:spChg chg="mod">
          <ac:chgData name="张承勇" userId="04ec64db-0e6d-4542-b62f-9b650ffe9ad6" providerId="ADAL" clId="{CB1C84CB-DF16-4C22-9C2F-38993878C2EB}" dt="2026-01-23T14:18:57.770" v="75" actId="12"/>
          <ac:spMkLst>
            <pc:docMk/>
            <pc:sldMk cId="3765952046" sldId="1483"/>
            <ac:spMk id="17" creationId="{4A3B746F-358A-4428-908C-6930A9ADA2AD}"/>
          </ac:spMkLst>
        </pc:spChg>
        <pc:spChg chg="mod">
          <ac:chgData name="张承勇" userId="04ec64db-0e6d-4542-b62f-9b650ffe9ad6" providerId="ADAL" clId="{CB1C84CB-DF16-4C22-9C2F-38993878C2EB}" dt="2026-01-23T14:18:57.770" v="75" actId="12"/>
          <ac:spMkLst>
            <pc:docMk/>
            <pc:sldMk cId="3765952046" sldId="1483"/>
            <ac:spMk id="18" creationId="{1C9D7142-6970-4499-8E05-B515A82EF277}"/>
          </ac:spMkLst>
        </pc:spChg>
        <pc:grpChg chg="mod">
          <ac:chgData name="张承勇" userId="04ec64db-0e6d-4542-b62f-9b650ffe9ad6" providerId="ADAL" clId="{CB1C84CB-DF16-4C22-9C2F-38993878C2EB}" dt="2026-01-23T14:19:15.387" v="78" actId="1076"/>
          <ac:grpSpMkLst>
            <pc:docMk/>
            <pc:sldMk cId="3765952046" sldId="1483"/>
            <ac:grpSpMk id="13" creationId="{8ACAFB0C-8EAD-4D7E-A401-3A485824322F}"/>
          </ac:grpSpMkLst>
        </pc:grpChg>
      </pc:sldChg>
      <pc:sldChg chg="modSp mod">
        <pc:chgData name="张承勇" userId="04ec64db-0e6d-4542-b62f-9b650ffe9ad6" providerId="ADAL" clId="{CB1C84CB-DF16-4C22-9C2F-38993878C2EB}" dt="2026-01-25T00:19:18.695" v="1169"/>
        <pc:sldMkLst>
          <pc:docMk/>
          <pc:sldMk cId="1404676199" sldId="1488"/>
        </pc:sldMkLst>
        <pc:spChg chg="mod">
          <ac:chgData name="张承勇" userId="04ec64db-0e6d-4542-b62f-9b650ffe9ad6" providerId="ADAL" clId="{CB1C84CB-DF16-4C22-9C2F-38993878C2EB}" dt="2026-01-25T00:19:18.695" v="1169"/>
          <ac:spMkLst>
            <pc:docMk/>
            <pc:sldMk cId="1404676199" sldId="1488"/>
            <ac:spMk id="2" creationId="{BD81B62A-DF2A-A431-F2B0-B095D894C406}"/>
          </ac:spMkLst>
        </pc:spChg>
        <pc:spChg chg="mod">
          <ac:chgData name="张承勇" userId="04ec64db-0e6d-4542-b62f-9b650ffe9ad6" providerId="ADAL" clId="{CB1C84CB-DF16-4C22-9C2F-38993878C2EB}" dt="2026-01-24T23:18:42.549" v="896" actId="14100"/>
          <ac:spMkLst>
            <pc:docMk/>
            <pc:sldMk cId="1404676199" sldId="1488"/>
            <ac:spMk id="28" creationId="{258EE2B8-2BAF-4919-BE56-E1BCAC66CE6B}"/>
          </ac:spMkLst>
        </pc:spChg>
      </pc:sldChg>
      <pc:sldChg chg="modSp mod">
        <pc:chgData name="张承勇" userId="04ec64db-0e6d-4542-b62f-9b650ffe9ad6" providerId="ADAL" clId="{CB1C84CB-DF16-4C22-9C2F-38993878C2EB}" dt="2026-01-25T00:16:20.228" v="1138" actId="1076"/>
        <pc:sldMkLst>
          <pc:docMk/>
          <pc:sldMk cId="3805285579" sldId="1493"/>
        </pc:sldMkLst>
        <pc:spChg chg="mod">
          <ac:chgData name="张承勇" userId="04ec64db-0e6d-4542-b62f-9b650ffe9ad6" providerId="ADAL" clId="{CB1C84CB-DF16-4C22-9C2F-38993878C2EB}" dt="2026-01-24T08:50:47.450" v="525" actId="1037"/>
          <ac:spMkLst>
            <pc:docMk/>
            <pc:sldMk cId="3805285579" sldId="1493"/>
            <ac:spMk id="5" creationId="{962FFA3E-7098-D879-C4EE-F78B24A3DBC4}"/>
          </ac:spMkLst>
        </pc:spChg>
        <pc:spChg chg="mod">
          <ac:chgData name="张承勇" userId="04ec64db-0e6d-4542-b62f-9b650ffe9ad6" providerId="ADAL" clId="{CB1C84CB-DF16-4C22-9C2F-38993878C2EB}" dt="2026-01-24T08:50:47.450" v="525" actId="1037"/>
          <ac:spMkLst>
            <pc:docMk/>
            <pc:sldMk cId="3805285579" sldId="1493"/>
            <ac:spMk id="20" creationId="{9B3AB877-5ED9-4CD2-9346-3F4B538023FE}"/>
          </ac:spMkLst>
        </pc:spChg>
        <pc:spChg chg="mod">
          <ac:chgData name="张承勇" userId="04ec64db-0e6d-4542-b62f-9b650ffe9ad6" providerId="ADAL" clId="{CB1C84CB-DF16-4C22-9C2F-38993878C2EB}" dt="2026-01-24T22:49:16.804" v="611" actId="404"/>
          <ac:spMkLst>
            <pc:docMk/>
            <pc:sldMk cId="3805285579" sldId="1493"/>
            <ac:spMk id="21" creationId="{C3552DC6-4CF6-4E5A-A7FE-C5D6E0AE7D47}"/>
          </ac:spMkLst>
        </pc:spChg>
        <pc:spChg chg="mod">
          <ac:chgData name="张承勇" userId="04ec64db-0e6d-4542-b62f-9b650ffe9ad6" providerId="ADAL" clId="{CB1C84CB-DF16-4C22-9C2F-38993878C2EB}" dt="2026-01-24T08:50:47.450" v="525" actId="1037"/>
          <ac:spMkLst>
            <pc:docMk/>
            <pc:sldMk cId="3805285579" sldId="1493"/>
            <ac:spMk id="23" creationId="{353E429E-EC2B-4E68-9602-B2B601B65CBB}"/>
          </ac:spMkLst>
        </pc:spChg>
        <pc:spChg chg="mod">
          <ac:chgData name="张承勇" userId="04ec64db-0e6d-4542-b62f-9b650ffe9ad6" providerId="ADAL" clId="{CB1C84CB-DF16-4C22-9C2F-38993878C2EB}" dt="2026-01-24T08:50:47.450" v="525" actId="1037"/>
          <ac:spMkLst>
            <pc:docMk/>
            <pc:sldMk cId="3805285579" sldId="1493"/>
            <ac:spMk id="24" creationId="{7C312375-0474-4333-AFCF-16C0E97F5AFE}"/>
          </ac:spMkLst>
        </pc:spChg>
        <pc:spChg chg="mod">
          <ac:chgData name="张承勇" userId="04ec64db-0e6d-4542-b62f-9b650ffe9ad6" providerId="ADAL" clId="{CB1C84CB-DF16-4C22-9C2F-38993878C2EB}" dt="2026-01-24T08:50:47.450" v="525" actId="1037"/>
          <ac:spMkLst>
            <pc:docMk/>
            <pc:sldMk cId="3805285579" sldId="1493"/>
            <ac:spMk id="36" creationId="{8E0DEF43-F241-469D-8F3C-EBFBBF4B522C}"/>
          </ac:spMkLst>
        </pc:spChg>
        <pc:grpChg chg="mod">
          <ac:chgData name="张承勇" userId="04ec64db-0e6d-4542-b62f-9b650ffe9ad6" providerId="ADAL" clId="{CB1C84CB-DF16-4C22-9C2F-38993878C2EB}" dt="2026-01-24T08:50:47.450" v="525" actId="1037"/>
          <ac:grpSpMkLst>
            <pc:docMk/>
            <pc:sldMk cId="3805285579" sldId="1493"/>
            <ac:grpSpMk id="3" creationId="{1E8EBBAB-8E27-4A1C-8159-6FACB315C692}"/>
          </ac:grpSpMkLst>
        </pc:grpChg>
        <pc:grpChg chg="mod ord">
          <ac:chgData name="张承勇" userId="04ec64db-0e6d-4542-b62f-9b650ffe9ad6" providerId="ADAL" clId="{CB1C84CB-DF16-4C22-9C2F-38993878C2EB}" dt="2026-01-25T00:16:20.228" v="1138" actId="1076"/>
          <ac:grpSpMkLst>
            <pc:docMk/>
            <pc:sldMk cId="3805285579" sldId="1493"/>
            <ac:grpSpMk id="18" creationId="{7096DCC5-2F1F-449C-AC80-51A92EB72570}"/>
          </ac:grpSpMkLst>
        </pc:grpChg>
      </pc:sldChg>
      <pc:sldChg chg="addSp delSp modSp mod addAnim delAnim modAnim">
        <pc:chgData name="张承勇" userId="04ec64db-0e6d-4542-b62f-9b650ffe9ad6" providerId="ADAL" clId="{CB1C84CB-DF16-4C22-9C2F-38993878C2EB}" dt="2026-01-25T00:19:22.101" v="1170"/>
        <pc:sldMkLst>
          <pc:docMk/>
          <pc:sldMk cId="1650963897" sldId="1497"/>
        </pc:sldMkLst>
        <pc:spChg chg="mod">
          <ac:chgData name="张承勇" userId="04ec64db-0e6d-4542-b62f-9b650ffe9ad6" providerId="ADAL" clId="{CB1C84CB-DF16-4C22-9C2F-38993878C2EB}" dt="2026-01-24T22:59:54.907" v="755" actId="1076"/>
          <ac:spMkLst>
            <pc:docMk/>
            <pc:sldMk cId="1650963897" sldId="1497"/>
            <ac:spMk id="29" creationId="{684072DB-6AB7-3AAD-8272-B6BB5F7A537E}"/>
          </ac:spMkLst>
        </pc:spChg>
        <pc:spChg chg="mod">
          <ac:chgData name="张承勇" userId="04ec64db-0e6d-4542-b62f-9b650ffe9ad6" providerId="ADAL" clId="{CB1C84CB-DF16-4C22-9C2F-38993878C2EB}" dt="2026-01-25T00:19:22.101" v="1170"/>
          <ac:spMkLst>
            <pc:docMk/>
            <pc:sldMk cId="1650963897" sldId="1497"/>
            <ac:spMk id="30" creationId="{21B1F0FE-D228-4E36-8BB9-E539BF60DD63}"/>
          </ac:spMkLst>
        </pc:spChg>
        <pc:spChg chg="mod">
          <ac:chgData name="张承勇" userId="04ec64db-0e6d-4542-b62f-9b650ffe9ad6" providerId="ADAL" clId="{CB1C84CB-DF16-4C22-9C2F-38993878C2EB}" dt="2026-01-24T23:03:37.794" v="800" actId="207"/>
          <ac:spMkLst>
            <pc:docMk/>
            <pc:sldMk cId="1650963897" sldId="1497"/>
            <ac:spMk id="37" creationId="{C0F1D8A7-A54C-42E4-B79F-D17F721B28AE}"/>
          </ac:spMkLst>
        </pc:spChg>
        <pc:spChg chg="add del mod">
          <ac:chgData name="张承勇" userId="04ec64db-0e6d-4542-b62f-9b650ffe9ad6" providerId="ADAL" clId="{CB1C84CB-DF16-4C22-9C2F-38993878C2EB}" dt="2026-01-25T00:00:26.715" v="984" actId="21"/>
          <ac:spMkLst>
            <pc:docMk/>
            <pc:sldMk cId="1650963897" sldId="1497"/>
            <ac:spMk id="38" creationId="{89611084-B200-6301-564D-646B6853CF85}"/>
          </ac:spMkLst>
        </pc:spChg>
        <pc:spChg chg="del mod">
          <ac:chgData name="张承勇" userId="04ec64db-0e6d-4542-b62f-9b650ffe9ad6" providerId="ADAL" clId="{CB1C84CB-DF16-4C22-9C2F-38993878C2EB}" dt="2026-01-24T22:59:35.723" v="748" actId="478"/>
          <ac:spMkLst>
            <pc:docMk/>
            <pc:sldMk cId="1650963897" sldId="1497"/>
            <ac:spMk id="40" creationId="{81E4BF65-7C20-155A-BDC1-FD0FBAF9A363}"/>
          </ac:spMkLst>
        </pc:spChg>
        <pc:spChg chg="add mod">
          <ac:chgData name="张承勇" userId="04ec64db-0e6d-4542-b62f-9b650ffe9ad6" providerId="ADAL" clId="{CB1C84CB-DF16-4C22-9C2F-38993878C2EB}" dt="2026-01-24T23:24:25.687" v="952" actId="1076"/>
          <ac:spMkLst>
            <pc:docMk/>
            <pc:sldMk cId="1650963897" sldId="1497"/>
            <ac:spMk id="49" creationId="{91B5A663-7718-45DA-8588-6332779FE289}"/>
          </ac:spMkLst>
        </pc:spChg>
        <pc:spChg chg="add del mod">
          <ac:chgData name="张承勇" userId="04ec64db-0e6d-4542-b62f-9b650ffe9ad6" providerId="ADAL" clId="{CB1C84CB-DF16-4C22-9C2F-38993878C2EB}" dt="2026-01-25T00:01:22.609" v="992" actId="21"/>
          <ac:spMkLst>
            <pc:docMk/>
            <pc:sldMk cId="1650963897" sldId="1497"/>
            <ac:spMk id="51" creationId="{82991E3A-2FBC-4212-AC2A-B28F2DED85F2}"/>
          </ac:spMkLst>
        </pc:spChg>
        <pc:spChg chg="add del mod">
          <ac:chgData name="张承勇" userId="04ec64db-0e6d-4542-b62f-9b650ffe9ad6" providerId="ADAL" clId="{CB1C84CB-DF16-4C22-9C2F-38993878C2EB}" dt="2026-01-25T00:01:28.753" v="994" actId="21"/>
          <ac:spMkLst>
            <pc:docMk/>
            <pc:sldMk cId="1650963897" sldId="1497"/>
            <ac:spMk id="52" creationId="{C0A21318-AB78-4F9F-9778-221BC282EA5F}"/>
          </ac:spMkLst>
        </pc:spChg>
        <pc:spChg chg="add mod">
          <ac:chgData name="张承勇" userId="04ec64db-0e6d-4542-b62f-9b650ffe9ad6" providerId="ADAL" clId="{CB1C84CB-DF16-4C22-9C2F-38993878C2EB}" dt="2026-01-25T00:01:30.903" v="995"/>
          <ac:spMkLst>
            <pc:docMk/>
            <pc:sldMk cId="1650963897" sldId="1497"/>
            <ac:spMk id="53" creationId="{DD02B359-5FF9-4165-93C6-5277E87F447E}"/>
          </ac:spMkLst>
        </pc:spChg>
        <pc:grpChg chg="add del mod ord">
          <ac:chgData name="张承勇" userId="04ec64db-0e6d-4542-b62f-9b650ffe9ad6" providerId="ADAL" clId="{CB1C84CB-DF16-4C22-9C2F-38993878C2EB}" dt="2026-01-24T23:59:57.545" v="980" actId="21"/>
          <ac:grpSpMkLst>
            <pc:docMk/>
            <pc:sldMk cId="1650963897" sldId="1497"/>
            <ac:grpSpMk id="2" creationId="{89E456CD-83FD-4FD9-A877-6D3464C7D1D0}"/>
          </ac:grpSpMkLst>
        </pc:grpChg>
        <pc:grpChg chg="ord">
          <ac:chgData name="张承勇" userId="04ec64db-0e6d-4542-b62f-9b650ffe9ad6" providerId="ADAL" clId="{CB1C84CB-DF16-4C22-9C2F-38993878C2EB}" dt="2026-01-23T14:58:24.832" v="454" actId="167"/>
          <ac:grpSpMkLst>
            <pc:docMk/>
            <pc:sldMk cId="1650963897" sldId="1497"/>
            <ac:grpSpMk id="3" creationId="{B51C9524-0A53-4E7C-A273-A09378ADDB5A}"/>
          </ac:grpSpMkLst>
        </pc:grpChg>
        <pc:grpChg chg="ord">
          <ac:chgData name="张承勇" userId="04ec64db-0e6d-4542-b62f-9b650ffe9ad6" providerId="ADAL" clId="{CB1C84CB-DF16-4C22-9C2F-38993878C2EB}" dt="2026-01-25T00:14:25.839" v="1134" actId="167"/>
          <ac:grpSpMkLst>
            <pc:docMk/>
            <pc:sldMk cId="1650963897" sldId="1497"/>
            <ac:grpSpMk id="9" creationId="{FCA2CEFD-FED2-5426-9739-34C4DA1B29DE}"/>
          </ac:grpSpMkLst>
        </pc:grpChg>
        <pc:grpChg chg="mod topLvl">
          <ac:chgData name="张承勇" userId="04ec64db-0e6d-4542-b62f-9b650ffe9ad6" providerId="ADAL" clId="{CB1C84CB-DF16-4C22-9C2F-38993878C2EB}" dt="2026-01-24T23:59:57.545" v="980" actId="21"/>
          <ac:grpSpMkLst>
            <pc:docMk/>
            <pc:sldMk cId="1650963897" sldId="1497"/>
            <ac:grpSpMk id="14" creationId="{13FB910D-8975-45C1-ABE6-21A33975DD81}"/>
          </ac:grpSpMkLst>
        </pc:grpChg>
        <pc:grpChg chg="mod">
          <ac:chgData name="张承勇" userId="04ec64db-0e6d-4542-b62f-9b650ffe9ad6" providerId="ADAL" clId="{CB1C84CB-DF16-4C22-9C2F-38993878C2EB}" dt="2026-01-25T00:03:27.129" v="1003" actId="1076"/>
          <ac:grpSpMkLst>
            <pc:docMk/>
            <pc:sldMk cId="1650963897" sldId="1497"/>
            <ac:grpSpMk id="99" creationId="{DC0F25F8-A272-4D46-ABC8-C27F21B40411}"/>
          </ac:grpSpMkLst>
        </pc:grpChg>
        <pc:picChg chg="mod">
          <ac:chgData name="张承勇" userId="04ec64db-0e6d-4542-b62f-9b650ffe9ad6" providerId="ADAL" clId="{CB1C84CB-DF16-4C22-9C2F-38993878C2EB}" dt="2026-01-23T14:59:39.284" v="471" actId="1076"/>
          <ac:picMkLst>
            <pc:docMk/>
            <pc:sldMk cId="1650963897" sldId="1497"/>
            <ac:picMk id="7" creationId="{BD2E2C0E-B256-40A0-A469-AE2C8BA2668F}"/>
          </ac:picMkLst>
        </pc:picChg>
        <pc:picChg chg="mod">
          <ac:chgData name="张承勇" userId="04ec64db-0e6d-4542-b62f-9b650ffe9ad6" providerId="ADAL" clId="{CB1C84CB-DF16-4C22-9C2F-38993878C2EB}" dt="2026-01-23T14:59:01.957" v="461" actId="14100"/>
          <ac:picMkLst>
            <pc:docMk/>
            <pc:sldMk cId="1650963897" sldId="1497"/>
            <ac:picMk id="13" creationId="{A580F471-BA57-432D-98E0-C894E89B659C}"/>
          </ac:picMkLst>
        </pc:picChg>
        <pc:picChg chg="add del mod topLvl">
          <ac:chgData name="张承勇" userId="04ec64db-0e6d-4542-b62f-9b650ffe9ad6" providerId="ADAL" clId="{CB1C84CB-DF16-4C22-9C2F-38993878C2EB}" dt="2026-01-24T23:59:57.545" v="980" actId="21"/>
          <ac:picMkLst>
            <pc:docMk/>
            <pc:sldMk cId="1650963897" sldId="1497"/>
            <ac:picMk id="47" creationId="{D59417A9-2C0B-4758-AB29-F7B8995F5CB2}"/>
          </ac:picMkLst>
        </pc:picChg>
        <pc:picChg chg="add mod">
          <ac:chgData name="张承勇" userId="04ec64db-0e6d-4542-b62f-9b650ffe9ad6" providerId="ADAL" clId="{CB1C84CB-DF16-4C22-9C2F-38993878C2EB}" dt="2026-01-24T23:59:59.104" v="981"/>
          <ac:picMkLst>
            <pc:docMk/>
            <pc:sldMk cId="1650963897" sldId="1497"/>
            <ac:picMk id="50" creationId="{23359AAB-B999-4116-8253-4D02C8A45290}"/>
          </ac:picMkLst>
        </pc:picChg>
      </pc:sldChg>
      <pc:sldChg chg="modSp mod">
        <pc:chgData name="张承勇" userId="04ec64db-0e6d-4542-b62f-9b650ffe9ad6" providerId="ADAL" clId="{CB1C84CB-DF16-4C22-9C2F-38993878C2EB}" dt="2026-01-23T14:15:05.964" v="25"/>
        <pc:sldMkLst>
          <pc:docMk/>
          <pc:sldMk cId="3842529047" sldId="1499"/>
        </pc:sldMkLst>
        <pc:spChg chg="mod">
          <ac:chgData name="张承勇" userId="04ec64db-0e6d-4542-b62f-9b650ffe9ad6" providerId="ADAL" clId="{CB1C84CB-DF16-4C22-9C2F-38993878C2EB}" dt="2026-01-23T14:15:05.964" v="25"/>
          <ac:spMkLst>
            <pc:docMk/>
            <pc:sldMk cId="3842529047" sldId="1499"/>
            <ac:spMk id="22" creationId="{990BD3F9-0414-4435-8150-F543A6F37EBD}"/>
          </ac:spMkLst>
        </pc:spChg>
      </pc:sldChg>
      <pc:sldChg chg="modSp mod">
        <pc:chgData name="张承勇" userId="04ec64db-0e6d-4542-b62f-9b650ffe9ad6" providerId="ADAL" clId="{CB1C84CB-DF16-4C22-9C2F-38993878C2EB}" dt="2026-01-23T14:15:15.671" v="26"/>
        <pc:sldMkLst>
          <pc:docMk/>
          <pc:sldMk cId="816849453" sldId="1503"/>
        </pc:sldMkLst>
        <pc:spChg chg="mod">
          <ac:chgData name="张承勇" userId="04ec64db-0e6d-4542-b62f-9b650ffe9ad6" providerId="ADAL" clId="{CB1C84CB-DF16-4C22-9C2F-38993878C2EB}" dt="2026-01-23T14:15:15.671" v="26"/>
          <ac:spMkLst>
            <pc:docMk/>
            <pc:sldMk cId="816849453" sldId="1503"/>
            <ac:spMk id="11" creationId="{AF8DBF8A-4CEB-4534-BF2F-9628A36026B6}"/>
          </ac:spMkLst>
        </pc:spChg>
      </pc:sldChg>
      <pc:sldChg chg="addSp delSp modSp mod addAnim delAnim modAnim">
        <pc:chgData name="张承勇" userId="04ec64db-0e6d-4542-b62f-9b650ffe9ad6" providerId="ADAL" clId="{CB1C84CB-DF16-4C22-9C2F-38993878C2EB}" dt="2026-01-25T00:23:02.307" v="1185" actId="1076"/>
        <pc:sldMkLst>
          <pc:docMk/>
          <pc:sldMk cId="4286763985" sldId="1504"/>
        </pc:sldMkLst>
        <pc:spChg chg="add mod">
          <ac:chgData name="张承勇" userId="04ec64db-0e6d-4542-b62f-9b650ffe9ad6" providerId="ADAL" clId="{CB1C84CB-DF16-4C22-9C2F-38993878C2EB}" dt="2026-01-23T14:27:19.373" v="173" actId="164"/>
          <ac:spMkLst>
            <pc:docMk/>
            <pc:sldMk cId="4286763985" sldId="1504"/>
            <ac:spMk id="6" creationId="{71E7E141-3AC3-4BD6-BB4A-A8E073861F09}"/>
          </ac:spMkLst>
        </pc:spChg>
        <pc:spChg chg="mod">
          <ac:chgData name="张承勇" userId="04ec64db-0e6d-4542-b62f-9b650ffe9ad6" providerId="ADAL" clId="{CB1C84CB-DF16-4C22-9C2F-38993878C2EB}" dt="2026-01-25T00:19:32.541" v="1173"/>
          <ac:spMkLst>
            <pc:docMk/>
            <pc:sldMk cId="4286763985" sldId="1504"/>
            <ac:spMk id="8" creationId="{61DB65BB-F062-40D7-8C77-00B614FC6430}"/>
          </ac:spMkLst>
        </pc:spChg>
        <pc:spChg chg="mod">
          <ac:chgData name="张承勇" userId="04ec64db-0e6d-4542-b62f-9b650ffe9ad6" providerId="ADAL" clId="{CB1C84CB-DF16-4C22-9C2F-38993878C2EB}" dt="2026-01-25T00:05:45.494" v="1028" actId="207"/>
          <ac:spMkLst>
            <pc:docMk/>
            <pc:sldMk cId="4286763985" sldId="1504"/>
            <ac:spMk id="9" creationId="{A5399845-2527-4169-A051-CF7F31F7114B}"/>
          </ac:spMkLst>
        </pc:spChg>
        <pc:spChg chg="mod topLvl">
          <ac:chgData name="张承勇" userId="04ec64db-0e6d-4542-b62f-9b650ffe9ad6" providerId="ADAL" clId="{CB1C84CB-DF16-4C22-9C2F-38993878C2EB}" dt="2026-01-23T14:27:31.170" v="174" actId="14100"/>
          <ac:spMkLst>
            <pc:docMk/>
            <pc:sldMk cId="4286763985" sldId="1504"/>
            <ac:spMk id="14" creationId="{E2A43E71-BDC7-4A0D-9C0E-711FCD306011}"/>
          </ac:spMkLst>
        </pc:spChg>
        <pc:spChg chg="add del">
          <ac:chgData name="张承勇" userId="04ec64db-0e6d-4542-b62f-9b650ffe9ad6" providerId="ADAL" clId="{CB1C84CB-DF16-4C22-9C2F-38993878C2EB}" dt="2026-01-23T14:24:10.115" v="124" actId="22"/>
          <ac:spMkLst>
            <pc:docMk/>
            <pc:sldMk cId="4286763985" sldId="1504"/>
            <ac:spMk id="15" creationId="{DE8AB665-2EE9-4B89-AF67-C3EC3DDE4347}"/>
          </ac:spMkLst>
        </pc:spChg>
        <pc:spChg chg="add del mod">
          <ac:chgData name="张承勇" userId="04ec64db-0e6d-4542-b62f-9b650ffe9ad6" providerId="ADAL" clId="{CB1C84CB-DF16-4C22-9C2F-38993878C2EB}" dt="2026-01-23T14:24:14.144" v="128" actId="22"/>
          <ac:spMkLst>
            <pc:docMk/>
            <pc:sldMk cId="4286763985" sldId="1504"/>
            <ac:spMk id="17" creationId="{658C6291-FF99-4FFE-BC63-6417E092C095}"/>
          </ac:spMkLst>
        </pc:spChg>
        <pc:spChg chg="mod">
          <ac:chgData name="张承勇" userId="04ec64db-0e6d-4542-b62f-9b650ffe9ad6" providerId="ADAL" clId="{CB1C84CB-DF16-4C22-9C2F-38993878C2EB}" dt="2026-01-25T00:22:40.152" v="1184" actId="14100"/>
          <ac:spMkLst>
            <pc:docMk/>
            <pc:sldMk cId="4286763985" sldId="1504"/>
            <ac:spMk id="18" creationId="{80EFC2D6-D33E-4A69-8161-FAEF8650B853}"/>
          </ac:spMkLst>
        </pc:spChg>
        <pc:spChg chg="add mod">
          <ac:chgData name="张承勇" userId="04ec64db-0e6d-4542-b62f-9b650ffe9ad6" providerId="ADAL" clId="{CB1C84CB-DF16-4C22-9C2F-38993878C2EB}" dt="2026-01-23T14:27:38.200" v="175" actId="1076"/>
          <ac:spMkLst>
            <pc:docMk/>
            <pc:sldMk cId="4286763985" sldId="1504"/>
            <ac:spMk id="19" creationId="{DACD9CF8-8740-4B24-B4ED-BC758045FF70}"/>
          </ac:spMkLst>
        </pc:spChg>
        <pc:spChg chg="add mod">
          <ac:chgData name="张承勇" userId="04ec64db-0e6d-4542-b62f-9b650ffe9ad6" providerId="ADAL" clId="{CB1C84CB-DF16-4C22-9C2F-38993878C2EB}" dt="2026-01-25T00:22:36.997" v="1183" actId="14100"/>
          <ac:spMkLst>
            <pc:docMk/>
            <pc:sldMk cId="4286763985" sldId="1504"/>
            <ac:spMk id="21" creationId="{FDA6766A-A8D3-42B0-95EF-24FC37CD7E5D}"/>
          </ac:spMkLst>
        </pc:spChg>
        <pc:spChg chg="mod">
          <ac:chgData name="张承勇" userId="04ec64db-0e6d-4542-b62f-9b650ffe9ad6" providerId="ADAL" clId="{CB1C84CB-DF16-4C22-9C2F-38993878C2EB}" dt="2026-01-23T15:07:42.751" v="521" actId="1076"/>
          <ac:spMkLst>
            <pc:docMk/>
            <pc:sldMk cId="4286763985" sldId="1504"/>
            <ac:spMk id="30" creationId="{C3E95030-CA4F-4FE4-B84A-8C1D19220D47}"/>
          </ac:spMkLst>
        </pc:spChg>
        <pc:grpChg chg="del">
          <ac:chgData name="张承勇" userId="04ec64db-0e6d-4542-b62f-9b650ffe9ad6" providerId="ADAL" clId="{CB1C84CB-DF16-4C22-9C2F-38993878C2EB}" dt="2026-01-23T14:23:23.727" v="106" actId="478"/>
          <ac:grpSpMkLst>
            <pc:docMk/>
            <pc:sldMk cId="4286763985" sldId="1504"/>
            <ac:grpSpMk id="2" creationId="{6D74C53B-9760-4FC5-B4E3-E0289B8E7E16}"/>
          </ac:grpSpMkLst>
        </pc:grpChg>
        <pc:grpChg chg="add del mod">
          <ac:chgData name="张承勇" userId="04ec64db-0e6d-4542-b62f-9b650ffe9ad6" providerId="ADAL" clId="{CB1C84CB-DF16-4C22-9C2F-38993878C2EB}" dt="2026-01-23T14:23:35.919" v="113" actId="478"/>
          <ac:grpSpMkLst>
            <pc:docMk/>
            <pc:sldMk cId="4286763985" sldId="1504"/>
            <ac:grpSpMk id="5" creationId="{102CA049-DF89-44C6-9C51-B714BE297015}"/>
          </ac:grpSpMkLst>
        </pc:grpChg>
        <pc:grpChg chg="add mod">
          <ac:chgData name="张承勇" userId="04ec64db-0e6d-4542-b62f-9b650ffe9ad6" providerId="ADAL" clId="{CB1C84CB-DF16-4C22-9C2F-38993878C2EB}" dt="2026-01-24T23:15:27.361" v="879" actId="1076"/>
          <ac:grpSpMkLst>
            <pc:docMk/>
            <pc:sldMk cId="4286763985" sldId="1504"/>
            <ac:grpSpMk id="7" creationId="{39EF9C95-ECC3-4CA1-8648-54B5B62377D9}"/>
          </ac:grpSpMkLst>
        </pc:grpChg>
        <pc:picChg chg="del">
          <ac:chgData name="张承勇" userId="04ec64db-0e6d-4542-b62f-9b650ffe9ad6" providerId="ADAL" clId="{CB1C84CB-DF16-4C22-9C2F-38993878C2EB}" dt="2026-01-23T14:23:23.727" v="106" actId="478"/>
          <ac:picMkLst>
            <pc:docMk/>
            <pc:sldMk cId="4286763985" sldId="1504"/>
            <ac:picMk id="11" creationId="{6C1CEF8A-96C2-439C-AD0E-C5768C094202}"/>
          </ac:picMkLst>
        </pc:picChg>
        <pc:picChg chg="add mod ord">
          <ac:chgData name="张承勇" userId="04ec64db-0e6d-4542-b62f-9b650ffe9ad6" providerId="ADAL" clId="{CB1C84CB-DF16-4C22-9C2F-38993878C2EB}" dt="2026-01-25T00:23:02.307" v="1185" actId="1076"/>
          <ac:picMkLst>
            <pc:docMk/>
            <pc:sldMk cId="4286763985" sldId="1504"/>
            <ac:picMk id="13" creationId="{51A4C3EC-0E50-41C2-A6E7-342F34B22E6F}"/>
          </ac:picMkLst>
        </pc:picChg>
        <pc:picChg chg="add mod">
          <ac:chgData name="张承勇" userId="04ec64db-0e6d-4542-b62f-9b650ffe9ad6" providerId="ADAL" clId="{CB1C84CB-DF16-4C22-9C2F-38993878C2EB}" dt="2026-01-24T23:15:33.629" v="881" actId="14100"/>
          <ac:picMkLst>
            <pc:docMk/>
            <pc:sldMk cId="4286763985" sldId="1504"/>
            <ac:picMk id="15" creationId="{1FF28D85-7881-448D-8ABF-E250CA73750B}"/>
          </ac:picMkLst>
        </pc:picChg>
        <pc:picChg chg="del topLvl">
          <ac:chgData name="张承勇" userId="04ec64db-0e6d-4542-b62f-9b650ffe9ad6" providerId="ADAL" clId="{CB1C84CB-DF16-4C22-9C2F-38993878C2EB}" dt="2026-01-23T14:23:35.919" v="113" actId="478"/>
          <ac:picMkLst>
            <pc:docMk/>
            <pc:sldMk cId="4286763985" sldId="1504"/>
            <ac:picMk id="24" creationId="{D6209A3A-5A27-4C83-A68D-89040BA810CB}"/>
          </ac:picMkLst>
        </pc:picChg>
      </pc:sldChg>
      <pc:sldChg chg="addSp delSp modSp mod delAnim modAnim">
        <pc:chgData name="张承勇" userId="04ec64db-0e6d-4542-b62f-9b650ffe9ad6" providerId="ADAL" clId="{CB1C84CB-DF16-4C22-9C2F-38993878C2EB}" dt="2026-01-25T00:19:25.527" v="1171"/>
        <pc:sldMkLst>
          <pc:docMk/>
          <pc:sldMk cId="998949230" sldId="1505"/>
        </pc:sldMkLst>
        <pc:spChg chg="mod">
          <ac:chgData name="张承勇" userId="04ec64db-0e6d-4542-b62f-9b650ffe9ad6" providerId="ADAL" clId="{CB1C84CB-DF16-4C22-9C2F-38993878C2EB}" dt="2026-01-24T22:41:21.070" v="540" actId="207"/>
          <ac:spMkLst>
            <pc:docMk/>
            <pc:sldMk cId="998949230" sldId="1505"/>
            <ac:spMk id="4" creationId="{E3639359-6034-FC2E-D7EC-DA2893A8DD84}"/>
          </ac:spMkLst>
        </pc:spChg>
        <pc:spChg chg="del mod">
          <ac:chgData name="张承勇" userId="04ec64db-0e6d-4542-b62f-9b650ffe9ad6" providerId="ADAL" clId="{CB1C84CB-DF16-4C22-9C2F-38993878C2EB}" dt="2026-01-25T00:04:03.367" v="1010" actId="21"/>
          <ac:spMkLst>
            <pc:docMk/>
            <pc:sldMk cId="998949230" sldId="1505"/>
            <ac:spMk id="9" creationId="{B0289C2C-1E2F-3840-4A6D-58C25996CD0D}"/>
          </ac:spMkLst>
        </pc:spChg>
        <pc:spChg chg="del mod">
          <ac:chgData name="张承勇" userId="04ec64db-0e6d-4542-b62f-9b650ffe9ad6" providerId="ADAL" clId="{CB1C84CB-DF16-4C22-9C2F-38993878C2EB}" dt="2026-01-25T00:04:03.367" v="1010" actId="21"/>
          <ac:spMkLst>
            <pc:docMk/>
            <pc:sldMk cId="998949230" sldId="1505"/>
            <ac:spMk id="11" creationId="{71635250-9721-F6AF-D1C0-DEB806EF25BE}"/>
          </ac:spMkLst>
        </pc:spChg>
        <pc:spChg chg="del mod">
          <ac:chgData name="张承勇" userId="04ec64db-0e6d-4542-b62f-9b650ffe9ad6" providerId="ADAL" clId="{CB1C84CB-DF16-4C22-9C2F-38993878C2EB}" dt="2026-01-24T23:00:45.896" v="764" actId="478"/>
          <ac:spMkLst>
            <pc:docMk/>
            <pc:sldMk cId="998949230" sldId="1505"/>
            <ac:spMk id="12" creationId="{30726F1B-A469-C7BF-16F2-D77AF9E10E4A}"/>
          </ac:spMkLst>
        </pc:spChg>
        <pc:spChg chg="mod">
          <ac:chgData name="张承勇" userId="04ec64db-0e6d-4542-b62f-9b650ffe9ad6" providerId="ADAL" clId="{CB1C84CB-DF16-4C22-9C2F-38993878C2EB}" dt="2026-01-24T23:25:53.303" v="959" actId="207"/>
          <ac:spMkLst>
            <pc:docMk/>
            <pc:sldMk cId="998949230" sldId="1505"/>
            <ac:spMk id="14" creationId="{D1444AAC-69DF-74C1-3883-C9940E507514}"/>
          </ac:spMkLst>
        </pc:spChg>
        <pc:spChg chg="add mod">
          <ac:chgData name="张承勇" userId="04ec64db-0e6d-4542-b62f-9b650ffe9ad6" providerId="ADAL" clId="{CB1C84CB-DF16-4C22-9C2F-38993878C2EB}" dt="2026-01-24T23:24:54.401" v="957" actId="1076"/>
          <ac:spMkLst>
            <pc:docMk/>
            <pc:sldMk cId="998949230" sldId="1505"/>
            <ac:spMk id="22" creationId="{F849F4CB-F010-406B-89DF-C8A24D993209}"/>
          </ac:spMkLst>
        </pc:spChg>
        <pc:spChg chg="add mod">
          <ac:chgData name="张承勇" userId="04ec64db-0e6d-4542-b62f-9b650ffe9ad6" providerId="ADAL" clId="{CB1C84CB-DF16-4C22-9C2F-38993878C2EB}" dt="2026-01-25T00:04:06.979" v="1011"/>
          <ac:spMkLst>
            <pc:docMk/>
            <pc:sldMk cId="998949230" sldId="1505"/>
            <ac:spMk id="23" creationId="{0F0E4AF1-6CF8-40E3-BCE2-E563270244B9}"/>
          </ac:spMkLst>
        </pc:spChg>
        <pc:spChg chg="add mod">
          <ac:chgData name="张承勇" userId="04ec64db-0e6d-4542-b62f-9b650ffe9ad6" providerId="ADAL" clId="{CB1C84CB-DF16-4C22-9C2F-38993878C2EB}" dt="2026-01-25T00:04:06.979" v="1011"/>
          <ac:spMkLst>
            <pc:docMk/>
            <pc:sldMk cId="998949230" sldId="1505"/>
            <ac:spMk id="28" creationId="{E948648C-49D2-42F3-AD99-44DD432F286D}"/>
          </ac:spMkLst>
        </pc:spChg>
        <pc:spChg chg="mod">
          <ac:chgData name="张承勇" userId="04ec64db-0e6d-4542-b62f-9b650ffe9ad6" providerId="ADAL" clId="{CB1C84CB-DF16-4C22-9C2F-38993878C2EB}" dt="2026-01-23T14:52:02.494" v="431" actId="1076"/>
          <ac:spMkLst>
            <pc:docMk/>
            <pc:sldMk cId="998949230" sldId="1505"/>
            <ac:spMk id="29" creationId="{9321FF98-9A40-28B7-421B-CAFCF7A2B53E}"/>
          </ac:spMkLst>
        </pc:spChg>
        <pc:spChg chg="mod">
          <ac:chgData name="张承勇" userId="04ec64db-0e6d-4542-b62f-9b650ffe9ad6" providerId="ADAL" clId="{CB1C84CB-DF16-4C22-9C2F-38993878C2EB}" dt="2026-01-24T23:03:45.726" v="801" actId="207"/>
          <ac:spMkLst>
            <pc:docMk/>
            <pc:sldMk cId="998949230" sldId="1505"/>
            <ac:spMk id="32" creationId="{26ED577F-99AB-40FC-83B7-D4D192F4BD10}"/>
          </ac:spMkLst>
        </pc:spChg>
        <pc:spChg chg="mod">
          <ac:chgData name="张承勇" userId="04ec64db-0e6d-4542-b62f-9b650ffe9ad6" providerId="ADAL" clId="{CB1C84CB-DF16-4C22-9C2F-38993878C2EB}" dt="2026-01-25T00:19:25.527" v="1171"/>
          <ac:spMkLst>
            <pc:docMk/>
            <pc:sldMk cId="998949230" sldId="1505"/>
            <ac:spMk id="37" creationId="{F6152F4E-2444-4B5A-9E40-2064667B1F2F}"/>
          </ac:spMkLst>
        </pc:spChg>
        <pc:grpChg chg="mod">
          <ac:chgData name="张承勇" userId="04ec64db-0e6d-4542-b62f-9b650ffe9ad6" providerId="ADAL" clId="{CB1C84CB-DF16-4C22-9C2F-38993878C2EB}" dt="2026-01-25T00:02:05.285" v="999" actId="1076"/>
          <ac:grpSpMkLst>
            <pc:docMk/>
            <pc:sldMk cId="998949230" sldId="1505"/>
            <ac:grpSpMk id="43" creationId="{F0C24AD5-A3D9-B53D-719E-C5DAD3265A85}"/>
          </ac:grpSpMkLst>
        </pc:grpChg>
        <pc:picChg chg="add del mod">
          <ac:chgData name="张承勇" userId="04ec64db-0e6d-4542-b62f-9b650ffe9ad6" providerId="ADAL" clId="{CB1C84CB-DF16-4C22-9C2F-38993878C2EB}" dt="2026-01-23T14:57:06.491" v="445" actId="21"/>
          <ac:picMkLst>
            <pc:docMk/>
            <pc:sldMk cId="998949230" sldId="1505"/>
            <ac:picMk id="5" creationId="{F15890B4-02DA-481C-996C-BE1094E0A7A7}"/>
          </ac:picMkLst>
        </pc:picChg>
      </pc:sldChg>
      <pc:sldChg chg="modSp add mod">
        <pc:chgData name="张承勇" userId="04ec64db-0e6d-4542-b62f-9b650ffe9ad6" providerId="ADAL" clId="{CB1C84CB-DF16-4C22-9C2F-38993878C2EB}" dt="2026-01-25T00:16:50.918" v="1143" actId="14100"/>
        <pc:sldMkLst>
          <pc:docMk/>
          <pc:sldMk cId="2426138967" sldId="1506"/>
        </pc:sldMkLst>
        <pc:spChg chg="mod">
          <ac:chgData name="张承勇" userId="04ec64db-0e6d-4542-b62f-9b650ffe9ad6" providerId="ADAL" clId="{CB1C84CB-DF16-4C22-9C2F-38993878C2EB}" dt="2026-01-24T23:59:01.069" v="978" actId="20577"/>
          <ac:spMkLst>
            <pc:docMk/>
            <pc:sldMk cId="2426138967" sldId="1506"/>
            <ac:spMk id="5" creationId="{30299BA2-097B-D0D8-B100-B81BB8CF19A6}"/>
          </ac:spMkLst>
        </pc:spChg>
        <pc:spChg chg="mod">
          <ac:chgData name="张承勇" userId="04ec64db-0e6d-4542-b62f-9b650ffe9ad6" providerId="ADAL" clId="{CB1C84CB-DF16-4C22-9C2F-38993878C2EB}" dt="2026-01-25T00:16:50.918" v="1143" actId="14100"/>
          <ac:spMkLst>
            <pc:docMk/>
            <pc:sldMk cId="2426138967" sldId="1506"/>
            <ac:spMk id="6" creationId="{4464012B-7F91-EF09-D3BD-BBB1654E2696}"/>
          </ac:spMkLst>
        </pc:spChg>
        <pc:spChg chg="mod">
          <ac:chgData name="张承勇" userId="04ec64db-0e6d-4542-b62f-9b650ffe9ad6" providerId="ADAL" clId="{CB1C84CB-DF16-4C22-9C2F-38993878C2EB}" dt="2026-01-24T23:58:30.256" v="961"/>
          <ac:spMkLst>
            <pc:docMk/>
            <pc:sldMk cId="2426138967" sldId="1506"/>
            <ac:spMk id="46" creationId="{A28D66AF-EE81-405B-9747-6C70D242FAE4}"/>
          </ac:spMkLst>
        </pc:spChg>
        <pc:picChg chg="mod">
          <ac:chgData name="张承勇" userId="04ec64db-0e6d-4542-b62f-9b650ffe9ad6" providerId="ADAL" clId="{CB1C84CB-DF16-4C22-9C2F-38993878C2EB}" dt="2026-01-24T23:58:43.422" v="977" actId="1038"/>
          <ac:picMkLst>
            <pc:docMk/>
            <pc:sldMk cId="2426138967" sldId="1506"/>
            <ac:picMk id="8" creationId="{EAF6B958-61F1-BF96-37C5-5DFC7DEF1262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>
            <a:extLst>
              <a:ext uri="{FF2B5EF4-FFF2-40B4-BE49-F238E27FC236}">
                <a16:creationId xmlns:a16="http://schemas.microsoft.com/office/drawing/2014/main" id="{2B0FAABE-C7F9-4ABC-A8A4-AC88053FC84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EEBA0F5C-B0F9-4797-ADDD-4FF406B5415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64C3EC-DB5D-4CAD-BEE1-4D20E244AE9D}" type="datetimeFigureOut">
              <a:rPr lang="zh-CN" altLang="en-US" smtClean="0"/>
              <a:t>2026/7/1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C5F97D41-6AAE-4D62-9DE5-542A90C9908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51D8605E-3561-4FAE-8D46-437D0D60E79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2787C4-30F0-44FA-B7DA-DE991444F72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585382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C28518-2EF2-4A14-BC9A-745C81E0A749}" type="datetimeFigureOut">
              <a:rPr lang="zh-CN" altLang="en-US" smtClean="0"/>
              <a:t>2026/7/1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0BE6FA-8A67-445E-8B1C-9E82F553D21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994032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0BE6FA-8A67-445E-8B1C-9E82F553D21D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756035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备注占位符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zh-CN" altLang="en-US" dirty="0"/>
                  <a:t>瓶颈期持续时间（上一页图的紫色与蓝色区域交界处，即导数达到最大值处）与 </a:t>
                </a:r>
                <a14:m>
                  <m:oMath xmlns:m="http://schemas.openxmlformats.org/officeDocument/2006/math">
                    <m:r>
                      <a:rPr lang="en-US" altLang="zh-CN" sz="12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𝜖</m:t>
                    </m:r>
                  </m:oMath>
                </a14:m>
                <a:r>
                  <a:rPr lang="zh-CN" altLang="en-US" dirty="0"/>
                  <a:t> 的幂律关系</a:t>
                </a:r>
              </a:p>
              <a:p>
                <a:endParaRPr lang="zh-CN" altLang="en-US" dirty="0"/>
              </a:p>
            </p:txBody>
          </p:sp>
        </mc:Choice>
        <mc:Fallback xmlns="">
          <p:sp>
            <p:nvSpPr>
              <p:cNvPr id="3" name="备注占位符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zh-CN" altLang="en-US" dirty="0"/>
                  <a:t>瓶颈期持续时间（上一页图的紫色与蓝色区域交界处，即导数达到最大值处）与 </a:t>
                </a:r>
                <a:r>
                  <a:rPr lang="en-US" altLang="zh-CN" sz="1200" i="0">
                    <a:solidFill>
                      <a:prstClr val="black"/>
                    </a:solidFill>
                    <a:latin typeface="Cambria Math" panose="02040503050406030204" pitchFamily="18" charset="0"/>
                  </a:rPr>
                  <a:t>𝜖</a:t>
                </a:r>
                <a:r>
                  <a:rPr lang="zh-CN" altLang="en-US" dirty="0"/>
                  <a:t> 的幂律关系</a:t>
                </a:r>
              </a:p>
              <a:p>
                <a:endParaRPr lang="zh-CN" altLang="en-US" dirty="0"/>
              </a:p>
            </p:txBody>
          </p:sp>
        </mc:Fallback>
      </mc:AlternateContent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0BE6FA-8A67-445E-8B1C-9E82F553D21D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84988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备注占位符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CN" altLang="en-US" dirty="0"/>
                  <a:t>线性理论失效可从两个角度看来</a:t>
                </a:r>
                <a:r>
                  <a:rPr lang="en-US" altLang="zh-CN" dirty="0"/>
                  <a:t>: </a:t>
                </a:r>
                <a:r>
                  <a:rPr lang="zh-CN" altLang="en-US" dirty="0"/>
                  <a:t>①如果在与</a:t>
                </a:r>
                <a:r>
                  <a:rPr lang="en-US" altLang="zh-CN" dirty="0"/>
                  <a:t>P</a:t>
                </a:r>
                <a:r>
                  <a:rPr lang="zh-CN" altLang="en-US" dirty="0"/>
                  <a:t>点质量相同的地方看</a:t>
                </a:r>
                <a:r>
                  <a:rPr lang="en-US" altLang="zh-CN" dirty="0"/>
                  <a:t>, P</a:t>
                </a:r>
                <a:r>
                  <a:rPr lang="zh-CN" altLang="en-US" dirty="0"/>
                  <a:t>点附近没有底层静态解</a:t>
                </a:r>
                <a:r>
                  <a:rPr lang="en-US" altLang="zh-CN" dirty="0"/>
                  <a:t>, </a:t>
                </a:r>
                <a:r>
                  <a:rPr lang="zh-CN" altLang="en-US" dirty="0"/>
                  <a:t>难以做微扰分析</a:t>
                </a:r>
                <a:r>
                  <a:rPr lang="en-US" altLang="zh-CN" dirty="0"/>
                  <a:t>; </a:t>
                </a:r>
                <a:r>
                  <a:rPr lang="zh-CN" altLang="en-US" dirty="0"/>
                  <a:t>②与</a:t>
                </a:r>
                <a:r>
                  <a:rPr lang="en-US" altLang="zh-CN" dirty="0"/>
                  <a:t>P</a:t>
                </a:r>
                <a:r>
                  <a:rPr lang="zh-CN" altLang="en-US" dirty="0"/>
                  <a:t>点较近的是临界点</a:t>
                </a:r>
                <a:r>
                  <a:rPr lang="en-US" altLang="zh-CN" dirty="0"/>
                  <a:t>B, </a:t>
                </a:r>
                <a:r>
                  <a:rPr lang="zh-CN" altLang="en-US" dirty="0"/>
                  <a:t>在</a:t>
                </a:r>
                <a:r>
                  <a:rPr lang="en-US" altLang="zh-CN" dirty="0"/>
                  <a:t>B</a:t>
                </a:r>
                <a:r>
                  <a:rPr lang="zh-CN" altLang="en-US" dirty="0"/>
                  <a:t>点做展开</a:t>
                </a:r>
                <a:r>
                  <a:rPr lang="en-US" altLang="zh-CN" dirty="0"/>
                  <a:t>, </a:t>
                </a:r>
                <a:r>
                  <a:rPr lang="zh-CN" altLang="en-US" dirty="0"/>
                  <a:t>也存在问题</a:t>
                </a:r>
                <a:r>
                  <a:rPr lang="en-US" altLang="zh-CN" dirty="0"/>
                  <a:t>. </a:t>
                </a:r>
                <a:r>
                  <a:rPr lang="zh-CN" altLang="en-US" dirty="0"/>
                  <a:t>因为</a:t>
                </a:r>
                <a:r>
                  <a:rPr lang="en-US" altLang="zh-CN" dirty="0"/>
                  <a:t>B</a:t>
                </a:r>
                <a:r>
                  <a:rPr lang="zh-CN" altLang="en-US" dirty="0"/>
                  <a:t>点是稳定解和不稳定解的汇合处</a:t>
                </a:r>
                <a:r>
                  <a:rPr lang="en-US" altLang="zh-CN" dirty="0"/>
                  <a:t>, </a:t>
                </a:r>
                <a:r>
                  <a:rPr lang="zh-CN" altLang="en-US" dirty="0"/>
                  <a:t>所以它有一个主导零模</a:t>
                </a:r>
                <a:r>
                  <a:rPr lang="en-US" altLang="zh-CN" dirty="0"/>
                  <a:t>, </a:t>
                </a:r>
                <a:r>
                  <a:rPr lang="zh-CN" altLang="en-US" dirty="0"/>
                  <a:t>而零模是不随时间变化的</a:t>
                </a:r>
                <a:r>
                  <a:rPr lang="en-US" altLang="zh-CN" dirty="0"/>
                  <a:t>, </a:t>
                </a:r>
                <a:r>
                  <a:rPr lang="zh-CN" altLang="en-US" dirty="0"/>
                  <a:t>没法描述含时的动力学现象</a:t>
                </a:r>
                <a:r>
                  <a:rPr lang="en-US" altLang="zh-CN" dirty="0"/>
                  <a:t>.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CN" altLang="en-US" dirty="0"/>
                  <a:t>因此必须超越线性微扰理论</a:t>
                </a:r>
                <a:r>
                  <a:rPr lang="en-US" altLang="zh-CN" dirty="0"/>
                  <a:t>. </a:t>
                </a:r>
                <a:r>
                  <a:rPr lang="zh-CN" altLang="en-US" dirty="0"/>
                  <a:t>这里主要思想是依然在</a:t>
                </a:r>
                <a:r>
                  <a:rPr lang="en-US" altLang="zh-CN" dirty="0"/>
                  <a:t>B</a:t>
                </a:r>
                <a:r>
                  <a:rPr lang="zh-CN" altLang="en-US" dirty="0"/>
                  <a:t>点展开</a:t>
                </a:r>
                <a:r>
                  <a:rPr lang="en-US" altLang="zh-CN" dirty="0"/>
                  <a:t>, </a:t>
                </a:r>
                <a:r>
                  <a:rPr lang="zh-CN" altLang="en-US" dirty="0"/>
                  <a:t>但把其零模的振幅改成一个慢变的函数</a:t>
                </a:r>
                <a:r>
                  <a:rPr lang="en-US" altLang="zh-CN" dirty="0"/>
                  <a:t>(</a:t>
                </a:r>
                <a:r>
                  <a:rPr lang="zh-CN" altLang="en-US" dirty="0"/>
                  <a:t>因为整个慢演化是由零模主导的</a:t>
                </a:r>
                <a:r>
                  <a:rPr lang="en-US" altLang="zh-CN" dirty="0"/>
                  <a:t>). </a:t>
                </a:r>
                <a:r>
                  <a:rPr lang="zh-CN" altLang="en-US" dirty="0"/>
                  <a:t>这里</a:t>
                </a:r>
                <a14:m>
                  <m:oMath xmlns:m="http://schemas.openxmlformats.org/officeDocument/2006/math">
                    <m:r>
                      <a:rPr lang="en-US" altLang="zh-CN" sz="12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zh-CN" altLang="en-US" dirty="0"/>
                  <a:t>是质量偏离</a:t>
                </a:r>
                <a:r>
                  <a:rPr lang="en-US" altLang="zh-CN" dirty="0"/>
                  <a:t>B</a:t>
                </a:r>
                <a:r>
                  <a:rPr lang="zh-CN" altLang="en-US" dirty="0"/>
                  <a:t>的度量</a:t>
                </a:r>
                <a:r>
                  <a:rPr lang="en-US" altLang="zh-CN" dirty="0"/>
                  <a:t>(</a:t>
                </a:r>
                <a:r>
                  <a:rPr lang="zh-CN" altLang="en-US" dirty="0"/>
                  <a:t>数值上 正比于扰动偏离</a:t>
                </a:r>
                <a14:m>
                  <m:oMath xmlns:m="http://schemas.openxmlformats.org/officeDocument/2006/math">
                    <m:r>
                      <a:rPr lang="en-US" altLang="zh-CN" sz="1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𝜖</m:t>
                    </m:r>
                  </m:oMath>
                </a14:m>
                <a:r>
                  <a:rPr lang="en-US" altLang="zh-CN" dirty="0"/>
                  <a:t>)</a:t>
                </a:r>
                <a:endParaRPr lang="zh-CN" altLang="en-US" dirty="0"/>
              </a:p>
              <a:p>
                <a:endParaRPr lang="zh-CN" altLang="en-US" dirty="0"/>
              </a:p>
              <a:p>
                <a:endParaRPr lang="zh-CN" altLang="en-US" dirty="0"/>
              </a:p>
            </p:txBody>
          </p:sp>
        </mc:Choice>
        <mc:Fallback xmlns="">
          <p:sp>
            <p:nvSpPr>
              <p:cNvPr id="3" name="备注占位符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CN" altLang="en-US" dirty="0"/>
                  <a:t>线性理论失效可从两个角度看来</a:t>
                </a:r>
                <a:r>
                  <a:rPr lang="en-US" altLang="zh-CN" dirty="0"/>
                  <a:t>: </a:t>
                </a:r>
                <a:r>
                  <a:rPr lang="zh-CN" altLang="en-US" dirty="0"/>
                  <a:t>①如果在与</a:t>
                </a:r>
                <a:r>
                  <a:rPr lang="en-US" altLang="zh-CN" dirty="0"/>
                  <a:t>P</a:t>
                </a:r>
                <a:r>
                  <a:rPr lang="zh-CN" altLang="en-US" dirty="0"/>
                  <a:t>点质量相同的地方看</a:t>
                </a:r>
                <a:r>
                  <a:rPr lang="en-US" altLang="zh-CN" dirty="0"/>
                  <a:t>, P</a:t>
                </a:r>
                <a:r>
                  <a:rPr lang="zh-CN" altLang="en-US" dirty="0"/>
                  <a:t>点附近没有底层静态解</a:t>
                </a:r>
                <a:r>
                  <a:rPr lang="en-US" altLang="zh-CN" dirty="0"/>
                  <a:t>, </a:t>
                </a:r>
                <a:r>
                  <a:rPr lang="zh-CN" altLang="en-US" dirty="0"/>
                  <a:t>难以做微扰分析</a:t>
                </a:r>
                <a:r>
                  <a:rPr lang="en-US" altLang="zh-CN" dirty="0"/>
                  <a:t>; </a:t>
                </a:r>
                <a:r>
                  <a:rPr lang="zh-CN" altLang="en-US" dirty="0"/>
                  <a:t>②与</a:t>
                </a:r>
                <a:r>
                  <a:rPr lang="en-US" altLang="zh-CN" dirty="0"/>
                  <a:t>P</a:t>
                </a:r>
                <a:r>
                  <a:rPr lang="zh-CN" altLang="en-US" dirty="0"/>
                  <a:t>点较近的是临界点</a:t>
                </a:r>
                <a:r>
                  <a:rPr lang="en-US" altLang="zh-CN" dirty="0"/>
                  <a:t>B, </a:t>
                </a:r>
                <a:r>
                  <a:rPr lang="zh-CN" altLang="en-US" dirty="0"/>
                  <a:t>在</a:t>
                </a:r>
                <a:r>
                  <a:rPr lang="en-US" altLang="zh-CN" dirty="0"/>
                  <a:t>B</a:t>
                </a:r>
                <a:r>
                  <a:rPr lang="zh-CN" altLang="en-US" dirty="0"/>
                  <a:t>点做展开</a:t>
                </a:r>
                <a:r>
                  <a:rPr lang="en-US" altLang="zh-CN" dirty="0"/>
                  <a:t>, </a:t>
                </a:r>
                <a:r>
                  <a:rPr lang="zh-CN" altLang="en-US" dirty="0"/>
                  <a:t>也存在问题</a:t>
                </a:r>
                <a:r>
                  <a:rPr lang="en-US" altLang="zh-CN" dirty="0"/>
                  <a:t>. </a:t>
                </a:r>
                <a:r>
                  <a:rPr lang="zh-CN" altLang="en-US" dirty="0"/>
                  <a:t>因为</a:t>
                </a:r>
                <a:r>
                  <a:rPr lang="en-US" altLang="zh-CN" dirty="0"/>
                  <a:t>B</a:t>
                </a:r>
                <a:r>
                  <a:rPr lang="zh-CN" altLang="en-US" dirty="0"/>
                  <a:t>点是稳定解和不稳定解的汇合处</a:t>
                </a:r>
                <a:r>
                  <a:rPr lang="en-US" altLang="zh-CN" dirty="0"/>
                  <a:t>, </a:t>
                </a:r>
                <a:r>
                  <a:rPr lang="zh-CN" altLang="en-US" dirty="0"/>
                  <a:t>所以它有一个主导零模</a:t>
                </a:r>
                <a:r>
                  <a:rPr lang="en-US" altLang="zh-CN" dirty="0"/>
                  <a:t>, </a:t>
                </a:r>
                <a:r>
                  <a:rPr lang="zh-CN" altLang="en-US" dirty="0"/>
                  <a:t>而零模是不随时间变化的</a:t>
                </a:r>
                <a:r>
                  <a:rPr lang="en-US" altLang="zh-CN" dirty="0"/>
                  <a:t>, </a:t>
                </a:r>
                <a:r>
                  <a:rPr lang="zh-CN" altLang="en-US" dirty="0"/>
                  <a:t>没法描述含时的动力学现象</a:t>
                </a:r>
                <a:r>
                  <a:rPr lang="en-US" altLang="zh-CN" dirty="0"/>
                  <a:t>.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CN" altLang="en-US" dirty="0"/>
                  <a:t>因此必须超越线性微扰理论</a:t>
                </a:r>
                <a:r>
                  <a:rPr lang="en-US" altLang="zh-CN" dirty="0"/>
                  <a:t>. </a:t>
                </a:r>
                <a:r>
                  <a:rPr lang="zh-CN" altLang="en-US" dirty="0"/>
                  <a:t>这里主要思想是依然在</a:t>
                </a:r>
                <a:r>
                  <a:rPr lang="en-US" altLang="zh-CN" dirty="0"/>
                  <a:t>B</a:t>
                </a:r>
                <a:r>
                  <a:rPr lang="zh-CN" altLang="en-US" dirty="0"/>
                  <a:t>点展开</a:t>
                </a:r>
                <a:r>
                  <a:rPr lang="en-US" altLang="zh-CN" dirty="0"/>
                  <a:t>, </a:t>
                </a:r>
                <a:r>
                  <a:rPr lang="zh-CN" altLang="en-US" dirty="0"/>
                  <a:t>但把其零模的振幅改成一个慢变的函数</a:t>
                </a:r>
                <a:r>
                  <a:rPr lang="en-US" altLang="zh-CN" dirty="0"/>
                  <a:t>(</a:t>
                </a:r>
                <a:r>
                  <a:rPr lang="zh-CN" altLang="en-US" dirty="0"/>
                  <a:t>因为整个慢演化是由零模主导的</a:t>
                </a:r>
                <a:r>
                  <a:rPr lang="en-US" altLang="zh-CN" dirty="0"/>
                  <a:t>). </a:t>
                </a:r>
                <a:r>
                  <a:rPr lang="zh-CN" altLang="en-US" dirty="0"/>
                  <a:t>这里</a:t>
                </a:r>
                <a:r>
                  <a:rPr lang="en-US" altLang="zh-CN" sz="1200" i="0">
                    <a:solidFill>
                      <a:prstClr val="black"/>
                    </a:solidFill>
                    <a:latin typeface="Cambria Math" panose="02040503050406030204" pitchFamily="18" charset="0"/>
                  </a:rPr>
                  <a:t>𝜀</a:t>
                </a:r>
                <a:r>
                  <a:rPr lang="zh-CN" altLang="en-US" dirty="0"/>
                  <a:t>是质量偏离</a:t>
                </a:r>
                <a:r>
                  <a:rPr lang="en-US" altLang="zh-CN" dirty="0"/>
                  <a:t>B</a:t>
                </a:r>
                <a:r>
                  <a:rPr lang="zh-CN" altLang="en-US" dirty="0"/>
                  <a:t>的度量</a:t>
                </a:r>
                <a:r>
                  <a:rPr lang="en-US" altLang="zh-CN" dirty="0"/>
                  <a:t>(</a:t>
                </a:r>
                <a:r>
                  <a:rPr lang="zh-CN" altLang="en-US" dirty="0"/>
                  <a:t>数值上 正比于扰动偏离</a:t>
                </a:r>
                <a:r>
                  <a:rPr lang="en-US" altLang="zh-CN" sz="1200" b="0" i="0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a:t>𝜖</a:t>
                </a:r>
                <a:r>
                  <a:rPr lang="en-US" altLang="zh-CN" dirty="0"/>
                  <a:t>)</a:t>
                </a:r>
                <a:endParaRPr lang="zh-CN" altLang="en-US" dirty="0"/>
              </a:p>
              <a:p>
                <a:endParaRPr lang="zh-CN" altLang="en-US" dirty="0"/>
              </a:p>
              <a:p>
                <a:endParaRPr lang="zh-CN" altLang="en-US" dirty="0"/>
              </a:p>
            </p:txBody>
          </p:sp>
        </mc:Fallback>
      </mc:AlternateContent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0BE6FA-8A67-445E-8B1C-9E82F553D21D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035984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备注占位符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zh-CN" altLang="en-US" dirty="0"/>
                  <a:t>把上一页渐近展开式代入原始的</a:t>
                </a:r>
                <a:r>
                  <a:rPr lang="en-US" altLang="zh-CN" dirty="0"/>
                  <a:t>Einstein</a:t>
                </a:r>
                <a:r>
                  <a:rPr lang="zh-CN" altLang="en-US" dirty="0"/>
                  <a:t>方程和标量场方程</a:t>
                </a:r>
                <a:r>
                  <a:rPr lang="en-US" altLang="zh-CN" dirty="0"/>
                  <a:t>, </a:t>
                </a:r>
                <a:r>
                  <a:rPr lang="zh-CN" altLang="en-US" dirty="0"/>
                  <a:t>在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12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1200" b="0" i="1" smtClean="0">
                            <a:latin typeface="Cambria Math" panose="02040503050406030204" pitchFamily="18" charset="0"/>
                          </a:rPr>
                          <m:t>𝜀</m:t>
                        </m:r>
                      </m:e>
                      <m:sup>
                        <m:f>
                          <m:fPr>
                            <m:ctrlPr>
                              <a:rPr lang="en-US" altLang="zh-CN" sz="12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12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altLang="zh-CN" sz="1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p>
                    </m:sSup>
                  </m:oMath>
                </a14:m>
                <a:r>
                  <a:rPr lang="zh-CN" altLang="en-US" dirty="0"/>
                  <a:t>阶得到零模本征方程</a:t>
                </a:r>
                <a:r>
                  <a:rPr lang="en-US" altLang="zh-CN" dirty="0"/>
                  <a:t>, </a:t>
                </a:r>
                <a:r>
                  <a:rPr lang="zh-CN" altLang="en-US" dirty="0"/>
                  <a:t>在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US" altLang="zh-CN" sz="1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sSupPr>
                      <m:e>
                        <m:r>
                          <a:rPr kumimoji="0" lang="en-US" altLang="zh-CN" sz="1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𝜀</m:t>
                        </m:r>
                      </m:e>
                      <m:sup>
                        <m:f>
                          <m:fPr>
                            <m:ctrlPr>
                              <a:rPr kumimoji="0" lang="en-US" altLang="zh-CN" sz="12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en-US" altLang="zh-CN" sz="12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3</m:t>
                            </m:r>
                          </m:num>
                          <m:den>
                            <m:r>
                              <a:rPr kumimoji="0" lang="en-US" altLang="zh-CN" sz="12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4</m:t>
                            </m:r>
                          </m:den>
                        </m:f>
                      </m:sup>
                    </m:sSup>
                  </m:oMath>
                </a14:m>
                <a:r>
                  <a:rPr lang="zh-CN" altLang="en-US" dirty="0"/>
                  <a:t>阶得到线性响应方程</a:t>
                </a:r>
                <a:r>
                  <a:rPr lang="en-US" altLang="zh-CN" dirty="0"/>
                  <a:t>(</a:t>
                </a:r>
                <a:r>
                  <a:rPr lang="zh-CN" altLang="en-US" dirty="0"/>
                  <a:t>这一阶由于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altLang="zh-CN" sz="1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kumimoji="0" lang="en-US" altLang="zh-CN" sz="12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sSupPr>
                          <m:e>
                            <m:r>
                              <a:rPr kumimoji="0" lang="en-US" altLang="zh-CN" sz="12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𝜀</m:t>
                            </m:r>
                          </m:e>
                          <m:sup>
                            <m:f>
                              <m:fPr>
                                <m:ctrlPr>
                                  <a:rPr kumimoji="0" lang="en-US" altLang="zh-CN" sz="12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</m:ctrlPr>
                              </m:fPr>
                              <m:num>
                                <m:r>
                                  <a:rPr kumimoji="0" lang="en-US" altLang="zh-CN" sz="12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3</m:t>
                                </m:r>
                              </m:num>
                              <m:den>
                                <m:r>
                                  <a:rPr kumimoji="0" lang="en-US" altLang="zh-CN" sz="12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4</m:t>
                                </m:r>
                              </m:den>
                            </m:f>
                          </m:sup>
                        </m:sSup>
                        <m:r>
                          <a:rPr kumimoji="0" lang="en-US" altLang="zh-CN" sz="1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 </m:t>
                        </m:r>
                        <m:sSup>
                          <m:sSupPr>
                            <m:ctrlPr>
                              <a:rPr kumimoji="0" lang="en-US" altLang="zh-CN" sz="12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sSupPr>
                          <m:e>
                            <m:r>
                              <a:rPr kumimoji="0" lang="en-US" altLang="zh-CN" sz="12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𝐴</m:t>
                            </m:r>
                          </m:e>
                          <m:sup>
                            <m:r>
                              <a:rPr kumimoji="0" lang="en-US" altLang="zh-CN" sz="12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′</m:t>
                            </m:r>
                          </m:sup>
                        </m:sSup>
                        <m:d>
                          <m:dPr>
                            <m:ctrlPr>
                              <a:rPr kumimoji="0" lang="en-US" altLang="zh-CN" sz="12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dPr>
                          <m:e>
                            <m:r>
                              <a:rPr kumimoji="0" lang="en-US" altLang="zh-CN" sz="12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𝑇</m:t>
                            </m:r>
                          </m:e>
                        </m:d>
                        <m:r>
                          <a:rPr kumimoji="0" lang="en-US" altLang="zh-CN" sz="1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𝜙</m:t>
                        </m:r>
                      </m:e>
                      <m:sub>
                        <m:r>
                          <a:rPr kumimoji="0" lang="en-US" altLang="zh-CN" sz="1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𝑙</m:t>
                        </m:r>
                      </m:sub>
                    </m:sSub>
                    <m:d>
                      <m:dPr>
                        <m:ctrlPr>
                          <a:rPr kumimoji="0" lang="en-US" altLang="zh-CN" sz="1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r>
                          <a:rPr kumimoji="0" lang="en-US" altLang="zh-CN" sz="1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𝑟</m:t>
                        </m:r>
                      </m:e>
                    </m:d>
                  </m:oMath>
                </a14:m>
                <a:r>
                  <a:rPr lang="zh-CN" altLang="en-US" dirty="0"/>
                  <a:t>展开系数中已经包含了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US" altLang="zh-CN" sz="1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sSupPr>
                      <m:e>
                        <m:r>
                          <a:rPr kumimoji="0" lang="en-US" altLang="zh-CN" sz="1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𝐴</m:t>
                        </m:r>
                      </m:e>
                      <m:sup>
                        <m:r>
                          <a:rPr kumimoji="0" lang="en-US" altLang="zh-CN" sz="1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kumimoji="0" lang="en-US" altLang="zh-CN" sz="1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r>
                          <a:rPr kumimoji="0" lang="en-US" altLang="zh-CN" sz="1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𝑇</m:t>
                        </m:r>
                      </m:e>
                    </m:d>
                  </m:oMath>
                </a14:m>
                <a:r>
                  <a:rPr lang="zh-CN" altLang="en-US" dirty="0"/>
                  <a:t>这一特殊形式以保持自洽</a:t>
                </a:r>
                <a:r>
                  <a:rPr lang="en-US" altLang="zh-CN" dirty="0"/>
                  <a:t>, </a:t>
                </a:r>
                <a:r>
                  <a:rPr lang="zh-CN" altLang="en-US" dirty="0"/>
                  <a:t>因此对</a:t>
                </a:r>
                <a:r>
                  <a:rPr lang="en-US" altLang="zh-CN" dirty="0"/>
                  <a:t>A(T)</a:t>
                </a:r>
                <a:r>
                  <a:rPr lang="zh-CN" altLang="en-US" dirty="0"/>
                  <a:t>没有给出特殊约束</a:t>
                </a:r>
                <a:r>
                  <a:rPr lang="en-US" altLang="zh-CN" dirty="0"/>
                  <a:t>). </a:t>
                </a:r>
                <a:r>
                  <a:rPr lang="zh-CN" altLang="en-US" dirty="0"/>
                  <a:t>在</a:t>
                </a:r>
                <a14:m>
                  <m:oMath xmlns:m="http://schemas.openxmlformats.org/officeDocument/2006/math">
                    <m:r>
                      <a:rPr kumimoji="0" lang="en-US" altLang="zh-CN" sz="1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𝜀</m:t>
                    </m:r>
                  </m:oMath>
                </a14:m>
                <a:r>
                  <a:rPr lang="zh-CN" altLang="en-US" dirty="0"/>
                  <a:t>阶得到非线性响应方程</a:t>
                </a:r>
                <a:r>
                  <a:rPr lang="en-US" altLang="zh-CN" dirty="0"/>
                  <a:t>,</a:t>
                </a:r>
                <a:r>
                  <a:rPr lang="en-US" altLang="zh-CN" baseline="0" dirty="0"/>
                  <a:t> </a:t>
                </a:r>
                <a:r>
                  <a:rPr lang="zh-CN" altLang="en-US" baseline="0" dirty="0"/>
                  <a:t>为了使这一阶展开自洽</a:t>
                </a:r>
                <a:r>
                  <a:rPr lang="en-US" altLang="zh-CN" baseline="0" dirty="0"/>
                  <a:t>(</a:t>
                </a:r>
                <a:r>
                  <a:rPr lang="zh-CN" altLang="en-US" baseline="0" dirty="0"/>
                  <a:t>即</a:t>
                </a:r>
                <a14:m>
                  <m:oMath xmlns:m="http://schemas.openxmlformats.org/officeDocument/2006/math">
                    <m:r>
                      <a:rPr kumimoji="0" lang="en-US" altLang="zh-CN" sz="1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𝜀</m:t>
                    </m:r>
                  </m:oMath>
                </a14:m>
                <a:r>
                  <a:rPr lang="zh-CN" altLang="en-US" baseline="0" dirty="0"/>
                  <a:t>前的总系数为</a:t>
                </a:r>
                <a:r>
                  <a:rPr lang="en-US" altLang="zh-CN" baseline="0" dirty="0"/>
                  <a:t>0), </a:t>
                </a:r>
                <a:r>
                  <a:rPr lang="zh-CN" altLang="en-US" baseline="0" dirty="0"/>
                  <a:t>还要求</a:t>
                </a:r>
                <a:r>
                  <a:rPr lang="en-US" altLang="zh-CN" baseline="0" dirty="0"/>
                  <a:t>A(T)</a:t>
                </a:r>
                <a:r>
                  <a:rPr lang="zh-CN" altLang="en-US" baseline="0" dirty="0"/>
                  <a:t>必须满足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12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zh-CN" sz="12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12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n-US" altLang="zh-CN" sz="12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1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</m:num>
                      <m:den>
                        <m:r>
                          <a:rPr lang="en-US" altLang="zh-CN" sz="1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US" altLang="zh-CN" sz="12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12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𝑇</m:t>
                            </m:r>
                          </m:e>
                          <m:sup>
                            <m:r>
                              <a:rPr lang="en-US" altLang="zh-CN" sz="12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altLang="zh-CN" sz="1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=−</m:t>
                    </m:r>
                    <m:r>
                      <a:rPr lang="en-US" altLang="zh-CN" sz="1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𝜇</m:t>
                    </m:r>
                    <m:r>
                      <a:rPr lang="en-US" altLang="zh-CN" sz="1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altLang="zh-CN" sz="1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𝛽</m:t>
                    </m:r>
                    <m:sSup>
                      <m:sSupPr>
                        <m:ctrlPr>
                          <a:rPr lang="en-US" altLang="zh-CN" sz="1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1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  <m:sup>
                        <m:r>
                          <a:rPr lang="en-US" altLang="zh-CN" sz="1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zh-CN" dirty="0"/>
                  <a:t>. </a:t>
                </a:r>
                <a:r>
                  <a:rPr lang="zh-CN" altLang="en-US" dirty="0"/>
                  <a:t>其中</a:t>
                </a:r>
                <a14:m>
                  <m:oMath xmlns:m="http://schemas.openxmlformats.org/officeDocument/2006/math">
                    <m:r>
                      <a:rPr lang="en-US" altLang="zh-CN" sz="12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𝜇</m:t>
                    </m:r>
                    <m:r>
                      <a:rPr lang="en-US" altLang="zh-CN" sz="12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12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𝛽</m:t>
                    </m:r>
                    <m:r>
                      <a:rPr lang="zh-CN" altLang="en-US" sz="12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是</m:t>
                    </m:r>
                  </m:oMath>
                </a14:m>
                <a:r>
                  <a:rPr lang="zh-CN" altLang="en-US" dirty="0"/>
                  <a:t>由分岔点</a:t>
                </a:r>
                <a:r>
                  <a:rPr lang="en-US" altLang="zh-CN" dirty="0"/>
                  <a:t>B</a:t>
                </a:r>
                <a:r>
                  <a:rPr lang="zh-CN" altLang="en-US" dirty="0"/>
                  <a:t>处的背景解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200" b="0" i="1" smtClean="0"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US" altLang="zh-CN" sz="1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b>
                    </m:sSub>
                    <m:d>
                      <m:dPr>
                        <m:ctrlPr>
                          <a:rPr lang="en-US" altLang="zh-CN" sz="1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12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</m:d>
                    <m:r>
                      <a:rPr lang="en-US" altLang="zh-CN" sz="12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zh-CN" altLang="en-US" sz="1200" b="0" i="1" smtClean="0">
                        <a:latin typeface="Cambria Math" panose="02040503050406030204" pitchFamily="18" charset="0"/>
                      </a:rPr>
                      <m:t>其</m:t>
                    </m:r>
                  </m:oMath>
                </a14:m>
                <a:r>
                  <a:rPr lang="zh-CN" altLang="en-US" dirty="0"/>
                  <a:t>零模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2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US" altLang="zh-CN" sz="1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d>
                      <m:dPr>
                        <m:ctrlPr>
                          <a:rPr lang="en-US" altLang="zh-CN" sz="1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1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</m:d>
                  </m:oMath>
                </a14:m>
                <a:r>
                  <a:rPr lang="zh-CN" altLang="en-US" dirty="0"/>
                  <a:t>和其线性响应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altLang="zh-CN" sz="1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sSubPr>
                      <m:e>
                        <m:r>
                          <a:rPr kumimoji="0" lang="en-US" altLang="zh-CN" sz="1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𝜙</m:t>
                        </m:r>
                      </m:e>
                      <m:sub>
                        <m:r>
                          <a:rPr kumimoji="0" lang="en-US" altLang="zh-CN" sz="1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𝑙</m:t>
                        </m:r>
                      </m:sub>
                    </m:sSub>
                    <m:d>
                      <m:dPr>
                        <m:ctrlPr>
                          <a:rPr kumimoji="0" lang="en-US" altLang="zh-CN" sz="1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r>
                          <a:rPr kumimoji="0" lang="en-US" altLang="zh-CN" sz="1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𝑟</m:t>
                        </m:r>
                      </m:e>
                    </m:d>
                  </m:oMath>
                </a14:m>
                <a:r>
                  <a:rPr lang="zh-CN" altLang="en-US" dirty="0"/>
                  <a:t>决定的常数</a:t>
                </a:r>
                <a:r>
                  <a:rPr lang="en-US" altLang="zh-CN" dirty="0"/>
                  <a:t>(</a:t>
                </a:r>
                <a:r>
                  <a:rPr lang="zh-CN" altLang="en-US" dirty="0"/>
                  <a:t>需要做空间积分消去</a:t>
                </a:r>
                <a:r>
                  <a:rPr lang="en-US" altLang="zh-CN" dirty="0"/>
                  <a:t>r). </a:t>
                </a:r>
                <a:r>
                  <a:rPr lang="zh-CN" altLang="en-US" dirty="0"/>
                  <a:t>其中</a:t>
                </a:r>
                <a14:m>
                  <m:oMath xmlns:m="http://schemas.openxmlformats.org/officeDocument/2006/math">
                    <m:r>
                      <a:rPr lang="en-US" altLang="zh-CN" sz="12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𝜇</m:t>
                    </m:r>
                  </m:oMath>
                </a14:m>
                <a:r>
                  <a:rPr lang="zh-CN" altLang="en-US" dirty="0"/>
                  <a:t>主要源于积分的边界项</a:t>
                </a:r>
                <a:r>
                  <a:rPr lang="en-US" altLang="zh-CN" dirty="0"/>
                  <a:t>, </a:t>
                </a:r>
                <a14:m>
                  <m:oMath xmlns:m="http://schemas.openxmlformats.org/officeDocument/2006/math">
                    <m:r>
                      <a:rPr lang="en-US" altLang="zh-CN" sz="12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𝛽</m:t>
                    </m:r>
                  </m:oMath>
                </a14:m>
                <a:r>
                  <a:rPr lang="zh-CN" altLang="en-US" dirty="0"/>
                  <a:t>主要源于对零模二次方的积分</a:t>
                </a:r>
                <a:r>
                  <a:rPr lang="en-US" altLang="zh-CN" dirty="0"/>
                  <a:t>.</a:t>
                </a:r>
                <a:r>
                  <a:rPr lang="en-US" altLang="zh-CN" baseline="0" dirty="0"/>
                  <a:t> </a:t>
                </a:r>
                <a14:m>
                  <m:oMath xmlns:m="http://schemas.openxmlformats.org/officeDocument/2006/math">
                    <m:r>
                      <a:rPr lang="en-US" altLang="zh-CN" sz="12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𝜇</m:t>
                    </m:r>
                    <m:r>
                      <a:rPr lang="en-US" altLang="zh-CN" sz="12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12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𝛽</m:t>
                    </m:r>
                  </m:oMath>
                </a14:m>
                <a:r>
                  <a:rPr lang="zh-CN" altLang="en-US" dirty="0"/>
                  <a:t>都是正的有限大小常数</a:t>
                </a:r>
                <a:r>
                  <a:rPr lang="en-US" altLang="zh-CN" dirty="0"/>
                  <a:t>. A</a:t>
                </a:r>
                <a:r>
                  <a:rPr lang="zh-CN" altLang="en-US" dirty="0"/>
                  <a:t>随</a:t>
                </a:r>
                <a:r>
                  <a:rPr lang="en-US" altLang="zh-CN" dirty="0"/>
                  <a:t>T</a:t>
                </a:r>
                <a:r>
                  <a:rPr lang="zh-CN" altLang="en-US" dirty="0"/>
                  <a:t>的变化趋势呈现</a:t>
                </a:r>
                <a:r>
                  <a:rPr lang="en-US" altLang="zh-CN" dirty="0"/>
                  <a:t>U</a:t>
                </a:r>
                <a:r>
                  <a:rPr lang="zh-CN" altLang="en-US" dirty="0"/>
                  <a:t>型曲线</a:t>
                </a:r>
                <a:r>
                  <a:rPr lang="en-US" altLang="zh-CN" dirty="0"/>
                  <a:t>, </a:t>
                </a:r>
                <a14:m>
                  <m:oMath xmlns:m="http://schemas.openxmlformats.org/officeDocument/2006/math">
                    <m:r>
                      <a:rPr lang="en-US" altLang="zh-CN" sz="12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𝜇</m:t>
                    </m:r>
                    <m:r>
                      <a:rPr lang="en-US" altLang="zh-CN" sz="12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12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𝛽</m:t>
                    </m:r>
                  </m:oMath>
                </a14:m>
                <a:r>
                  <a:rPr lang="zh-CN" altLang="en-US" dirty="0"/>
                  <a:t>决定</a:t>
                </a:r>
                <a:r>
                  <a:rPr lang="en-US" altLang="zh-CN" dirty="0"/>
                  <a:t>U</a:t>
                </a:r>
                <a:r>
                  <a:rPr lang="zh-CN" altLang="en-US" dirty="0"/>
                  <a:t>型底部的宽度</a:t>
                </a:r>
                <a:r>
                  <a:rPr lang="en-US" altLang="zh-CN" dirty="0"/>
                  <a:t>. </a:t>
                </a:r>
                <a:r>
                  <a:rPr lang="zh-CN" altLang="en-US" dirty="0"/>
                  <a:t>对于正常大小的</a:t>
                </a:r>
                <a14:m>
                  <m:oMath xmlns:m="http://schemas.openxmlformats.org/officeDocument/2006/math">
                    <m:r>
                      <a:rPr lang="en-US" altLang="zh-CN" sz="12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𝜇</m:t>
                    </m:r>
                    <m:r>
                      <a:rPr lang="en-US" altLang="zh-CN" sz="12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12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𝛽</m:t>
                    </m:r>
                  </m:oMath>
                </a14:m>
                <a:r>
                  <a:rPr lang="en-US" altLang="zh-CN" dirty="0"/>
                  <a:t>, </a:t>
                </a:r>
                <a:r>
                  <a:rPr lang="zh-CN" altLang="en-US" dirty="0"/>
                  <a:t>底部宽度所占时间是有限大小或</a:t>
                </a:r>
                <a:r>
                  <a:rPr lang="en-US" altLang="zh-CN" dirty="0"/>
                  <a:t>O(1)</a:t>
                </a:r>
                <a:r>
                  <a:rPr lang="zh-CN" altLang="en-US" dirty="0"/>
                  <a:t>或</a:t>
                </a:r>
                <a:r>
                  <a:rPr lang="en-US" altLang="zh-CN" dirty="0"/>
                  <a:t>O(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1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zh-CN" altLang="en-US" sz="1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𝜺</m:t>
                        </m:r>
                      </m:e>
                      <m:sup>
                        <m:r>
                          <a:rPr lang="en-US" altLang="zh-CN" sz="1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altLang="zh-CN" dirty="0"/>
                  <a:t>)</a:t>
                </a:r>
                <a:r>
                  <a:rPr lang="zh-CN" altLang="en-US" dirty="0"/>
                  <a:t>量级的</a:t>
                </a:r>
                <a:r>
                  <a:rPr lang="en-US" altLang="zh-CN" dirty="0"/>
                  <a:t>(</a:t>
                </a:r>
                <a:r>
                  <a:rPr lang="zh-CN" altLang="en-US" dirty="0"/>
                  <a:t>如果</a:t>
                </a:r>
                <a14:m>
                  <m:oMath xmlns:m="http://schemas.openxmlformats.org/officeDocument/2006/math">
                    <m:r>
                      <a:rPr lang="en-US" altLang="zh-CN" sz="12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𝜇</m:t>
                    </m:r>
                    <m:r>
                      <a:rPr lang="en-US" altLang="zh-CN" sz="12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12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𝛽</m:t>
                    </m:r>
                  </m:oMath>
                </a14:m>
                <a:r>
                  <a:rPr lang="zh-CN" altLang="en-US" dirty="0"/>
                  <a:t>很小</a:t>
                </a:r>
                <a:r>
                  <a:rPr lang="en-US" altLang="zh-CN" dirty="0"/>
                  <a:t>, </a:t>
                </a:r>
                <a:r>
                  <a:rPr lang="zh-CN" altLang="en-US" dirty="0"/>
                  <a:t>则底部占的时间越多</a:t>
                </a:r>
                <a:r>
                  <a:rPr lang="en-US" altLang="zh-CN" dirty="0"/>
                  <a:t>, </a:t>
                </a:r>
                <a:r>
                  <a:rPr lang="zh-CN" altLang="en-US" dirty="0"/>
                  <a:t>将不再是</a:t>
                </a:r>
                <a:r>
                  <a:rPr lang="en-US" altLang="zh-CN" dirty="0"/>
                  <a:t>O(</a:t>
                </a:r>
                <a14:m>
                  <m:oMath xmlns:m="http://schemas.openxmlformats.org/officeDocument/2006/math">
                    <m:r>
                      <a:rPr lang="en-US" altLang="zh-CN" sz="12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𝟏</m:t>
                    </m:r>
                  </m:oMath>
                </a14:m>
                <a:r>
                  <a:rPr lang="en-US" altLang="zh-CN" dirty="0"/>
                  <a:t>)</a:t>
                </a:r>
                <a:r>
                  <a:rPr lang="zh-CN" altLang="en-US" dirty="0"/>
                  <a:t>量级</a:t>
                </a:r>
                <a:r>
                  <a:rPr lang="en-US" altLang="zh-CN" dirty="0"/>
                  <a:t>).  </a:t>
                </a:r>
                <a:r>
                  <a:rPr lang="zh-CN" altLang="en-US" dirty="0"/>
                  <a:t>如果换到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altLang="zh-CN" sz="1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kumimoji="0" lang="en-US" altLang="zh-CN" sz="12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kumimoji="0" lang="en-US" altLang="zh-CN" sz="12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𝒅</m:t>
                            </m:r>
                          </m:e>
                          <m:sup>
                            <m:r>
                              <a:rPr kumimoji="0" lang="en-US" altLang="zh-CN" sz="12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kumimoji="0" lang="en-US" altLang="zh-CN" sz="1200" b="1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𝚲</m:t>
                        </m:r>
                      </m:num>
                      <m:den>
                        <m:r>
                          <a:rPr kumimoji="0" lang="en-US" altLang="zh-CN" sz="1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𝒅</m:t>
                        </m:r>
                        <m:sSup>
                          <m:sSupPr>
                            <m:ctrlPr>
                              <a:rPr kumimoji="0" lang="en-US" altLang="zh-CN" sz="12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kumimoji="0" lang="en-US" altLang="zh-CN" sz="12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𝒕</m:t>
                            </m:r>
                          </m:e>
                          <m:sup>
                            <m:r>
                              <a:rPr kumimoji="0" lang="en-US" altLang="zh-CN" sz="12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  <m:r>
                      <a:rPr kumimoji="0" lang="en-US" altLang="zh-CN" sz="12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=−</m:t>
                    </m:r>
                    <m:r>
                      <a:rPr kumimoji="0" lang="en-US" altLang="zh-CN" sz="12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𝝁𝜺</m:t>
                    </m:r>
                    <m:r>
                      <a:rPr kumimoji="0" lang="en-US" altLang="zh-CN" sz="12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kumimoji="0" lang="en-US" altLang="zh-CN" sz="12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𝜷</m:t>
                    </m:r>
                    <m:sSup>
                      <m:sSupPr>
                        <m:ctrlPr>
                          <a:rPr kumimoji="0" lang="en-US" altLang="zh-CN" sz="1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0" lang="en-US" altLang="zh-CN" sz="1200" b="1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𝚲</m:t>
                        </m:r>
                      </m:e>
                      <m:sup>
                        <m:r>
                          <a:rPr kumimoji="0" lang="en-US" altLang="zh-CN" sz="1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zh-CN" alt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这个方程</a:t>
                </a: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120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Λ</m:t>
                    </m:r>
                  </m:oMath>
                </a14:m>
                <a:r>
                  <a:rPr lang="zh-CN" altLang="en-US" dirty="0"/>
                  <a:t>随</a:t>
                </a:r>
                <a:r>
                  <a:rPr lang="en-US" altLang="zh-CN" dirty="0"/>
                  <a:t>t</a:t>
                </a:r>
                <a:r>
                  <a:rPr lang="zh-CN" altLang="en-US" dirty="0"/>
                  <a:t>的变化也是</a:t>
                </a:r>
                <a:r>
                  <a:rPr lang="en-US" altLang="zh-CN" dirty="0"/>
                  <a:t>U</a:t>
                </a:r>
                <a:r>
                  <a:rPr lang="zh-CN" altLang="en-US" dirty="0"/>
                  <a:t>型</a:t>
                </a:r>
                <a:r>
                  <a:rPr lang="en-US" altLang="zh-CN" dirty="0"/>
                  <a:t>, </a:t>
                </a:r>
                <a:r>
                  <a:rPr lang="zh-CN" altLang="en-US" dirty="0"/>
                  <a:t>但现在右边系数变成</a:t>
                </a:r>
                <a14:m>
                  <m:oMath xmlns:m="http://schemas.openxmlformats.org/officeDocument/2006/math">
                    <m:r>
                      <a:rPr kumimoji="0" lang="en-US" altLang="zh-CN" sz="12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𝝁𝜺</m:t>
                    </m:r>
                    <m:r>
                      <a:rPr kumimoji="0" lang="zh-CN" altLang="en-US" sz="12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和</m:t>
                    </m:r>
                    <m:r>
                      <a:rPr kumimoji="0" lang="en-US" altLang="zh-CN" sz="12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𝜷</m:t>
                    </m:r>
                  </m:oMath>
                </a14:m>
                <a:r>
                  <a:rPr lang="en-US" altLang="zh-CN" dirty="0"/>
                  <a:t>, </a:t>
                </a:r>
                <a:r>
                  <a:rPr lang="zh-CN" altLang="en-US" dirty="0"/>
                  <a:t>因此</a:t>
                </a:r>
                <a:r>
                  <a:rPr lang="en-US" altLang="zh-CN" dirty="0"/>
                  <a:t>U</a:t>
                </a:r>
                <a:r>
                  <a:rPr lang="zh-CN" altLang="en-US" dirty="0"/>
                  <a:t>型底部宽度所占时间不再是</a:t>
                </a:r>
                <a:r>
                  <a:rPr lang="en-US" altLang="zh-CN" dirty="0"/>
                  <a:t>O(1), </a:t>
                </a:r>
                <a:r>
                  <a:rPr lang="zh-CN" altLang="en-US" dirty="0"/>
                  <a:t>而是变成与</a:t>
                </a:r>
                <a14:m>
                  <m:oMath xmlns:m="http://schemas.openxmlformats.org/officeDocument/2006/math">
                    <m:r>
                      <a:rPr kumimoji="0" lang="en-US" altLang="zh-CN" sz="12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𝜺</m:t>
                    </m:r>
                  </m:oMath>
                </a14:m>
                <a:r>
                  <a:rPr lang="zh-CN" altLang="en-US" dirty="0"/>
                  <a:t>相关的</a:t>
                </a:r>
                <a:r>
                  <a:rPr lang="en-US" altLang="zh-CN" dirty="0"/>
                  <a:t>O(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1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zh-CN" altLang="en-US" sz="1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𝜺</m:t>
                        </m:r>
                      </m:e>
                      <m:sup>
                        <m:r>
                          <a:rPr lang="en-US" altLang="zh-CN" sz="1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1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  <m:r>
                          <a:rPr lang="en-US" altLang="zh-CN" sz="1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/</m:t>
                        </m:r>
                        <m:r>
                          <a:rPr lang="en-US" altLang="zh-CN" sz="1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𝟒</m:t>
                        </m:r>
                      </m:sup>
                    </m:sSup>
                  </m:oMath>
                </a14:m>
                <a:r>
                  <a:rPr lang="en-US" altLang="zh-CN" dirty="0"/>
                  <a:t>)</a:t>
                </a:r>
              </a:p>
              <a:p>
                <a:endParaRPr lang="en-US" altLang="zh-CN" dirty="0"/>
              </a:p>
              <a:p>
                <a:r>
                  <a:rPr lang="zh-CN" altLang="en-US" dirty="0"/>
                  <a:t>红色方程描述图中相应的红色区域，蓝色方程描述图中的蓝色区域</a:t>
                </a:r>
              </a:p>
            </p:txBody>
          </p:sp>
        </mc:Choice>
        <mc:Fallback xmlns="">
          <p:sp>
            <p:nvSpPr>
              <p:cNvPr id="3" name="备注占位符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zh-CN" altLang="en-US" dirty="0"/>
                  <a:t>把上一页渐近展开式代入原始的</a:t>
                </a:r>
                <a:r>
                  <a:rPr lang="en-US" altLang="zh-CN" dirty="0"/>
                  <a:t>Einstein</a:t>
                </a:r>
                <a:r>
                  <a:rPr lang="zh-CN" altLang="en-US" dirty="0"/>
                  <a:t>方程和标量场方程</a:t>
                </a:r>
                <a:r>
                  <a:rPr lang="en-US" altLang="zh-CN" dirty="0"/>
                  <a:t>, </a:t>
                </a:r>
                <a:r>
                  <a:rPr lang="zh-CN" altLang="en-US" dirty="0"/>
                  <a:t>在</a:t>
                </a:r>
                <a:r>
                  <a:rPr lang="en-US" altLang="zh-CN" sz="1200" b="0" i="0">
                    <a:latin typeface="Cambria Math" panose="02040503050406030204" pitchFamily="18" charset="0"/>
                  </a:rPr>
                  <a:t>𝜀^(</a:t>
                </a:r>
                <a:r>
                  <a:rPr lang="en-US" altLang="zh-CN" sz="1200" i="0">
                    <a:latin typeface="Cambria Math" panose="02040503050406030204" pitchFamily="18" charset="0"/>
                  </a:rPr>
                  <a:t>1/2)</a:t>
                </a:r>
                <a:r>
                  <a:rPr lang="zh-CN" altLang="en-US" dirty="0"/>
                  <a:t>阶得到零模本征方程</a:t>
                </a:r>
                <a:r>
                  <a:rPr lang="en-US" altLang="zh-CN" dirty="0"/>
                  <a:t>, </a:t>
                </a:r>
                <a:r>
                  <a:rPr lang="zh-CN" altLang="en-US" dirty="0"/>
                  <a:t>在</a:t>
                </a:r>
                <a:r>
                  <a:rPr kumimoji="0" lang="en-US" altLang="zh-CN" sz="12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cs typeface="+mn-cs"/>
                  </a:rPr>
                  <a:t>𝜀^(3/4)</a:t>
                </a:r>
                <a:r>
                  <a:rPr lang="zh-CN" altLang="en-US" dirty="0"/>
                  <a:t>阶得到线性响应方程</a:t>
                </a:r>
                <a:r>
                  <a:rPr lang="en-US" altLang="zh-CN" dirty="0"/>
                  <a:t>(</a:t>
                </a:r>
                <a:r>
                  <a:rPr lang="zh-CN" altLang="en-US" dirty="0"/>
                  <a:t>这一阶由于</a:t>
                </a:r>
                <a:r>
                  <a:rPr kumimoji="0" lang="en-US" altLang="zh-CN" sz="12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mbria Math" panose="02040503050406030204" pitchFamily="18" charset="0"/>
                    <a:cs typeface="+mn-cs"/>
                  </a:rPr>
                  <a:t>〖</a:t>
                </a:r>
                <a:r>
                  <a:rPr kumimoji="0" lang="en-US" altLang="zh-CN" sz="12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cs typeface="+mn-cs"/>
                  </a:rPr>
                  <a:t>𝜀^(3/4)  𝐴^′ (𝑇)</a:t>
                </a:r>
                <a:r>
                  <a:rPr kumimoji="0" lang="en-US" altLang="zh-CN" sz="12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mbria Math" panose="02040503050406030204" pitchFamily="18" charset="0"/>
                    <a:cs typeface="+mn-cs"/>
                  </a:rPr>
                  <a:t>𝜙〗_𝑙 (𝑟)</a:t>
                </a:r>
                <a:r>
                  <a:rPr lang="zh-CN" altLang="en-US" dirty="0"/>
                  <a:t>展开系数中已经包含了</a:t>
                </a:r>
                <a:r>
                  <a:rPr kumimoji="0" lang="en-US" altLang="zh-CN" sz="12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cs typeface="+mn-cs"/>
                  </a:rPr>
                  <a:t>𝐴^′ (𝑇)</a:t>
                </a:r>
                <a:r>
                  <a:rPr lang="zh-CN" altLang="en-US" dirty="0"/>
                  <a:t>这一特殊形式以保持自洽</a:t>
                </a:r>
                <a:r>
                  <a:rPr lang="en-US" altLang="zh-CN" dirty="0"/>
                  <a:t>, </a:t>
                </a:r>
                <a:r>
                  <a:rPr lang="zh-CN" altLang="en-US" dirty="0"/>
                  <a:t>因此对</a:t>
                </a:r>
                <a:r>
                  <a:rPr lang="en-US" altLang="zh-CN" dirty="0"/>
                  <a:t>A(T)</a:t>
                </a:r>
                <a:r>
                  <a:rPr lang="zh-CN" altLang="en-US" dirty="0"/>
                  <a:t>没有给出特殊约束</a:t>
                </a:r>
                <a:r>
                  <a:rPr lang="en-US" altLang="zh-CN" dirty="0"/>
                  <a:t>). </a:t>
                </a:r>
                <a:r>
                  <a:rPr lang="zh-CN" altLang="en-US" dirty="0"/>
                  <a:t>在</a:t>
                </a:r>
                <a:r>
                  <a:rPr kumimoji="0" lang="en-US" altLang="zh-CN" sz="12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cs typeface="+mn-cs"/>
                  </a:rPr>
                  <a:t>𝜀</a:t>
                </a:r>
                <a:r>
                  <a:rPr lang="zh-CN" altLang="en-US" dirty="0"/>
                  <a:t>阶得到非线性响应方程</a:t>
                </a:r>
                <a:r>
                  <a:rPr lang="en-US" altLang="zh-CN" dirty="0"/>
                  <a:t>,</a:t>
                </a:r>
                <a:r>
                  <a:rPr lang="en-US" altLang="zh-CN" baseline="0" dirty="0"/>
                  <a:t> </a:t>
                </a:r>
                <a:r>
                  <a:rPr lang="zh-CN" altLang="en-US" baseline="0" dirty="0"/>
                  <a:t>为了使这一阶展开自洽</a:t>
                </a:r>
                <a:r>
                  <a:rPr lang="en-US" altLang="zh-CN" baseline="0" dirty="0"/>
                  <a:t>(</a:t>
                </a:r>
                <a:r>
                  <a:rPr lang="zh-CN" altLang="en-US" baseline="0" dirty="0"/>
                  <a:t>即</a:t>
                </a:r>
                <a:r>
                  <a:rPr kumimoji="0" lang="en-US" altLang="zh-CN" sz="12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cs typeface="+mn-cs"/>
                  </a:rPr>
                  <a:t>𝜀</a:t>
                </a:r>
                <a:r>
                  <a:rPr lang="zh-CN" altLang="en-US" baseline="0" dirty="0"/>
                  <a:t>前的总系数为</a:t>
                </a:r>
                <a:r>
                  <a:rPr lang="en-US" altLang="zh-CN" baseline="0" dirty="0"/>
                  <a:t>0), </a:t>
                </a:r>
                <a:r>
                  <a:rPr lang="zh-CN" altLang="en-US" baseline="0" dirty="0"/>
                  <a:t>还要求</a:t>
                </a:r>
                <a:r>
                  <a:rPr lang="en-US" altLang="zh-CN" baseline="0" dirty="0"/>
                  <a:t>A(T)</a:t>
                </a:r>
                <a:r>
                  <a:rPr lang="zh-CN" altLang="en-US" baseline="0" dirty="0"/>
                  <a:t>必须满足</a:t>
                </a:r>
                <a:r>
                  <a:rPr lang="en-US" altLang="zh-CN" sz="1200" i="0">
                    <a:solidFill>
                      <a:prstClr val="black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(𝑑^2 𝐴)/(𝑑𝑇^2 )=−𝜇−𝛽𝐴^2</a:t>
                </a:r>
                <a:r>
                  <a:rPr lang="en-US" altLang="zh-CN" dirty="0"/>
                  <a:t>. </a:t>
                </a:r>
                <a:r>
                  <a:rPr lang="zh-CN" altLang="en-US" dirty="0"/>
                  <a:t>其中</a:t>
                </a:r>
                <a:r>
                  <a:rPr lang="en-US" altLang="zh-CN" sz="1200" i="0">
                    <a:solidFill>
                      <a:prstClr val="black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𝜇</a:t>
                </a:r>
                <a:r>
                  <a:rPr lang="en-US" altLang="zh-CN" sz="1200" b="0" i="0">
                    <a:solidFill>
                      <a:prstClr val="black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,</a:t>
                </a:r>
                <a:r>
                  <a:rPr lang="en-US" altLang="zh-CN" sz="1200" i="0">
                    <a:solidFill>
                      <a:prstClr val="black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𝛽</a:t>
                </a:r>
                <a:r>
                  <a:rPr lang="zh-CN" altLang="en-US" sz="1200" i="0">
                    <a:solidFill>
                      <a:prstClr val="black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是</a:t>
                </a:r>
                <a:r>
                  <a:rPr lang="zh-CN" altLang="en-US" dirty="0"/>
                  <a:t>由分岔点</a:t>
                </a:r>
                <a:r>
                  <a:rPr lang="en-US" altLang="zh-CN" dirty="0"/>
                  <a:t>B</a:t>
                </a:r>
                <a:r>
                  <a:rPr lang="zh-CN" altLang="en-US" dirty="0"/>
                  <a:t>处的背景解</a:t>
                </a:r>
                <a:r>
                  <a:rPr lang="en-US" altLang="zh-CN" sz="1200" b="0" i="0">
                    <a:latin typeface="Cambria Math" panose="02040503050406030204" pitchFamily="18" charset="0"/>
                  </a:rPr>
                  <a:t>𝜙_</a:t>
                </a:r>
                <a:r>
                  <a:rPr lang="en-US" altLang="zh-CN" sz="1200" i="0">
                    <a:solidFill>
                      <a:prstClr val="black"/>
                    </a:solidFill>
                    <a:latin typeface="Cambria Math" panose="02040503050406030204" pitchFamily="18" charset="0"/>
                  </a:rPr>
                  <a:t>∗</a:t>
                </a:r>
                <a:r>
                  <a:rPr lang="en-US" altLang="zh-CN" sz="1200" b="0" i="0">
                    <a:solidFill>
                      <a:prstClr val="black"/>
                    </a:solidFill>
                    <a:latin typeface="Cambria Math" panose="02040503050406030204" pitchFamily="18" charset="0"/>
                  </a:rPr>
                  <a:t> </a:t>
                </a:r>
                <a:r>
                  <a:rPr lang="en-US" altLang="zh-CN" sz="1200" b="0" i="0">
                    <a:latin typeface="Cambria Math" panose="02040503050406030204" pitchFamily="18" charset="0"/>
                  </a:rPr>
                  <a:t>(𝑟), </a:t>
                </a:r>
                <a:r>
                  <a:rPr lang="zh-CN" altLang="en-US" sz="1200" b="0" i="0">
                    <a:latin typeface="Cambria Math" panose="02040503050406030204" pitchFamily="18" charset="0"/>
                  </a:rPr>
                  <a:t>其</a:t>
                </a:r>
                <a:r>
                  <a:rPr lang="zh-CN" altLang="en-US" dirty="0"/>
                  <a:t>零模</a:t>
                </a:r>
                <a:r>
                  <a:rPr lang="en-US" altLang="zh-CN" sz="1200" i="0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a:t>𝜙_0 (𝑟)</a:t>
                </a:r>
                <a:r>
                  <a:rPr lang="zh-CN" altLang="en-US" dirty="0"/>
                  <a:t>和其线性响应</a:t>
                </a:r>
                <a:r>
                  <a:rPr kumimoji="0" lang="en-US" altLang="zh-CN" sz="12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mbria Math" panose="02040503050406030204" pitchFamily="18" charset="0"/>
                    <a:cs typeface="+mn-cs"/>
                  </a:rPr>
                  <a:t>𝜙_𝑙 (𝑟)</a:t>
                </a:r>
                <a:r>
                  <a:rPr lang="zh-CN" altLang="en-US" dirty="0"/>
                  <a:t>决定的常数</a:t>
                </a:r>
                <a:r>
                  <a:rPr lang="en-US" altLang="zh-CN" dirty="0"/>
                  <a:t>(</a:t>
                </a:r>
                <a:r>
                  <a:rPr lang="zh-CN" altLang="en-US" dirty="0"/>
                  <a:t>需要做空间积分消去</a:t>
                </a:r>
                <a:r>
                  <a:rPr lang="en-US" altLang="zh-CN" dirty="0"/>
                  <a:t>r). </a:t>
                </a:r>
                <a:r>
                  <a:rPr lang="zh-CN" altLang="en-US" dirty="0"/>
                  <a:t>其中</a:t>
                </a:r>
                <a:r>
                  <a:rPr lang="en-US" altLang="zh-CN" sz="1200" i="0">
                    <a:solidFill>
                      <a:prstClr val="black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𝜇</a:t>
                </a:r>
                <a:r>
                  <a:rPr lang="zh-CN" altLang="en-US" dirty="0"/>
                  <a:t>主要源于积分的边界项</a:t>
                </a:r>
                <a:r>
                  <a:rPr lang="en-US" altLang="zh-CN" dirty="0"/>
                  <a:t>, </a:t>
                </a:r>
                <a:r>
                  <a:rPr lang="en-US" altLang="zh-CN" sz="1200" i="0">
                    <a:solidFill>
                      <a:prstClr val="black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𝛽</a:t>
                </a:r>
                <a:r>
                  <a:rPr lang="zh-CN" altLang="en-US" dirty="0"/>
                  <a:t>主要源于对零模二次方的积分</a:t>
                </a:r>
                <a:r>
                  <a:rPr lang="en-US" altLang="zh-CN" dirty="0"/>
                  <a:t>.</a:t>
                </a:r>
                <a:r>
                  <a:rPr lang="en-US" altLang="zh-CN" baseline="0" dirty="0"/>
                  <a:t> </a:t>
                </a:r>
                <a:r>
                  <a:rPr lang="en-US" altLang="zh-CN" sz="1200" i="0">
                    <a:solidFill>
                      <a:prstClr val="black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𝜇</a:t>
                </a:r>
                <a:r>
                  <a:rPr lang="en-US" altLang="zh-CN" sz="1200" b="0" i="0">
                    <a:solidFill>
                      <a:prstClr val="black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,</a:t>
                </a:r>
                <a:r>
                  <a:rPr lang="en-US" altLang="zh-CN" sz="1200" i="0">
                    <a:solidFill>
                      <a:prstClr val="black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𝛽</a:t>
                </a:r>
                <a:r>
                  <a:rPr lang="zh-CN" altLang="en-US" dirty="0"/>
                  <a:t>都是正的有限大小常数</a:t>
                </a:r>
                <a:r>
                  <a:rPr lang="en-US" altLang="zh-CN" dirty="0"/>
                  <a:t>. A</a:t>
                </a:r>
                <a:r>
                  <a:rPr lang="zh-CN" altLang="en-US" dirty="0"/>
                  <a:t>随</a:t>
                </a:r>
                <a:r>
                  <a:rPr lang="en-US" altLang="zh-CN" dirty="0"/>
                  <a:t>T</a:t>
                </a:r>
                <a:r>
                  <a:rPr lang="zh-CN" altLang="en-US" dirty="0"/>
                  <a:t>的变化趋势呈现</a:t>
                </a:r>
                <a:r>
                  <a:rPr lang="en-US" altLang="zh-CN" dirty="0"/>
                  <a:t>U</a:t>
                </a:r>
                <a:r>
                  <a:rPr lang="zh-CN" altLang="en-US" dirty="0"/>
                  <a:t>型曲线</a:t>
                </a:r>
                <a:r>
                  <a:rPr lang="en-US" altLang="zh-CN" dirty="0"/>
                  <a:t>, </a:t>
                </a:r>
                <a:r>
                  <a:rPr lang="en-US" altLang="zh-CN" sz="1200" i="0">
                    <a:solidFill>
                      <a:prstClr val="black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𝜇</a:t>
                </a:r>
                <a:r>
                  <a:rPr lang="en-US" altLang="zh-CN" sz="1200" b="0" i="0">
                    <a:solidFill>
                      <a:prstClr val="black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,</a:t>
                </a:r>
                <a:r>
                  <a:rPr lang="en-US" altLang="zh-CN" sz="1200" i="0">
                    <a:solidFill>
                      <a:prstClr val="black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𝛽</a:t>
                </a:r>
                <a:r>
                  <a:rPr lang="zh-CN" altLang="en-US" dirty="0"/>
                  <a:t>决定</a:t>
                </a:r>
                <a:r>
                  <a:rPr lang="en-US" altLang="zh-CN" dirty="0"/>
                  <a:t>U</a:t>
                </a:r>
                <a:r>
                  <a:rPr lang="zh-CN" altLang="en-US" dirty="0"/>
                  <a:t>型底部的宽度</a:t>
                </a:r>
                <a:r>
                  <a:rPr lang="en-US" altLang="zh-CN" dirty="0"/>
                  <a:t>. </a:t>
                </a:r>
                <a:r>
                  <a:rPr lang="zh-CN" altLang="en-US" dirty="0"/>
                  <a:t>对于正常大小的</a:t>
                </a:r>
                <a:r>
                  <a:rPr lang="en-US" altLang="zh-CN" sz="1200" i="0">
                    <a:solidFill>
                      <a:prstClr val="black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𝜇</a:t>
                </a:r>
                <a:r>
                  <a:rPr lang="en-US" altLang="zh-CN" sz="1200" b="0" i="0">
                    <a:solidFill>
                      <a:prstClr val="black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,</a:t>
                </a:r>
                <a:r>
                  <a:rPr lang="en-US" altLang="zh-CN" sz="1200" i="0">
                    <a:solidFill>
                      <a:prstClr val="black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𝛽</a:t>
                </a:r>
                <a:r>
                  <a:rPr lang="en-US" altLang="zh-CN" dirty="0"/>
                  <a:t>, </a:t>
                </a:r>
                <a:r>
                  <a:rPr lang="zh-CN" altLang="en-US" dirty="0"/>
                  <a:t>底部宽度所占时间是</a:t>
                </a:r>
                <a:r>
                  <a:rPr lang="en-US" altLang="zh-CN" dirty="0"/>
                  <a:t>O(1)</a:t>
                </a:r>
                <a:r>
                  <a:rPr lang="zh-CN" altLang="en-US" dirty="0"/>
                  <a:t>或</a:t>
                </a:r>
                <a:r>
                  <a:rPr lang="en-US" altLang="zh-CN" dirty="0"/>
                  <a:t>O(</a:t>
                </a:r>
                <a:r>
                  <a:rPr lang="zh-CN" altLang="en-US" sz="1200" b="1" i="0">
                    <a:solidFill>
                      <a:srgbClr val="FF0000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𝜺</a:t>
                </a:r>
                <a:r>
                  <a:rPr lang="en-US" altLang="zh-CN" sz="1200" b="1" i="0">
                    <a:solidFill>
                      <a:srgbClr val="FF0000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^𝟎</a:t>
                </a:r>
                <a:r>
                  <a:rPr lang="en-US" altLang="zh-CN" dirty="0"/>
                  <a:t>)</a:t>
                </a:r>
                <a:r>
                  <a:rPr lang="zh-CN" altLang="en-US" dirty="0"/>
                  <a:t>量级的</a:t>
                </a:r>
                <a:r>
                  <a:rPr lang="en-US" altLang="zh-CN" dirty="0"/>
                  <a:t>(</a:t>
                </a:r>
                <a:r>
                  <a:rPr lang="zh-CN" altLang="en-US" dirty="0"/>
                  <a:t>如果</a:t>
                </a:r>
                <a:r>
                  <a:rPr lang="en-US" altLang="zh-CN" sz="1200" i="0">
                    <a:solidFill>
                      <a:prstClr val="black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𝜇</a:t>
                </a:r>
                <a:r>
                  <a:rPr lang="en-US" altLang="zh-CN" sz="1200" b="0" i="0">
                    <a:solidFill>
                      <a:prstClr val="black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,</a:t>
                </a:r>
                <a:r>
                  <a:rPr lang="en-US" altLang="zh-CN" sz="1200" i="0">
                    <a:solidFill>
                      <a:prstClr val="black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𝛽</a:t>
                </a:r>
                <a:r>
                  <a:rPr lang="zh-CN" altLang="en-US" dirty="0"/>
                  <a:t>很小</a:t>
                </a:r>
                <a:r>
                  <a:rPr lang="en-US" altLang="zh-CN" dirty="0"/>
                  <a:t>, </a:t>
                </a:r>
                <a:r>
                  <a:rPr lang="zh-CN" altLang="en-US" dirty="0"/>
                  <a:t>则底部占的时间越多</a:t>
                </a:r>
                <a:r>
                  <a:rPr lang="en-US" altLang="zh-CN" dirty="0"/>
                  <a:t>, </a:t>
                </a:r>
                <a:r>
                  <a:rPr lang="zh-CN" altLang="en-US" dirty="0"/>
                  <a:t>将不再是</a:t>
                </a:r>
                <a:r>
                  <a:rPr lang="en-US" altLang="zh-CN" dirty="0"/>
                  <a:t>O(</a:t>
                </a:r>
                <a:r>
                  <a:rPr lang="en-US" altLang="zh-CN" sz="1200" b="1" i="0">
                    <a:solidFill>
                      <a:srgbClr val="FF0000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𝟏</a:t>
                </a:r>
                <a:r>
                  <a:rPr lang="en-US" altLang="zh-CN" dirty="0"/>
                  <a:t>)</a:t>
                </a:r>
                <a:r>
                  <a:rPr lang="zh-CN" altLang="en-US" dirty="0"/>
                  <a:t>量级</a:t>
                </a:r>
                <a:r>
                  <a:rPr lang="en-US" altLang="zh-CN" dirty="0"/>
                  <a:t>).  </a:t>
                </a:r>
                <a:r>
                  <a:rPr lang="zh-CN" altLang="en-US" dirty="0"/>
                  <a:t>如果换到</a:t>
                </a:r>
                <a:r>
                  <a:rPr kumimoji="0" lang="en-US" altLang="zh-CN" sz="12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(𝒅^𝟐 𝚲)/(𝒅𝒕^𝟐 )=−𝝁𝜺−𝜷𝚲^𝟐</a:t>
                </a:r>
                <a:r>
                  <a:rPr lang="zh-CN" alt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这个方程</a:t>
                </a: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zh-CN" sz="1200" i="0">
                    <a:solidFill>
                      <a:prstClr val="black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Λ</a:t>
                </a:r>
                <a:r>
                  <a:rPr lang="zh-CN" altLang="en-US" dirty="0"/>
                  <a:t>随</a:t>
                </a:r>
                <a:r>
                  <a:rPr lang="en-US" altLang="zh-CN" dirty="0"/>
                  <a:t>t</a:t>
                </a:r>
                <a:r>
                  <a:rPr lang="zh-CN" altLang="en-US" dirty="0"/>
                  <a:t>的变化也是</a:t>
                </a:r>
                <a:r>
                  <a:rPr lang="en-US" altLang="zh-CN" dirty="0"/>
                  <a:t>U</a:t>
                </a:r>
                <a:r>
                  <a:rPr lang="zh-CN" altLang="en-US" dirty="0"/>
                  <a:t>型</a:t>
                </a:r>
                <a:r>
                  <a:rPr lang="en-US" altLang="zh-CN" dirty="0"/>
                  <a:t>, </a:t>
                </a:r>
                <a:r>
                  <a:rPr lang="zh-CN" altLang="en-US" dirty="0"/>
                  <a:t>但现在右边系数变成</a:t>
                </a:r>
                <a:r>
                  <a:rPr kumimoji="0" lang="en-US" altLang="zh-CN" sz="12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𝝁𝜺</a:t>
                </a:r>
                <a:r>
                  <a:rPr kumimoji="0" lang="zh-CN" altLang="en-US" sz="12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和</a:t>
                </a:r>
                <a:r>
                  <a:rPr kumimoji="0" lang="en-US" altLang="zh-CN" sz="12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𝜷</a:t>
                </a:r>
                <a:r>
                  <a:rPr lang="en-US" altLang="zh-CN" dirty="0"/>
                  <a:t>, </a:t>
                </a:r>
                <a:r>
                  <a:rPr lang="zh-CN" altLang="en-US" dirty="0"/>
                  <a:t>因此</a:t>
                </a:r>
                <a:r>
                  <a:rPr lang="en-US" altLang="zh-CN" dirty="0"/>
                  <a:t>U</a:t>
                </a:r>
                <a:r>
                  <a:rPr lang="zh-CN" altLang="en-US" dirty="0"/>
                  <a:t>型底部宽度所占时间不再是</a:t>
                </a:r>
                <a:r>
                  <a:rPr lang="en-US" altLang="zh-CN" dirty="0"/>
                  <a:t>O(1), </a:t>
                </a:r>
                <a:r>
                  <a:rPr lang="zh-CN" altLang="en-US" dirty="0"/>
                  <a:t>而是变成与</a:t>
                </a:r>
                <a:r>
                  <a:rPr kumimoji="0" lang="en-US" altLang="zh-CN" sz="12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𝜺</a:t>
                </a:r>
                <a:r>
                  <a:rPr lang="zh-CN" altLang="en-US" dirty="0"/>
                  <a:t>相关的</a:t>
                </a:r>
                <a:r>
                  <a:rPr lang="en-US" altLang="zh-CN" dirty="0"/>
                  <a:t>O(</a:t>
                </a:r>
                <a:r>
                  <a:rPr lang="zh-CN" altLang="en-US" sz="1200" b="1" i="0">
                    <a:solidFill>
                      <a:srgbClr val="FF0000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𝜺</a:t>
                </a:r>
                <a:r>
                  <a:rPr lang="en-US" altLang="zh-CN" sz="1200" b="1" i="0">
                    <a:solidFill>
                      <a:srgbClr val="FF0000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^(−𝟏/𝟒)</a:t>
                </a:r>
                <a:r>
                  <a:rPr lang="en-US" altLang="zh-CN" dirty="0"/>
                  <a:t>)</a:t>
                </a:r>
              </a:p>
              <a:p>
                <a:endParaRPr lang="en-US" altLang="zh-CN" dirty="0"/>
              </a:p>
              <a:p>
                <a:r>
                  <a:rPr lang="zh-CN" altLang="en-US" dirty="0"/>
                  <a:t>红色方程描述图中相应的红色区域，蓝色方程描述图中的蓝色区域</a:t>
                </a:r>
              </a:p>
            </p:txBody>
          </p:sp>
        </mc:Fallback>
      </mc:AlternateContent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0BE6FA-8A67-445E-8B1C-9E82F553D21D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96292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备注占位符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zh-CN" altLang="en-US" dirty="0"/>
                  <a:t>这里展示的是</a:t>
                </a:r>
                <a:r>
                  <a:rPr lang="en-US" altLang="zh-CN" dirty="0"/>
                  <a:t>r=200M</a:t>
                </a:r>
                <a:r>
                  <a:rPr lang="zh-CN" altLang="en-US" dirty="0"/>
                  <a:t>处的向外能流 </a:t>
                </a:r>
                <a14:m>
                  <m:oMath xmlns:m="http://schemas.openxmlformats.org/officeDocument/2006/math">
                    <m:r>
                      <a:rPr lang="en-US" altLang="zh-CN" sz="1200" b="0" i="0" smtClean="0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altLang="zh-CN" sz="1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12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p>
                        <m:r>
                          <a:rPr lang="en-US" altLang="zh-CN" sz="1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bSup>
                      <m:sSubSupPr>
                        <m:ctrlPr>
                          <a:rPr lang="en-US" altLang="zh-CN" sz="12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12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altLang="zh-CN" sz="12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altLang="zh-CN" sz="1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CN" sz="12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sup>
                    </m:sSubSup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3" name="备注占位符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zh-CN" altLang="en-US" dirty="0"/>
                  <a:t>这里展示的是</a:t>
                </a:r>
                <a:r>
                  <a:rPr lang="en-US" altLang="zh-CN" dirty="0"/>
                  <a:t>r=200M</a:t>
                </a:r>
                <a:r>
                  <a:rPr lang="zh-CN" altLang="en-US" dirty="0"/>
                  <a:t>处的向外能流 </a:t>
                </a:r>
                <a:r>
                  <a:rPr lang="en-US" altLang="zh-CN" sz="1200" b="0" i="0">
                    <a:latin typeface="Cambria Math" panose="02040503050406030204" pitchFamily="18" charset="0"/>
                  </a:rPr>
                  <a:t>−𝑟^2 𝑇_𝑡^( 𝑟)</a:t>
                </a:r>
                <a:endParaRPr lang="zh-CN" altLang="en-US" dirty="0"/>
              </a:p>
            </p:txBody>
          </p:sp>
        </mc:Fallback>
      </mc:AlternateContent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0BE6FA-8A67-445E-8B1C-9E82F553D21D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96754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双黑洞旋近、视界合并为一个黑洞后</a:t>
            </a:r>
            <a:r>
              <a:rPr lang="en-US" altLang="zh-CN" dirty="0"/>
              <a:t>, </a:t>
            </a:r>
            <a:r>
              <a:rPr lang="zh-CN" altLang="en-US" dirty="0"/>
              <a:t>如果系统进入瓶颈期</a:t>
            </a:r>
            <a:r>
              <a:rPr lang="en-US" altLang="zh-CN" dirty="0"/>
              <a:t>, </a:t>
            </a:r>
            <a:r>
              <a:rPr lang="zh-CN" altLang="en-US" dirty="0"/>
              <a:t>则引力辐射会戛然而止</a:t>
            </a:r>
            <a:r>
              <a:rPr lang="en-US" altLang="zh-CN" dirty="0"/>
              <a:t>, </a:t>
            </a:r>
            <a:r>
              <a:rPr lang="zh-CN" altLang="en-US" dirty="0"/>
              <a:t>只有脱离瓶颈期后</a:t>
            </a:r>
            <a:r>
              <a:rPr lang="en-US" altLang="zh-CN" dirty="0"/>
              <a:t>, </a:t>
            </a:r>
            <a:r>
              <a:rPr lang="zh-CN" altLang="en-US" dirty="0"/>
              <a:t>才会再次释放引力波</a:t>
            </a:r>
            <a:r>
              <a:rPr lang="en-US" altLang="zh-CN" dirty="0"/>
              <a:t>. </a:t>
            </a:r>
          </a:p>
          <a:p>
            <a:r>
              <a:rPr lang="zh-CN" altLang="en-US" dirty="0"/>
              <a:t>这里在</a:t>
            </a:r>
            <a:r>
              <a:rPr lang="en-US" altLang="zh-CN" dirty="0"/>
              <a:t>B</a:t>
            </a:r>
            <a:r>
              <a:rPr lang="zh-CN" altLang="en-US" dirty="0"/>
              <a:t>点质量右侧</a:t>
            </a:r>
            <a:r>
              <a:rPr lang="en-US" altLang="zh-CN" dirty="0"/>
              <a:t>10%</a:t>
            </a:r>
            <a:r>
              <a:rPr lang="zh-CN" altLang="en-US" dirty="0"/>
              <a:t>范围内</a:t>
            </a:r>
            <a:r>
              <a:rPr lang="en-US" altLang="zh-CN" dirty="0"/>
              <a:t>, </a:t>
            </a:r>
            <a:r>
              <a:rPr lang="zh-CN" altLang="en-US" dirty="0"/>
              <a:t>都可以比较明显的感受到非线性瓶颈</a:t>
            </a:r>
            <a:r>
              <a:rPr lang="en-US" altLang="zh-CN" dirty="0"/>
              <a:t>. </a:t>
            </a:r>
          </a:p>
          <a:p>
            <a:r>
              <a:rPr lang="zh-CN" altLang="en-US" dirty="0"/>
              <a:t>如果是中子星或其他物质</a:t>
            </a:r>
            <a:r>
              <a:rPr lang="en-US" altLang="zh-CN" dirty="0"/>
              <a:t>, </a:t>
            </a:r>
            <a:r>
              <a:rPr lang="zh-CN" altLang="en-US" dirty="0"/>
              <a:t>也可以释放其它辐射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0BE6FA-8A67-445E-8B1C-9E82F553D21D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27857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/>
              <a:t>这里从数学上强调鞍结分岔是一种拓扑结构，为后面扩展到其它体系做铺垫</a:t>
            </a:r>
            <a:endParaRPr lang="en-US" altLang="zh-CN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/>
              <a:t>相图中的空心圈是不稳定解</a:t>
            </a:r>
            <a:r>
              <a:rPr lang="en-US" altLang="zh-CN" dirty="0"/>
              <a:t>, </a:t>
            </a:r>
            <a:r>
              <a:rPr lang="zh-CN" altLang="en-US" dirty="0"/>
              <a:t>实心圈是稳定解</a:t>
            </a:r>
            <a:r>
              <a:rPr lang="en-US" altLang="zh-CN" dirty="0"/>
              <a:t>. </a:t>
            </a:r>
            <a:r>
              <a:rPr lang="zh-CN" altLang="en-US" dirty="0"/>
              <a:t>随参数变化</a:t>
            </a:r>
            <a:r>
              <a:rPr lang="en-US" altLang="zh-CN" dirty="0"/>
              <a:t>, </a:t>
            </a:r>
            <a:r>
              <a:rPr lang="zh-CN" altLang="en-US" dirty="0"/>
              <a:t>中间图表示两个解合并</a:t>
            </a:r>
            <a:r>
              <a:rPr lang="en-US" altLang="zh-CN" dirty="0"/>
              <a:t>, </a:t>
            </a:r>
            <a:r>
              <a:rPr lang="zh-CN" altLang="en-US" dirty="0"/>
              <a:t>右侧图表明已不存在真正的静态解</a:t>
            </a:r>
            <a:r>
              <a:rPr lang="en-US" altLang="zh-CN" dirty="0"/>
              <a:t>, </a:t>
            </a:r>
            <a:r>
              <a:rPr lang="zh-CN" altLang="en-US" dirty="0"/>
              <a:t>但在相空间留下一个</a:t>
            </a:r>
            <a:r>
              <a:rPr lang="en-US" altLang="zh-CN" dirty="0"/>
              <a:t>ghost</a:t>
            </a:r>
            <a:r>
              <a:rPr lang="zh-CN" altLang="en-US" dirty="0"/>
              <a:t>区域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0BE6FA-8A67-445E-8B1C-9E82F553D21D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72733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自然界有很多内禀的非线性过程</a:t>
            </a:r>
            <a:r>
              <a:rPr lang="en-US" altLang="zh-CN" dirty="0"/>
              <a:t>(</a:t>
            </a:r>
            <a:r>
              <a:rPr lang="zh-CN" altLang="en-US" dirty="0"/>
              <a:t>不能被线性化理论描述</a:t>
            </a:r>
            <a:r>
              <a:rPr lang="en-US" altLang="zh-CN" dirty="0"/>
              <a:t>).</a:t>
            </a:r>
          </a:p>
          <a:p>
            <a:r>
              <a:rPr lang="zh-CN" altLang="en-US" dirty="0"/>
              <a:t>生物系统里很有名的一个例子是金星捕蝇草。其闭合过程一开始缓慢，但会突然加速闭合（植物界最快的运动之一）。这一过程</a:t>
            </a:r>
            <a:r>
              <a:rPr lang="zh-CN" altLang="en-US" b="1" i="0" dirty="0">
                <a:solidFill>
                  <a:srgbClr val="F9FAFB"/>
                </a:solidFill>
                <a:effectLst/>
                <a:latin typeface="quote-cjk-patch"/>
              </a:rPr>
              <a:t>不依赖肌肉，而是依赖弹性失稳</a:t>
            </a:r>
            <a:endParaRPr lang="en-US" altLang="zh-CN" dirty="0"/>
          </a:p>
          <a:p>
            <a:r>
              <a:rPr lang="zh-CN" altLang="en-US" dirty="0"/>
              <a:t>右图</a:t>
            </a:r>
            <a:r>
              <a:rPr lang="zh-CN" altLang="en-US" b="0" i="0" dirty="0">
                <a:solidFill>
                  <a:srgbClr val="F9FAFB"/>
                </a:solidFill>
                <a:effectLst/>
                <a:latin typeface="quote-cjk-patch"/>
              </a:rPr>
              <a:t>绿色是叶片外部，红色是叶片内部。</a:t>
            </a:r>
            <a:r>
              <a:rPr lang="zh-CN" altLang="en-US" dirty="0"/>
              <a:t>横坐标是叶片横向曲率</a:t>
            </a:r>
            <a:r>
              <a:rPr lang="en-US" altLang="zh-CN" dirty="0"/>
              <a:t>(</a:t>
            </a:r>
            <a:r>
              <a:rPr lang="zh-CN" altLang="en-US" dirty="0"/>
              <a:t>可通过细胞膨胀压控制</a:t>
            </a:r>
            <a:r>
              <a:rPr lang="en-US" altLang="zh-CN" dirty="0"/>
              <a:t>)</a:t>
            </a:r>
            <a:r>
              <a:rPr lang="zh-CN" altLang="en-US" dirty="0"/>
              <a:t>，纵坐标是叶片的</a:t>
            </a:r>
            <a:r>
              <a:rPr lang="zh-CN" altLang="en-US" b="0" i="0" dirty="0">
                <a:solidFill>
                  <a:srgbClr val="F9FAFB"/>
                </a:solidFill>
                <a:effectLst/>
                <a:latin typeface="quote-cjk-patch"/>
              </a:rPr>
              <a:t>平均弯曲程度（大于</a:t>
            </a:r>
            <a:r>
              <a:rPr lang="en-US" altLang="zh-CN" b="0" i="0" dirty="0">
                <a:solidFill>
                  <a:srgbClr val="F9FAFB"/>
                </a:solidFill>
                <a:effectLst/>
                <a:latin typeface="quote-cjk-patch"/>
              </a:rPr>
              <a:t>0</a:t>
            </a:r>
            <a:r>
              <a:rPr lang="zh-CN" altLang="en-US" b="0" i="0" dirty="0">
                <a:solidFill>
                  <a:srgbClr val="F9FAFB"/>
                </a:solidFill>
                <a:effectLst/>
                <a:latin typeface="quote-cjk-patch"/>
              </a:rPr>
              <a:t>是开放状态，小于</a:t>
            </a:r>
            <a:r>
              <a:rPr lang="en-US" altLang="zh-CN" b="0" i="0" dirty="0">
                <a:solidFill>
                  <a:srgbClr val="F9FAFB"/>
                </a:solidFill>
                <a:effectLst/>
                <a:latin typeface="quote-cjk-patch"/>
              </a:rPr>
              <a:t>0</a:t>
            </a:r>
            <a:r>
              <a:rPr lang="zh-CN" altLang="en-US" b="0" i="0" dirty="0">
                <a:solidFill>
                  <a:srgbClr val="F9FAFB"/>
                </a:solidFill>
                <a:effectLst/>
                <a:latin typeface="quote-cjk-patch"/>
              </a:rPr>
              <a:t>是闭合状态）。</a:t>
            </a:r>
            <a:r>
              <a:rPr lang="zh-CN" altLang="en-US" b="0" i="1" dirty="0">
                <a:solidFill>
                  <a:srgbClr val="F9FAFB"/>
                </a:solidFill>
                <a:effectLst/>
                <a:latin typeface="KaTeX_Math"/>
              </a:rPr>
              <a:t>参数</a:t>
            </a:r>
            <a:r>
              <a:rPr lang="en-US" altLang="zh-CN" b="0" i="1" dirty="0">
                <a:solidFill>
                  <a:srgbClr val="F9FAFB"/>
                </a:solidFill>
                <a:effectLst/>
                <a:latin typeface="KaTeX_Math"/>
              </a:rPr>
              <a:t>α</a:t>
            </a:r>
            <a:r>
              <a:rPr lang="zh-CN" altLang="en-US" b="0" i="0" dirty="0">
                <a:solidFill>
                  <a:srgbClr val="F9FAFB"/>
                </a:solidFill>
                <a:effectLst/>
                <a:latin typeface="quote-cjk-patch"/>
              </a:rPr>
              <a:t> 代表叶片的弯曲</a:t>
            </a:r>
            <a:r>
              <a:rPr lang="en-US" altLang="zh-CN" b="0" i="0" dirty="0">
                <a:solidFill>
                  <a:srgbClr val="F9FAFB"/>
                </a:solidFill>
                <a:effectLst/>
                <a:latin typeface="quote-cjk-patch"/>
              </a:rPr>
              <a:t>‑</a:t>
            </a:r>
            <a:r>
              <a:rPr lang="zh-CN" altLang="en-US" b="0" i="0" dirty="0">
                <a:solidFill>
                  <a:srgbClr val="F9FAFB"/>
                </a:solidFill>
                <a:effectLst/>
                <a:latin typeface="quote-cjk-patch"/>
              </a:rPr>
              <a:t>拉伸耦合强度。</a:t>
            </a:r>
            <a:r>
              <a:rPr lang="en-US" altLang="zh-CN" b="0" i="1" dirty="0">
                <a:solidFill>
                  <a:srgbClr val="F9FAFB"/>
                </a:solidFill>
                <a:effectLst/>
                <a:latin typeface="KaTeX_Math"/>
              </a:rPr>
              <a:t>α</a:t>
            </a:r>
            <a:r>
              <a:rPr lang="zh-CN" altLang="en-US" b="0" i="0" dirty="0">
                <a:solidFill>
                  <a:srgbClr val="F9FAFB"/>
                </a:solidFill>
                <a:effectLst/>
                <a:latin typeface="quote-cjk-patch"/>
              </a:rPr>
              <a:t> 越小（薄、小、曲率小）：叶片柔软，变形比较平滑。</a:t>
            </a:r>
            <a:r>
              <a:rPr lang="en-US" altLang="zh-CN" b="0" i="1" dirty="0">
                <a:solidFill>
                  <a:srgbClr val="F9FAFB"/>
                </a:solidFill>
                <a:effectLst/>
                <a:latin typeface="KaTeX_Math"/>
              </a:rPr>
              <a:t>α</a:t>
            </a:r>
            <a:r>
              <a:rPr lang="zh-CN" altLang="en-US" b="0" i="0" dirty="0">
                <a:solidFill>
                  <a:srgbClr val="F9FAFB"/>
                </a:solidFill>
                <a:effectLst/>
                <a:latin typeface="quote-cjk-patch"/>
              </a:rPr>
              <a:t> 越大（厚、大、曲率大），叶片可能会突然失稳跳跃。</a:t>
            </a:r>
            <a:r>
              <a:rPr lang="en-US" altLang="zh-CN" b="0" i="1" dirty="0">
                <a:solidFill>
                  <a:srgbClr val="F9FAFB"/>
                </a:solidFill>
                <a:effectLst/>
                <a:latin typeface="KaTeX_Math"/>
              </a:rPr>
              <a:t>α</a:t>
            </a:r>
            <a:r>
              <a:rPr lang="zh-CN" altLang="en-US" b="0" dirty="0">
                <a:solidFill>
                  <a:srgbClr val="F9FAFB"/>
                </a:solidFill>
                <a:effectLst/>
                <a:latin typeface="KaTeX_Main"/>
              </a:rPr>
              <a:t>≈</a:t>
            </a:r>
            <a:r>
              <a:rPr lang="en-US" altLang="zh-CN" b="0" dirty="0">
                <a:solidFill>
                  <a:srgbClr val="F9FAFB"/>
                </a:solidFill>
                <a:effectLst/>
                <a:latin typeface="KaTeX_Main"/>
              </a:rPr>
              <a:t>1</a:t>
            </a:r>
            <a:r>
              <a:rPr lang="zh-CN" altLang="en-US" b="0" i="0" dirty="0">
                <a:solidFill>
                  <a:srgbClr val="F9FAFB"/>
                </a:solidFill>
                <a:effectLst/>
                <a:latin typeface="quote-cjk-patch"/>
              </a:rPr>
              <a:t> 使叶片处于“待击发”状态，既不会误触发（有足够能垒），又能快速反应。</a:t>
            </a:r>
            <a:endParaRPr lang="en-US" altLang="zh-CN" b="0" i="0" dirty="0">
              <a:solidFill>
                <a:srgbClr val="F9FAFB"/>
              </a:solidFill>
              <a:effectLst/>
              <a:latin typeface="quote-cjk-patch"/>
            </a:endParaRPr>
          </a:p>
          <a:p>
            <a:endParaRPr lang="en-US" altLang="zh-CN" b="0" i="0" dirty="0">
              <a:solidFill>
                <a:srgbClr val="F9FAFB"/>
              </a:solidFill>
              <a:effectLst/>
              <a:latin typeface="quote-cjk-patch"/>
            </a:endParaRPr>
          </a:p>
          <a:p>
            <a:r>
              <a:rPr lang="zh-CN" altLang="en-US" b="0" i="0" dirty="0">
                <a:solidFill>
                  <a:srgbClr val="F9FAFB"/>
                </a:solidFill>
                <a:effectLst/>
                <a:latin typeface="quote-cjk-patch"/>
              </a:rPr>
              <a:t>左下角图是一个缓慢</a:t>
            </a:r>
            <a:r>
              <a:rPr lang="en-US" altLang="zh-CN" b="0" i="0" dirty="0">
                <a:solidFill>
                  <a:srgbClr val="F9FAFB"/>
                </a:solidFill>
                <a:effectLst/>
                <a:latin typeface="quote-cjk-patch"/>
              </a:rPr>
              <a:t>-</a:t>
            </a:r>
            <a:r>
              <a:rPr lang="zh-CN" altLang="en-US" b="0" i="0" dirty="0">
                <a:solidFill>
                  <a:srgbClr val="F9FAFB"/>
                </a:solidFill>
                <a:effectLst/>
                <a:latin typeface="quote-cjk-patch"/>
              </a:rPr>
              <a:t>快速闭合过程。与黑洞退毛瓶颈演化很类似。</a:t>
            </a:r>
            <a:endParaRPr lang="en-US" altLang="zh-CN" b="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0BE6FA-8A67-445E-8B1C-9E82F553D21D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38566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弹性梁的突跳 </a:t>
            </a:r>
            <a:r>
              <a:rPr lang="en-US" altLang="zh-CN" dirty="0"/>
              <a:t>(snap-through)</a:t>
            </a:r>
            <a:r>
              <a:rPr lang="zh-CN" altLang="en-US" dirty="0"/>
              <a:t>失稳。这里也有鞍结分岔结构，且实验上也发现了瓶颈效应和</a:t>
            </a:r>
            <a:r>
              <a:rPr lang="en-US" altLang="zh-CN" dirty="0"/>
              <a:t>-1/4</a:t>
            </a:r>
            <a:r>
              <a:rPr lang="zh-CN" altLang="en-US" dirty="0"/>
              <a:t>幂律，并推到了理论方程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0BE6FA-8A67-445E-8B1C-9E82F553D21D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000513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/>
              <a:t>左边是一本书</a:t>
            </a:r>
            <a:r>
              <a:rPr lang="en-US" altLang="zh-CN" dirty="0"/>
              <a:t>, </a:t>
            </a:r>
            <a:r>
              <a:rPr lang="zh-CN" altLang="en-US" dirty="0"/>
              <a:t>介绍了自然界和社会中的很多非线性系统</a:t>
            </a:r>
            <a:r>
              <a:rPr lang="en-US" altLang="zh-CN" dirty="0"/>
              <a:t>. </a:t>
            </a:r>
            <a:r>
              <a:rPr lang="zh-CN" altLang="en-US" dirty="0"/>
              <a:t>右侧是海洋生态系统</a:t>
            </a:r>
            <a:r>
              <a:rPr lang="en-US" altLang="zh-CN" dirty="0"/>
              <a:t>, </a:t>
            </a:r>
            <a:r>
              <a:rPr lang="zh-CN" altLang="en-US" dirty="0"/>
              <a:t>它有生态健康</a:t>
            </a:r>
            <a:r>
              <a:rPr lang="en-US" altLang="zh-CN" dirty="0"/>
              <a:t>/</a:t>
            </a:r>
            <a:r>
              <a:rPr lang="zh-CN" altLang="en-US" dirty="0"/>
              <a:t>破坏两种状态</a:t>
            </a:r>
            <a:r>
              <a:rPr lang="en-US" altLang="zh-CN" dirty="0"/>
              <a:t>, </a:t>
            </a:r>
            <a:r>
              <a:rPr lang="zh-CN" altLang="en-US" dirty="0"/>
              <a:t>理论上中间还有一个不稳定态</a:t>
            </a:r>
            <a:r>
              <a:rPr lang="en-US" altLang="zh-CN" dirty="0"/>
              <a:t>, </a:t>
            </a:r>
            <a:r>
              <a:rPr lang="zh-CN" altLang="en-US" dirty="0"/>
              <a:t>这个不稳定态分别与两个稳态在临界点</a:t>
            </a:r>
            <a:r>
              <a:rPr lang="en-US" altLang="zh-CN" dirty="0"/>
              <a:t>tipping point</a:t>
            </a:r>
            <a:r>
              <a:rPr lang="zh-CN" altLang="en-US" dirty="0"/>
              <a:t>处相连</a:t>
            </a:r>
            <a:r>
              <a:rPr lang="en-US" altLang="zh-CN" dirty="0"/>
              <a:t>. </a:t>
            </a:r>
            <a:r>
              <a:rPr lang="zh-CN" altLang="en-US" dirty="0"/>
              <a:t>如果系统被推出临界点</a:t>
            </a:r>
            <a:r>
              <a:rPr lang="en-US" altLang="zh-CN" dirty="0"/>
              <a:t>, </a:t>
            </a:r>
            <a:r>
              <a:rPr lang="zh-CN" altLang="en-US" dirty="0"/>
              <a:t>则出现非线性主导的动力学过程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0BE6FA-8A67-445E-8B1C-9E82F553D21D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4933629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备注占位符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kumimoji="0" lang="zh-CN" altLang="en-US" sz="12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Times New Roman" panose="02020603050405020304" pitchFamily="18" charset="0"/>
                  </a:rPr>
                  <a:t>其实还存在另一类更典型的瓶颈效应系统，其方程为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altLang="zh-CN" sz="1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altLang="zh-CN" sz="1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𝑑𝑥</m:t>
                        </m:r>
                      </m:num>
                      <m:den>
                        <m:r>
                          <a:rPr kumimoji="0" lang="en-US" altLang="zh-CN" sz="1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𝑑𝑡</m:t>
                        </m:r>
                      </m:den>
                    </m:f>
                    <m:r>
                      <a:rPr kumimoji="0" lang="en-US" altLang="zh-CN" sz="1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kumimoji="0" lang="en-US" altLang="zh-CN" sz="1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𝜀</m:t>
                    </m:r>
                    <m:r>
                      <a:rPr kumimoji="0" lang="en-US" altLang="zh-CN" sz="1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kumimoji="0" lang="en-US" altLang="zh-CN" sz="1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0" lang="en-US" altLang="zh-CN" sz="1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kumimoji="0" lang="en-US" altLang="zh-CN" sz="1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kumimoji="0" lang="en-US" altLang="zh-CN" sz="12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Times New Roman" panose="02020603050405020304" pitchFamily="18" charset="0"/>
                  </a:rPr>
                  <a:t> </a:t>
                </a:r>
                <a:r>
                  <a:rPr kumimoji="0" lang="zh-CN" altLang="en-US" sz="12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Times New Roman" panose="02020603050405020304" pitchFamily="18" charset="0"/>
                  </a:rPr>
                  <a:t>（可看作一个过阻尼的非线性振子），其幂律为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1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𝒕</m:t>
                        </m:r>
                      </m:e>
                      <m:sub>
                        <m:r>
                          <a:rPr lang="en-US" altLang="zh-CN" sz="1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𝒃</m:t>
                        </m:r>
                      </m:sub>
                    </m:sSub>
                    <m:r>
                      <a:rPr lang="en-US" altLang="zh-CN" sz="12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∝</m:t>
                    </m:r>
                    <m:sSup>
                      <m:sSupPr>
                        <m:ctrlPr>
                          <a:rPr lang="en-US" altLang="zh-CN" sz="1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zh-CN" altLang="en-US" sz="1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𝜺</m:t>
                        </m:r>
                      </m:e>
                      <m:sup>
                        <m:r>
                          <a:rPr lang="en-US" altLang="zh-CN" sz="1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1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  <m:r>
                          <a:rPr lang="en-US" altLang="zh-CN" sz="1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/</m:t>
                        </m:r>
                        <m:r>
                          <a:rPr lang="en-US" altLang="zh-CN" sz="1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kumimoji="0" lang="zh-CN" altLang="en-US" sz="12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Times New Roman" panose="02020603050405020304" pitchFamily="18" charset="0"/>
                  </a:rPr>
                  <a:t>。一般的振子方程为 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altLang="zh-CN" sz="1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kumimoji="0" lang="en-US" altLang="zh-CN" sz="12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kumimoji="0" lang="en-US" altLang="zh-CN" sz="12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𝑑</m:t>
                            </m:r>
                          </m:e>
                          <m:sup>
                            <m:r>
                              <a:rPr kumimoji="0" lang="en-US" altLang="zh-CN" sz="12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kumimoji="0" lang="en-US" altLang="zh-CN" sz="1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num>
                      <m:den>
                        <m:r>
                          <a:rPr kumimoji="0" lang="en-US" altLang="zh-CN" sz="1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kumimoji="0" lang="en-US" altLang="zh-CN" sz="12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kumimoji="0" lang="en-US" altLang="zh-CN" sz="12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  <m:sup>
                            <m:r>
                              <a:rPr kumimoji="0" lang="en-US" altLang="zh-CN" sz="12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kumimoji="0" lang="en-US" altLang="zh-CN" sz="1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kumimoji="0" lang="en-US" altLang="zh-CN" sz="1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𝛾</m:t>
                    </m:r>
                    <m:f>
                      <m:fPr>
                        <m:ctrlPr>
                          <a:rPr kumimoji="0" lang="en-US" altLang="zh-CN" sz="1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altLang="zh-CN" sz="1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𝑑𝑥</m:t>
                        </m:r>
                      </m:num>
                      <m:den>
                        <m:r>
                          <a:rPr kumimoji="0" lang="en-US" altLang="zh-CN" sz="1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𝑑𝑡</m:t>
                        </m:r>
                      </m:den>
                    </m:f>
                    <m:r>
                      <a:rPr kumimoji="0" lang="en-US" altLang="zh-CN" sz="1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kumimoji="0" lang="en-US" altLang="zh-CN" sz="1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𝑘𝑥</m:t>
                    </m:r>
                    <m:r>
                      <a:rPr kumimoji="0" lang="en-US" altLang="zh-CN" sz="1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kumimoji="0" lang="en-US" altLang="zh-CN" sz="1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𝜀</m:t>
                    </m:r>
                    <m:r>
                      <a:rPr kumimoji="0" lang="en-US" altLang="zh-CN" sz="1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kumimoji="0" lang="en-US" altLang="zh-CN" sz="1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0" lang="en-US" altLang="zh-CN" sz="1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kumimoji="0" lang="en-US" altLang="zh-CN" sz="1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zh-CN" dirty="0"/>
                  <a:t>,</a:t>
                </a:r>
                <a:r>
                  <a:rPr lang="en-US" altLang="zh-CN" baseline="0" dirty="0"/>
                  <a:t> </a:t>
                </a:r>
                <a:r>
                  <a:rPr lang="zh-CN" altLang="en-US" baseline="0" dirty="0"/>
                  <a:t>左边第一项是惯性项，第二项是阻尼项，右边第一项是常见的线性回复力（省略），第二项是恒定外力，第三项是最小非线性项。黑洞系统的瓶颈效应表现为一个惯性项主导（欠阻尼）的非线性振子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3" name="备注占位符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kumimoji="0" lang="en-US" altLang="zh-CN" sz="12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(𝑑^2 𝑥)/(𝑑𝑡^2 )+𝛾 𝑑𝑥/𝑑𝑡=Δ𝜇+𝑥^2</a:t>
                </a:r>
                <a:endParaRPr lang="zh-CN" altLang="en-US" dirty="0"/>
              </a:p>
            </p:txBody>
          </p:sp>
        </mc:Fallback>
      </mc:AlternateContent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0BE6FA-8A67-445E-8B1C-9E82F553D21D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93701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0BE6FA-8A67-445E-8B1C-9E82F553D21D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051453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一些其它应该有</a:t>
            </a:r>
            <a:r>
              <a:rPr lang="en-US" altLang="zh-CN" dirty="0"/>
              <a:t>ghost</a:t>
            </a:r>
            <a:r>
              <a:rPr lang="zh-CN" altLang="en-US" dirty="0"/>
              <a:t>和瓶颈的系统</a:t>
            </a:r>
            <a:r>
              <a:rPr lang="en-US" altLang="zh-CN" dirty="0"/>
              <a:t>, </a:t>
            </a:r>
            <a:r>
              <a:rPr lang="zh-CN" altLang="en-US" dirty="0"/>
              <a:t>已经有部分计算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0BE6FA-8A67-445E-8B1C-9E82F553D21D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343469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中子星的瓶颈效应有很强的观测意义</a:t>
            </a:r>
            <a:r>
              <a:rPr lang="en-US" altLang="zh-CN" dirty="0"/>
              <a:t>. </a:t>
            </a:r>
            <a:r>
              <a:rPr lang="zh-CN" altLang="en-US" dirty="0"/>
              <a:t>中子星的稳态解与物态方程有关</a:t>
            </a:r>
            <a:r>
              <a:rPr lang="en-US" altLang="zh-CN" dirty="0"/>
              <a:t>, </a:t>
            </a:r>
            <a:r>
              <a:rPr lang="zh-CN" altLang="en-US" dirty="0"/>
              <a:t>但大多数物态方程给出的稳态解</a:t>
            </a:r>
            <a:r>
              <a:rPr lang="en-US" altLang="zh-CN" dirty="0"/>
              <a:t>(</a:t>
            </a:r>
            <a:r>
              <a:rPr lang="zh-CN" altLang="en-US" dirty="0"/>
              <a:t>不管是球对称还是旋转的</a:t>
            </a:r>
            <a:r>
              <a:rPr lang="en-US" altLang="zh-CN" dirty="0"/>
              <a:t>)</a:t>
            </a:r>
            <a:r>
              <a:rPr lang="zh-CN" altLang="en-US" dirty="0"/>
              <a:t>都有图上所示的鞍结分岔结构</a:t>
            </a:r>
            <a:r>
              <a:rPr lang="en-US" altLang="zh-CN" dirty="0"/>
              <a:t>: </a:t>
            </a:r>
            <a:r>
              <a:rPr lang="zh-CN" altLang="en-US" dirty="0"/>
              <a:t>即有一个最大质量</a:t>
            </a:r>
            <a:r>
              <a:rPr lang="en-US" altLang="zh-CN" dirty="0"/>
              <a:t>, </a:t>
            </a:r>
            <a:r>
              <a:rPr lang="zh-CN" altLang="en-US" dirty="0"/>
              <a:t>一侧稳定、一侧不稳定</a:t>
            </a:r>
            <a:r>
              <a:rPr lang="en-US" altLang="zh-CN" dirty="0"/>
              <a:t>. </a:t>
            </a:r>
            <a:r>
              <a:rPr lang="zh-CN" altLang="en-US" dirty="0"/>
              <a:t>如果一个稳定的中子星吸积足够多的物质</a:t>
            </a:r>
            <a:r>
              <a:rPr lang="en-US" altLang="zh-CN" dirty="0"/>
              <a:t>, </a:t>
            </a:r>
            <a:r>
              <a:rPr lang="zh-CN" altLang="en-US" dirty="0"/>
              <a:t>或者两个中子星并合后</a:t>
            </a:r>
            <a:r>
              <a:rPr lang="en-US" altLang="zh-CN" dirty="0"/>
              <a:t>, </a:t>
            </a:r>
            <a:r>
              <a:rPr lang="zh-CN" altLang="en-US" dirty="0"/>
              <a:t>动力学轨迹落入幽灵区</a:t>
            </a:r>
            <a:r>
              <a:rPr lang="en-US" altLang="zh-CN" dirty="0"/>
              <a:t>, </a:t>
            </a:r>
            <a:r>
              <a:rPr lang="zh-CN" altLang="en-US" dirty="0"/>
              <a:t>则会出现瓶颈效应</a:t>
            </a:r>
            <a:r>
              <a:rPr lang="en-US" altLang="zh-CN" dirty="0"/>
              <a:t>. </a:t>
            </a:r>
            <a:r>
              <a:rPr lang="zh-CN" altLang="en-US" dirty="0"/>
              <a:t>相应引力波波形将会呈现出</a:t>
            </a:r>
            <a:r>
              <a:rPr lang="en-US" altLang="zh-CN" dirty="0"/>
              <a:t>”</a:t>
            </a:r>
            <a:r>
              <a:rPr lang="zh-CN" altLang="en-US" dirty="0"/>
              <a:t>静默</a:t>
            </a:r>
            <a:r>
              <a:rPr lang="en-US" altLang="zh-CN" dirty="0"/>
              <a:t>-</a:t>
            </a:r>
            <a:r>
              <a:rPr lang="zh-CN" altLang="en-US" dirty="0"/>
              <a:t>爆发</a:t>
            </a:r>
            <a:r>
              <a:rPr lang="en-US" altLang="zh-CN" dirty="0"/>
              <a:t>”</a:t>
            </a:r>
            <a:r>
              <a:rPr lang="zh-CN" altLang="en-US" dirty="0"/>
              <a:t>的特征</a:t>
            </a:r>
            <a:r>
              <a:rPr lang="en-US" altLang="zh-CN" dirty="0"/>
              <a:t>. </a:t>
            </a:r>
            <a:r>
              <a:rPr lang="zh-CN" altLang="en-US" dirty="0"/>
              <a:t>这个有现实的观测意义</a:t>
            </a:r>
            <a:r>
              <a:rPr lang="en-US" altLang="zh-CN" dirty="0"/>
              <a:t>.</a:t>
            </a:r>
          </a:p>
          <a:p>
            <a:r>
              <a:rPr lang="zh-CN" altLang="en-US" dirty="0"/>
              <a:t>玻色星也类似</a:t>
            </a:r>
            <a:r>
              <a:rPr lang="en-US" altLang="zh-CN" dirty="0"/>
              <a:t>, </a:t>
            </a:r>
            <a:r>
              <a:rPr lang="zh-CN" altLang="en-US" dirty="0"/>
              <a:t>不同势能下的玻色星解</a:t>
            </a:r>
            <a:r>
              <a:rPr lang="en-US" altLang="zh-CN" dirty="0"/>
              <a:t>(</a:t>
            </a:r>
            <a:r>
              <a:rPr lang="zh-CN" altLang="en-US" dirty="0"/>
              <a:t>不管是球对称还是旋转的</a:t>
            </a:r>
            <a:r>
              <a:rPr lang="en-US" altLang="zh-CN" dirty="0"/>
              <a:t>)</a:t>
            </a:r>
            <a:r>
              <a:rPr lang="zh-CN" altLang="en-US" dirty="0"/>
              <a:t>都有最大质量</a:t>
            </a:r>
            <a:r>
              <a:rPr lang="en-US" altLang="zh-CN" dirty="0"/>
              <a:t>. </a:t>
            </a:r>
            <a:r>
              <a:rPr lang="zh-CN" altLang="en-US" dirty="0"/>
              <a:t>玻色星的并合、吸积等过程</a:t>
            </a:r>
            <a:r>
              <a:rPr lang="en-US" altLang="zh-CN" dirty="0"/>
              <a:t>, </a:t>
            </a:r>
            <a:r>
              <a:rPr lang="zh-CN" altLang="en-US" dirty="0"/>
              <a:t>或者玻色星与中子星并合过程</a:t>
            </a:r>
            <a:r>
              <a:rPr lang="en-US" altLang="zh-CN" dirty="0"/>
              <a:t>, </a:t>
            </a:r>
            <a:r>
              <a:rPr lang="zh-CN" altLang="en-US" dirty="0"/>
              <a:t>如果落入幽灵区</a:t>
            </a:r>
            <a:r>
              <a:rPr lang="en-US" altLang="zh-CN" dirty="0"/>
              <a:t>, </a:t>
            </a:r>
            <a:r>
              <a:rPr lang="zh-CN" altLang="en-US" dirty="0"/>
              <a:t>也有瓶颈现象</a:t>
            </a:r>
            <a:r>
              <a:rPr lang="en-US" altLang="zh-CN" dirty="0"/>
              <a:t>. </a:t>
            </a:r>
          </a:p>
          <a:p>
            <a:r>
              <a:rPr lang="zh-CN" altLang="en-US" dirty="0"/>
              <a:t>另外全息系统里存在大量鞍结分岔结构</a:t>
            </a:r>
            <a:r>
              <a:rPr lang="en-US" altLang="zh-CN" dirty="0"/>
              <a:t>, </a:t>
            </a:r>
            <a:r>
              <a:rPr lang="zh-CN" altLang="en-US" dirty="0"/>
              <a:t>比如一些全息超导、超流、相分离等</a:t>
            </a:r>
            <a:r>
              <a:rPr lang="en-US" altLang="zh-CN" dirty="0"/>
              <a:t>, </a:t>
            </a:r>
            <a:r>
              <a:rPr lang="zh-CN" altLang="en-US" dirty="0"/>
              <a:t>应该都有瓶颈效应</a:t>
            </a:r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0BE6FA-8A67-445E-8B1C-9E82F553D21D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220444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/>
              <a:t>瓶颈现象对通常黑洞弛豫路径的偏离</a:t>
            </a:r>
            <a:r>
              <a:rPr lang="en-US" altLang="zh-CN" dirty="0"/>
              <a:t>, </a:t>
            </a:r>
            <a:r>
              <a:rPr lang="zh-CN" altLang="en-US" dirty="0"/>
              <a:t>是一个新的演化路径，需要新的近似描述方法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0BE6FA-8A67-445E-8B1C-9E82F553D21D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5913445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一些数学细节</a:t>
            </a:r>
            <a:r>
              <a:rPr lang="en-US" altLang="zh-CN" dirty="0"/>
              <a:t>. </a:t>
            </a:r>
            <a:r>
              <a:rPr lang="zh-CN" altLang="en-US" dirty="0"/>
              <a:t>原始的无穷维</a:t>
            </a:r>
            <a:r>
              <a:rPr lang="en-US" altLang="zh-CN" dirty="0"/>
              <a:t>PDE</a:t>
            </a:r>
            <a:r>
              <a:rPr lang="zh-CN" altLang="en-US" dirty="0"/>
              <a:t>被约化到零模主导的一维子空间</a:t>
            </a:r>
            <a:r>
              <a:rPr lang="en-US" altLang="zh-CN" dirty="0"/>
              <a:t>. </a:t>
            </a:r>
            <a:r>
              <a:rPr lang="zh-CN" altLang="en-US" dirty="0"/>
              <a:t>其中涉及边界项发散问题</a:t>
            </a:r>
            <a:r>
              <a:rPr lang="en-US" altLang="zh-CN" dirty="0"/>
              <a:t>, </a:t>
            </a:r>
            <a:r>
              <a:rPr lang="zh-CN" altLang="en-US" dirty="0"/>
              <a:t>但正好可以抵消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0BE6FA-8A67-445E-8B1C-9E82F553D21D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16167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①先介绍黑洞线性微扰论的起源：</a:t>
            </a:r>
            <a:r>
              <a:rPr lang="en-US" altLang="zh-CN" dirty="0"/>
              <a:t>1957</a:t>
            </a:r>
            <a:r>
              <a:rPr lang="zh-CN" altLang="en-US" dirty="0"/>
              <a:t>年最先研究了史瓦西黑洞的线性引力微扰；</a:t>
            </a:r>
            <a:r>
              <a:rPr lang="en-US" altLang="zh-CN" dirty="0"/>
              <a:t>1973</a:t>
            </a:r>
            <a:r>
              <a:rPr lang="zh-CN" altLang="en-US" dirty="0"/>
              <a:t>年实现了</a:t>
            </a:r>
            <a:r>
              <a:rPr lang="en-US" altLang="zh-CN" dirty="0"/>
              <a:t>Kerr</a:t>
            </a:r>
            <a:r>
              <a:rPr lang="zh-CN" altLang="en-US" dirty="0"/>
              <a:t>黑洞引力扰动方程的分离变量</a:t>
            </a:r>
            <a:r>
              <a:rPr lang="en-US" altLang="zh-CN" dirty="0"/>
              <a:t>, </a:t>
            </a:r>
            <a:r>
              <a:rPr lang="zh-CN" altLang="en-US" dirty="0"/>
              <a:t>微扰理论逐步成熟。这里我们把扰动分成引力与物质场两种扰动（因为后面的研究多是聚焦于物质场的变化）</a:t>
            </a:r>
            <a:endParaRPr lang="en-US" altLang="zh-CN" dirty="0"/>
          </a:p>
          <a:p>
            <a:r>
              <a:rPr lang="zh-CN" altLang="en-US" dirty="0"/>
              <a:t>②介绍线性微扰演化的典型方程形式（后面会与瓶颈方程对比）</a:t>
            </a:r>
            <a:r>
              <a:rPr lang="en-US" altLang="zh-CN" dirty="0"/>
              <a:t>; </a:t>
            </a:r>
            <a:r>
              <a:rPr lang="zh-CN" altLang="en-US" dirty="0"/>
              <a:t>经典的三个阶段（这里纵坐标可以是引力或物质场的振幅），</a:t>
            </a:r>
            <a:r>
              <a:rPr lang="en-US" altLang="zh-CN" dirty="0"/>
              <a:t>QNM</a:t>
            </a:r>
            <a:r>
              <a:rPr lang="zh-CN" altLang="en-US" dirty="0"/>
              <a:t>的重要性以及黑洞谱学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0BE6FA-8A67-445E-8B1C-9E82F553D21D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15519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给出一些具体的例子，表明研究黑洞扰动是有现实运用的，即现实中存在可以被当作是被扰动黑洞的系统</a:t>
            </a:r>
            <a:endParaRPr lang="en-US" altLang="zh-CN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/>
              <a:t>（双黑洞并合</a:t>
            </a:r>
            <a:r>
              <a:rPr lang="en-US" altLang="zh-CN" dirty="0"/>
              <a:t>, </a:t>
            </a:r>
            <a:r>
              <a:rPr lang="zh-CN" altLang="en-US" dirty="0"/>
              <a:t>黑洞吸积中子星或其它物质</a:t>
            </a:r>
            <a:r>
              <a:rPr lang="en-US" altLang="zh-CN" dirty="0"/>
              <a:t>, </a:t>
            </a:r>
            <a:r>
              <a:rPr lang="zh-CN" altLang="en-US" dirty="0"/>
              <a:t>超新星爆发</a:t>
            </a:r>
            <a:r>
              <a:rPr lang="en-US" altLang="zh-CN" dirty="0"/>
              <a:t>, </a:t>
            </a:r>
            <a:r>
              <a:rPr lang="zh-CN" altLang="en-US" dirty="0"/>
              <a:t>都可能产生非平衡态的黑洞，这些新黑洞可以当作一个被扰动的黑洞）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0BE6FA-8A67-445E-8B1C-9E82F553D21D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35157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首先指出单个黑洞在受到扰动后的弛豫过程与线性理论高度一致。</a:t>
            </a:r>
            <a:endParaRPr lang="en-US" altLang="zh-CN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/>
              <a:t>(</a:t>
            </a:r>
            <a:r>
              <a:rPr lang="zh-CN" altLang="en-US" dirty="0"/>
              <a:t>比如对史瓦西黑洞施加标量场扰动</a:t>
            </a:r>
            <a:r>
              <a:rPr lang="en-US" altLang="zh-CN" dirty="0"/>
              <a:t>, </a:t>
            </a:r>
            <a:r>
              <a:rPr lang="zh-CN" altLang="en-US" dirty="0"/>
              <a:t>看视界上标量场值的变化</a:t>
            </a:r>
            <a:r>
              <a:rPr lang="en-US" altLang="zh-CN" dirty="0"/>
              <a:t>), </a:t>
            </a:r>
            <a:r>
              <a:rPr lang="zh-CN" altLang="en-US" dirty="0"/>
              <a:t>阴影区域与线性微扰理论高度吻合</a:t>
            </a:r>
            <a:r>
              <a:rPr lang="en-US" altLang="zh-CN" dirty="0"/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/>
              <a:t>(</a:t>
            </a:r>
            <a:r>
              <a:rPr lang="zh-CN" altLang="en-US" dirty="0"/>
              <a:t>快速进入线性区的物理原因可能是视界快速过滤掉了非线性效应，整个系统是一个比较强的耗散系统）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0BE6FA-8A67-445E-8B1C-9E82F553D21D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65466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其次指出对于双黑洞情况，</a:t>
            </a:r>
            <a:r>
              <a:rPr lang="zh-CN" altLang="en-US" b="0" dirty="0"/>
              <a:t>线性</a:t>
            </a:r>
            <a:r>
              <a:rPr lang="zh-CN" altLang="en-US" dirty="0"/>
              <a:t>理论也可以很好描述新生黑洞的弛豫过程</a:t>
            </a:r>
            <a:r>
              <a:rPr lang="en-US" altLang="zh-CN" dirty="0"/>
              <a:t>(</a:t>
            </a:r>
            <a:r>
              <a:rPr lang="zh-CN" altLang="en-US" dirty="0"/>
              <a:t>铃宕阶段</a:t>
            </a:r>
            <a:r>
              <a:rPr lang="en-US" altLang="zh-CN" dirty="0"/>
              <a:t>)</a:t>
            </a:r>
            <a:r>
              <a:rPr lang="zh-CN" altLang="en-US" dirty="0"/>
              <a:t>。</a:t>
            </a:r>
            <a:endParaRPr lang="en-US" altLang="zh-CN" dirty="0"/>
          </a:p>
          <a:p>
            <a:r>
              <a:rPr lang="zh-CN" altLang="en-US" dirty="0"/>
              <a:t>右上角图展示的是等质量史瓦西黑洞对头碰撞产生的引力波</a:t>
            </a:r>
            <a:r>
              <a:rPr lang="en-US" altLang="zh-CN" dirty="0"/>
              <a:t>, </a:t>
            </a:r>
            <a:r>
              <a:rPr lang="zh-CN" altLang="en-US" dirty="0"/>
              <a:t>蓝色实线是数值相对论计算出来的引力波波形</a:t>
            </a:r>
            <a:r>
              <a:rPr lang="en-US" altLang="zh-CN" dirty="0"/>
              <a:t>, </a:t>
            </a:r>
            <a:r>
              <a:rPr lang="zh-CN" altLang="en-US" dirty="0"/>
              <a:t>红色虚线是用线性微扰理论计算的末态黑洞引力微扰</a:t>
            </a:r>
            <a:r>
              <a:rPr lang="en-US" altLang="zh-CN" dirty="0"/>
              <a:t>. </a:t>
            </a:r>
            <a:r>
              <a:rPr lang="zh-CN" altLang="en-US" dirty="0"/>
              <a:t>二者高度吻合</a:t>
            </a:r>
            <a:r>
              <a:rPr lang="en-US" altLang="zh-CN" dirty="0"/>
              <a:t>.</a:t>
            </a:r>
          </a:p>
          <a:p>
            <a:r>
              <a:rPr lang="zh-CN" altLang="en-US" dirty="0"/>
              <a:t>对于一般情况下的黑洞并合</a:t>
            </a:r>
            <a:r>
              <a:rPr lang="en-US" altLang="zh-CN" dirty="0"/>
              <a:t>(</a:t>
            </a:r>
            <a:r>
              <a:rPr lang="zh-CN" altLang="en-US" dirty="0"/>
              <a:t>绕转</a:t>
            </a:r>
            <a:r>
              <a:rPr lang="en-US" altLang="zh-CN" dirty="0"/>
              <a:t>, </a:t>
            </a:r>
            <a:r>
              <a:rPr lang="zh-CN" altLang="en-US" dirty="0"/>
              <a:t>质量不同</a:t>
            </a:r>
            <a:r>
              <a:rPr lang="en-US" altLang="zh-CN" dirty="0"/>
              <a:t>), </a:t>
            </a:r>
            <a:r>
              <a:rPr lang="zh-CN" altLang="en-US" dirty="0"/>
              <a:t>波形更复杂</a:t>
            </a:r>
            <a:r>
              <a:rPr lang="en-US" altLang="zh-CN" dirty="0"/>
              <a:t>, </a:t>
            </a:r>
            <a:r>
              <a:rPr lang="zh-CN" altLang="en-US" dirty="0"/>
              <a:t>但有文章指出考虑高频谐波</a:t>
            </a:r>
            <a:r>
              <a:rPr lang="en-US" altLang="zh-CN" dirty="0"/>
              <a:t>, </a:t>
            </a:r>
            <a:r>
              <a:rPr lang="zh-CN" altLang="en-US" dirty="0"/>
              <a:t>依然可以用</a:t>
            </a:r>
            <a:r>
              <a:rPr lang="en-US" altLang="zh-CN" dirty="0"/>
              <a:t>QNM</a:t>
            </a:r>
            <a:r>
              <a:rPr lang="zh-CN" altLang="en-US" dirty="0"/>
              <a:t>拟合到波峰时刻</a:t>
            </a:r>
            <a:r>
              <a:rPr lang="en-US" altLang="zh-CN" dirty="0"/>
              <a:t>(</a:t>
            </a:r>
            <a:r>
              <a:rPr lang="zh-CN" altLang="en-US" dirty="0"/>
              <a:t>这个目前有争议</a:t>
            </a:r>
            <a:r>
              <a:rPr lang="en-US" altLang="zh-CN" dirty="0"/>
              <a:t>. 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Teukolsky</a:t>
            </a:r>
            <a:r>
              <a:rPr lang="zh-CN" altLang="en-US" dirty="0"/>
              <a:t>提出来的</a:t>
            </a:r>
            <a:r>
              <a:rPr lang="en-US" altLang="zh-CN" dirty="0"/>
              <a:t>, </a:t>
            </a:r>
            <a:r>
              <a:rPr lang="zh-CN" altLang="en-US" dirty="0"/>
              <a:t>但</a:t>
            </a:r>
            <a:r>
              <a:rPr lang="en-US" altLang="zh-CN" dirty="0"/>
              <a:t>Cardoso</a:t>
            </a:r>
            <a:r>
              <a:rPr lang="zh-CN" altLang="en-US" dirty="0"/>
              <a:t>等指出这种处理可能是过拟合导致的</a:t>
            </a:r>
            <a:r>
              <a:rPr lang="en-US" altLang="zh-CN" dirty="0"/>
              <a:t>)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0BE6FA-8A67-445E-8B1C-9E82F553D21D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40397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备注占位符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CN" altLang="en-US" dirty="0"/>
                  <a:t>这几年有文章考虑二阶</a:t>
                </a:r>
                <a:r>
                  <a:rPr lang="en-US" altLang="zh-CN" dirty="0"/>
                  <a:t>QNM, </a:t>
                </a:r>
                <a:r>
                  <a:rPr lang="zh-CN" altLang="en-US" dirty="0"/>
                  <a:t>指出非线性效应不能被忽略</a:t>
                </a:r>
                <a:r>
                  <a:rPr lang="en-US" altLang="zh-CN" dirty="0"/>
                  <a:t>. </a:t>
                </a:r>
                <a:r>
                  <a:rPr lang="zh-CN" altLang="en-US" dirty="0"/>
                  <a:t>但总的来说</a:t>
                </a:r>
                <a:r>
                  <a:rPr lang="en-US" altLang="zh-CN" dirty="0"/>
                  <a:t>, QNM</a:t>
                </a:r>
                <a:r>
                  <a:rPr lang="zh-CN" altLang="en-US" dirty="0"/>
                  <a:t>的二阶或非线性效应比较弱</a:t>
                </a:r>
                <a:r>
                  <a:rPr lang="en-US" altLang="zh-CN" dirty="0"/>
                  <a:t>, </a:t>
                </a:r>
                <a:r>
                  <a:rPr lang="zh-CN" altLang="en-US" dirty="0"/>
                  <a:t>不起主导作用</a:t>
                </a:r>
                <a:endParaRPr lang="en-US" altLang="zh-CN" dirty="0"/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CN" altLang="en-US" dirty="0"/>
                  <a:t>（二阶</a:t>
                </a:r>
                <a:r>
                  <a:rPr lang="en-US" altLang="zh-CN" dirty="0"/>
                  <a:t>QNM</a:t>
                </a:r>
                <a:r>
                  <a:rPr lang="zh-CN" altLang="en-US" dirty="0"/>
                  <a:t>振幅大致是一阶</a:t>
                </a:r>
                <a:r>
                  <a:rPr lang="en-US" altLang="zh-CN" dirty="0"/>
                  <a:t>QNM</a:t>
                </a:r>
                <a:r>
                  <a:rPr lang="zh-CN" altLang="en-US" dirty="0"/>
                  <a:t>振幅的乘积，引力波本身就很小，相乘之后更小）</a:t>
                </a:r>
                <a:endParaRPr lang="en-US" altLang="zh-CN" dirty="0"/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CN" altLang="en-US" dirty="0"/>
                  <a:t>（另外二阶</a:t>
                </a:r>
                <a:r>
                  <a:rPr lang="en-US" altLang="zh-CN" dirty="0"/>
                  <a:t>QNM</a:t>
                </a:r>
                <a:r>
                  <a:rPr lang="zh-CN" altLang="en-US" dirty="0"/>
                  <a:t>频率还有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200" b="0" i="1" smtClean="0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r>
                          <a:rPr lang="en-US" altLang="zh-CN" sz="1200" b="0" i="1" smtClean="0">
                            <a:latin typeface="Cambria Math" panose="02040503050406030204" pitchFamily="18" charset="0"/>
                          </a:rPr>
                          <m:t>(2)</m:t>
                        </m:r>
                      </m:sub>
                    </m:sSub>
                    <m:r>
                      <a:rPr lang="en-US" altLang="zh-CN" sz="12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CN" sz="1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200" b="0" i="1" smtClean="0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d>
                          <m:dPr>
                            <m:ctrlPr>
                              <a:rPr lang="en-US" altLang="zh-CN" sz="12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12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</m:d>
                      </m:sub>
                    </m:sSub>
                    <m:r>
                      <a:rPr lang="en-US" altLang="zh-CN" sz="1200" b="0" i="1" smtClean="0">
                        <a:latin typeface="Cambria Math" panose="02040503050406030204" pitchFamily="18" charset="0"/>
                      </a:rPr>
                      <m:t>−</m:t>
                    </m:r>
                    <m:sSubSup>
                      <m:sSubSupPr>
                        <m:ctrlPr>
                          <a:rPr lang="en-US" altLang="zh-CN" sz="12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1200" b="0" i="1" smtClean="0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d>
                          <m:dPr>
                            <m:ctrlPr>
                              <a:rPr lang="en-US" altLang="zh-CN" sz="12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12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</m:d>
                      </m:sub>
                      <m:sup>
                        <m:r>
                          <a:rPr lang="en-US" altLang="zh-CN" sz="12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</m:oMath>
                </a14:m>
                <a:r>
                  <a:rPr lang="zh-CN" altLang="en-US" dirty="0"/>
                  <a:t>这种相减的频率，但其频率较低（即变化缓慢，类似包络线），相比于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200" b="0" i="1" smtClean="0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r>
                          <a:rPr lang="en-US" altLang="zh-CN" sz="1200" b="0" i="1" smtClean="0">
                            <a:latin typeface="Cambria Math" panose="02040503050406030204" pitchFamily="18" charset="0"/>
                          </a:rPr>
                          <m:t>(2)</m:t>
                        </m:r>
                      </m:sub>
                    </m:sSub>
                    <m:r>
                      <a:rPr lang="en-US" altLang="zh-CN" sz="12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CN" sz="1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200" b="0" i="1" smtClean="0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d>
                          <m:dPr>
                            <m:ctrlPr>
                              <a:rPr lang="en-US" altLang="zh-CN" sz="12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12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</m:d>
                      </m:sub>
                    </m:sSub>
                    <m:r>
                      <a:rPr lang="en-US" altLang="zh-CN" sz="1200" b="0" i="1" smtClean="0">
                        <a:latin typeface="Cambria Math" panose="02040503050406030204" pitchFamily="18" charset="0"/>
                      </a:rPr>
                      <m:t>+</m:t>
                    </m:r>
                    <m:sSubSup>
                      <m:sSubSupPr>
                        <m:ctrlPr>
                          <a:rPr lang="en-US" altLang="zh-CN" sz="12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1200" b="0" i="1" smtClean="0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d>
                          <m:dPr>
                            <m:ctrlPr>
                              <a:rPr lang="en-US" altLang="zh-CN" sz="12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12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</m:d>
                      </m:sub>
                      <m:sup>
                        <m:r>
                          <a:rPr lang="en-US" altLang="zh-CN" sz="12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</m:oMath>
                </a14:m>
                <a:r>
                  <a:rPr lang="zh-CN" altLang="en-US" dirty="0"/>
                  <a:t>更难被探测到，所以正文里只写了</a:t>
                </a:r>
                <a:r>
                  <a:rPr lang="en-US" altLang="zh-CN" dirty="0"/>
                  <a:t>+</a:t>
                </a:r>
                <a:r>
                  <a:rPr lang="zh-CN" altLang="en-US" dirty="0"/>
                  <a:t>模式）</a:t>
                </a:r>
              </a:p>
              <a:p>
                <a:endParaRPr lang="zh-CN" altLang="en-US" dirty="0"/>
              </a:p>
            </p:txBody>
          </p:sp>
        </mc:Choice>
        <mc:Fallback xmlns="">
          <p:sp>
            <p:nvSpPr>
              <p:cNvPr id="3" name="备注占位符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CN" altLang="en-US" dirty="0"/>
                  <a:t>这几年有文章考虑二阶</a:t>
                </a:r>
                <a:r>
                  <a:rPr lang="en-US" altLang="zh-CN" dirty="0"/>
                  <a:t>QNM, </a:t>
                </a:r>
                <a:r>
                  <a:rPr lang="zh-CN" altLang="en-US" dirty="0"/>
                  <a:t>指出非线性效应不能被忽略</a:t>
                </a:r>
                <a:r>
                  <a:rPr lang="en-US" altLang="zh-CN" dirty="0"/>
                  <a:t>. </a:t>
                </a:r>
                <a:r>
                  <a:rPr lang="zh-CN" altLang="en-US" dirty="0"/>
                  <a:t>但总的来说</a:t>
                </a:r>
                <a:r>
                  <a:rPr lang="en-US" altLang="zh-CN" dirty="0"/>
                  <a:t>, QNM</a:t>
                </a:r>
                <a:r>
                  <a:rPr lang="zh-CN" altLang="en-US" dirty="0"/>
                  <a:t>的二阶或非线性效应比较弱</a:t>
                </a:r>
                <a:r>
                  <a:rPr lang="en-US" altLang="zh-CN" dirty="0"/>
                  <a:t>, </a:t>
                </a:r>
                <a:r>
                  <a:rPr lang="zh-CN" altLang="en-US" dirty="0"/>
                  <a:t>不起主导作用</a:t>
                </a:r>
                <a:endParaRPr lang="en-US" altLang="zh-CN" dirty="0"/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CN" altLang="en-US" dirty="0"/>
                  <a:t>（二阶</a:t>
                </a:r>
                <a:r>
                  <a:rPr lang="en-US" altLang="zh-CN" dirty="0"/>
                  <a:t>QNM</a:t>
                </a:r>
                <a:r>
                  <a:rPr lang="zh-CN" altLang="en-US" dirty="0"/>
                  <a:t>振幅大致是一阶</a:t>
                </a:r>
                <a:r>
                  <a:rPr lang="en-US" altLang="zh-CN" dirty="0"/>
                  <a:t>QNM</a:t>
                </a:r>
                <a:r>
                  <a:rPr lang="zh-CN" altLang="en-US" dirty="0"/>
                  <a:t>振幅的乘积，引力波本身就很小，相乘之后更小）</a:t>
                </a:r>
                <a:endParaRPr lang="en-US" altLang="zh-CN" dirty="0"/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CN" altLang="en-US" dirty="0"/>
                  <a:t>（另外二阶</a:t>
                </a:r>
                <a:r>
                  <a:rPr lang="en-US" altLang="zh-CN" dirty="0"/>
                  <a:t>QNM</a:t>
                </a:r>
                <a:r>
                  <a:rPr lang="zh-CN" altLang="en-US" dirty="0"/>
                  <a:t>频率还有</a:t>
                </a:r>
                <a:r>
                  <a:rPr lang="en-US" altLang="zh-CN" sz="1200" b="0" i="0">
                    <a:latin typeface="Cambria Math" panose="02040503050406030204" pitchFamily="18" charset="0"/>
                  </a:rPr>
                  <a:t>𝜔_((2))=𝜔_((1) )−𝜔_((1))^′</a:t>
                </a:r>
                <a:r>
                  <a:rPr lang="zh-CN" altLang="en-US" dirty="0"/>
                  <a:t>这种相减的频率，但其频率较低（即变化缓慢，类似包络线），相比于</a:t>
                </a:r>
                <a:r>
                  <a:rPr lang="en-US" altLang="zh-CN" sz="1200" b="0" i="0">
                    <a:latin typeface="Cambria Math" panose="02040503050406030204" pitchFamily="18" charset="0"/>
                  </a:rPr>
                  <a:t>𝜔_((2))=𝜔_((1) )+𝜔_((1))^′</a:t>
                </a:r>
                <a:r>
                  <a:rPr lang="zh-CN" altLang="en-US" dirty="0"/>
                  <a:t>更难被探测到，所以正文里只写了</a:t>
                </a:r>
                <a:r>
                  <a:rPr lang="en-US" altLang="zh-CN" dirty="0"/>
                  <a:t>+</a:t>
                </a:r>
                <a:r>
                  <a:rPr lang="zh-CN" altLang="en-US" dirty="0"/>
                  <a:t>模式）</a:t>
                </a:r>
              </a:p>
              <a:p>
                <a:endParaRPr lang="zh-CN" altLang="en-US" dirty="0"/>
              </a:p>
            </p:txBody>
          </p:sp>
        </mc:Fallback>
      </mc:AlternateContent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0BE6FA-8A67-445E-8B1C-9E82F553D21D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99457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/>
              <a:t>这里以</a:t>
            </a:r>
            <a:r>
              <a:rPr lang="en-US" altLang="zh-CN" dirty="0"/>
              <a:t>EMS</a:t>
            </a:r>
            <a:r>
              <a:rPr lang="zh-CN" altLang="en-US" dirty="0"/>
              <a:t>理论为例说明</a:t>
            </a:r>
            <a:r>
              <a:rPr lang="en-US" altLang="zh-CN" dirty="0"/>
              <a:t>. </a:t>
            </a:r>
            <a:r>
              <a:rPr lang="zh-CN" altLang="en-US" dirty="0"/>
              <a:t>右图黑色实线是无毛黑洞解</a:t>
            </a:r>
            <a:r>
              <a:rPr lang="en-US" altLang="zh-CN" dirty="0"/>
              <a:t>(RN</a:t>
            </a:r>
            <a:r>
              <a:rPr lang="zh-CN" altLang="en-US" dirty="0"/>
              <a:t>黑洞</a:t>
            </a:r>
            <a:r>
              <a:rPr lang="en-US" altLang="zh-CN" dirty="0"/>
              <a:t>), </a:t>
            </a:r>
            <a:r>
              <a:rPr lang="zh-CN" altLang="en-US" dirty="0"/>
              <a:t>蓝色实线是稳定带毛解</a:t>
            </a:r>
            <a:r>
              <a:rPr lang="en-US" altLang="zh-CN" dirty="0"/>
              <a:t>, </a:t>
            </a:r>
            <a:r>
              <a:rPr lang="zh-CN" altLang="en-US" dirty="0"/>
              <a:t>红色虚线是不稳定带毛解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0BE6FA-8A67-445E-8B1C-9E82F553D21D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79393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备注占位符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CN" altLang="en-US" dirty="0"/>
                  <a:t>现在介绍演化过程</a:t>
                </a:r>
                <a:r>
                  <a:rPr lang="en-US" altLang="zh-CN" dirty="0"/>
                  <a:t>. </a:t>
                </a:r>
                <a:r>
                  <a:rPr lang="zh-CN" altLang="en-US" dirty="0"/>
                  <a:t>初始态是带毛黑洞</a:t>
                </a:r>
                <a:r>
                  <a:rPr lang="en-US" altLang="zh-CN" dirty="0"/>
                  <a:t>S, </a:t>
                </a:r>
                <a:r>
                  <a:rPr lang="zh-CN" altLang="en-US" dirty="0"/>
                  <a:t>对</a:t>
                </a:r>
                <a:r>
                  <a:rPr lang="en-US" altLang="zh-CN" dirty="0"/>
                  <a:t>S</a:t>
                </a:r>
                <a:r>
                  <a:rPr lang="zh-CN" altLang="en-US" dirty="0"/>
                  <a:t>施加扰动</a:t>
                </a:r>
                <a:r>
                  <a:rPr lang="en-US" altLang="zh-CN" dirty="0"/>
                  <a:t>. </a:t>
                </a:r>
                <a:r>
                  <a:rPr lang="zh-CN" altLang="en-US" dirty="0"/>
                  <a:t>扰动较小时</a:t>
                </a:r>
                <a:r>
                  <a:rPr lang="en-US" altLang="zh-CN" dirty="0"/>
                  <a:t>, </a:t>
                </a:r>
                <a:r>
                  <a:rPr lang="zh-CN" altLang="en-US" dirty="0"/>
                  <a:t>由于</a:t>
                </a:r>
                <a:r>
                  <a:rPr lang="en-US" altLang="zh-CN" dirty="0"/>
                  <a:t>S</a:t>
                </a:r>
                <a:r>
                  <a:rPr lang="zh-CN" altLang="en-US" dirty="0"/>
                  <a:t>是线性稳定的</a:t>
                </a:r>
                <a:r>
                  <a:rPr lang="en-US" altLang="zh-CN" dirty="0"/>
                  <a:t>, </a:t>
                </a:r>
                <a:r>
                  <a:rPr lang="zh-CN" altLang="en-US" dirty="0"/>
                  <a:t>所以末态将依然是带毛黑洞解</a:t>
                </a:r>
                <a:r>
                  <a:rPr lang="en-US" altLang="zh-CN" dirty="0"/>
                  <a:t>. </a:t>
                </a:r>
                <a:r>
                  <a:rPr lang="zh-CN" altLang="en-US" dirty="0"/>
                  <a:t>但当扰动足够大时</a:t>
                </a:r>
                <a:r>
                  <a:rPr lang="en-US" altLang="zh-CN" dirty="0"/>
                  <a:t>, </a:t>
                </a:r>
                <a:r>
                  <a:rPr lang="zh-CN" altLang="en-US" dirty="0"/>
                  <a:t>系统总质量会超过</a:t>
                </a:r>
                <a:r>
                  <a:rPr lang="en-US" altLang="zh-CN" dirty="0"/>
                  <a:t>B</a:t>
                </a:r>
                <a:r>
                  <a:rPr lang="zh-CN" altLang="en-US" dirty="0"/>
                  <a:t>点对应的质量</a:t>
                </a:r>
                <a:r>
                  <a:rPr lang="en-US" altLang="zh-CN" dirty="0"/>
                  <a:t>(</a:t>
                </a:r>
                <a:r>
                  <a:rPr lang="zh-CN" altLang="en-US" dirty="0"/>
                  <a:t>如</a:t>
                </a:r>
                <a:r>
                  <a:rPr lang="en-US" altLang="zh-CN" dirty="0"/>
                  <a:t>P</a:t>
                </a:r>
                <a:r>
                  <a:rPr lang="zh-CN" altLang="en-US" dirty="0"/>
                  <a:t>点，表示一个非平衡状态</a:t>
                </a:r>
                <a:r>
                  <a:rPr lang="en-US" altLang="zh-CN" dirty="0"/>
                  <a:t>). </a:t>
                </a:r>
                <a:r>
                  <a:rPr lang="zh-CN" altLang="en-US" dirty="0"/>
                  <a:t>由于</a:t>
                </a:r>
                <a:r>
                  <a:rPr lang="en-US" altLang="zh-CN" dirty="0"/>
                  <a:t>P</a:t>
                </a:r>
                <a:r>
                  <a:rPr lang="zh-CN" altLang="en-US" dirty="0"/>
                  <a:t>的质量超过</a:t>
                </a:r>
                <a:r>
                  <a:rPr lang="en-US" altLang="zh-CN" dirty="0"/>
                  <a:t>B, </a:t>
                </a:r>
                <a:r>
                  <a:rPr lang="zh-CN" altLang="en-US" dirty="0"/>
                  <a:t>那里已经没有带毛解</a:t>
                </a:r>
                <a:r>
                  <a:rPr lang="en-US" altLang="zh-CN" dirty="0"/>
                  <a:t>, </a:t>
                </a:r>
                <a:r>
                  <a:rPr lang="zh-CN" altLang="en-US" dirty="0"/>
                  <a:t>从而</a:t>
                </a:r>
                <a:r>
                  <a:rPr lang="en-US" altLang="zh-CN" dirty="0"/>
                  <a:t>P</a:t>
                </a:r>
                <a:r>
                  <a:rPr lang="zh-CN" altLang="en-US" dirty="0"/>
                  <a:t>不可避免的演化到无毛解</a:t>
                </a:r>
                <a:r>
                  <a:rPr lang="en-US" altLang="zh-CN" dirty="0"/>
                  <a:t>F. </a:t>
                </a:r>
                <a:r>
                  <a:rPr lang="zh-CN" altLang="en-US" dirty="0"/>
                  <a:t>我们主要考虑</a:t>
                </a:r>
                <a:r>
                  <a:rPr lang="en-US" altLang="zh-CN" dirty="0"/>
                  <a:t>P</a:t>
                </a:r>
                <a:r>
                  <a:rPr lang="zh-CN" altLang="en-US" dirty="0"/>
                  <a:t>点质量大于</a:t>
                </a:r>
                <a:r>
                  <a:rPr lang="en-US" altLang="zh-CN" dirty="0"/>
                  <a:t>B, </a:t>
                </a:r>
                <a:r>
                  <a:rPr lang="zh-CN" altLang="en-US" dirty="0"/>
                  <a:t>但又不太大的情况</a:t>
                </a:r>
                <a:r>
                  <a:rPr lang="en-US" altLang="zh-CN" dirty="0"/>
                  <a:t>. </a:t>
                </a:r>
                <a:r>
                  <a:rPr lang="zh-CN" altLang="en-US" dirty="0"/>
                  <a:t>（这里</a:t>
                </a:r>
                <a:r>
                  <a:rPr lang="en-US" altLang="zh-CN" dirty="0"/>
                  <a:t>p_*</a:t>
                </a:r>
                <a:r>
                  <a:rPr lang="zh-CN" altLang="en-US" dirty="0"/>
                  <a:t>代表能使得系统刚好能退毛的临界振幅，在此处扰动后系统的总质量比</a:t>
                </a:r>
                <a:r>
                  <a:rPr lang="en-US" altLang="zh-CN" dirty="0"/>
                  <a:t>B</a:t>
                </a:r>
                <a:r>
                  <a:rPr lang="zh-CN" altLang="en-US" dirty="0"/>
                  <a:t>点处静态解的质量稍微大一点（因为会有一部分质量逃逸到无穷远））</a:t>
                </a:r>
                <a:endParaRPr lang="en-US" altLang="zh-CN" dirty="0"/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n-US" altLang="zh-CN" dirty="0"/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CN" altLang="en-US" dirty="0"/>
                  <a:t>如果</a:t>
                </a:r>
                <a:r>
                  <a:rPr lang="en-US" altLang="zh-CN" dirty="0"/>
                  <a:t>p</a:t>
                </a:r>
                <a:r>
                  <a:rPr lang="zh-CN" altLang="en-US" dirty="0"/>
                  <a:t>很大</a:t>
                </a:r>
                <a:r>
                  <a:rPr lang="en-US" altLang="zh-CN" dirty="0"/>
                  <a:t>(epsilon</a:t>
                </a:r>
                <a:r>
                  <a:rPr lang="zh-CN" altLang="en-US" dirty="0"/>
                  <a:t>为</a:t>
                </a:r>
                <a:r>
                  <a:rPr lang="en-US" altLang="zh-CN" dirty="0"/>
                  <a:t>2,</a:t>
                </a:r>
                <a:r>
                  <a:rPr lang="zh-CN" altLang="en-US" dirty="0"/>
                  <a:t>红色虚线</a:t>
                </a:r>
                <a:r>
                  <a:rPr lang="en-US" altLang="zh-CN" dirty="0"/>
                  <a:t>), </a:t>
                </a:r>
                <a:r>
                  <a:rPr lang="zh-CN" altLang="en-US" dirty="0"/>
                  <a:t>是通常的黑洞弛豫现象</a:t>
                </a:r>
                <a:r>
                  <a:rPr lang="en-US" altLang="zh-CN" dirty="0"/>
                  <a:t>: </a:t>
                </a:r>
                <a:r>
                  <a:rPr lang="zh-CN" altLang="en-US" dirty="0"/>
                  <a:t>初始响应之后</a:t>
                </a:r>
                <a:r>
                  <a:rPr lang="en-US" altLang="zh-CN" dirty="0"/>
                  <a:t>, </a:t>
                </a:r>
                <a:r>
                  <a:rPr lang="zh-CN" altLang="en-US" dirty="0"/>
                  <a:t>马上进入铃宕阶段</a:t>
                </a:r>
                <a:r>
                  <a:rPr lang="en-US" altLang="zh-CN" dirty="0"/>
                  <a:t>. </a:t>
                </a:r>
                <a:r>
                  <a:rPr lang="zh-CN" altLang="en-US" dirty="0"/>
                  <a:t>当</a:t>
                </a:r>
                <a:r>
                  <a:rPr lang="en-US" altLang="zh-CN" dirty="0"/>
                  <a:t>p</a:t>
                </a:r>
                <a:r>
                  <a:rPr lang="zh-CN" altLang="en-US" dirty="0"/>
                  <a:t>考虑</a:t>
                </a:r>
                <a:r>
                  <a:rPr lang="en-US" altLang="zh-CN" dirty="0"/>
                  <a:t>p_*(</a:t>
                </a:r>
                <a14:m>
                  <m:oMath xmlns:m="http://schemas.openxmlformats.org/officeDocument/2006/math">
                    <m:r>
                      <a:rPr kumimoji="0" lang="en-US" altLang="zh-CN" sz="12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𝜖</m:t>
                    </m:r>
                  </m:oMath>
                </a14:m>
                <a:r>
                  <a:rPr lang="zh-CN" altLang="en-US" dirty="0"/>
                  <a:t>为</a:t>
                </a:r>
                <a:r>
                  <a:rPr lang="en-US" altLang="zh-CN" dirty="0"/>
                  <a:t>0.02,</a:t>
                </a:r>
                <a:r>
                  <a:rPr lang="zh-CN" altLang="en-US" dirty="0"/>
                  <a:t>黑色实线</a:t>
                </a:r>
                <a:r>
                  <a:rPr lang="en-US" altLang="zh-CN" dirty="0"/>
                  <a:t>), </a:t>
                </a:r>
                <a:r>
                  <a:rPr lang="zh-CN" altLang="en-US" dirty="0"/>
                  <a:t>系统在初始响应之后</a:t>
                </a:r>
                <a:r>
                  <a:rPr lang="en-US" altLang="zh-CN" dirty="0"/>
                  <a:t>, </a:t>
                </a:r>
                <a:r>
                  <a:rPr lang="zh-CN" altLang="en-US" dirty="0"/>
                  <a:t>并不会马上铃宕</a:t>
                </a:r>
                <a:r>
                  <a:rPr lang="en-US" altLang="zh-CN" dirty="0"/>
                  <a:t>, </a:t>
                </a:r>
                <a:r>
                  <a:rPr lang="zh-CN" altLang="en-US" dirty="0"/>
                  <a:t>而是进入一个演化很缓慢的阶段</a:t>
                </a:r>
                <a:r>
                  <a:rPr lang="en-US" altLang="zh-CN" dirty="0"/>
                  <a:t>(</a:t>
                </a:r>
                <a:r>
                  <a:rPr lang="zh-CN" altLang="en-US" dirty="0"/>
                  <a:t>称为瓶颈期</a:t>
                </a:r>
                <a:r>
                  <a:rPr lang="en-US" altLang="zh-CN" dirty="0"/>
                  <a:t>), </a:t>
                </a:r>
                <a:r>
                  <a:rPr lang="zh-CN" altLang="en-US" dirty="0"/>
                  <a:t>之后才进入通常的铃宕阶段</a:t>
                </a:r>
                <a:r>
                  <a:rPr lang="en-US" altLang="zh-CN" dirty="0"/>
                  <a:t>. </a:t>
                </a:r>
                <a:r>
                  <a:rPr lang="zh-CN" altLang="en-US" dirty="0"/>
                  <a:t>瓶颈期不能被</a:t>
                </a:r>
                <a:r>
                  <a:rPr lang="en-US" altLang="zh-CN" dirty="0"/>
                  <a:t>QNM</a:t>
                </a:r>
                <a:r>
                  <a:rPr lang="zh-CN" altLang="en-US" dirty="0"/>
                  <a:t>解释</a:t>
                </a:r>
                <a:r>
                  <a:rPr lang="en-US" altLang="zh-CN" dirty="0"/>
                  <a:t>(</a:t>
                </a:r>
                <a:r>
                  <a:rPr lang="zh-CN" altLang="en-US" dirty="0"/>
                  <a:t>右图下方的对数图里</a:t>
                </a:r>
                <a:r>
                  <a:rPr lang="en-US" altLang="zh-CN" dirty="0"/>
                  <a:t>, QNM</a:t>
                </a:r>
                <a:r>
                  <a:rPr lang="zh-CN" altLang="en-US" dirty="0"/>
                  <a:t>应该是有近似直线的包络线</a:t>
                </a:r>
                <a:r>
                  <a:rPr lang="en-US" altLang="zh-CN" dirty="0"/>
                  <a:t>, </a:t>
                </a:r>
                <a:r>
                  <a:rPr lang="zh-CN" altLang="en-US" dirty="0"/>
                  <a:t>但瓶颈期那一段不接近任何直线</a:t>
                </a:r>
                <a:r>
                  <a:rPr lang="en-US" altLang="zh-CN" dirty="0"/>
                  <a:t>). </a:t>
                </a:r>
                <a:r>
                  <a:rPr lang="zh-CN" altLang="en-US" dirty="0"/>
                  <a:t>从左边静态解图看</a:t>
                </a:r>
                <a:r>
                  <a:rPr lang="en-US" altLang="zh-CN" dirty="0"/>
                  <a:t>, </a:t>
                </a:r>
                <a:r>
                  <a:rPr lang="zh-CN" altLang="en-US" dirty="0"/>
                  <a:t>系统是演化到</a:t>
                </a:r>
                <a:r>
                  <a:rPr lang="en-US" altLang="zh-CN" dirty="0"/>
                  <a:t>B</a:t>
                </a:r>
                <a:r>
                  <a:rPr lang="zh-CN" altLang="en-US" dirty="0"/>
                  <a:t>右方的区域变慢的</a:t>
                </a:r>
                <a:r>
                  <a:rPr lang="en-US" altLang="zh-CN" dirty="0"/>
                  <a:t>. </a:t>
                </a:r>
                <a:r>
                  <a:rPr lang="zh-CN" altLang="en-US" dirty="0"/>
                  <a:t>在这里</a:t>
                </a:r>
                <a:r>
                  <a:rPr lang="en-US" altLang="zh-CN" dirty="0"/>
                  <a:t>, </a:t>
                </a:r>
                <a:r>
                  <a:rPr lang="zh-CN" altLang="en-US" dirty="0"/>
                  <a:t>虽然两支解</a:t>
                </a:r>
                <a:r>
                  <a:rPr lang="en-US" altLang="zh-CN" dirty="0"/>
                  <a:t>(</a:t>
                </a:r>
                <a:r>
                  <a:rPr lang="zh-CN" altLang="en-US" dirty="0"/>
                  <a:t>稳定和不稳定两支</a:t>
                </a:r>
                <a:r>
                  <a:rPr lang="en-US" altLang="zh-CN" dirty="0"/>
                  <a:t>)</a:t>
                </a:r>
                <a:r>
                  <a:rPr lang="zh-CN" altLang="en-US" dirty="0"/>
                  <a:t>合并消失</a:t>
                </a:r>
                <a:r>
                  <a:rPr lang="en-US" altLang="zh-CN" dirty="0"/>
                  <a:t>, </a:t>
                </a:r>
                <a:r>
                  <a:rPr lang="zh-CN" altLang="en-US" dirty="0"/>
                  <a:t>但其动力学影响依然存在</a:t>
                </a:r>
                <a:r>
                  <a:rPr lang="en-US" altLang="zh-CN" dirty="0"/>
                  <a:t>, </a:t>
                </a:r>
                <a:r>
                  <a:rPr lang="zh-CN" altLang="en-US" dirty="0"/>
                  <a:t>动力系统理论把在</a:t>
                </a:r>
                <a:r>
                  <a:rPr lang="en-US" altLang="zh-CN" dirty="0"/>
                  <a:t>B</a:t>
                </a:r>
                <a:r>
                  <a:rPr lang="zh-CN" altLang="en-US" dirty="0"/>
                  <a:t>点附近变慢这种现象称为是</a:t>
                </a:r>
                <a:r>
                  <a:rPr lang="en-US" altLang="zh-CN" dirty="0"/>
                  <a:t>ghost</a:t>
                </a:r>
                <a:r>
                  <a:rPr lang="zh-CN" altLang="en-US" dirty="0"/>
                  <a:t>引起的演化瓶颈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n-US" altLang="zh-CN" dirty="0"/>
              </a:p>
              <a:p>
                <a:endParaRPr lang="zh-CN" altLang="en-US" dirty="0"/>
              </a:p>
            </p:txBody>
          </p:sp>
        </mc:Choice>
        <mc:Fallback xmlns="">
          <p:sp>
            <p:nvSpPr>
              <p:cNvPr id="3" name="备注占位符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CN" altLang="en-US" dirty="0"/>
                  <a:t>现在介绍演化过程</a:t>
                </a:r>
                <a:r>
                  <a:rPr lang="en-US" altLang="zh-CN" dirty="0"/>
                  <a:t>. </a:t>
                </a:r>
                <a:r>
                  <a:rPr lang="zh-CN" altLang="en-US" dirty="0"/>
                  <a:t>初始态是带毛黑洞</a:t>
                </a:r>
                <a:r>
                  <a:rPr lang="en-US" altLang="zh-CN" dirty="0"/>
                  <a:t>S, </a:t>
                </a:r>
                <a:r>
                  <a:rPr lang="zh-CN" altLang="en-US" dirty="0"/>
                  <a:t>对</a:t>
                </a:r>
                <a:r>
                  <a:rPr lang="en-US" altLang="zh-CN" dirty="0"/>
                  <a:t>S</a:t>
                </a:r>
                <a:r>
                  <a:rPr lang="zh-CN" altLang="en-US" dirty="0"/>
                  <a:t>施加扰动</a:t>
                </a:r>
                <a:r>
                  <a:rPr lang="en-US" altLang="zh-CN" dirty="0"/>
                  <a:t>. </a:t>
                </a:r>
                <a:r>
                  <a:rPr lang="zh-CN" altLang="en-US" dirty="0"/>
                  <a:t>扰动较小时</a:t>
                </a:r>
                <a:r>
                  <a:rPr lang="en-US" altLang="zh-CN" dirty="0"/>
                  <a:t>, </a:t>
                </a:r>
                <a:r>
                  <a:rPr lang="zh-CN" altLang="en-US" dirty="0"/>
                  <a:t>由于</a:t>
                </a:r>
                <a:r>
                  <a:rPr lang="en-US" altLang="zh-CN" dirty="0"/>
                  <a:t>S</a:t>
                </a:r>
                <a:r>
                  <a:rPr lang="zh-CN" altLang="en-US" dirty="0"/>
                  <a:t>是线性稳定的</a:t>
                </a:r>
                <a:r>
                  <a:rPr lang="en-US" altLang="zh-CN" dirty="0"/>
                  <a:t>, </a:t>
                </a:r>
                <a:r>
                  <a:rPr lang="zh-CN" altLang="en-US" dirty="0"/>
                  <a:t>所以末态将依然是带毛黑洞解</a:t>
                </a:r>
                <a:r>
                  <a:rPr lang="en-US" altLang="zh-CN" dirty="0"/>
                  <a:t>. </a:t>
                </a:r>
                <a:r>
                  <a:rPr lang="zh-CN" altLang="en-US" dirty="0"/>
                  <a:t>但当扰动足够大时</a:t>
                </a:r>
                <a:r>
                  <a:rPr lang="en-US" altLang="zh-CN" dirty="0"/>
                  <a:t>, </a:t>
                </a:r>
                <a:r>
                  <a:rPr lang="zh-CN" altLang="en-US" dirty="0"/>
                  <a:t>系统总质量会超过</a:t>
                </a:r>
                <a:r>
                  <a:rPr lang="en-US" altLang="zh-CN" dirty="0"/>
                  <a:t>B</a:t>
                </a:r>
                <a:r>
                  <a:rPr lang="zh-CN" altLang="en-US" dirty="0"/>
                  <a:t>点对应的质量</a:t>
                </a:r>
                <a:r>
                  <a:rPr lang="en-US" altLang="zh-CN" dirty="0"/>
                  <a:t>(</a:t>
                </a:r>
                <a:r>
                  <a:rPr lang="zh-CN" altLang="en-US" dirty="0"/>
                  <a:t>如</a:t>
                </a:r>
                <a:r>
                  <a:rPr lang="en-US" altLang="zh-CN" dirty="0"/>
                  <a:t>P</a:t>
                </a:r>
                <a:r>
                  <a:rPr lang="zh-CN" altLang="en-US" dirty="0"/>
                  <a:t>点，表示一个非平衡状态</a:t>
                </a:r>
                <a:r>
                  <a:rPr lang="en-US" altLang="zh-CN" dirty="0"/>
                  <a:t>). </a:t>
                </a:r>
                <a:r>
                  <a:rPr lang="zh-CN" altLang="en-US" dirty="0"/>
                  <a:t>由于</a:t>
                </a:r>
                <a:r>
                  <a:rPr lang="en-US" altLang="zh-CN" dirty="0"/>
                  <a:t>P</a:t>
                </a:r>
                <a:r>
                  <a:rPr lang="zh-CN" altLang="en-US" dirty="0"/>
                  <a:t>的质量超过</a:t>
                </a:r>
                <a:r>
                  <a:rPr lang="en-US" altLang="zh-CN" dirty="0"/>
                  <a:t>B, </a:t>
                </a:r>
                <a:r>
                  <a:rPr lang="zh-CN" altLang="en-US" dirty="0"/>
                  <a:t>那里已经没有带毛解</a:t>
                </a:r>
                <a:r>
                  <a:rPr lang="en-US" altLang="zh-CN" dirty="0"/>
                  <a:t>, </a:t>
                </a:r>
                <a:r>
                  <a:rPr lang="zh-CN" altLang="en-US" dirty="0"/>
                  <a:t>从而</a:t>
                </a:r>
                <a:r>
                  <a:rPr lang="en-US" altLang="zh-CN" dirty="0"/>
                  <a:t>P</a:t>
                </a:r>
                <a:r>
                  <a:rPr lang="zh-CN" altLang="en-US" dirty="0"/>
                  <a:t>不可避免的演化到无毛解</a:t>
                </a:r>
                <a:r>
                  <a:rPr lang="en-US" altLang="zh-CN" dirty="0"/>
                  <a:t>F. </a:t>
                </a:r>
                <a:r>
                  <a:rPr lang="zh-CN" altLang="en-US" dirty="0"/>
                  <a:t>我们主要考虑</a:t>
                </a:r>
                <a:r>
                  <a:rPr lang="en-US" altLang="zh-CN" dirty="0"/>
                  <a:t>P</a:t>
                </a:r>
                <a:r>
                  <a:rPr lang="zh-CN" altLang="en-US" dirty="0"/>
                  <a:t>点质量大于</a:t>
                </a:r>
                <a:r>
                  <a:rPr lang="en-US" altLang="zh-CN" dirty="0"/>
                  <a:t>B, </a:t>
                </a:r>
                <a:r>
                  <a:rPr lang="zh-CN" altLang="en-US" dirty="0"/>
                  <a:t>但又不太大的情况</a:t>
                </a:r>
                <a:r>
                  <a:rPr lang="en-US" altLang="zh-CN" dirty="0"/>
                  <a:t>. </a:t>
                </a:r>
                <a:r>
                  <a:rPr lang="zh-CN" altLang="en-US" dirty="0"/>
                  <a:t>（这里</a:t>
                </a:r>
                <a:r>
                  <a:rPr lang="en-US" altLang="zh-CN" dirty="0"/>
                  <a:t>p_*</a:t>
                </a:r>
                <a:r>
                  <a:rPr lang="zh-CN" altLang="en-US" dirty="0"/>
                  <a:t>代表能使得系统刚好能退毛的临界振幅，在此处扰动后系统的总质量比</a:t>
                </a:r>
                <a:r>
                  <a:rPr lang="en-US" altLang="zh-CN" dirty="0"/>
                  <a:t>B</a:t>
                </a:r>
                <a:r>
                  <a:rPr lang="zh-CN" altLang="en-US" dirty="0"/>
                  <a:t>点处静态解的质量稍微大一点（因为会有一部分质量逃逸到无穷远））</a:t>
                </a:r>
                <a:endParaRPr lang="en-US" altLang="zh-CN" dirty="0"/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n-US" altLang="zh-CN" dirty="0"/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CN" altLang="en-US" dirty="0"/>
                  <a:t>如果</a:t>
                </a:r>
                <a:r>
                  <a:rPr lang="en-US" altLang="zh-CN" dirty="0"/>
                  <a:t>p</a:t>
                </a:r>
                <a:r>
                  <a:rPr lang="zh-CN" altLang="en-US" dirty="0"/>
                  <a:t>很大</a:t>
                </a:r>
                <a:r>
                  <a:rPr lang="en-US" altLang="zh-CN" dirty="0"/>
                  <a:t>(epsilon</a:t>
                </a:r>
                <a:r>
                  <a:rPr lang="zh-CN" altLang="en-US" dirty="0"/>
                  <a:t>为</a:t>
                </a:r>
                <a:r>
                  <a:rPr lang="en-US" altLang="zh-CN" dirty="0"/>
                  <a:t>2,</a:t>
                </a:r>
                <a:r>
                  <a:rPr lang="zh-CN" altLang="en-US" dirty="0"/>
                  <a:t>红色虚线</a:t>
                </a:r>
                <a:r>
                  <a:rPr lang="en-US" altLang="zh-CN" dirty="0"/>
                  <a:t>), </a:t>
                </a:r>
                <a:r>
                  <a:rPr lang="zh-CN" altLang="en-US" dirty="0"/>
                  <a:t>是通常的黑洞弛豫现象</a:t>
                </a:r>
                <a:r>
                  <a:rPr lang="en-US" altLang="zh-CN" dirty="0"/>
                  <a:t>: </a:t>
                </a:r>
                <a:r>
                  <a:rPr lang="zh-CN" altLang="en-US" dirty="0"/>
                  <a:t>初始响应之后</a:t>
                </a:r>
                <a:r>
                  <a:rPr lang="en-US" altLang="zh-CN" dirty="0"/>
                  <a:t>, </a:t>
                </a:r>
                <a:r>
                  <a:rPr lang="zh-CN" altLang="en-US" dirty="0"/>
                  <a:t>马上进入铃宕阶段</a:t>
                </a:r>
                <a:r>
                  <a:rPr lang="en-US" altLang="zh-CN" dirty="0"/>
                  <a:t>. </a:t>
                </a:r>
                <a:r>
                  <a:rPr lang="zh-CN" altLang="en-US" dirty="0"/>
                  <a:t>当</a:t>
                </a:r>
                <a:r>
                  <a:rPr lang="en-US" altLang="zh-CN" dirty="0"/>
                  <a:t>p</a:t>
                </a:r>
                <a:r>
                  <a:rPr lang="zh-CN" altLang="en-US" dirty="0"/>
                  <a:t>考虑</a:t>
                </a:r>
                <a:r>
                  <a:rPr lang="en-US" altLang="zh-CN" dirty="0"/>
                  <a:t>p_*(</a:t>
                </a:r>
                <a:r>
                  <a:rPr kumimoji="0" lang="en-US" altLang="zh-CN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𝜖</a:t>
                </a:r>
                <a:r>
                  <a:rPr lang="zh-CN" altLang="en-US" dirty="0"/>
                  <a:t>为</a:t>
                </a:r>
                <a:r>
                  <a:rPr lang="en-US" altLang="zh-CN" dirty="0"/>
                  <a:t>0.02,</a:t>
                </a:r>
                <a:r>
                  <a:rPr lang="zh-CN" altLang="en-US" dirty="0"/>
                  <a:t>黑色实线</a:t>
                </a:r>
                <a:r>
                  <a:rPr lang="en-US" altLang="zh-CN" dirty="0"/>
                  <a:t>), </a:t>
                </a:r>
                <a:r>
                  <a:rPr lang="zh-CN" altLang="en-US" dirty="0"/>
                  <a:t>系统在初始响应之后</a:t>
                </a:r>
                <a:r>
                  <a:rPr lang="en-US" altLang="zh-CN" dirty="0"/>
                  <a:t>, </a:t>
                </a:r>
                <a:r>
                  <a:rPr lang="zh-CN" altLang="en-US" dirty="0"/>
                  <a:t>并不会马上铃宕</a:t>
                </a:r>
                <a:r>
                  <a:rPr lang="en-US" altLang="zh-CN" dirty="0"/>
                  <a:t>, </a:t>
                </a:r>
                <a:r>
                  <a:rPr lang="zh-CN" altLang="en-US" dirty="0"/>
                  <a:t>而是进入一个演化很缓慢的阶段</a:t>
                </a:r>
                <a:r>
                  <a:rPr lang="en-US" altLang="zh-CN" dirty="0"/>
                  <a:t>(</a:t>
                </a:r>
                <a:r>
                  <a:rPr lang="zh-CN" altLang="en-US" dirty="0"/>
                  <a:t>称为瓶颈期</a:t>
                </a:r>
                <a:r>
                  <a:rPr lang="en-US" altLang="zh-CN" dirty="0"/>
                  <a:t>), </a:t>
                </a:r>
                <a:r>
                  <a:rPr lang="zh-CN" altLang="en-US" dirty="0"/>
                  <a:t>之后才进入通常的铃宕阶段</a:t>
                </a:r>
                <a:r>
                  <a:rPr lang="en-US" altLang="zh-CN" dirty="0"/>
                  <a:t>. </a:t>
                </a:r>
                <a:r>
                  <a:rPr lang="zh-CN" altLang="en-US" dirty="0"/>
                  <a:t>瓶颈期不能被</a:t>
                </a:r>
                <a:r>
                  <a:rPr lang="en-US" altLang="zh-CN" dirty="0"/>
                  <a:t>QNM</a:t>
                </a:r>
                <a:r>
                  <a:rPr lang="zh-CN" altLang="en-US" dirty="0"/>
                  <a:t>解释</a:t>
                </a:r>
                <a:r>
                  <a:rPr lang="en-US" altLang="zh-CN" dirty="0"/>
                  <a:t>(</a:t>
                </a:r>
                <a:r>
                  <a:rPr lang="zh-CN" altLang="en-US" dirty="0"/>
                  <a:t>右图下方的对数图里</a:t>
                </a:r>
                <a:r>
                  <a:rPr lang="en-US" altLang="zh-CN" dirty="0"/>
                  <a:t>, QNM</a:t>
                </a:r>
                <a:r>
                  <a:rPr lang="zh-CN" altLang="en-US" dirty="0"/>
                  <a:t>应该是有近似直线的包络线</a:t>
                </a:r>
                <a:r>
                  <a:rPr lang="en-US" altLang="zh-CN" dirty="0"/>
                  <a:t>, </a:t>
                </a:r>
                <a:r>
                  <a:rPr lang="zh-CN" altLang="en-US" dirty="0"/>
                  <a:t>但瓶颈期那一段不接近任何直线</a:t>
                </a:r>
                <a:r>
                  <a:rPr lang="en-US" altLang="zh-CN" dirty="0"/>
                  <a:t>). </a:t>
                </a:r>
                <a:r>
                  <a:rPr lang="zh-CN" altLang="en-US" dirty="0"/>
                  <a:t>从左边静态解图看</a:t>
                </a:r>
                <a:r>
                  <a:rPr lang="en-US" altLang="zh-CN" dirty="0"/>
                  <a:t>, </a:t>
                </a:r>
                <a:r>
                  <a:rPr lang="zh-CN" altLang="en-US" dirty="0"/>
                  <a:t>系统是演化到</a:t>
                </a:r>
                <a:r>
                  <a:rPr lang="en-US" altLang="zh-CN" dirty="0"/>
                  <a:t>B</a:t>
                </a:r>
                <a:r>
                  <a:rPr lang="zh-CN" altLang="en-US" dirty="0"/>
                  <a:t>右方的区域变慢的</a:t>
                </a:r>
                <a:r>
                  <a:rPr lang="en-US" altLang="zh-CN" dirty="0"/>
                  <a:t>. </a:t>
                </a:r>
                <a:r>
                  <a:rPr lang="zh-CN" altLang="en-US" dirty="0"/>
                  <a:t>在这里</a:t>
                </a:r>
                <a:r>
                  <a:rPr lang="en-US" altLang="zh-CN" dirty="0"/>
                  <a:t>, </a:t>
                </a:r>
                <a:r>
                  <a:rPr lang="zh-CN" altLang="en-US" dirty="0"/>
                  <a:t>虽然两支解</a:t>
                </a:r>
                <a:r>
                  <a:rPr lang="en-US" altLang="zh-CN" dirty="0"/>
                  <a:t>(</a:t>
                </a:r>
                <a:r>
                  <a:rPr lang="zh-CN" altLang="en-US" dirty="0"/>
                  <a:t>稳定和不稳定两支</a:t>
                </a:r>
                <a:r>
                  <a:rPr lang="en-US" altLang="zh-CN" dirty="0"/>
                  <a:t>)</a:t>
                </a:r>
                <a:r>
                  <a:rPr lang="zh-CN" altLang="en-US" dirty="0"/>
                  <a:t>合并消失</a:t>
                </a:r>
                <a:r>
                  <a:rPr lang="en-US" altLang="zh-CN" dirty="0"/>
                  <a:t>, </a:t>
                </a:r>
                <a:r>
                  <a:rPr lang="zh-CN" altLang="en-US" dirty="0"/>
                  <a:t>但其动力学影响依然存在</a:t>
                </a:r>
                <a:r>
                  <a:rPr lang="en-US" altLang="zh-CN" dirty="0"/>
                  <a:t>, </a:t>
                </a:r>
                <a:r>
                  <a:rPr lang="zh-CN" altLang="en-US" dirty="0"/>
                  <a:t>动力系统理论把在</a:t>
                </a:r>
                <a:r>
                  <a:rPr lang="en-US" altLang="zh-CN" dirty="0"/>
                  <a:t>B</a:t>
                </a:r>
                <a:r>
                  <a:rPr lang="zh-CN" altLang="en-US" dirty="0"/>
                  <a:t>点附近变慢这种现象称为是</a:t>
                </a:r>
                <a:r>
                  <a:rPr lang="en-US" altLang="zh-CN" dirty="0"/>
                  <a:t>ghost</a:t>
                </a:r>
                <a:r>
                  <a:rPr lang="zh-CN" altLang="en-US" dirty="0"/>
                  <a:t>引起的演化瓶颈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n-US" altLang="zh-CN" dirty="0"/>
              </a:p>
              <a:p>
                <a:endParaRPr lang="zh-CN" altLang="en-US" dirty="0"/>
              </a:p>
            </p:txBody>
          </p:sp>
        </mc:Fallback>
      </mc:AlternateContent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0BE6FA-8A67-445E-8B1C-9E82F553D21D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52165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82DAD5E-760C-4514-9DB5-A63B483D64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16FF7D72-00DD-4568-8DC3-6AB324CFE6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14791085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365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10" Type="http://schemas.openxmlformats.org/officeDocument/2006/relationships/image" Target="../media/image20.png"/><Relationship Id="rId4" Type="http://schemas.openxmlformats.org/officeDocument/2006/relationships/image" Target="../media/image25.png"/><Relationship Id="rId9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3" Type="http://schemas.openxmlformats.org/officeDocument/2006/relationships/image" Target="NULL"/><Relationship Id="rId7" Type="http://schemas.openxmlformats.org/officeDocument/2006/relationships/image" Target="NUL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NUL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NULL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png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37.png"/><Relationship Id="rId4" Type="http://schemas.openxmlformats.org/officeDocument/2006/relationships/image" Target="../media/image36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4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png"/><Relationship Id="rId4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.png"/><Relationship Id="rId5" Type="http://schemas.openxmlformats.org/officeDocument/2006/relationships/image" Target="../media/image49.png"/><Relationship Id="rId4" Type="http://schemas.openxmlformats.org/officeDocument/2006/relationships/image" Target="../media/image5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80.png"/><Relationship Id="rId4" Type="http://schemas.openxmlformats.org/officeDocument/2006/relationships/image" Target="../media/image57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1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0.png"/><Relationship Id="rId5" Type="http://schemas.openxmlformats.org/officeDocument/2006/relationships/image" Target="../media/image3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灯片编号占位符 3">
            <a:extLst>
              <a:ext uri="{FF2B5EF4-FFF2-40B4-BE49-F238E27FC236}">
                <a16:creationId xmlns:a16="http://schemas.microsoft.com/office/drawing/2014/main" id="{16B4423A-2669-FC93-2252-46B83ED27CDF}"/>
              </a:ext>
            </a:extLst>
          </p:cNvPr>
          <p:cNvSpPr txBox="1">
            <a:spLocks/>
          </p:cNvSpPr>
          <p:nvPr/>
        </p:nvSpPr>
        <p:spPr>
          <a:xfrm>
            <a:off x="10902462" y="6356350"/>
            <a:ext cx="4513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4506697-37A7-41F6-80FC-6D25E3E6F39F}" type="slidenum">
              <a:rPr lang="zh-CN" altLang="en-US" sz="1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fld>
            <a:endParaRPr lang="zh-CN" alt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F0C92AB2-EBF4-44AC-84B3-31CD36B74031}"/>
              </a:ext>
            </a:extLst>
          </p:cNvPr>
          <p:cNvSpPr txBox="1"/>
          <p:nvPr/>
        </p:nvSpPr>
        <p:spPr>
          <a:xfrm>
            <a:off x="1545072" y="3816597"/>
            <a:ext cx="8864202" cy="1106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altLang="zh-CN" sz="3200" b="1" dirty="0">
              <a:solidFill>
                <a:prstClr val="black"/>
              </a:solidFill>
              <a:latin typeface="Times New Roman" panose="02020603050405020304" pitchFamily="18" charset="0"/>
              <a:ea typeface="华文中宋" panose="02010600040101010101" pitchFamily="2" charset="-122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zh-CN" sz="3200" dirty="0">
                <a:solidFill>
                  <a:prstClr val="black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CosPA2026</a:t>
            </a:r>
            <a:endParaRPr kumimoji="0" lang="zh-CN" altLang="en-US" sz="3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华文中宋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25A63979-AE58-4BF5-B764-72CFCF6DBEFB}"/>
              </a:ext>
            </a:extLst>
          </p:cNvPr>
          <p:cNvSpPr txBox="1"/>
          <p:nvPr/>
        </p:nvSpPr>
        <p:spPr>
          <a:xfrm>
            <a:off x="0" y="939681"/>
            <a:ext cx="11954346" cy="2369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Black Holes Trapped by Ghosts</a:t>
            </a:r>
          </a:p>
          <a:p>
            <a:pPr algn="ctr"/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algn="ctr"/>
            <a:r>
              <a:rPr lang="en-US" altLang="zh-CN" sz="3600" b="1" dirty="0">
                <a:solidFill>
                  <a:prstClr val="black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Bin Wang</a:t>
            </a:r>
            <a:endParaRPr kumimoji="0" lang="en-US" altLang="zh-CN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华文中宋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FC808262-EEB7-E5F4-8175-7645E3CE2587}"/>
              </a:ext>
            </a:extLst>
          </p:cNvPr>
          <p:cNvSpPr txBox="1"/>
          <p:nvPr/>
        </p:nvSpPr>
        <p:spPr>
          <a:xfrm>
            <a:off x="2827538" y="5369048"/>
            <a:ext cx="609522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800" dirty="0">
                <a:solidFill>
                  <a:prstClr val="black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Based on </a:t>
            </a:r>
            <a:r>
              <a:rPr lang="en-US" altLang="zh-CN" sz="2800" dirty="0" err="1">
                <a:solidFill>
                  <a:prstClr val="black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arXiv</a:t>
            </a:r>
            <a:r>
              <a:rPr lang="en-US" altLang="zh-CN" sz="2800" dirty="0">
                <a:solidFill>
                  <a:prstClr val="black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: 2602.12101</a:t>
            </a:r>
          </a:p>
          <a:p>
            <a:pPr algn="ctr"/>
            <a:r>
              <a:rPr lang="en-US" altLang="zh-CN" sz="2800" dirty="0">
                <a:solidFill>
                  <a:prstClr val="black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With</a:t>
            </a:r>
            <a:r>
              <a:rPr lang="en-US" altLang="zh-CN" sz="2800" b="1" dirty="0">
                <a:solidFill>
                  <a:prstClr val="black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 YQ Liu, CY Zhang</a:t>
            </a:r>
            <a:endParaRPr kumimoji="0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华文中宋" panose="0201060004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249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9"/>
    </mc:Choice>
    <mc:Fallback xmlns="">
      <p:transition spd="slow" advTm="489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5870ACA9-7206-467E-961A-C66B08B2DE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4714" y="961344"/>
            <a:ext cx="5599401" cy="3836628"/>
          </a:xfrm>
          <a:prstGeom prst="rect">
            <a:avLst/>
          </a:prstGeom>
        </p:spPr>
      </p:pic>
      <p:cxnSp>
        <p:nvCxnSpPr>
          <p:cNvPr id="27" name="直接连接符 26">
            <a:extLst>
              <a:ext uri="{FF2B5EF4-FFF2-40B4-BE49-F238E27FC236}">
                <a16:creationId xmlns:a16="http://schemas.microsoft.com/office/drawing/2014/main" id="{F3D8E920-B313-427C-98C6-CDCA872C36AA}"/>
              </a:ext>
            </a:extLst>
          </p:cNvPr>
          <p:cNvCxnSpPr>
            <a:cxnSpLocks/>
          </p:cNvCxnSpPr>
          <p:nvPr/>
        </p:nvCxnSpPr>
        <p:spPr>
          <a:xfrm flipV="1">
            <a:off x="0" y="740516"/>
            <a:ext cx="12192000" cy="13228"/>
          </a:xfrm>
          <a:prstGeom prst="line">
            <a:avLst/>
          </a:prstGeom>
          <a:ln w="114300">
            <a:gradFill flip="none" rotWithShape="1">
              <a:gsLst>
                <a:gs pos="0">
                  <a:srgbClr val="C00000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A66F0B6D-69A5-49B6-93AF-614417B8BBAE}"/>
                  </a:ext>
                </a:extLst>
              </p:cNvPr>
              <p:cNvSpPr txBox="1"/>
              <p:nvPr/>
            </p:nvSpPr>
            <p:spPr>
              <a:xfrm>
                <a:off x="712954" y="825053"/>
                <a:ext cx="5791260" cy="60324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457200" lvl="0" indent="-457200">
                  <a:buFont typeface="Wingdings" panose="05000000000000000000" pitchFamily="2" charset="2"/>
                  <a:buChar char="u"/>
                  <a:defRPr/>
                </a:pPr>
                <a:r>
                  <a:rPr lang="en-US" altLang="zh-CN" sz="28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Bottleneck power-law</a:t>
                </a:r>
                <a:r>
                  <a:rPr lang="zh-CN" altLang="en-US" sz="32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  <m:sub>
                        <m:r>
                          <a:rPr lang="en-US" altLang="zh-CN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sub>
                    </m:sSub>
                    <m:r>
                      <a:rPr lang="en-US" altLang="zh-CN" sz="3200" b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∝</m:t>
                    </m:r>
                    <m:sSup>
                      <m:sSupPr>
                        <m:ctrlPr>
                          <a:rPr lang="en-US" altLang="zh-CN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𝝐</m:t>
                        </m:r>
                      </m:e>
                      <m:sup>
                        <m:r>
                          <a:rPr lang="en-US" altLang="zh-CN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altLang="zh-CN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en-US" altLang="zh-CN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sup>
                    </m:sSup>
                  </m:oMath>
                </a14:m>
                <a:endParaRPr kumimoji="0" lang="en-US" altLang="zh-CN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A66F0B6D-69A5-49B6-93AF-614417B8BB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2954" y="825053"/>
                <a:ext cx="5791260" cy="603242"/>
              </a:xfrm>
              <a:prstGeom prst="rect">
                <a:avLst/>
              </a:prstGeom>
              <a:blipFill>
                <a:blip r:embed="rId4"/>
                <a:stretch>
                  <a:fillRect l="-1895" b="-2626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文本框 36">
                <a:extLst>
                  <a:ext uri="{FF2B5EF4-FFF2-40B4-BE49-F238E27FC236}">
                    <a16:creationId xmlns:a16="http://schemas.microsoft.com/office/drawing/2014/main" id="{E884890C-5B4A-4394-A623-B0139B1C176E}"/>
                  </a:ext>
                </a:extLst>
              </p:cNvPr>
              <p:cNvSpPr txBox="1"/>
              <p:nvPr/>
            </p:nvSpPr>
            <p:spPr>
              <a:xfrm>
                <a:off x="883639" y="4712587"/>
                <a:ext cx="7522605" cy="52322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 marL="457200" indent="-457200">
                  <a:spcBef>
                    <a:spcPts val="1200"/>
                  </a:spcBef>
                  <a:buFont typeface="Wingdings" panose="05000000000000000000" pitchFamily="2" charset="2"/>
                  <a:buChar char="Ø"/>
                </a:pPr>
                <a:r>
                  <a:rPr lang="en-US" altLang="zh-CN" sz="28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No fine-tuning (</a:t>
                </a:r>
                <a14:m>
                  <m:oMath xmlns:m="http://schemas.openxmlformats.org/officeDocument/2006/math">
                    <m:r>
                      <a:rPr lang="en-US" altLang="zh-CN" sz="2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𝜖</m:t>
                    </m:r>
                    <m:r>
                      <a:rPr lang="en-US" altLang="zh-CN" sz="2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~1</m:t>
                    </m:r>
                  </m:oMath>
                </a14:m>
                <a:r>
                  <a:rPr lang="en-US" altLang="zh-CN" sz="28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, </a:t>
                </a:r>
                <a:r>
                  <a:rPr lang="en-US" altLang="zh-CN" sz="2800" i="1" dirty="0" err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δM</a:t>
                </a:r>
                <a:r>
                  <a:rPr lang="en-US" altLang="zh-CN" sz="2800" b="1" i="1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/</a:t>
                </a:r>
                <a:r>
                  <a:rPr lang="en-US" altLang="zh-CN" sz="2800" i="1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800" i="1" baseline="-250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*</a:t>
                </a:r>
                <a:r>
                  <a:rPr lang="en-US" altLang="zh-CN" sz="2800" i="1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~ 10%)</a:t>
                </a:r>
              </a:p>
            </p:txBody>
          </p:sp>
        </mc:Choice>
        <mc:Fallback xmlns="">
          <p:sp>
            <p:nvSpPr>
              <p:cNvPr id="37" name="文本框 36">
                <a:extLst>
                  <a:ext uri="{FF2B5EF4-FFF2-40B4-BE49-F238E27FC236}">
                    <a16:creationId xmlns:a16="http://schemas.microsoft.com/office/drawing/2014/main" id="{E884890C-5B4A-4394-A623-B0139B1C17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639" y="4712587"/>
                <a:ext cx="7522605" cy="523220"/>
              </a:xfrm>
              <a:prstGeom prst="rect">
                <a:avLst/>
              </a:prstGeom>
              <a:blipFill>
                <a:blip r:embed="rId5"/>
                <a:stretch>
                  <a:fillRect l="-1459" t="-11628" b="-3139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灯片编号占位符 3">
            <a:extLst>
              <a:ext uri="{FF2B5EF4-FFF2-40B4-BE49-F238E27FC236}">
                <a16:creationId xmlns:a16="http://schemas.microsoft.com/office/drawing/2014/main" id="{E005A374-61A4-4C24-9F2F-3B25A692F3AF}"/>
              </a:ext>
            </a:extLst>
          </p:cNvPr>
          <p:cNvSpPr txBox="1">
            <a:spLocks/>
          </p:cNvSpPr>
          <p:nvPr/>
        </p:nvSpPr>
        <p:spPr>
          <a:xfrm>
            <a:off x="10902462" y="6356350"/>
            <a:ext cx="4513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4506697-37A7-41F6-80FC-6D25E3E6F39F}" type="slidenum">
              <a:rPr lang="zh-CN" altLang="en-US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fld>
            <a:endParaRPr lang="zh-CN" alt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0602A6EF-0744-4DE9-BE15-CD6D04E338B5}"/>
              </a:ext>
            </a:extLst>
          </p:cNvPr>
          <p:cNvSpPr txBox="1"/>
          <p:nvPr/>
        </p:nvSpPr>
        <p:spPr>
          <a:xfrm>
            <a:off x="545796" y="184758"/>
            <a:ext cx="1000790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Nonlinear bottleneck in black hole relaxation (phenomena)</a:t>
            </a: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CE390251-8D0A-4C7E-9603-492FD71656F8}"/>
              </a:ext>
            </a:extLst>
          </p:cNvPr>
          <p:cNvSpPr txBox="1"/>
          <p:nvPr/>
        </p:nvSpPr>
        <p:spPr>
          <a:xfrm>
            <a:off x="883639" y="5635046"/>
            <a:ext cx="9006032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457200" indent="-45720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en-US" altLang="zh-CN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How to explain bottleneck and the</a:t>
            </a:r>
            <a:r>
              <a:rPr lang="zh-CN" altLang="en-US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-1/4 power-law?</a:t>
            </a:r>
            <a:endParaRPr lang="en-US" altLang="zh-CN" sz="2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1CE059AE-8BB3-44B3-ADB8-FFAC786842A0}"/>
              </a:ext>
            </a:extLst>
          </p:cNvPr>
          <p:cNvGrpSpPr/>
          <p:nvPr/>
        </p:nvGrpSpPr>
        <p:grpSpPr>
          <a:xfrm>
            <a:off x="359229" y="1352324"/>
            <a:ext cx="4607970" cy="3089937"/>
            <a:chOff x="359229" y="1352324"/>
            <a:chExt cx="4607970" cy="3089937"/>
          </a:xfrm>
        </p:grpSpPr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5815DBC2-3042-4FC7-821E-B534A85301B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9229" y="1352324"/>
              <a:ext cx="4607970" cy="3089937"/>
            </a:xfrm>
            <a:prstGeom prst="rect">
              <a:avLst/>
            </a:prstGeom>
          </p:spPr>
        </p:pic>
        <p:grpSp>
          <p:nvGrpSpPr>
            <p:cNvPr id="16" name="组合 15">
              <a:extLst>
                <a:ext uri="{FF2B5EF4-FFF2-40B4-BE49-F238E27FC236}">
                  <a16:creationId xmlns:a16="http://schemas.microsoft.com/office/drawing/2014/main" id="{A7335DB1-8F1A-474A-97A0-ED4D48626E5A}"/>
                </a:ext>
              </a:extLst>
            </p:cNvPr>
            <p:cNvGrpSpPr/>
            <p:nvPr/>
          </p:nvGrpSpPr>
          <p:grpSpPr>
            <a:xfrm>
              <a:off x="3488120" y="2490433"/>
              <a:ext cx="850443" cy="849604"/>
              <a:chOff x="3435922" y="2620991"/>
              <a:chExt cx="902642" cy="954104"/>
            </a:xfrm>
          </p:grpSpPr>
          <p:cxnSp>
            <p:nvCxnSpPr>
              <p:cNvPr id="17" name="直接箭头连接符 16">
                <a:extLst>
                  <a:ext uri="{FF2B5EF4-FFF2-40B4-BE49-F238E27FC236}">
                    <a16:creationId xmlns:a16="http://schemas.microsoft.com/office/drawing/2014/main" id="{15430608-5970-4BC6-BE7A-9014C7F773D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899979" y="2896280"/>
                <a:ext cx="209246" cy="371661"/>
              </a:xfrm>
              <a:prstGeom prst="straightConnector1">
                <a:avLst/>
              </a:prstGeom>
              <a:ln w="5715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DE6B0145-C032-453D-AF3A-F794BC50D833}"/>
                  </a:ext>
                </a:extLst>
              </p:cNvPr>
              <p:cNvSpPr txBox="1"/>
              <p:nvPr/>
            </p:nvSpPr>
            <p:spPr>
              <a:xfrm>
                <a:off x="3435922" y="3236541"/>
                <a:ext cx="747380" cy="338554"/>
              </a:xfrm>
              <a:prstGeom prst="rect">
                <a:avLst/>
              </a:prstGeom>
              <a:solidFill>
                <a:srgbClr val="92D050"/>
              </a:solidFill>
            </p:spPr>
            <p:txBody>
              <a:bodyPr wrap="square">
                <a:spAutoFit/>
              </a:bodyPr>
              <a:lstStyle/>
              <a:p>
                <a:pPr marR="0" lvl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1200"/>
                  </a:spcAft>
                  <a:buClrTx/>
                  <a:buSzTx/>
                  <a:tabLst/>
                  <a:defRPr/>
                </a:pPr>
                <a:r>
                  <a:rPr lang="en-US" altLang="zh-CN" sz="1600" b="1" dirty="0"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Ghost</a:t>
                </a:r>
                <a:endParaRPr lang="en-US" altLang="zh-CN" sz="1600" dirty="0"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" name="云形 18">
                <a:extLst>
                  <a:ext uri="{FF2B5EF4-FFF2-40B4-BE49-F238E27FC236}">
                    <a16:creationId xmlns:a16="http://schemas.microsoft.com/office/drawing/2014/main" id="{17D29726-B638-44BF-A20A-196C129B13F8}"/>
                  </a:ext>
                </a:extLst>
              </p:cNvPr>
              <p:cNvSpPr/>
              <p:nvPr/>
            </p:nvSpPr>
            <p:spPr>
              <a:xfrm>
                <a:off x="3953437" y="2620991"/>
                <a:ext cx="385127" cy="526425"/>
              </a:xfrm>
              <a:prstGeom prst="cloud">
                <a:avLst/>
              </a:prstGeom>
              <a:solidFill>
                <a:srgbClr val="00B0F0">
                  <a:alpha val="3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46108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75"/>
    </mc:Choice>
    <mc:Fallback xmlns="">
      <p:transition spd="slow" advTm="150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2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" name="直接连接符 26">
            <a:extLst>
              <a:ext uri="{FF2B5EF4-FFF2-40B4-BE49-F238E27FC236}">
                <a16:creationId xmlns:a16="http://schemas.microsoft.com/office/drawing/2014/main" id="{F3D8E920-B313-427C-98C6-CDCA872C36AA}"/>
              </a:ext>
            </a:extLst>
          </p:cNvPr>
          <p:cNvCxnSpPr>
            <a:cxnSpLocks/>
          </p:cNvCxnSpPr>
          <p:nvPr/>
        </p:nvCxnSpPr>
        <p:spPr>
          <a:xfrm flipV="1">
            <a:off x="0" y="740516"/>
            <a:ext cx="12192000" cy="13228"/>
          </a:xfrm>
          <a:prstGeom prst="line">
            <a:avLst/>
          </a:prstGeom>
          <a:ln w="114300">
            <a:gradFill flip="none" rotWithShape="1">
              <a:gsLst>
                <a:gs pos="0">
                  <a:srgbClr val="C00000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灯片编号占位符 3">
            <a:extLst>
              <a:ext uri="{FF2B5EF4-FFF2-40B4-BE49-F238E27FC236}">
                <a16:creationId xmlns:a16="http://schemas.microsoft.com/office/drawing/2014/main" id="{E005A374-61A4-4C24-9F2F-3B25A692F3AF}"/>
              </a:ext>
            </a:extLst>
          </p:cNvPr>
          <p:cNvSpPr txBox="1">
            <a:spLocks/>
          </p:cNvSpPr>
          <p:nvPr/>
        </p:nvSpPr>
        <p:spPr>
          <a:xfrm>
            <a:off x="10902462" y="6356350"/>
            <a:ext cx="4513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4506697-37A7-41F6-80FC-6D25E3E6F39F}" type="slidenum">
              <a:rPr lang="zh-CN" altLang="en-US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fld>
            <a:endParaRPr lang="zh-CN" alt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0602A6EF-0744-4DE9-BE15-CD6D04E338B5}"/>
              </a:ext>
            </a:extLst>
          </p:cNvPr>
          <p:cNvSpPr txBox="1"/>
          <p:nvPr/>
        </p:nvSpPr>
        <p:spPr>
          <a:xfrm>
            <a:off x="545795" y="184758"/>
            <a:ext cx="1006233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Nonlinear bottleneck in black hole relaxation (theory)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6DD2502C-B6FF-49E6-9588-9B5C84BB26A8}"/>
              </a:ext>
            </a:extLst>
          </p:cNvPr>
          <p:cNvSpPr txBox="1"/>
          <p:nvPr/>
        </p:nvSpPr>
        <p:spPr>
          <a:xfrm>
            <a:off x="5823053" y="890659"/>
            <a:ext cx="439366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u"/>
              <a:defRPr/>
            </a:pPr>
            <a:r>
              <a:rPr lang="en-US" altLang="zh-CN" sz="2400" b="1" dirty="0"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Why linear theory fails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FB47A753-DD00-4BA5-A033-DB9F9B853A22}"/>
                  </a:ext>
                </a:extLst>
              </p:cNvPr>
              <p:cNvSpPr txBox="1"/>
              <p:nvPr/>
            </p:nvSpPr>
            <p:spPr>
              <a:xfrm>
                <a:off x="6433912" y="1334709"/>
                <a:ext cx="3171950" cy="830997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𝜙</m:t>
                    </m:r>
                    <m:d>
                      <m:d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</m:d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  =</m:t>
                    </m:r>
                    <m:sSub>
                      <m:sSub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US" altLang="zh-CN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b>
                    </m:sSub>
                    <m:d>
                      <m:d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</m:d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𝛿𝜙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altLang="zh-CN" sz="2000" i="1">
                        <a:latin typeface="Cambria Math" panose="02040503050406030204" pitchFamily="18" charset="0"/>
                      </a:rPr>
                      <m:t>𝛿𝜙</m:t>
                    </m:r>
                    <m:d>
                      <m:d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</m:d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limLoc m:val="subSup"/>
                        <m:supHide m:val="on"/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𝜔</m:t>
                        </m:r>
                      </m:sub>
                      <m:sup/>
                      <m:e>
                        <m:sSup>
                          <m:sSup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𝜔</m:t>
                            </m:r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p>
                        </m:sSup>
                        <m:sSub>
                          <m:sSub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𝜙</m:t>
                            </m:r>
                          </m:e>
                          <m:sub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𝜔</m:t>
                            </m:r>
                          </m:sub>
                        </m:sSub>
                        <m:d>
                          <m:d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</m:d>
                      </m:e>
                    </m:nary>
                  </m:oMath>
                </a14:m>
                <a:r>
                  <a:rPr lang="en-US" altLang="zh-CN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FB47A753-DD00-4BA5-A033-DB9F9B853A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3912" y="1334709"/>
                <a:ext cx="3171950" cy="830997"/>
              </a:xfrm>
              <a:prstGeom prst="rect">
                <a:avLst/>
              </a:prstGeom>
              <a:blipFill>
                <a:blip r:embed="rId3"/>
                <a:stretch>
                  <a:fillRect l="-76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08B4FEBC-BE75-475F-B2E0-11F9467E0190}"/>
                  </a:ext>
                </a:extLst>
              </p:cNvPr>
              <p:cNvSpPr txBox="1"/>
              <p:nvPr/>
            </p:nvSpPr>
            <p:spPr>
              <a:xfrm>
                <a:off x="5878733" y="2110234"/>
                <a:ext cx="6313268" cy="10926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514350" indent="-514350">
                  <a:spcAft>
                    <a:spcPts val="600"/>
                  </a:spcAft>
                  <a:buFont typeface="Wingdings" panose="05000000000000000000" pitchFamily="2" charset="2"/>
                  <a:buChar char="p"/>
                  <a:defRPr/>
                </a:pPr>
                <a:r>
                  <a:rPr lang="en-US" altLang="zh-CN" sz="20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No suitable background at </a:t>
                </a:r>
                <a:r>
                  <a:rPr lang="en-US" altLang="zh-CN" sz="2000" i="1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000" i="1" baseline="-250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</a:t>
                </a:r>
              </a:p>
              <a:p>
                <a:pPr marL="514350" indent="-514350">
                  <a:spcAft>
                    <a:spcPts val="600"/>
                  </a:spcAft>
                  <a:buFont typeface="Wingdings" panose="05000000000000000000" pitchFamily="2" charset="2"/>
                  <a:buChar char="p"/>
                  <a:defRPr/>
                </a:pPr>
                <a:r>
                  <a:rPr lang="en-US" altLang="zh-CN" sz="20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Nearest solution at B has dominant zero mode (</a:t>
                </a:r>
                <a14:m>
                  <m:oMath xmlns:m="http://schemas.openxmlformats.org/officeDocument/2006/math">
                    <m:r>
                      <a:rPr lang="en-US" altLang="zh-CN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𝜔</m:t>
                    </m:r>
                    <m:r>
                      <a:rPr lang="en-US" altLang="zh-CN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altLang="zh-CN" sz="20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). (</a:t>
                </a:r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other modes decay rapidly)</a:t>
                </a:r>
                <a:endParaRPr kumimoji="0" lang="en-US" altLang="zh-CN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08B4FEBC-BE75-475F-B2E0-11F9467E01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8733" y="2110234"/>
                <a:ext cx="6313268" cy="1092607"/>
              </a:xfrm>
              <a:prstGeom prst="rect">
                <a:avLst/>
              </a:prstGeom>
              <a:blipFill>
                <a:blip r:embed="rId4"/>
                <a:stretch>
                  <a:fillRect l="-802" t="-3448" r="-2806" b="-919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文本框 40">
            <a:extLst>
              <a:ext uri="{FF2B5EF4-FFF2-40B4-BE49-F238E27FC236}">
                <a16:creationId xmlns:a16="http://schemas.microsoft.com/office/drawing/2014/main" id="{C07C220D-84AD-48C2-85EB-FBF3A94C6D75}"/>
              </a:ext>
            </a:extLst>
          </p:cNvPr>
          <p:cNvSpPr txBox="1"/>
          <p:nvPr/>
        </p:nvSpPr>
        <p:spPr>
          <a:xfrm>
            <a:off x="157844" y="831713"/>
            <a:ext cx="540787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tabLst/>
              <a:defRPr/>
            </a:pPr>
            <a:r>
              <a:rPr lang="en-US" altLang="zh-CN" sz="2800" b="1" dirty="0"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Linear theory fails</a:t>
            </a: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&amp; new method</a:t>
            </a:r>
          </a:p>
        </p:txBody>
      </p:sp>
      <p:grpSp>
        <p:nvGrpSpPr>
          <p:cNvPr id="49" name="组合 48">
            <a:extLst>
              <a:ext uri="{FF2B5EF4-FFF2-40B4-BE49-F238E27FC236}">
                <a16:creationId xmlns:a16="http://schemas.microsoft.com/office/drawing/2014/main" id="{B208D2D5-3670-463B-B1B9-4EC921D8C336}"/>
              </a:ext>
            </a:extLst>
          </p:cNvPr>
          <p:cNvGrpSpPr/>
          <p:nvPr/>
        </p:nvGrpSpPr>
        <p:grpSpPr>
          <a:xfrm>
            <a:off x="248316" y="4873145"/>
            <a:ext cx="4511043" cy="902228"/>
            <a:chOff x="1772007" y="2194681"/>
            <a:chExt cx="7766945" cy="90222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文本框 49">
                  <a:extLst>
                    <a:ext uri="{FF2B5EF4-FFF2-40B4-BE49-F238E27FC236}">
                      <a16:creationId xmlns:a16="http://schemas.microsoft.com/office/drawing/2014/main" id="{492A47F6-5184-40F4-98CF-F29405B9031B}"/>
                    </a:ext>
                  </a:extLst>
                </p:cNvPr>
                <p:cNvSpPr txBox="1"/>
                <p:nvPr/>
              </p:nvSpPr>
              <p:spPr>
                <a:xfrm>
                  <a:off x="1772007" y="2194681"/>
                  <a:ext cx="7766945" cy="619208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L="342900" indent="-342900">
                    <a:buFont typeface="Wingdings" panose="05000000000000000000" pitchFamily="2" charset="2"/>
                    <a:buChar char="Ø"/>
                  </a:pPr>
                  <a14:m>
                    <m:oMath xmlns:m="http://schemas.openxmlformats.org/officeDocument/2006/math">
                      <m:r>
                        <a:rPr lang="en-US" altLang="zh-CN" sz="2400" i="1" smtClean="0">
                          <a:latin typeface="Cambria Math" panose="02040503050406030204" pitchFamily="18" charset="0"/>
                        </a:rPr>
                        <m:t>𝛿𝜙</m:t>
                      </m:r>
                      <m:d>
                        <m:dPr>
                          <m:ctrlPr>
                            <a:rPr lang="en-US" altLang="zh-CN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400" i="1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en-US" altLang="zh-CN" sz="2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CN" sz="24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</m:d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≃</m:t>
                      </m:r>
                      <m:sSup>
                        <m:sSupPr>
                          <m:ctrlPr>
                            <a:rPr lang="en-US" altLang="zh-CN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𝜀</m:t>
                          </m:r>
                        </m:e>
                        <m:sup>
                          <m:f>
                            <m:fPr>
                              <m:ctrlPr>
                                <a:rPr lang="en-US" altLang="zh-CN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CN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  <m:r>
                        <a:rPr lang="en-US" altLang="zh-CN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CN" sz="24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𝑨</m:t>
                      </m:r>
                      <m:d>
                        <m:dPr>
                          <m:ctrlPr>
                            <a:rPr lang="en-US" altLang="zh-CN" sz="24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4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𝑻</m:t>
                          </m:r>
                        </m:e>
                      </m:d>
                      <m:sSub>
                        <m:sSubPr>
                          <m:ctrlPr>
                            <a:rPr lang="en-US" altLang="zh-CN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US" altLang="zh-CN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d>
                        <m:dPr>
                          <m:ctrlPr>
                            <a:rPr lang="en-US" altLang="zh-CN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</m:d>
                    </m:oMath>
                  </a14:m>
                  <a:endPara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0" name="文本框 49">
                  <a:extLst>
                    <a:ext uri="{FF2B5EF4-FFF2-40B4-BE49-F238E27FC236}">
                      <a16:creationId xmlns:a16="http://schemas.microsoft.com/office/drawing/2014/main" id="{492A47F6-5184-40F4-98CF-F29405B9031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72007" y="2194681"/>
                  <a:ext cx="7766945" cy="619208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1" name="文本框 50">
              <a:extLst>
                <a:ext uri="{FF2B5EF4-FFF2-40B4-BE49-F238E27FC236}">
                  <a16:creationId xmlns:a16="http://schemas.microsoft.com/office/drawing/2014/main" id="{5B98765B-826A-47BE-B0CE-FE5D4530670B}"/>
                </a:ext>
              </a:extLst>
            </p:cNvPr>
            <p:cNvSpPr txBox="1"/>
            <p:nvPr/>
          </p:nvSpPr>
          <p:spPr>
            <a:xfrm>
              <a:off x="4230884" y="2696799"/>
              <a:ext cx="4065758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Dominant zero mode</a:t>
              </a:r>
              <a:endParaRPr lang="en-US" altLang="zh-CN" sz="2000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文本框 54">
                <a:extLst>
                  <a:ext uri="{FF2B5EF4-FFF2-40B4-BE49-F238E27FC236}">
                    <a16:creationId xmlns:a16="http://schemas.microsoft.com/office/drawing/2014/main" id="{A70147D5-3EF7-407A-A355-60F140B63650}"/>
                  </a:ext>
                </a:extLst>
              </p:cNvPr>
              <p:cNvSpPr txBox="1"/>
              <p:nvPr/>
            </p:nvSpPr>
            <p:spPr>
              <a:xfrm>
                <a:off x="248316" y="5784902"/>
                <a:ext cx="11260833" cy="5968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457200" lvl="0" indent="-457200">
                  <a:buFont typeface="Wingdings" panose="05000000000000000000" pitchFamily="2" charset="2"/>
                  <a:buChar char="Ø"/>
                  <a:defRPr/>
                </a:pPr>
                <a:r>
                  <a:rPr lang="en-US" altLang="zh-CN" sz="2400" noProof="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Ensure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0" lang="en-US" altLang="zh-CN" sz="240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kumimoji="0" lang="en-US" altLang="zh-CN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𝜕</m:t>
                        </m:r>
                      </m:e>
                      <m:sub>
                        <m:r>
                          <a:rPr kumimoji="0" lang="en-US" altLang="zh-CN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kumimoji="0" lang="en-US" altLang="zh-CN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kumimoji="0" lang="en-US" altLang="zh-CN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𝛿</m:t>
                    </m:r>
                    <m:r>
                      <a:rPr kumimoji="0" lang="en-US" altLang="zh-CN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𝜙</m:t>
                    </m:r>
                  </m:oMath>
                </a14:m>
                <a:r>
                  <a:rPr kumimoji="0" lang="en-US" altLang="zh-CN" sz="240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kumimoji="0" lang="en-US" altLang="zh-CN" sz="240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and</a:t>
                </a:r>
                <a:r>
                  <a:rPr kumimoji="0" lang="zh-CN" altLang="en-US" sz="240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altLang="zh-CN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𝛿</m:t>
                    </m:r>
                    <m:sSup>
                      <m:sSupPr>
                        <m:ctrlPr>
                          <a:rPr kumimoji="0" lang="en-US" altLang="zh-CN" sz="240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0" lang="en-US" altLang="zh-CN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p>
                        <m:r>
                          <a:rPr kumimoji="0" lang="en-US" altLang="zh-CN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kumimoji="0" lang="zh-CN" altLang="en-US" sz="240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at the same order</a:t>
                </a:r>
                <a:r>
                  <a:rPr lang="en-US" altLang="zh-CN" sz="24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~</m:t>
                    </m:r>
                    <m:r>
                      <m:rPr>
                        <m:sty m:val="p"/>
                      </m:rPr>
                      <a:rPr lang="en-US" altLang="zh-CN" sz="2400" i="0">
                        <a:latin typeface="Cambria Math" panose="02040503050406030204" pitchFamily="18" charset="0"/>
                      </a:rPr>
                      <m:t>ε</m:t>
                    </m:r>
                  </m:oMath>
                </a14:m>
                <a:r>
                  <a:rPr lang="en-US" altLang="zh-CN" sz="24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:r>
                  <a:rPr lang="zh-CN" altLang="en-US" sz="24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requires slow time variable</a:t>
                </a:r>
                <a:r>
                  <a:rPr lang="zh-CN" altLang="en-US" sz="24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altLang="zh-CN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C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𝜀</m:t>
                        </m:r>
                      </m:e>
                      <m:sup>
                        <m:f>
                          <m:fPr>
                            <m:ctrlPr>
                              <a:rPr lang="en-US" altLang="zh-CN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altLang="zh-CN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sup>
                    </m:sSup>
                    <m:r>
                      <a:rPr lang="en-US" altLang="zh-CN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CN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altLang="zh-CN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kumimoji="0" lang="en-US" altLang="zh-CN" sz="2400" b="1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5" name="文本框 54">
                <a:extLst>
                  <a:ext uri="{FF2B5EF4-FFF2-40B4-BE49-F238E27FC236}">
                    <a16:creationId xmlns:a16="http://schemas.microsoft.com/office/drawing/2014/main" id="{A70147D5-3EF7-407A-A355-60F140B636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16" y="5784902"/>
                <a:ext cx="11260833" cy="596830"/>
              </a:xfrm>
              <a:prstGeom prst="rect">
                <a:avLst/>
              </a:prstGeom>
              <a:blipFill>
                <a:blip r:embed="rId6"/>
                <a:stretch>
                  <a:fillRect l="-758" b="-2244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文本框 30">
                <a:extLst>
                  <a:ext uri="{FF2B5EF4-FFF2-40B4-BE49-F238E27FC236}">
                    <a16:creationId xmlns:a16="http://schemas.microsoft.com/office/drawing/2014/main" id="{944236DA-CF24-4EC1-8B80-104FC5D80AA8}"/>
                  </a:ext>
                </a:extLst>
              </p:cNvPr>
              <p:cNvSpPr txBox="1"/>
              <p:nvPr/>
            </p:nvSpPr>
            <p:spPr>
              <a:xfrm>
                <a:off x="7950353" y="4821090"/>
                <a:ext cx="4144914" cy="972895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solution deviation from B scales as</a:t>
                </a:r>
                <a:r>
                  <a:rPr kumimoji="0" lang="zh-CN" altLang="en-US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US" altLang="zh-CN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𝜀</m:t>
                        </m:r>
                      </m:e>
                      <m:sup>
                        <m:f>
                          <m:fPr>
                            <m:ctrlPr>
                              <a:rPr kumimoji="0" lang="en-US" altLang="zh-CN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kumimoji="0" lang="en-US" altLang="zh-CN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kumimoji="0" lang="en-US" altLang="zh-CN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p>
                    </m:sSup>
                  </m:oMath>
                </a14:m>
                <a:endParaRPr kumimoji="0" lang="en-US" altLang="zh-CN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1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𝜀</m:t>
                      </m:r>
                      <m:r>
                        <a:rPr lang="en-US" altLang="zh-CN" sz="1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1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  <m:r>
                            <a:rPr lang="en-US" altLang="zh-CN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CN" sz="1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altLang="zh-CN" sz="1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CN" sz="1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altLang="zh-CN" sz="1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b>
                          </m:sSub>
                        </m:den>
                      </m:f>
                      <m:r>
                        <a:rPr lang="en-US" altLang="zh-CN" sz="1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∝</m:t>
                      </m:r>
                      <m:r>
                        <a:rPr lang="en-US" altLang="zh-CN" sz="1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𝜖</m:t>
                      </m:r>
                      <m:r>
                        <a:rPr lang="en-US" altLang="zh-CN" sz="1600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16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16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𝑝</m:t>
                          </m:r>
                          <m:r>
                            <a:rPr lang="en-US" altLang="zh-CN" sz="16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CN" sz="1600" i="1" dirty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600" i="1" dirty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altLang="zh-CN" sz="1600" i="1" dirty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∗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CN" sz="1600" i="1" dirty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600" i="1" dirty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altLang="zh-CN" sz="1600" i="1" dirty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∗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zh-CN" alt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1" name="文本框 30">
                <a:extLst>
                  <a:ext uri="{FF2B5EF4-FFF2-40B4-BE49-F238E27FC236}">
                    <a16:creationId xmlns:a16="http://schemas.microsoft.com/office/drawing/2014/main" id="{944236DA-CF24-4EC1-8B80-104FC5D80A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50353" y="4821090"/>
                <a:ext cx="4144914" cy="972895"/>
              </a:xfrm>
              <a:prstGeom prst="rect">
                <a:avLst/>
              </a:prstGeom>
              <a:blipFill>
                <a:blip r:embed="rId7"/>
                <a:stretch>
                  <a:fillRect l="-147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文本框 28">
            <a:extLst>
              <a:ext uri="{FF2B5EF4-FFF2-40B4-BE49-F238E27FC236}">
                <a16:creationId xmlns:a16="http://schemas.microsoft.com/office/drawing/2014/main" id="{8F7B74EF-03E9-45D6-8211-1E2BE9A5D2AF}"/>
              </a:ext>
            </a:extLst>
          </p:cNvPr>
          <p:cNvSpPr txBox="1"/>
          <p:nvPr/>
        </p:nvSpPr>
        <p:spPr>
          <a:xfrm>
            <a:off x="5325770" y="3263357"/>
            <a:ext cx="6682392" cy="153740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514350" indent="-514350">
              <a:buFont typeface="Wingdings" panose="05000000000000000000" pitchFamily="2" charset="2"/>
              <a:buChar char="u"/>
              <a:defRPr/>
            </a:pP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Transcend linear perturbation theory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altLang="zh-C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20000"/>
              </a:lnSpc>
              <a:defRPr/>
            </a:pP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Still perform an expansion around the static solution at B, but </a:t>
            </a:r>
            <a:r>
              <a:rPr lang="en-US" altLang="zh-CN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retain </a:t>
            </a:r>
            <a:r>
              <a:rPr lang="en-US" altLang="zh-CN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only</a:t>
            </a:r>
            <a:r>
              <a:rPr lang="en-US" altLang="zh-CN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 zero mode and promote its amplitude to a slowly varying function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(central manifold + multi-scale analysis)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id="{F5A3A1B0-3E39-4B6A-80DB-CCF8E7D4D6F9}"/>
              </a:ext>
            </a:extLst>
          </p:cNvPr>
          <p:cNvGrpSpPr/>
          <p:nvPr/>
        </p:nvGrpSpPr>
        <p:grpSpPr>
          <a:xfrm>
            <a:off x="3869458" y="4898669"/>
            <a:ext cx="4150429" cy="894485"/>
            <a:chOff x="4575897" y="4958354"/>
            <a:chExt cx="4150429" cy="89448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文本框 31">
                  <a:extLst>
                    <a:ext uri="{FF2B5EF4-FFF2-40B4-BE49-F238E27FC236}">
                      <a16:creationId xmlns:a16="http://schemas.microsoft.com/office/drawing/2014/main" id="{73432338-5E2C-41C8-BFD7-0EF2C5B3D247}"/>
                    </a:ext>
                  </a:extLst>
                </p:cNvPr>
                <p:cNvSpPr txBox="1"/>
                <p:nvPr/>
              </p:nvSpPr>
              <p:spPr>
                <a:xfrm>
                  <a:off x="4575897" y="4958354"/>
                  <a:ext cx="3851194" cy="59766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kumimoji="0" lang="en-US" altLang="zh-CN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等线" panose="02010600030101010101" pitchFamily="2" charset="-122"/>
                      <a:cs typeface="Times New Roman" panose="02020603050405020304" pitchFamily="18" charset="0"/>
                    </a:rPr>
                    <a:t>+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kumimoji="0" lang="en-US" altLang="zh-CN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US" altLang="zh-CN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𝜀</m:t>
                          </m:r>
                        </m:e>
                        <m:sup>
                          <m:f>
                            <m:fPr>
                              <m:ctrlPr>
                                <a:rPr kumimoji="0" lang="en-US" altLang="zh-CN" sz="2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fPr>
                            <m:num>
                              <m:r>
                                <a:rPr kumimoji="0" lang="en-US" altLang="zh-CN" sz="2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3</m:t>
                              </m:r>
                            </m:num>
                            <m:den>
                              <m:r>
                                <a:rPr kumimoji="0" lang="en-US" altLang="zh-CN" sz="2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4</m:t>
                              </m:r>
                            </m:den>
                          </m:f>
                        </m:sup>
                      </m:sSup>
                      <m:r>
                        <a:rPr kumimoji="0" lang="en-US" altLang="zh-CN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 </m:t>
                      </m:r>
                      <m:sSup>
                        <m:sSupPr>
                          <m:ctrlPr>
                            <a:rPr kumimoji="0" lang="en-US" altLang="zh-CN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US" altLang="zh-CN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𝐴</m:t>
                          </m:r>
                        </m:e>
                        <m:sup>
                          <m:r>
                            <a:rPr kumimoji="0" lang="en-US" altLang="zh-CN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kumimoji="0" lang="en-US" altLang="zh-CN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US" altLang="zh-CN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𝑇</m:t>
                          </m:r>
                        </m:e>
                      </m:d>
                      <m:sSub>
                        <m:sSubPr>
                          <m:ctrlPr>
                            <a:rPr kumimoji="0" lang="en-US" altLang="zh-CN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altLang="zh-CN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𝜙</m:t>
                          </m:r>
                        </m:e>
                        <m:sub>
                          <m:r>
                            <a:rPr kumimoji="0" lang="en-US" altLang="zh-CN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𝑙</m:t>
                          </m:r>
                        </m:sub>
                      </m:sSub>
                      <m:d>
                        <m:dPr>
                          <m:ctrlPr>
                            <a:rPr kumimoji="0" lang="en-US" altLang="zh-CN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US" altLang="zh-CN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𝑟</m:t>
                          </m:r>
                        </m:e>
                      </m:d>
                      <m:r>
                        <a:rPr kumimoji="0" lang="en-US" altLang="zh-CN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+</m:t>
                      </m:r>
                      <m:r>
                        <a:rPr kumimoji="0" lang="en-US" altLang="zh-CN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𝜀</m:t>
                      </m:r>
                      <m:sSub>
                        <m:sSubPr>
                          <m:ctrlPr>
                            <a:rPr kumimoji="0" lang="en-US" altLang="zh-CN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altLang="zh-CN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𝜙</m:t>
                          </m:r>
                        </m:e>
                        <m:sub>
                          <m:r>
                            <a:rPr kumimoji="0" lang="en-US" altLang="zh-CN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𝑛</m:t>
                          </m:r>
                        </m:sub>
                      </m:sSub>
                      <m:d>
                        <m:dPr>
                          <m:ctrlPr>
                            <a:rPr kumimoji="0" lang="en-US" altLang="zh-CN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US" altLang="zh-CN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𝑇</m:t>
                          </m:r>
                          <m:r>
                            <a:rPr kumimoji="0" lang="en-US" altLang="zh-CN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,</m:t>
                          </m:r>
                          <m:r>
                            <a:rPr kumimoji="0" lang="en-US" altLang="zh-CN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𝑟</m:t>
                          </m:r>
                        </m:e>
                      </m:d>
                    </m:oMath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32" name="文本框 31">
                  <a:extLst>
                    <a:ext uri="{FF2B5EF4-FFF2-40B4-BE49-F238E27FC236}">
                      <a16:creationId xmlns:a16="http://schemas.microsoft.com/office/drawing/2014/main" id="{73432338-5E2C-41C8-BFD7-0EF2C5B3D24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75897" y="4958354"/>
                  <a:ext cx="3851194" cy="597664"/>
                </a:xfrm>
                <a:prstGeom prst="rect">
                  <a:avLst/>
                </a:prstGeom>
                <a:blipFill>
                  <a:blip r:embed="rId9"/>
                  <a:stretch>
                    <a:fillRect l="-2536" b="-21429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3" name="文本框 32">
              <a:extLst>
                <a:ext uri="{FF2B5EF4-FFF2-40B4-BE49-F238E27FC236}">
                  <a16:creationId xmlns:a16="http://schemas.microsoft.com/office/drawing/2014/main" id="{1C1A4AB7-D6F6-4BB6-AFB3-B03CABCE6FFE}"/>
                </a:ext>
              </a:extLst>
            </p:cNvPr>
            <p:cNvSpPr txBox="1"/>
            <p:nvPr/>
          </p:nvSpPr>
          <p:spPr>
            <a:xfrm>
              <a:off x="4744264" y="5452729"/>
              <a:ext cx="1827380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Linear response</a:t>
              </a:r>
              <a:endParaRPr lang="en-US" altLang="zh-CN" sz="2000" dirty="0"/>
            </a:p>
          </p:txBody>
        </p:sp>
        <p:sp>
          <p:nvSpPr>
            <p:cNvPr id="34" name="文本框 33">
              <a:extLst>
                <a:ext uri="{FF2B5EF4-FFF2-40B4-BE49-F238E27FC236}">
                  <a16:creationId xmlns:a16="http://schemas.microsoft.com/office/drawing/2014/main" id="{2E6DBB8F-5D1A-41A8-8F1B-593CBFC222D3}"/>
                </a:ext>
              </a:extLst>
            </p:cNvPr>
            <p:cNvSpPr txBox="1"/>
            <p:nvPr/>
          </p:nvSpPr>
          <p:spPr>
            <a:xfrm>
              <a:off x="6571644" y="5450879"/>
              <a:ext cx="2154682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Nonlinear response</a:t>
              </a:r>
              <a:endParaRPr lang="en-US" altLang="zh-CN" sz="2000" dirty="0"/>
            </a:p>
          </p:txBody>
        </p:sp>
      </p:grpSp>
      <p:grpSp>
        <p:nvGrpSpPr>
          <p:cNvPr id="39" name="组合 38">
            <a:extLst>
              <a:ext uri="{FF2B5EF4-FFF2-40B4-BE49-F238E27FC236}">
                <a16:creationId xmlns:a16="http://schemas.microsoft.com/office/drawing/2014/main" id="{2764F976-9D16-4353-A272-0C7D5A53577A}"/>
              </a:ext>
            </a:extLst>
          </p:cNvPr>
          <p:cNvGrpSpPr/>
          <p:nvPr/>
        </p:nvGrpSpPr>
        <p:grpSpPr>
          <a:xfrm>
            <a:off x="359229" y="1352324"/>
            <a:ext cx="4607970" cy="3089937"/>
            <a:chOff x="359229" y="1352324"/>
            <a:chExt cx="4607970" cy="3089937"/>
          </a:xfrm>
        </p:grpSpPr>
        <p:pic>
          <p:nvPicPr>
            <p:cNvPr id="40" name="图片 39">
              <a:extLst>
                <a:ext uri="{FF2B5EF4-FFF2-40B4-BE49-F238E27FC236}">
                  <a16:creationId xmlns:a16="http://schemas.microsoft.com/office/drawing/2014/main" id="{758904F0-7B17-492B-812A-9737BE7242E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9229" y="1352324"/>
              <a:ext cx="4607970" cy="3089937"/>
            </a:xfrm>
            <a:prstGeom prst="rect">
              <a:avLst/>
            </a:prstGeom>
          </p:spPr>
        </p:pic>
        <p:grpSp>
          <p:nvGrpSpPr>
            <p:cNvPr id="42" name="组合 41">
              <a:extLst>
                <a:ext uri="{FF2B5EF4-FFF2-40B4-BE49-F238E27FC236}">
                  <a16:creationId xmlns:a16="http://schemas.microsoft.com/office/drawing/2014/main" id="{72B27D32-ACB4-4413-B109-7040FC3B7FE0}"/>
                </a:ext>
              </a:extLst>
            </p:cNvPr>
            <p:cNvGrpSpPr/>
            <p:nvPr/>
          </p:nvGrpSpPr>
          <p:grpSpPr>
            <a:xfrm>
              <a:off x="3488120" y="2490433"/>
              <a:ext cx="850443" cy="849604"/>
              <a:chOff x="3435922" y="2620991"/>
              <a:chExt cx="902642" cy="954104"/>
            </a:xfrm>
          </p:grpSpPr>
          <p:cxnSp>
            <p:nvCxnSpPr>
              <p:cNvPr id="43" name="直接箭头连接符 42">
                <a:extLst>
                  <a:ext uri="{FF2B5EF4-FFF2-40B4-BE49-F238E27FC236}">
                    <a16:creationId xmlns:a16="http://schemas.microsoft.com/office/drawing/2014/main" id="{54903BB1-7884-4492-8F4B-AF5A9AE0E4B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899979" y="2896280"/>
                <a:ext cx="209246" cy="371661"/>
              </a:xfrm>
              <a:prstGeom prst="straightConnector1">
                <a:avLst/>
              </a:prstGeom>
              <a:ln w="5715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4" name="文本框 43">
                <a:extLst>
                  <a:ext uri="{FF2B5EF4-FFF2-40B4-BE49-F238E27FC236}">
                    <a16:creationId xmlns:a16="http://schemas.microsoft.com/office/drawing/2014/main" id="{7C44D903-DC2C-44F8-A9F2-B94F7FA8D4D9}"/>
                  </a:ext>
                </a:extLst>
              </p:cNvPr>
              <p:cNvSpPr txBox="1"/>
              <p:nvPr/>
            </p:nvSpPr>
            <p:spPr>
              <a:xfrm>
                <a:off x="3435922" y="3236541"/>
                <a:ext cx="747380" cy="338554"/>
              </a:xfrm>
              <a:prstGeom prst="rect">
                <a:avLst/>
              </a:prstGeom>
              <a:solidFill>
                <a:srgbClr val="92D050"/>
              </a:solidFill>
            </p:spPr>
            <p:txBody>
              <a:bodyPr wrap="square">
                <a:spAutoFit/>
              </a:bodyPr>
              <a:lstStyle/>
              <a:p>
                <a:pPr marR="0" lvl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1200"/>
                  </a:spcAft>
                  <a:buClrTx/>
                  <a:buSzTx/>
                  <a:tabLst/>
                  <a:defRPr/>
                </a:pPr>
                <a:r>
                  <a:rPr lang="en-US" altLang="zh-CN" sz="1600" b="1" dirty="0"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Ghost</a:t>
                </a:r>
                <a:endParaRPr lang="en-US" altLang="zh-CN" sz="1600" dirty="0"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5" name="云形 44">
                <a:extLst>
                  <a:ext uri="{FF2B5EF4-FFF2-40B4-BE49-F238E27FC236}">
                    <a16:creationId xmlns:a16="http://schemas.microsoft.com/office/drawing/2014/main" id="{72D8C517-C5DD-454B-8FB9-29B85B2CD4DD}"/>
                  </a:ext>
                </a:extLst>
              </p:cNvPr>
              <p:cNvSpPr/>
              <p:nvPr/>
            </p:nvSpPr>
            <p:spPr>
              <a:xfrm>
                <a:off x="3953437" y="2620991"/>
                <a:ext cx="385127" cy="526425"/>
              </a:xfrm>
              <a:prstGeom prst="cloud">
                <a:avLst/>
              </a:prstGeom>
              <a:solidFill>
                <a:srgbClr val="00B0F0">
                  <a:alpha val="3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559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75"/>
    </mc:Choice>
    <mc:Fallback xmlns="">
      <p:transition spd="slow" advTm="150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  <p:bldP spid="31" grpId="0" animBg="1"/>
      <p:bldP spid="2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" name="直接连接符 26">
            <a:extLst>
              <a:ext uri="{FF2B5EF4-FFF2-40B4-BE49-F238E27FC236}">
                <a16:creationId xmlns:a16="http://schemas.microsoft.com/office/drawing/2014/main" id="{F3D8E920-B313-427C-98C6-CDCA872C36AA}"/>
              </a:ext>
            </a:extLst>
          </p:cNvPr>
          <p:cNvCxnSpPr>
            <a:cxnSpLocks/>
          </p:cNvCxnSpPr>
          <p:nvPr/>
        </p:nvCxnSpPr>
        <p:spPr>
          <a:xfrm flipV="1">
            <a:off x="0" y="740516"/>
            <a:ext cx="12192000" cy="13228"/>
          </a:xfrm>
          <a:prstGeom prst="line">
            <a:avLst/>
          </a:prstGeom>
          <a:ln w="114300">
            <a:gradFill flip="none" rotWithShape="1">
              <a:gsLst>
                <a:gs pos="0">
                  <a:srgbClr val="C00000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>
            <a:extLst>
              <a:ext uri="{FF2B5EF4-FFF2-40B4-BE49-F238E27FC236}">
                <a16:creationId xmlns:a16="http://schemas.microsoft.com/office/drawing/2014/main" id="{C305AF8F-8B34-4926-B90B-F980105F6C84}"/>
              </a:ext>
            </a:extLst>
          </p:cNvPr>
          <p:cNvSpPr txBox="1"/>
          <p:nvPr/>
        </p:nvSpPr>
        <p:spPr>
          <a:xfrm>
            <a:off x="545795" y="184758"/>
            <a:ext cx="88542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Nonlinear bottleneck in black hole relaxation (theory)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B04CAD1D-D3E5-4FA5-9C7C-FC6FE79C1111}"/>
                  </a:ext>
                </a:extLst>
              </p:cNvPr>
              <p:cNvSpPr txBox="1"/>
              <p:nvPr/>
            </p:nvSpPr>
            <p:spPr>
              <a:xfrm>
                <a:off x="312101" y="912195"/>
                <a:ext cx="11787862" cy="103772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FF0000"/>
                </a:solidFill>
              </a:ln>
            </p:spPr>
            <p:txBody>
              <a:bodyPr wrap="square">
                <a:spAutoFit/>
              </a:bodyPr>
              <a:lstStyle/>
              <a:p>
                <a:pPr marL="457200" indent="-457200">
                  <a:buFont typeface="Wingdings" panose="05000000000000000000" pitchFamily="2" charset="2"/>
                  <a:buChar char="u"/>
                </a:pP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expansion is self-consistent only when</a:t>
                </a:r>
                <a:r>
                  <a:rPr lang="zh-CN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𝐴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zh-CN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𝑇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satisfies</a:t>
                </a:r>
                <a:endParaRPr lang="en-US" altLang="zh-CN" sz="16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zh-CN" sz="2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n-US" altLang="zh-CN" sz="2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</m:num>
                      <m:den>
                        <m:r>
                          <a:rPr lang="en-US" altLang="zh-CN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US" altLang="zh-CN" sz="2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𝑇</m:t>
                            </m:r>
                          </m:e>
                          <m:sup>
                            <m:r>
                              <a:rPr lang="en-US" altLang="zh-CN" sz="2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altLang="zh-CN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=−</m:t>
                    </m:r>
                    <m:r>
                      <a:rPr lang="en-US" altLang="zh-CN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𝜇</m:t>
                    </m:r>
                    <m:r>
                      <a:rPr lang="en-US" altLang="zh-CN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altLang="zh-CN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𝛽</m:t>
                    </m:r>
                    <m:sSup>
                      <m:sSupPr>
                        <m:ctrlPr>
                          <a:rPr lang="en-US" altLang="zh-CN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(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𝜇</m:t>
                    </m:r>
                    <m:r>
                      <a:rPr lang="en-US" altLang="zh-CN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𝛽</m:t>
                    </m:r>
                  </m:oMath>
                </a14:m>
                <a:r>
                  <a:rPr lang="zh-CN" altLang="en-US" sz="24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are constants determined by the solution at B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</a:p>
            </p:txBody>
          </p:sp>
        </mc:Choice>
        <mc:Fallback xmlns="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B04CAD1D-D3E5-4FA5-9C7C-FC6FE79C11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101" y="912195"/>
                <a:ext cx="11787862" cy="1037720"/>
              </a:xfrm>
              <a:prstGeom prst="rect">
                <a:avLst/>
              </a:prstGeom>
              <a:blipFill>
                <a:blip r:embed="rId3"/>
                <a:stretch>
                  <a:fillRect l="-620" t="-4651" b="-4070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8" name="图片 27">
            <a:extLst>
              <a:ext uri="{FF2B5EF4-FFF2-40B4-BE49-F238E27FC236}">
                <a16:creationId xmlns:a16="http://schemas.microsoft.com/office/drawing/2014/main" id="{5B715AB4-487F-4FB7-A9AF-8530F1DB34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4542" y="2154294"/>
            <a:ext cx="3795421" cy="454240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AC98AD13-6167-4CDD-BF56-18AC6AD3BC8C}"/>
                  </a:ext>
                </a:extLst>
              </p:cNvPr>
              <p:cNvSpPr txBox="1"/>
              <p:nvPr/>
            </p:nvSpPr>
            <p:spPr>
              <a:xfrm>
                <a:off x="314409" y="4878103"/>
                <a:ext cx="3959771" cy="1023229"/>
              </a:xfrm>
              <a:prstGeom prst="rect">
                <a:avLst/>
              </a:prstGeom>
              <a:solidFill>
                <a:srgbClr val="E0F0FE"/>
              </a:solidFill>
            </p:spPr>
            <p:txBody>
              <a:bodyPr wrap="square">
                <a:spAutoFit/>
              </a:bodyPr>
              <a:lstStyle/>
              <a:p>
                <a:pPr marL="457200" lvl="0" indent="-457200">
                  <a:buFont typeface="Wingdings" panose="05000000000000000000" pitchFamily="2" charset="2"/>
                  <a:buChar char="u"/>
                  <a:defRPr/>
                </a:pPr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Equation for linear perturbation</a:t>
                </a:r>
              </a:p>
              <a:p>
                <a:pPr lvl="0">
                  <a:defRPr/>
                </a:pP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</a:t>
                </a:r>
                <a:r>
                  <a:rPr lang="zh-CN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zh-CN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𝜕</m:t>
                            </m:r>
                          </m:e>
                          <m:sup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𝛿</m:t>
                        </m:r>
                        <m:r>
                          <m:rPr>
                            <m:sty m:val="p"/>
                          </m:rPr>
                          <a:rPr lang="en-US" altLang="zh-CN" sz="2400">
                            <a:latin typeface="Cambria Math" panose="02040503050406030204" pitchFamily="18" charset="0"/>
                          </a:rPr>
                          <m:t>Φ</m:t>
                        </m:r>
                      </m:num>
                      <m:den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𝜕</m:t>
                        </m:r>
                        <m:sSup>
                          <m:sSupPr>
                            <m:ctrlPr>
                              <a:rPr lang="en-US" altLang="zh-CN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altLang="zh-CN" sz="240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zh-CN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𝜕</m:t>
                            </m:r>
                          </m:e>
                          <m:sup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𝛿</m:t>
                        </m:r>
                        <m:r>
                          <m:rPr>
                            <m:sty m:val="p"/>
                          </m:rPr>
                          <a:rPr lang="en-US" altLang="zh-CN" sz="2400">
                            <a:latin typeface="Cambria Math" panose="02040503050406030204" pitchFamily="18" charset="0"/>
                          </a:rPr>
                          <m:t>Φ</m:t>
                        </m:r>
                      </m:num>
                      <m:den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𝜕</m:t>
                        </m:r>
                        <m:sSubSup>
                          <m:sSubSupPr>
                            <m:ctrlPr>
                              <a:rPr lang="en-US" altLang="zh-CN" sz="24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b>
                          <m:sup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den>
                    </m:f>
                    <m:r>
                      <a:rPr lang="en-US" altLang="zh-CN" sz="24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2400">
                            <a:latin typeface="Cambria Math" panose="02040503050406030204" pitchFamily="18" charset="0"/>
                          </a:rPr>
                          <m:t>eff</m:t>
                        </m:r>
                      </m:sub>
                    </m:sSub>
                    <m:r>
                      <a:rPr lang="en-US" altLang="zh-CN" sz="240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altLang="zh-CN" sz="1400" i="1" dirty="0">
                  <a:solidFill>
                    <a:srgbClr val="000000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AC98AD13-6167-4CDD-BF56-18AC6AD3BC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409" y="4878103"/>
                <a:ext cx="3959771" cy="1023229"/>
              </a:xfrm>
              <a:prstGeom prst="rect">
                <a:avLst/>
              </a:prstGeom>
              <a:blipFill>
                <a:blip r:embed="rId5"/>
                <a:stretch>
                  <a:fillRect l="-1387" t="-297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2" name="组合 31">
            <a:extLst>
              <a:ext uri="{FF2B5EF4-FFF2-40B4-BE49-F238E27FC236}">
                <a16:creationId xmlns:a16="http://schemas.microsoft.com/office/drawing/2014/main" id="{2A1FF55C-A19E-4AE9-84E5-4535AAAD964F}"/>
              </a:ext>
            </a:extLst>
          </p:cNvPr>
          <p:cNvGrpSpPr/>
          <p:nvPr/>
        </p:nvGrpSpPr>
        <p:grpSpPr>
          <a:xfrm>
            <a:off x="4538408" y="4304359"/>
            <a:ext cx="3501906" cy="2476716"/>
            <a:chOff x="5837601" y="2130216"/>
            <a:chExt cx="6080418" cy="4356312"/>
          </a:xfrm>
        </p:grpSpPr>
        <p:pic>
          <p:nvPicPr>
            <p:cNvPr id="44" name="图片 43">
              <a:extLst>
                <a:ext uri="{FF2B5EF4-FFF2-40B4-BE49-F238E27FC236}">
                  <a16:creationId xmlns:a16="http://schemas.microsoft.com/office/drawing/2014/main" id="{1FBF128C-D0E8-42E4-99BF-D3DF5891859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7601" y="2130216"/>
              <a:ext cx="6080418" cy="4356312"/>
            </a:xfrm>
            <a:prstGeom prst="rect">
              <a:avLst/>
            </a:prstGeom>
          </p:spPr>
        </p:pic>
        <p:sp>
          <p:nvSpPr>
            <p:cNvPr id="38" name="云形 37">
              <a:extLst>
                <a:ext uri="{FF2B5EF4-FFF2-40B4-BE49-F238E27FC236}">
                  <a16:creationId xmlns:a16="http://schemas.microsoft.com/office/drawing/2014/main" id="{D528EA57-0D12-4082-BB0A-F32BB4F4F3DE}"/>
                </a:ext>
              </a:extLst>
            </p:cNvPr>
            <p:cNvSpPr/>
            <p:nvPr/>
          </p:nvSpPr>
          <p:spPr>
            <a:xfrm>
              <a:off x="10693169" y="4987663"/>
              <a:ext cx="478803" cy="699255"/>
            </a:xfrm>
            <a:prstGeom prst="cloud">
              <a:avLst/>
            </a:prstGeom>
            <a:solidFill>
              <a:srgbClr val="00B0F0">
                <a:alpha val="3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47" name="云形 46">
              <a:extLst>
                <a:ext uri="{FF2B5EF4-FFF2-40B4-BE49-F238E27FC236}">
                  <a16:creationId xmlns:a16="http://schemas.microsoft.com/office/drawing/2014/main" id="{716E235B-FBB1-4D9A-8FF0-032A08CD157B}"/>
                </a:ext>
              </a:extLst>
            </p:cNvPr>
            <p:cNvSpPr/>
            <p:nvPr/>
          </p:nvSpPr>
          <p:spPr>
            <a:xfrm>
              <a:off x="10650565" y="3620154"/>
              <a:ext cx="478803" cy="699255"/>
            </a:xfrm>
            <a:prstGeom prst="cloud">
              <a:avLst/>
            </a:prstGeom>
            <a:solidFill>
              <a:srgbClr val="C00000">
                <a:alpha val="3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3807CF91-9CC4-4221-A2E0-605909AB8FB8}"/>
                  </a:ext>
                </a:extLst>
              </p:cNvPr>
              <p:cNvSpPr txBox="1"/>
              <p:nvPr/>
            </p:nvSpPr>
            <p:spPr>
              <a:xfrm>
                <a:off x="781116" y="1978001"/>
                <a:ext cx="7119957" cy="97257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 xmlns:m="http://schemas.openxmlformats.org/officeDocument/2006/math">
                    <m:r>
                      <a:rPr lang="en-US" altLang="zh-CN" sz="24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evolves on an O(1) timescale in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corresponding to a physical timescale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𝒕</m:t>
                        </m:r>
                      </m:e>
                      <m:sub>
                        <m:r>
                          <a:rPr lang="en-US" altLang="zh-CN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𝒃</m:t>
                        </m:r>
                      </m:sub>
                    </m:sSub>
                    <m:r>
                      <a:rPr lang="en-US" altLang="zh-CN" sz="28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∝</m:t>
                    </m:r>
                    <m:sSup>
                      <m:sSupPr>
                        <m:ctrlPr>
                          <a:rPr lang="en-US" altLang="zh-CN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zh-CN" altLang="en-US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𝜺</m:t>
                        </m:r>
                      </m:e>
                      <m:sup>
                        <m:r>
                          <a:rPr lang="en-US" altLang="zh-CN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  <m:r>
                          <a:rPr lang="en-US" altLang="zh-CN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/</m:t>
                        </m:r>
                        <m:r>
                          <a:rPr lang="en-US" altLang="zh-CN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𝟒</m:t>
                        </m:r>
                      </m:sup>
                    </m:sSup>
                  </m:oMath>
                </a14:m>
                <a:r>
                  <a:rPr lang="en-US" altLang="zh-CN" sz="2400" i="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US" altLang="zh-CN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since</a:t>
                </a:r>
                <a:r>
                  <a:rPr lang="zh-CN" altLang="en-US" sz="24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altLang="zh-CN" sz="24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CN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𝜀</m:t>
                        </m:r>
                      </m:e>
                      <m:sup>
                        <m:f>
                          <m:fPr>
                            <m:ctrlPr>
                              <a:rPr lang="en-US" altLang="zh-CN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altLang="zh-CN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sup>
                    </m:sSup>
                    <m:r>
                      <a:rPr lang="en-US" altLang="zh-CN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CN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endParaRPr lang="en-US" altLang="zh-CN" sz="24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3807CF91-9CC4-4221-A2E0-605909AB8F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116" y="1978001"/>
                <a:ext cx="7119957" cy="972574"/>
              </a:xfrm>
              <a:prstGeom prst="rect">
                <a:avLst/>
              </a:prstGeom>
              <a:blipFill>
                <a:blip r:embed="rId7"/>
                <a:stretch>
                  <a:fillRect l="-1284" t="-5000" r="-771" b="-1187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73DC9CDA-51F9-4ADA-9BE2-0B5C3056E281}"/>
                  </a:ext>
                </a:extLst>
              </p:cNvPr>
              <p:cNvSpPr txBox="1"/>
              <p:nvPr/>
            </p:nvSpPr>
            <p:spPr>
              <a:xfrm>
                <a:off x="312101" y="3020866"/>
                <a:ext cx="7992440" cy="1283493"/>
              </a:xfrm>
              <a:prstGeom prst="rect">
                <a:avLst/>
              </a:prstGeom>
              <a:solidFill>
                <a:srgbClr val="F0E3F0"/>
              </a:solidFill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Wingdings" panose="05000000000000000000" pitchFamily="2" charset="2"/>
                  <a:buChar char="u"/>
                </a:pPr>
                <a:r>
                  <a:rPr lang="en-US" altLang="zh-CN" sz="24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zero mode amplitude</a:t>
                </a:r>
                <a:r>
                  <a:rPr lang="zh-CN" altLang="en-US" sz="24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Λ</m:t>
                    </m:r>
                    <m:d>
                      <m:dPr>
                        <m:ctrlPr>
                          <a:rPr lang="en-US" altLang="zh-CN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</m:d>
                    <m:r>
                      <a:rPr lang="en-US" altLang="zh-CN" sz="240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CN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𝜀</m:t>
                        </m:r>
                      </m:e>
                      <m:sup>
                        <m:f>
                          <m:fPr>
                            <m:ctrlPr>
                              <a:rPr lang="en-US" altLang="zh-CN" sz="2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altLang="zh-CN" sz="2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p>
                    </m:sSup>
                    <m:r>
                      <a:rPr lang="en-US" altLang="zh-CN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CN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d>
                      <m:dPr>
                        <m:ctrlPr>
                          <a:rPr lang="en-US" altLang="zh-CN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</m:oMath>
                </a14:m>
                <a:r>
                  <a:rPr lang="zh-CN" altLang="en-US" sz="24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satisfies </a:t>
                </a:r>
                <a:r>
                  <a:rPr lang="en-US" altLang="zh-CN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altLang="zh-CN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𝛿𝜙</m:t>
                    </m:r>
                    <m:r>
                      <a:rPr lang="en-US" altLang="zh-CN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~</m:t>
                    </m:r>
                    <m:sSup>
                      <m:sSupPr>
                        <m:ctrlP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𝜀</m:t>
                        </m:r>
                      </m:e>
                      <m:sup>
                        <m:f>
                          <m:fPr>
                            <m:ctrlPr>
                              <a:rPr lang="en-US" altLang="zh-CN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altLang="zh-CN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p>
                    </m:sSup>
                    <m:r>
                      <a:rPr lang="en-US" altLang="zh-CN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CN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sSub>
                      <m:sSubPr>
                        <m:ctrlP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altLang="zh-CN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</a:p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kumimoji="0" lang="en-US" altLang="zh-CN" sz="2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kumimoji="0" lang="en-US" altLang="zh-CN" sz="28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kumimoji="0" lang="en-US" altLang="zh-CN" sz="28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𝒅</m:t>
                            </m:r>
                          </m:e>
                          <m:sup>
                            <m:r>
                              <a:rPr kumimoji="0" lang="en-US" altLang="zh-CN" sz="28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kumimoji="0" lang="en-US" altLang="zh-CN" sz="2800" b="1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𝚲</m:t>
                        </m:r>
                      </m:num>
                      <m:den>
                        <m:r>
                          <a:rPr kumimoji="0" lang="en-US" altLang="zh-CN" sz="2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𝒅</m:t>
                        </m:r>
                        <m:sSup>
                          <m:sSupPr>
                            <m:ctrlPr>
                              <a:rPr kumimoji="0" lang="en-US" altLang="zh-CN" sz="28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kumimoji="0" lang="en-US" altLang="zh-CN" sz="28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𝒕</m:t>
                            </m:r>
                          </m:e>
                          <m:sup>
                            <m:r>
                              <a:rPr kumimoji="0" lang="en-US" altLang="zh-CN" sz="28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  <m:r>
                      <a:rPr kumimoji="0" lang="en-US" altLang="zh-CN" sz="28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=−</m:t>
                    </m:r>
                    <m:r>
                      <a:rPr kumimoji="0" lang="en-US" altLang="zh-CN" sz="28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𝝁𝜺</m:t>
                    </m:r>
                    <m:r>
                      <a:rPr kumimoji="0" lang="en-US" altLang="zh-CN" sz="28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kumimoji="0" lang="en-US" altLang="zh-CN" sz="28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𝜷</m:t>
                    </m:r>
                    <m:sSup>
                      <m:sSupPr>
                        <m:ctrlPr>
                          <a:rPr kumimoji="0" lang="en-US" altLang="zh-CN" sz="2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0" lang="en-US" altLang="zh-CN" sz="2800" b="1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𝚲</m:t>
                        </m:r>
                      </m:e>
                      <m:sup>
                        <m:r>
                          <a:rPr kumimoji="0" lang="en-US" altLang="zh-CN" sz="2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zh-CN" alt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(effective equation for bottleneck)</a:t>
                </a:r>
                <a:endParaRPr lang="zh-CN" alt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73DC9CDA-51F9-4ADA-9BE2-0B5C3056E2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101" y="3020866"/>
                <a:ext cx="7992440" cy="1283493"/>
              </a:xfrm>
              <a:prstGeom prst="rect">
                <a:avLst/>
              </a:prstGeom>
              <a:blipFill>
                <a:blip r:embed="rId8"/>
                <a:stretch>
                  <a:fillRect l="-992" r="-1602" b="-190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文本框 4">
            <a:extLst>
              <a:ext uri="{FF2B5EF4-FFF2-40B4-BE49-F238E27FC236}">
                <a16:creationId xmlns:a16="http://schemas.microsoft.com/office/drawing/2014/main" id="{8A852552-B192-D98B-3A3A-D54E41E5EF8C}"/>
              </a:ext>
            </a:extLst>
          </p:cNvPr>
          <p:cNvSpPr txBox="1"/>
          <p:nvPr/>
        </p:nvSpPr>
        <p:spPr>
          <a:xfrm>
            <a:off x="11046384" y="707744"/>
            <a:ext cx="72900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zh-CN" sz="8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等线" panose="02010600030101010101" pitchFamily="2" charset="-122"/>
                <a:cs typeface="Times New Roman" panose="02020603050405020304" pitchFamily="18" charset="0"/>
              </a:rPr>
              <a:t>U</a:t>
            </a:r>
            <a:endParaRPr lang="zh-CN" altLang="en-US" sz="3600" dirty="0"/>
          </a:p>
        </p:txBody>
      </p:sp>
    </p:spTree>
    <p:extLst>
      <p:ext uri="{BB962C8B-B14F-4D97-AF65-F5344CB8AC3E}">
        <p14:creationId xmlns:p14="http://schemas.microsoft.com/office/powerpoint/2010/main" val="1556536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75"/>
    </mc:Choice>
    <mc:Fallback xmlns="">
      <p:transition spd="slow" advTm="150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17" grpId="0"/>
      <p:bldP spid="2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13169C26-F7FD-4D26-B002-8A8AE5450F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612" y="1662590"/>
            <a:ext cx="8803452" cy="5058885"/>
          </a:xfrm>
          <a:prstGeom prst="rect">
            <a:avLst/>
          </a:prstGeom>
        </p:spPr>
      </p:pic>
      <p:cxnSp>
        <p:nvCxnSpPr>
          <p:cNvPr id="27" name="直接连接符 26">
            <a:extLst>
              <a:ext uri="{FF2B5EF4-FFF2-40B4-BE49-F238E27FC236}">
                <a16:creationId xmlns:a16="http://schemas.microsoft.com/office/drawing/2014/main" id="{F3D8E920-B313-427C-98C6-CDCA872C36AA}"/>
              </a:ext>
            </a:extLst>
          </p:cNvPr>
          <p:cNvCxnSpPr>
            <a:cxnSpLocks/>
          </p:cNvCxnSpPr>
          <p:nvPr/>
        </p:nvCxnSpPr>
        <p:spPr>
          <a:xfrm flipV="1">
            <a:off x="0" y="740516"/>
            <a:ext cx="12192000" cy="13228"/>
          </a:xfrm>
          <a:prstGeom prst="line">
            <a:avLst/>
          </a:prstGeom>
          <a:ln w="114300">
            <a:gradFill flip="none" rotWithShape="1">
              <a:gsLst>
                <a:gs pos="0">
                  <a:srgbClr val="C00000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灯片编号占位符 3">
            <a:extLst>
              <a:ext uri="{FF2B5EF4-FFF2-40B4-BE49-F238E27FC236}">
                <a16:creationId xmlns:a16="http://schemas.microsoft.com/office/drawing/2014/main" id="{C95B6A0A-3DC9-4617-BCAD-FB127C05ED6B}"/>
              </a:ext>
            </a:extLst>
          </p:cNvPr>
          <p:cNvSpPr txBox="1">
            <a:spLocks/>
          </p:cNvSpPr>
          <p:nvPr/>
        </p:nvSpPr>
        <p:spPr>
          <a:xfrm>
            <a:off x="10902462" y="6356350"/>
            <a:ext cx="4513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4506697-37A7-41F6-80FC-6D25E3E6F39F}" type="slidenum">
              <a:rPr lang="zh-CN" altLang="en-US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fld>
            <a:endParaRPr lang="zh-CN" alt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536DC3CA-7E2D-4B6F-B7BA-98F16EE7B220}"/>
              </a:ext>
            </a:extLst>
          </p:cNvPr>
          <p:cNvSpPr txBox="1"/>
          <p:nvPr/>
        </p:nvSpPr>
        <p:spPr>
          <a:xfrm>
            <a:off x="807949" y="974741"/>
            <a:ext cx="863172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u"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Distinctive 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quiescence-burst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” 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energy emission profile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C6B6D262-589B-419C-B3F6-DD20B06FC13C}"/>
              </a:ext>
            </a:extLst>
          </p:cNvPr>
          <p:cNvSpPr txBox="1"/>
          <p:nvPr/>
        </p:nvSpPr>
        <p:spPr>
          <a:xfrm>
            <a:off x="545795" y="184758"/>
            <a:ext cx="981375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Nonlinear bottleneck in black hole relaxation (observation)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56AA1924-2156-402B-B846-2584401D04EC}"/>
              </a:ext>
            </a:extLst>
          </p:cNvPr>
          <p:cNvSpPr txBox="1"/>
          <p:nvPr/>
        </p:nvSpPr>
        <p:spPr>
          <a:xfrm>
            <a:off x="1239073" y="4436183"/>
            <a:ext cx="796503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Initial burst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45D88447-6B11-421D-A025-3C9236FEBDE3}"/>
              </a:ext>
            </a:extLst>
          </p:cNvPr>
          <p:cNvSpPr txBox="1"/>
          <p:nvPr/>
        </p:nvSpPr>
        <p:spPr>
          <a:xfrm>
            <a:off x="2557228" y="4742172"/>
            <a:ext cx="2776492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lvl="0" algn="ctr">
              <a:spcAft>
                <a:spcPts val="1200"/>
              </a:spcAft>
              <a:defRPr/>
            </a:pP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Energy accumulates, with radiation suppressed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33683B07-C32C-48BE-B250-B510130C67A6}"/>
              </a:ext>
            </a:extLst>
          </p:cNvPr>
          <p:cNvSpPr txBox="1"/>
          <p:nvPr/>
        </p:nvSpPr>
        <p:spPr>
          <a:xfrm>
            <a:off x="5761128" y="4342062"/>
            <a:ext cx="705806" cy="40011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burst</a:t>
            </a: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A20C2F2F-7864-4B94-99D5-E62E1FE240E7}"/>
              </a:ext>
            </a:extLst>
          </p:cNvPr>
          <p:cNvSpPr txBox="1"/>
          <p:nvPr/>
        </p:nvSpPr>
        <p:spPr>
          <a:xfrm>
            <a:off x="3285683" y="5483149"/>
            <a:ext cx="1319583" cy="40011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altLang="zh-CN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quiescence</a:t>
            </a:r>
            <a:endParaRPr lang="zh-CN" altLang="en-US" sz="1200" dirty="0"/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76DA1F49-DEAF-43A5-B5A3-38165BED453A}"/>
              </a:ext>
            </a:extLst>
          </p:cNvPr>
          <p:cNvSpPr txBox="1"/>
          <p:nvPr/>
        </p:nvSpPr>
        <p:spPr>
          <a:xfrm>
            <a:off x="9160064" y="4188174"/>
            <a:ext cx="2809268" cy="153888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u"/>
              <a:tabLst/>
              <a:defRPr/>
            </a:pPr>
            <a:r>
              <a:rPr lang="en-US" altLang="zh-CN" sz="2800" dirty="0"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Evolution with bottleneck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tabLst/>
              <a:defRPr/>
            </a:pPr>
            <a:r>
              <a:rPr lang="en-US" altLang="zh-CN" sz="2800" dirty="0"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    (4</a:t>
            </a:r>
            <a:r>
              <a:rPr lang="zh-CN" altLang="en-US" sz="2800" dirty="0"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stages)</a:t>
            </a: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9E0CE056-33EB-457F-A77E-9B0BF4C88874}"/>
              </a:ext>
            </a:extLst>
          </p:cNvPr>
          <p:cNvSpPr txBox="1"/>
          <p:nvPr/>
        </p:nvSpPr>
        <p:spPr>
          <a:xfrm>
            <a:off x="9165539" y="2161416"/>
            <a:ext cx="2809268" cy="1538883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u"/>
              <a:defRPr/>
            </a:pPr>
            <a:r>
              <a:rPr lang="en-US" altLang="zh-CN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Typical evolution</a:t>
            </a:r>
          </a:p>
          <a:p>
            <a:pPr>
              <a:spcAft>
                <a:spcPts val="1200"/>
              </a:spcAft>
              <a:defRPr/>
            </a:pPr>
            <a:r>
              <a:rPr lang="en-US" altLang="zh-CN" sz="2800" dirty="0">
                <a:solidFill>
                  <a:srgbClr val="00B050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     (2 stages)</a:t>
            </a:r>
          </a:p>
        </p:txBody>
      </p:sp>
    </p:spTree>
    <p:extLst>
      <p:ext uri="{BB962C8B-B14F-4D97-AF65-F5344CB8AC3E}">
        <p14:creationId xmlns:p14="http://schemas.microsoft.com/office/powerpoint/2010/main" val="2409154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75"/>
    </mc:Choice>
    <mc:Fallback xmlns="">
      <p:transition spd="slow" advTm="150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0" grpId="0" animBg="1"/>
      <p:bldP spid="25" grpId="0" animBg="1"/>
      <p:bldP spid="2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组合 24">
            <a:extLst>
              <a:ext uri="{FF2B5EF4-FFF2-40B4-BE49-F238E27FC236}">
                <a16:creationId xmlns:a16="http://schemas.microsoft.com/office/drawing/2014/main" id="{5E018AAD-4718-48F7-B2F1-E1426B52A136}"/>
              </a:ext>
            </a:extLst>
          </p:cNvPr>
          <p:cNvGrpSpPr/>
          <p:nvPr/>
        </p:nvGrpSpPr>
        <p:grpSpPr>
          <a:xfrm>
            <a:off x="964406" y="1444651"/>
            <a:ext cx="8986837" cy="2993493"/>
            <a:chOff x="310444" y="1090023"/>
            <a:chExt cx="10978444" cy="4012552"/>
          </a:xfrm>
        </p:grpSpPr>
        <p:pic>
          <p:nvPicPr>
            <p:cNvPr id="26" name="图片 25">
              <a:extLst>
                <a:ext uri="{FF2B5EF4-FFF2-40B4-BE49-F238E27FC236}">
                  <a16:creationId xmlns:a16="http://schemas.microsoft.com/office/drawing/2014/main" id="{AA7C3B7C-B00D-4EA3-BA8D-955339DADBF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7376" y="2677614"/>
              <a:ext cx="10961512" cy="2057644"/>
            </a:xfrm>
            <a:prstGeom prst="rect">
              <a:avLst/>
            </a:prstGeom>
          </p:spPr>
        </p:pic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77A06FCA-4562-41A0-85C3-6A8866CD28C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0444" y="1090023"/>
              <a:ext cx="10972800" cy="2067613"/>
            </a:xfrm>
            <a:prstGeom prst="rect">
              <a:avLst/>
            </a:prstGeom>
          </p:spPr>
        </p:pic>
        <p:sp>
          <p:nvSpPr>
            <p:cNvPr id="29" name="文本框 28">
              <a:extLst>
                <a:ext uri="{FF2B5EF4-FFF2-40B4-BE49-F238E27FC236}">
                  <a16:creationId xmlns:a16="http://schemas.microsoft.com/office/drawing/2014/main" id="{596B5C4D-C86B-403A-80D3-8190E701BE16}"/>
                </a:ext>
              </a:extLst>
            </p:cNvPr>
            <p:cNvSpPr txBox="1"/>
            <p:nvPr/>
          </p:nvSpPr>
          <p:spPr>
            <a:xfrm>
              <a:off x="2641600" y="1231134"/>
              <a:ext cx="1202265" cy="536317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err="1">
                  <a:solidFill>
                    <a:prstClr val="black"/>
                  </a:solidFill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</a:rPr>
                <a:t>inspiral</a:t>
              </a:r>
              <a:endParaRPr lang="zh-CN" altLang="en-US" sz="1200" dirty="0"/>
            </a:p>
          </p:txBody>
        </p:sp>
        <p:sp>
          <p:nvSpPr>
            <p:cNvPr id="30" name="文本框 29">
              <a:extLst>
                <a:ext uri="{FF2B5EF4-FFF2-40B4-BE49-F238E27FC236}">
                  <a16:creationId xmlns:a16="http://schemas.microsoft.com/office/drawing/2014/main" id="{B6B43E21-0C15-4558-84C9-2E95A6549C35}"/>
                </a:ext>
              </a:extLst>
            </p:cNvPr>
            <p:cNvSpPr txBox="1"/>
            <p:nvPr/>
          </p:nvSpPr>
          <p:spPr>
            <a:xfrm>
              <a:off x="4014417" y="1134098"/>
              <a:ext cx="1202265" cy="536317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prstClr val="black"/>
                  </a:solidFill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</a:rPr>
                <a:t>merger</a:t>
              </a:r>
              <a:endParaRPr lang="zh-CN" altLang="en-US" sz="1200" dirty="0"/>
            </a:p>
          </p:txBody>
        </p:sp>
        <p:sp>
          <p:nvSpPr>
            <p:cNvPr id="31" name="文本框 30">
              <a:extLst>
                <a:ext uri="{FF2B5EF4-FFF2-40B4-BE49-F238E27FC236}">
                  <a16:creationId xmlns:a16="http://schemas.microsoft.com/office/drawing/2014/main" id="{75B00E48-711C-4A6B-8E1B-09821D6E6191}"/>
                </a:ext>
              </a:extLst>
            </p:cNvPr>
            <p:cNvSpPr txBox="1"/>
            <p:nvPr/>
          </p:nvSpPr>
          <p:spPr>
            <a:xfrm>
              <a:off x="5387236" y="1259666"/>
              <a:ext cx="1416852" cy="536317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kumimoji="0" lang="en-US" altLang="zh-CN" sz="20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</a:rPr>
                <a:t>ringdown</a:t>
              </a:r>
              <a:endParaRPr lang="zh-CN" altLang="en-US" sz="1200" dirty="0"/>
            </a:p>
          </p:txBody>
        </p:sp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B81632C-C0C3-4285-A2FD-9CF96F722CAC}"/>
                </a:ext>
              </a:extLst>
            </p:cNvPr>
            <p:cNvGrpSpPr/>
            <p:nvPr/>
          </p:nvGrpSpPr>
          <p:grpSpPr>
            <a:xfrm>
              <a:off x="2641599" y="4522719"/>
              <a:ext cx="5747391" cy="579856"/>
              <a:chOff x="2641599" y="5019424"/>
              <a:chExt cx="5747391" cy="579856"/>
            </a:xfrm>
          </p:grpSpPr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D2D1422F-4C53-4CAC-9422-9707D92BB7D0}"/>
                  </a:ext>
                </a:extLst>
              </p:cNvPr>
              <p:cNvSpPr txBox="1"/>
              <p:nvPr/>
            </p:nvSpPr>
            <p:spPr>
              <a:xfrm>
                <a:off x="2641599" y="5062962"/>
                <a:ext cx="1202265" cy="536318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2000" dirty="0" err="1">
                    <a:solidFill>
                      <a:prstClr val="black"/>
                    </a:solidFill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inspiral</a:t>
                </a:r>
                <a:endParaRPr lang="zh-CN" altLang="en-US" sz="1200" dirty="0"/>
              </a:p>
            </p:txBody>
          </p:sp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C7E8A5AB-2B9B-4747-BF50-6164161862C0}"/>
                  </a:ext>
                </a:extLst>
              </p:cNvPr>
              <p:cNvSpPr txBox="1"/>
              <p:nvPr/>
            </p:nvSpPr>
            <p:spPr>
              <a:xfrm>
                <a:off x="3902009" y="5019424"/>
                <a:ext cx="1202265" cy="536318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20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merger</a:t>
                </a:r>
                <a:endParaRPr lang="zh-CN" altLang="en-US" sz="1200" dirty="0"/>
              </a:p>
            </p:txBody>
          </p:sp>
          <p:sp>
            <p:nvSpPr>
              <p:cNvPr id="37" name="文本框 36">
                <a:extLst>
                  <a:ext uri="{FF2B5EF4-FFF2-40B4-BE49-F238E27FC236}">
                    <a16:creationId xmlns:a16="http://schemas.microsoft.com/office/drawing/2014/main" id="{016D3C93-31D4-4818-975B-977B12C4D5C8}"/>
                  </a:ext>
                </a:extLst>
              </p:cNvPr>
              <p:cNvSpPr txBox="1"/>
              <p:nvPr/>
            </p:nvSpPr>
            <p:spPr>
              <a:xfrm>
                <a:off x="6954715" y="5046679"/>
                <a:ext cx="1434275" cy="536317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kumimoji="0" lang="en-US" altLang="zh-CN" sz="20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ringdown</a:t>
                </a:r>
                <a:endParaRPr lang="zh-CN" altLang="en-US" sz="1200" dirty="0"/>
              </a:p>
            </p:txBody>
          </p:sp>
          <p:sp>
            <p:nvSpPr>
              <p:cNvPr id="38" name="文本框 37">
                <a:extLst>
                  <a:ext uri="{FF2B5EF4-FFF2-40B4-BE49-F238E27FC236}">
                    <a16:creationId xmlns:a16="http://schemas.microsoft.com/office/drawing/2014/main" id="{C1ABCF29-F504-403C-97E3-D7FEBB577580}"/>
                  </a:ext>
                </a:extLst>
              </p:cNvPr>
              <p:cNvSpPr txBox="1"/>
              <p:nvPr/>
            </p:nvSpPr>
            <p:spPr>
              <a:xfrm>
                <a:off x="5162419" y="5062962"/>
                <a:ext cx="1641669" cy="536317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kumimoji="0" lang="en-US" altLang="zh-CN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bottleneck</a:t>
                </a:r>
                <a:endParaRPr lang="zh-CN" altLang="en-US" sz="1200" b="1" dirty="0">
                  <a:solidFill>
                    <a:srgbClr val="FF0000"/>
                  </a:solidFill>
                </a:endParaRPr>
              </a:p>
            </p:txBody>
          </p:sp>
        </p:grpSp>
      </p:grpSp>
      <p:cxnSp>
        <p:nvCxnSpPr>
          <p:cNvPr id="27" name="直接连接符 26">
            <a:extLst>
              <a:ext uri="{FF2B5EF4-FFF2-40B4-BE49-F238E27FC236}">
                <a16:creationId xmlns:a16="http://schemas.microsoft.com/office/drawing/2014/main" id="{F3D8E920-B313-427C-98C6-CDCA872C36AA}"/>
              </a:ext>
            </a:extLst>
          </p:cNvPr>
          <p:cNvCxnSpPr>
            <a:cxnSpLocks/>
          </p:cNvCxnSpPr>
          <p:nvPr/>
        </p:nvCxnSpPr>
        <p:spPr>
          <a:xfrm flipV="1">
            <a:off x="0" y="740516"/>
            <a:ext cx="12192000" cy="13228"/>
          </a:xfrm>
          <a:prstGeom prst="line">
            <a:avLst/>
          </a:prstGeom>
          <a:ln w="114300">
            <a:gradFill flip="none" rotWithShape="1">
              <a:gsLst>
                <a:gs pos="0">
                  <a:srgbClr val="C00000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文本框 1">
            <a:extLst>
              <a:ext uri="{FF2B5EF4-FFF2-40B4-BE49-F238E27FC236}">
                <a16:creationId xmlns:a16="http://schemas.microsoft.com/office/drawing/2014/main" id="{BD81B62A-DF2A-A431-F2B0-B095D894C406}"/>
              </a:ext>
            </a:extLst>
          </p:cNvPr>
          <p:cNvSpPr txBox="1"/>
          <p:nvPr/>
        </p:nvSpPr>
        <p:spPr>
          <a:xfrm>
            <a:off x="545796" y="184758"/>
            <a:ext cx="1006562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Nonlinear bottleneck in black hole relaxation (observation)</a:t>
            </a:r>
          </a:p>
        </p:txBody>
      </p:sp>
      <p:sp>
        <p:nvSpPr>
          <p:cNvPr id="20" name="灯片编号占位符 3">
            <a:extLst>
              <a:ext uri="{FF2B5EF4-FFF2-40B4-BE49-F238E27FC236}">
                <a16:creationId xmlns:a16="http://schemas.microsoft.com/office/drawing/2014/main" id="{9B3AB877-5ED9-4CD2-9346-3F4B538023FE}"/>
              </a:ext>
            </a:extLst>
          </p:cNvPr>
          <p:cNvSpPr txBox="1">
            <a:spLocks/>
          </p:cNvSpPr>
          <p:nvPr/>
        </p:nvSpPr>
        <p:spPr>
          <a:xfrm>
            <a:off x="10902462" y="6356350"/>
            <a:ext cx="4513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4506697-37A7-41F6-80FC-6D25E3E6F39F}" type="slidenum">
              <a:rPr lang="zh-CN" altLang="en-US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fld>
            <a:endParaRPr lang="zh-CN" alt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7C312375-0474-4333-AFCF-16C0E97F5AFE}"/>
              </a:ext>
            </a:extLst>
          </p:cNvPr>
          <p:cNvSpPr txBox="1"/>
          <p:nvPr/>
        </p:nvSpPr>
        <p:spPr>
          <a:xfrm>
            <a:off x="545795" y="914335"/>
            <a:ext cx="10065625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u"/>
              <a:defRPr/>
            </a:pPr>
            <a:r>
              <a:rPr lang="zh-CN" altLang="en-US" sz="2800" dirty="0"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quiescence-burst</a:t>
            </a:r>
            <a:r>
              <a:rPr lang="zh-CN" altLang="en-US" sz="2800" dirty="0"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” </a:t>
            </a:r>
            <a:r>
              <a:rPr lang="en-US" altLang="zh-CN" sz="2800" dirty="0"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profile implies a new gravitational wave form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文本框 35">
                <a:extLst>
                  <a:ext uri="{FF2B5EF4-FFF2-40B4-BE49-F238E27FC236}">
                    <a16:creationId xmlns:a16="http://schemas.microsoft.com/office/drawing/2014/main" id="{8E0DEF43-F241-469D-8F3C-EBFBBF4B522C}"/>
                  </a:ext>
                </a:extLst>
              </p:cNvPr>
              <p:cNvSpPr txBox="1"/>
              <p:nvPr/>
            </p:nvSpPr>
            <p:spPr>
              <a:xfrm>
                <a:off x="572619" y="4737937"/>
                <a:ext cx="7730940" cy="9541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457200" lvl="0" indent="-457200">
                  <a:buFont typeface="Wingdings" panose="05000000000000000000" pitchFamily="2" charset="2"/>
                  <a:buChar char="u"/>
                  <a:defRPr/>
                </a:pPr>
                <a:r>
                  <a:rPr lang="en-US" altLang="zh-CN" sz="28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No fine-tuning </a:t>
                </a:r>
                <a:r>
                  <a:rPr kumimoji="0" lang="en-US" altLang="zh-C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altLang="zh-CN" sz="28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𝜖</m:t>
                    </m:r>
                    <m:r>
                      <a:rPr lang="en-US" altLang="zh-CN" sz="28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~1</m:t>
                    </m:r>
                  </m:oMath>
                </a14:m>
                <a:r>
                  <a:rPr kumimoji="0" lang="en-US" altLang="zh-C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, </a:t>
                </a:r>
                <a:r>
                  <a:rPr kumimoji="0" lang="en-US" altLang="zh-CN" sz="2800" b="0" i="1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δM</a:t>
                </a:r>
                <a:r>
                  <a:rPr kumimoji="0" lang="en-US" altLang="zh-CN" sz="2800" b="1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/</a:t>
                </a:r>
                <a:r>
                  <a:rPr kumimoji="0" lang="en-US" altLang="zh-CN" sz="28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M</a:t>
                </a:r>
                <a:r>
                  <a:rPr kumimoji="0" lang="en-US" altLang="zh-CN" sz="2800" b="0" i="1" u="none" strike="noStrike" kern="1200" cap="none" spc="0" normalizeH="0" baseline="-25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*</a:t>
                </a:r>
                <a:r>
                  <a:rPr kumimoji="0" lang="en-US" altLang="zh-CN" sz="28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kumimoji="0" lang="en-US" altLang="zh-C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~ 10%), </a:t>
                </a:r>
              </a:p>
              <a:p>
                <a:pPr lvl="0">
                  <a:defRPr/>
                </a:pPr>
                <a:r>
                  <a:rPr lang="en-US" altLang="zh-CN" sz="28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potentially observable in astrophysical systems</a:t>
                </a:r>
                <a:endParaRPr kumimoji="0" lang="en-US" altLang="zh-CN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6" name="文本框 35">
                <a:extLst>
                  <a:ext uri="{FF2B5EF4-FFF2-40B4-BE49-F238E27FC236}">
                    <a16:creationId xmlns:a16="http://schemas.microsoft.com/office/drawing/2014/main" id="{8E0DEF43-F241-469D-8F3C-EBFBBF4B52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619" y="4737937"/>
                <a:ext cx="7730940" cy="954107"/>
              </a:xfrm>
              <a:prstGeom prst="rect">
                <a:avLst/>
              </a:prstGeom>
              <a:blipFill>
                <a:blip r:embed="rId5"/>
                <a:stretch>
                  <a:fillRect l="-1420" t="-6369" r="-1341" b="-1656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文本框 4">
            <a:extLst>
              <a:ext uri="{FF2B5EF4-FFF2-40B4-BE49-F238E27FC236}">
                <a16:creationId xmlns:a16="http://schemas.microsoft.com/office/drawing/2014/main" id="{962FFA3E-7098-D879-C4EE-F78B24A3DBC4}"/>
              </a:ext>
            </a:extLst>
          </p:cNvPr>
          <p:cNvSpPr txBox="1"/>
          <p:nvPr/>
        </p:nvSpPr>
        <p:spPr>
          <a:xfrm>
            <a:off x="545796" y="5825699"/>
            <a:ext cx="74715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>
              <a:buFont typeface="Wingdings" panose="05000000000000000000" pitchFamily="2" charset="2"/>
              <a:buChar char="u"/>
              <a:defRPr/>
            </a:pPr>
            <a:r>
              <a:rPr lang="en-US" altLang="zh-CN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Electromagnetic wave or other matter radiation</a:t>
            </a:r>
            <a:endParaRPr lang="en-US" altLang="zh-CN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2" name="组合 21">
            <a:extLst>
              <a:ext uri="{FF2B5EF4-FFF2-40B4-BE49-F238E27FC236}">
                <a16:creationId xmlns:a16="http://schemas.microsoft.com/office/drawing/2014/main" id="{8384AB84-A6B8-42B1-816A-E9A0E6BE6A92}"/>
              </a:ext>
            </a:extLst>
          </p:cNvPr>
          <p:cNvGrpSpPr/>
          <p:nvPr/>
        </p:nvGrpSpPr>
        <p:grpSpPr>
          <a:xfrm>
            <a:off x="8447005" y="3879634"/>
            <a:ext cx="3501906" cy="2476716"/>
            <a:chOff x="5837601" y="2130216"/>
            <a:chExt cx="6080418" cy="4356312"/>
          </a:xfrm>
        </p:grpSpPr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41A148EC-A7AB-4736-8E4E-690458231F2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7601" y="2130216"/>
              <a:ext cx="6080418" cy="4356312"/>
            </a:xfrm>
            <a:prstGeom prst="rect">
              <a:avLst/>
            </a:prstGeom>
          </p:spPr>
        </p:pic>
        <p:sp>
          <p:nvSpPr>
            <p:cNvPr id="32" name="云形 31">
              <a:extLst>
                <a:ext uri="{FF2B5EF4-FFF2-40B4-BE49-F238E27FC236}">
                  <a16:creationId xmlns:a16="http://schemas.microsoft.com/office/drawing/2014/main" id="{9033D018-2151-486E-9A73-F488B74A9F83}"/>
                </a:ext>
              </a:extLst>
            </p:cNvPr>
            <p:cNvSpPr/>
            <p:nvPr/>
          </p:nvSpPr>
          <p:spPr>
            <a:xfrm>
              <a:off x="10693169" y="4987663"/>
              <a:ext cx="478803" cy="699255"/>
            </a:xfrm>
            <a:prstGeom prst="cloud">
              <a:avLst/>
            </a:prstGeom>
            <a:solidFill>
              <a:srgbClr val="00B0F0">
                <a:alpha val="3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9" name="云形 38">
              <a:extLst>
                <a:ext uri="{FF2B5EF4-FFF2-40B4-BE49-F238E27FC236}">
                  <a16:creationId xmlns:a16="http://schemas.microsoft.com/office/drawing/2014/main" id="{863D002E-7338-46EB-8BBF-8DBC4DB57E90}"/>
                </a:ext>
              </a:extLst>
            </p:cNvPr>
            <p:cNvSpPr/>
            <p:nvPr/>
          </p:nvSpPr>
          <p:spPr>
            <a:xfrm>
              <a:off x="10650565" y="3620154"/>
              <a:ext cx="478803" cy="699255"/>
            </a:xfrm>
            <a:prstGeom prst="cloud">
              <a:avLst/>
            </a:prstGeom>
            <a:solidFill>
              <a:srgbClr val="C00000">
                <a:alpha val="3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395531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75"/>
    </mc:Choice>
    <mc:Fallback xmlns="">
      <p:transition spd="slow" advTm="150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C4FBF178-673E-A4C1-2B1F-7654000E6ACA}"/>
              </a:ext>
            </a:extLst>
          </p:cNvPr>
          <p:cNvGrpSpPr/>
          <p:nvPr/>
        </p:nvGrpSpPr>
        <p:grpSpPr>
          <a:xfrm>
            <a:off x="467029" y="3930525"/>
            <a:ext cx="8040948" cy="2201975"/>
            <a:chOff x="3946131" y="2418080"/>
            <a:chExt cx="7698300" cy="1947956"/>
          </a:xfrm>
        </p:grpSpPr>
        <p:sp>
          <p:nvSpPr>
            <p:cNvPr id="4" name="文本框 3">
              <a:extLst>
                <a:ext uri="{FF2B5EF4-FFF2-40B4-BE49-F238E27FC236}">
                  <a16:creationId xmlns:a16="http://schemas.microsoft.com/office/drawing/2014/main" id="{21D3F077-AF9B-7652-CB99-59C59F74F346}"/>
                </a:ext>
              </a:extLst>
            </p:cNvPr>
            <p:cNvSpPr txBox="1"/>
            <p:nvPr/>
          </p:nvSpPr>
          <p:spPr>
            <a:xfrm>
              <a:off x="4003407" y="4012083"/>
              <a:ext cx="2022801" cy="35395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2000" b="1" dirty="0">
                  <a:solidFill>
                    <a:prstClr val="black"/>
                  </a:solidFill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</a:rPr>
                <a:t>u</a:t>
              </a:r>
              <a:r>
                <a:rPr kumimoji="0" lang="en-US" altLang="zh-CN" sz="2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</a:rPr>
                <a:t>nstable</a:t>
              </a:r>
              <a:r>
                <a:rPr kumimoji="0" lang="en-US" altLang="zh-CN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</a:rPr>
                <a:t> + stable</a:t>
              </a:r>
            </a:p>
          </p:txBody>
        </p:sp>
        <p:sp>
          <p:nvSpPr>
            <p:cNvPr id="5" name="文本框 4">
              <a:extLst>
                <a:ext uri="{FF2B5EF4-FFF2-40B4-BE49-F238E27FC236}">
                  <a16:creationId xmlns:a16="http://schemas.microsoft.com/office/drawing/2014/main" id="{D4D3E402-FA6C-B8C6-84B0-895955A39DCF}"/>
                </a:ext>
              </a:extLst>
            </p:cNvPr>
            <p:cNvSpPr txBox="1"/>
            <p:nvPr/>
          </p:nvSpPr>
          <p:spPr>
            <a:xfrm>
              <a:off x="7368752" y="4012083"/>
              <a:ext cx="673936" cy="35395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2000" b="1" dirty="0">
                  <a:solidFill>
                    <a:prstClr val="black"/>
                  </a:solidFill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</a:rPr>
                <a:t>meet</a:t>
              </a:r>
              <a:endParaRPr lang="zh-CN" altLang="en-US" sz="1200" b="1" dirty="0"/>
            </a:p>
          </p:txBody>
        </p:sp>
        <p:grpSp>
          <p:nvGrpSpPr>
            <p:cNvPr id="6" name="组合 5">
              <a:extLst>
                <a:ext uri="{FF2B5EF4-FFF2-40B4-BE49-F238E27FC236}">
                  <a16:creationId xmlns:a16="http://schemas.microsoft.com/office/drawing/2014/main" id="{2C6D14CF-7E7D-F245-16EE-6AB341018639}"/>
                </a:ext>
              </a:extLst>
            </p:cNvPr>
            <p:cNvGrpSpPr/>
            <p:nvPr/>
          </p:nvGrpSpPr>
          <p:grpSpPr>
            <a:xfrm>
              <a:off x="3946131" y="2418080"/>
              <a:ext cx="7638876" cy="1619521"/>
              <a:chOff x="-423469" y="-583370"/>
              <a:chExt cx="11646205" cy="2812854"/>
            </a:xfrm>
          </p:grpSpPr>
          <p:pic>
            <p:nvPicPr>
              <p:cNvPr id="9" name="图片 8">
                <a:extLst>
                  <a:ext uri="{FF2B5EF4-FFF2-40B4-BE49-F238E27FC236}">
                    <a16:creationId xmlns:a16="http://schemas.microsoft.com/office/drawing/2014/main" id="{D96D4C3D-3E4D-E6C8-CAC2-EF58FA12925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423469" y="-583370"/>
                <a:ext cx="11646205" cy="2812854"/>
              </a:xfrm>
              <a:prstGeom prst="rect">
                <a:avLst/>
              </a:prstGeom>
            </p:spPr>
          </p:pic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7252BD5D-0287-D113-FAFC-5101BAE2331B}"/>
                  </a:ext>
                </a:extLst>
              </p:cNvPr>
              <p:cNvSpPr txBox="1"/>
              <p:nvPr/>
            </p:nvSpPr>
            <p:spPr>
              <a:xfrm>
                <a:off x="2196560" y="1286668"/>
                <a:ext cx="2380508" cy="8984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kumimoji="0" lang="en-US" altLang="zh-CN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Two-dimensional phase space</a:t>
                </a:r>
                <a:endParaRPr lang="zh-CN" altLang="en-US" sz="1600" dirty="0"/>
              </a:p>
            </p:txBody>
          </p:sp>
        </p:grpSp>
        <p:sp>
          <p:nvSpPr>
            <p:cNvPr id="7" name="文本框 6">
              <a:extLst>
                <a:ext uri="{FF2B5EF4-FFF2-40B4-BE49-F238E27FC236}">
                  <a16:creationId xmlns:a16="http://schemas.microsoft.com/office/drawing/2014/main" id="{7F5F049B-25DC-56CD-C014-5E3D95213B89}"/>
                </a:ext>
              </a:extLst>
            </p:cNvPr>
            <p:cNvSpPr txBox="1"/>
            <p:nvPr/>
          </p:nvSpPr>
          <p:spPr>
            <a:xfrm>
              <a:off x="9385232" y="3963779"/>
              <a:ext cx="2259199" cy="353953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b="1" dirty="0">
                  <a:solidFill>
                    <a:prstClr val="black"/>
                  </a:solidFill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</a:rPr>
                <a:t>annihilation (ghost)</a:t>
              </a:r>
            </a:p>
          </p:txBody>
        </p:sp>
      </p:grpSp>
      <p:sp>
        <p:nvSpPr>
          <p:cNvPr id="21" name="文本框 20">
            <a:extLst>
              <a:ext uri="{FF2B5EF4-FFF2-40B4-BE49-F238E27FC236}">
                <a16:creationId xmlns:a16="http://schemas.microsoft.com/office/drawing/2014/main" id="{0CE0B80B-C312-49E1-AB85-54FCB10ED364}"/>
              </a:ext>
            </a:extLst>
          </p:cNvPr>
          <p:cNvSpPr txBox="1"/>
          <p:nvPr/>
        </p:nvSpPr>
        <p:spPr>
          <a:xfrm>
            <a:off x="407775" y="981771"/>
            <a:ext cx="6611590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u"/>
              <a:defRPr/>
            </a:pPr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addle-node bifurcation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: 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the meet and annihilation of the stable and unstable branches</a:t>
            </a:r>
            <a:endParaRPr lang="en-US" altLang="zh-C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7" name="直接连接符 26">
            <a:extLst>
              <a:ext uri="{FF2B5EF4-FFF2-40B4-BE49-F238E27FC236}">
                <a16:creationId xmlns:a16="http://schemas.microsoft.com/office/drawing/2014/main" id="{F3D8E920-B313-427C-98C6-CDCA872C36AA}"/>
              </a:ext>
            </a:extLst>
          </p:cNvPr>
          <p:cNvCxnSpPr>
            <a:cxnSpLocks/>
          </p:cNvCxnSpPr>
          <p:nvPr/>
        </p:nvCxnSpPr>
        <p:spPr>
          <a:xfrm flipV="1">
            <a:off x="0" y="740516"/>
            <a:ext cx="12192000" cy="13228"/>
          </a:xfrm>
          <a:prstGeom prst="line">
            <a:avLst/>
          </a:prstGeom>
          <a:ln w="114300">
            <a:gradFill flip="none" rotWithShape="1">
              <a:gsLst>
                <a:gs pos="0">
                  <a:srgbClr val="C00000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灯片编号占位符 3">
            <a:extLst>
              <a:ext uri="{FF2B5EF4-FFF2-40B4-BE49-F238E27FC236}">
                <a16:creationId xmlns:a16="http://schemas.microsoft.com/office/drawing/2014/main" id="{C95B6A0A-3DC9-4617-BCAD-FB127C05ED6B}"/>
              </a:ext>
            </a:extLst>
          </p:cNvPr>
          <p:cNvSpPr txBox="1">
            <a:spLocks/>
          </p:cNvSpPr>
          <p:nvPr/>
        </p:nvSpPr>
        <p:spPr>
          <a:xfrm>
            <a:off x="10902462" y="6356350"/>
            <a:ext cx="4513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4506697-37A7-41F6-80FC-6D25E3E6F39F}" type="slidenum">
              <a:rPr lang="zh-CN" altLang="en-US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fld>
            <a:endParaRPr lang="zh-CN" alt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990BD3F9-0414-4435-8150-F543A6F37EBD}"/>
              </a:ext>
            </a:extLst>
          </p:cNvPr>
          <p:cNvSpPr txBox="1"/>
          <p:nvPr/>
        </p:nvSpPr>
        <p:spPr>
          <a:xfrm>
            <a:off x="545795" y="184758"/>
            <a:ext cx="76946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Dynamics governed by phase-space topology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FF0AA8F5-8739-44D1-B5BE-0E3B634BDD43}"/>
              </a:ext>
            </a:extLst>
          </p:cNvPr>
          <p:cNvSpPr txBox="1"/>
          <p:nvPr/>
        </p:nvSpPr>
        <p:spPr>
          <a:xfrm>
            <a:off x="409511" y="2647185"/>
            <a:ext cx="6975233" cy="1046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>
              <a:spcAft>
                <a:spcPts val="1200"/>
              </a:spcAft>
              <a:buFont typeface="Wingdings" panose="05000000000000000000" pitchFamily="2" charset="2"/>
              <a:buChar char="u"/>
              <a:defRPr/>
            </a:pP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Independent of model details</a:t>
            </a:r>
          </a:p>
          <a:p>
            <a:pPr>
              <a:spcAft>
                <a:spcPts val="1200"/>
              </a:spcAft>
              <a:defRPr/>
            </a:pP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(symmetries and even the underlying system)</a:t>
            </a:r>
          </a:p>
        </p:txBody>
      </p:sp>
      <p:grpSp>
        <p:nvGrpSpPr>
          <p:cNvPr id="11" name="组合 10">
            <a:extLst>
              <a:ext uri="{FF2B5EF4-FFF2-40B4-BE49-F238E27FC236}">
                <a16:creationId xmlns:a16="http://schemas.microsoft.com/office/drawing/2014/main" id="{11C7D36F-11F2-EE8D-6F8E-F44F18164929}"/>
              </a:ext>
            </a:extLst>
          </p:cNvPr>
          <p:cNvGrpSpPr/>
          <p:nvPr/>
        </p:nvGrpSpPr>
        <p:grpSpPr>
          <a:xfrm>
            <a:off x="7499044" y="880306"/>
            <a:ext cx="4466088" cy="3025333"/>
            <a:chOff x="5837601" y="2130216"/>
            <a:chExt cx="6080418" cy="4356312"/>
          </a:xfrm>
        </p:grpSpPr>
        <p:grpSp>
          <p:nvGrpSpPr>
            <p:cNvPr id="14" name="组合 13">
              <a:extLst>
                <a:ext uri="{FF2B5EF4-FFF2-40B4-BE49-F238E27FC236}">
                  <a16:creationId xmlns:a16="http://schemas.microsoft.com/office/drawing/2014/main" id="{C2813DB1-2BAF-454E-34C3-AC6A8CA20DBB}"/>
                </a:ext>
              </a:extLst>
            </p:cNvPr>
            <p:cNvGrpSpPr/>
            <p:nvPr/>
          </p:nvGrpSpPr>
          <p:grpSpPr>
            <a:xfrm>
              <a:off x="5837601" y="2130216"/>
              <a:ext cx="6080418" cy="4356312"/>
              <a:chOff x="5837601" y="2130216"/>
              <a:chExt cx="6080418" cy="4356312"/>
            </a:xfrm>
          </p:grpSpPr>
          <p:pic>
            <p:nvPicPr>
              <p:cNvPr id="18" name="图片 17">
                <a:extLst>
                  <a:ext uri="{FF2B5EF4-FFF2-40B4-BE49-F238E27FC236}">
                    <a16:creationId xmlns:a16="http://schemas.microsoft.com/office/drawing/2014/main" id="{68B321CA-0DC4-F4D0-0ED3-38900BCDCB9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37601" y="2130216"/>
                <a:ext cx="6080418" cy="4356312"/>
              </a:xfrm>
              <a:prstGeom prst="rect">
                <a:avLst/>
              </a:prstGeom>
            </p:spPr>
          </p:pic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AB3C2DC5-8952-F0D0-699D-15014B8D8887}"/>
                  </a:ext>
                </a:extLst>
              </p:cNvPr>
              <p:cNvSpPr txBox="1"/>
              <p:nvPr/>
            </p:nvSpPr>
            <p:spPr>
              <a:xfrm>
                <a:off x="8507379" y="3509628"/>
                <a:ext cx="1727963" cy="84204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1600" b="1" dirty="0"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Saddle-node bifurcation</a:t>
                </a:r>
                <a:endPara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5" name="云形 14">
              <a:extLst>
                <a:ext uri="{FF2B5EF4-FFF2-40B4-BE49-F238E27FC236}">
                  <a16:creationId xmlns:a16="http://schemas.microsoft.com/office/drawing/2014/main" id="{A534196B-19B3-EE46-5509-9B56A1FCC089}"/>
                </a:ext>
              </a:extLst>
            </p:cNvPr>
            <p:cNvSpPr/>
            <p:nvPr/>
          </p:nvSpPr>
          <p:spPr>
            <a:xfrm>
              <a:off x="10657674" y="3641976"/>
              <a:ext cx="478803" cy="699255"/>
            </a:xfrm>
            <a:prstGeom prst="cloud">
              <a:avLst/>
            </a:prstGeom>
            <a:solidFill>
              <a:srgbClr val="00B0F0">
                <a:alpha val="3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28" name="文本框 27">
            <a:extLst>
              <a:ext uri="{FF2B5EF4-FFF2-40B4-BE49-F238E27FC236}">
                <a16:creationId xmlns:a16="http://schemas.microsoft.com/office/drawing/2014/main" id="{0804BA1A-366E-4DD0-9754-AE74A690A4FB}"/>
              </a:ext>
            </a:extLst>
          </p:cNvPr>
          <p:cNvSpPr txBox="1"/>
          <p:nvPr/>
        </p:nvSpPr>
        <p:spPr>
          <a:xfrm>
            <a:off x="407773" y="1962353"/>
            <a:ext cx="66115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u"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Topological structure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of phase space</a:t>
            </a:r>
            <a:endParaRPr lang="zh-CN" altLang="en-US" dirty="0"/>
          </a:p>
        </p:txBody>
      </p:sp>
      <p:pic>
        <p:nvPicPr>
          <p:cNvPr id="30" name="图片 29">
            <a:extLst>
              <a:ext uri="{FF2B5EF4-FFF2-40B4-BE49-F238E27FC236}">
                <a16:creationId xmlns:a16="http://schemas.microsoft.com/office/drawing/2014/main" id="{D5E7ACDF-7F64-4DAE-A046-CB8C8E7F91C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437"/>
          <a:stretch/>
        </p:blipFill>
        <p:spPr>
          <a:xfrm>
            <a:off x="8884676" y="4081973"/>
            <a:ext cx="2864411" cy="1778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10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75"/>
    </mc:Choice>
    <mc:Fallback xmlns="">
      <p:transition spd="slow" advTm="150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" name="直接连接符 26">
            <a:extLst>
              <a:ext uri="{FF2B5EF4-FFF2-40B4-BE49-F238E27FC236}">
                <a16:creationId xmlns:a16="http://schemas.microsoft.com/office/drawing/2014/main" id="{F3D8E920-B313-427C-98C6-CDCA872C36AA}"/>
              </a:ext>
            </a:extLst>
          </p:cNvPr>
          <p:cNvCxnSpPr>
            <a:cxnSpLocks/>
          </p:cNvCxnSpPr>
          <p:nvPr/>
        </p:nvCxnSpPr>
        <p:spPr>
          <a:xfrm flipV="1">
            <a:off x="0" y="740516"/>
            <a:ext cx="12192000" cy="13228"/>
          </a:xfrm>
          <a:prstGeom prst="line">
            <a:avLst/>
          </a:prstGeom>
          <a:ln w="114300">
            <a:gradFill flip="none" rotWithShape="1">
              <a:gsLst>
                <a:gs pos="0">
                  <a:srgbClr val="C00000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灯片编号占位符 3">
            <a:extLst>
              <a:ext uri="{FF2B5EF4-FFF2-40B4-BE49-F238E27FC236}">
                <a16:creationId xmlns:a16="http://schemas.microsoft.com/office/drawing/2014/main" id="{9E1BD257-EF30-484A-9FCD-EB0FC40B48EC}"/>
              </a:ext>
            </a:extLst>
          </p:cNvPr>
          <p:cNvSpPr txBox="1">
            <a:spLocks/>
          </p:cNvSpPr>
          <p:nvPr/>
        </p:nvSpPr>
        <p:spPr>
          <a:xfrm>
            <a:off x="10902462" y="6356350"/>
            <a:ext cx="4513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4506697-37A7-41F6-80FC-6D25E3E6F39F}" type="slidenum">
              <a:rPr lang="zh-CN" altLang="en-US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fld>
            <a:endParaRPr lang="zh-CN" alt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38572C8A-5FD0-450B-9423-966384B3D47D}"/>
              </a:ext>
            </a:extLst>
          </p:cNvPr>
          <p:cNvSpPr txBox="1"/>
          <p:nvPr/>
        </p:nvSpPr>
        <p:spPr>
          <a:xfrm>
            <a:off x="545795" y="184758"/>
            <a:ext cx="1187366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Dynamics governed by phase-space topology - Examples on Earth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39CABF5D-D6EE-10FE-4836-642FA2198B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2500" y="1295079"/>
            <a:ext cx="3770734" cy="4965621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97DA56DF-B8F0-4176-BF8F-57EAB203BC6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969"/>
          <a:stretch/>
        </p:blipFill>
        <p:spPr>
          <a:xfrm>
            <a:off x="1708389" y="1404742"/>
            <a:ext cx="3620960" cy="2676525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6F0C5514-6F9B-410C-BD06-43DD8468FC2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959" y="4118613"/>
            <a:ext cx="3681267" cy="2626410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A7147802-9817-4218-ACA1-01A5BA5A652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8600" y="1295079"/>
            <a:ext cx="4224634" cy="5056095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E5613EFD-FB07-4F99-84CC-9F7F96F529B1}"/>
              </a:ext>
            </a:extLst>
          </p:cNvPr>
          <p:cNvSpPr txBox="1"/>
          <p:nvPr/>
        </p:nvSpPr>
        <p:spPr>
          <a:xfrm>
            <a:off x="5842240" y="6196518"/>
            <a:ext cx="620052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Y. </a:t>
            </a:r>
            <a:r>
              <a:rPr lang="en-US" altLang="zh-CN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Forterre</a:t>
            </a:r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et al., How the Venus flytrap snaps, Nature, 433, 421 (2005).</a:t>
            </a:r>
            <a:endParaRPr lang="zh-CN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3E1AF22C-2347-481B-9EE5-34F734E4AD36}"/>
              </a:ext>
            </a:extLst>
          </p:cNvPr>
          <p:cNvSpPr txBox="1"/>
          <p:nvPr/>
        </p:nvSpPr>
        <p:spPr>
          <a:xfrm>
            <a:off x="130629" y="701764"/>
            <a:ext cx="12006942" cy="661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>
              <a:lnSpc>
                <a:spcPct val="150000"/>
              </a:lnSpc>
              <a:buFont typeface="Wingdings" panose="05000000000000000000" pitchFamily="2" charset="2"/>
              <a:buChar char="u"/>
              <a:defRPr/>
            </a:pPr>
            <a:r>
              <a:rPr lang="en-US" altLang="zh-CN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Topology-induced nonlinear dynamics </a:t>
            </a:r>
            <a:r>
              <a:rPr lang="en-US" altLang="zh-CN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(linearization fails) </a:t>
            </a:r>
            <a:r>
              <a:rPr lang="en-US" altLang="zh-CN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 ubiquitous in nature</a:t>
            </a:r>
            <a:endParaRPr kumimoji="0" lang="en-US" altLang="zh-C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5891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75"/>
    </mc:Choice>
    <mc:Fallback xmlns="">
      <p:transition spd="slow" advTm="150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83E55BD4-AA2B-1A9E-55A0-E7B969BD56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9486" y="1222225"/>
            <a:ext cx="3757897" cy="4105676"/>
          </a:xfrm>
          <a:prstGeom prst="rect">
            <a:avLst/>
          </a:prstGeom>
        </p:spPr>
      </p:pic>
      <p:grpSp>
        <p:nvGrpSpPr>
          <p:cNvPr id="12" name="组合 11">
            <a:extLst>
              <a:ext uri="{FF2B5EF4-FFF2-40B4-BE49-F238E27FC236}">
                <a16:creationId xmlns:a16="http://schemas.microsoft.com/office/drawing/2014/main" id="{1AE8F7BE-ADA9-3A55-A3ED-585541643A06}"/>
              </a:ext>
            </a:extLst>
          </p:cNvPr>
          <p:cNvGrpSpPr/>
          <p:nvPr/>
        </p:nvGrpSpPr>
        <p:grpSpPr>
          <a:xfrm>
            <a:off x="4605374" y="3843375"/>
            <a:ext cx="3956033" cy="2926008"/>
            <a:chOff x="5539777" y="3576469"/>
            <a:chExt cx="4207851" cy="3200848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B175C394-9BC2-55DA-95E1-01F933086E1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539777" y="3576469"/>
              <a:ext cx="4207851" cy="3200848"/>
            </a:xfrm>
            <a:prstGeom prst="rect">
              <a:avLst/>
            </a:prstGeom>
          </p:spPr>
        </p:pic>
        <p:sp>
          <p:nvSpPr>
            <p:cNvPr id="11" name="文本框 10">
              <a:extLst>
                <a:ext uri="{FF2B5EF4-FFF2-40B4-BE49-F238E27FC236}">
                  <a16:creationId xmlns:a16="http://schemas.microsoft.com/office/drawing/2014/main" id="{F081ABD7-16AD-49CE-8313-23F4C659579C}"/>
                </a:ext>
              </a:extLst>
            </p:cNvPr>
            <p:cNvSpPr txBox="1"/>
            <p:nvPr/>
          </p:nvSpPr>
          <p:spPr>
            <a:xfrm>
              <a:off x="6159645" y="5659240"/>
              <a:ext cx="2123506" cy="673372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pPr lvl="0">
                <a:defRPr/>
              </a:pPr>
              <a:r>
                <a:rPr lang="en-US" altLang="zh-CN" sz="16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snap-through </a:t>
              </a:r>
            </a:p>
            <a:p>
              <a:pPr lvl="0">
                <a:defRPr/>
              </a:pPr>
              <a:r>
                <a:rPr lang="en-US" altLang="zh-CN" sz="16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power-law</a:t>
              </a:r>
              <a:r>
                <a:rPr lang="en-US" altLang="zh-CN" sz="1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b="1" i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</a:t>
              </a:r>
              <a:r>
                <a:rPr lang="en-US" altLang="zh-CN" b="1" i="1" baseline="-250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  <a:r>
                <a:rPr lang="en-US" altLang="zh-CN" b="1" i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~</a:t>
              </a:r>
              <a:r>
                <a:rPr lang="el-GR" altLang="zh-CN" b="1" i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Δμ</a:t>
              </a:r>
              <a:r>
                <a:rPr lang="zh-CN" altLang="en-US" b="1" i="1" baseline="300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b="1" i="1" baseline="300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-1/4</a:t>
              </a:r>
              <a:r>
                <a:rPr lang="el-GR" altLang="zh-CN" b="1" i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zh-CN" altLang="en-US" sz="16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cxnSp>
        <p:nvCxnSpPr>
          <p:cNvPr id="27" name="直接连接符 26">
            <a:extLst>
              <a:ext uri="{FF2B5EF4-FFF2-40B4-BE49-F238E27FC236}">
                <a16:creationId xmlns:a16="http://schemas.microsoft.com/office/drawing/2014/main" id="{F3D8E920-B313-427C-98C6-CDCA872C36AA}"/>
              </a:ext>
            </a:extLst>
          </p:cNvPr>
          <p:cNvCxnSpPr>
            <a:cxnSpLocks/>
          </p:cNvCxnSpPr>
          <p:nvPr/>
        </p:nvCxnSpPr>
        <p:spPr>
          <a:xfrm flipV="1">
            <a:off x="0" y="740516"/>
            <a:ext cx="12192000" cy="13228"/>
          </a:xfrm>
          <a:prstGeom prst="line">
            <a:avLst/>
          </a:prstGeom>
          <a:ln w="114300">
            <a:gradFill flip="none" rotWithShape="1">
              <a:gsLst>
                <a:gs pos="0">
                  <a:srgbClr val="C00000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灯片编号占位符 3">
            <a:extLst>
              <a:ext uri="{FF2B5EF4-FFF2-40B4-BE49-F238E27FC236}">
                <a16:creationId xmlns:a16="http://schemas.microsoft.com/office/drawing/2014/main" id="{9E1BD257-EF30-484A-9FCD-EB0FC40B48EC}"/>
              </a:ext>
            </a:extLst>
          </p:cNvPr>
          <p:cNvSpPr txBox="1">
            <a:spLocks/>
          </p:cNvSpPr>
          <p:nvPr/>
        </p:nvSpPr>
        <p:spPr>
          <a:xfrm>
            <a:off x="10902462" y="6356350"/>
            <a:ext cx="4513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4506697-37A7-41F6-80FC-6D25E3E6F39F}" type="slidenum">
              <a:rPr lang="zh-CN" altLang="en-US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fld>
            <a:endParaRPr lang="zh-CN" alt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2F9AB3E4-6D04-434B-B81D-20A65C9211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639" y="1328807"/>
            <a:ext cx="5147504" cy="2514568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FB5677CD-2B5A-46E5-B9F9-8C856E4C9A80}"/>
              </a:ext>
            </a:extLst>
          </p:cNvPr>
          <p:cNvSpPr txBox="1"/>
          <p:nvPr/>
        </p:nvSpPr>
        <p:spPr>
          <a:xfrm>
            <a:off x="8703093" y="5306379"/>
            <a:ext cx="3272604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M. Gomez, et al.,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Critical slowing down in purely elastic ’snap-through’ instabilities,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Nature Physics, 13, 142 (2017).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2169F51F-3651-FE5B-5D8F-3E3A4519EFF2}"/>
                  </a:ext>
                </a:extLst>
              </p:cNvPr>
              <p:cNvSpPr txBox="1"/>
              <p:nvPr/>
            </p:nvSpPr>
            <p:spPr>
              <a:xfrm>
                <a:off x="6096000" y="2329205"/>
                <a:ext cx="2264328" cy="833433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altLang="zh-CN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kumimoji="0" lang="en-US" altLang="zh-CN" sz="2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kumimoji="0" lang="en-US" altLang="zh-CN" sz="2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kumimoji="0" lang="en-US" altLang="zh-CN" sz="2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kumimoji="0" lang="en-US" altLang="zh-CN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kumimoji="0" lang="en-US" altLang="zh-CN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kumimoji="0" lang="en-US" altLang="zh-CN" sz="2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kumimoji="0" lang="en-US" altLang="zh-CN" sz="2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kumimoji="0" lang="en-US" altLang="zh-CN" sz="2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kumimoji="0" lang="en-US" altLang="zh-CN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kumimoji="0" lang="en-US" altLang="zh-CN" sz="24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Δ</m:t>
                      </m:r>
                      <m:r>
                        <a:rPr kumimoji="0" lang="en-US" altLang="zh-CN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𝜇</m:t>
                      </m:r>
                      <m:r>
                        <a:rPr kumimoji="0" lang="en-US" altLang="zh-CN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sSup>
                        <m:sSupPr>
                          <m:ctrlPr>
                            <a:rPr kumimoji="0" lang="en-US" altLang="zh-CN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kumimoji="0" lang="en-US" altLang="zh-CN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p>
                          <m:r>
                            <a:rPr kumimoji="0" lang="en-US" altLang="zh-CN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2169F51F-3651-FE5B-5D8F-3E3A4519EF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2329205"/>
                <a:ext cx="2264328" cy="83343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图片 5">
            <a:extLst>
              <a:ext uri="{FF2B5EF4-FFF2-40B4-BE49-F238E27FC236}">
                <a16:creationId xmlns:a16="http://schemas.microsoft.com/office/drawing/2014/main" id="{872E9C02-5C94-4DE7-9FCC-EA932EC6A0A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444" y="3936976"/>
            <a:ext cx="3231076" cy="2921024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2E381332-2EF9-4830-8A31-07D094888310}"/>
              </a:ext>
            </a:extLst>
          </p:cNvPr>
          <p:cNvSpPr txBox="1"/>
          <p:nvPr/>
        </p:nvSpPr>
        <p:spPr>
          <a:xfrm>
            <a:off x="8561407" y="4504119"/>
            <a:ext cx="1356716" cy="73866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endParaRPr lang="en-US" altLang="zh-CN" sz="2400" dirty="0"/>
          </a:p>
          <a:p>
            <a:endParaRPr lang="zh-CN" altLang="en-US" dirty="0"/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9B495A22-3AD6-4BD6-8300-8DE77A894422}"/>
              </a:ext>
            </a:extLst>
          </p:cNvPr>
          <p:cNvSpPr txBox="1"/>
          <p:nvPr/>
        </p:nvSpPr>
        <p:spPr>
          <a:xfrm>
            <a:off x="130629" y="701764"/>
            <a:ext cx="12006942" cy="661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>
              <a:lnSpc>
                <a:spcPct val="150000"/>
              </a:lnSpc>
              <a:buFont typeface="Wingdings" panose="05000000000000000000" pitchFamily="2" charset="2"/>
              <a:buChar char="u"/>
              <a:defRPr/>
            </a:pPr>
            <a:r>
              <a:rPr lang="en-US" altLang="zh-CN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Topology-induced nonlinear dynamics </a:t>
            </a:r>
            <a:r>
              <a:rPr lang="en-US" altLang="zh-CN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(linearization fails) </a:t>
            </a:r>
            <a:r>
              <a:rPr lang="en-US" altLang="zh-CN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 ubiquitous in nature</a:t>
            </a:r>
            <a:endParaRPr kumimoji="0" lang="en-US" altLang="zh-C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909DCB1E-1987-D1F8-3C9C-2043DDB53DFD}"/>
              </a:ext>
            </a:extLst>
          </p:cNvPr>
          <p:cNvSpPr txBox="1"/>
          <p:nvPr/>
        </p:nvSpPr>
        <p:spPr>
          <a:xfrm>
            <a:off x="545795" y="184758"/>
            <a:ext cx="1187366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Dynamics governed by phase-space topology - Examples on Earth</a:t>
            </a:r>
          </a:p>
        </p:txBody>
      </p:sp>
    </p:spTree>
    <p:extLst>
      <p:ext uri="{BB962C8B-B14F-4D97-AF65-F5344CB8AC3E}">
        <p14:creationId xmlns:p14="http://schemas.microsoft.com/office/powerpoint/2010/main" val="934106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75"/>
    </mc:Choice>
    <mc:Fallback xmlns="">
      <p:transition spd="slow" advTm="150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2" grpId="0" animBg="1"/>
      <p:bldP spid="1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" name="直接连接符 26">
            <a:extLst>
              <a:ext uri="{FF2B5EF4-FFF2-40B4-BE49-F238E27FC236}">
                <a16:creationId xmlns:a16="http://schemas.microsoft.com/office/drawing/2014/main" id="{F3D8E920-B313-427C-98C6-CDCA872C36AA}"/>
              </a:ext>
            </a:extLst>
          </p:cNvPr>
          <p:cNvCxnSpPr>
            <a:cxnSpLocks/>
          </p:cNvCxnSpPr>
          <p:nvPr/>
        </p:nvCxnSpPr>
        <p:spPr>
          <a:xfrm flipV="1">
            <a:off x="0" y="740516"/>
            <a:ext cx="12192000" cy="13228"/>
          </a:xfrm>
          <a:prstGeom prst="line">
            <a:avLst/>
          </a:prstGeom>
          <a:ln w="114300">
            <a:gradFill flip="none" rotWithShape="1">
              <a:gsLst>
                <a:gs pos="0">
                  <a:srgbClr val="C00000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灯片编号占位符 3">
            <a:extLst>
              <a:ext uri="{FF2B5EF4-FFF2-40B4-BE49-F238E27FC236}">
                <a16:creationId xmlns:a16="http://schemas.microsoft.com/office/drawing/2014/main" id="{CE5434FF-239B-45EE-BF33-D3C4AB36F840}"/>
              </a:ext>
            </a:extLst>
          </p:cNvPr>
          <p:cNvSpPr txBox="1">
            <a:spLocks/>
          </p:cNvSpPr>
          <p:nvPr/>
        </p:nvSpPr>
        <p:spPr>
          <a:xfrm>
            <a:off x="10902462" y="6356350"/>
            <a:ext cx="4513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4506697-37A7-41F6-80FC-6D25E3E6F39F}" type="slidenum">
              <a:rPr lang="zh-CN" altLang="en-US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fld>
            <a:endParaRPr lang="zh-CN" alt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7D347E6C-561E-42EB-B007-48EC10A28705}"/>
              </a:ext>
            </a:extLst>
          </p:cNvPr>
          <p:cNvSpPr txBox="1"/>
          <p:nvPr/>
        </p:nvSpPr>
        <p:spPr>
          <a:xfrm>
            <a:off x="704319" y="869900"/>
            <a:ext cx="1140059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u"/>
              <a:defRPr/>
            </a:pPr>
            <a:r>
              <a:rPr lang="en-US" altLang="zh-CN" sz="2800" dirty="0"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Intrinsic nonlinear phenomena </a:t>
            </a:r>
            <a:r>
              <a:rPr lang="en-US" altLang="zh-CN" sz="2400" dirty="0"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(Ecosystems/Climate/Society/Neuroscience……)</a:t>
            </a:r>
            <a:endParaRPr lang="en-US" altLang="zh-CN" sz="3200" dirty="0"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E44F9F7D-D84B-4EAD-97D5-EEC38A9BEE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9108" y="1458262"/>
            <a:ext cx="7511158" cy="4407306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0A99FB6B-127C-4770-A436-8EA9A6EEEB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388" y="1523576"/>
            <a:ext cx="3431074" cy="5064919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CF82E2FE-4DF3-4FC0-8CC5-646D385DA515}"/>
              </a:ext>
            </a:extLst>
          </p:cNvPr>
          <p:cNvSpPr txBox="1"/>
          <p:nvPr/>
        </p:nvSpPr>
        <p:spPr>
          <a:xfrm>
            <a:off x="4580585" y="5706369"/>
            <a:ext cx="498142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M. </a:t>
            </a:r>
            <a:r>
              <a:rPr lang="en-US" altLang="zh-C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Scheffer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et al.,, Nature, 413, 591 (2001)</a:t>
            </a:r>
          </a:p>
          <a:p>
            <a:r>
              <a:rPr lang="fr-FR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R. B. Alley, et al.,. Science 299, 2005–2010 (2003)</a:t>
            </a:r>
            <a:endParaRPr lang="en-US" altLang="zh-C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M. </a:t>
            </a:r>
            <a:r>
              <a:rPr lang="en-US" altLang="zh-C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Scheffer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et al.,, Nature, 461, 53 (2009)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75851E6F-92B3-7450-FCF4-2458920CF395}"/>
              </a:ext>
            </a:extLst>
          </p:cNvPr>
          <p:cNvSpPr txBox="1"/>
          <p:nvPr/>
        </p:nvSpPr>
        <p:spPr>
          <a:xfrm>
            <a:off x="545795" y="184758"/>
            <a:ext cx="1187366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Dynamics governed by phase-space topology - Examples on Earth</a:t>
            </a:r>
          </a:p>
        </p:txBody>
      </p:sp>
    </p:spTree>
    <p:extLst>
      <p:ext uri="{BB962C8B-B14F-4D97-AF65-F5344CB8AC3E}">
        <p14:creationId xmlns:p14="http://schemas.microsoft.com/office/powerpoint/2010/main" val="2169406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75"/>
    </mc:Choice>
    <mc:Fallback xmlns="">
      <p:transition spd="slow" advTm="15075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" name="直接连接符 26">
            <a:extLst>
              <a:ext uri="{FF2B5EF4-FFF2-40B4-BE49-F238E27FC236}">
                <a16:creationId xmlns:a16="http://schemas.microsoft.com/office/drawing/2014/main" id="{F3D8E920-B313-427C-98C6-CDCA872C36AA}"/>
              </a:ext>
            </a:extLst>
          </p:cNvPr>
          <p:cNvCxnSpPr>
            <a:cxnSpLocks/>
          </p:cNvCxnSpPr>
          <p:nvPr/>
        </p:nvCxnSpPr>
        <p:spPr>
          <a:xfrm flipV="1">
            <a:off x="0" y="740516"/>
            <a:ext cx="12192000" cy="13228"/>
          </a:xfrm>
          <a:prstGeom prst="line">
            <a:avLst/>
          </a:prstGeom>
          <a:ln w="114300">
            <a:gradFill flip="none" rotWithShape="1">
              <a:gsLst>
                <a:gs pos="0">
                  <a:srgbClr val="C00000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灯片编号占位符 3">
            <a:extLst>
              <a:ext uri="{FF2B5EF4-FFF2-40B4-BE49-F238E27FC236}">
                <a16:creationId xmlns:a16="http://schemas.microsoft.com/office/drawing/2014/main" id="{CE5434FF-239B-45EE-BF33-D3C4AB36F840}"/>
              </a:ext>
            </a:extLst>
          </p:cNvPr>
          <p:cNvSpPr txBox="1">
            <a:spLocks/>
          </p:cNvSpPr>
          <p:nvPr/>
        </p:nvSpPr>
        <p:spPr>
          <a:xfrm>
            <a:off x="10902462" y="6356350"/>
            <a:ext cx="4513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4506697-37A7-41F6-80FC-6D25E3E6F39F}" type="slidenum">
              <a:rPr lang="zh-CN" altLang="en-US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fld>
            <a:endParaRPr lang="zh-CN" alt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88BD5334-0656-4648-A2EC-E8D89A1BDEA3}"/>
              </a:ext>
            </a:extLst>
          </p:cNvPr>
          <p:cNvSpPr txBox="1"/>
          <p:nvPr/>
        </p:nvSpPr>
        <p:spPr>
          <a:xfrm>
            <a:off x="545795" y="184758"/>
            <a:ext cx="1106622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Dynamics governed by phase-space topology - Examples in Gravity</a:t>
            </a:r>
          </a:p>
        </p:txBody>
      </p:sp>
      <p:grpSp>
        <p:nvGrpSpPr>
          <p:cNvPr id="10" name="组合 9">
            <a:extLst>
              <a:ext uri="{FF2B5EF4-FFF2-40B4-BE49-F238E27FC236}">
                <a16:creationId xmlns:a16="http://schemas.microsoft.com/office/drawing/2014/main" id="{841E09A6-2885-4ED3-A327-BB28D7246EA9}"/>
              </a:ext>
            </a:extLst>
          </p:cNvPr>
          <p:cNvGrpSpPr/>
          <p:nvPr/>
        </p:nvGrpSpPr>
        <p:grpSpPr>
          <a:xfrm>
            <a:off x="4050349" y="1716705"/>
            <a:ext cx="4417950" cy="304075"/>
            <a:chOff x="4050349" y="1716705"/>
            <a:chExt cx="4417950" cy="304075"/>
          </a:xfrm>
        </p:grpSpPr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19884E94-BE94-4D5F-84DC-97E88CFD10A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50349" y="1765796"/>
              <a:ext cx="266574" cy="254984"/>
            </a:xfrm>
            <a:prstGeom prst="rect">
              <a:avLst/>
            </a:prstGeom>
          </p:spPr>
        </p:pic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EF84037B-5C0E-4852-A269-BAA56C6DA65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01725" y="1716705"/>
              <a:ext cx="266574" cy="254984"/>
            </a:xfrm>
            <a:prstGeom prst="rect">
              <a:avLst/>
            </a:prstGeom>
          </p:spPr>
        </p:pic>
      </p:grpSp>
      <p:sp>
        <p:nvSpPr>
          <p:cNvPr id="16" name="文本框 15">
            <a:extLst>
              <a:ext uri="{FF2B5EF4-FFF2-40B4-BE49-F238E27FC236}">
                <a16:creationId xmlns:a16="http://schemas.microsoft.com/office/drawing/2014/main" id="{CBD83904-DEAB-4A5A-AE6D-EDBBA9E37F1F}"/>
              </a:ext>
            </a:extLst>
          </p:cNvPr>
          <p:cNvSpPr txBox="1"/>
          <p:nvPr/>
        </p:nvSpPr>
        <p:spPr>
          <a:xfrm>
            <a:off x="7872347" y="2142773"/>
            <a:ext cx="3933210" cy="209288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1200"/>
              </a:spcAft>
              <a:buFont typeface="Wingdings" panose="05000000000000000000" pitchFamily="2" charset="2"/>
              <a:buChar char="u"/>
              <a:defRPr/>
            </a:pPr>
            <a:r>
              <a:rPr lang="en-US" altLang="zh-CN" sz="2400" dirty="0">
                <a:solidFill>
                  <a:prstClr val="black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Linear perturbation theory governs the evolution away from bifurcation points</a:t>
            </a:r>
          </a:p>
          <a:p>
            <a:pPr marL="342900" lvl="0" indent="-342900" algn="just">
              <a:spcAft>
                <a:spcPts val="1200"/>
              </a:spcAft>
              <a:buFont typeface="Wingdings" panose="05000000000000000000" pitchFamily="2" charset="2"/>
              <a:buChar char="u"/>
              <a:defRPr/>
            </a:pPr>
            <a:r>
              <a:rPr lang="en-US" altLang="zh-CN" sz="2400" dirty="0">
                <a:solidFill>
                  <a:prstClr val="black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Nonlinear effects dominate in their vicinity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C4A4431F-78BA-4A96-9E72-966CF03BD496}"/>
                  </a:ext>
                </a:extLst>
              </p:cNvPr>
              <p:cNvSpPr txBox="1"/>
              <p:nvPr/>
            </p:nvSpPr>
            <p:spPr>
              <a:xfrm>
                <a:off x="7872347" y="4702466"/>
                <a:ext cx="2982450" cy="956929"/>
              </a:xfrm>
              <a:prstGeom prst="rect">
                <a:avLst/>
              </a:prstGeom>
              <a:solidFill>
                <a:srgbClr val="ECB2B2"/>
              </a:solidFill>
              <a:ln>
                <a:solidFill>
                  <a:srgbClr val="ECB2B2"/>
                </a:solidFill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altLang="zh-CN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kumimoji="0" lang="en-US" altLang="zh-CN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kumimoji="0" lang="en-US" altLang="zh-CN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kumimoji="0" lang="en-US" altLang="zh-CN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kumimoji="0" lang="en-US" altLang="zh-CN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kumimoji="0" lang="en-US" altLang="zh-CN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kumimoji="0" lang="en-US" altLang="zh-CN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kumimoji="0" lang="en-US" altLang="zh-CN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kumimoji="0" lang="en-US" altLang="zh-CN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kumimoji="0" lang="en-US" altLang="zh-CN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kumimoji="0" lang="en-US" altLang="zh-CN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𝜀</m:t>
                      </m:r>
                      <m:r>
                        <a:rPr kumimoji="0" lang="en-US" altLang="zh-CN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sSup>
                        <m:sSupPr>
                          <m:ctrlPr>
                            <a:rPr kumimoji="0" lang="en-US" altLang="zh-CN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kumimoji="0" lang="en-US" altLang="zh-CN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p>
                          <m:r>
                            <a:rPr kumimoji="0" lang="en-US" altLang="zh-CN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C4A4431F-78BA-4A96-9E72-966CF03BD4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72347" y="4702466"/>
                <a:ext cx="2982450" cy="95692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rgbClr val="ECB2B2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2487A599-4DE1-4466-990E-F12CCAA028A8}"/>
                  </a:ext>
                </a:extLst>
              </p:cNvPr>
              <p:cNvSpPr txBox="1"/>
              <p:nvPr/>
            </p:nvSpPr>
            <p:spPr>
              <a:xfrm>
                <a:off x="7872347" y="1038065"/>
                <a:ext cx="3683150" cy="819135"/>
              </a:xfrm>
              <a:prstGeom prst="rect">
                <a:avLst/>
              </a:prstGeom>
              <a:solidFill>
                <a:srgbClr val="B2E7FA"/>
              </a:solidFill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:r>
                  <a:rPr lang="zh-CN" altLang="en-US" sz="2800" dirty="0"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zh-CN" sz="28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800" b="0" i="1" smtClean="0">
                                <a:latin typeface="Cambria Math" panose="02040503050406030204" pitchFamily="18" charset="0"/>
                              </a:rPr>
                              <m:t>𝜕</m:t>
                            </m:r>
                          </m:e>
                          <m:sup>
                            <m:r>
                              <a:rPr lang="en-US" altLang="zh-CN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  <m:r>
                          <m:rPr>
                            <m:sty m:val="p"/>
                          </m:rPr>
                          <a:rPr lang="en-US" altLang="zh-CN" sz="2800" b="0" i="0" smtClean="0">
                            <a:latin typeface="Cambria Math" panose="02040503050406030204" pitchFamily="18" charset="0"/>
                          </a:rPr>
                          <m:t>Φ</m:t>
                        </m:r>
                      </m:num>
                      <m:den>
                        <m: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  <m:t>𝜕</m:t>
                        </m:r>
                        <m:sSup>
                          <m:sSupPr>
                            <m:ctrlPr>
                              <a:rPr lang="en-US" altLang="zh-CN" sz="28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8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en-US" altLang="zh-CN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altLang="zh-CN" sz="2800" b="0" i="0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altLang="zh-CN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zh-CN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800" i="1">
                                <a:latin typeface="Cambria Math" panose="02040503050406030204" pitchFamily="18" charset="0"/>
                              </a:rPr>
                              <m:t>𝜕</m:t>
                            </m:r>
                          </m:e>
                          <m:sup>
                            <m:r>
                              <a:rPr lang="en-US" altLang="zh-CN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800" i="1">
                            <a:latin typeface="Cambria Math" panose="02040503050406030204" pitchFamily="18" charset="0"/>
                          </a:rPr>
                          <m:t>𝛿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latin typeface="Cambria Math" panose="02040503050406030204" pitchFamily="18" charset="0"/>
                          </a:rPr>
                          <m:t>Φ</m:t>
                        </m:r>
                      </m:num>
                      <m:den>
                        <m:r>
                          <a:rPr lang="en-US" altLang="zh-CN" sz="2800" i="1">
                            <a:latin typeface="Cambria Math" panose="02040503050406030204" pitchFamily="18" charset="0"/>
                          </a:rPr>
                          <m:t>𝜕</m:t>
                        </m:r>
                        <m:sSubSup>
                          <m:sSubSupPr>
                            <m:ctrlPr>
                              <a:rPr lang="en-US" altLang="zh-CN" sz="2800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CN" sz="28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CN" sz="2800" b="0" i="1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b>
                          <m:sup>
                            <m:r>
                              <a:rPr lang="en-US" altLang="zh-CN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den>
                    </m:f>
                    <m:r>
                      <a:rPr lang="en-US" altLang="zh-CN" sz="28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2800" b="0" i="0" smtClean="0">
                            <a:latin typeface="Cambria Math" panose="02040503050406030204" pitchFamily="18" charset="0"/>
                          </a:rPr>
                          <m:t>eff</m:t>
                        </m:r>
                      </m:sub>
                    </m:sSub>
                    <m:r>
                      <a:rPr lang="en-US" altLang="zh-CN" sz="2800" b="0" i="0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altLang="zh-CN" sz="1600" i="1" dirty="0">
                  <a:solidFill>
                    <a:srgbClr val="000000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2487A599-4DE1-4466-990E-F12CCAA028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72347" y="1038065"/>
                <a:ext cx="3683150" cy="81913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" name="组合 7">
            <a:extLst>
              <a:ext uri="{FF2B5EF4-FFF2-40B4-BE49-F238E27FC236}">
                <a16:creationId xmlns:a16="http://schemas.microsoft.com/office/drawing/2014/main" id="{2982C000-B426-451B-B7F7-E97FFDC0136B}"/>
              </a:ext>
            </a:extLst>
          </p:cNvPr>
          <p:cNvGrpSpPr/>
          <p:nvPr/>
        </p:nvGrpSpPr>
        <p:grpSpPr>
          <a:xfrm>
            <a:off x="579983" y="1119837"/>
            <a:ext cx="6940731" cy="4997647"/>
            <a:chOff x="807619" y="1161275"/>
            <a:chExt cx="6940731" cy="4997647"/>
          </a:xfrm>
        </p:grpSpPr>
        <p:grpSp>
          <p:nvGrpSpPr>
            <p:cNvPr id="2" name="组合 1">
              <a:extLst>
                <a:ext uri="{FF2B5EF4-FFF2-40B4-BE49-F238E27FC236}">
                  <a16:creationId xmlns:a16="http://schemas.microsoft.com/office/drawing/2014/main" id="{B13B0F1F-D5CE-432B-9086-5A674BF8A08B}"/>
                </a:ext>
              </a:extLst>
            </p:cNvPr>
            <p:cNvGrpSpPr/>
            <p:nvPr/>
          </p:nvGrpSpPr>
          <p:grpSpPr>
            <a:xfrm>
              <a:off x="807619" y="1161275"/>
              <a:ext cx="6940731" cy="4997647"/>
              <a:chOff x="838200" y="1358703"/>
              <a:chExt cx="6940731" cy="4997647"/>
            </a:xfrm>
          </p:grpSpPr>
          <p:grpSp>
            <p:nvGrpSpPr>
              <p:cNvPr id="3" name="组合 2">
                <a:extLst>
                  <a:ext uri="{FF2B5EF4-FFF2-40B4-BE49-F238E27FC236}">
                    <a16:creationId xmlns:a16="http://schemas.microsoft.com/office/drawing/2014/main" id="{78077D4D-DA1C-188E-AAF4-BB1BCBE8838E}"/>
                  </a:ext>
                </a:extLst>
              </p:cNvPr>
              <p:cNvGrpSpPr/>
              <p:nvPr/>
            </p:nvGrpSpPr>
            <p:grpSpPr>
              <a:xfrm>
                <a:off x="838200" y="1358703"/>
                <a:ext cx="6940731" cy="4997647"/>
                <a:chOff x="8490064" y="3860538"/>
                <a:chExt cx="3610495" cy="3076231"/>
              </a:xfrm>
            </p:grpSpPr>
            <p:pic>
              <p:nvPicPr>
                <p:cNvPr id="4" name="图片 3">
                  <a:extLst>
                    <a:ext uri="{FF2B5EF4-FFF2-40B4-BE49-F238E27FC236}">
                      <a16:creationId xmlns:a16="http://schemas.microsoft.com/office/drawing/2014/main" id="{71DFC126-CBB0-D314-067B-E40DF748A6B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490064" y="3860538"/>
                  <a:ext cx="3610495" cy="3076231"/>
                </a:xfrm>
                <a:prstGeom prst="rect">
                  <a:avLst/>
                </a:prstGeom>
              </p:spPr>
            </p:pic>
            <p:sp>
              <p:nvSpPr>
                <p:cNvPr id="6" name="文本框 5">
                  <a:extLst>
                    <a:ext uri="{FF2B5EF4-FFF2-40B4-BE49-F238E27FC236}">
                      <a16:creationId xmlns:a16="http://schemas.microsoft.com/office/drawing/2014/main" id="{A0E91196-5DBA-665B-735A-79484EAAD9AC}"/>
                    </a:ext>
                  </a:extLst>
                </p:cNvPr>
                <p:cNvSpPr txBox="1"/>
                <p:nvPr/>
              </p:nvSpPr>
              <p:spPr>
                <a:xfrm rot="5400000">
                  <a:off x="11373878" y="4952598"/>
                  <a:ext cx="820601" cy="240153"/>
                </a:xfrm>
                <a:prstGeom prst="rect">
                  <a:avLst/>
                </a:prstGeom>
                <a:solidFill>
                  <a:srgbClr val="ECB2B2"/>
                </a:solidFill>
                <a:ln>
                  <a:solidFill>
                    <a:srgbClr val="FF0000"/>
                  </a:solidFill>
                </a:ln>
              </p:spPr>
              <p:txBody>
                <a:bodyPr wrap="square">
                  <a:spAutoFit/>
                </a:bodyPr>
                <a:lstStyle/>
                <a:p>
                  <a:pPr marR="0" lvl="0" algn="just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1200"/>
                    </a:spcAft>
                    <a:buClrTx/>
                    <a:buSzTx/>
                    <a:tabLst/>
                    <a:defRPr/>
                  </a:pPr>
                  <a:r>
                    <a:rPr lang="en-US" altLang="zh-CN" sz="2400" dirty="0"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等线" panose="02010600030101010101" pitchFamily="2" charset="-122"/>
                      <a:cs typeface="Times New Roman" panose="02020603050405020304" pitchFamily="18" charset="0"/>
                    </a:rPr>
                    <a:t>nonlinear</a:t>
                  </a:r>
                  <a:endParaRPr kumimoji="0" lang="en-US" altLang="zh-CN" sz="24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8" name="组合 17">
                <a:extLst>
                  <a:ext uri="{FF2B5EF4-FFF2-40B4-BE49-F238E27FC236}">
                    <a16:creationId xmlns:a16="http://schemas.microsoft.com/office/drawing/2014/main" id="{654C2DC1-01F9-491E-8EEA-2A8205830020}"/>
                  </a:ext>
                </a:extLst>
              </p:cNvPr>
              <p:cNvGrpSpPr/>
              <p:nvPr/>
            </p:nvGrpSpPr>
            <p:grpSpPr>
              <a:xfrm>
                <a:off x="6137652" y="2995542"/>
                <a:ext cx="1151322" cy="2280910"/>
                <a:chOff x="10572882" y="3361608"/>
                <a:chExt cx="1999062" cy="4011908"/>
              </a:xfrm>
            </p:grpSpPr>
            <p:sp>
              <p:nvSpPr>
                <p:cNvPr id="21" name="矩形 20">
                  <a:extLst>
                    <a:ext uri="{FF2B5EF4-FFF2-40B4-BE49-F238E27FC236}">
                      <a16:creationId xmlns:a16="http://schemas.microsoft.com/office/drawing/2014/main" id="{020C927D-4836-461A-9BE0-CDB3290B6C70}"/>
                    </a:ext>
                  </a:extLst>
                </p:cNvPr>
                <p:cNvSpPr/>
                <p:nvPr/>
              </p:nvSpPr>
              <p:spPr>
                <a:xfrm>
                  <a:off x="10964085" y="6710832"/>
                  <a:ext cx="1607859" cy="662684"/>
                </a:xfrm>
                <a:prstGeom prst="rect">
                  <a:avLst/>
                </a:prstGeom>
                <a:solidFill>
                  <a:srgbClr val="00B0F0">
                    <a:alpha val="30196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altLang="zh-CN" sz="2400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linear</a:t>
                  </a:r>
                  <a:endParaRPr lang="zh-CN" altLang="en-US" sz="24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2" name="云形 21">
                  <a:extLst>
                    <a:ext uri="{FF2B5EF4-FFF2-40B4-BE49-F238E27FC236}">
                      <a16:creationId xmlns:a16="http://schemas.microsoft.com/office/drawing/2014/main" id="{7A493E1F-4464-48B1-9F87-918124731B27}"/>
                    </a:ext>
                  </a:extLst>
                </p:cNvPr>
                <p:cNvSpPr/>
                <p:nvPr/>
              </p:nvSpPr>
              <p:spPr>
                <a:xfrm>
                  <a:off x="10572882" y="3361606"/>
                  <a:ext cx="782406" cy="1033382"/>
                </a:xfrm>
                <a:prstGeom prst="cloud">
                  <a:avLst/>
                </a:prstGeom>
                <a:solidFill>
                  <a:srgbClr val="C00000">
                    <a:alpha val="30196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/>
                </a:p>
              </p:txBody>
            </p:sp>
          </p:grpSp>
        </p:grpSp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A727598E-02E1-4387-91F7-4F095FD475BF}"/>
                </a:ext>
              </a:extLst>
            </p:cNvPr>
            <p:cNvSpPr/>
            <p:nvPr/>
          </p:nvSpPr>
          <p:spPr>
            <a:xfrm>
              <a:off x="3707040" y="4605823"/>
              <a:ext cx="973446" cy="376759"/>
            </a:xfrm>
            <a:prstGeom prst="rect">
              <a:avLst/>
            </a:prstGeom>
            <a:solidFill>
              <a:srgbClr val="00B0F0">
                <a:alpha val="3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linear</a:t>
              </a:r>
              <a:endParaRPr lang="zh-CN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342CED75-9EB8-4A54-B21B-941D33E14F53}"/>
                </a:ext>
              </a:extLst>
            </p:cNvPr>
            <p:cNvSpPr/>
            <p:nvPr/>
          </p:nvSpPr>
          <p:spPr>
            <a:xfrm>
              <a:off x="3668940" y="3846279"/>
              <a:ext cx="973446" cy="376759"/>
            </a:xfrm>
            <a:prstGeom prst="rect">
              <a:avLst/>
            </a:prstGeom>
            <a:solidFill>
              <a:srgbClr val="00B0F0">
                <a:alpha val="3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linear</a:t>
              </a:r>
              <a:endParaRPr lang="zh-CN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矩形 28">
              <a:extLst>
                <a:ext uri="{FF2B5EF4-FFF2-40B4-BE49-F238E27FC236}">
                  <a16:creationId xmlns:a16="http://schemas.microsoft.com/office/drawing/2014/main" id="{7E8F8C2B-6947-46CA-A8CC-4CAF7483D36A}"/>
                </a:ext>
              </a:extLst>
            </p:cNvPr>
            <p:cNvSpPr/>
            <p:nvPr/>
          </p:nvSpPr>
          <p:spPr>
            <a:xfrm>
              <a:off x="2746265" y="1954393"/>
              <a:ext cx="922675" cy="376759"/>
            </a:xfrm>
            <a:prstGeom prst="rect">
              <a:avLst/>
            </a:prstGeom>
            <a:solidFill>
              <a:srgbClr val="00B0F0">
                <a:alpha val="3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linear</a:t>
              </a:r>
              <a:endParaRPr lang="zh-CN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28EA79A6-BC7B-4247-ACC2-2CF8143D157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87889" y="2841182"/>
              <a:ext cx="3764468" cy="461493"/>
            </a:xfrm>
            <a:prstGeom prst="rect">
              <a:avLst/>
            </a:prstGeom>
          </p:spPr>
        </p:pic>
        <p:pic>
          <p:nvPicPr>
            <p:cNvPr id="30" name="图片 29">
              <a:extLst>
                <a:ext uri="{FF2B5EF4-FFF2-40B4-BE49-F238E27FC236}">
                  <a16:creationId xmlns:a16="http://schemas.microsoft.com/office/drawing/2014/main" id="{329E1A85-EAA9-4565-847F-73BBB97B0AE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87889" y="2463938"/>
              <a:ext cx="1728840" cy="461493"/>
            </a:xfrm>
            <a:prstGeom prst="rect">
              <a:avLst/>
            </a:prstGeom>
          </p:spPr>
        </p:pic>
        <p:pic>
          <p:nvPicPr>
            <p:cNvPr id="31" name="图片 30">
              <a:extLst>
                <a:ext uri="{FF2B5EF4-FFF2-40B4-BE49-F238E27FC236}">
                  <a16:creationId xmlns:a16="http://schemas.microsoft.com/office/drawing/2014/main" id="{D821E471-7BFF-4B28-A3B8-C8198D28A68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42386" y="2925431"/>
              <a:ext cx="1219941" cy="3256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00989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75"/>
    </mc:Choice>
    <mc:Fallback xmlns="">
      <p:transition spd="slow" advTm="150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内容占位符 2">
            <a:extLst>
              <a:ext uri="{FF2B5EF4-FFF2-40B4-BE49-F238E27FC236}">
                <a16:creationId xmlns:a16="http://schemas.microsoft.com/office/drawing/2014/main" id="{94FCCAB9-6B4D-4AA8-BA33-391191440DB4}"/>
              </a:ext>
            </a:extLst>
          </p:cNvPr>
          <p:cNvSpPr txBox="1">
            <a:spLocks/>
          </p:cNvSpPr>
          <p:nvPr/>
        </p:nvSpPr>
        <p:spPr>
          <a:xfrm>
            <a:off x="1240915" y="1606922"/>
            <a:ext cx="10355728" cy="456142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indent="-742950" algn="l">
              <a:buFont typeface="+mj-lt"/>
              <a:buAutoNum type="arabicPeriod"/>
            </a:pPr>
            <a:r>
              <a:rPr lang="en-US" altLang="zh-C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Black hole linear perturbation theory</a:t>
            </a:r>
            <a:endParaRPr lang="en-US" altLang="zh-C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l"/>
            <a:endParaRPr lang="en-US" altLang="zh-C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indent="-742950" algn="l">
              <a:buFont typeface="+mj-lt"/>
              <a:buAutoNum type="arabicPeriod"/>
            </a:pPr>
            <a:r>
              <a:rPr lang="en-US" altLang="zh-C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Nonlinear bottleneck in black hole relaxation</a:t>
            </a:r>
          </a:p>
          <a:p>
            <a:pPr marL="1028700" lvl="1" indent="-571500" algn="l">
              <a:buFont typeface="Wingdings" panose="05000000000000000000" pitchFamily="2" charset="2"/>
              <a:buChar char="Ø"/>
            </a:pP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Phenomena, theory and Observation</a:t>
            </a:r>
            <a:r>
              <a:rPr lang="zh-C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zh-CN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indent="-742950" algn="l">
              <a:lnSpc>
                <a:spcPct val="150000"/>
              </a:lnSpc>
              <a:buFont typeface="+mj-lt"/>
              <a:buAutoNum type="arabicPeriod"/>
            </a:pPr>
            <a:r>
              <a:rPr lang="en-US" altLang="zh-C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Dynamics governed by phase-space topology</a:t>
            </a:r>
          </a:p>
          <a:p>
            <a:pPr lvl="1" algn="l"/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zh-C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indent="-742950" algn="l">
              <a:buFont typeface="+mj-lt"/>
              <a:buAutoNum type="arabicPeriod"/>
            </a:pPr>
            <a:r>
              <a:rPr lang="en-US" altLang="zh-C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Summary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5E90C460-400B-4036-B7D3-BE680B9D7E0E}"/>
              </a:ext>
            </a:extLst>
          </p:cNvPr>
          <p:cNvSpPr txBox="1"/>
          <p:nvPr/>
        </p:nvSpPr>
        <p:spPr>
          <a:xfrm>
            <a:off x="1094327" y="598814"/>
            <a:ext cx="325891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5400" b="1" dirty="0">
                <a:solidFill>
                  <a:prstClr val="black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Outline</a:t>
            </a: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" name="灯片编号占位符 3">
            <a:extLst>
              <a:ext uri="{FF2B5EF4-FFF2-40B4-BE49-F238E27FC236}">
                <a16:creationId xmlns:a16="http://schemas.microsoft.com/office/drawing/2014/main" id="{731B98C5-CDBA-4D20-8540-E5461C391468}"/>
              </a:ext>
            </a:extLst>
          </p:cNvPr>
          <p:cNvSpPr txBox="1">
            <a:spLocks/>
          </p:cNvSpPr>
          <p:nvPr/>
        </p:nvSpPr>
        <p:spPr>
          <a:xfrm>
            <a:off x="10902462" y="6356350"/>
            <a:ext cx="4513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4506697-37A7-41F6-80FC-6D25E3E6F39F}" type="slidenum">
              <a:rPr lang="zh-CN" altLang="en-US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fld>
            <a:endParaRPr lang="zh-CN" alt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3938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9"/>
    </mc:Choice>
    <mc:Fallback xmlns="">
      <p:transition spd="slow" advTm="429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id="{EDA84208-3C56-468B-AB62-CC637529961B}"/>
              </a:ext>
            </a:extLst>
          </p:cNvPr>
          <p:cNvGrpSpPr/>
          <p:nvPr/>
        </p:nvGrpSpPr>
        <p:grpSpPr>
          <a:xfrm>
            <a:off x="8602737" y="3511423"/>
            <a:ext cx="3438612" cy="2731189"/>
            <a:chOff x="8602737" y="3429000"/>
            <a:chExt cx="3438612" cy="2731189"/>
          </a:xfrm>
        </p:grpSpPr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69B5DED8-33C9-405F-9B8B-65E2F4D7350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02737" y="3429000"/>
              <a:ext cx="3438612" cy="2731189"/>
            </a:xfrm>
            <a:prstGeom prst="rect">
              <a:avLst/>
            </a:prstGeom>
          </p:spPr>
        </p:pic>
        <p:sp>
          <p:nvSpPr>
            <p:cNvPr id="17" name="文本框 16">
              <a:extLst>
                <a:ext uri="{FF2B5EF4-FFF2-40B4-BE49-F238E27FC236}">
                  <a16:creationId xmlns:a16="http://schemas.microsoft.com/office/drawing/2014/main" id="{06B08AF3-09D9-4001-83ED-2A61DE41BA8E}"/>
                </a:ext>
              </a:extLst>
            </p:cNvPr>
            <p:cNvSpPr txBox="1"/>
            <p:nvPr/>
          </p:nvSpPr>
          <p:spPr>
            <a:xfrm>
              <a:off x="9878785" y="4850522"/>
              <a:ext cx="2030185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2400" dirty="0" err="1"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</a:rPr>
                <a:t>EdGB</a:t>
              </a:r>
              <a:endParaRPr lang="en-US" altLang="zh-CN" sz="2400" dirty="0"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endParaRPr>
            </a:p>
            <a:p>
              <a:r>
                <a:rPr kumimoji="0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</a:rPr>
                <a:t>F. Corelli , et al., PRL, 130, 091501 (2023)</a:t>
              </a:r>
              <a:endParaRPr lang="zh-CN" altLang="en-US" sz="2400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0CE0B80B-C312-49E1-AB85-54FCB10ED364}"/>
                  </a:ext>
                </a:extLst>
              </p:cNvPr>
              <p:cNvSpPr txBox="1"/>
              <p:nvPr/>
            </p:nvSpPr>
            <p:spPr>
              <a:xfrm>
                <a:off x="545795" y="863974"/>
                <a:ext cx="11363176" cy="256993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457200" marR="0" lvl="0" indent="-45720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1200"/>
                  </a:spcAft>
                  <a:buClrTx/>
                  <a:buSzTx/>
                  <a:buFont typeface="Wingdings" panose="05000000000000000000" pitchFamily="2" charset="2"/>
                  <a:buChar char="u"/>
                  <a:tabLst/>
                  <a:defRPr/>
                </a:pPr>
                <a:r>
                  <a:rPr lang="en-US" altLang="zh-CN" sz="28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Other gravity systems with saddle-node bifurcation structures (theoretical)</a:t>
                </a:r>
              </a:p>
              <a:p>
                <a:pPr marL="914400" lvl="1" indent="-457200">
                  <a:spcAft>
                    <a:spcPts val="600"/>
                  </a:spcAft>
                  <a:buFont typeface="Wingdings" panose="05000000000000000000" pitchFamily="2" charset="2"/>
                  <a:buChar char="p"/>
                  <a:defRPr/>
                </a:pPr>
                <a:r>
                  <a:rPr lang="en-US" altLang="zh-CN" sz="2800" dirty="0"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Hairy BH:  </a:t>
                </a:r>
                <a:r>
                  <a:rPr lang="zh-CN" altLang="en-US" sz="2000" dirty="0"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①</a:t>
                </a:r>
                <a:r>
                  <a:rPr lang="zh-CN" altLang="en-US" sz="2400" dirty="0"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dirty="0"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modified gravity:</a:t>
                </a:r>
                <a:r>
                  <a:rPr lang="zh-CN" altLang="en-US" sz="2400" dirty="0"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dirty="0" err="1"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sGB</a:t>
                </a:r>
                <a:r>
                  <a:rPr lang="en-US" altLang="zh-CN" sz="2400" dirty="0"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 gravity</a:t>
                </a:r>
                <a:r>
                  <a:rPr lang="zh-CN" altLang="en-US" sz="2400" dirty="0"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𝐼</m:t>
                    </m:r>
                    <m:r>
                      <a:rPr lang="en-US" altLang="zh-CN" sz="24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altLang="zh-CN" sz="24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altLang="zh-CN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𝛾</m:t>
                    </m:r>
                    <m:r>
                      <a:rPr lang="en-US" altLang="zh-CN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𝑅</m:t>
                    </m:r>
                  </m:oMath>
                </a14:m>
                <a:endParaRPr lang="en-US" altLang="zh-CN" sz="2400" dirty="0"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</a:endParaRPr>
              </a:p>
              <a:p>
                <a:pPr lvl="1">
                  <a:spcAft>
                    <a:spcPts val="600"/>
                  </a:spcAft>
                  <a:defRPr/>
                </a:pPr>
                <a:r>
                  <a:rPr lang="en-US" altLang="zh-CN" sz="2800" b="0" dirty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                     </a:t>
                </a:r>
                <a:r>
                  <a:rPr lang="zh-CN" altLang="en-US" sz="2000" b="0" dirty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②</a:t>
                </a:r>
                <a:r>
                  <a:rPr lang="zh-CN" altLang="en-US" sz="2400" b="0" dirty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GR + complex scalar: </a:t>
                </a:r>
                <a14:m>
                  <m:oMath xmlns:m="http://schemas.openxmlformats.org/officeDocument/2006/math">
                    <m:r>
                      <a:rPr lang="en-US" altLang="zh-CN" sz="24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altLang="zh-CN" sz="24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CN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𝜇</m:t>
                        </m:r>
                      </m:e>
                      <m:sup>
                        <m:r>
                          <a:rPr lang="en-US" altLang="zh-CN" sz="2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US" altLang="zh-CN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altLang="zh-CN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400" b="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𝜓</m:t>
                            </m:r>
                          </m:e>
                        </m:d>
                      </m:e>
                      <m:sup>
                        <m:r>
                          <a:rPr lang="en-US" altLang="zh-CN" sz="2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sz="24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altLang="zh-CN" sz="24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𝜆</m:t>
                    </m:r>
                    <m:sSup>
                      <m:sSupPr>
                        <m:ctrlPr>
                          <a:rPr lang="en-US" altLang="zh-CN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altLang="zh-CN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400" b="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𝜓</m:t>
                            </m:r>
                          </m:e>
                        </m:d>
                      </m:e>
                      <m:sup>
                        <m:r>
                          <a:rPr lang="en-US" altLang="zh-CN" sz="2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sup>
                    </m:sSup>
                    <m:r>
                      <a:rPr lang="en-US" altLang="zh-CN" sz="24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altLang="zh-CN" sz="24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𝜈</m:t>
                    </m:r>
                    <m:sSup>
                      <m:sSupPr>
                        <m:ctrlPr>
                          <a:rPr lang="en-US" altLang="zh-CN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altLang="zh-CN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400" b="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𝜓</m:t>
                            </m:r>
                          </m:e>
                        </m:d>
                      </m:e>
                      <m:sup>
                        <m:r>
                          <a:rPr lang="en-US" altLang="zh-CN" sz="2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</m:sup>
                    </m:sSup>
                  </m:oMath>
                </a14:m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(dark matter)</a:t>
                </a:r>
              </a:p>
              <a:p>
                <a:pPr marL="914400" lvl="1" indent="-457200">
                  <a:spcAft>
                    <a:spcPts val="600"/>
                  </a:spcAft>
                  <a:buFont typeface="Wingdings" panose="05000000000000000000" pitchFamily="2" charset="2"/>
                  <a:buChar char="p"/>
                  <a:defRPr/>
                </a:pPr>
                <a:r>
                  <a:rPr lang="en-US" altLang="zh-CN" sz="2800" dirty="0"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BH</a:t>
                </a:r>
                <a:r>
                  <a:rPr lang="zh-CN" altLang="en-US" sz="2800" dirty="0"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dirty="0"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evaporation </a:t>
                </a:r>
                <a:r>
                  <a:rPr lang="en-US" altLang="zh-CN" sz="2400" dirty="0"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(cosmic censorship)</a:t>
                </a:r>
              </a:p>
              <a:p>
                <a:pPr marL="914400" lvl="1" indent="-457200">
                  <a:spcAft>
                    <a:spcPts val="600"/>
                  </a:spcAft>
                  <a:buFont typeface="Wingdings" panose="05000000000000000000" pitchFamily="2" charset="2"/>
                  <a:buChar char="p"/>
                  <a:defRPr/>
                </a:pP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Higher-dimensional BH: Myers-Perry black hole/ring</a:t>
                </a:r>
              </a:p>
            </p:txBody>
          </p:sp>
        </mc:Choice>
        <mc:Fallback xmlns="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0CE0B80B-C312-49E1-AB85-54FCB10ED3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795" y="863974"/>
                <a:ext cx="11363176" cy="2569934"/>
              </a:xfrm>
              <a:prstGeom prst="rect">
                <a:avLst/>
              </a:prstGeom>
              <a:blipFill>
                <a:blip r:embed="rId4"/>
                <a:stretch>
                  <a:fillRect l="-966" t="-2613" b="-475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直接连接符 26">
            <a:extLst>
              <a:ext uri="{FF2B5EF4-FFF2-40B4-BE49-F238E27FC236}">
                <a16:creationId xmlns:a16="http://schemas.microsoft.com/office/drawing/2014/main" id="{F3D8E920-B313-427C-98C6-CDCA872C36AA}"/>
              </a:ext>
            </a:extLst>
          </p:cNvPr>
          <p:cNvCxnSpPr>
            <a:cxnSpLocks/>
          </p:cNvCxnSpPr>
          <p:nvPr/>
        </p:nvCxnSpPr>
        <p:spPr>
          <a:xfrm flipV="1">
            <a:off x="0" y="740516"/>
            <a:ext cx="12192000" cy="13228"/>
          </a:xfrm>
          <a:prstGeom prst="line">
            <a:avLst/>
          </a:prstGeom>
          <a:ln w="114300">
            <a:gradFill flip="none" rotWithShape="1">
              <a:gsLst>
                <a:gs pos="0">
                  <a:srgbClr val="C00000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灯片编号占位符 3">
            <a:extLst>
              <a:ext uri="{FF2B5EF4-FFF2-40B4-BE49-F238E27FC236}">
                <a16:creationId xmlns:a16="http://schemas.microsoft.com/office/drawing/2014/main" id="{C95B6A0A-3DC9-4617-BCAD-FB127C05ED6B}"/>
              </a:ext>
            </a:extLst>
          </p:cNvPr>
          <p:cNvSpPr txBox="1">
            <a:spLocks/>
          </p:cNvSpPr>
          <p:nvPr/>
        </p:nvSpPr>
        <p:spPr>
          <a:xfrm>
            <a:off x="10902462" y="6356350"/>
            <a:ext cx="4513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4506697-37A7-41F6-80FC-6D25E3E6F39F}" type="slidenum">
              <a:rPr lang="zh-CN" altLang="en-US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fld>
            <a:endParaRPr lang="zh-CN" alt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990BD3F9-0414-4435-8150-F543A6F37EBD}"/>
              </a:ext>
            </a:extLst>
          </p:cNvPr>
          <p:cNvSpPr txBox="1"/>
          <p:nvPr/>
        </p:nvSpPr>
        <p:spPr>
          <a:xfrm>
            <a:off x="283029" y="184758"/>
            <a:ext cx="1175831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Future Gravitational Theory</a:t>
            </a: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80150DD6-D542-4792-8A26-AC1B99E02B86}"/>
              </a:ext>
            </a:extLst>
          </p:cNvPr>
          <p:cNvGrpSpPr/>
          <p:nvPr/>
        </p:nvGrpSpPr>
        <p:grpSpPr>
          <a:xfrm>
            <a:off x="4344713" y="3621653"/>
            <a:ext cx="4258024" cy="2839340"/>
            <a:chOff x="6320748" y="3198228"/>
            <a:chExt cx="4892920" cy="3340684"/>
          </a:xfrm>
        </p:grpSpPr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50912D68-556D-4D79-B6FD-0B13AB9ABFD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20748" y="3198228"/>
              <a:ext cx="4892920" cy="3340684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文本框 13">
                  <a:extLst>
                    <a:ext uri="{FF2B5EF4-FFF2-40B4-BE49-F238E27FC236}">
                      <a16:creationId xmlns:a16="http://schemas.microsoft.com/office/drawing/2014/main" id="{6504A227-3003-451E-9CF8-229C991B84CC}"/>
                    </a:ext>
                  </a:extLst>
                </p:cNvPr>
                <p:cNvSpPr txBox="1"/>
                <p:nvPr/>
              </p:nvSpPr>
              <p:spPr>
                <a:xfrm>
                  <a:off x="9421586" y="5119858"/>
                  <a:ext cx="1322614" cy="543181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2400" dirty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等线" panose="02010600030101010101" pitchFamily="2" charset="-122"/>
                      <a:cs typeface="Times New Roman" panose="02020603050405020304" pitchFamily="18" charset="0"/>
                    </a:rPr>
                    <a:t>GR+</a:t>
                  </a:r>
                  <a:r>
                    <a:rPr lang="en-US" altLang="zh-CN" sz="2400" b="1" dirty="0">
                      <a:solidFill>
                        <a:schemeClr val="tx1"/>
                      </a:solidFill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altLang="zh-CN" sz="2400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𝜓</m:t>
                      </m:r>
                    </m:oMath>
                  </a14:m>
                  <a:endParaRPr lang="zh-CN" altLang="en-US" sz="24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4" name="文本框 13">
                  <a:extLst>
                    <a:ext uri="{FF2B5EF4-FFF2-40B4-BE49-F238E27FC236}">
                      <a16:creationId xmlns:a16="http://schemas.microsoft.com/office/drawing/2014/main" id="{6504A227-3003-451E-9CF8-229C991B84C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421586" y="5119858"/>
                  <a:ext cx="1322614" cy="543181"/>
                </a:xfrm>
                <a:prstGeom prst="rect">
                  <a:avLst/>
                </a:prstGeom>
                <a:blipFill>
                  <a:blip r:embed="rId6"/>
                  <a:stretch>
                    <a:fillRect l="-7937" t="-11842" b="-27632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" name="组合 1">
            <a:extLst>
              <a:ext uri="{FF2B5EF4-FFF2-40B4-BE49-F238E27FC236}">
                <a16:creationId xmlns:a16="http://schemas.microsoft.com/office/drawing/2014/main" id="{FFE45DBA-1F73-4FAA-9C43-AA2CBB5B4366}"/>
              </a:ext>
            </a:extLst>
          </p:cNvPr>
          <p:cNvGrpSpPr/>
          <p:nvPr/>
        </p:nvGrpSpPr>
        <p:grpSpPr>
          <a:xfrm>
            <a:off x="209007" y="3605445"/>
            <a:ext cx="4041864" cy="2812884"/>
            <a:chOff x="1286692" y="3644416"/>
            <a:chExt cx="4478202" cy="3028826"/>
          </a:xfrm>
        </p:grpSpPr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2C22D982-2B03-4B9D-869F-3D27F29F0CF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6692" y="3644416"/>
              <a:ext cx="4478202" cy="3028826"/>
            </a:xfrm>
            <a:prstGeom prst="rect">
              <a:avLst/>
            </a:prstGeom>
          </p:spPr>
        </p:pic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B5A4A9EC-F8ED-4078-9C01-4B256904E22D}"/>
                </a:ext>
              </a:extLst>
            </p:cNvPr>
            <p:cNvSpPr txBox="1"/>
            <p:nvPr/>
          </p:nvSpPr>
          <p:spPr>
            <a:xfrm>
              <a:off x="2137953" y="5017532"/>
              <a:ext cx="979320" cy="497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2400" dirty="0" err="1"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</a:rPr>
                <a:t>sGB</a:t>
              </a:r>
              <a:endParaRPr lang="zh-CN" altLang="en-US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905078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75"/>
    </mc:Choice>
    <mc:Fallback xmlns="">
      <p:transition spd="slow" advTm="15075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>
            <a:extLst>
              <a:ext uri="{FF2B5EF4-FFF2-40B4-BE49-F238E27FC236}">
                <a16:creationId xmlns:a16="http://schemas.microsoft.com/office/drawing/2014/main" id="{0CE0B80B-C312-49E1-AB85-54FCB10ED364}"/>
              </a:ext>
            </a:extLst>
          </p:cNvPr>
          <p:cNvSpPr txBox="1"/>
          <p:nvPr/>
        </p:nvSpPr>
        <p:spPr>
          <a:xfrm>
            <a:off x="545794" y="863974"/>
            <a:ext cx="11591777" cy="20467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u"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Other gravity systems with saddle-node bifurcation structures (observational)</a:t>
            </a:r>
          </a:p>
          <a:p>
            <a:pPr marL="914400" lvl="1" indent="-457200">
              <a:spcAft>
                <a:spcPts val="600"/>
              </a:spcAft>
              <a:buFont typeface="Wingdings" panose="05000000000000000000" pitchFamily="2" charset="2"/>
              <a:buChar char="p"/>
              <a:defRPr/>
            </a:pPr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Neutron star </a:t>
            </a:r>
            <a:r>
              <a:rPr lang="en-US" altLang="zh-CN" sz="2400" dirty="0"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supernova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kumimoji="0" lang="en-US" altLang="zh-CN" sz="24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deconfinement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altLang="zh-CN" sz="2000" dirty="0"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914400" lvl="1" indent="-457200">
              <a:spcAft>
                <a:spcPts val="600"/>
              </a:spcAft>
              <a:buFont typeface="Wingdings" panose="05000000000000000000" pitchFamily="2" charset="2"/>
              <a:buChar char="p"/>
              <a:defRPr/>
            </a:pPr>
            <a:r>
              <a:rPr lang="en-US" altLang="zh-CN" sz="2800" b="1" dirty="0"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Boson star </a:t>
            </a:r>
            <a:r>
              <a:rPr lang="en-US" altLang="zh-CN" sz="2000" dirty="0"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(soliton, dark matter) </a:t>
            </a:r>
            <a:endParaRPr lang="en-US" altLang="zh-C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1" indent="-457200">
              <a:spcAft>
                <a:spcPts val="600"/>
              </a:spcAft>
              <a:buFont typeface="Wingdings" panose="05000000000000000000" pitchFamily="2" charset="2"/>
              <a:buChar char="p"/>
              <a:defRPr/>
            </a:pPr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Holography </a:t>
            </a:r>
            <a:r>
              <a:rPr lang="en-US" altLang="zh-CN" sz="2400" dirty="0"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(strongly coupled matter)</a:t>
            </a:r>
            <a:endParaRPr lang="en-US" altLang="zh-CN" sz="2800" dirty="0"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cxnSp>
        <p:nvCxnSpPr>
          <p:cNvPr id="27" name="直接连接符 26">
            <a:extLst>
              <a:ext uri="{FF2B5EF4-FFF2-40B4-BE49-F238E27FC236}">
                <a16:creationId xmlns:a16="http://schemas.microsoft.com/office/drawing/2014/main" id="{F3D8E920-B313-427C-98C6-CDCA872C36AA}"/>
              </a:ext>
            </a:extLst>
          </p:cNvPr>
          <p:cNvCxnSpPr>
            <a:cxnSpLocks/>
          </p:cNvCxnSpPr>
          <p:nvPr/>
        </p:nvCxnSpPr>
        <p:spPr>
          <a:xfrm flipV="1">
            <a:off x="0" y="740516"/>
            <a:ext cx="12192000" cy="13228"/>
          </a:xfrm>
          <a:prstGeom prst="line">
            <a:avLst/>
          </a:prstGeom>
          <a:ln w="114300">
            <a:gradFill flip="none" rotWithShape="1">
              <a:gsLst>
                <a:gs pos="0">
                  <a:srgbClr val="C00000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灯片编号占位符 3">
            <a:extLst>
              <a:ext uri="{FF2B5EF4-FFF2-40B4-BE49-F238E27FC236}">
                <a16:creationId xmlns:a16="http://schemas.microsoft.com/office/drawing/2014/main" id="{C95B6A0A-3DC9-4617-BCAD-FB127C05ED6B}"/>
              </a:ext>
            </a:extLst>
          </p:cNvPr>
          <p:cNvSpPr txBox="1">
            <a:spLocks/>
          </p:cNvSpPr>
          <p:nvPr/>
        </p:nvSpPr>
        <p:spPr>
          <a:xfrm>
            <a:off x="10902462" y="6356350"/>
            <a:ext cx="4513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4506697-37A7-41F6-80FC-6D25E3E6F39F}" type="slidenum">
              <a:rPr lang="zh-CN" altLang="en-US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21</a:t>
            </a:fld>
            <a:endParaRPr lang="zh-CN" alt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990BD3F9-0414-4435-8150-F543A6F37EBD}"/>
              </a:ext>
            </a:extLst>
          </p:cNvPr>
          <p:cNvSpPr txBox="1"/>
          <p:nvPr/>
        </p:nvSpPr>
        <p:spPr>
          <a:xfrm>
            <a:off x="545795" y="184758"/>
            <a:ext cx="1125951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Future Astrophysical Observation</a:t>
            </a: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F26C7355-4FC3-47BF-71BD-9A2F46ED51A1}"/>
              </a:ext>
            </a:extLst>
          </p:cNvPr>
          <p:cNvGrpSpPr/>
          <p:nvPr/>
        </p:nvGrpSpPr>
        <p:grpSpPr>
          <a:xfrm>
            <a:off x="1705055" y="2936898"/>
            <a:ext cx="3901088" cy="3602014"/>
            <a:chOff x="1705055" y="2936898"/>
            <a:chExt cx="3901088" cy="3602014"/>
          </a:xfrm>
        </p:grpSpPr>
        <p:grpSp>
          <p:nvGrpSpPr>
            <p:cNvPr id="32" name="组合 31">
              <a:extLst>
                <a:ext uri="{FF2B5EF4-FFF2-40B4-BE49-F238E27FC236}">
                  <a16:creationId xmlns:a16="http://schemas.microsoft.com/office/drawing/2014/main" id="{931BDA49-5069-44BC-B429-EA19A708BE0F}"/>
                </a:ext>
              </a:extLst>
            </p:cNvPr>
            <p:cNvGrpSpPr/>
            <p:nvPr/>
          </p:nvGrpSpPr>
          <p:grpSpPr>
            <a:xfrm>
              <a:off x="1705055" y="2936898"/>
              <a:ext cx="3901088" cy="3602014"/>
              <a:chOff x="1993526" y="3052331"/>
              <a:chExt cx="3901088" cy="3602014"/>
            </a:xfrm>
          </p:grpSpPr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399D22F5-E11D-4DD4-9795-938D6340B91E}"/>
                  </a:ext>
                </a:extLst>
              </p:cNvPr>
              <p:cNvSpPr txBox="1"/>
              <p:nvPr/>
            </p:nvSpPr>
            <p:spPr>
              <a:xfrm rot="5400000">
                <a:off x="2345776" y="6146765"/>
                <a:ext cx="615050" cy="4001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endParaRPr lang="zh-CN" altLang="en-US" sz="2000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30" name="组合 29">
                <a:extLst>
                  <a:ext uri="{FF2B5EF4-FFF2-40B4-BE49-F238E27FC236}">
                    <a16:creationId xmlns:a16="http://schemas.microsoft.com/office/drawing/2014/main" id="{50895EA4-7211-478E-B14D-502591FAD858}"/>
                  </a:ext>
                </a:extLst>
              </p:cNvPr>
              <p:cNvGrpSpPr/>
              <p:nvPr/>
            </p:nvGrpSpPr>
            <p:grpSpPr>
              <a:xfrm>
                <a:off x="1993526" y="3052331"/>
                <a:ext cx="3901088" cy="3478678"/>
                <a:chOff x="1993526" y="3052331"/>
                <a:chExt cx="3901088" cy="3478678"/>
              </a:xfrm>
            </p:grpSpPr>
            <p:pic>
              <p:nvPicPr>
                <p:cNvPr id="13" name="图片 12">
                  <a:extLst>
                    <a:ext uri="{FF2B5EF4-FFF2-40B4-BE49-F238E27FC236}">
                      <a16:creationId xmlns:a16="http://schemas.microsoft.com/office/drawing/2014/main" id="{156E0F8F-2812-408C-9098-4FCD78C895B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rot="5400000">
                  <a:off x="2249368" y="2796489"/>
                  <a:ext cx="3389403" cy="3901088"/>
                </a:xfrm>
                <a:prstGeom prst="rect">
                  <a:avLst/>
                </a:prstGeom>
              </p:spPr>
            </p:pic>
            <p:sp>
              <p:nvSpPr>
                <p:cNvPr id="31" name="文本框 30">
                  <a:extLst>
                    <a:ext uri="{FF2B5EF4-FFF2-40B4-BE49-F238E27FC236}">
                      <a16:creationId xmlns:a16="http://schemas.microsoft.com/office/drawing/2014/main" id="{A0826953-96E3-4940-A1B9-389B44F5F235}"/>
                    </a:ext>
                  </a:extLst>
                </p:cNvPr>
                <p:cNvSpPr txBox="1"/>
                <p:nvPr/>
              </p:nvSpPr>
              <p:spPr>
                <a:xfrm>
                  <a:off x="3725590" y="6069344"/>
                  <a:ext cx="1031467" cy="461665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2400" b="1" dirty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等线" panose="02010600030101010101" pitchFamily="2" charset="-122"/>
                      <a:cs typeface="Times New Roman" panose="02020603050405020304" pitchFamily="18" charset="0"/>
                    </a:rPr>
                    <a:t>stable</a:t>
                  </a:r>
                  <a:endParaRPr lang="zh-CN" altLang="en-US" sz="2400" b="1" dirty="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D387B85E-BEBF-4C86-A88E-049802DD49D4}"/>
                  </a:ext>
                </a:extLst>
              </p:cNvPr>
              <p:cNvSpPr txBox="1"/>
              <p:nvPr/>
            </p:nvSpPr>
            <p:spPr>
              <a:xfrm>
                <a:off x="2593422" y="4374600"/>
                <a:ext cx="1150994" cy="1631216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endParaRPr lang="en-US" altLang="zh-CN" sz="2400" dirty="0">
                  <a:solidFill>
                    <a:schemeClr val="tx1"/>
                  </a:solidFill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</a:endParaRPr>
              </a:p>
              <a:p>
                <a:endParaRPr lang="en-US" altLang="zh-CN" sz="2400" dirty="0"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</a:endParaRPr>
              </a:p>
              <a:p>
                <a:endParaRPr lang="en-US" altLang="zh-CN" sz="2400" dirty="0">
                  <a:solidFill>
                    <a:schemeClr val="tx1"/>
                  </a:solidFill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</a:endParaRPr>
              </a:p>
              <a:p>
                <a:endParaRPr lang="en-US" altLang="zh-CN" sz="2800" dirty="0">
                  <a:solidFill>
                    <a:schemeClr val="tx1"/>
                  </a:solidFill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3E2DF780-4998-48A9-9875-796366E6578D}"/>
                  </a:ext>
                </a:extLst>
              </p:cNvPr>
              <p:cNvSpPr txBox="1"/>
              <p:nvPr/>
            </p:nvSpPr>
            <p:spPr>
              <a:xfrm>
                <a:off x="3150093" y="4747033"/>
                <a:ext cx="1150994" cy="1077218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endParaRPr lang="en-US" altLang="zh-CN" sz="2400" dirty="0">
                  <a:solidFill>
                    <a:schemeClr val="tx1"/>
                  </a:solidFill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</a:endParaRPr>
              </a:p>
              <a:p>
                <a:endParaRPr lang="en-US" altLang="zh-CN" sz="1200" dirty="0"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</a:endParaRPr>
              </a:p>
              <a:p>
                <a:endParaRPr lang="en-US" altLang="zh-CN" sz="2800" dirty="0">
                  <a:solidFill>
                    <a:schemeClr val="tx1"/>
                  </a:solidFill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6" name="文本框 5">
              <a:extLst>
                <a:ext uri="{FF2B5EF4-FFF2-40B4-BE49-F238E27FC236}">
                  <a16:creationId xmlns:a16="http://schemas.microsoft.com/office/drawing/2014/main" id="{B7009A4E-1FA3-10A9-A965-E84A799B72EB}"/>
                </a:ext>
              </a:extLst>
            </p:cNvPr>
            <p:cNvSpPr txBox="1"/>
            <p:nvPr/>
          </p:nvSpPr>
          <p:spPr>
            <a:xfrm>
              <a:off x="2077309" y="3329936"/>
              <a:ext cx="3071561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2000" dirty="0">
                  <a:solidFill>
                    <a:prstClr val="black"/>
                  </a:solidFill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</a:rPr>
                <a:t>2211.01766 Rev. Mod. Phys.</a:t>
              </a:r>
              <a:endParaRPr lang="zh-CN" alt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3BB9CE8D-64AD-5948-8A7B-F3712488F244}"/>
              </a:ext>
            </a:extLst>
          </p:cNvPr>
          <p:cNvGrpSpPr/>
          <p:nvPr/>
        </p:nvGrpSpPr>
        <p:grpSpPr>
          <a:xfrm>
            <a:off x="7404783" y="1358374"/>
            <a:ext cx="4036422" cy="4970616"/>
            <a:chOff x="7404783" y="1358374"/>
            <a:chExt cx="4036422" cy="4970616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C4F289AD-C4A2-4BAE-A5FD-8D1112CCFBB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6937686" y="1825471"/>
              <a:ext cx="4970616" cy="4036422"/>
            </a:xfrm>
            <a:prstGeom prst="rect">
              <a:avLst/>
            </a:prstGeom>
          </p:spPr>
        </p:pic>
        <p:sp>
          <p:nvSpPr>
            <p:cNvPr id="11" name="文本框 10">
              <a:extLst>
                <a:ext uri="{FF2B5EF4-FFF2-40B4-BE49-F238E27FC236}">
                  <a16:creationId xmlns:a16="http://schemas.microsoft.com/office/drawing/2014/main" id="{6C2E4DA2-14B7-A850-9DBA-A17F25659348}"/>
                </a:ext>
              </a:extLst>
            </p:cNvPr>
            <p:cNvSpPr txBox="1"/>
            <p:nvPr/>
          </p:nvSpPr>
          <p:spPr>
            <a:xfrm>
              <a:off x="7731350" y="1816964"/>
              <a:ext cx="3077661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2000" dirty="0">
                  <a:solidFill>
                    <a:prstClr val="black"/>
                  </a:solidFill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</a:rPr>
                <a:t>1202.5809  Living Rev. Rel.</a:t>
              </a:r>
              <a:endParaRPr lang="zh-CN" alt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36043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75"/>
    </mc:Choice>
    <mc:Fallback xmlns="">
      <p:transition spd="slow" advTm="15075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图片 27">
            <a:extLst>
              <a:ext uri="{FF2B5EF4-FFF2-40B4-BE49-F238E27FC236}">
                <a16:creationId xmlns:a16="http://schemas.microsoft.com/office/drawing/2014/main" id="{3B7460DD-18F4-4CCE-95ED-C7C515D445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9924" y="1498777"/>
            <a:ext cx="2782973" cy="1752921"/>
          </a:xfrm>
          <a:prstGeom prst="rect">
            <a:avLst/>
          </a:prstGeom>
        </p:spPr>
      </p:pic>
      <p:cxnSp>
        <p:nvCxnSpPr>
          <p:cNvPr id="27" name="直接连接符 26">
            <a:extLst>
              <a:ext uri="{FF2B5EF4-FFF2-40B4-BE49-F238E27FC236}">
                <a16:creationId xmlns:a16="http://schemas.microsoft.com/office/drawing/2014/main" id="{F3D8E920-B313-427C-98C6-CDCA872C36AA}"/>
              </a:ext>
            </a:extLst>
          </p:cNvPr>
          <p:cNvCxnSpPr>
            <a:cxnSpLocks/>
          </p:cNvCxnSpPr>
          <p:nvPr/>
        </p:nvCxnSpPr>
        <p:spPr>
          <a:xfrm flipV="1">
            <a:off x="0" y="740516"/>
            <a:ext cx="12192000" cy="13228"/>
          </a:xfrm>
          <a:prstGeom prst="line">
            <a:avLst/>
          </a:prstGeom>
          <a:ln w="114300">
            <a:gradFill flip="none" rotWithShape="1">
              <a:gsLst>
                <a:gs pos="0">
                  <a:srgbClr val="C00000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灯片编号占位符 3">
            <a:extLst>
              <a:ext uri="{FF2B5EF4-FFF2-40B4-BE49-F238E27FC236}">
                <a16:creationId xmlns:a16="http://schemas.microsoft.com/office/drawing/2014/main" id="{C95B6A0A-3DC9-4617-BCAD-FB127C05ED6B}"/>
              </a:ext>
            </a:extLst>
          </p:cNvPr>
          <p:cNvSpPr txBox="1">
            <a:spLocks/>
          </p:cNvSpPr>
          <p:nvPr/>
        </p:nvSpPr>
        <p:spPr>
          <a:xfrm>
            <a:off x="10902462" y="6356350"/>
            <a:ext cx="4513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4506697-37A7-41F6-80FC-6D25E3E6F39F}" type="slidenum">
              <a:rPr lang="zh-CN" altLang="en-US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22</a:t>
            </a:fld>
            <a:endParaRPr lang="zh-CN" alt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990BD3F9-0414-4435-8150-F543A6F37EBD}"/>
              </a:ext>
            </a:extLst>
          </p:cNvPr>
          <p:cNvSpPr txBox="1"/>
          <p:nvPr/>
        </p:nvSpPr>
        <p:spPr>
          <a:xfrm>
            <a:off x="545795" y="184758"/>
            <a:ext cx="57562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Summery</a:t>
            </a: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9F109EDE-A97A-4A76-803D-F65C0B950638}"/>
              </a:ext>
            </a:extLst>
          </p:cNvPr>
          <p:cNvSpPr txBox="1"/>
          <p:nvPr/>
        </p:nvSpPr>
        <p:spPr>
          <a:xfrm>
            <a:off x="462986" y="839745"/>
            <a:ext cx="368027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Black hole relaxation</a:t>
            </a:r>
          </a:p>
        </p:txBody>
      </p: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B11B51D1-9A69-447C-B5C4-3B9D219CC07D}"/>
              </a:ext>
            </a:extLst>
          </p:cNvPr>
          <p:cNvGrpSpPr/>
          <p:nvPr/>
        </p:nvGrpSpPr>
        <p:grpSpPr>
          <a:xfrm>
            <a:off x="691273" y="1511385"/>
            <a:ext cx="2823684" cy="4801314"/>
            <a:chOff x="998179" y="1757979"/>
            <a:chExt cx="2823684" cy="4801314"/>
          </a:xfrm>
        </p:grpSpPr>
        <p:grpSp>
          <p:nvGrpSpPr>
            <p:cNvPr id="25" name="组合 24">
              <a:extLst>
                <a:ext uri="{FF2B5EF4-FFF2-40B4-BE49-F238E27FC236}">
                  <a16:creationId xmlns:a16="http://schemas.microsoft.com/office/drawing/2014/main" id="{5512639F-D9BA-45D9-86E0-8B563188410C}"/>
                </a:ext>
              </a:extLst>
            </p:cNvPr>
            <p:cNvGrpSpPr/>
            <p:nvPr/>
          </p:nvGrpSpPr>
          <p:grpSpPr>
            <a:xfrm>
              <a:off x="998179" y="1757979"/>
              <a:ext cx="2823684" cy="4801314"/>
              <a:chOff x="998179" y="1732754"/>
              <a:chExt cx="2823684" cy="4801314"/>
            </a:xfrm>
          </p:grpSpPr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99CD396F-F4E5-4AFD-BA36-E53A5A3A54D1}"/>
                  </a:ext>
                </a:extLst>
              </p:cNvPr>
              <p:cNvSpPr txBox="1"/>
              <p:nvPr/>
            </p:nvSpPr>
            <p:spPr>
              <a:xfrm>
                <a:off x="998179" y="1732754"/>
                <a:ext cx="2823684" cy="4801314"/>
              </a:xfrm>
              <a:prstGeom prst="rect">
                <a:avLst/>
              </a:prstGeom>
              <a:noFill/>
              <a:ln w="28575">
                <a:solidFill>
                  <a:schemeClr val="accent1"/>
                </a:solidFill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kumimoji="0" lang="zh-CN" alt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kumimoji="0" lang="en-US" altLang="zh-CN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initial </a:t>
                </a:r>
                <a:r>
                  <a:rPr kumimoji="0" lang="en-US" altLang="zh-CN" sz="3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reponse</a:t>
                </a:r>
                <a:endPara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</a:endParaRPr>
              </a:p>
              <a:p>
                <a:pPr algn="ctr"/>
                <a:r>
                  <a:rPr kumimoji="0" lang="en-US" altLang="zh-CN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B0F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(short)</a:t>
                </a:r>
                <a:r>
                  <a:rPr kumimoji="0" lang="zh-CN" alt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B0F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 </a:t>
                </a:r>
                <a:endPara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</a:endParaRPr>
              </a:p>
              <a:p>
                <a:endParaRPr lang="en-US" altLang="zh-CN" sz="3200" b="1" dirty="0">
                  <a:solidFill>
                    <a:prstClr val="black"/>
                  </a:solidFill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</a:endParaRPr>
              </a:p>
              <a:p>
                <a:endParaRPr lang="en-US" altLang="zh-CN" sz="3200" b="1" dirty="0">
                  <a:solidFill>
                    <a:prstClr val="black"/>
                  </a:solidFill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</a:endParaRPr>
              </a:p>
              <a:p>
                <a:endParaRPr lang="en-US" altLang="zh-CN" sz="3200" b="1" dirty="0">
                  <a:solidFill>
                    <a:prstClr val="black"/>
                  </a:solidFill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</a:endParaRPr>
              </a:p>
              <a:p>
                <a:endParaRPr lang="en-US" altLang="zh-CN" sz="3200" b="1" dirty="0">
                  <a:solidFill>
                    <a:prstClr val="black"/>
                  </a:solidFill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</a:endParaRPr>
              </a:p>
              <a:p>
                <a:endParaRPr lang="en-US" altLang="zh-CN" b="1" dirty="0">
                  <a:solidFill>
                    <a:prstClr val="black"/>
                  </a:solidFill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</a:endParaRPr>
              </a:p>
              <a:p>
                <a:endParaRPr lang="en-US" altLang="zh-CN" sz="3200" b="1" dirty="0">
                  <a:solidFill>
                    <a:prstClr val="black"/>
                  </a:solidFill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</a:endParaRPr>
              </a:p>
              <a:p>
                <a:endParaRPr lang="en-US" altLang="zh-CN" sz="3200" b="1" dirty="0">
                  <a:solidFill>
                    <a:prstClr val="black"/>
                  </a:solidFill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</a:endParaRPr>
              </a:p>
              <a:p>
                <a:endParaRPr lang="en-US" altLang="zh-CN" sz="3200" b="1" dirty="0">
                  <a:solidFill>
                    <a:prstClr val="black"/>
                  </a:solidFill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E2C6F2E8-F3CF-4CC8-AD8C-00687AD45511}"/>
                  </a:ext>
                </a:extLst>
              </p:cNvPr>
              <p:cNvSpPr txBox="1"/>
              <p:nvPr/>
            </p:nvSpPr>
            <p:spPr>
              <a:xfrm>
                <a:off x="1099474" y="3041107"/>
                <a:ext cx="2621093" cy="107721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kumimoji="0" lang="en-US" altLang="zh-CN" sz="3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Rindown</a:t>
                </a:r>
                <a:endPara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</a:endParaRPr>
              </a:p>
              <a:p>
                <a:pPr algn="ctr"/>
                <a:r>
                  <a:rPr kumimoji="0" lang="en-US" altLang="zh-CN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B0F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3200" b="1" dirty="0">
                    <a:solidFill>
                      <a:srgbClr val="00B0F0"/>
                    </a:solidFill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linear</a:t>
                </a:r>
                <a:r>
                  <a:rPr kumimoji="0" lang="en-US" altLang="zh-CN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B0F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, long)</a:t>
                </a:r>
                <a:endParaRPr lang="zh-CN" altLang="en-US" dirty="0">
                  <a:solidFill>
                    <a:srgbClr val="00B0F0"/>
                  </a:solidFill>
                </a:endParaRPr>
              </a:p>
            </p:txBody>
          </p:sp>
          <p:sp>
            <p:nvSpPr>
              <p:cNvPr id="35" name="箭头: 下 34">
                <a:extLst>
                  <a:ext uri="{FF2B5EF4-FFF2-40B4-BE49-F238E27FC236}">
                    <a16:creationId xmlns:a16="http://schemas.microsoft.com/office/drawing/2014/main" id="{52BA231F-1992-4FE8-B911-9A0A1F16EB07}"/>
                  </a:ext>
                </a:extLst>
              </p:cNvPr>
              <p:cNvSpPr/>
              <p:nvPr/>
            </p:nvSpPr>
            <p:spPr>
              <a:xfrm>
                <a:off x="2264339" y="2753060"/>
                <a:ext cx="345688" cy="306129"/>
              </a:xfrm>
              <a:prstGeom prst="down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29" name="文本框 28">
              <a:extLst>
                <a:ext uri="{FF2B5EF4-FFF2-40B4-BE49-F238E27FC236}">
                  <a16:creationId xmlns:a16="http://schemas.microsoft.com/office/drawing/2014/main" id="{F131D764-8484-41A8-BC2B-90D0033C82AF}"/>
                </a:ext>
              </a:extLst>
            </p:cNvPr>
            <p:cNvSpPr txBox="1"/>
            <p:nvPr/>
          </p:nvSpPr>
          <p:spPr>
            <a:xfrm>
              <a:off x="1301870" y="5892872"/>
              <a:ext cx="2379519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</a:rPr>
                <a:t>equilibrium</a:t>
              </a:r>
              <a:endParaRPr lang="zh-CN" altLang="en-US" dirty="0"/>
            </a:p>
          </p:txBody>
        </p:sp>
        <p:sp>
          <p:nvSpPr>
            <p:cNvPr id="31" name="箭头: 下 30">
              <a:extLst>
                <a:ext uri="{FF2B5EF4-FFF2-40B4-BE49-F238E27FC236}">
                  <a16:creationId xmlns:a16="http://schemas.microsoft.com/office/drawing/2014/main" id="{69F6DA77-0D07-4984-B10B-E7BA4D278F6E}"/>
                </a:ext>
              </a:extLst>
            </p:cNvPr>
            <p:cNvSpPr/>
            <p:nvPr/>
          </p:nvSpPr>
          <p:spPr>
            <a:xfrm>
              <a:off x="2264339" y="4104720"/>
              <a:ext cx="333376" cy="1732723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7" name="组合 36">
            <a:extLst>
              <a:ext uri="{FF2B5EF4-FFF2-40B4-BE49-F238E27FC236}">
                <a16:creationId xmlns:a16="http://schemas.microsoft.com/office/drawing/2014/main" id="{DC8E8F80-765E-4814-B5C5-422B21B8734A}"/>
              </a:ext>
            </a:extLst>
          </p:cNvPr>
          <p:cNvGrpSpPr/>
          <p:nvPr/>
        </p:nvGrpSpPr>
        <p:grpSpPr>
          <a:xfrm>
            <a:off x="1957433" y="1866693"/>
            <a:ext cx="6257432" cy="1438564"/>
            <a:chOff x="2681098" y="2252136"/>
            <a:chExt cx="6257432" cy="1438564"/>
          </a:xfrm>
        </p:grpSpPr>
        <p:grpSp>
          <p:nvGrpSpPr>
            <p:cNvPr id="39" name="组合 38">
              <a:extLst>
                <a:ext uri="{FF2B5EF4-FFF2-40B4-BE49-F238E27FC236}">
                  <a16:creationId xmlns:a16="http://schemas.microsoft.com/office/drawing/2014/main" id="{A720194C-2E6D-46E9-AA2B-C06A7D67CAA1}"/>
                </a:ext>
              </a:extLst>
            </p:cNvPr>
            <p:cNvGrpSpPr/>
            <p:nvPr/>
          </p:nvGrpSpPr>
          <p:grpSpPr>
            <a:xfrm>
              <a:off x="4294012" y="2252136"/>
              <a:ext cx="4644518" cy="1438564"/>
              <a:chOff x="3073032" y="2702757"/>
              <a:chExt cx="4644518" cy="1438564"/>
            </a:xfrm>
          </p:grpSpPr>
          <p:sp>
            <p:nvSpPr>
              <p:cNvPr id="44" name="文本框 43">
                <a:extLst>
                  <a:ext uri="{FF2B5EF4-FFF2-40B4-BE49-F238E27FC236}">
                    <a16:creationId xmlns:a16="http://schemas.microsoft.com/office/drawing/2014/main" id="{5B4170A2-AE32-45A4-94F0-3C3CB40488BD}"/>
                  </a:ext>
                </a:extLst>
              </p:cNvPr>
              <p:cNvSpPr txBox="1"/>
              <p:nvPr/>
            </p:nvSpPr>
            <p:spPr>
              <a:xfrm>
                <a:off x="4440485" y="2746148"/>
                <a:ext cx="3277065" cy="1077218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txBody>
              <a:bodyPr wrap="square">
                <a:spAutoFit/>
              </a:bodyPr>
              <a:lstStyle/>
              <a:p>
                <a:pPr algn="ctr"/>
                <a:r>
                  <a:rPr kumimoji="0" lang="en-US" altLang="zh-CN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bottleneck</a:t>
                </a:r>
                <a:endParaRPr lang="en-US" altLang="zh-CN" sz="3200" b="1" dirty="0">
                  <a:solidFill>
                    <a:prstClr val="black"/>
                  </a:solidFill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</a:endParaRPr>
              </a:p>
              <a:p>
                <a:pPr algn="ctr"/>
                <a:r>
                  <a:rPr kumimoji="0" lang="en-US" altLang="zh-CN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3200" b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nonlinear</a:t>
                </a:r>
                <a:r>
                  <a:rPr kumimoji="0" lang="en-US" altLang="zh-CN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, long)</a:t>
                </a:r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45" name="箭头: 右弧形 44">
                <a:extLst>
                  <a:ext uri="{FF2B5EF4-FFF2-40B4-BE49-F238E27FC236}">
                    <a16:creationId xmlns:a16="http://schemas.microsoft.com/office/drawing/2014/main" id="{7B81AE83-C977-46B6-AE0B-F619B06D44C2}"/>
                  </a:ext>
                </a:extLst>
              </p:cNvPr>
              <p:cNvSpPr/>
              <p:nvPr/>
            </p:nvSpPr>
            <p:spPr>
              <a:xfrm>
                <a:off x="3073032" y="2702757"/>
                <a:ext cx="1367454" cy="1438564"/>
              </a:xfrm>
              <a:prstGeom prst="curvedLef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40" name="箭头: 下 39">
              <a:extLst>
                <a:ext uri="{FF2B5EF4-FFF2-40B4-BE49-F238E27FC236}">
                  <a16:creationId xmlns:a16="http://schemas.microsoft.com/office/drawing/2014/main" id="{265F3C27-B19E-4ED3-91F5-46E7A7FC842F}"/>
                </a:ext>
              </a:extLst>
            </p:cNvPr>
            <p:cNvSpPr/>
            <p:nvPr/>
          </p:nvSpPr>
          <p:spPr>
            <a:xfrm>
              <a:off x="2681098" y="2926198"/>
              <a:ext cx="345688" cy="306129"/>
            </a:xfrm>
            <a:prstGeom prst="downArrow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文本框 45">
                <a:extLst>
                  <a:ext uri="{FF2B5EF4-FFF2-40B4-BE49-F238E27FC236}">
                    <a16:creationId xmlns:a16="http://schemas.microsoft.com/office/drawing/2014/main" id="{A28D66AF-EE81-405B-9747-6C70D242FAE4}"/>
                  </a:ext>
                </a:extLst>
              </p:cNvPr>
              <p:cNvSpPr txBox="1"/>
              <p:nvPr/>
            </p:nvSpPr>
            <p:spPr>
              <a:xfrm>
                <a:off x="3917032" y="3005273"/>
                <a:ext cx="8231425" cy="139878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457200" indent="-457200" algn="just" defTabSz="457200">
                  <a:lnSpc>
                    <a:spcPct val="150000"/>
                  </a:lnSpc>
                  <a:buFont typeface="Wingdings" panose="05000000000000000000" pitchFamily="2" charset="2"/>
                  <a:buChar char="u"/>
                  <a:defRPr/>
                </a:pPr>
                <a:r>
                  <a:rPr lang="en-US" altLang="zh-CN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Nonlinearity govern the relaxation for an extended period</a:t>
                </a:r>
              </a:p>
              <a:p>
                <a:pPr marL="457200" indent="-457200" algn="just" defTabSz="457200">
                  <a:buFont typeface="+mj-ea"/>
                  <a:buAutoNum type="circleNumDbPlain"/>
                  <a:defRPr/>
                </a:pP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Traditional linear picture is incomplete (missing bottleneck)</a:t>
                </a:r>
                <a:endParaRPr lang="en-US" altLang="zh-CN" sz="24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457200" indent="-457200" algn="just" defTabSz="457200">
                  <a:buFont typeface="+mj-ea"/>
                  <a:buAutoNum type="circleNumDbPlain"/>
                  <a:defRPr/>
                </a:pPr>
                <a:r>
                  <a:rPr lang="en-US" altLang="zh-CN" sz="24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New power-law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</m:sub>
                    </m:sSub>
                    <m:r>
                      <a:rPr lang="en-US" altLang="zh-CN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∝</m:t>
                    </m:r>
                    <m:sSup>
                      <m:sSupPr>
                        <m:ctrlPr>
                          <a:rPr lang="en-US" altLang="zh-CN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𝜖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−1/4</m:t>
                        </m:r>
                      </m:sup>
                    </m:sSup>
                  </m:oMath>
                </a14:m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≠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ln</m:t>
                    </m:r>
                    <m:r>
                      <a:rPr lang="en-US" altLang="zh-CN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sSup>
                      <m:sSupPr>
                        <m:ctrlPr>
                          <a:rPr lang="en-US" altLang="zh-CN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𝜖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from QNM)</a:t>
                </a:r>
              </a:p>
            </p:txBody>
          </p:sp>
        </mc:Choice>
        <mc:Fallback xmlns="">
          <p:sp>
            <p:nvSpPr>
              <p:cNvPr id="46" name="文本框 45">
                <a:extLst>
                  <a:ext uri="{FF2B5EF4-FFF2-40B4-BE49-F238E27FC236}">
                    <a16:creationId xmlns:a16="http://schemas.microsoft.com/office/drawing/2014/main" id="{A28D66AF-EE81-405B-9747-6C70D242FA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7032" y="3005273"/>
                <a:ext cx="8231425" cy="1398781"/>
              </a:xfrm>
              <a:prstGeom prst="rect">
                <a:avLst/>
              </a:prstGeom>
              <a:blipFill>
                <a:blip r:embed="rId4"/>
                <a:stretch>
                  <a:fillRect l="-1037" r="-148" b="-960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30299BA2-097B-D0D8-B100-B81BB8CF19A6}"/>
                  </a:ext>
                </a:extLst>
              </p:cNvPr>
              <p:cNvSpPr txBox="1"/>
              <p:nvPr/>
            </p:nvSpPr>
            <p:spPr>
              <a:xfrm>
                <a:off x="3556969" y="4334850"/>
                <a:ext cx="8275928" cy="159171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457200" lvl="0" indent="-457200" algn="just" defTabSz="457200">
                  <a:lnSpc>
                    <a:spcPct val="150000"/>
                  </a:lnSpc>
                  <a:buFont typeface="Wingdings" panose="05000000000000000000" pitchFamily="2" charset="2"/>
                  <a:buChar char="u"/>
                  <a:defRPr/>
                </a:pPr>
                <a:r>
                  <a:rPr lang="en-US" altLang="zh-CN" sz="2400" b="1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Universality</a:t>
                </a:r>
                <a:r>
                  <a:rPr kumimoji="0" lang="zh-CN" alt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kumimoji="0" lang="en-US" altLang="zh-CN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(rooted in </a:t>
                </a:r>
                <a:r>
                  <a:rPr lang="en-US" altLang="zh-CN" sz="2400" b="1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phase space topological structure)</a:t>
                </a:r>
                <a:endParaRPr kumimoji="0" lang="en-US" alt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</a:endParaRPr>
              </a:p>
              <a:p>
                <a:pPr marL="457200" indent="-457200" algn="just" defTabSz="457200">
                  <a:buFont typeface="+mj-ea"/>
                  <a:buAutoNum type="circleNumDbPlain"/>
                  <a:defRPr/>
                </a:pPr>
                <a:r>
                  <a:rPr kumimoji="0" lang="en-US" altLang="zh-CN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Universal</a:t>
                </a:r>
                <a:r>
                  <a:rPr kumimoji="0" lang="en-US" altLang="zh-CN" sz="24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 effective equation</a:t>
                </a:r>
                <a:r>
                  <a:rPr kumimoji="0" lang="zh-CN" alt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zh-CN" sz="2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n-US" altLang="zh-CN" sz="2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altLang="zh-CN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US" altLang="zh-CN" sz="2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en-US" altLang="zh-CN" sz="2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altLang="zh-CN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𝜀</m:t>
                    </m:r>
                    <m:r>
                      <a:rPr lang="en-US" altLang="zh-CN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altLang="zh-CN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kumimoji="0" lang="en-US" altLang="zh-CN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</a:endParaRPr>
              </a:p>
              <a:p>
                <a:pPr marL="457200" indent="-457200" algn="just" defTabSz="457200">
                  <a:buFont typeface="+mj-ea"/>
                  <a:buAutoNum type="circleNumDbPlain"/>
                  <a:defRPr/>
                </a:pPr>
                <a:r>
                  <a:rPr lang="en-US" altLang="zh-CN" sz="24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Bridging strong gravity and</a:t>
                </a:r>
                <a:r>
                  <a:rPr lang="zh-CN" altLang="en-US" sz="24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other nonlinear phenomena</a:t>
                </a:r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30299BA2-097B-D0D8-B100-B81BB8CF19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6969" y="4334850"/>
                <a:ext cx="8275928" cy="1591718"/>
              </a:xfrm>
              <a:prstGeom prst="rect">
                <a:avLst/>
              </a:prstGeom>
              <a:blipFill>
                <a:blip r:embed="rId5"/>
                <a:stretch>
                  <a:fillRect l="-919" b="-793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文本框 16">
            <a:extLst>
              <a:ext uri="{FF2B5EF4-FFF2-40B4-BE49-F238E27FC236}">
                <a16:creationId xmlns:a16="http://schemas.microsoft.com/office/drawing/2014/main" id="{A3C4A918-56C4-4857-B7A0-809D812E4518}"/>
              </a:ext>
            </a:extLst>
          </p:cNvPr>
          <p:cNvSpPr txBox="1"/>
          <p:nvPr/>
        </p:nvSpPr>
        <p:spPr>
          <a:xfrm>
            <a:off x="5685711" y="959036"/>
            <a:ext cx="6043303" cy="46166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Local perturbation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→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global topological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analysis</a:t>
            </a:r>
            <a:endParaRPr kumimoji="0" lang="en-US" altLang="zh-CN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4464012B-7F91-EF09-D3BD-BBB1654E2696}"/>
              </a:ext>
            </a:extLst>
          </p:cNvPr>
          <p:cNvSpPr txBox="1"/>
          <p:nvPr/>
        </p:nvSpPr>
        <p:spPr>
          <a:xfrm>
            <a:off x="3917032" y="6004644"/>
            <a:ext cx="8187882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u"/>
              <a:defRPr/>
            </a:pPr>
            <a:r>
              <a:rPr lang="en-US" altLang="zh-C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New Observations</a:t>
            </a:r>
            <a:endParaRPr lang="en-US" altLang="zh-C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D5454F07-BD92-43A8-B17B-EA30E524D010}"/>
              </a:ext>
            </a:extLst>
          </p:cNvPr>
          <p:cNvSpPr txBox="1"/>
          <p:nvPr/>
        </p:nvSpPr>
        <p:spPr>
          <a:xfrm>
            <a:off x="5284485" y="30869"/>
            <a:ext cx="665389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Thanks for your attention!</a:t>
            </a:r>
            <a:endParaRPr kumimoji="0" lang="en-US" altLang="zh-CN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3731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75"/>
    </mc:Choice>
    <mc:Fallback xmlns="">
      <p:transition spd="slow" advTm="150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5" grpId="0"/>
      <p:bldP spid="17" grpId="0" animBg="1"/>
      <p:bldP spid="6" grpId="0"/>
      <p:bldP spid="2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" name="直接连接符 26">
            <a:extLst>
              <a:ext uri="{FF2B5EF4-FFF2-40B4-BE49-F238E27FC236}">
                <a16:creationId xmlns:a16="http://schemas.microsoft.com/office/drawing/2014/main" id="{F3D8E920-B313-427C-98C6-CDCA872C36AA}"/>
              </a:ext>
            </a:extLst>
          </p:cNvPr>
          <p:cNvCxnSpPr>
            <a:cxnSpLocks/>
          </p:cNvCxnSpPr>
          <p:nvPr/>
        </p:nvCxnSpPr>
        <p:spPr>
          <a:xfrm flipV="1">
            <a:off x="0" y="740516"/>
            <a:ext cx="12192000" cy="13228"/>
          </a:xfrm>
          <a:prstGeom prst="line">
            <a:avLst/>
          </a:prstGeom>
          <a:ln w="114300">
            <a:gradFill flip="none" rotWithShape="1">
              <a:gsLst>
                <a:gs pos="0">
                  <a:srgbClr val="C00000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灯片编号占位符 3">
            <a:extLst>
              <a:ext uri="{FF2B5EF4-FFF2-40B4-BE49-F238E27FC236}">
                <a16:creationId xmlns:a16="http://schemas.microsoft.com/office/drawing/2014/main" id="{E005A374-61A4-4C24-9F2F-3B25A692F3AF}"/>
              </a:ext>
            </a:extLst>
          </p:cNvPr>
          <p:cNvSpPr txBox="1">
            <a:spLocks/>
          </p:cNvSpPr>
          <p:nvPr/>
        </p:nvSpPr>
        <p:spPr>
          <a:xfrm>
            <a:off x="10902462" y="6356350"/>
            <a:ext cx="4513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4506697-37A7-41F6-80FC-6D25E3E6F39F}" type="slidenum">
              <a:rPr lang="zh-CN" altLang="en-US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fld>
            <a:endParaRPr lang="zh-CN" alt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文本框 29">
                <a:extLst>
                  <a:ext uri="{FF2B5EF4-FFF2-40B4-BE49-F238E27FC236}">
                    <a16:creationId xmlns:a16="http://schemas.microsoft.com/office/drawing/2014/main" id="{8B514854-7C4F-4FB5-8EDE-5C50C01C3016}"/>
                  </a:ext>
                </a:extLst>
              </p:cNvPr>
              <p:cNvSpPr txBox="1"/>
              <p:nvPr/>
            </p:nvSpPr>
            <p:spPr>
              <a:xfrm>
                <a:off x="545795" y="813207"/>
                <a:ext cx="9451618" cy="60638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457200" lvl="0" indent="-457200">
                  <a:spcAft>
                    <a:spcPts val="1200"/>
                  </a:spcAft>
                  <a:buFont typeface="Wingdings" panose="05000000000000000000" pitchFamily="2" charset="2"/>
                  <a:buChar char="u"/>
                  <a:defRPr/>
                </a:pPr>
                <a:r>
                  <a:rPr lang="en-US" altLang="zh-CN" sz="3200" dirty="0"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Tortoise coordinate</a:t>
                </a:r>
                <a:r>
                  <a:rPr lang="zh-CN" altLang="en-US" sz="3200" dirty="0"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b>
                    </m:sSub>
                  </m:oMath>
                </a14:m>
                <a:r>
                  <a:rPr lang="en-US" altLang="zh-CN" sz="3200" dirty="0"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, new variable</a:t>
                </a:r>
                <a:r>
                  <a:rPr lang="zh-CN" altLang="en-US" sz="3200" dirty="0"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𝜓</m:t>
                        </m:r>
                      </m:e>
                      <m:sub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0,</m:t>
                        </m:r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𝑟</m:t>
                    </m:r>
                    <m:sSub>
                      <m:sSubPr>
                        <m:ctrlPr>
                          <a:rPr lang="en-US" altLang="zh-CN" sz="3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US" altLang="zh-CN" sz="3200" b="0" i="1">
                            <a:latin typeface="Cambria Math" panose="02040503050406030204" pitchFamily="18" charset="0"/>
                          </a:rPr>
                          <m:t>0,</m:t>
                        </m:r>
                        <m:r>
                          <a:rPr lang="en-US" altLang="zh-CN" sz="3200" b="0" i="1">
                            <a:latin typeface="Cambria Math" panose="02040503050406030204" pitchFamily="18" charset="0"/>
                          </a:rPr>
                          <m:t>𝑙</m:t>
                        </m:r>
                        <m:r>
                          <a:rPr lang="en-US" altLang="zh-CN" sz="3200" b="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sz="3200" b="0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endParaRPr lang="en-US" altLang="zh-CN" sz="3200" dirty="0">
                  <a:latin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0" name="文本框 29">
                <a:extLst>
                  <a:ext uri="{FF2B5EF4-FFF2-40B4-BE49-F238E27FC236}">
                    <a16:creationId xmlns:a16="http://schemas.microsoft.com/office/drawing/2014/main" id="{8B514854-7C4F-4FB5-8EDE-5C50C01C30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795" y="813207"/>
                <a:ext cx="9451618" cy="606384"/>
              </a:xfrm>
              <a:prstGeom prst="rect">
                <a:avLst/>
              </a:prstGeom>
              <a:blipFill>
                <a:blip r:embed="rId3"/>
                <a:stretch>
                  <a:fillRect l="-1484" t="-14000" b="-27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C9992816-9DEB-4E77-A2EF-97B9FCB66528}"/>
                  </a:ext>
                </a:extLst>
              </p:cNvPr>
              <p:cNvSpPr txBox="1"/>
              <p:nvPr/>
            </p:nvSpPr>
            <p:spPr>
              <a:xfrm>
                <a:off x="935939" y="1249489"/>
                <a:ext cx="10972692" cy="221297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d>
                      <m:dPr>
                        <m:ctrlP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CN" sz="28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CN" sz="2800" i="1">
                                <a:latin typeface="Cambria Math" panose="02040503050406030204" pitchFamily="18" charset="0"/>
                              </a:rPr>
                              <m:t>𝜕</m:t>
                            </m:r>
                          </m:e>
                          <m:sub>
                            <m:r>
                              <a:rPr lang="en-US" altLang="zh-CN" sz="2800" i="1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b>
                          <m:sup>
                            <m:r>
                              <a:rPr lang="en-US" altLang="zh-CN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en-US" altLang="zh-CN" sz="28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altLang="zh-CN" sz="2800" i="1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</m:d>
                    <m:sSub>
                      <m:sSubPr>
                        <m:ctrlP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  <m:t>𝜓</m:t>
                        </m:r>
                      </m:e>
                      <m:sub>
                        <m: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zh-CN" sz="28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altLang="zh-CN" sz="2800" dirty="0">
                    <a:latin typeface="Cambria Math" panose="02040503050406030204" pitchFamily="18" charset="0"/>
                  </a:rPr>
                  <a:t>                              </a:t>
                </a:r>
                <a:r>
                  <a:rPr lang="en-US" altLang="zh-CN" sz="2800" b="1" dirty="0">
                    <a:latin typeface="Cambria Math" panose="02040503050406030204" pitchFamily="18" charset="0"/>
                  </a:rPr>
                  <a:t>eigen-equation for zero mode</a:t>
                </a:r>
                <a:endParaRPr lang="en-US" altLang="zh-CN" sz="2800" dirty="0">
                  <a:latin typeface="Cambria Math" panose="02040503050406030204" pitchFamily="18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d>
                      <m:dPr>
                        <m:ctrlPr>
                          <a:rPr lang="en-US" altLang="zh-CN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CN" sz="28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CN" sz="2800" i="1">
                                <a:latin typeface="Cambria Math" panose="02040503050406030204" pitchFamily="18" charset="0"/>
                              </a:rPr>
                              <m:t>𝜕</m:t>
                            </m:r>
                          </m:e>
                          <m:sub>
                            <m:r>
                              <a:rPr lang="en-US" altLang="zh-CN" sz="2800" i="1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b>
                          <m:sup>
                            <m:r>
                              <a:rPr lang="en-US" altLang="zh-CN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en-US" altLang="zh-CN" sz="28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altLang="zh-CN" sz="2800" i="1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</m:d>
                    <m:sSub>
                      <m:sSubPr>
                        <m:ctrlP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  <m:t>𝜓</m:t>
                        </m:r>
                      </m:e>
                      <m:sub>
                        <m: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sub>
                    </m:sSub>
                    <m:r>
                      <a:rPr lang="en-US" altLang="zh-CN" sz="28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sub>
                    </m:sSub>
                    <m:r>
                      <a:rPr lang="en-US" altLang="zh-CN" sz="2800" b="0" i="1" smtClean="0">
                        <a:latin typeface="Cambria Math" panose="02040503050406030204" pitchFamily="18" charset="0"/>
                      </a:rPr>
                      <m:t>[</m:t>
                    </m:r>
                    <m:sSub>
                      <m:sSubPr>
                        <m:ctrlPr>
                          <a:rPr lang="en-US" altLang="zh-CN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800" i="1"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US" altLang="zh-CN" sz="2800" i="1">
                            <a:latin typeface="Cambria Math" panose="02040503050406030204" pitchFamily="18" charset="0"/>
                          </a:rPr>
                          <m:t>∗</m:t>
                        </m:r>
                      </m:sub>
                    </m:sSub>
                    <m:r>
                      <a:rPr lang="en-US" altLang="zh-CN" sz="28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  <m:t>𝜓</m:t>
                        </m:r>
                      </m:e>
                      <m:sub>
                        <m: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zh-CN" sz="2800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altLang="zh-CN" sz="2800" dirty="0">
                    <a:latin typeface="Cambria Math" panose="02040503050406030204" pitchFamily="18" charset="0"/>
                  </a:rPr>
                  <a:t>               linear response of zero mode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d>
                      <m:dPr>
                        <m:ctrlPr>
                          <a:rPr lang="en-US" altLang="zh-CN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CN" sz="28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CN" sz="2800" i="1">
                                <a:latin typeface="Cambria Math" panose="02040503050406030204" pitchFamily="18" charset="0"/>
                              </a:rPr>
                              <m:t>𝜕</m:t>
                            </m:r>
                          </m:e>
                          <m:sub>
                            <m:r>
                              <a:rPr lang="en-US" altLang="zh-CN" sz="2800" i="1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b>
                          <m:sup>
                            <m:r>
                              <a:rPr lang="en-US" altLang="zh-CN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en-US" altLang="zh-CN" sz="28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altLang="zh-CN" sz="2800" i="1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</m:d>
                    <m:sSub>
                      <m:sSubPr>
                        <m:ctrlP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  <m:t>𝜓</m:t>
                        </m:r>
                      </m:e>
                      <m:sub>
                        <m: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altLang="zh-CN" sz="28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800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altLang="zh-CN" sz="2800" i="1">
                        <a:latin typeface="Cambria Math" panose="02040503050406030204" pitchFamily="18" charset="0"/>
                      </a:rPr>
                      <m:t>[</m:t>
                    </m:r>
                    <m:sSub>
                      <m:sSubPr>
                        <m:ctrlPr>
                          <a:rPr lang="en-US" altLang="zh-CN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800" i="1"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US" altLang="zh-CN" sz="2800" i="1">
                            <a:latin typeface="Cambria Math" panose="02040503050406030204" pitchFamily="18" charset="0"/>
                          </a:rPr>
                          <m:t>∗</m:t>
                        </m:r>
                      </m:sub>
                    </m:sSub>
                    <m:r>
                      <a:rPr lang="en-US" altLang="zh-CN" sz="2800" i="1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zh-CN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800" i="1">
                            <a:latin typeface="Cambria Math" panose="02040503050406030204" pitchFamily="18" charset="0"/>
                          </a:rPr>
                          <m:t>𝜓</m:t>
                        </m:r>
                      </m:e>
                      <m:sub>
                        <m:r>
                          <a:rPr lang="en-US" altLang="zh-CN" sz="28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zh-CN" sz="28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  <m:t>𝜓</m:t>
                        </m:r>
                      </m:e>
                      <m:sub>
                        <m: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sub>
                    </m:sSub>
                    <m:r>
                      <a:rPr lang="en-US" altLang="zh-CN" sz="28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zh-CN" sz="28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altLang="zh-CN" sz="2800" i="1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zh-CN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US" altLang="zh-CN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nonlinear response</a:t>
                </a:r>
                <a:r>
                  <a:rPr lang="en-US" altLang="zh-CN" sz="2800" dirty="0">
                    <a:latin typeface="Cambria Math" panose="02040503050406030204" pitchFamily="18" charset="0"/>
                  </a:rPr>
                  <a:t> of zero mode</a:t>
                </a:r>
              </a:p>
            </p:txBody>
          </p:sp>
        </mc:Choice>
        <mc:Fallback xmlns=""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C9992816-9DEB-4E77-A2EF-97B9FCB665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939" y="1249489"/>
                <a:ext cx="10972692" cy="2212978"/>
              </a:xfrm>
              <a:prstGeom prst="rect">
                <a:avLst/>
              </a:prstGeom>
              <a:blipFill>
                <a:blip r:embed="rId4"/>
                <a:stretch>
                  <a:fillRect b="-551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文本框 12">
            <a:extLst>
              <a:ext uri="{FF2B5EF4-FFF2-40B4-BE49-F238E27FC236}">
                <a16:creationId xmlns:a16="http://schemas.microsoft.com/office/drawing/2014/main" id="{30A5911A-1DB5-4740-B215-6EF34BB8E364}"/>
              </a:ext>
            </a:extLst>
          </p:cNvPr>
          <p:cNvSpPr txBox="1"/>
          <p:nvPr/>
        </p:nvSpPr>
        <p:spPr>
          <a:xfrm>
            <a:off x="545795" y="184758"/>
            <a:ext cx="1097269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Appendix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BCA0D17E-1352-4A8D-A9CA-327C0BE7D827}"/>
                  </a:ext>
                </a:extLst>
              </p:cNvPr>
              <p:cNvSpPr txBox="1"/>
              <p:nvPr/>
            </p:nvSpPr>
            <p:spPr>
              <a:xfrm>
                <a:off x="545795" y="3327149"/>
                <a:ext cx="11362836" cy="26354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457200" lvl="0" indent="-457200">
                  <a:spcAft>
                    <a:spcPts val="1200"/>
                  </a:spcAft>
                  <a:buFont typeface="Wingdings" panose="05000000000000000000" pitchFamily="2" charset="2"/>
                  <a:buChar char="u"/>
                  <a:defRPr/>
                </a:pPr>
                <a:r>
                  <a:rPr lang="en-US" altLang="zh-CN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Fredholm alternative theorem</a:t>
                </a:r>
              </a:p>
              <a:p>
                <a:pPr lvl="0">
                  <a:spcAft>
                    <a:spcPts val="1200"/>
                  </a:spcAft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US" altLang="zh-CN" sz="28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US" altLang="zh-CN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𝜓</m:t>
                              </m:r>
                            </m:e>
                            <m:sub>
                              <m:r>
                                <a:rPr lang="en-US" altLang="zh-CN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CN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altLang="zh-CN" sz="2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CN" sz="2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𝜕</m:t>
                                  </m:r>
                                </m:e>
                                <m:sub>
                                  <m:r>
                                    <a:rPr lang="en-US" altLang="zh-CN" sz="2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∗</m:t>
                                  </m:r>
                                </m:sub>
                                <m:sup>
                                  <m:r>
                                    <a:rPr lang="en-US" altLang="zh-CN" sz="2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r>
                                <a:rPr lang="en-US" altLang="zh-CN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altLang="zh-CN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𝑈</m:t>
                              </m:r>
                            </m:e>
                          </m:d>
                          <m:sSub>
                            <m:sSubPr>
                              <m:ctrlPr>
                                <a:rPr lang="en-US" altLang="zh-CN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𝜓</m:t>
                              </m:r>
                            </m:e>
                            <m:sub>
                              <m:r>
                                <a:rPr lang="en-US" altLang="zh-CN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altLang="zh-CN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zh-CN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altLang="zh-CN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zh-CN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b>
                          </m:sSub>
                        </m:e>
                      </m:nary>
                      <m:r>
                        <a:rPr kumimoji="0" lang="en-US" altLang="zh-CN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subHide m:val="on"/>
                          <m:supHide m:val="on"/>
                          <m:ctrlPr>
                            <a:rPr kumimoji="0" lang="en-US" altLang="zh-CN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US" altLang="zh-CN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𝜓</m:t>
                              </m:r>
                            </m:e>
                            <m:sub>
                              <m:r>
                                <a:rPr lang="en-US" altLang="zh-CN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CN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altLang="zh-CN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d>
                            <m:dPr>
                              <m:begChr m:val="["/>
                              <m:endChr m:val="]"/>
                              <m:ctrlPr>
                                <a:rPr lang="en-US" altLang="zh-CN" sz="2800" b="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28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d>
                          <m:r>
                            <a:rPr lang="en-US" altLang="zh-CN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zh-CN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altLang="zh-CN" sz="28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8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zh-CN" sz="28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US" altLang="zh-CN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1200"/>
                  </a:spcAft>
                  <a:defRPr/>
                </a:pPr>
                <a:r>
                  <a:rPr lang="en-US" altLang="zh-CN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Infinite dimensional PDE is reduced to the one-dimensional subspace dominated by zero mode(central manifold)</a:t>
                </a:r>
              </a:p>
            </p:txBody>
          </p:sp>
        </mc:Choice>
        <mc:Fallback xmlns="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BCA0D17E-1352-4A8D-A9CA-327C0BE7D8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795" y="3327149"/>
                <a:ext cx="11362836" cy="2635465"/>
              </a:xfrm>
              <a:prstGeom prst="rect">
                <a:avLst/>
              </a:prstGeom>
              <a:blipFill>
                <a:blip r:embed="rId5"/>
                <a:stretch>
                  <a:fillRect l="-1234" t="-3241" b="-55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文本框 10">
            <a:extLst>
              <a:ext uri="{FF2B5EF4-FFF2-40B4-BE49-F238E27FC236}">
                <a16:creationId xmlns:a16="http://schemas.microsoft.com/office/drawing/2014/main" id="{C4D0495C-6E27-4FF2-ADD8-40542354863B}"/>
              </a:ext>
            </a:extLst>
          </p:cNvPr>
          <p:cNvSpPr txBox="1"/>
          <p:nvPr/>
        </p:nvSpPr>
        <p:spPr>
          <a:xfrm>
            <a:off x="185737" y="5868275"/>
            <a:ext cx="1108233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Divergence on boundary: hyperboloidal formalism 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(2409.11478)</a:t>
            </a: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480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75"/>
    </mc:Choice>
    <mc:Fallback xmlns="">
      <p:transition spd="slow" advTm="15075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04B54531-299A-4471-9711-73B8B290DEF2}"/>
                  </a:ext>
                </a:extLst>
              </p:cNvPr>
              <p:cNvSpPr txBox="1"/>
              <p:nvPr/>
            </p:nvSpPr>
            <p:spPr>
              <a:xfrm>
                <a:off x="6608938" y="4307471"/>
                <a:ext cx="4561852" cy="1188467"/>
              </a:xfrm>
              <a:prstGeom prst="rect">
                <a:avLst/>
              </a:prstGeom>
              <a:solidFill>
                <a:srgbClr val="E0F0FE"/>
              </a:solidFill>
            </p:spPr>
            <p:txBody>
              <a:bodyPr wrap="square">
                <a:spAutoFit/>
              </a:bodyPr>
              <a:lstStyle/>
              <a:p>
                <a:pPr marL="457200" lvl="0" indent="-457200">
                  <a:buFont typeface="Wingdings" panose="05000000000000000000" pitchFamily="2" charset="2"/>
                  <a:buChar char="u"/>
                  <a:defRPr/>
                </a:pPr>
                <a:r>
                  <a:rPr lang="en-US" altLang="zh-CN" sz="2400" dirty="0"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Equation for linear perturbation</a:t>
                </a:r>
              </a:p>
              <a:p>
                <a:pPr lvl="0">
                  <a:defRPr/>
                </a:pPr>
                <a:r>
                  <a:rPr lang="en-US" altLang="zh-CN" sz="2800" dirty="0"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     </a:t>
                </a:r>
                <a:r>
                  <a:rPr lang="zh-CN" altLang="en-US" sz="2800" dirty="0"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zh-CN" sz="28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800" b="0" i="1" smtClean="0">
                                <a:latin typeface="Cambria Math" panose="02040503050406030204" pitchFamily="18" charset="0"/>
                              </a:rPr>
                              <m:t>𝜕</m:t>
                            </m:r>
                          </m:e>
                          <m:sup>
                            <m:r>
                              <a:rPr lang="en-US" altLang="zh-CN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  <m:r>
                          <m:rPr>
                            <m:sty m:val="p"/>
                          </m:rPr>
                          <a:rPr lang="en-US" altLang="zh-CN" sz="2800" b="0" i="0" smtClean="0">
                            <a:latin typeface="Cambria Math" panose="02040503050406030204" pitchFamily="18" charset="0"/>
                          </a:rPr>
                          <m:t>Φ</m:t>
                        </m:r>
                      </m:num>
                      <m:den>
                        <m: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  <m:t>𝜕</m:t>
                        </m:r>
                        <m:sSup>
                          <m:sSupPr>
                            <m:ctrlPr>
                              <a:rPr lang="en-US" altLang="zh-CN" sz="28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8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en-US" altLang="zh-CN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altLang="zh-CN" sz="2800" b="0" i="0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altLang="zh-CN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zh-CN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800" i="1">
                                <a:latin typeface="Cambria Math" panose="02040503050406030204" pitchFamily="18" charset="0"/>
                              </a:rPr>
                              <m:t>𝜕</m:t>
                            </m:r>
                          </m:e>
                          <m:sup>
                            <m:r>
                              <a:rPr lang="en-US" altLang="zh-CN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800" i="1">
                            <a:latin typeface="Cambria Math" panose="02040503050406030204" pitchFamily="18" charset="0"/>
                          </a:rPr>
                          <m:t>𝛿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latin typeface="Cambria Math" panose="02040503050406030204" pitchFamily="18" charset="0"/>
                          </a:rPr>
                          <m:t>Φ</m:t>
                        </m:r>
                      </m:num>
                      <m:den>
                        <m:r>
                          <a:rPr lang="en-US" altLang="zh-CN" sz="2800" i="1">
                            <a:latin typeface="Cambria Math" panose="02040503050406030204" pitchFamily="18" charset="0"/>
                          </a:rPr>
                          <m:t>𝜕</m:t>
                        </m:r>
                        <m:sSubSup>
                          <m:sSubSupPr>
                            <m:ctrlPr>
                              <a:rPr lang="en-US" altLang="zh-CN" sz="2800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CN" sz="28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CN" sz="2800" b="0" i="1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b>
                          <m:sup>
                            <m:r>
                              <a:rPr lang="en-US" altLang="zh-CN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den>
                    </m:f>
                    <m:r>
                      <a:rPr lang="en-US" altLang="zh-CN" sz="28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2800" b="0" i="0" smtClean="0">
                            <a:latin typeface="Cambria Math" panose="02040503050406030204" pitchFamily="18" charset="0"/>
                          </a:rPr>
                          <m:t>eff</m:t>
                        </m:r>
                      </m:sub>
                    </m:sSub>
                    <m:r>
                      <a:rPr lang="en-US" altLang="zh-CN" sz="2800" b="0" i="0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altLang="zh-CN" sz="1600" i="1" dirty="0">
                  <a:solidFill>
                    <a:srgbClr val="000000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04B54531-299A-4471-9711-73B8B290DE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8938" y="4307471"/>
                <a:ext cx="4561852" cy="1188467"/>
              </a:xfrm>
              <a:prstGeom prst="rect">
                <a:avLst/>
              </a:prstGeom>
              <a:blipFill>
                <a:blip r:embed="rId3"/>
                <a:stretch>
                  <a:fillRect l="-1738" t="-4103" r="-93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图片 3">
            <a:extLst>
              <a:ext uri="{FF2B5EF4-FFF2-40B4-BE49-F238E27FC236}">
                <a16:creationId xmlns:a16="http://schemas.microsoft.com/office/drawing/2014/main" id="{AEC472B4-F233-42F7-B1CA-6E915147FD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509" y="2539517"/>
            <a:ext cx="3098854" cy="2775868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8C7DE64-5973-43FC-BF32-99D5DBD6BE7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970" y="2198306"/>
            <a:ext cx="4666039" cy="4242158"/>
          </a:xfrm>
          <a:prstGeom prst="rect">
            <a:avLst/>
          </a:prstGeom>
        </p:spPr>
      </p:pic>
      <p:cxnSp>
        <p:nvCxnSpPr>
          <p:cNvPr id="27" name="直接连接符 26">
            <a:extLst>
              <a:ext uri="{FF2B5EF4-FFF2-40B4-BE49-F238E27FC236}">
                <a16:creationId xmlns:a16="http://schemas.microsoft.com/office/drawing/2014/main" id="{F3D8E920-B313-427C-98C6-CDCA872C36AA}"/>
              </a:ext>
            </a:extLst>
          </p:cNvPr>
          <p:cNvCxnSpPr>
            <a:cxnSpLocks/>
          </p:cNvCxnSpPr>
          <p:nvPr/>
        </p:nvCxnSpPr>
        <p:spPr>
          <a:xfrm flipV="1">
            <a:off x="0" y="740516"/>
            <a:ext cx="12192000" cy="13228"/>
          </a:xfrm>
          <a:prstGeom prst="line">
            <a:avLst/>
          </a:prstGeom>
          <a:ln w="114300">
            <a:gradFill flip="none" rotWithShape="1">
              <a:gsLst>
                <a:gs pos="0">
                  <a:srgbClr val="C00000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框 10">
            <a:extLst>
              <a:ext uri="{FF2B5EF4-FFF2-40B4-BE49-F238E27FC236}">
                <a16:creationId xmlns:a16="http://schemas.microsoft.com/office/drawing/2014/main" id="{8D9B8FEC-5E48-49CE-BE22-88241FEC7073}"/>
              </a:ext>
            </a:extLst>
          </p:cNvPr>
          <p:cNvSpPr txBox="1"/>
          <p:nvPr/>
        </p:nvSpPr>
        <p:spPr>
          <a:xfrm>
            <a:off x="545795" y="184758"/>
            <a:ext cx="104231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Black hole linear perturbation theory</a:t>
            </a: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5CA5F58E-75E7-4BDF-93D0-324FD424C2C1}"/>
              </a:ext>
            </a:extLst>
          </p:cNvPr>
          <p:cNvSpPr/>
          <p:nvPr/>
        </p:nvSpPr>
        <p:spPr>
          <a:xfrm>
            <a:off x="1795323" y="2282551"/>
            <a:ext cx="662434" cy="3724850"/>
          </a:xfrm>
          <a:prstGeom prst="rect">
            <a:avLst/>
          </a:prstGeom>
          <a:solidFill>
            <a:srgbClr val="7030A0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lvl="0" algn="ctr"/>
            <a:endParaRPr lang="en-US" altLang="zh-CN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7E16E727-ADEF-4133-BE8D-D4C7CDF84444}"/>
              </a:ext>
            </a:extLst>
          </p:cNvPr>
          <p:cNvSpPr/>
          <p:nvPr/>
        </p:nvSpPr>
        <p:spPr>
          <a:xfrm>
            <a:off x="2457757" y="2283345"/>
            <a:ext cx="1622613" cy="3752472"/>
          </a:xfrm>
          <a:prstGeom prst="rect">
            <a:avLst/>
          </a:prstGeom>
          <a:solidFill>
            <a:srgbClr val="00B0F0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/>
            <a:r>
              <a:rPr lang="en-US" altLang="zh-CN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QNM</a:t>
            </a:r>
          </a:p>
          <a:p>
            <a:pPr lvl="0" algn="ctr"/>
            <a:r>
              <a:rPr lang="en-US" altLang="zh-CN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(fingerprint)</a:t>
            </a: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39DB1BB7-9EFD-44A7-BEA4-31B10703BA84}"/>
              </a:ext>
            </a:extLst>
          </p:cNvPr>
          <p:cNvSpPr/>
          <p:nvPr/>
        </p:nvSpPr>
        <p:spPr>
          <a:xfrm>
            <a:off x="4059356" y="2275562"/>
            <a:ext cx="1622613" cy="3724850"/>
          </a:xfrm>
          <a:prstGeom prst="rect">
            <a:avLst/>
          </a:prstGeom>
          <a:solidFill>
            <a:srgbClr val="7030A0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/>
            <a:r>
              <a:rPr lang="en-US" altLang="zh-CN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Tail</a:t>
            </a:r>
          </a:p>
          <a:p>
            <a:pPr lvl="0" algn="ctr"/>
            <a:r>
              <a:rPr lang="en-US" altLang="zh-CN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(asymptotic structure)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8784B8A0-73B5-409F-97CD-50E069BEDC93}"/>
              </a:ext>
            </a:extLst>
          </p:cNvPr>
          <p:cNvSpPr txBox="1"/>
          <p:nvPr/>
        </p:nvSpPr>
        <p:spPr>
          <a:xfrm>
            <a:off x="602456" y="896867"/>
            <a:ext cx="109897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u"/>
              <a:defRPr/>
            </a:pPr>
            <a:r>
              <a:rPr lang="en-US" altLang="zh-CN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BH </a:t>
            </a:r>
            <a:r>
              <a:rPr lang="en-US" altLang="zh-CN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linear</a:t>
            </a:r>
            <a:r>
              <a:rPr lang="en-US" altLang="zh-CN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perturbation theory (</a:t>
            </a:r>
            <a:r>
              <a:rPr kumimoji="0" lang="en-US" altLang="zh-CN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Regge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, Wheeler,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1957; </a:t>
            </a:r>
            <a:r>
              <a:rPr kumimoji="0" lang="en-US" altLang="zh-CN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Teukolsky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1973</a:t>
            </a:r>
            <a:r>
              <a:rPr lang="en-US" altLang="zh-CN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altLang="zh-CN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6809C20C-546B-4828-9E43-B8115F097BCB}"/>
              </a:ext>
            </a:extLst>
          </p:cNvPr>
          <p:cNvSpPr txBox="1"/>
          <p:nvPr/>
        </p:nvSpPr>
        <p:spPr>
          <a:xfrm>
            <a:off x="593956" y="1455591"/>
            <a:ext cx="1110446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u"/>
            </a:pPr>
            <a:r>
              <a:rPr lang="en-US" altLang="zh-CN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Three stages of BH evolution &amp; BH spectroscopy </a:t>
            </a:r>
            <a:r>
              <a:rPr lang="en-US" altLang="zh-CN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(gravitational atoms)</a:t>
            </a:r>
            <a:endParaRPr lang="zh-CN" altLang="en-US" sz="1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56A43607-B1E3-4967-8FF7-38B5C6762907}"/>
                  </a:ext>
                </a:extLst>
              </p:cNvPr>
              <p:cNvSpPr txBox="1"/>
              <p:nvPr/>
            </p:nvSpPr>
            <p:spPr>
              <a:xfrm>
                <a:off x="6496467" y="2575319"/>
                <a:ext cx="4561852" cy="142834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457200" lvl="0" indent="-457200">
                  <a:buFont typeface="Wingdings" panose="05000000000000000000" pitchFamily="2" charset="2"/>
                  <a:buChar char="Ø"/>
                  <a:defRPr/>
                </a:pPr>
                <a:r>
                  <a:rPr lang="en-US" altLang="zh-CN" sz="2800" dirty="0"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Metric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  <m:t>𝜇𝜈</m:t>
                        </m:r>
                      </m:sub>
                    </m:sSub>
                    <m:r>
                      <a:rPr lang="en-US" altLang="zh-CN" sz="2800" b="0" i="1" smtClean="0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800" i="1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lang="en-US" altLang="zh-CN" sz="2800" i="1">
                            <a:latin typeface="Cambria Math" panose="02040503050406030204" pitchFamily="18" charset="0"/>
                          </a:rPr>
                          <m:t>𝜇𝜈</m:t>
                        </m:r>
                      </m:sub>
                      <m:sup>
                        <m: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  <m:r>
                      <a:rPr lang="en-US" altLang="zh-CN" sz="2800" b="0" i="0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CN" sz="28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𝜖</m:t>
                    </m:r>
                    <m:r>
                      <a:rPr lang="en-US" altLang="zh-CN" sz="2800" b="0" i="1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altLang="zh-CN" sz="28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𝜇𝜈</m:t>
                        </m:r>
                      </m:sub>
                    </m:sSub>
                  </m:oMath>
                </a14:m>
                <a:endParaRPr lang="en-US" altLang="zh-CN" sz="2400" dirty="0"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</a:endParaRPr>
              </a:p>
              <a:p>
                <a:pPr marL="457200" indent="-457200">
                  <a:buFont typeface="Wingdings" panose="05000000000000000000" pitchFamily="2" charset="2"/>
                  <a:buChar char="Ø"/>
                  <a:defRPr/>
                </a:pPr>
                <a:endParaRPr lang="en-US" altLang="zh-CN" sz="2800" dirty="0"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</a:endParaRPr>
              </a:p>
              <a:p>
                <a:pPr marL="457200" indent="-457200">
                  <a:buFont typeface="Wingdings" panose="05000000000000000000" pitchFamily="2" charset="2"/>
                  <a:buChar char="Ø"/>
                  <a:defRPr/>
                </a:pPr>
                <a:r>
                  <a:rPr lang="en-US" altLang="zh-CN" sz="2800" dirty="0"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Matter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800" b="0" i="0" smtClean="0">
                        <a:latin typeface="Cambria Math" panose="02040503050406030204" pitchFamily="18" charset="0"/>
                      </a:rPr>
                      <m:t>Φ</m:t>
                    </m:r>
                    <m:r>
                      <a:rPr lang="en-US" altLang="zh-CN" sz="28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2800">
                            <a:latin typeface="Cambria Math" panose="02040503050406030204" pitchFamily="18" charset="0"/>
                          </a:rPr>
                          <m:t>Φ</m:t>
                        </m:r>
                      </m:e>
                      <m:sub>
                        <m: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zh-CN" sz="2800" b="0" i="0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CN" sz="280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𝜖</m:t>
                    </m:r>
                    <m:r>
                      <a:rPr lang="en-US" altLang="zh-CN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CN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𝛿</m:t>
                    </m:r>
                    <m:r>
                      <a:rPr lang="el-GR" altLang="zh-CN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𝛷</m:t>
                    </m:r>
                  </m:oMath>
                </a14:m>
                <a:endParaRPr lang="en-US" altLang="zh-CN" sz="2800" dirty="0"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56A43607-B1E3-4967-8FF7-38B5C67629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6467" y="2575319"/>
                <a:ext cx="4561852" cy="1428340"/>
              </a:xfrm>
              <a:prstGeom prst="rect">
                <a:avLst/>
              </a:prstGeom>
              <a:blipFill>
                <a:blip r:embed="rId6"/>
                <a:stretch>
                  <a:fillRect l="-2406" t="-3830" b="-1063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9" name="组合 28">
            <a:extLst>
              <a:ext uri="{FF2B5EF4-FFF2-40B4-BE49-F238E27FC236}">
                <a16:creationId xmlns:a16="http://schemas.microsoft.com/office/drawing/2014/main" id="{D2E7A5DB-B376-4ECA-858C-B9AB1EF65BF5}"/>
              </a:ext>
            </a:extLst>
          </p:cNvPr>
          <p:cNvGrpSpPr/>
          <p:nvPr/>
        </p:nvGrpSpPr>
        <p:grpSpPr>
          <a:xfrm>
            <a:off x="6367846" y="2142513"/>
            <a:ext cx="4735047" cy="3974971"/>
            <a:chOff x="5400592" y="1225226"/>
            <a:chExt cx="5656972" cy="5573726"/>
          </a:xfrm>
        </p:grpSpPr>
        <p:pic>
          <p:nvPicPr>
            <p:cNvPr id="35" name="图片 34">
              <a:extLst>
                <a:ext uri="{FF2B5EF4-FFF2-40B4-BE49-F238E27FC236}">
                  <a16:creationId xmlns:a16="http://schemas.microsoft.com/office/drawing/2014/main" id="{B8774F7A-6376-4AEA-8DED-16F0C96C678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00592" y="1832109"/>
              <a:ext cx="5656972" cy="4966843"/>
            </a:xfrm>
            <a:prstGeom prst="rect">
              <a:avLst/>
            </a:prstGeom>
          </p:spPr>
        </p:pic>
        <p:sp>
          <p:nvSpPr>
            <p:cNvPr id="36" name="文本框 35">
              <a:extLst>
                <a:ext uri="{FF2B5EF4-FFF2-40B4-BE49-F238E27FC236}">
                  <a16:creationId xmlns:a16="http://schemas.microsoft.com/office/drawing/2014/main" id="{D8708D5C-1F43-4268-80E4-FF2BAD3FF773}"/>
                </a:ext>
              </a:extLst>
            </p:cNvPr>
            <p:cNvSpPr txBox="1"/>
            <p:nvPr/>
          </p:nvSpPr>
          <p:spPr>
            <a:xfrm>
              <a:off x="6352156" y="1225226"/>
              <a:ext cx="4199793" cy="71372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</a:rPr>
                <a:t>Atomic spectroscopy</a:t>
              </a:r>
              <a:r>
                <a:rPr kumimoji="0" lang="zh-CN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</a:rPr>
                <a:t> </a:t>
              </a:r>
              <a:endPara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70731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75"/>
    </mc:Choice>
    <mc:Fallback xmlns="">
      <p:transition spd="slow" advTm="150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30" grpId="0" animBg="1"/>
      <p:bldP spid="31" grpId="0" animBg="1"/>
      <p:bldP spid="34" grpId="0" animBg="1"/>
      <p:bldP spid="3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" name="直接连接符 26">
            <a:extLst>
              <a:ext uri="{FF2B5EF4-FFF2-40B4-BE49-F238E27FC236}">
                <a16:creationId xmlns:a16="http://schemas.microsoft.com/office/drawing/2014/main" id="{F3D8E920-B313-427C-98C6-CDCA872C36AA}"/>
              </a:ext>
            </a:extLst>
          </p:cNvPr>
          <p:cNvCxnSpPr>
            <a:cxnSpLocks/>
          </p:cNvCxnSpPr>
          <p:nvPr/>
        </p:nvCxnSpPr>
        <p:spPr>
          <a:xfrm flipV="1">
            <a:off x="0" y="740516"/>
            <a:ext cx="12192000" cy="13228"/>
          </a:xfrm>
          <a:prstGeom prst="line">
            <a:avLst/>
          </a:prstGeom>
          <a:ln w="114300">
            <a:gradFill flip="none" rotWithShape="1">
              <a:gsLst>
                <a:gs pos="0">
                  <a:srgbClr val="C00000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框 10">
            <a:extLst>
              <a:ext uri="{FF2B5EF4-FFF2-40B4-BE49-F238E27FC236}">
                <a16:creationId xmlns:a16="http://schemas.microsoft.com/office/drawing/2014/main" id="{8D9B8FEC-5E48-49CE-BE22-88241FEC7073}"/>
              </a:ext>
            </a:extLst>
          </p:cNvPr>
          <p:cNvSpPr txBox="1"/>
          <p:nvPr/>
        </p:nvSpPr>
        <p:spPr>
          <a:xfrm>
            <a:off x="545795" y="184758"/>
            <a:ext cx="1106794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Black hole linear perturbation theory &amp; nonlinear evolution</a:t>
            </a:r>
          </a:p>
        </p:txBody>
      </p: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A6E239E6-039F-45B6-ACAF-D435059E1DD0}"/>
              </a:ext>
            </a:extLst>
          </p:cNvPr>
          <p:cNvGrpSpPr/>
          <p:nvPr/>
        </p:nvGrpSpPr>
        <p:grpSpPr>
          <a:xfrm>
            <a:off x="3215986" y="839195"/>
            <a:ext cx="8976014" cy="6005577"/>
            <a:chOff x="1072032" y="1716065"/>
            <a:chExt cx="8871555" cy="4822847"/>
          </a:xfrm>
        </p:grpSpPr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5CCA549C-FD0E-4951-8F3F-DA57090D325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7826" y="4140276"/>
              <a:ext cx="2425761" cy="2398636"/>
            </a:xfrm>
            <a:prstGeom prst="rect">
              <a:avLst/>
            </a:pr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45CD7741-2580-4854-9881-D42484048F1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7825" y="1716065"/>
              <a:ext cx="2425762" cy="2378445"/>
            </a:xfrm>
            <a:prstGeom prst="rect">
              <a:avLst/>
            </a:prstGeom>
          </p:spPr>
        </p:pic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1BF5E061-B280-4707-9236-6FAF118E4E0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2032" y="1716065"/>
              <a:ext cx="6386203" cy="4822847"/>
            </a:xfrm>
            <a:prstGeom prst="rect">
              <a:avLst/>
            </a:prstGeom>
          </p:spPr>
        </p:pic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02CDB1FC-CBF9-4333-9C2E-2539F9E43F10}"/>
              </a:ext>
            </a:extLst>
          </p:cNvPr>
          <p:cNvSpPr txBox="1"/>
          <p:nvPr/>
        </p:nvSpPr>
        <p:spPr>
          <a:xfrm>
            <a:off x="545795" y="1209117"/>
            <a:ext cx="2530361" cy="52178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2800" b="1" dirty="0"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Initial</a:t>
            </a:r>
            <a:r>
              <a:rPr lang="zh-CN" altLang="en-US" sz="2800" b="1" dirty="0"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Pulse </a:t>
            </a:r>
          </a:p>
          <a:p>
            <a:pPr marR="0" lvl="0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altLang="zh-CN" sz="2800" b="1" dirty="0"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R="0" lvl="0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2800" dirty="0"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BH</a:t>
            </a:r>
            <a:r>
              <a:rPr lang="zh-CN" altLang="en-US" sz="2800" dirty="0"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merger </a:t>
            </a:r>
          </a:p>
          <a:p>
            <a:pPr marR="0" lvl="0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altLang="zh-CN" sz="2800" dirty="0"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R="0" lvl="0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2800" dirty="0"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Accretion</a:t>
            </a:r>
          </a:p>
          <a:p>
            <a:pPr marR="0" lvl="0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altLang="zh-CN" sz="2800" dirty="0"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R="0" lvl="0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2800" dirty="0"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Core-collapse supernova</a:t>
            </a:r>
          </a:p>
          <a:p>
            <a:pPr marR="0" lvl="0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altLang="zh-CN" sz="2800" b="1" dirty="0"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R="0" lvl="0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2800" b="1" dirty="0"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……</a:t>
            </a:r>
          </a:p>
        </p:txBody>
      </p:sp>
    </p:spTree>
    <p:extLst>
      <p:ext uri="{BB962C8B-B14F-4D97-AF65-F5344CB8AC3E}">
        <p14:creationId xmlns:p14="http://schemas.microsoft.com/office/powerpoint/2010/main" val="1165707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75"/>
    </mc:Choice>
    <mc:Fallback xmlns="">
      <p:transition spd="slow" advTm="15075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组合 55">
            <a:extLst>
              <a:ext uri="{FF2B5EF4-FFF2-40B4-BE49-F238E27FC236}">
                <a16:creationId xmlns:a16="http://schemas.microsoft.com/office/drawing/2014/main" id="{EDAABD91-CDB6-44BC-BA01-CFFB6CD859E7}"/>
              </a:ext>
            </a:extLst>
          </p:cNvPr>
          <p:cNvGrpSpPr/>
          <p:nvPr/>
        </p:nvGrpSpPr>
        <p:grpSpPr>
          <a:xfrm>
            <a:off x="1150807" y="1852006"/>
            <a:ext cx="4945193" cy="4869469"/>
            <a:chOff x="545795" y="1961454"/>
            <a:chExt cx="4127861" cy="4481788"/>
          </a:xfrm>
        </p:grpSpPr>
        <p:grpSp>
          <p:nvGrpSpPr>
            <p:cNvPr id="57" name="组合 56">
              <a:extLst>
                <a:ext uri="{FF2B5EF4-FFF2-40B4-BE49-F238E27FC236}">
                  <a16:creationId xmlns:a16="http://schemas.microsoft.com/office/drawing/2014/main" id="{30461A79-8765-4B82-AF8E-E44533F8A473}"/>
                </a:ext>
              </a:extLst>
            </p:cNvPr>
            <p:cNvGrpSpPr/>
            <p:nvPr/>
          </p:nvGrpSpPr>
          <p:grpSpPr>
            <a:xfrm>
              <a:off x="545795" y="1961454"/>
              <a:ext cx="4127861" cy="4481788"/>
              <a:chOff x="603024" y="2213873"/>
              <a:chExt cx="4127861" cy="4481788"/>
            </a:xfrm>
          </p:grpSpPr>
          <p:pic>
            <p:nvPicPr>
              <p:cNvPr id="59" name="图片 58">
                <a:extLst>
                  <a:ext uri="{FF2B5EF4-FFF2-40B4-BE49-F238E27FC236}">
                    <a16:creationId xmlns:a16="http://schemas.microsoft.com/office/drawing/2014/main" id="{3E7B6B2B-A527-45B4-B52D-9F5FB8F81F6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03024" y="2213873"/>
                <a:ext cx="4127861" cy="4481788"/>
              </a:xfrm>
              <a:prstGeom prst="rect">
                <a:avLst/>
              </a:prstGeom>
            </p:spPr>
          </p:pic>
          <p:sp>
            <p:nvSpPr>
              <p:cNvPr id="60" name="文本框 59">
                <a:extLst>
                  <a:ext uri="{FF2B5EF4-FFF2-40B4-BE49-F238E27FC236}">
                    <a16:creationId xmlns:a16="http://schemas.microsoft.com/office/drawing/2014/main" id="{0850B93C-B0C5-435B-96AA-DAD37307C72B}"/>
                  </a:ext>
                </a:extLst>
              </p:cNvPr>
              <p:cNvSpPr txBox="1"/>
              <p:nvPr/>
            </p:nvSpPr>
            <p:spPr>
              <a:xfrm>
                <a:off x="2475141" y="2598003"/>
                <a:ext cx="2129260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CN" altLang="en-US" sz="24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稳定黑洞</a:t>
                </a:r>
                <a:endParaRPr lang="en-US" altLang="zh-CN" sz="2400" dirty="0">
                  <a:solidFill>
                    <a:prstClr val="black"/>
                  </a:solidFill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CN" altLang="en-US" sz="2400" b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非线性</a:t>
                </a:r>
                <a:r>
                  <a:rPr lang="zh-CN" altLang="en-US" sz="24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演化</a:t>
                </a:r>
                <a:endParaRPr lang="en-US" altLang="zh-CN" sz="2400" dirty="0">
                  <a:solidFill>
                    <a:prstClr val="black"/>
                  </a:solidFill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58" name="矩形 57">
              <a:extLst>
                <a:ext uri="{FF2B5EF4-FFF2-40B4-BE49-F238E27FC236}">
                  <a16:creationId xmlns:a16="http://schemas.microsoft.com/office/drawing/2014/main" id="{A03FCCBB-B9DA-4B89-8B44-93F669172E10}"/>
                </a:ext>
              </a:extLst>
            </p:cNvPr>
            <p:cNvSpPr/>
            <p:nvPr/>
          </p:nvSpPr>
          <p:spPr>
            <a:xfrm>
              <a:off x="1802261" y="2316234"/>
              <a:ext cx="2797610" cy="83099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b="1" dirty="0">
                <a:solidFill>
                  <a:sysClr val="windowText" lastClr="000000"/>
                </a:solidFill>
              </a:endParaRPr>
            </a:p>
          </p:txBody>
        </p:sp>
      </p:grpSp>
      <p:cxnSp>
        <p:nvCxnSpPr>
          <p:cNvPr id="27" name="直接连接符 26">
            <a:extLst>
              <a:ext uri="{FF2B5EF4-FFF2-40B4-BE49-F238E27FC236}">
                <a16:creationId xmlns:a16="http://schemas.microsoft.com/office/drawing/2014/main" id="{F3D8E920-B313-427C-98C6-CDCA872C36AA}"/>
              </a:ext>
            </a:extLst>
          </p:cNvPr>
          <p:cNvCxnSpPr>
            <a:cxnSpLocks/>
          </p:cNvCxnSpPr>
          <p:nvPr/>
        </p:nvCxnSpPr>
        <p:spPr>
          <a:xfrm flipV="1">
            <a:off x="0" y="740516"/>
            <a:ext cx="12192000" cy="13228"/>
          </a:xfrm>
          <a:prstGeom prst="line">
            <a:avLst/>
          </a:prstGeom>
          <a:ln w="114300">
            <a:gradFill flip="none" rotWithShape="1">
              <a:gsLst>
                <a:gs pos="0">
                  <a:srgbClr val="C00000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文本框 1">
            <a:extLst>
              <a:ext uri="{FF2B5EF4-FFF2-40B4-BE49-F238E27FC236}">
                <a16:creationId xmlns:a16="http://schemas.microsoft.com/office/drawing/2014/main" id="{BD81B62A-DF2A-A431-F2B0-B095D894C406}"/>
              </a:ext>
            </a:extLst>
          </p:cNvPr>
          <p:cNvSpPr txBox="1"/>
          <p:nvPr/>
        </p:nvSpPr>
        <p:spPr>
          <a:xfrm>
            <a:off x="545795" y="184758"/>
            <a:ext cx="1069192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Black hole linear perturbation theory &amp; nonlinear evolution</a:t>
            </a: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D97C6F51-B035-41BB-8D1A-A6BBAC07061B}"/>
              </a:ext>
            </a:extLst>
          </p:cNvPr>
          <p:cNvSpPr txBox="1"/>
          <p:nvPr/>
        </p:nvSpPr>
        <p:spPr>
          <a:xfrm>
            <a:off x="864710" y="823778"/>
            <a:ext cx="104625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>
              <a:buFont typeface="Wingdings" panose="05000000000000000000" pitchFamily="2" charset="2"/>
              <a:buChar char="u"/>
            </a:pPr>
            <a:r>
              <a:rPr lang="en-US" altLang="zh-CN" sz="2800" b="1" dirty="0"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Single black hole</a:t>
            </a:r>
            <a:endParaRPr kumimoji="0" lang="zh-CN" altLang="en-US" sz="28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6" name="灯片编号占位符 3">
            <a:extLst>
              <a:ext uri="{FF2B5EF4-FFF2-40B4-BE49-F238E27FC236}">
                <a16:creationId xmlns:a16="http://schemas.microsoft.com/office/drawing/2014/main" id="{CE5434FF-239B-45EE-BF33-D3C4AB36F840}"/>
              </a:ext>
            </a:extLst>
          </p:cNvPr>
          <p:cNvSpPr txBox="1">
            <a:spLocks/>
          </p:cNvSpPr>
          <p:nvPr/>
        </p:nvSpPr>
        <p:spPr>
          <a:xfrm>
            <a:off x="10902462" y="6356350"/>
            <a:ext cx="4513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4506697-37A7-41F6-80FC-6D25E3E6F39F}" type="slidenum">
              <a:rPr lang="zh-CN" altLang="en-US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fld>
            <a:endParaRPr lang="zh-CN" alt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8784B8A0-73B5-409F-97CD-50E069BEDC93}"/>
              </a:ext>
            </a:extLst>
          </p:cNvPr>
          <p:cNvSpPr txBox="1"/>
          <p:nvPr/>
        </p:nvSpPr>
        <p:spPr>
          <a:xfrm>
            <a:off x="6523329" y="2720803"/>
            <a:ext cx="5311900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u"/>
            </a:pP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Highly nonlinear perturbation equation </a:t>
            </a:r>
          </a:p>
          <a:p>
            <a:pPr>
              <a:spcAft>
                <a:spcPts val="600"/>
              </a:spcAft>
            </a:pPr>
            <a:endParaRPr lang="en-US" altLang="zh-C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BH evolution 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rapidly enters the linear region</a:t>
            </a:r>
            <a:endParaRPr lang="en-US" altLang="zh-CN" sz="2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spcAft>
                <a:spcPts val="600"/>
              </a:spcAft>
            </a:pPr>
            <a:r>
              <a:rPr lang="en-US" altLang="zh-CN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QNMs</a:t>
            </a:r>
          </a:p>
          <a:p>
            <a:pPr lvl="1">
              <a:spcAft>
                <a:spcPts val="600"/>
              </a:spcAft>
            </a:pP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Late-time tail</a:t>
            </a: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5" name="文本框 64">
            <a:extLst>
              <a:ext uri="{FF2B5EF4-FFF2-40B4-BE49-F238E27FC236}">
                <a16:creationId xmlns:a16="http://schemas.microsoft.com/office/drawing/2014/main" id="{AB174D5E-FDDC-4152-B29C-1E2CABE38AA4}"/>
              </a:ext>
            </a:extLst>
          </p:cNvPr>
          <p:cNvSpPr txBox="1"/>
          <p:nvPr/>
        </p:nvSpPr>
        <p:spPr>
          <a:xfrm>
            <a:off x="6564413" y="1931773"/>
            <a:ext cx="48329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u"/>
              <a:defRPr/>
            </a:pP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Initial pulse Fully 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Nonlinear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zh-CN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7E4DED67-1BCA-44D7-B6AC-AB984D12491B}"/>
              </a:ext>
            </a:extLst>
          </p:cNvPr>
          <p:cNvGrpSpPr/>
          <p:nvPr/>
        </p:nvGrpSpPr>
        <p:grpSpPr>
          <a:xfrm>
            <a:off x="1959303" y="1868260"/>
            <a:ext cx="4095612" cy="4232909"/>
            <a:chOff x="1654218" y="1424813"/>
            <a:chExt cx="4596682" cy="4646634"/>
          </a:xfrm>
        </p:grpSpPr>
        <p:grpSp>
          <p:nvGrpSpPr>
            <p:cNvPr id="61" name="组合 60">
              <a:extLst>
                <a:ext uri="{FF2B5EF4-FFF2-40B4-BE49-F238E27FC236}">
                  <a16:creationId xmlns:a16="http://schemas.microsoft.com/office/drawing/2014/main" id="{CBE8E189-B8C2-4705-AE0C-EA70D2242A76}"/>
                </a:ext>
              </a:extLst>
            </p:cNvPr>
            <p:cNvGrpSpPr/>
            <p:nvPr/>
          </p:nvGrpSpPr>
          <p:grpSpPr>
            <a:xfrm>
              <a:off x="1910495" y="1424813"/>
              <a:ext cx="4340405" cy="4646634"/>
              <a:chOff x="1677462" y="2280559"/>
              <a:chExt cx="3193867" cy="3895907"/>
            </a:xfrm>
          </p:grpSpPr>
          <p:sp>
            <p:nvSpPr>
              <p:cNvPr id="62" name="矩形 61">
                <a:extLst>
                  <a:ext uri="{FF2B5EF4-FFF2-40B4-BE49-F238E27FC236}">
                    <a16:creationId xmlns:a16="http://schemas.microsoft.com/office/drawing/2014/main" id="{0EF4DA71-ECBD-4EDD-A03A-2D37E3B44717}"/>
                  </a:ext>
                </a:extLst>
              </p:cNvPr>
              <p:cNvSpPr/>
              <p:nvPr/>
            </p:nvSpPr>
            <p:spPr>
              <a:xfrm>
                <a:off x="1677462" y="2280559"/>
                <a:ext cx="3193867" cy="3895907"/>
              </a:xfrm>
              <a:prstGeom prst="rect">
                <a:avLst/>
              </a:prstGeom>
              <a:solidFill>
                <a:srgbClr val="00B0F0">
                  <a:alpha val="3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63" name="文本框 62">
                <a:extLst>
                  <a:ext uri="{FF2B5EF4-FFF2-40B4-BE49-F238E27FC236}">
                    <a16:creationId xmlns:a16="http://schemas.microsoft.com/office/drawing/2014/main" id="{BBA502BD-D9C4-400A-B926-D30CCCA3FB88}"/>
                  </a:ext>
                </a:extLst>
              </p:cNvPr>
              <p:cNvSpPr txBox="1"/>
              <p:nvPr/>
            </p:nvSpPr>
            <p:spPr>
              <a:xfrm>
                <a:off x="3651505" y="5197917"/>
                <a:ext cx="944973" cy="4815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CN" altLang="en-US" sz="2400" b="1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③ </a:t>
                </a:r>
                <a:r>
                  <a:rPr lang="en-US" altLang="zh-CN" sz="2800" b="1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tail</a:t>
                </a:r>
                <a:endParaRPr kumimoji="0" lang="en-US" altLang="zh-CN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4" name="文本框 63">
                <a:extLst>
                  <a:ext uri="{FF2B5EF4-FFF2-40B4-BE49-F238E27FC236}">
                    <a16:creationId xmlns:a16="http://schemas.microsoft.com/office/drawing/2014/main" id="{E5F2CA1F-D8F9-4F9B-B19C-765042BD572C}"/>
                  </a:ext>
                </a:extLst>
              </p:cNvPr>
              <p:cNvSpPr txBox="1"/>
              <p:nvPr/>
            </p:nvSpPr>
            <p:spPr>
              <a:xfrm>
                <a:off x="1942699" y="4660249"/>
                <a:ext cx="1168002" cy="4249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CN" altLang="en-US" sz="2400" b="1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② </a:t>
                </a:r>
                <a:r>
                  <a:rPr lang="en-US" altLang="zh-CN" sz="2400" b="1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QNM</a:t>
                </a:r>
                <a:endParaRPr kumimoji="0" lang="en-US" altLang="zh-CN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67" name="文本框 66">
              <a:extLst>
                <a:ext uri="{FF2B5EF4-FFF2-40B4-BE49-F238E27FC236}">
                  <a16:creationId xmlns:a16="http://schemas.microsoft.com/office/drawing/2014/main" id="{649DC4F0-46CE-491B-B2C1-F647CCA962AD}"/>
                </a:ext>
              </a:extLst>
            </p:cNvPr>
            <p:cNvSpPr txBox="1"/>
            <p:nvPr/>
          </p:nvSpPr>
          <p:spPr>
            <a:xfrm>
              <a:off x="1654218" y="4827172"/>
              <a:ext cx="296518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</a:rPr>
                <a:t>①</a:t>
              </a:r>
              <a:endParaRPr kumimoji="0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22" name="文本框 21">
            <a:extLst>
              <a:ext uri="{FF2B5EF4-FFF2-40B4-BE49-F238E27FC236}">
                <a16:creationId xmlns:a16="http://schemas.microsoft.com/office/drawing/2014/main" id="{B44C8BFE-CE9C-4D3B-9649-C1CB671678F8}"/>
              </a:ext>
            </a:extLst>
          </p:cNvPr>
          <p:cNvSpPr txBox="1"/>
          <p:nvPr/>
        </p:nvSpPr>
        <p:spPr>
          <a:xfrm>
            <a:off x="1333500" y="823778"/>
            <a:ext cx="1033054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                            : the fully nonlinear </a:t>
            </a:r>
            <a:r>
              <a:rPr lang="en-US" altLang="zh-CN" sz="2800" dirty="0">
                <a:solidFill>
                  <a:prstClr val="black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perturbation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is 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soon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well described by linear theory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over most of the evolution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43667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75"/>
    </mc:Choice>
    <mc:Fallback xmlns="">
      <p:transition spd="slow" advTm="150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>
            <a:extLst>
              <a:ext uri="{FF2B5EF4-FFF2-40B4-BE49-F238E27FC236}">
                <a16:creationId xmlns:a16="http://schemas.microsoft.com/office/drawing/2014/main" id="{4C56EF55-73FD-43AD-80E5-EC32D4DF784E}"/>
              </a:ext>
            </a:extLst>
          </p:cNvPr>
          <p:cNvGrpSpPr/>
          <p:nvPr/>
        </p:nvGrpSpPr>
        <p:grpSpPr>
          <a:xfrm>
            <a:off x="7105101" y="901486"/>
            <a:ext cx="4734127" cy="3263525"/>
            <a:chOff x="7105101" y="901486"/>
            <a:chExt cx="4734127" cy="3263525"/>
          </a:xfrm>
        </p:grpSpPr>
        <p:pic>
          <p:nvPicPr>
            <p:cNvPr id="32" name="图片 31">
              <a:extLst>
                <a:ext uri="{FF2B5EF4-FFF2-40B4-BE49-F238E27FC236}">
                  <a16:creationId xmlns:a16="http://schemas.microsoft.com/office/drawing/2014/main" id="{64BBC208-2A2C-4780-A953-7B2FC2E9303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05101" y="901486"/>
              <a:ext cx="4734127" cy="3263525"/>
            </a:xfrm>
            <a:prstGeom prst="rect">
              <a:avLst/>
            </a:prstGeom>
          </p:spPr>
        </p:pic>
        <p:sp>
          <p:nvSpPr>
            <p:cNvPr id="31" name="矩形 30">
              <a:extLst>
                <a:ext uri="{FF2B5EF4-FFF2-40B4-BE49-F238E27FC236}">
                  <a16:creationId xmlns:a16="http://schemas.microsoft.com/office/drawing/2014/main" id="{F03439FD-F3F3-4C63-8F26-B0C1A3D31837}"/>
                </a:ext>
              </a:extLst>
            </p:cNvPr>
            <p:cNvSpPr/>
            <p:nvPr/>
          </p:nvSpPr>
          <p:spPr>
            <a:xfrm>
              <a:off x="10035427" y="1015564"/>
              <a:ext cx="1734069" cy="33250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300" b="1" dirty="0">
                  <a:solidFill>
                    <a:sysClr val="windowText" lastClr="000000"/>
                  </a:solidFill>
                </a:rPr>
                <a:t>Numerical relativity</a:t>
              </a:r>
              <a:endParaRPr lang="zh-CN" altLang="en-US" sz="1300" b="1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4" name="矩形 33">
              <a:extLst>
                <a:ext uri="{FF2B5EF4-FFF2-40B4-BE49-F238E27FC236}">
                  <a16:creationId xmlns:a16="http://schemas.microsoft.com/office/drawing/2014/main" id="{BA427A40-4939-4F7B-9548-7A5AA0B93F9C}"/>
                </a:ext>
              </a:extLst>
            </p:cNvPr>
            <p:cNvSpPr/>
            <p:nvPr/>
          </p:nvSpPr>
          <p:spPr>
            <a:xfrm>
              <a:off x="10035427" y="1348069"/>
              <a:ext cx="1734069" cy="3325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300" b="1" dirty="0">
                  <a:solidFill>
                    <a:sysClr val="windowText" lastClr="000000"/>
                  </a:solidFill>
                </a:rPr>
                <a:t>Perturbation theory</a:t>
              </a:r>
              <a:endParaRPr lang="zh-CN" altLang="en-US" sz="1300" b="1" dirty="0">
                <a:solidFill>
                  <a:sysClr val="windowText" lastClr="000000"/>
                </a:solidFill>
              </a:endParaRPr>
            </a:p>
          </p:txBody>
        </p:sp>
      </p:grpSp>
      <p:cxnSp>
        <p:nvCxnSpPr>
          <p:cNvPr id="27" name="直接连接符 26">
            <a:extLst>
              <a:ext uri="{FF2B5EF4-FFF2-40B4-BE49-F238E27FC236}">
                <a16:creationId xmlns:a16="http://schemas.microsoft.com/office/drawing/2014/main" id="{F3D8E920-B313-427C-98C6-CDCA872C36AA}"/>
              </a:ext>
            </a:extLst>
          </p:cNvPr>
          <p:cNvCxnSpPr>
            <a:cxnSpLocks/>
          </p:cNvCxnSpPr>
          <p:nvPr/>
        </p:nvCxnSpPr>
        <p:spPr>
          <a:xfrm flipV="1">
            <a:off x="0" y="740516"/>
            <a:ext cx="12192000" cy="13228"/>
          </a:xfrm>
          <a:prstGeom prst="line">
            <a:avLst/>
          </a:prstGeom>
          <a:ln w="114300">
            <a:gradFill flip="none" rotWithShape="1">
              <a:gsLst>
                <a:gs pos="0">
                  <a:srgbClr val="C00000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文本框 1">
            <a:extLst>
              <a:ext uri="{FF2B5EF4-FFF2-40B4-BE49-F238E27FC236}">
                <a16:creationId xmlns:a16="http://schemas.microsoft.com/office/drawing/2014/main" id="{BD81B62A-DF2A-A431-F2B0-B095D894C406}"/>
              </a:ext>
            </a:extLst>
          </p:cNvPr>
          <p:cNvSpPr txBox="1"/>
          <p:nvPr/>
        </p:nvSpPr>
        <p:spPr>
          <a:xfrm>
            <a:off x="545795" y="184758"/>
            <a:ext cx="1072610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Black hole linear perturbation theory &amp; nonlinear evolution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160CB389-6FE2-4FDD-AE7D-64F4C650BF5A}"/>
              </a:ext>
            </a:extLst>
          </p:cNvPr>
          <p:cNvSpPr txBox="1"/>
          <p:nvPr/>
        </p:nvSpPr>
        <p:spPr>
          <a:xfrm>
            <a:off x="6224016" y="5315620"/>
            <a:ext cx="571513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u"/>
            </a:pP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generic mergers, including overtones pushes the linear description back to the waveform peak      </a:t>
            </a:r>
            <a:r>
              <a:rPr lang="en-US" altLang="zh-CN" dirty="0"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(1903.08284 PRX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2302.03050PRD </a:t>
            </a:r>
            <a:r>
              <a:rPr lang="en-US" altLang="zh-CN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debate?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altLang="zh-CN" dirty="0">
              <a:solidFill>
                <a:srgbClr val="FF0000"/>
              </a:solidFill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3" name="灯片编号占位符 3">
            <a:extLst>
              <a:ext uri="{FF2B5EF4-FFF2-40B4-BE49-F238E27FC236}">
                <a16:creationId xmlns:a16="http://schemas.microsoft.com/office/drawing/2014/main" id="{9E1BD257-EF30-484A-9FCD-EB0FC40B48EC}"/>
              </a:ext>
            </a:extLst>
          </p:cNvPr>
          <p:cNvSpPr txBox="1">
            <a:spLocks/>
          </p:cNvSpPr>
          <p:nvPr/>
        </p:nvSpPr>
        <p:spPr>
          <a:xfrm>
            <a:off x="10902462" y="6356350"/>
            <a:ext cx="4513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4506697-37A7-41F6-80FC-6D25E3E6F39F}" type="slidenum">
              <a:rPr lang="zh-CN" altLang="en-US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fld>
            <a:endParaRPr lang="zh-CN" alt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id="{1942F374-0D38-8C87-F8C4-8DE5AC320524}"/>
              </a:ext>
            </a:extLst>
          </p:cNvPr>
          <p:cNvGrpSpPr/>
          <p:nvPr/>
        </p:nvGrpSpPr>
        <p:grpSpPr>
          <a:xfrm>
            <a:off x="8007005" y="942110"/>
            <a:ext cx="3795285" cy="2826066"/>
            <a:chOff x="7470494" y="964396"/>
            <a:chExt cx="4327745" cy="3194365"/>
          </a:xfrm>
        </p:grpSpPr>
        <p:grpSp>
          <p:nvGrpSpPr>
            <p:cNvPr id="5" name="组合 4">
              <a:extLst>
                <a:ext uri="{FF2B5EF4-FFF2-40B4-BE49-F238E27FC236}">
                  <a16:creationId xmlns:a16="http://schemas.microsoft.com/office/drawing/2014/main" id="{486C4589-761E-4DA5-A239-6EBB384BBC4E}"/>
                </a:ext>
              </a:extLst>
            </p:cNvPr>
            <p:cNvGrpSpPr/>
            <p:nvPr/>
          </p:nvGrpSpPr>
          <p:grpSpPr>
            <a:xfrm>
              <a:off x="7470494" y="964396"/>
              <a:ext cx="4327745" cy="3194365"/>
              <a:chOff x="7470494" y="964396"/>
              <a:chExt cx="4327745" cy="3194365"/>
            </a:xfrm>
          </p:grpSpPr>
          <p:sp>
            <p:nvSpPr>
              <p:cNvPr id="30" name="矩形 29">
                <a:extLst>
                  <a:ext uri="{FF2B5EF4-FFF2-40B4-BE49-F238E27FC236}">
                    <a16:creationId xmlns:a16="http://schemas.microsoft.com/office/drawing/2014/main" id="{59D20482-43AA-4325-B1D5-9686C27706DE}"/>
                  </a:ext>
                </a:extLst>
              </p:cNvPr>
              <p:cNvSpPr/>
              <p:nvPr/>
            </p:nvSpPr>
            <p:spPr>
              <a:xfrm>
                <a:off x="7470494" y="964396"/>
                <a:ext cx="4327745" cy="3194365"/>
              </a:xfrm>
              <a:prstGeom prst="rect">
                <a:avLst/>
              </a:prstGeom>
              <a:solidFill>
                <a:srgbClr val="00B0F0">
                  <a:alpha val="29804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1" name="文本框 20">
                    <a:extLst>
                      <a:ext uri="{FF2B5EF4-FFF2-40B4-BE49-F238E27FC236}">
                        <a16:creationId xmlns:a16="http://schemas.microsoft.com/office/drawing/2014/main" id="{FC4727E0-F43E-4F4B-ACAE-CCB2D5014CD3}"/>
                      </a:ext>
                    </a:extLst>
                  </p:cNvPr>
                  <p:cNvSpPr txBox="1"/>
                  <p:nvPr/>
                </p:nvSpPr>
                <p:spPr>
                  <a:xfrm>
                    <a:off x="7528214" y="3618049"/>
                    <a:ext cx="3374248" cy="461665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kumimoji="0" lang="en-US" altLang="zh-CN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kumimoji="0" lang="en-US" altLang="zh-CN" sz="2400" b="0" i="0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Ψ</m:t>
                              </m:r>
                            </m:e>
                            <m:sub>
                              <m:r>
                                <a:rPr kumimoji="0" lang="en-US" altLang="zh-CN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4</m:t>
                              </m:r>
                            </m:sub>
                          </m:sSub>
                          <m:r>
                            <a:rPr kumimoji="0" lang="en-US" altLang="zh-CN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~</m:t>
                          </m:r>
                          <m:sSup>
                            <m:sSupPr>
                              <m:ctrlPr>
                                <a:rPr kumimoji="0" lang="en-US" altLang="zh-CN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US" altLang="zh-CN" sz="2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𝑒</m:t>
                              </m:r>
                            </m:e>
                            <m:sup>
                              <m:r>
                                <a:rPr kumimoji="0" lang="en-US" altLang="zh-CN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kumimoji="0" lang="en-US" altLang="zh-CN" sz="24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FF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0" lang="en-US" altLang="zh-CN" sz="2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FF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𝜔</m:t>
                                  </m:r>
                                </m:e>
                                <m:sub>
                                  <m:r>
                                    <a:rPr kumimoji="0" lang="en-US" altLang="zh-CN" sz="24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FF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𝐼</m:t>
                                  </m:r>
                                </m:sub>
                              </m:sSub>
                              <m:r>
                                <a:rPr kumimoji="0" lang="en-US" altLang="zh-CN" sz="2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𝑡</m:t>
                              </m:r>
                            </m:sup>
                          </m:sSup>
                          <m:func>
                            <m:funcPr>
                              <m:ctrlPr>
                                <a:rPr kumimoji="0" lang="en-US" altLang="zh-CN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kumimoji="0" lang="en-US" altLang="zh-CN" sz="2400" b="0" i="0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cos</m:t>
                              </m:r>
                            </m:fName>
                            <m:e>
                              <m:r>
                                <a:rPr kumimoji="0" lang="en-US" altLang="zh-CN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en-US" altLang="zh-CN" sz="24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4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  <m:sub>
                                  <m:r>
                                    <a:rPr lang="en-US" altLang="zh-CN" sz="24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sub>
                              </m:sSub>
                              <m:r>
                                <a:rPr kumimoji="0" lang="en-US" altLang="zh-CN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𝑡</m:t>
                              </m:r>
                              <m:r>
                                <a:rPr kumimoji="0" lang="en-US" altLang="zh-CN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+</m:t>
                              </m:r>
                              <m:r>
                                <a:rPr kumimoji="0" lang="en-US" altLang="zh-CN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𝜑</m:t>
                              </m:r>
                              <m:r>
                                <a:rPr kumimoji="0" lang="en-US" altLang="zh-CN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)</m:t>
                              </m:r>
                            </m:e>
                          </m:func>
                        </m:oMath>
                      </m:oMathPara>
                    </a14:m>
                    <a:endParaRPr lang="zh-CN" altLang="en-US" sz="1400" dirty="0"/>
                  </a:p>
                </p:txBody>
              </p:sp>
            </mc:Choice>
            <mc:Fallback xmlns="">
              <p:sp>
                <p:nvSpPr>
                  <p:cNvPr id="21" name="文本框 20">
                    <a:extLst>
                      <a:ext uri="{FF2B5EF4-FFF2-40B4-BE49-F238E27FC236}">
                        <a16:creationId xmlns:a16="http://schemas.microsoft.com/office/drawing/2014/main" id="{FC4727E0-F43E-4F4B-ACAE-CCB2D5014CD3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528214" y="3618049"/>
                    <a:ext cx="3374248" cy="461665"/>
                  </a:xfrm>
                  <a:prstGeom prst="rect">
                    <a:avLst/>
                  </a:prstGeom>
                  <a:blipFill>
                    <a:blip r:embed="rId5"/>
                    <a:stretch>
                      <a:fillRect r="-362" b="-18667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4" name="文本框 3">
              <a:extLst>
                <a:ext uri="{FF2B5EF4-FFF2-40B4-BE49-F238E27FC236}">
                  <a16:creationId xmlns:a16="http://schemas.microsoft.com/office/drawing/2014/main" id="{F96CD07F-9E50-8B9E-88F3-9D09C6F63EE0}"/>
                </a:ext>
              </a:extLst>
            </p:cNvPr>
            <p:cNvSpPr txBox="1"/>
            <p:nvPr/>
          </p:nvSpPr>
          <p:spPr>
            <a:xfrm>
              <a:off x="7543029" y="3169497"/>
              <a:ext cx="2916354" cy="45225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2000" b="1" dirty="0">
                  <a:solidFill>
                    <a:srgbClr val="FF0000"/>
                  </a:solidFill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</a:rPr>
                <a:t>Fundamental mode</a:t>
              </a:r>
              <a:endParaRPr lang="zh-CN" altLang="en-US" sz="20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24" name="文本框 23">
            <a:extLst>
              <a:ext uri="{FF2B5EF4-FFF2-40B4-BE49-F238E27FC236}">
                <a16:creationId xmlns:a16="http://schemas.microsoft.com/office/drawing/2014/main" id="{1B72EA19-0B53-4154-AC45-FB6CC178DAA0}"/>
              </a:ext>
            </a:extLst>
          </p:cNvPr>
          <p:cNvSpPr txBox="1"/>
          <p:nvPr/>
        </p:nvSpPr>
        <p:spPr>
          <a:xfrm>
            <a:off x="6224016" y="4197810"/>
            <a:ext cx="575207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u"/>
            </a:pP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fundamental mode alone 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sufficient to describe the relaxation after an equal-mass head-on Schwarzschild BH collision</a:t>
            </a:r>
            <a:r>
              <a:rPr lang="zh-CN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（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1712.07658</a:t>
            </a:r>
            <a:r>
              <a:rPr lang="zh-CN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  <a:endParaRPr lang="en-US" altLang="zh-CN" dirty="0">
              <a:solidFill>
                <a:srgbClr val="FF0000"/>
              </a:solidFill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25" name="图片 24">
            <a:extLst>
              <a:ext uri="{FF2B5EF4-FFF2-40B4-BE49-F238E27FC236}">
                <a16:creationId xmlns:a16="http://schemas.microsoft.com/office/drawing/2014/main" id="{23D3B8BC-A27F-4C68-A2DA-606D215CAD3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744" y="1887754"/>
            <a:ext cx="5507334" cy="4018406"/>
          </a:xfrm>
          <a:prstGeom prst="rect">
            <a:avLst/>
          </a:prstGeom>
        </p:spPr>
      </p:pic>
      <p:sp>
        <p:nvSpPr>
          <p:cNvPr id="26" name="矩形 25">
            <a:extLst>
              <a:ext uri="{FF2B5EF4-FFF2-40B4-BE49-F238E27FC236}">
                <a16:creationId xmlns:a16="http://schemas.microsoft.com/office/drawing/2014/main" id="{4CC5E645-B468-41B5-B154-FB3D2D33D795}"/>
              </a:ext>
            </a:extLst>
          </p:cNvPr>
          <p:cNvSpPr/>
          <p:nvPr/>
        </p:nvSpPr>
        <p:spPr>
          <a:xfrm>
            <a:off x="4302720" y="2496098"/>
            <a:ext cx="1789262" cy="3021481"/>
          </a:xfrm>
          <a:prstGeom prst="rect">
            <a:avLst/>
          </a:prstGeom>
          <a:solidFill>
            <a:srgbClr val="00B0F0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 dirty="0">
                <a:solidFill>
                  <a:schemeClr val="tx1"/>
                </a:solidFill>
              </a:rPr>
              <a:t>relaxation</a:t>
            </a:r>
            <a:endParaRPr lang="zh-CN" altLang="en-US" sz="2000" b="1" dirty="0">
              <a:solidFill>
                <a:schemeClr val="tx1"/>
              </a:solidFill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92A544DF-4966-4847-8367-4AAEBE0F2B86}"/>
              </a:ext>
            </a:extLst>
          </p:cNvPr>
          <p:cNvSpPr txBox="1"/>
          <p:nvPr/>
        </p:nvSpPr>
        <p:spPr>
          <a:xfrm>
            <a:off x="545795" y="917447"/>
            <a:ext cx="623459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u"/>
              <a:tabLst/>
              <a:defRPr/>
            </a:pPr>
            <a:r>
              <a:rPr lang="en-US" altLang="zh-CN" sz="2800" dirty="0"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Merger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: </a:t>
            </a:r>
            <a:r>
              <a:rPr lang="en-US" altLang="zh-CN" sz="2800" dirty="0"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Ringdown is well described by </a:t>
            </a:r>
            <a:r>
              <a:rPr lang="en-US" altLang="zh-CN" sz="2400" dirty="0"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(linear) </a:t>
            </a:r>
            <a:r>
              <a:rPr lang="en-US" altLang="zh-CN" sz="2800" dirty="0"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QNMs</a:t>
            </a:r>
          </a:p>
        </p:txBody>
      </p:sp>
    </p:spTree>
    <p:extLst>
      <p:ext uri="{BB962C8B-B14F-4D97-AF65-F5344CB8AC3E}">
        <p14:creationId xmlns:p14="http://schemas.microsoft.com/office/powerpoint/2010/main" val="140467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75"/>
    </mc:Choice>
    <mc:Fallback xmlns="">
      <p:transition spd="slow" advTm="150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" name="直接连接符 26">
            <a:extLst>
              <a:ext uri="{FF2B5EF4-FFF2-40B4-BE49-F238E27FC236}">
                <a16:creationId xmlns:a16="http://schemas.microsoft.com/office/drawing/2014/main" id="{F3D8E920-B313-427C-98C6-CDCA872C36AA}"/>
              </a:ext>
            </a:extLst>
          </p:cNvPr>
          <p:cNvCxnSpPr>
            <a:cxnSpLocks/>
          </p:cNvCxnSpPr>
          <p:nvPr/>
        </p:nvCxnSpPr>
        <p:spPr>
          <a:xfrm flipV="1">
            <a:off x="0" y="740516"/>
            <a:ext cx="12192000" cy="13228"/>
          </a:xfrm>
          <a:prstGeom prst="line">
            <a:avLst/>
          </a:prstGeom>
          <a:ln w="114300">
            <a:gradFill flip="none" rotWithShape="1">
              <a:gsLst>
                <a:gs pos="0">
                  <a:srgbClr val="C00000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文本框 1">
            <a:extLst>
              <a:ext uri="{FF2B5EF4-FFF2-40B4-BE49-F238E27FC236}">
                <a16:creationId xmlns:a16="http://schemas.microsoft.com/office/drawing/2014/main" id="{BD81B62A-DF2A-A431-F2B0-B095D894C406}"/>
              </a:ext>
            </a:extLst>
          </p:cNvPr>
          <p:cNvSpPr txBox="1"/>
          <p:nvPr/>
        </p:nvSpPr>
        <p:spPr>
          <a:xfrm>
            <a:off x="545795" y="184758"/>
            <a:ext cx="1022190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Black hole linear perturbation theory &amp; nonlinear evolution</a:t>
            </a:r>
          </a:p>
        </p:txBody>
      </p:sp>
      <p:sp>
        <p:nvSpPr>
          <p:cNvPr id="33" name="灯片编号占位符 3">
            <a:extLst>
              <a:ext uri="{FF2B5EF4-FFF2-40B4-BE49-F238E27FC236}">
                <a16:creationId xmlns:a16="http://schemas.microsoft.com/office/drawing/2014/main" id="{9E1BD257-EF30-484A-9FCD-EB0FC40B48EC}"/>
              </a:ext>
            </a:extLst>
          </p:cNvPr>
          <p:cNvSpPr txBox="1">
            <a:spLocks/>
          </p:cNvSpPr>
          <p:nvPr/>
        </p:nvSpPr>
        <p:spPr>
          <a:xfrm>
            <a:off x="10902462" y="6356350"/>
            <a:ext cx="4513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4506697-37A7-41F6-80FC-6D25E3E6F39F}" type="slidenum">
              <a:rPr lang="zh-CN" altLang="en-US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fld>
            <a:endParaRPr lang="zh-CN" alt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729854AE-2615-AE60-856C-9468C15C3A23}"/>
              </a:ext>
            </a:extLst>
          </p:cNvPr>
          <p:cNvSpPr txBox="1"/>
          <p:nvPr/>
        </p:nvSpPr>
        <p:spPr>
          <a:xfrm>
            <a:off x="820074" y="897476"/>
            <a:ext cx="11008132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u"/>
              <a:tabLst/>
              <a:defRPr/>
            </a:pPr>
            <a:r>
              <a:rPr kumimoji="0" lang="en-US" altLang="zh-CN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Nonlinear effects in ringdown (higher </a:t>
            </a:r>
            <a:r>
              <a:rPr lang="en-US" altLang="zh-CN" sz="2800" dirty="0">
                <a:solidFill>
                  <a:prstClr val="black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order</a:t>
            </a:r>
            <a:r>
              <a:rPr kumimoji="0" lang="en-US" altLang="zh-CN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en-US" altLang="zh-CN" sz="2400" dirty="0">
                <a:solidFill>
                  <a:prstClr val="black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 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2400" dirty="0">
                <a:solidFill>
                  <a:prstClr val="black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    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(2208.07374, 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2208.07380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, 2306.11142 PRL 3)</a:t>
            </a: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0370CDAD-E004-4A0B-807C-A204BE3E34EB}"/>
              </a:ext>
            </a:extLst>
          </p:cNvPr>
          <p:cNvGrpSpPr/>
          <p:nvPr/>
        </p:nvGrpSpPr>
        <p:grpSpPr>
          <a:xfrm>
            <a:off x="1103179" y="1738763"/>
            <a:ext cx="5220961" cy="3455196"/>
            <a:chOff x="1103179" y="1738762"/>
            <a:chExt cx="5220961" cy="3809455"/>
          </a:xfrm>
        </p:grpSpPr>
        <p:pic>
          <p:nvPicPr>
            <p:cNvPr id="25" name="图片 24">
              <a:extLst>
                <a:ext uri="{FF2B5EF4-FFF2-40B4-BE49-F238E27FC236}">
                  <a16:creationId xmlns:a16="http://schemas.microsoft.com/office/drawing/2014/main" id="{23D3B8BC-A27F-4C68-A2DA-606D215CAD3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179" y="1738762"/>
              <a:ext cx="5220961" cy="3809455"/>
            </a:xfrm>
            <a:prstGeom prst="rect">
              <a:avLst/>
            </a:prstGeom>
          </p:spPr>
        </p:pic>
        <p:sp>
          <p:nvSpPr>
            <p:cNvPr id="26" name="矩形 25">
              <a:extLst>
                <a:ext uri="{FF2B5EF4-FFF2-40B4-BE49-F238E27FC236}">
                  <a16:creationId xmlns:a16="http://schemas.microsoft.com/office/drawing/2014/main" id="{4CC5E645-B468-41B5-B154-FB3D2D33D795}"/>
                </a:ext>
              </a:extLst>
            </p:cNvPr>
            <p:cNvSpPr/>
            <p:nvPr/>
          </p:nvSpPr>
          <p:spPr>
            <a:xfrm>
              <a:off x="4540576" y="2186363"/>
              <a:ext cx="1641948" cy="3021481"/>
            </a:xfrm>
            <a:prstGeom prst="rect">
              <a:avLst/>
            </a:prstGeom>
            <a:solidFill>
              <a:srgbClr val="00B0F0">
                <a:alpha val="3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 dirty="0">
                  <a:solidFill>
                    <a:schemeClr val="tx1"/>
                  </a:solidFill>
                </a:rPr>
                <a:t>   relaxation</a:t>
              </a:r>
              <a:endParaRPr lang="zh-CN" altLang="en-US" sz="2000" b="1" dirty="0">
                <a:solidFill>
                  <a:schemeClr val="tx1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4A763308-D9D8-4C17-AEEB-61E18A43D96B}"/>
                  </a:ext>
                </a:extLst>
              </p:cNvPr>
              <p:cNvSpPr txBox="1"/>
              <p:nvPr/>
            </p:nvSpPr>
            <p:spPr>
              <a:xfrm>
                <a:off x="6780392" y="2027620"/>
                <a:ext cx="4524917" cy="161063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:r>
                  <a:rPr lang="en-US" altLang="zh-CN" sz="2800" b="1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quadratic</a:t>
                </a:r>
                <a:r>
                  <a:rPr kumimoji="0" lang="en-US" altLang="zh-CN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 QNM </a:t>
                </a:r>
                <a:r>
                  <a:rPr lang="en-US" altLang="zh-CN" sz="2800" b="1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(QQNM)</a:t>
                </a:r>
                <a:endParaRPr lang="en-US" altLang="zh-CN" sz="2800" b="1" i="1" dirty="0">
                  <a:latin typeface="Cambria Math" panose="02040503050406030204" pitchFamily="18" charset="0"/>
                </a:endParaRPr>
              </a:p>
              <a:p>
                <a:pPr marL="457200" lvl="0" indent="-457200">
                  <a:buFont typeface="Wingdings" panose="05000000000000000000" pitchFamily="2" charset="2"/>
                  <a:buChar char="Ø"/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𝜇𝜈</m:t>
                        </m:r>
                      </m:sub>
                    </m:sSub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≃</m:t>
                    </m:r>
                    <m:sSubSup>
                      <m:sSubSup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𝜇𝜈</m:t>
                        </m:r>
                      </m:sub>
                      <m:sup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  <m:r>
                      <a:rPr lang="en-US" altLang="zh-CN" sz="240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CN" sz="24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𝜖</m:t>
                    </m:r>
                    <m:sSubSup>
                      <m:sSubSupPr>
                        <m:ctrlPr>
                          <a:rPr lang="en-US" altLang="zh-CN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𝜇𝜈</m:t>
                        </m:r>
                      </m:sub>
                      <m:sup>
                        <m:r>
                          <a:rPr lang="en-US" altLang="zh-CN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CN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altLang="zh-CN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bSup>
                    <m:r>
                      <a:rPr lang="en-US" altLang="zh-CN" sz="20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altLang="zh-CN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𝝐</m:t>
                        </m:r>
                      </m:e>
                      <m:sup>
                        <m:r>
                          <a:rPr lang="en-US" altLang="zh-CN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sSubSup>
                      <m:sSubSupPr>
                        <m:ctrlP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𝜇𝜈</m:t>
                        </m:r>
                      </m:sub>
                      <m:sup>
                        <m:r>
                          <a:rPr lang="en-US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(2)</m:t>
                        </m:r>
                      </m:sup>
                    </m:sSubSup>
                  </m:oMath>
                </a14:m>
                <a:endParaRPr lang="en-US" altLang="zh-CN" sz="2000" dirty="0">
                  <a:solidFill>
                    <a:schemeClr val="tx1"/>
                  </a:solidFill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</a:endParaRPr>
              </a:p>
              <a:p>
                <a:pPr marL="457200" indent="-457200">
                  <a:buFont typeface="Wingdings" panose="05000000000000000000" pitchFamily="2" charset="2"/>
                  <a:buChar char="Ø"/>
                  <a:defRPr/>
                </a:pPr>
                <a:endParaRPr lang="en-US" altLang="zh-CN" sz="1100" dirty="0">
                  <a:solidFill>
                    <a:schemeClr val="tx1"/>
                  </a:solidFill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</a:endParaRPr>
              </a:p>
              <a:p>
                <a:pPr marL="457200" indent="-457200">
                  <a:buFont typeface="Wingdings" panose="05000000000000000000" pitchFamily="2" charset="2"/>
                  <a:buChar char="Ø"/>
                  <a:defRPr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Φ</m:t>
                    </m:r>
                    <m:r>
                      <a:rPr lang="en-US" altLang="zh-CN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≃</m:t>
                    </m:r>
                    <m:sSub>
                      <m:sSubPr>
                        <m:ctrlPr>
                          <a:rPr lang="en-US" altLang="zh-CN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Φ</m:t>
                        </m:r>
                      </m:e>
                      <m:sub>
                        <m:r>
                          <a:rPr lang="en-US" altLang="zh-CN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zh-CN" sz="2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CN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𝜖𝛿</m:t>
                    </m:r>
                    <m:sSub>
                      <m:sSubPr>
                        <m:ctrlPr>
                          <a:rPr lang="en-US" altLang="zh-CN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l-GR" altLang="zh-CN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𝛷</m:t>
                        </m:r>
                      </m:e>
                      <m:sub>
                        <m:r>
                          <a:rPr lang="en-US" altLang="zh-CN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(1)</m:t>
                        </m:r>
                      </m:sub>
                    </m:sSub>
                    <m:r>
                      <a:rPr lang="en-US" altLang="zh-CN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altLang="zh-CN" sz="24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𝜖</m:t>
                        </m:r>
                      </m:e>
                      <m:sup>
                        <m:r>
                          <a:rPr lang="en-US" altLang="zh-CN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𝛿</m:t>
                    </m:r>
                    <m:sSub>
                      <m:sSubPr>
                        <m:ctrlPr>
                          <a:rPr lang="en-US" altLang="zh-CN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l-GR" altLang="zh-CN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𝛷</m:t>
                        </m:r>
                      </m:e>
                      <m:sub>
                        <m:r>
                          <a:rPr lang="en-US" altLang="zh-CN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(2)</m:t>
                        </m:r>
                      </m:sub>
                    </m:sSub>
                  </m:oMath>
                </a14:m>
                <a:endParaRPr lang="en-US" altLang="zh-CN" sz="2400" dirty="0"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4A763308-D9D8-4C17-AEEB-61E18A43D9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0392" y="2027620"/>
                <a:ext cx="4524917" cy="1610634"/>
              </a:xfrm>
              <a:prstGeom prst="rect">
                <a:avLst/>
              </a:prstGeom>
              <a:blipFill>
                <a:blip r:embed="rId4"/>
                <a:stretch>
                  <a:fillRect l="-2692" t="-4167" b="-34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6ED7233B-042F-43B6-8462-D84E03433267}"/>
                  </a:ext>
                </a:extLst>
              </p:cNvPr>
              <p:cNvSpPr txBox="1"/>
              <p:nvPr/>
            </p:nvSpPr>
            <p:spPr>
              <a:xfrm>
                <a:off x="6780392" y="3903092"/>
                <a:ext cx="4705094" cy="12908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:r>
                  <a:rPr lang="en-US" altLang="zh-CN" sz="2400" b="1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S</a:t>
                </a:r>
                <a:r>
                  <a:rPr kumimoji="0" lang="en-US" altLang="zh-CN" sz="24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ubdominant</a:t>
                </a:r>
                <a:endParaRPr lang="en-US" altLang="zh-CN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457200" lvl="0" indent="-457200">
                  <a:buFont typeface="Wingdings" panose="05000000000000000000" pitchFamily="2" charset="2"/>
                  <a:buChar char="Ø"/>
                  <a:defRPr/>
                </a:pP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Frequency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(2)</m:t>
                        </m:r>
                      </m:sub>
                    </m:sSub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d>
                          <m:dPr>
                            <m:ctrlP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</m:d>
                      </m:sub>
                    </m:sSub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+</m:t>
                    </m:r>
                    <m:sSubSup>
                      <m:sSubSup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d>
                          <m:dPr>
                            <m:ctrlP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</m:d>
                      </m:sub>
                      <m:sup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</m:oMath>
                </a14:m>
                <a:endParaRPr lang="en-US" altLang="zh-CN" dirty="0"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</a:endParaRPr>
              </a:p>
              <a:p>
                <a:pPr marL="457200" marR="0" lvl="0" indent="-45720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panose="05000000000000000000" pitchFamily="2" charset="2"/>
                  <a:buChar char="Ø"/>
                  <a:tabLst/>
                  <a:defRPr/>
                </a:pPr>
                <a:r>
                  <a:rPr kumimoji="0" lang="en-US" altLang="zh-CN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Amplitude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altLang="zh-CN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sSubPr>
                      <m:e>
                        <m:r>
                          <a:rPr kumimoji="0" lang="en-US" altLang="zh-CN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𝐴</m:t>
                        </m:r>
                      </m:e>
                      <m:sub>
                        <m:r>
                          <a:rPr kumimoji="0" lang="en-US" altLang="zh-CN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(2)</m:t>
                        </m:r>
                      </m:sub>
                    </m:sSub>
                    <m:r>
                      <a:rPr kumimoji="0" lang="en-US" altLang="zh-CN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∝</m:t>
                    </m:r>
                    <m:sSub>
                      <m:sSubPr>
                        <m:ctrlPr>
                          <a:rPr kumimoji="0" lang="en-US" altLang="zh-CN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sSubPr>
                      <m:e>
                        <m:r>
                          <a:rPr kumimoji="0" lang="en-US" altLang="zh-CN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𝐴</m:t>
                        </m:r>
                      </m:e>
                      <m:sub>
                        <m:r>
                          <a:rPr kumimoji="0" lang="en-US" altLang="zh-CN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(1)</m:t>
                        </m:r>
                      </m:sub>
                    </m:sSub>
                    <m:sSubSup>
                      <m:sSubSupPr>
                        <m:ctrlPr>
                          <a:rPr kumimoji="0" lang="en-US" altLang="zh-CN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sSubSupPr>
                      <m:e>
                        <m:r>
                          <a:rPr kumimoji="0" lang="en-US" altLang="zh-CN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𝐴</m:t>
                        </m:r>
                      </m:e>
                      <m:sub>
                        <m:d>
                          <m:dPr>
                            <m:ctrlPr>
                              <a:rPr kumimoji="0" lang="en-US" altLang="zh-CN" sz="2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dPr>
                          <m:e>
                            <m:r>
                              <a:rPr kumimoji="0" lang="en-US" altLang="zh-CN" sz="2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1</m:t>
                            </m:r>
                          </m:e>
                        </m:d>
                      </m:sub>
                      <m:sup>
                        <m:r>
                          <a:rPr kumimoji="0" lang="en-US" altLang="zh-CN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′</m:t>
                        </m:r>
                      </m:sup>
                    </m:sSubSup>
                  </m:oMath>
                </a14:m>
                <a:endParaRPr kumimoji="0" lang="en-US" altLang="zh-CN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6ED7233B-042F-43B6-8462-D84E034332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0392" y="3903092"/>
                <a:ext cx="4705094" cy="1290866"/>
              </a:xfrm>
              <a:prstGeom prst="rect">
                <a:avLst/>
              </a:prstGeom>
              <a:blipFill>
                <a:blip r:embed="rId5"/>
                <a:stretch>
                  <a:fillRect l="-1943" t="-3774" b="-613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文本框 22">
            <a:extLst>
              <a:ext uri="{FF2B5EF4-FFF2-40B4-BE49-F238E27FC236}">
                <a16:creationId xmlns:a16="http://schemas.microsoft.com/office/drawing/2014/main" id="{F0BC0679-0C11-48A6-9D1B-27FC2F75C8AF}"/>
              </a:ext>
            </a:extLst>
          </p:cNvPr>
          <p:cNvSpPr txBox="1"/>
          <p:nvPr/>
        </p:nvSpPr>
        <p:spPr>
          <a:xfrm>
            <a:off x="461338" y="5239949"/>
            <a:ext cx="11442372" cy="13542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spcAft>
                <a:spcPts val="600"/>
              </a:spcAft>
              <a:buFont typeface="Wingdings" panose="05000000000000000000" pitchFamily="2" charset="2"/>
              <a:buChar char="u"/>
              <a:defRPr/>
            </a:pP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Linear effects dominate the relaxation throughout most of the evolution, </a:t>
            </a:r>
          </a:p>
          <a:p>
            <a:pPr marL="457200" indent="-457200" algn="just">
              <a:spcAft>
                <a:spcPts val="600"/>
              </a:spcAft>
              <a:buFont typeface="Wingdings" panose="05000000000000000000" pitchFamily="2" charset="2"/>
              <a:buChar char="u"/>
              <a:defRPr/>
            </a:pP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Nonlinear effects remain subdominant. </a:t>
            </a:r>
          </a:p>
          <a:p>
            <a:pPr marL="457200" indent="-457200" algn="just">
              <a:spcAft>
                <a:spcPts val="600"/>
              </a:spcAft>
              <a:buFont typeface="Wingdings" panose="05000000000000000000" pitchFamily="2" charset="2"/>
              <a:buChar char="p"/>
              <a:defRPr/>
            </a:pP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 nonlinear effects govern the relaxation for an extended period?</a:t>
            </a:r>
            <a:endParaRPr lang="en-US" altLang="zh-CN" sz="2400" b="1" dirty="0">
              <a:solidFill>
                <a:prstClr val="black"/>
              </a:solidFill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8157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75"/>
    </mc:Choice>
    <mc:Fallback xmlns="">
      <p:transition spd="slow" advTm="150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8908C58C-58A9-7442-23B7-5FFF7C365FD6}"/>
              </a:ext>
            </a:extLst>
          </p:cNvPr>
          <p:cNvGrpSpPr/>
          <p:nvPr/>
        </p:nvGrpSpPr>
        <p:grpSpPr>
          <a:xfrm>
            <a:off x="6292428" y="2365144"/>
            <a:ext cx="5503094" cy="3743327"/>
            <a:chOff x="5686678" y="1837137"/>
            <a:chExt cx="6131632" cy="3968642"/>
          </a:xfrm>
        </p:grpSpPr>
        <p:grpSp>
          <p:nvGrpSpPr>
            <p:cNvPr id="5" name="组合 4">
              <a:extLst>
                <a:ext uri="{FF2B5EF4-FFF2-40B4-BE49-F238E27FC236}">
                  <a16:creationId xmlns:a16="http://schemas.microsoft.com/office/drawing/2014/main" id="{AB10E6DE-D898-458E-8DFD-83B336E81349}"/>
                </a:ext>
              </a:extLst>
            </p:cNvPr>
            <p:cNvGrpSpPr/>
            <p:nvPr/>
          </p:nvGrpSpPr>
          <p:grpSpPr>
            <a:xfrm>
              <a:off x="5686678" y="1837137"/>
              <a:ext cx="6131632" cy="3968642"/>
              <a:chOff x="5815266" y="2013582"/>
              <a:chExt cx="6131632" cy="3968642"/>
            </a:xfrm>
          </p:grpSpPr>
          <p:pic>
            <p:nvPicPr>
              <p:cNvPr id="10" name="图片 9">
                <a:extLst>
                  <a:ext uri="{FF2B5EF4-FFF2-40B4-BE49-F238E27FC236}">
                    <a16:creationId xmlns:a16="http://schemas.microsoft.com/office/drawing/2014/main" id="{25545BC3-FD91-43DA-9C72-26F60C645E8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15266" y="2013582"/>
                <a:ext cx="6073226" cy="3968642"/>
              </a:xfrm>
              <a:prstGeom prst="rect">
                <a:avLst/>
              </a:prstGeom>
            </p:spPr>
          </p:pic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5" name="文本框 14">
                    <a:extLst>
                      <a:ext uri="{FF2B5EF4-FFF2-40B4-BE49-F238E27FC236}">
                        <a16:creationId xmlns:a16="http://schemas.microsoft.com/office/drawing/2014/main" id="{5DE7D158-E602-486A-AD2B-13F4E6AB6579}"/>
                      </a:ext>
                    </a:extLst>
                  </p:cNvPr>
                  <p:cNvSpPr txBox="1"/>
                  <p:nvPr/>
                </p:nvSpPr>
                <p:spPr>
                  <a:xfrm>
                    <a:off x="10094170" y="2063819"/>
                    <a:ext cx="1852728" cy="717864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 algn="ctr"/>
                    <a:r>
                      <a:rPr lang="en-US" altLang="zh-CN" sz="20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a:t>Spherical</a:t>
                    </a:r>
                    <a:r>
                      <a:rPr lang="zh-CN" altLang="en-US" sz="20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a:t> </a:t>
                    </a:r>
                    <a:r>
                      <a:rPr lang="en-US" altLang="zh-CN" sz="20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a:t>BH</a:t>
                    </a:r>
                    <a:endParaRPr kumimoji="0" lang="en-US" altLang="zh-CN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等线" panose="02010600030101010101" pitchFamily="2" charset="-122"/>
                      <a:cs typeface="Times New Roman" panose="02020603050405020304" pitchFamily="18" charset="0"/>
                    </a:endParaRPr>
                  </a:p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kumimoji="0" lang="en-US" altLang="zh-CN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𝑄</m:t>
                          </m:r>
                          <m:r>
                            <a:rPr kumimoji="0" lang="en-US" altLang="zh-CN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=1,</m:t>
                          </m:r>
                          <m:r>
                            <a:rPr kumimoji="0" lang="en-US" altLang="zh-CN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𝜆</m:t>
                          </m:r>
                          <m:r>
                            <a:rPr kumimoji="0" lang="en-US" altLang="zh-CN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=100</m:t>
                          </m:r>
                        </m:oMath>
                      </m:oMathPara>
                    </a14:m>
                    <a:endParaRPr kumimoji="0" lang="en-US" altLang="zh-CN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等线" panose="02010600030101010101" pitchFamily="2" charset="-122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15" name="文本框 14">
                    <a:extLst>
                      <a:ext uri="{FF2B5EF4-FFF2-40B4-BE49-F238E27FC236}">
                        <a16:creationId xmlns:a16="http://schemas.microsoft.com/office/drawing/2014/main" id="{5DE7D158-E602-486A-AD2B-13F4E6AB6579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094170" y="2063819"/>
                    <a:ext cx="1852728" cy="717864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l="-733" t="-5405" r="-366" b="-5405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文本框 7">
                  <a:extLst>
                    <a:ext uri="{FF2B5EF4-FFF2-40B4-BE49-F238E27FC236}">
                      <a16:creationId xmlns:a16="http://schemas.microsoft.com/office/drawing/2014/main" id="{7DB8EBD4-94DF-CC1A-6A3D-65DAFE981545}"/>
                    </a:ext>
                  </a:extLst>
                </p:cNvPr>
                <p:cNvSpPr txBox="1"/>
                <p:nvPr/>
              </p:nvSpPr>
              <p:spPr>
                <a:xfrm>
                  <a:off x="10377820" y="2595807"/>
                  <a:ext cx="1393744" cy="467768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0" lang="en-US" altLang="zh-CN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  <m:r>
                          <a:rPr kumimoji="0" lang="en-US" altLang="zh-CN" sz="2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sSup>
                          <m:sSupPr>
                            <m:ctrlPr>
                              <a:rPr kumimoji="0" lang="en-US" altLang="zh-CN" sz="2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kumimoji="0" lang="en-US" altLang="zh-CN" sz="2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kumimoji="0" lang="en-US" altLang="zh-CN" sz="2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𝜆</m:t>
                            </m:r>
                            <m:sSup>
                              <m:sSupPr>
                                <m:ctrlPr>
                                  <a:rPr kumimoji="0" lang="en-US" altLang="zh-CN" sz="20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kumimoji="0" lang="en-US" altLang="zh-CN" sz="20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𝜙</m:t>
                                </m:r>
                              </m:e>
                              <m:sup>
                                <m:r>
                                  <a:rPr kumimoji="0" lang="en-US" altLang="zh-CN" sz="20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4</m:t>
                                </m:r>
                              </m:sup>
                            </m:sSup>
                          </m:sup>
                        </m:sSup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8" name="文本框 7">
                  <a:extLst>
                    <a:ext uri="{FF2B5EF4-FFF2-40B4-BE49-F238E27FC236}">
                      <a16:creationId xmlns:a16="http://schemas.microsoft.com/office/drawing/2014/main" id="{7DB8EBD4-94DF-CC1A-6A3D-65DAFE98154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377820" y="2595807"/>
                  <a:ext cx="1393744" cy="467768"/>
                </a:xfrm>
                <a:prstGeom prst="rect">
                  <a:avLst/>
                </a:prstGeom>
                <a:blipFill>
                  <a:blip r:embed="rId5"/>
                  <a:stretch>
                    <a:fillRect b="-12329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27" name="直接连接符 26">
            <a:extLst>
              <a:ext uri="{FF2B5EF4-FFF2-40B4-BE49-F238E27FC236}">
                <a16:creationId xmlns:a16="http://schemas.microsoft.com/office/drawing/2014/main" id="{F3D8E920-B313-427C-98C6-CDCA872C36AA}"/>
              </a:ext>
            </a:extLst>
          </p:cNvPr>
          <p:cNvCxnSpPr>
            <a:cxnSpLocks/>
          </p:cNvCxnSpPr>
          <p:nvPr/>
        </p:nvCxnSpPr>
        <p:spPr>
          <a:xfrm flipV="1">
            <a:off x="0" y="740516"/>
            <a:ext cx="12192000" cy="13228"/>
          </a:xfrm>
          <a:prstGeom prst="line">
            <a:avLst/>
          </a:prstGeom>
          <a:ln w="114300">
            <a:gradFill flip="none" rotWithShape="1">
              <a:gsLst>
                <a:gs pos="0">
                  <a:srgbClr val="C00000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A66F0B6D-69A5-49B6-93AF-614417B8BBAE}"/>
                  </a:ext>
                </a:extLst>
              </p:cNvPr>
              <p:cNvSpPr txBox="1"/>
              <p:nvPr/>
            </p:nvSpPr>
            <p:spPr>
              <a:xfrm>
                <a:off x="839443" y="1899350"/>
                <a:ext cx="5060130" cy="22824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32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ℒ</m:t>
                      </m:r>
                      <m:r>
                        <a:rPr lang="en-US" altLang="zh-CN" sz="32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 =</m:t>
                      </m:r>
                      <m:r>
                        <a:rPr lang="en-US" altLang="zh-CN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𝑅</m:t>
                      </m:r>
                      <m:r>
                        <a:rPr lang="en-US" altLang="zh-CN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−2</m:t>
                      </m:r>
                      <m:sSub>
                        <m:sSubPr>
                          <m:ctrlPr>
                            <a:rPr lang="en-US" altLang="zh-CN" sz="3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∇</m:t>
                          </m:r>
                        </m:e>
                        <m:sub>
                          <m:r>
                            <a:rPr lang="en-US" altLang="zh-CN" sz="3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𝜇</m:t>
                          </m:r>
                        </m:sub>
                      </m:sSub>
                      <m:r>
                        <a:rPr lang="en-US" altLang="zh-CN" sz="32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𝜙</m:t>
                      </m:r>
                      <m:sSup>
                        <m:sSupPr>
                          <m:ctrlPr>
                            <a:rPr lang="en-US" altLang="zh-CN" sz="3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3200" b="0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∇</m:t>
                          </m:r>
                        </m:e>
                        <m:sup>
                          <m:r>
                            <a:rPr lang="en-US" altLang="zh-CN" sz="3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𝜇</m:t>
                          </m:r>
                        </m:sup>
                      </m:sSup>
                      <m:r>
                        <a:rPr lang="en-US" altLang="zh-CN" sz="32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𝜙</m:t>
                      </m:r>
                      <m:r>
                        <a:rPr lang="en-US" altLang="zh-CN" sz="32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altLang="zh-CN" sz="32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altLang="zh-CN" sz="3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altLang="zh-CN" sz="3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𝜙</m:t>
                          </m:r>
                        </m:e>
                      </m:d>
                      <m:r>
                        <a:rPr lang="en-US" altLang="zh-CN" sz="32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𝑰</m:t>
                      </m:r>
                    </m:oMath>
                  </m:oMathPara>
                </a14:m>
                <a:endParaRPr lang="en-US" altLang="zh-CN" sz="3200" b="1" i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n-US" altLang="zh-CN" sz="2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zh-CN" sz="2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Source</a:t>
                </a:r>
                <a:r>
                  <a:rPr lang="zh-CN" altLang="en-US" sz="2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800" b="1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𝑰</m:t>
                    </m:r>
                    <m:r>
                      <a:rPr lang="en-US" altLang="zh-CN" sz="28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{"/>
                        <m:endChr m:val=""/>
                        <m:ctrlPr>
                          <a:rPr lang="en-US" altLang="zh-CN" sz="2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altLang="zh-CN" sz="28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sSup>
                              <m:sSupPr>
                                <m:ctrlPr>
                                  <a:rPr lang="en-US" altLang="zh-CN" sz="280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8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𝐹</m:t>
                                </m:r>
                              </m:e>
                              <m:sup>
                                <m:r>
                                  <a:rPr lang="en-US" altLang="zh-CN" sz="28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𝜇𝜈</m:t>
                                </m:r>
                              </m:sup>
                            </m:sSup>
                            <m:sSub>
                              <m:sSubPr>
                                <m:ctrlPr>
                                  <a:rPr lang="en-US" altLang="zh-CN" sz="280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8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𝐹</m:t>
                                </m:r>
                              </m:e>
                              <m:sub>
                                <m:r>
                                  <a:rPr lang="en-US" altLang="zh-CN" sz="28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𝜇𝜈</m:t>
                                </m:r>
                              </m:sub>
                            </m:sSub>
                            <m:r>
                              <a:rPr lang="en-US" altLang="zh-CN" sz="28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      </m:t>
                            </m:r>
                            <m:r>
                              <m:rPr>
                                <m:sty m:val="p"/>
                              </m:rPr>
                              <a:rPr lang="en-US" altLang="zh-CN" sz="2800" b="0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EMS</m:t>
                            </m:r>
                          </m:e>
                          <m:e>
                            <m:r>
                              <a:rPr lang="en-US" altLang="zh-CN" sz="28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&amp;</m:t>
                            </m:r>
                            <m:r>
                              <a:rPr lang="en-US" altLang="zh-CN" sz="28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𝛾</m:t>
                            </m:r>
                            <m:r>
                              <a:rPr lang="en-US" altLang="zh-CN" sz="28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𝑅</m:t>
                            </m:r>
                            <m:r>
                              <a:rPr lang="en-US" altLang="zh-CN" sz="28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a:rPr lang="en-US" altLang="zh-CN" sz="28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𝐺</m:t>
                            </m:r>
                            <m:r>
                              <a:rPr lang="en-US" altLang="zh-CN" sz="28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      </m:t>
                            </m:r>
                            <m:r>
                              <m:rPr>
                                <m:sty m:val="p"/>
                              </m:rPr>
                              <a:rPr lang="en-US" altLang="zh-CN" sz="2800" b="0" i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sGB</m:t>
                            </m:r>
                          </m:e>
                        </m:eqArr>
                      </m:e>
                    </m:d>
                  </m:oMath>
                </a14:m>
                <a:endParaRPr lang="en-US" altLang="zh-CN" sz="3200" dirty="0">
                  <a:solidFill>
                    <a:prstClr val="black"/>
                  </a:solidFill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A66F0B6D-69A5-49B6-93AF-614417B8BB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443" y="1899350"/>
                <a:ext cx="5060130" cy="2282420"/>
              </a:xfrm>
              <a:prstGeom prst="rect">
                <a:avLst/>
              </a:prstGeom>
              <a:blipFill>
                <a:blip r:embed="rId6"/>
                <a:stretch>
                  <a:fillRect l="-253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灯片编号占位符 3">
            <a:extLst>
              <a:ext uri="{FF2B5EF4-FFF2-40B4-BE49-F238E27FC236}">
                <a16:creationId xmlns:a16="http://schemas.microsoft.com/office/drawing/2014/main" id="{1B4ADC85-671B-42A6-967C-24F5671333D5}"/>
              </a:ext>
            </a:extLst>
          </p:cNvPr>
          <p:cNvSpPr txBox="1">
            <a:spLocks/>
          </p:cNvSpPr>
          <p:nvPr/>
        </p:nvSpPr>
        <p:spPr>
          <a:xfrm>
            <a:off x="10902462" y="6356350"/>
            <a:ext cx="4513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4506697-37A7-41F6-80FC-6D25E3E6F39F}" type="slidenum">
              <a:rPr lang="zh-CN" altLang="en-US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fld>
            <a:endParaRPr lang="zh-CN" alt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DE58E8A2-0157-4081-A89A-44CA85D4AE8A}"/>
              </a:ext>
            </a:extLst>
          </p:cNvPr>
          <p:cNvSpPr txBox="1"/>
          <p:nvPr/>
        </p:nvSpPr>
        <p:spPr>
          <a:xfrm>
            <a:off x="731750" y="4743409"/>
            <a:ext cx="442263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Aft>
                <a:spcPts val="1200"/>
              </a:spcAft>
              <a:defRPr/>
            </a:pP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(spontaneous) scalarization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AF8DBF8A-4CEB-4534-BF2F-9628A36026B6}"/>
              </a:ext>
            </a:extLst>
          </p:cNvPr>
          <p:cNvSpPr txBox="1"/>
          <p:nvPr/>
        </p:nvSpPr>
        <p:spPr>
          <a:xfrm>
            <a:off x="545795" y="184758"/>
            <a:ext cx="958691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Nonlinear bottleneck in black hole relaxation (phenomena)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36AA8903-74B9-49C7-AB7A-DA7FED270A29}"/>
              </a:ext>
            </a:extLst>
          </p:cNvPr>
          <p:cNvSpPr txBox="1"/>
          <p:nvPr/>
        </p:nvSpPr>
        <p:spPr>
          <a:xfrm>
            <a:off x="727126" y="5353527"/>
            <a:ext cx="696151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RN: </a:t>
            </a:r>
            <a:r>
              <a:rPr lang="en-US" altLang="zh-CN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1806.05190, 2112.07455, PRL 2</a:t>
            </a:r>
            <a:endParaRPr lang="en-US" altLang="zh-CN" sz="1800" b="1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sz="18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Schwarzschild</a:t>
            </a:r>
            <a:r>
              <a:rPr lang="en-US" altLang="zh-CN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1711.01187, 1711.02080, 1711.03390,</a:t>
            </a:r>
            <a:r>
              <a:rPr lang="zh-CN" altLang="en-US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L 3</a:t>
            </a:r>
            <a:b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Kerr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zh-CN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1904.09997,</a:t>
            </a:r>
            <a:r>
              <a:rPr lang="zh-CN" altLang="en-US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2006.03095, 2009.03904, 2009.03905</a:t>
            </a:r>
            <a:r>
              <a:rPr lang="en-US" altLang="zh-CN" sz="1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PR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L 4</a:t>
            </a: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DD30836F-3199-4890-A83B-B29A65017D36}"/>
              </a:ext>
            </a:extLst>
          </p:cNvPr>
          <p:cNvSpPr txBox="1"/>
          <p:nvPr/>
        </p:nvSpPr>
        <p:spPr>
          <a:xfrm>
            <a:off x="727127" y="1027179"/>
            <a:ext cx="590227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u"/>
              <a:defRPr/>
            </a:pPr>
            <a:r>
              <a:rPr lang="en-US" altLang="zh-CN" sz="2800" dirty="0"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A simple but representative model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9BF3E4A2-4BBF-4D52-99B1-727A4DEFC3A7}"/>
                  </a:ext>
                </a:extLst>
              </p:cNvPr>
              <p:cNvSpPr txBox="1"/>
              <p:nvPr/>
            </p:nvSpPr>
            <p:spPr>
              <a:xfrm>
                <a:off x="6967564" y="1109247"/>
                <a:ext cx="4566369" cy="9848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spcAft>
                    <a:spcPts val="1200"/>
                  </a:spcAft>
                  <a:defRPr/>
                </a:pPr>
                <a:r>
                  <a:rPr lang="en-US" altLang="zh-CN" sz="2400" dirty="0"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Bald BH (GR)</a:t>
                </a:r>
                <a:r>
                  <a:rPr lang="zh-CN" altLang="en-US" sz="2400" dirty="0"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：</a:t>
                </a:r>
                <a:r>
                  <a:rPr lang="en-US" altLang="zh-CN" sz="2400" dirty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𝑀</m:t>
                    </m:r>
                    <m:r>
                      <a:rPr lang="en-US" altLang="zh-CN" sz="24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  </m:t>
                    </m:r>
                    <m:r>
                      <a:rPr lang="en-US" altLang="zh-CN" sz="24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𝐽</m:t>
                    </m:r>
                    <m:r>
                      <a:rPr lang="en-US" altLang="zh-CN" sz="24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  </m:t>
                    </m:r>
                    <m:r>
                      <a:rPr lang="en-US" altLang="zh-CN" sz="24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𝑄</m:t>
                    </m:r>
                  </m:oMath>
                </a14:m>
                <a:endParaRPr lang="en-US" altLang="zh-CN" sz="2400" dirty="0"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spcAft>
                    <a:spcPts val="1200"/>
                  </a:spcAft>
                  <a:defRPr/>
                </a:pP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Hairy BH</a:t>
                </a:r>
                <a:r>
                  <a:rPr lang="zh-CN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：        </a:t>
                </a:r>
                <a:r>
                  <a:rPr lang="en-US" altLang="zh-CN" sz="2400" dirty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𝑀</m:t>
                    </m:r>
                    <m:r>
                      <a:rPr lang="en-US" altLang="zh-CN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  </m:t>
                    </m:r>
                    <m:r>
                      <a:rPr lang="en-US" altLang="zh-CN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𝐽</m:t>
                    </m:r>
                    <m:r>
                      <a:rPr lang="en-US" altLang="zh-CN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  </m:t>
                    </m:r>
                    <m:r>
                      <a:rPr lang="en-US" altLang="zh-CN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𝑄</m:t>
                    </m:r>
                    <m:r>
                      <a:rPr lang="en-US" altLang="zh-CN" sz="24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  </m:t>
                    </m:r>
                    <m:sSub>
                      <m:sSubPr>
                        <m:ctrlPr>
                          <a:rPr lang="en-US" altLang="zh-CN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𝑸</m:t>
                        </m:r>
                      </m:e>
                      <m:sub>
                        <m:r>
                          <a:rPr lang="en-US" altLang="zh-CN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𝒔</m:t>
                        </m:r>
                      </m:sub>
                    </m:sSub>
                    <m:r>
                      <a:rPr lang="en-US" altLang="zh-CN" sz="24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 </m:t>
                    </m:r>
                  </m:oMath>
                </a14:m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…</a:t>
                </a:r>
              </a:p>
            </p:txBody>
          </p:sp>
        </mc:Choice>
        <mc:Fallback xmlns="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9BF3E4A2-4BBF-4D52-99B1-727A4DEFC3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7564" y="1109247"/>
                <a:ext cx="4566369" cy="984885"/>
              </a:xfrm>
              <a:prstGeom prst="rect">
                <a:avLst/>
              </a:prstGeom>
              <a:blipFill>
                <a:blip r:embed="rId7"/>
                <a:stretch>
                  <a:fillRect l="-2136" t="-5556" b="-1358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41918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75"/>
    </mc:Choice>
    <mc:Fallback xmlns="">
      <p:transition spd="slow" advTm="150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12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BEA76ED2-9D3C-4A79-80D5-51595720F9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3975" y="1539295"/>
            <a:ext cx="4224634" cy="5056095"/>
          </a:xfrm>
          <a:prstGeom prst="rect">
            <a:avLst/>
          </a:prstGeom>
        </p:spPr>
      </p:pic>
      <p:cxnSp>
        <p:nvCxnSpPr>
          <p:cNvPr id="27" name="直接连接符 26">
            <a:extLst>
              <a:ext uri="{FF2B5EF4-FFF2-40B4-BE49-F238E27FC236}">
                <a16:creationId xmlns:a16="http://schemas.microsoft.com/office/drawing/2014/main" id="{F3D8E920-B313-427C-98C6-CDCA872C36AA}"/>
              </a:ext>
            </a:extLst>
          </p:cNvPr>
          <p:cNvCxnSpPr>
            <a:cxnSpLocks/>
          </p:cNvCxnSpPr>
          <p:nvPr/>
        </p:nvCxnSpPr>
        <p:spPr>
          <a:xfrm flipV="1">
            <a:off x="0" y="740516"/>
            <a:ext cx="12192000" cy="13228"/>
          </a:xfrm>
          <a:prstGeom prst="line">
            <a:avLst/>
          </a:prstGeom>
          <a:ln w="114300">
            <a:gradFill flip="none" rotWithShape="1">
              <a:gsLst>
                <a:gs pos="0">
                  <a:srgbClr val="C00000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F4D85F19-6837-4FA7-A4F2-62EABE369E85}"/>
                  </a:ext>
                </a:extLst>
              </p:cNvPr>
              <p:cNvSpPr txBox="1"/>
              <p:nvPr/>
            </p:nvSpPr>
            <p:spPr>
              <a:xfrm>
                <a:off x="5757238" y="859429"/>
                <a:ext cx="3402348" cy="6798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altLang="zh-CN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𝛿</m:t>
                      </m:r>
                      <m:r>
                        <a:rPr kumimoji="0" lang="en-US" altLang="zh-CN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𝜙</m:t>
                      </m:r>
                      <m:d>
                        <m:dPr>
                          <m:ctrlPr>
                            <a:rPr kumimoji="0" lang="en-US" altLang="zh-CN" sz="24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kumimoji="0" lang="en-US" altLang="zh-CN" sz="2400" b="0" i="0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𝑟</m:t>
                          </m:r>
                        </m:e>
                      </m:d>
                      <m:r>
                        <a:rPr kumimoji="0" lang="en-US" altLang="zh-CN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kumimoji="0" lang="en-US" altLang="zh-CN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𝑝</m:t>
                      </m:r>
                      <m:sSup>
                        <m:sSupPr>
                          <m:ctrlPr>
                            <a:rPr kumimoji="0" lang="en-US" altLang="zh-CN" sz="24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kumimoji="0" lang="en-US" altLang="zh-CN" sz="24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𝑒</m:t>
                          </m:r>
                        </m:e>
                        <m:sup>
                          <m:r>
                            <a:rPr kumimoji="0" lang="en-US" altLang="zh-CN" sz="24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kumimoji="0" lang="en-US" altLang="zh-CN" sz="2400" b="0" i="1" u="none" strike="noStrike" kern="1200" cap="none" spc="0" normalizeH="0" baseline="0" noProof="0" dirty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kumimoji="0" lang="en-US" altLang="zh-CN" sz="2400" b="0" i="1" u="none" strike="noStrike" kern="1200" cap="none" spc="0" normalizeH="0" baseline="0" noProof="0" dirty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kumimoji="0" lang="en-US" altLang="zh-CN" sz="2400" b="0" i="1" u="none" strike="noStrike" kern="1200" cap="none" spc="0" normalizeH="0" baseline="0" noProof="0" dirty="0" smtClean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kumimoji="0" lang="en-US" altLang="zh-CN" sz="2400" b="0" i="1" u="none" strike="noStrike" kern="1200" cap="none" spc="0" normalizeH="0" baseline="0" noProof="0" dirty="0" smtClean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𝑟</m:t>
                                      </m:r>
                                      <m:r>
                                        <a:rPr kumimoji="0" lang="en-US" altLang="zh-CN" sz="2400" b="0" i="1" u="none" strike="noStrike" kern="1200" cap="none" spc="0" normalizeH="0" baseline="0" noProof="0" dirty="0" smtClean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−16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altLang="zh-CN" sz="2400" b="0" i="1" dirty="0" smtClean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kumimoji="0" lang="en-US" altLang="zh-CN" sz="2400" b="0" i="1" u="none" strike="noStrike" kern="1200" cap="none" spc="0" normalizeH="0" baseline="0" noProof="0" dirty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4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F4D85F19-6837-4FA7-A4F2-62EABE369E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7238" y="859429"/>
                <a:ext cx="3402348" cy="67986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灯片编号占位符 3">
            <a:extLst>
              <a:ext uri="{FF2B5EF4-FFF2-40B4-BE49-F238E27FC236}">
                <a16:creationId xmlns:a16="http://schemas.microsoft.com/office/drawing/2014/main" id="{E005A374-61A4-4C24-9F2F-3B25A692F3AF}"/>
              </a:ext>
            </a:extLst>
          </p:cNvPr>
          <p:cNvSpPr txBox="1">
            <a:spLocks/>
          </p:cNvSpPr>
          <p:nvPr/>
        </p:nvSpPr>
        <p:spPr>
          <a:xfrm>
            <a:off x="10902462" y="6356350"/>
            <a:ext cx="4513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4506697-37A7-41F6-80FC-6D25E3E6F39F}" type="slidenum">
              <a:rPr lang="zh-CN" altLang="en-US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fld>
            <a:endParaRPr lang="zh-CN" alt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323096C2-B8F1-4B1B-939E-0B091F32096F}"/>
              </a:ext>
            </a:extLst>
          </p:cNvPr>
          <p:cNvSpPr txBox="1"/>
          <p:nvPr/>
        </p:nvSpPr>
        <p:spPr>
          <a:xfrm>
            <a:off x="9522465" y="3948081"/>
            <a:ext cx="2515868" cy="184665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marL="457200" lvl="0" indent="-457200">
              <a:spcAft>
                <a:spcPts val="1200"/>
              </a:spcAft>
              <a:buFont typeface="Wingdings" panose="05000000000000000000" pitchFamily="2" charset="2"/>
              <a:buChar char="u"/>
              <a:defRPr/>
            </a:pPr>
            <a:r>
              <a:rPr lang="en-US" altLang="zh-CN" sz="2400" dirty="0"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Evolution</a:t>
            </a:r>
            <a:r>
              <a:rPr lang="en-US" altLang="zh-CN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(black) </a:t>
            </a:r>
            <a:endParaRPr lang="en-US" altLang="zh-CN" sz="2400" dirty="0"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514350" lvl="0" indent="-51435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altLang="zh-CN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Initial response</a:t>
            </a:r>
          </a:p>
          <a:p>
            <a:pPr marL="514350" lvl="0" indent="-51435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altLang="zh-CN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Bottleneck</a:t>
            </a:r>
            <a:r>
              <a:rPr lang="en-US" altLang="zh-CN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(slow)</a:t>
            </a:r>
          </a:p>
          <a:p>
            <a:pPr marL="514350" lvl="0" indent="-51435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altLang="zh-CN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Ringdown </a:t>
            </a:r>
            <a:endParaRPr lang="en-US" altLang="zh-C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D9C700B5-EE2E-4D1A-B6B4-8338C265DF9D}"/>
              </a:ext>
            </a:extLst>
          </p:cNvPr>
          <p:cNvSpPr txBox="1"/>
          <p:nvPr/>
        </p:nvSpPr>
        <p:spPr>
          <a:xfrm>
            <a:off x="9522465" y="1893329"/>
            <a:ext cx="2498084" cy="138499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u"/>
              <a:defRPr/>
            </a:pP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Evolution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zh-CN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altLang="zh-CN" sz="2400" dirty="0"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514350" indent="-51435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Initial response</a:t>
            </a:r>
            <a:endParaRPr lang="en-US" altLang="zh-CN" sz="2000" dirty="0"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514350" indent="-51435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altLang="zh-CN" sz="2000" dirty="0"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ringdown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D87CCFA1-B1F4-4186-AB3E-3A04F1101A40}"/>
              </a:ext>
            </a:extLst>
          </p:cNvPr>
          <p:cNvSpPr txBox="1"/>
          <p:nvPr/>
        </p:nvSpPr>
        <p:spPr>
          <a:xfrm>
            <a:off x="461235" y="825661"/>
            <a:ext cx="513261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u"/>
              <a:tabLst/>
              <a:defRPr/>
            </a:pPr>
            <a:r>
              <a:rPr lang="en-US" altLang="zh-CN" sz="2800" b="1" dirty="0"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Nonlinear bottleneck &amp; ghost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8CAC994B-67DD-4D80-831D-F5F174072D60}"/>
              </a:ext>
            </a:extLst>
          </p:cNvPr>
          <p:cNvSpPr txBox="1"/>
          <p:nvPr/>
        </p:nvSpPr>
        <p:spPr>
          <a:xfrm>
            <a:off x="545796" y="184758"/>
            <a:ext cx="977930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Nonlinear bottleneck in black hole relaxation (phenomena)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0D963621-F921-42D3-B93E-6DCCD6D2AF76}"/>
              </a:ext>
            </a:extLst>
          </p:cNvPr>
          <p:cNvSpPr txBox="1"/>
          <p:nvPr/>
        </p:nvSpPr>
        <p:spPr>
          <a:xfrm>
            <a:off x="355374" y="6032339"/>
            <a:ext cx="295388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u"/>
              <a:tabLst/>
              <a:defRPr/>
            </a:pPr>
            <a:r>
              <a:rPr lang="en-US" altLang="zh-CN" sz="2400" dirty="0"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Beyond QNM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E842BC93-0B43-41FD-AE34-B7730C0C15F9}"/>
                  </a:ext>
                </a:extLst>
              </p:cNvPr>
              <p:cNvSpPr txBox="1"/>
              <p:nvPr/>
            </p:nvSpPr>
            <p:spPr>
              <a:xfrm>
                <a:off x="9845385" y="869293"/>
                <a:ext cx="1611888" cy="78694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altLang="zh-CN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𝜖</m:t>
                      </m:r>
                      <m:r>
                        <a:rPr kumimoji="0" lang="en-US" altLang="zh-CN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en-US" altLang="zh-CN" sz="24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kumimoji="0" lang="en-US" altLang="zh-CN" sz="24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𝑝</m:t>
                          </m:r>
                          <m:r>
                            <a:rPr kumimoji="0" lang="en-US" altLang="zh-CN" sz="24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kumimoji="0" lang="en-US" altLang="zh-CN" sz="2400" b="0" i="1" u="none" strike="noStrike" kern="1200" cap="none" spc="0" normalizeH="0" baseline="0" noProof="0" dirty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kumimoji="0" lang="en-US" altLang="zh-CN" sz="2400" b="0" i="1" u="none" strike="noStrike" kern="1200" cap="none" spc="0" normalizeH="0" baseline="0" noProof="0" dirty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kumimoji="0" lang="en-US" altLang="zh-CN" sz="2400" b="0" i="1" u="none" strike="noStrike" kern="1200" cap="none" spc="0" normalizeH="0" baseline="0" noProof="0" dirty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∗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kumimoji="0" lang="en-US" altLang="zh-CN" sz="2400" b="0" i="1" u="none" strike="noStrike" kern="1200" cap="none" spc="0" normalizeH="0" baseline="0" noProof="0" dirty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kumimoji="0" lang="en-US" altLang="zh-CN" sz="2400" b="0" i="1" u="none" strike="noStrike" kern="1200" cap="none" spc="0" normalizeH="0" baseline="0" noProof="0" dirty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kumimoji="0" lang="en-US" altLang="zh-CN" sz="2400" b="0" i="1" u="none" strike="noStrike" kern="1200" cap="none" spc="0" normalizeH="0" baseline="0" noProof="0" dirty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∗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E842BC93-0B43-41FD-AE34-B7730C0C15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45385" y="869293"/>
                <a:ext cx="1611888" cy="78694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文本框 21">
            <a:extLst>
              <a:ext uri="{FF2B5EF4-FFF2-40B4-BE49-F238E27FC236}">
                <a16:creationId xmlns:a16="http://schemas.microsoft.com/office/drawing/2014/main" id="{5BCBC036-8B50-4F41-ABF4-80585ED8503E}"/>
              </a:ext>
            </a:extLst>
          </p:cNvPr>
          <p:cNvSpPr txBox="1"/>
          <p:nvPr/>
        </p:nvSpPr>
        <p:spPr>
          <a:xfrm>
            <a:off x="359230" y="4462679"/>
            <a:ext cx="46482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>
              <a:spcAft>
                <a:spcPts val="1200"/>
              </a:spcAft>
              <a:buFont typeface="Wingdings" panose="05000000000000000000" pitchFamily="2" charset="2"/>
              <a:buChar char="u"/>
              <a:defRPr/>
            </a:pP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initial pulse evolution becomes slow and is seemingly trapped by the 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ghost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near B, giving rise to a bottleneck effect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D2417EF1-0C84-D235-D0CD-39C667EFE6C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229" y="1352324"/>
            <a:ext cx="4607970" cy="3089937"/>
          </a:xfrm>
          <a:prstGeom prst="rect">
            <a:avLst/>
          </a:prstGeom>
        </p:spPr>
      </p:pic>
      <p:grpSp>
        <p:nvGrpSpPr>
          <p:cNvPr id="5" name="组合 4">
            <a:extLst>
              <a:ext uri="{FF2B5EF4-FFF2-40B4-BE49-F238E27FC236}">
                <a16:creationId xmlns:a16="http://schemas.microsoft.com/office/drawing/2014/main" id="{6DFF82AE-A6BD-4F01-9BA1-E24F2154009D}"/>
              </a:ext>
            </a:extLst>
          </p:cNvPr>
          <p:cNvGrpSpPr/>
          <p:nvPr/>
        </p:nvGrpSpPr>
        <p:grpSpPr>
          <a:xfrm>
            <a:off x="3488120" y="2490433"/>
            <a:ext cx="850443" cy="849604"/>
            <a:chOff x="3435922" y="2620991"/>
            <a:chExt cx="902642" cy="954104"/>
          </a:xfrm>
        </p:grpSpPr>
        <p:cxnSp>
          <p:nvCxnSpPr>
            <p:cNvPr id="34" name="直接箭头连接符 33">
              <a:extLst>
                <a:ext uri="{FF2B5EF4-FFF2-40B4-BE49-F238E27FC236}">
                  <a16:creationId xmlns:a16="http://schemas.microsoft.com/office/drawing/2014/main" id="{276BD5E8-B645-47A7-B223-022AE609AA4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899979" y="2896280"/>
              <a:ext cx="209246" cy="371661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文本框 34">
              <a:extLst>
                <a:ext uri="{FF2B5EF4-FFF2-40B4-BE49-F238E27FC236}">
                  <a16:creationId xmlns:a16="http://schemas.microsoft.com/office/drawing/2014/main" id="{89767010-2D9F-4C2A-860D-6E5525449B17}"/>
                </a:ext>
              </a:extLst>
            </p:cNvPr>
            <p:cNvSpPr txBox="1"/>
            <p:nvPr/>
          </p:nvSpPr>
          <p:spPr>
            <a:xfrm>
              <a:off x="3435922" y="3236541"/>
              <a:ext cx="747380" cy="338554"/>
            </a:xfrm>
            <a:prstGeom prst="rect">
              <a:avLst/>
            </a:prstGeom>
            <a:solidFill>
              <a:srgbClr val="92D050"/>
            </a:solidFill>
          </p:spPr>
          <p:txBody>
            <a:bodyPr wrap="square">
              <a:spAutoFit/>
            </a:bodyPr>
            <a:lstStyle/>
            <a:p>
              <a:pPr marR="0" lvl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tabLst/>
                <a:defRPr/>
              </a:pPr>
              <a:r>
                <a:rPr lang="en-US" altLang="zh-CN" sz="1600" b="1" dirty="0"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</a:rPr>
                <a:t>Ghost</a:t>
              </a:r>
              <a:endParaRPr lang="en-US" altLang="zh-CN" sz="1600" dirty="0"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36" name="云形 35">
              <a:extLst>
                <a:ext uri="{FF2B5EF4-FFF2-40B4-BE49-F238E27FC236}">
                  <a16:creationId xmlns:a16="http://schemas.microsoft.com/office/drawing/2014/main" id="{AF2CE4DB-292B-4353-9ADC-027865D8E8BF}"/>
                </a:ext>
              </a:extLst>
            </p:cNvPr>
            <p:cNvSpPr/>
            <p:nvPr/>
          </p:nvSpPr>
          <p:spPr>
            <a:xfrm>
              <a:off x="3953437" y="2620991"/>
              <a:ext cx="385127" cy="526425"/>
            </a:xfrm>
            <a:prstGeom prst="cloud">
              <a:avLst/>
            </a:prstGeom>
            <a:solidFill>
              <a:srgbClr val="00B0F0">
                <a:alpha val="3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008492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75"/>
    </mc:Choice>
    <mc:Fallback xmlns="">
      <p:transition spd="slow" advTm="150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7" grpId="0"/>
      <p:bldP spid="22" grpId="0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>
        <a:spAutoFit/>
      </a:bodyPr>
      <a:lstStyle>
        <a:defPPr algn="l">
          <a:defRPr sz="2400" dirty="0" smtClean="0">
            <a:latin typeface="Times New Roman" panose="02020603050405020304" pitchFamily="18" charset="0"/>
            <a:cs typeface="Times New Roman" panose="02020603050405020304" pitchFamily="18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109023</TotalTime>
  <Words>3841</Words>
  <Application>Microsoft Macintosh PowerPoint</Application>
  <PresentationFormat>宽屏</PresentationFormat>
  <Paragraphs>334</Paragraphs>
  <Slides>23</Slides>
  <Notes>23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32" baseType="lpstr">
      <vt:lpstr>等线</vt:lpstr>
      <vt:lpstr>KaTeX_Main</vt:lpstr>
      <vt:lpstr>KaTeX_Math</vt:lpstr>
      <vt:lpstr>quote-cjk-patch</vt:lpstr>
      <vt:lpstr>Arial</vt:lpstr>
      <vt:lpstr>Cambria Math</vt:lpstr>
      <vt:lpstr>Times New Roman</vt:lpstr>
      <vt:lpstr>Wingdings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Dynamical scalarization of AdS black hole in EMS/EMd theories</dc:title>
  <dc:creator>zhang chengyong</dc:creator>
  <cp:lastModifiedBy>blackholeman blackholeman</cp:lastModifiedBy>
  <cp:revision>816</cp:revision>
  <dcterms:created xsi:type="dcterms:W3CDTF">2021-03-28T00:12:54Z</dcterms:created>
  <dcterms:modified xsi:type="dcterms:W3CDTF">2026-07-01T00:23:09Z</dcterms:modified>
</cp:coreProperties>
</file>