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4" r:id="rId2"/>
    <p:sldMasterId id="2147483707" r:id="rId3"/>
  </p:sldMasterIdLst>
  <p:notesMasterIdLst>
    <p:notesMasterId r:id="rId32"/>
  </p:notesMasterIdLst>
  <p:sldIdLst>
    <p:sldId id="257" r:id="rId4"/>
    <p:sldId id="1749" r:id="rId5"/>
    <p:sldId id="1750" r:id="rId6"/>
    <p:sldId id="1731" r:id="rId7"/>
    <p:sldId id="1771" r:id="rId8"/>
    <p:sldId id="1763" r:id="rId9"/>
    <p:sldId id="1745" r:id="rId10"/>
    <p:sldId id="1759" r:id="rId11"/>
    <p:sldId id="1764" r:id="rId12"/>
    <p:sldId id="1746" r:id="rId13"/>
    <p:sldId id="1765" r:id="rId14"/>
    <p:sldId id="1760" r:id="rId15"/>
    <p:sldId id="1766" r:id="rId16"/>
    <p:sldId id="1761" r:id="rId17"/>
    <p:sldId id="1767" r:id="rId18"/>
    <p:sldId id="1768" r:id="rId19"/>
    <p:sldId id="1762" r:id="rId20"/>
    <p:sldId id="1769" r:id="rId21"/>
    <p:sldId id="1770" r:id="rId22"/>
    <p:sldId id="294" r:id="rId23"/>
    <p:sldId id="358" r:id="rId24"/>
    <p:sldId id="1732" r:id="rId25"/>
    <p:sldId id="1737" r:id="rId26"/>
    <p:sldId id="1735" r:id="rId27"/>
    <p:sldId id="1738" r:id="rId28"/>
    <p:sldId id="1741" r:id="rId29"/>
    <p:sldId id="1743" r:id="rId30"/>
    <p:sldId id="1753" r:id="rId31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94C212E-F5B6-4956-BBDF-CB0389027DB4}">
          <p14:sldIdLst>
            <p14:sldId id="257"/>
            <p14:sldId id="1749"/>
            <p14:sldId id="1750"/>
            <p14:sldId id="1731"/>
            <p14:sldId id="1771"/>
            <p14:sldId id="1763"/>
            <p14:sldId id="1745"/>
            <p14:sldId id="1759"/>
            <p14:sldId id="1764"/>
            <p14:sldId id="1746"/>
            <p14:sldId id="1765"/>
            <p14:sldId id="1760"/>
            <p14:sldId id="1766"/>
            <p14:sldId id="1761"/>
            <p14:sldId id="1767"/>
            <p14:sldId id="1768"/>
            <p14:sldId id="1762"/>
            <p14:sldId id="1769"/>
            <p14:sldId id="1770"/>
            <p14:sldId id="294"/>
            <p14:sldId id="358"/>
            <p14:sldId id="1732"/>
            <p14:sldId id="1737"/>
            <p14:sldId id="1735"/>
            <p14:sldId id="1738"/>
            <p14:sldId id="1741"/>
            <p14:sldId id="1743"/>
            <p14:sldId id="1753"/>
          </p14:sldIdLst>
        </p14:section>
      </p14:sectionLst>
    </p:ex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orient="horz" pos="21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 Nina" initials="MN" lastIdx="1" clrIdx="0">
    <p:extLst>
      <p:ext uri="{19B8F6BF-5375-455C-9EA6-DF929625EA0E}">
        <p15:presenceInfo xmlns:p15="http://schemas.microsoft.com/office/powerpoint/2012/main" userId="cb324dc657d7cc2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18A"/>
    <a:srgbClr val="003378"/>
    <a:srgbClr val="F0F0F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D6BBAE-6739-4600-AB7F-6344011F32E3}" v="18" dt="2026-07-04T10:33:03.4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8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240" y="57"/>
      </p:cViewPr>
      <p:guideLst>
        <p:guide pos="416"/>
        <p:guide orient="horz" pos="648"/>
        <p:guide orient="horz" pos="712"/>
        <p:guide orient="horz" pos="3928"/>
        <p:guide orient="horz" pos="3864"/>
        <p:guide pos="3840"/>
        <p:guide orient="horz" pos="213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 snapToGrid="0" showGuides="1">
      <p:cViewPr varScale="1">
        <p:scale>
          <a:sx n="67" d="100"/>
          <a:sy n="67" d="100"/>
        </p:scale>
        <p:origin x="2613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microsoft.com/office/2016/11/relationships/changesInfo" Target="changesInfos/changesInfo1.xml"/><Relationship Id="rId21" Type="http://schemas.openxmlformats.org/officeDocument/2006/relationships/slide" Target="slides/slide18.xml"/><Relationship Id="rId34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Chen" userId="356df3aa8eaee01d" providerId="LiveId" clId="{0DDC8D0F-7E63-4736-8FB1-281DE6F0C317}"/>
    <pc:docChg chg="undo redo custSel addSld delSld modSld sldOrd modSection">
      <pc:chgData name="Tan Chen" userId="356df3aa8eaee01d" providerId="LiveId" clId="{0DDC8D0F-7E63-4736-8FB1-281DE6F0C317}" dt="2026-07-05T12:09:29.345" v="536"/>
      <pc:docMkLst>
        <pc:docMk/>
      </pc:docMkLst>
      <pc:sldChg chg="addSp delSp modSp mod">
        <pc:chgData name="Tan Chen" userId="356df3aa8eaee01d" providerId="LiveId" clId="{0DDC8D0F-7E63-4736-8FB1-281DE6F0C317}" dt="2026-07-04T10:15:42.647" v="377" actId="207"/>
        <pc:sldMkLst>
          <pc:docMk/>
          <pc:sldMk cId="3486635223" sldId="257"/>
        </pc:sldMkLst>
        <pc:spChg chg="add mod">
          <ac:chgData name="Tan Chen" userId="356df3aa8eaee01d" providerId="LiveId" clId="{0DDC8D0F-7E63-4736-8FB1-281DE6F0C317}" dt="2026-07-04T10:15:42.647" v="377" actId="207"/>
          <ac:spMkLst>
            <pc:docMk/>
            <pc:sldMk cId="3486635223" sldId="257"/>
            <ac:spMk id="3" creationId="{222081EC-0F6D-76FB-D468-BC3E204E7F2A}"/>
          </ac:spMkLst>
        </pc:spChg>
        <pc:spChg chg="del mod">
          <ac:chgData name="Tan Chen" userId="356df3aa8eaee01d" providerId="LiveId" clId="{0DDC8D0F-7E63-4736-8FB1-281DE6F0C317}" dt="2026-07-04T02:12:43.448" v="181" actId="478"/>
          <ac:spMkLst>
            <pc:docMk/>
            <pc:sldMk cId="3486635223" sldId="257"/>
            <ac:spMk id="4" creationId="{99B7B27F-3428-4D88-A72A-1FD0EC6B21C4}"/>
          </ac:spMkLst>
        </pc:spChg>
        <pc:spChg chg="del">
          <ac:chgData name="Tan Chen" userId="356df3aa8eaee01d" providerId="LiveId" clId="{0DDC8D0F-7E63-4736-8FB1-281DE6F0C317}" dt="2026-07-04T02:12:21.329" v="177" actId="478"/>
          <ac:spMkLst>
            <pc:docMk/>
            <pc:sldMk cId="3486635223" sldId="257"/>
            <ac:spMk id="5" creationId="{ADC8450B-B7A8-4345-A581-E9097A655714}"/>
          </ac:spMkLst>
        </pc:spChg>
        <pc:spChg chg="del mod">
          <ac:chgData name="Tan Chen" userId="356df3aa8eaee01d" providerId="LiveId" clId="{0DDC8D0F-7E63-4736-8FB1-281DE6F0C317}" dt="2026-07-04T02:12:12.337" v="175" actId="478"/>
          <ac:spMkLst>
            <pc:docMk/>
            <pc:sldMk cId="3486635223" sldId="257"/>
            <ac:spMk id="8" creationId="{89EB8105-E995-66B5-38A3-D06435AD9357}"/>
          </ac:spMkLst>
        </pc:spChg>
        <pc:spChg chg="add del mod">
          <ac:chgData name="Tan Chen" userId="356df3aa8eaee01d" providerId="LiveId" clId="{0DDC8D0F-7E63-4736-8FB1-281DE6F0C317}" dt="2026-07-04T02:12:31.503" v="179" actId="478"/>
          <ac:spMkLst>
            <pc:docMk/>
            <pc:sldMk cId="3486635223" sldId="257"/>
            <ac:spMk id="9" creationId="{E6AC0BEB-E4D6-E143-C8B2-6030C3C9DFF1}"/>
          </ac:spMkLst>
        </pc:spChg>
        <pc:spChg chg="add del mod">
          <ac:chgData name="Tan Chen" userId="356df3aa8eaee01d" providerId="LiveId" clId="{0DDC8D0F-7E63-4736-8FB1-281DE6F0C317}" dt="2026-07-04T02:12:50.793" v="182" actId="478"/>
          <ac:spMkLst>
            <pc:docMk/>
            <pc:sldMk cId="3486635223" sldId="257"/>
            <ac:spMk id="12" creationId="{CB65BBC3-DB2C-A8EC-176B-6C0F5493AFB3}"/>
          </ac:spMkLst>
        </pc:spChg>
        <pc:spChg chg="mod">
          <ac:chgData name="Tan Chen" userId="356df3aa8eaee01d" providerId="LiveId" clId="{0DDC8D0F-7E63-4736-8FB1-281DE6F0C317}" dt="2026-07-04T02:16:07.393" v="262" actId="1036"/>
          <ac:spMkLst>
            <pc:docMk/>
            <pc:sldMk cId="3486635223" sldId="257"/>
            <ac:spMk id="28" creationId="{CCDACD4C-1CA6-4E65-8D95-3D708C7F59C7}"/>
          </ac:spMkLst>
        </pc:spChg>
        <pc:spChg chg="del">
          <ac:chgData name="Tan Chen" userId="356df3aa8eaee01d" providerId="LiveId" clId="{0DDC8D0F-7E63-4736-8FB1-281DE6F0C317}" dt="2026-07-04T02:15:50.372" v="202" actId="478"/>
          <ac:spMkLst>
            <pc:docMk/>
            <pc:sldMk cId="3486635223" sldId="257"/>
            <ac:spMk id="31" creationId="{DF269877-3713-4708-B674-1A813AB36FFC}"/>
          </ac:spMkLst>
        </pc:spChg>
        <pc:picChg chg="del">
          <ac:chgData name="Tan Chen" userId="356df3aa8eaee01d" providerId="LiveId" clId="{0DDC8D0F-7E63-4736-8FB1-281DE6F0C317}" dt="2026-07-04T02:15:53.252" v="203" actId="478"/>
          <ac:picMkLst>
            <pc:docMk/>
            <pc:sldMk cId="3486635223" sldId="257"/>
            <ac:picMk id="35" creationId="{A288D2C3-A762-42BB-9912-0B6F6B78CD62}"/>
          </ac:picMkLst>
        </pc:picChg>
        <pc:cxnChg chg="mod">
          <ac:chgData name="Tan Chen" userId="356df3aa8eaee01d" providerId="LiveId" clId="{0DDC8D0F-7E63-4736-8FB1-281DE6F0C317}" dt="2026-07-04T02:16:07.393" v="262" actId="1036"/>
          <ac:cxnSpMkLst>
            <pc:docMk/>
            <pc:sldMk cId="3486635223" sldId="257"/>
            <ac:cxnSpMk id="33" creationId="{F02FAD8C-9DE1-4C82-A97E-3FC46FEADB6D}"/>
          </ac:cxnSpMkLst>
        </pc:cxnChg>
      </pc:sldChg>
      <pc:sldChg chg="modSp mod">
        <pc:chgData name="Tan Chen" userId="356df3aa8eaee01d" providerId="LiveId" clId="{0DDC8D0F-7E63-4736-8FB1-281DE6F0C317}" dt="2026-07-04T10:33:16.277" v="478" actId="20577"/>
        <pc:sldMkLst>
          <pc:docMk/>
          <pc:sldMk cId="1362969727" sldId="294"/>
        </pc:sldMkLst>
        <pc:spChg chg="mod">
          <ac:chgData name="Tan Chen" userId="356df3aa8eaee01d" providerId="LiveId" clId="{0DDC8D0F-7E63-4736-8FB1-281DE6F0C317}" dt="2026-07-04T10:22:34.179" v="434" actId="20577"/>
          <ac:spMkLst>
            <pc:docMk/>
            <pc:sldMk cId="1362969727" sldId="294"/>
            <ac:spMk id="2" creationId="{00000000-0000-0000-0000-000000000000}"/>
          </ac:spMkLst>
        </pc:spChg>
        <pc:spChg chg="mod">
          <ac:chgData name="Tan Chen" userId="356df3aa8eaee01d" providerId="LiveId" clId="{0DDC8D0F-7E63-4736-8FB1-281DE6F0C317}" dt="2026-07-04T10:33:16.277" v="478" actId="20577"/>
          <ac:spMkLst>
            <pc:docMk/>
            <pc:sldMk cId="1362969727" sldId="294"/>
            <ac:spMk id="4" creationId="{00000000-0000-0000-0000-000000000000}"/>
          </ac:spMkLst>
        </pc:spChg>
      </pc:sldChg>
      <pc:sldChg chg="ord">
        <pc:chgData name="Tan Chen" userId="356df3aa8eaee01d" providerId="LiveId" clId="{0DDC8D0F-7E63-4736-8FB1-281DE6F0C317}" dt="2026-07-05T11:11:35.184" v="534"/>
        <pc:sldMkLst>
          <pc:docMk/>
          <pc:sldMk cId="2580777182" sldId="1732"/>
        </pc:sldMkLst>
      </pc:sldChg>
      <pc:sldChg chg="modSp mod">
        <pc:chgData name="Tan Chen" userId="356df3aa8eaee01d" providerId="LiveId" clId="{0DDC8D0F-7E63-4736-8FB1-281DE6F0C317}" dt="2026-07-04T03:35:54.588" v="300" actId="14826"/>
        <pc:sldMkLst>
          <pc:docMk/>
          <pc:sldMk cId="3450173136" sldId="1745"/>
        </pc:sldMkLst>
        <pc:picChg chg="mod">
          <ac:chgData name="Tan Chen" userId="356df3aa8eaee01d" providerId="LiveId" clId="{0DDC8D0F-7E63-4736-8FB1-281DE6F0C317}" dt="2026-07-04T03:34:52.119" v="299" actId="14826"/>
          <ac:picMkLst>
            <pc:docMk/>
            <pc:sldMk cId="3450173136" sldId="1745"/>
            <ac:picMk id="9" creationId="{6181D1E4-CDF9-CBDE-B4C9-B27322C0B3CA}"/>
          </ac:picMkLst>
        </pc:picChg>
        <pc:picChg chg="mod">
          <ac:chgData name="Tan Chen" userId="356df3aa8eaee01d" providerId="LiveId" clId="{0DDC8D0F-7E63-4736-8FB1-281DE6F0C317}" dt="2026-07-04T03:35:54.588" v="300" actId="14826"/>
          <ac:picMkLst>
            <pc:docMk/>
            <pc:sldMk cId="3450173136" sldId="1745"/>
            <ac:picMk id="12" creationId="{5245411F-E9F7-6E04-3394-E1E00862363D}"/>
          </ac:picMkLst>
        </pc:picChg>
      </pc:sldChg>
      <pc:sldChg chg="modSp mod">
        <pc:chgData name="Tan Chen" userId="356df3aa8eaee01d" providerId="LiveId" clId="{0DDC8D0F-7E63-4736-8FB1-281DE6F0C317}" dt="2026-07-04T10:38:52.586" v="481"/>
        <pc:sldMkLst>
          <pc:docMk/>
          <pc:sldMk cId="2676472458" sldId="1750"/>
        </pc:sldMkLst>
        <pc:spChg chg="mod">
          <ac:chgData name="Tan Chen" userId="356df3aa8eaee01d" providerId="LiveId" clId="{0DDC8D0F-7E63-4736-8FB1-281DE6F0C317}" dt="2026-07-04T10:38:52.586" v="481"/>
          <ac:spMkLst>
            <pc:docMk/>
            <pc:sldMk cId="2676472458" sldId="1750"/>
            <ac:spMk id="4" creationId="{F161825F-2904-DAD9-8A8A-BB0216AD2334}"/>
          </ac:spMkLst>
        </pc:spChg>
      </pc:sldChg>
      <pc:sldChg chg="modSp mod">
        <pc:chgData name="Tan Chen" userId="356df3aa8eaee01d" providerId="LiveId" clId="{0DDC8D0F-7E63-4736-8FB1-281DE6F0C317}" dt="2026-07-04T10:41:27.161" v="501" actId="1036"/>
        <pc:sldMkLst>
          <pc:docMk/>
          <pc:sldMk cId="3813519427" sldId="1759"/>
        </pc:sldMkLst>
        <pc:picChg chg="mod">
          <ac:chgData name="Tan Chen" userId="356df3aa8eaee01d" providerId="LiveId" clId="{0DDC8D0F-7E63-4736-8FB1-281DE6F0C317}" dt="2026-07-04T10:41:27.161" v="501" actId="1036"/>
          <ac:picMkLst>
            <pc:docMk/>
            <pc:sldMk cId="3813519427" sldId="1759"/>
            <ac:picMk id="6" creationId="{D5E90BD3-629B-88B1-C8CB-EF06A12781FC}"/>
          </ac:picMkLst>
        </pc:picChg>
      </pc:sldChg>
      <pc:sldChg chg="addSp delSp modSp mod">
        <pc:chgData name="Tan Chen" userId="356df3aa8eaee01d" providerId="LiveId" clId="{0DDC8D0F-7E63-4736-8FB1-281DE6F0C317}" dt="2026-07-04T10:43:07.323" v="503"/>
        <pc:sldMkLst>
          <pc:docMk/>
          <pc:sldMk cId="2446593436" sldId="1761"/>
        </pc:sldMkLst>
        <pc:spChg chg="mod">
          <ac:chgData name="Tan Chen" userId="356df3aa8eaee01d" providerId="LiveId" clId="{0DDC8D0F-7E63-4736-8FB1-281DE6F0C317}" dt="2026-07-04T10:43:07.323" v="503"/>
          <ac:spMkLst>
            <pc:docMk/>
            <pc:sldMk cId="2446593436" sldId="1761"/>
            <ac:spMk id="4" creationId="{296DB579-03EC-765A-254B-44A8090F870D}"/>
          </ac:spMkLst>
        </pc:spChg>
        <pc:spChg chg="add del mod">
          <ac:chgData name="Tan Chen" userId="356df3aa8eaee01d" providerId="LiveId" clId="{0DDC8D0F-7E63-4736-8FB1-281DE6F0C317}" dt="2026-07-04T03:45:20.732" v="322" actId="478"/>
          <ac:spMkLst>
            <pc:docMk/>
            <pc:sldMk cId="2446593436" sldId="1761"/>
            <ac:spMk id="6" creationId="{60E3784E-0B43-14EE-4592-6E439B005015}"/>
          </ac:spMkLst>
        </pc:spChg>
        <pc:picChg chg="add mod">
          <ac:chgData name="Tan Chen" userId="356df3aa8eaee01d" providerId="LiveId" clId="{0DDC8D0F-7E63-4736-8FB1-281DE6F0C317}" dt="2026-07-04T03:45:15.713" v="319"/>
          <ac:picMkLst>
            <pc:docMk/>
            <pc:sldMk cId="2446593436" sldId="1761"/>
            <ac:picMk id="2" creationId="{99837222-3C6D-964E-8CA3-9DD235A1D768}"/>
          </ac:picMkLst>
        </pc:picChg>
        <pc:picChg chg="add mod">
          <ac:chgData name="Tan Chen" userId="356df3aa8eaee01d" providerId="LiveId" clId="{0DDC8D0F-7E63-4736-8FB1-281DE6F0C317}" dt="2026-07-04T03:45:17.763" v="321"/>
          <ac:picMkLst>
            <pc:docMk/>
            <pc:sldMk cId="2446593436" sldId="1761"/>
            <ac:picMk id="7" creationId="{41F3BDCF-F9CF-4530-481C-68F1141AE43A}"/>
          </ac:picMkLst>
        </pc:picChg>
        <pc:picChg chg="del mod">
          <ac:chgData name="Tan Chen" userId="356df3aa8eaee01d" providerId="LiveId" clId="{0DDC8D0F-7E63-4736-8FB1-281DE6F0C317}" dt="2026-07-04T03:45:17.255" v="320" actId="478"/>
          <ac:picMkLst>
            <pc:docMk/>
            <pc:sldMk cId="2446593436" sldId="1761"/>
            <ac:picMk id="10" creationId="{37107A0D-A38A-A668-CFCF-019C17E5CE7F}"/>
          </ac:picMkLst>
        </pc:picChg>
      </pc:sldChg>
      <pc:sldChg chg="modSp mod ord">
        <pc:chgData name="Tan Chen" userId="356df3aa8eaee01d" providerId="LiveId" clId="{0DDC8D0F-7E63-4736-8FB1-281DE6F0C317}" dt="2026-07-05T12:09:29.345" v="536"/>
        <pc:sldMkLst>
          <pc:docMk/>
          <pc:sldMk cId="2094024121" sldId="1762"/>
        </pc:sldMkLst>
        <pc:spChg chg="mod">
          <ac:chgData name="Tan Chen" userId="356df3aa8eaee01d" providerId="LiveId" clId="{0DDC8D0F-7E63-4736-8FB1-281DE6F0C317}" dt="2026-07-04T10:43:16.926" v="504"/>
          <ac:spMkLst>
            <pc:docMk/>
            <pc:sldMk cId="2094024121" sldId="1762"/>
            <ac:spMk id="4" creationId="{41BE01AD-6165-37D0-54A0-2AD97FF69CEF}"/>
          </ac:spMkLst>
        </pc:spChg>
        <pc:picChg chg="mod">
          <ac:chgData name="Tan Chen" userId="356df3aa8eaee01d" providerId="LiveId" clId="{0DDC8D0F-7E63-4736-8FB1-281DE6F0C317}" dt="2026-07-04T03:46:24.784" v="329" actId="14826"/>
          <ac:picMkLst>
            <pc:docMk/>
            <pc:sldMk cId="2094024121" sldId="1762"/>
            <ac:picMk id="5" creationId="{30074D2A-DF14-6FF1-14E5-3FDFD6410C42}"/>
          </ac:picMkLst>
        </pc:picChg>
      </pc:sldChg>
      <pc:sldChg chg="addSp delSp modSp mod">
        <pc:chgData name="Tan Chen" userId="356df3aa8eaee01d" providerId="LiveId" clId="{0DDC8D0F-7E63-4736-8FB1-281DE6F0C317}" dt="2026-07-04T03:34:44.250" v="298" actId="14826"/>
        <pc:sldMkLst>
          <pc:docMk/>
          <pc:sldMk cId="4228226744" sldId="1763"/>
        </pc:sldMkLst>
        <pc:picChg chg="add del mod">
          <ac:chgData name="Tan Chen" userId="356df3aa8eaee01d" providerId="LiveId" clId="{0DDC8D0F-7E63-4736-8FB1-281DE6F0C317}" dt="2026-07-04T03:34:38.779" v="297" actId="22"/>
          <ac:picMkLst>
            <pc:docMk/>
            <pc:sldMk cId="4228226744" sldId="1763"/>
            <ac:picMk id="6" creationId="{8789E38A-94F6-FFDD-030C-4EE901168902}"/>
          </ac:picMkLst>
        </pc:picChg>
        <pc:picChg chg="add del mod">
          <ac:chgData name="Tan Chen" userId="356df3aa8eaee01d" providerId="LiveId" clId="{0DDC8D0F-7E63-4736-8FB1-281DE6F0C317}" dt="2026-07-04T03:34:44.250" v="298" actId="14826"/>
          <ac:picMkLst>
            <pc:docMk/>
            <pc:sldMk cId="4228226744" sldId="1763"/>
            <ac:picMk id="9" creationId="{DA8DD4AB-4D5A-17B4-B870-FBDBEEC8E74D}"/>
          </ac:picMkLst>
        </pc:picChg>
      </pc:sldChg>
      <pc:sldChg chg="modSp mod">
        <pc:chgData name="Tan Chen" userId="356df3aa8eaee01d" providerId="LiveId" clId="{0DDC8D0F-7E63-4736-8FB1-281DE6F0C317}" dt="2026-07-04T10:41:33.659" v="502" actId="14826"/>
        <pc:sldMkLst>
          <pc:docMk/>
          <pc:sldMk cId="70046475" sldId="1764"/>
        </pc:sldMkLst>
        <pc:picChg chg="mod">
          <ac:chgData name="Tan Chen" userId="356df3aa8eaee01d" providerId="LiveId" clId="{0DDC8D0F-7E63-4736-8FB1-281DE6F0C317}" dt="2026-07-04T10:41:33.659" v="502" actId="14826"/>
          <ac:picMkLst>
            <pc:docMk/>
            <pc:sldMk cId="70046475" sldId="1764"/>
            <ac:picMk id="6" creationId="{CBEA4BB6-2C7B-6514-A64B-6B6826A0C220}"/>
          </ac:picMkLst>
        </pc:picChg>
        <pc:picChg chg="mod">
          <ac:chgData name="Tan Chen" userId="356df3aa8eaee01d" providerId="LiveId" clId="{0DDC8D0F-7E63-4736-8FB1-281DE6F0C317}" dt="2026-07-04T03:36:55.609" v="302" actId="14826"/>
          <ac:picMkLst>
            <pc:docMk/>
            <pc:sldMk cId="70046475" sldId="1764"/>
            <ac:picMk id="10" creationId="{AC1AABF8-C028-2950-FAE8-BEF99428A7C0}"/>
          </ac:picMkLst>
        </pc:picChg>
      </pc:sldChg>
      <pc:sldChg chg="modSp mod">
        <pc:chgData name="Tan Chen" userId="356df3aa8eaee01d" providerId="LiveId" clId="{0DDC8D0F-7E63-4736-8FB1-281DE6F0C317}" dt="2026-07-04T10:43:58.346" v="508" actId="27636"/>
        <pc:sldMkLst>
          <pc:docMk/>
          <pc:sldMk cId="1553154283" sldId="1767"/>
        </pc:sldMkLst>
        <pc:spChg chg="mod">
          <ac:chgData name="Tan Chen" userId="356df3aa8eaee01d" providerId="LiveId" clId="{0DDC8D0F-7E63-4736-8FB1-281DE6F0C317}" dt="2026-07-04T10:43:58.346" v="508" actId="27636"/>
          <ac:spMkLst>
            <pc:docMk/>
            <pc:sldMk cId="1553154283" sldId="1767"/>
            <ac:spMk id="4" creationId="{BBB9AD84-50FE-03E9-FFAA-2DFB2B992520}"/>
          </ac:spMkLst>
        </pc:spChg>
        <pc:picChg chg="mod">
          <ac:chgData name="Tan Chen" userId="356df3aa8eaee01d" providerId="LiveId" clId="{0DDC8D0F-7E63-4736-8FB1-281DE6F0C317}" dt="2026-07-04T03:45:05.426" v="317" actId="14100"/>
          <ac:picMkLst>
            <pc:docMk/>
            <pc:sldMk cId="1553154283" sldId="1767"/>
            <ac:picMk id="10" creationId="{E774DD88-CEA5-4678-C1C5-A0EEF125F6D9}"/>
          </ac:picMkLst>
        </pc:picChg>
      </pc:sldChg>
      <pc:sldChg chg="addSp delSp modSp mod">
        <pc:chgData name="Tan Chen" userId="356df3aa8eaee01d" providerId="LiveId" clId="{0DDC8D0F-7E63-4736-8FB1-281DE6F0C317}" dt="2026-07-04T10:45:26.079" v="530"/>
        <pc:sldMkLst>
          <pc:docMk/>
          <pc:sldMk cId="3312233757" sldId="1768"/>
        </pc:sldMkLst>
        <pc:spChg chg="mod">
          <ac:chgData name="Tan Chen" userId="356df3aa8eaee01d" providerId="LiveId" clId="{0DDC8D0F-7E63-4736-8FB1-281DE6F0C317}" dt="2026-07-04T10:45:26.079" v="530"/>
          <ac:spMkLst>
            <pc:docMk/>
            <pc:sldMk cId="3312233757" sldId="1768"/>
            <ac:spMk id="4" creationId="{CDB57426-E174-4E15-E6C3-8C6CC8D50095}"/>
          </ac:spMkLst>
        </pc:spChg>
        <pc:spChg chg="add del mod">
          <ac:chgData name="Tan Chen" userId="356df3aa8eaee01d" providerId="LiveId" clId="{0DDC8D0F-7E63-4736-8FB1-281DE6F0C317}" dt="2026-07-04T03:45:44.548" v="328" actId="478"/>
          <ac:spMkLst>
            <pc:docMk/>
            <pc:sldMk cId="3312233757" sldId="1768"/>
            <ac:spMk id="5" creationId="{12176F90-13CB-F004-9158-F23FCF44E0EC}"/>
          </ac:spMkLst>
        </pc:spChg>
        <pc:picChg chg="add mod ord">
          <ac:chgData name="Tan Chen" userId="356df3aa8eaee01d" providerId="LiveId" clId="{0DDC8D0F-7E63-4736-8FB1-281DE6F0C317}" dt="2026-07-04T03:45:40.317" v="327" actId="167"/>
          <ac:picMkLst>
            <pc:docMk/>
            <pc:sldMk cId="3312233757" sldId="1768"/>
            <ac:picMk id="6" creationId="{CF03054D-A4BD-FB08-C52F-1A3E237CB664}"/>
          </ac:picMkLst>
        </pc:picChg>
        <pc:picChg chg="del mod">
          <ac:chgData name="Tan Chen" userId="356df3aa8eaee01d" providerId="LiveId" clId="{0DDC8D0F-7E63-4736-8FB1-281DE6F0C317}" dt="2026-07-04T03:45:36.398" v="325" actId="478"/>
          <ac:picMkLst>
            <pc:docMk/>
            <pc:sldMk cId="3312233757" sldId="1768"/>
            <ac:picMk id="10" creationId="{1A87F78A-4EF8-D972-82DD-903AEEBB47F8}"/>
          </ac:picMkLst>
        </pc:picChg>
      </pc:sldChg>
      <pc:sldChg chg="modSp mod ord">
        <pc:chgData name="Tan Chen" userId="356df3aa8eaee01d" providerId="LiveId" clId="{0DDC8D0F-7E63-4736-8FB1-281DE6F0C317}" dt="2026-07-05T12:09:29.345" v="536"/>
        <pc:sldMkLst>
          <pc:docMk/>
          <pc:sldMk cId="3581615070" sldId="1769"/>
        </pc:sldMkLst>
        <pc:spChg chg="mod">
          <ac:chgData name="Tan Chen" userId="356df3aa8eaee01d" providerId="LiveId" clId="{0DDC8D0F-7E63-4736-8FB1-281DE6F0C317}" dt="2026-07-04T10:44:14.947" v="528" actId="20577"/>
          <ac:spMkLst>
            <pc:docMk/>
            <pc:sldMk cId="3581615070" sldId="1769"/>
            <ac:spMk id="4" creationId="{30F84134-5CCE-749C-E753-5E6C9528DF6F}"/>
          </ac:spMkLst>
        </pc:spChg>
        <pc:picChg chg="mod">
          <ac:chgData name="Tan Chen" userId="356df3aa8eaee01d" providerId="LiveId" clId="{0DDC8D0F-7E63-4736-8FB1-281DE6F0C317}" dt="2026-07-04T03:46:35.772" v="330" actId="14826"/>
          <ac:picMkLst>
            <pc:docMk/>
            <pc:sldMk cId="3581615070" sldId="1769"/>
            <ac:picMk id="5" creationId="{62FB68D4-F16C-D0C3-0B26-33EA9C780AC3}"/>
          </ac:picMkLst>
        </pc:picChg>
      </pc:sldChg>
      <pc:sldChg chg="modSp mod ord">
        <pc:chgData name="Tan Chen" userId="356df3aa8eaee01d" providerId="LiveId" clId="{0DDC8D0F-7E63-4736-8FB1-281DE6F0C317}" dt="2026-07-05T12:09:29.345" v="536"/>
        <pc:sldMkLst>
          <pc:docMk/>
          <pc:sldMk cId="3963390821" sldId="1770"/>
        </pc:sldMkLst>
        <pc:spChg chg="mod">
          <ac:chgData name="Tan Chen" userId="356df3aa8eaee01d" providerId="LiveId" clId="{0DDC8D0F-7E63-4736-8FB1-281DE6F0C317}" dt="2026-07-04T10:45:15.503" v="529"/>
          <ac:spMkLst>
            <pc:docMk/>
            <pc:sldMk cId="3963390821" sldId="1770"/>
            <ac:spMk id="4" creationId="{3563D3A1-AD09-95DF-EFC0-89CB9E03DD7E}"/>
          </ac:spMkLst>
        </pc:spChg>
        <pc:picChg chg="mod">
          <ac:chgData name="Tan Chen" userId="356df3aa8eaee01d" providerId="LiveId" clId="{0DDC8D0F-7E63-4736-8FB1-281DE6F0C317}" dt="2026-07-04T03:46:44.349" v="331" actId="14826"/>
          <ac:picMkLst>
            <pc:docMk/>
            <pc:sldMk cId="3963390821" sldId="1770"/>
            <ac:picMk id="5" creationId="{9F059DD3-270F-BC5D-9F73-62741938092F}"/>
          </ac:picMkLst>
        </pc:picChg>
      </pc:sldChg>
      <pc:sldChg chg="addSp delSp modSp new mod ord">
        <pc:chgData name="Tan Chen" userId="356df3aa8eaee01d" providerId="LiveId" clId="{0DDC8D0F-7E63-4736-8FB1-281DE6F0C317}" dt="2026-07-04T10:40:59.511" v="500"/>
        <pc:sldMkLst>
          <pc:docMk/>
          <pc:sldMk cId="406599279" sldId="1771"/>
        </pc:sldMkLst>
        <pc:spChg chg="del">
          <ac:chgData name="Tan Chen" userId="356df3aa8eaee01d" providerId="LiveId" clId="{0DDC8D0F-7E63-4736-8FB1-281DE6F0C317}" dt="2026-07-04T02:20:02.315" v="268" actId="22"/>
          <ac:spMkLst>
            <pc:docMk/>
            <pc:sldMk cId="406599279" sldId="1771"/>
            <ac:spMk id="2" creationId="{E9E5004F-6A4B-5485-9B58-8934CDF6364E}"/>
          </ac:spMkLst>
        </pc:spChg>
        <pc:spChg chg="mod">
          <ac:chgData name="Tan Chen" userId="356df3aa8eaee01d" providerId="LiveId" clId="{0DDC8D0F-7E63-4736-8FB1-281DE6F0C317}" dt="2026-07-04T10:39:42.298" v="486" actId="27636"/>
          <ac:spMkLst>
            <pc:docMk/>
            <pc:sldMk cId="406599279" sldId="1771"/>
            <ac:spMk id="4" creationId="{78C32D66-D15C-EA7E-8190-94D99FD95B6B}"/>
          </ac:spMkLst>
        </pc:spChg>
        <pc:spChg chg="add del mod">
          <ac:chgData name="Tan Chen" userId="356df3aa8eaee01d" providerId="LiveId" clId="{0DDC8D0F-7E63-4736-8FB1-281DE6F0C317}" dt="2026-07-04T10:40:59.511" v="500"/>
          <ac:spMkLst>
            <pc:docMk/>
            <pc:sldMk cId="406599279" sldId="1771"/>
            <ac:spMk id="5" creationId="{5AEC4815-7C2E-92F2-21B9-412808B4B28E}"/>
          </ac:spMkLst>
        </pc:spChg>
        <pc:spChg chg="add mod">
          <ac:chgData name="Tan Chen" userId="356df3aa8eaee01d" providerId="LiveId" clId="{0DDC8D0F-7E63-4736-8FB1-281DE6F0C317}" dt="2026-07-04T10:40:58.250" v="498" actId="1076"/>
          <ac:spMkLst>
            <pc:docMk/>
            <pc:sldMk cId="406599279" sldId="1771"/>
            <ac:spMk id="8" creationId="{88BAFFEB-3479-AB02-7B3D-FD272773BBAE}"/>
          </ac:spMkLst>
        </pc:spChg>
        <pc:picChg chg="add mod ord">
          <ac:chgData name="Tan Chen" userId="356df3aa8eaee01d" providerId="LiveId" clId="{0DDC8D0F-7E63-4736-8FB1-281DE6F0C317}" dt="2026-07-04T10:40:41.423" v="494" actId="1076"/>
          <ac:picMkLst>
            <pc:docMk/>
            <pc:sldMk cId="406599279" sldId="1771"/>
            <ac:picMk id="6" creationId="{51FE6183-389E-00E5-CF31-FE10CF55DD11}"/>
          </ac:picMkLst>
        </pc:picChg>
      </pc:sldChg>
      <pc:sldChg chg="modSp new del mod">
        <pc:chgData name="Tan Chen" userId="356df3aa8eaee01d" providerId="LiveId" clId="{0DDC8D0F-7E63-4736-8FB1-281DE6F0C317}" dt="2026-07-04T10:23:12.502" v="435" actId="47"/>
        <pc:sldMkLst>
          <pc:docMk/>
          <pc:sldMk cId="525415219" sldId="1772"/>
        </pc:sldMkLst>
        <pc:spChg chg="mod">
          <ac:chgData name="Tan Chen" userId="356df3aa8eaee01d" providerId="LiveId" clId="{0DDC8D0F-7E63-4736-8FB1-281DE6F0C317}" dt="2026-07-04T10:18:47.790" v="396" actId="20577"/>
          <ac:spMkLst>
            <pc:docMk/>
            <pc:sldMk cId="525415219" sldId="1772"/>
            <ac:spMk id="4" creationId="{6FB57D01-1CD5-AE7B-03B4-410750A2FEF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CBC9F-1237-4431-94C6-8554D33C2BD3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07572-B59D-4269-93FE-20F2929866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9450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A1EEA-AB7C-4B78-87C2-48BD15D032F2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43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>
            <a:extLst>
              <a:ext uri="{FF2B5EF4-FFF2-40B4-BE49-F238E27FC236}">
                <a16:creationId xmlns:a16="http://schemas.microsoft.com/office/drawing/2014/main" id="{38ABF151-FDDE-4498-994E-B5F9476EFB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9208" y="3871615"/>
            <a:ext cx="7287114" cy="781876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1"/>
                </a:solidFill>
                <a:latin typeface="启功字体简体" panose="03000509000000000000" pitchFamily="65" charset="-122"/>
                <a:ea typeface="启功字体简体" panose="03000509000000000000" pitchFamily="65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zh-CN" altLang="en-US" dirty="0"/>
          </a:p>
        </p:txBody>
      </p:sp>
      <p:sp>
        <p:nvSpPr>
          <p:cNvPr id="14" name="文本占位符 12">
            <a:extLst>
              <a:ext uri="{FF2B5EF4-FFF2-40B4-BE49-F238E27FC236}">
                <a16:creationId xmlns:a16="http://schemas.microsoft.com/office/drawing/2014/main" id="{8CC37306-857E-4BB2-87D4-C5C227822D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49208" y="5438453"/>
            <a:ext cx="7287114" cy="41033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15" name="文本占位符 12">
            <a:extLst>
              <a:ext uri="{FF2B5EF4-FFF2-40B4-BE49-F238E27FC236}">
                <a16:creationId xmlns:a16="http://schemas.microsoft.com/office/drawing/2014/main" id="{F63B7C85-1073-4365-852C-DE0C04E61B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49208" y="4908366"/>
            <a:ext cx="7287114" cy="41033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562B6659-3604-4A5D-84A6-6A47FE169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49208" y="1484311"/>
            <a:ext cx="7287114" cy="238680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>
                <a:solidFill>
                  <a:schemeClr val="accent1"/>
                </a:solidFill>
                <a:latin typeface="启功字体简体" panose="03000509000000000000" pitchFamily="65" charset="-122"/>
                <a:ea typeface="启功字体简体" panose="03000509000000000000" pitchFamily="65" charset="-122"/>
              </a:defRPr>
            </a:lvl1pPr>
          </a:lstStyle>
          <a:p>
            <a:pPr lvl="0"/>
            <a:r>
              <a:rPr lang="zh-CN" altLang="en-US" dirty="0"/>
              <a:t>单击此处</a:t>
            </a:r>
            <a:endParaRPr lang="en-US" altLang="zh-CN" dirty="0"/>
          </a:p>
          <a:p>
            <a:pPr lvl="0"/>
            <a:r>
              <a:rPr lang="zh-CN" altLang="en-US" dirty="0"/>
              <a:t>输入大标题</a:t>
            </a:r>
          </a:p>
        </p:txBody>
      </p:sp>
    </p:spTree>
    <p:extLst>
      <p:ext uri="{BB962C8B-B14F-4D97-AF65-F5344CB8AC3E}">
        <p14:creationId xmlns:p14="http://schemas.microsoft.com/office/powerpoint/2010/main" val="1291571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段2图式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片占位符 23">
            <a:extLst>
              <a:ext uri="{FF2B5EF4-FFF2-40B4-BE49-F238E27FC236}">
                <a16:creationId xmlns:a16="http://schemas.microsoft.com/office/drawing/2014/main" id="{4A0CA8A1-1D8A-4702-A6A0-AC1455751A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61229" y="1296300"/>
            <a:ext cx="5435600" cy="2278411"/>
          </a:xfrm>
          <a:custGeom>
            <a:avLst/>
            <a:gdLst>
              <a:gd name="connsiteX0" fmla="*/ 0 w 3536462"/>
              <a:gd name="connsiteY0" fmla="*/ 0 h 3851998"/>
              <a:gd name="connsiteX1" fmla="*/ 3536462 w 3536462"/>
              <a:gd name="connsiteY1" fmla="*/ 0 h 3851998"/>
              <a:gd name="connsiteX2" fmla="*/ 3536462 w 3536462"/>
              <a:gd name="connsiteY2" fmla="*/ 3851998 h 3851998"/>
              <a:gd name="connsiteX3" fmla="*/ 0 w 3536462"/>
              <a:gd name="connsiteY3" fmla="*/ 3851998 h 385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6462" h="3851998">
                <a:moveTo>
                  <a:pt x="0" y="0"/>
                </a:moveTo>
                <a:lnTo>
                  <a:pt x="3536462" y="0"/>
                </a:lnTo>
                <a:lnTo>
                  <a:pt x="3536462" y="3851998"/>
                </a:lnTo>
                <a:lnTo>
                  <a:pt x="0" y="38519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22" name="图片占位符 23">
            <a:extLst>
              <a:ext uri="{FF2B5EF4-FFF2-40B4-BE49-F238E27FC236}">
                <a16:creationId xmlns:a16="http://schemas.microsoft.com/office/drawing/2014/main" id="{8C10277C-A889-4A34-98F8-0F5ABCF7FAC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54879" y="3681116"/>
            <a:ext cx="5441950" cy="2278411"/>
          </a:xfrm>
          <a:custGeom>
            <a:avLst/>
            <a:gdLst>
              <a:gd name="connsiteX0" fmla="*/ 0 w 3536462"/>
              <a:gd name="connsiteY0" fmla="*/ 0 h 3851998"/>
              <a:gd name="connsiteX1" fmla="*/ 3536462 w 3536462"/>
              <a:gd name="connsiteY1" fmla="*/ 0 h 3851998"/>
              <a:gd name="connsiteX2" fmla="*/ 3536462 w 3536462"/>
              <a:gd name="connsiteY2" fmla="*/ 3851998 h 3851998"/>
              <a:gd name="connsiteX3" fmla="*/ 0 w 3536462"/>
              <a:gd name="connsiteY3" fmla="*/ 3851998 h 385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6462" h="3851998">
                <a:moveTo>
                  <a:pt x="0" y="0"/>
                </a:moveTo>
                <a:lnTo>
                  <a:pt x="3536462" y="0"/>
                </a:lnTo>
                <a:lnTo>
                  <a:pt x="3536462" y="3851998"/>
                </a:lnTo>
                <a:lnTo>
                  <a:pt x="0" y="38519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4B64E06-B595-41F8-9794-85F49BA23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466-6589-4D7C-9067-BA8515EECA21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28D04C2-BB20-4E8C-9FE9-C3133F50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9944BE1-1B44-4DA2-8F77-B8491C5F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FF8528B-5C2E-45EC-B06D-60A7C560D7A2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71BDD7A-D0A0-42A4-980A-8D592C4B7FDE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2C831F6-20C2-4DE3-8AE2-F9AB46199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sp>
        <p:nvSpPr>
          <p:cNvPr id="16" name="标题 1">
            <a:extLst>
              <a:ext uri="{FF2B5EF4-FFF2-40B4-BE49-F238E27FC236}">
                <a16:creationId xmlns:a16="http://schemas.microsoft.com/office/drawing/2014/main" id="{5A0CD4E4-57F5-432E-A91A-EB5E6A739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833D25C-BABE-46CD-AD58-592C126A6F0B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C080E1F-48D3-4F71-B65A-C7E89048424C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736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多段3图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片占位符 37">
            <a:extLst>
              <a:ext uri="{FF2B5EF4-FFF2-40B4-BE49-F238E27FC236}">
                <a16:creationId xmlns:a16="http://schemas.microsoft.com/office/drawing/2014/main" id="{72CDA5E9-E8FB-4407-A8A7-A49B0D5BC0E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98570" y="1396495"/>
            <a:ext cx="2617522" cy="3460607"/>
          </a:xfrm>
          <a:custGeom>
            <a:avLst/>
            <a:gdLst>
              <a:gd name="connsiteX0" fmla="*/ 0 w 2617522"/>
              <a:gd name="connsiteY0" fmla="*/ 0 h 3460607"/>
              <a:gd name="connsiteX1" fmla="*/ 2617522 w 2617522"/>
              <a:gd name="connsiteY1" fmla="*/ 0 h 3460607"/>
              <a:gd name="connsiteX2" fmla="*/ 2617522 w 2617522"/>
              <a:gd name="connsiteY2" fmla="*/ 3460607 h 3460607"/>
              <a:gd name="connsiteX3" fmla="*/ 0 w 2617522"/>
              <a:gd name="connsiteY3" fmla="*/ 3460607 h 346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7522" h="3460607">
                <a:moveTo>
                  <a:pt x="0" y="0"/>
                </a:moveTo>
                <a:lnTo>
                  <a:pt x="2617522" y="0"/>
                </a:lnTo>
                <a:lnTo>
                  <a:pt x="2617522" y="3460607"/>
                </a:lnTo>
                <a:lnTo>
                  <a:pt x="0" y="34606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6CAF44-05CC-49B1-AF58-B65BFA8C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11A4-0461-4414-B5FE-3354FA5155EA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C1532E-D47D-4534-87C5-CFEAC9D1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50C72F-4776-4C2C-909A-B6C9810B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3B23D33-EA9A-4A3B-A77E-2149101ED5F1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5352252-2E48-4B70-BF8D-5813AFDF6DAA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C3C600D4-1695-4E1A-9CE3-C7C50FA0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D6F76B3-1026-45B9-9652-7393DC93F413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C241A810-5506-4FE6-BC47-DA92422EBD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4422" y="4957988"/>
            <a:ext cx="2617200" cy="36195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buFontTx/>
              <a:buNone/>
              <a:defRPr lang="zh-CN" altLang="en-US" sz="2000" kern="1200" spc="300" dirty="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lang="zh-CN" altLang="en-US" dirty="0"/>
              <a:t>图片标题</a:t>
            </a:r>
          </a:p>
        </p:txBody>
      </p:sp>
      <p:sp>
        <p:nvSpPr>
          <p:cNvPr id="28" name="文本占位符 6">
            <a:extLst>
              <a:ext uri="{FF2B5EF4-FFF2-40B4-BE49-F238E27FC236}">
                <a16:creationId xmlns:a16="http://schemas.microsoft.com/office/drawing/2014/main" id="{E26D5901-EC6C-4C48-A495-4C7BDFCBD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4422" y="5410461"/>
            <a:ext cx="2617200" cy="723633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CN" altLang="en-US" sz="120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这里可以输入一段话，充分解释这张图片，介绍这张图片。这里可以输入一段话</a:t>
            </a:r>
          </a:p>
        </p:txBody>
      </p:sp>
      <p:sp>
        <p:nvSpPr>
          <p:cNvPr id="29" name="文本占位符 6">
            <a:extLst>
              <a:ext uri="{FF2B5EF4-FFF2-40B4-BE49-F238E27FC236}">
                <a16:creationId xmlns:a16="http://schemas.microsoft.com/office/drawing/2014/main" id="{36A11694-D0BF-451D-B16A-7A9BDDD782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31496" y="4957988"/>
            <a:ext cx="2617200" cy="36195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buFontTx/>
              <a:buNone/>
              <a:defRPr lang="zh-CN" altLang="en-US" sz="2000" kern="1200" spc="300" dirty="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lang="zh-CN" altLang="en-US" dirty="0"/>
              <a:t>图片标题</a:t>
            </a:r>
          </a:p>
        </p:txBody>
      </p:sp>
      <p:sp>
        <p:nvSpPr>
          <p:cNvPr id="30" name="文本占位符 6">
            <a:extLst>
              <a:ext uri="{FF2B5EF4-FFF2-40B4-BE49-F238E27FC236}">
                <a16:creationId xmlns:a16="http://schemas.microsoft.com/office/drawing/2014/main" id="{3328DA67-0372-4F04-9EED-3076B521E9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31496" y="5410461"/>
            <a:ext cx="2617200" cy="723633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CN" altLang="en-US" sz="120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这里可以输入一段话，充分解释这张图片，介绍这张图片。这里可以输入一段话</a:t>
            </a:r>
          </a:p>
        </p:txBody>
      </p:sp>
      <p:sp>
        <p:nvSpPr>
          <p:cNvPr id="31" name="文本占位符 6">
            <a:extLst>
              <a:ext uri="{FF2B5EF4-FFF2-40B4-BE49-F238E27FC236}">
                <a16:creationId xmlns:a16="http://schemas.microsoft.com/office/drawing/2014/main" id="{2A87164B-0239-458C-A1A7-C0879C4712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98570" y="4957988"/>
            <a:ext cx="2617200" cy="36195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buFontTx/>
              <a:buNone/>
              <a:defRPr lang="zh-CN" altLang="en-US" sz="2000" kern="1200" spc="300" dirty="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lang="zh-CN" altLang="en-US" dirty="0"/>
              <a:t>图片标题</a:t>
            </a:r>
          </a:p>
        </p:txBody>
      </p:sp>
      <p:sp>
        <p:nvSpPr>
          <p:cNvPr id="32" name="文本占位符 6">
            <a:extLst>
              <a:ext uri="{FF2B5EF4-FFF2-40B4-BE49-F238E27FC236}">
                <a16:creationId xmlns:a16="http://schemas.microsoft.com/office/drawing/2014/main" id="{530FDF47-6FF2-4D35-B438-5B5B5DCCDF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8570" y="5410461"/>
            <a:ext cx="2617200" cy="723633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CN" altLang="en-US" sz="120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这里可以输入一段话，充分解释这张图片，介绍这张图片。这里可以输入一段话</a:t>
            </a:r>
          </a:p>
        </p:txBody>
      </p:sp>
      <p:sp>
        <p:nvSpPr>
          <p:cNvPr id="33" name="文本占位符 6">
            <a:extLst>
              <a:ext uri="{FF2B5EF4-FFF2-40B4-BE49-F238E27FC236}">
                <a16:creationId xmlns:a16="http://schemas.microsoft.com/office/drawing/2014/main" id="{653C287E-65FA-4CA5-B5A4-7FFCDE54EF5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93889" y="2405063"/>
            <a:ext cx="2425011" cy="1052063"/>
          </a:xfr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3600" kern="1200" spc="300" dirty="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lang="zh-CN" altLang="en-US" dirty="0"/>
              <a:t>标题观点</a:t>
            </a:r>
            <a:endParaRPr lang="en-US" altLang="zh-CN" dirty="0"/>
          </a:p>
          <a:p>
            <a:pPr lvl="0"/>
            <a:r>
              <a:rPr lang="zh-CN" altLang="en-US" dirty="0"/>
              <a:t>标题观点</a:t>
            </a:r>
          </a:p>
        </p:txBody>
      </p:sp>
      <p:sp>
        <p:nvSpPr>
          <p:cNvPr id="34" name="文本占位符 6">
            <a:extLst>
              <a:ext uri="{FF2B5EF4-FFF2-40B4-BE49-F238E27FC236}">
                <a16:creationId xmlns:a16="http://schemas.microsoft.com/office/drawing/2014/main" id="{0DE79D4F-DC9F-467F-BCA5-ABE30DB921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3888" y="3660523"/>
            <a:ext cx="2425012" cy="123402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CN" altLang="en-US" sz="1200" kern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spc="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这里可以输入一段话，说明你的观点。这里可以输入一段话，说明你的观点。这里可以输入一段话，说明你的观点。这里可以输入一段话。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36" name="图片占位符 35">
            <a:extLst>
              <a:ext uri="{FF2B5EF4-FFF2-40B4-BE49-F238E27FC236}">
                <a16:creationId xmlns:a16="http://schemas.microsoft.com/office/drawing/2014/main" id="{63AA0E4B-9149-43AB-B895-E792F77816E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64422" y="1396495"/>
            <a:ext cx="2617522" cy="3460607"/>
          </a:xfrm>
          <a:custGeom>
            <a:avLst/>
            <a:gdLst>
              <a:gd name="connsiteX0" fmla="*/ 0 w 2617522"/>
              <a:gd name="connsiteY0" fmla="*/ 0 h 3460607"/>
              <a:gd name="connsiteX1" fmla="*/ 2617522 w 2617522"/>
              <a:gd name="connsiteY1" fmla="*/ 0 h 3460607"/>
              <a:gd name="connsiteX2" fmla="*/ 2617522 w 2617522"/>
              <a:gd name="connsiteY2" fmla="*/ 3460607 h 3460607"/>
              <a:gd name="connsiteX3" fmla="*/ 0 w 2617522"/>
              <a:gd name="connsiteY3" fmla="*/ 3460607 h 346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7522" h="3460607">
                <a:moveTo>
                  <a:pt x="0" y="0"/>
                </a:moveTo>
                <a:lnTo>
                  <a:pt x="2617522" y="0"/>
                </a:lnTo>
                <a:lnTo>
                  <a:pt x="2617522" y="3460607"/>
                </a:lnTo>
                <a:lnTo>
                  <a:pt x="0" y="34606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37" name="图片占位符 36">
            <a:extLst>
              <a:ext uri="{FF2B5EF4-FFF2-40B4-BE49-F238E27FC236}">
                <a16:creationId xmlns:a16="http://schemas.microsoft.com/office/drawing/2014/main" id="{31CC9971-A86A-4499-AF54-1A0F9F33916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431496" y="1396495"/>
            <a:ext cx="2617522" cy="3460607"/>
          </a:xfrm>
          <a:custGeom>
            <a:avLst/>
            <a:gdLst>
              <a:gd name="connsiteX0" fmla="*/ 0 w 2617522"/>
              <a:gd name="connsiteY0" fmla="*/ 0 h 3460607"/>
              <a:gd name="connsiteX1" fmla="*/ 2617522 w 2617522"/>
              <a:gd name="connsiteY1" fmla="*/ 0 h 3460607"/>
              <a:gd name="connsiteX2" fmla="*/ 2617522 w 2617522"/>
              <a:gd name="connsiteY2" fmla="*/ 3460607 h 3460607"/>
              <a:gd name="connsiteX3" fmla="*/ 0 w 2617522"/>
              <a:gd name="connsiteY3" fmla="*/ 3460607 h 346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7522" h="3460607">
                <a:moveTo>
                  <a:pt x="0" y="0"/>
                </a:moveTo>
                <a:lnTo>
                  <a:pt x="2617522" y="0"/>
                </a:lnTo>
                <a:lnTo>
                  <a:pt x="2617522" y="3460607"/>
                </a:lnTo>
                <a:lnTo>
                  <a:pt x="0" y="34606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C67BC6CA-73F6-4583-958D-EB950EFB5873}"/>
              </a:ext>
            </a:extLst>
          </p:cNvPr>
          <p:cNvSpPr/>
          <p:nvPr userDrawn="1"/>
        </p:nvSpPr>
        <p:spPr>
          <a:xfrm>
            <a:off x="9073295" y="3471099"/>
            <a:ext cx="2448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55176FB7-FCCB-4CD0-A88D-080FD81533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F9385CFA-86BC-480E-9BFA-28360174CFAD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4441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段1图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6CAF44-05CC-49B1-AF58-B65BFA8C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4EB73-57DA-43FF-8382-64B8001947A5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C1532E-D47D-4534-87C5-CFEAC9D1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50C72F-4776-4C2C-909A-B6C9810B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3B23D33-EA9A-4A3B-A77E-2149101ED5F1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5352252-2E48-4B70-BF8D-5813AFDF6DAA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2D65C2F-F6C1-4D79-8A10-6AD5D988DE83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A4CAD63F-E94E-4C8F-AB8E-0B4DB6367D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C3C600D4-1695-4E1A-9CE3-C7C50FA0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D6F76B3-1026-45B9-9652-7393DC93F413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C3789C7A-C26A-4F02-BFFE-B50668F5234F}"/>
              </a:ext>
            </a:extLst>
          </p:cNvPr>
          <p:cNvSpPr/>
          <p:nvPr userDrawn="1"/>
        </p:nvSpPr>
        <p:spPr>
          <a:xfrm>
            <a:off x="3759201" y="1857830"/>
            <a:ext cx="7329714" cy="1152000"/>
          </a:xfrm>
          <a:prstGeom prst="roundRect">
            <a:avLst>
              <a:gd name="adj" fmla="val 53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图片占位符 16">
            <a:extLst>
              <a:ext uri="{FF2B5EF4-FFF2-40B4-BE49-F238E27FC236}">
                <a16:creationId xmlns:a16="http://schemas.microsoft.com/office/drawing/2014/main" id="{CFD0BA75-456B-4583-AFDA-19072C1D5D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085" y="1714046"/>
            <a:ext cx="3893458" cy="3893458"/>
          </a:xfrm>
          <a:custGeom>
            <a:avLst/>
            <a:gdLst>
              <a:gd name="connsiteX0" fmla="*/ 1946729 w 3893458"/>
              <a:gd name="connsiteY0" fmla="*/ 0 h 3893458"/>
              <a:gd name="connsiteX1" fmla="*/ 3893458 w 3893458"/>
              <a:gd name="connsiteY1" fmla="*/ 1946729 h 3893458"/>
              <a:gd name="connsiteX2" fmla="*/ 1946729 w 3893458"/>
              <a:gd name="connsiteY2" fmla="*/ 3893458 h 3893458"/>
              <a:gd name="connsiteX3" fmla="*/ 0 w 3893458"/>
              <a:gd name="connsiteY3" fmla="*/ 1946729 h 3893458"/>
              <a:gd name="connsiteX4" fmla="*/ 1946729 w 3893458"/>
              <a:gd name="connsiteY4" fmla="*/ 0 h 389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458" h="3893458">
                <a:moveTo>
                  <a:pt x="1946729" y="0"/>
                </a:moveTo>
                <a:cubicBezTo>
                  <a:pt x="3021878" y="0"/>
                  <a:pt x="3893458" y="871580"/>
                  <a:pt x="3893458" y="1946729"/>
                </a:cubicBezTo>
                <a:cubicBezTo>
                  <a:pt x="3893458" y="3021878"/>
                  <a:pt x="3021878" y="3893458"/>
                  <a:pt x="1946729" y="3893458"/>
                </a:cubicBezTo>
                <a:cubicBezTo>
                  <a:pt x="871580" y="3893458"/>
                  <a:pt x="0" y="3021878"/>
                  <a:pt x="0" y="1946729"/>
                </a:cubicBezTo>
                <a:cubicBezTo>
                  <a:pt x="0" y="871580"/>
                  <a:pt x="871580" y="0"/>
                  <a:pt x="1946729" y="0"/>
                </a:cubicBezTo>
                <a:close/>
              </a:path>
            </a:pathLst>
          </a:custGeom>
          <a:ln w="76200">
            <a:solidFill>
              <a:schemeClr val="accent1"/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9F37677C-5EB1-435B-96A9-AA3E14ECE479}"/>
              </a:ext>
            </a:extLst>
          </p:cNvPr>
          <p:cNvSpPr/>
          <p:nvPr userDrawn="1"/>
        </p:nvSpPr>
        <p:spPr>
          <a:xfrm>
            <a:off x="3759201" y="3106931"/>
            <a:ext cx="7329714" cy="1152000"/>
          </a:xfrm>
          <a:prstGeom prst="roundRect">
            <a:avLst>
              <a:gd name="adj" fmla="val 53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D1B7A24D-19B5-4A6F-83A3-4D93063783AA}"/>
              </a:ext>
            </a:extLst>
          </p:cNvPr>
          <p:cNvSpPr/>
          <p:nvPr userDrawn="1"/>
        </p:nvSpPr>
        <p:spPr>
          <a:xfrm>
            <a:off x="3759201" y="4356032"/>
            <a:ext cx="7329714" cy="1152000"/>
          </a:xfrm>
          <a:prstGeom prst="roundRect">
            <a:avLst>
              <a:gd name="adj" fmla="val 5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319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段4图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9F1882A-B75A-4A86-92C7-C21C65190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C00E7-E6D3-4960-9973-F20BFA3F2CF9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7F218F2-9E09-44B8-98F3-5F89A8134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93E6B51-AFB5-4B39-9CD9-D9ADBC8DC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2C073CC-8802-4F4F-BEAC-EF965384F410}"/>
              </a:ext>
            </a:extLst>
          </p:cNvPr>
          <p:cNvSpPr/>
          <p:nvPr userDrawn="1"/>
        </p:nvSpPr>
        <p:spPr>
          <a:xfrm>
            <a:off x="3399367" y="1353275"/>
            <a:ext cx="2654300" cy="23050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61C313B-48C9-4546-82BC-7371C4800DFF}"/>
              </a:ext>
            </a:extLst>
          </p:cNvPr>
          <p:cNvSpPr/>
          <p:nvPr userDrawn="1"/>
        </p:nvSpPr>
        <p:spPr>
          <a:xfrm>
            <a:off x="8877300" y="1353275"/>
            <a:ext cx="2654300" cy="23050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6649CFC-DB39-40FC-B685-9EBBD62F74A8}"/>
              </a:ext>
            </a:extLst>
          </p:cNvPr>
          <p:cNvSpPr/>
          <p:nvPr userDrawn="1"/>
        </p:nvSpPr>
        <p:spPr>
          <a:xfrm>
            <a:off x="660400" y="3739783"/>
            <a:ext cx="2654300" cy="2305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BA10E57-5CF1-4FCB-8A59-1101033D06A5}"/>
              </a:ext>
            </a:extLst>
          </p:cNvPr>
          <p:cNvSpPr/>
          <p:nvPr userDrawn="1"/>
        </p:nvSpPr>
        <p:spPr>
          <a:xfrm>
            <a:off x="6138334" y="3739783"/>
            <a:ext cx="2654300" cy="230505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占位符 26">
            <a:extLst>
              <a:ext uri="{FF2B5EF4-FFF2-40B4-BE49-F238E27FC236}">
                <a16:creationId xmlns:a16="http://schemas.microsoft.com/office/drawing/2014/main" id="{BE01E752-9522-4156-BF35-4D4D5D24A3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9339" y="2603474"/>
            <a:ext cx="2107477" cy="787839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spcBef>
                <a:spcPts val="0"/>
              </a:spcBef>
              <a:buFontTx/>
              <a:buNone/>
              <a:defRPr lang="zh-CN" altLang="en-US" sz="2000" kern="1200" spc="3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请在这里输入你的内容图片可改</a:t>
            </a:r>
          </a:p>
        </p:txBody>
      </p:sp>
      <p:sp>
        <p:nvSpPr>
          <p:cNvPr id="28" name="文本占位符 26">
            <a:extLst>
              <a:ext uri="{FF2B5EF4-FFF2-40B4-BE49-F238E27FC236}">
                <a16:creationId xmlns:a16="http://schemas.microsoft.com/office/drawing/2014/main" id="{3C0DFD3F-57CF-4986-981C-6C76758D2F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50711" y="2603474"/>
            <a:ext cx="2107477" cy="787839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spcBef>
                <a:spcPts val="0"/>
              </a:spcBef>
              <a:buFontTx/>
              <a:buNone/>
              <a:defRPr lang="zh-CN" altLang="en-US" sz="2000" kern="1200" spc="3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请在这里输入你的内容图片可改</a:t>
            </a:r>
          </a:p>
        </p:txBody>
      </p:sp>
      <p:sp>
        <p:nvSpPr>
          <p:cNvPr id="32" name="文本占位符 31">
            <a:extLst>
              <a:ext uri="{FF2B5EF4-FFF2-40B4-BE49-F238E27FC236}">
                <a16:creationId xmlns:a16="http://schemas.microsoft.com/office/drawing/2014/main" id="{F15F6FE1-3EAC-4607-BFF6-476BC6A052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59339" y="1353275"/>
            <a:ext cx="2107477" cy="1238250"/>
          </a:xfrm>
        </p:spPr>
        <p:txBody>
          <a:bodyPr/>
          <a:lstStyle>
            <a:lvl1pPr marL="0" indent="0">
              <a:buFontTx/>
              <a:buNone/>
              <a:defRPr lang="zh-CN" altLang="en-US" sz="7200" kern="1200" spc="300" dirty="0" smtClean="0">
                <a:solidFill>
                  <a:schemeClr val="bg1">
                    <a:alpha val="16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序号</a:t>
            </a:r>
          </a:p>
        </p:txBody>
      </p:sp>
      <p:sp>
        <p:nvSpPr>
          <p:cNvPr id="33" name="文本占位符 31">
            <a:extLst>
              <a:ext uri="{FF2B5EF4-FFF2-40B4-BE49-F238E27FC236}">
                <a16:creationId xmlns:a16="http://schemas.microsoft.com/office/drawing/2014/main" id="{528BBA87-564E-4C6D-80A9-A047EDE130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50710" y="1353275"/>
            <a:ext cx="2107477" cy="1238250"/>
          </a:xfrm>
        </p:spPr>
        <p:txBody>
          <a:bodyPr/>
          <a:lstStyle>
            <a:lvl1pPr marL="0" indent="0">
              <a:buFontTx/>
              <a:buNone/>
              <a:defRPr lang="zh-CN" altLang="en-US" sz="7200" kern="1200" spc="300" dirty="0" smtClean="0">
                <a:solidFill>
                  <a:schemeClr val="bg1">
                    <a:alpha val="16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序号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371D9739-7D9F-4F2F-AA30-CF0419BC37C0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40" name="图片占位符 39">
            <a:extLst>
              <a:ext uri="{FF2B5EF4-FFF2-40B4-BE49-F238E27FC236}">
                <a16:creationId xmlns:a16="http://schemas.microsoft.com/office/drawing/2014/main" id="{AC562035-57EF-4DF6-865B-C13BF65FE7D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60400" y="1353275"/>
            <a:ext cx="2654300" cy="230505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41" name="图片占位符 40">
            <a:extLst>
              <a:ext uri="{FF2B5EF4-FFF2-40B4-BE49-F238E27FC236}">
                <a16:creationId xmlns:a16="http://schemas.microsoft.com/office/drawing/2014/main" id="{343590F9-950F-4D33-A3E1-8E5D021C2E8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138334" y="1353275"/>
            <a:ext cx="2654300" cy="230505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42" name="图片占位符 41">
            <a:extLst>
              <a:ext uri="{FF2B5EF4-FFF2-40B4-BE49-F238E27FC236}">
                <a16:creationId xmlns:a16="http://schemas.microsoft.com/office/drawing/2014/main" id="{3357201C-0070-43C9-97CC-545E315503A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85927" y="3739783"/>
            <a:ext cx="2654300" cy="230505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43" name="图片占位符 42">
            <a:extLst>
              <a:ext uri="{FF2B5EF4-FFF2-40B4-BE49-F238E27FC236}">
                <a16:creationId xmlns:a16="http://schemas.microsoft.com/office/drawing/2014/main" id="{6405A25A-0A51-437E-8BB8-907F2711A7E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863861" y="3739783"/>
            <a:ext cx="2654300" cy="230505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357A2A8F-11FD-466F-884B-9FA2D6517549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3B4F7610-CD19-4891-A26D-271CA46CE017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1DFB4173-65FE-476D-8D9A-B52D6FB3292C}"/>
              </a:ext>
            </a:extLst>
          </p:cNvPr>
          <p:cNvCxnSpPr/>
          <p:nvPr userDrawn="1"/>
        </p:nvCxnSpPr>
        <p:spPr>
          <a:xfrm>
            <a:off x="660400" y="103915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图片 46">
            <a:extLst>
              <a:ext uri="{FF2B5EF4-FFF2-40B4-BE49-F238E27FC236}">
                <a16:creationId xmlns:a16="http://schemas.microsoft.com/office/drawing/2014/main" id="{1C48541E-2C70-4E95-83D4-D8644E9EC6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sp>
        <p:nvSpPr>
          <p:cNvPr id="48" name="标题 1">
            <a:extLst>
              <a:ext uri="{FF2B5EF4-FFF2-40B4-BE49-F238E27FC236}">
                <a16:creationId xmlns:a16="http://schemas.microsoft.com/office/drawing/2014/main" id="{60A0C631-9DFF-4448-9832-FE177304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1" name="文本占位符 26">
            <a:extLst>
              <a:ext uri="{FF2B5EF4-FFF2-40B4-BE49-F238E27FC236}">
                <a16:creationId xmlns:a16="http://schemas.microsoft.com/office/drawing/2014/main" id="{BE01E752-9522-4156-BF35-4D4D5D24A3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3812" y="4994388"/>
            <a:ext cx="2107477" cy="787839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spcBef>
                <a:spcPts val="0"/>
              </a:spcBef>
              <a:buFontTx/>
              <a:buNone/>
              <a:defRPr lang="zh-CN" altLang="en-US" sz="2000" kern="1200" spc="3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请在这里输入你的内容图片可改</a:t>
            </a:r>
          </a:p>
        </p:txBody>
      </p:sp>
      <p:sp>
        <p:nvSpPr>
          <p:cNvPr id="37" name="文本占位符 26">
            <a:extLst>
              <a:ext uri="{FF2B5EF4-FFF2-40B4-BE49-F238E27FC236}">
                <a16:creationId xmlns:a16="http://schemas.microsoft.com/office/drawing/2014/main" id="{3C0DFD3F-57CF-4986-981C-6C76758D2F0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11746" y="4994388"/>
            <a:ext cx="2107477" cy="787839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spcBef>
                <a:spcPts val="0"/>
              </a:spcBef>
              <a:buFontTx/>
              <a:buNone/>
              <a:defRPr lang="zh-CN" altLang="en-US" sz="2000" kern="1200" spc="3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请在这里输入你的内容图片可改</a:t>
            </a:r>
          </a:p>
        </p:txBody>
      </p:sp>
      <p:sp>
        <p:nvSpPr>
          <p:cNvPr id="38" name="文本占位符 31">
            <a:extLst>
              <a:ext uri="{FF2B5EF4-FFF2-40B4-BE49-F238E27FC236}">
                <a16:creationId xmlns:a16="http://schemas.microsoft.com/office/drawing/2014/main" id="{F15F6FE1-3EAC-4607-BFF6-476BC6A052A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3812" y="3744189"/>
            <a:ext cx="2107477" cy="1238250"/>
          </a:xfrm>
        </p:spPr>
        <p:txBody>
          <a:bodyPr/>
          <a:lstStyle>
            <a:lvl1pPr marL="0" indent="0">
              <a:buFontTx/>
              <a:buNone/>
              <a:defRPr lang="zh-CN" altLang="en-US" sz="7200" kern="1200" spc="300" dirty="0" smtClean="0">
                <a:solidFill>
                  <a:schemeClr val="bg1">
                    <a:alpha val="16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序号</a:t>
            </a:r>
          </a:p>
        </p:txBody>
      </p:sp>
      <p:sp>
        <p:nvSpPr>
          <p:cNvPr id="39" name="文本占位符 31">
            <a:extLst>
              <a:ext uri="{FF2B5EF4-FFF2-40B4-BE49-F238E27FC236}">
                <a16:creationId xmlns:a16="http://schemas.microsoft.com/office/drawing/2014/main" id="{528BBA87-564E-4C6D-80A9-A047EDE130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11746" y="3744189"/>
            <a:ext cx="2107477" cy="1238250"/>
          </a:xfrm>
        </p:spPr>
        <p:txBody>
          <a:bodyPr/>
          <a:lstStyle>
            <a:lvl1pPr marL="0" indent="0">
              <a:buFontTx/>
              <a:buNone/>
              <a:defRPr lang="zh-CN" altLang="en-US" sz="7200" kern="1200" spc="300" dirty="0" smtClean="0">
                <a:solidFill>
                  <a:schemeClr val="bg1">
                    <a:alpha val="16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序号</a:t>
            </a:r>
          </a:p>
        </p:txBody>
      </p:sp>
    </p:spTree>
    <p:extLst>
      <p:ext uri="{BB962C8B-B14F-4D97-AF65-F5344CB8AC3E}">
        <p14:creationId xmlns:p14="http://schemas.microsoft.com/office/powerpoint/2010/main" val="1896095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段1图式_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>
            <a:extLst>
              <a:ext uri="{FF2B5EF4-FFF2-40B4-BE49-F238E27FC236}">
                <a16:creationId xmlns:a16="http://schemas.microsoft.com/office/drawing/2014/main" id="{437B71EF-4BA9-427F-AD87-C1091A2EC7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76028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6CAF44-05CC-49B1-AF58-B65BFA8C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91D24-FA03-47AD-A6CE-AD66B9729B90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C1532E-D47D-4534-87C5-CFEAC9D1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50C72F-4776-4C2C-909A-B6C9810B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2D65C2F-F6C1-4D79-8A10-6AD5D988DE83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CD6F76B3-1026-45B9-9652-7393DC93F413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0522465-916C-403A-B9B1-8D5637C74D09}"/>
              </a:ext>
            </a:extLst>
          </p:cNvPr>
          <p:cNvSpPr/>
          <p:nvPr userDrawn="1"/>
        </p:nvSpPr>
        <p:spPr>
          <a:xfrm>
            <a:off x="-6350" y="2763802"/>
            <a:ext cx="12192000" cy="665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C3C600D4-1695-4E1A-9CE3-C7C50FA0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739" y="2808935"/>
            <a:ext cx="9233879" cy="668444"/>
          </a:xfrm>
          <a:noFill/>
        </p:spPr>
        <p:txBody>
          <a:bodyPr anchor="ctr" anchorCtr="1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17969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段1图式_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B68B10E9-88B3-4EF5-940F-F7704537C78E}"/>
              </a:ext>
            </a:extLst>
          </p:cNvPr>
          <p:cNvSpPr txBox="1"/>
          <p:nvPr userDrawn="1"/>
        </p:nvSpPr>
        <p:spPr>
          <a:xfrm>
            <a:off x="9885536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ED1556B3-6E29-4298-8232-975FD1561E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0057" y="1628568"/>
            <a:ext cx="6501370" cy="663575"/>
          </a:xfrm>
          <a:noFill/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单击此处输入标题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45200" cy="6858000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122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段1图式_上下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411638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68B10E9-88B3-4EF5-940F-F7704537C78E}"/>
              </a:ext>
            </a:extLst>
          </p:cNvPr>
          <p:cNvSpPr txBox="1"/>
          <p:nvPr userDrawn="1"/>
        </p:nvSpPr>
        <p:spPr>
          <a:xfrm>
            <a:off x="9885536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id="{03E4240C-51F2-4C4A-A30B-F84E85380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390571"/>
            <a:ext cx="10858500" cy="663575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5889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E4240C-51F2-4C4A-A30B-F84E85380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41F7E37-F45F-451C-B89A-A87934CF0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CAC0-9B8F-4DAB-BFB9-8FEA597AE247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00A57C5-E5CD-4DC6-B92F-287FD8A89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BA04AAC-C6C4-4196-8E46-2775902B5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38894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机样机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6CAF44-05CC-49B1-AF58-B65BFA8C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6123E-F5A3-45E6-BB12-EC304635731F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C1532E-D47D-4534-87C5-CFEAC9D1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50C72F-4776-4C2C-909A-B6C9810B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3B23D33-EA9A-4A3B-A77E-2149101ED5F1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5352252-2E48-4B70-BF8D-5813AFDF6DAA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2D65C2F-F6C1-4D79-8A10-6AD5D988DE83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A4CAD63F-E94E-4C8F-AB8E-0B4DB6367D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C3C600D4-1695-4E1A-9CE3-C7C50FA0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D6F76B3-1026-45B9-9652-7393DC93F413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17" name="图片占位符 16">
            <a:extLst>
              <a:ext uri="{FF2B5EF4-FFF2-40B4-BE49-F238E27FC236}">
                <a16:creationId xmlns:a16="http://schemas.microsoft.com/office/drawing/2014/main" id="{5F4E8928-F7BD-47F2-A565-4E56112EF0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43063" y="1384301"/>
            <a:ext cx="2164555" cy="4553747"/>
          </a:xfrm>
          <a:custGeom>
            <a:avLst/>
            <a:gdLst>
              <a:gd name="connsiteX0" fmla="*/ 82375 w 2164555"/>
              <a:gd name="connsiteY0" fmla="*/ 0 h 4553747"/>
              <a:gd name="connsiteX1" fmla="*/ 2060749 w 2164555"/>
              <a:gd name="connsiteY1" fmla="*/ 0 h 4553747"/>
              <a:gd name="connsiteX2" fmla="*/ 2069951 w 2164555"/>
              <a:gd name="connsiteY2" fmla="*/ 1858 h 4553747"/>
              <a:gd name="connsiteX3" fmla="*/ 2152383 w 2164555"/>
              <a:gd name="connsiteY3" fmla="*/ 84291 h 4553747"/>
              <a:gd name="connsiteX4" fmla="*/ 2164555 w 2164555"/>
              <a:gd name="connsiteY4" fmla="*/ 144579 h 4553747"/>
              <a:gd name="connsiteX5" fmla="*/ 2164555 w 2164555"/>
              <a:gd name="connsiteY5" fmla="*/ 4398853 h 4553747"/>
              <a:gd name="connsiteX6" fmla="*/ 2152383 w 2164555"/>
              <a:gd name="connsiteY6" fmla="*/ 4459142 h 4553747"/>
              <a:gd name="connsiteX7" fmla="*/ 2009657 w 2164555"/>
              <a:gd name="connsiteY7" fmla="*/ 4553747 h 4553747"/>
              <a:gd name="connsiteX8" fmla="*/ 133467 w 2164555"/>
              <a:gd name="connsiteY8" fmla="*/ 4553747 h 4553747"/>
              <a:gd name="connsiteX9" fmla="*/ 23937 w 2164555"/>
              <a:gd name="connsiteY9" fmla="*/ 4508378 h 4553747"/>
              <a:gd name="connsiteX10" fmla="*/ 0 w 2164555"/>
              <a:gd name="connsiteY10" fmla="*/ 4472875 h 4553747"/>
              <a:gd name="connsiteX11" fmla="*/ 0 w 2164555"/>
              <a:gd name="connsiteY11" fmla="*/ 70557 h 4553747"/>
              <a:gd name="connsiteX12" fmla="*/ 23937 w 2164555"/>
              <a:gd name="connsiteY12" fmla="*/ 35054 h 4553747"/>
              <a:gd name="connsiteX13" fmla="*/ 73174 w 2164555"/>
              <a:gd name="connsiteY13" fmla="*/ 1858 h 4553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4555" h="4553747">
                <a:moveTo>
                  <a:pt x="82375" y="0"/>
                </a:moveTo>
                <a:lnTo>
                  <a:pt x="2060749" y="0"/>
                </a:lnTo>
                <a:lnTo>
                  <a:pt x="2069951" y="1858"/>
                </a:lnTo>
                <a:cubicBezTo>
                  <a:pt x="2107014" y="17535"/>
                  <a:pt x="2136707" y="47227"/>
                  <a:pt x="2152383" y="84291"/>
                </a:cubicBezTo>
                <a:lnTo>
                  <a:pt x="2164555" y="144579"/>
                </a:lnTo>
                <a:lnTo>
                  <a:pt x="2164555" y="4398853"/>
                </a:lnTo>
                <a:lnTo>
                  <a:pt x="2152383" y="4459142"/>
                </a:lnTo>
                <a:cubicBezTo>
                  <a:pt x="2128868" y="4514737"/>
                  <a:pt x="2073818" y="4553747"/>
                  <a:pt x="2009657" y="4553747"/>
                </a:cubicBezTo>
                <a:lnTo>
                  <a:pt x="133467" y="4553747"/>
                </a:lnTo>
                <a:cubicBezTo>
                  <a:pt x="90693" y="4553747"/>
                  <a:pt x="51968" y="4536410"/>
                  <a:pt x="23937" y="4508378"/>
                </a:cubicBezTo>
                <a:lnTo>
                  <a:pt x="0" y="4472875"/>
                </a:lnTo>
                <a:lnTo>
                  <a:pt x="0" y="70557"/>
                </a:lnTo>
                <a:lnTo>
                  <a:pt x="23937" y="35054"/>
                </a:lnTo>
                <a:cubicBezTo>
                  <a:pt x="37953" y="21038"/>
                  <a:pt x="54642" y="9696"/>
                  <a:pt x="73174" y="185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71147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全图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图片占位符 39">
            <a:extLst>
              <a:ext uri="{FF2B5EF4-FFF2-40B4-BE49-F238E27FC236}">
                <a16:creationId xmlns:a16="http://schemas.microsoft.com/office/drawing/2014/main" id="{74F64F1E-1726-451E-8BE2-A3AE5D1814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2D65C2F-F6C1-4D79-8A10-6AD5D988DE83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标题 1">
            <a:extLst>
              <a:ext uri="{FF2B5EF4-FFF2-40B4-BE49-F238E27FC236}">
                <a16:creationId xmlns:a16="http://schemas.microsoft.com/office/drawing/2014/main" id="{C3C600D4-1695-4E1A-9CE3-C7C50FA0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4079737"/>
            <a:ext cx="9233879" cy="663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45362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>
            <a:extLst>
              <a:ext uri="{FF2B5EF4-FFF2-40B4-BE49-F238E27FC236}">
                <a16:creationId xmlns:a16="http://schemas.microsoft.com/office/drawing/2014/main" id="{F7B1FDD8-7930-4B64-ABA4-FF2F3D6B74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192000" cy="230860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E51A67F7-2D5D-449D-9AE5-2FF7DEEFA4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400" y="3429000"/>
            <a:ext cx="2762739" cy="1504950"/>
          </a:xfrm>
        </p:spPr>
        <p:txBody>
          <a:bodyPr>
            <a:noAutofit/>
          </a:bodyPr>
          <a:lstStyle>
            <a:lvl1pPr marL="0" indent="0" algn="ctr">
              <a:buNone/>
              <a:defRPr sz="960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目录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7239F040-8C2F-4B38-8A30-4607B537A6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5307" y="5014694"/>
            <a:ext cx="1992924" cy="360850"/>
          </a:xfrm>
        </p:spPr>
        <p:txBody>
          <a:bodyPr>
            <a:noAutofit/>
          </a:bodyPr>
          <a:lstStyle>
            <a:lvl1pPr marL="0" indent="0" algn="dist">
              <a:buFontTx/>
              <a:buNone/>
              <a:defRPr sz="1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 dirty="0"/>
              <a:t>CONTENTS</a:t>
            </a: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1C37BF7-CAE8-4F93-8BE5-229FC17201DA}"/>
              </a:ext>
            </a:extLst>
          </p:cNvPr>
          <p:cNvSpPr/>
          <p:nvPr userDrawn="1"/>
        </p:nvSpPr>
        <p:spPr>
          <a:xfrm>
            <a:off x="0" y="2290220"/>
            <a:ext cx="12192001" cy="196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3615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等分全图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图片占位符 39">
            <a:extLst>
              <a:ext uri="{FF2B5EF4-FFF2-40B4-BE49-F238E27FC236}">
                <a16:creationId xmlns:a16="http://schemas.microsoft.com/office/drawing/2014/main" id="{74F64F1E-1726-451E-8BE2-A3AE5D1814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4072103" cy="685800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39">
            <a:extLst>
              <a:ext uri="{FF2B5EF4-FFF2-40B4-BE49-F238E27FC236}">
                <a16:creationId xmlns:a16="http://schemas.microsoft.com/office/drawing/2014/main" id="{24329EBE-E2D2-49C5-9773-FAAFC5BF52C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68000" y="0"/>
            <a:ext cx="4068000" cy="685800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39">
            <a:extLst>
              <a:ext uri="{FF2B5EF4-FFF2-40B4-BE49-F238E27FC236}">
                <a16:creationId xmlns:a16="http://schemas.microsoft.com/office/drawing/2014/main" id="{BB5EA2D8-7260-41CC-BA0A-ADC2289C32E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127324" y="0"/>
            <a:ext cx="4076676" cy="685800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45934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等分全图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39">
            <a:extLst>
              <a:ext uri="{FF2B5EF4-FFF2-40B4-BE49-F238E27FC236}">
                <a16:creationId xmlns:a16="http://schemas.microsoft.com/office/drawing/2014/main" id="{A802C793-E301-47ED-9549-1D78646BB25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048000" y="0"/>
            <a:ext cx="3048000" cy="685800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7" name="图片占位符 39">
            <a:extLst>
              <a:ext uri="{FF2B5EF4-FFF2-40B4-BE49-F238E27FC236}">
                <a16:creationId xmlns:a16="http://schemas.microsoft.com/office/drawing/2014/main" id="{D1ECB238-1B1A-45AB-AD54-5CD0CB0CC9C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3048000" cy="685800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8" name="图片占位符 39">
            <a:extLst>
              <a:ext uri="{FF2B5EF4-FFF2-40B4-BE49-F238E27FC236}">
                <a16:creationId xmlns:a16="http://schemas.microsoft.com/office/drawing/2014/main" id="{74EC1A4B-B7B2-45EB-9318-B293C1DFCF0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144000" y="0"/>
            <a:ext cx="3048000" cy="685800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39">
            <a:extLst>
              <a:ext uri="{FF2B5EF4-FFF2-40B4-BE49-F238E27FC236}">
                <a16:creationId xmlns:a16="http://schemas.microsoft.com/office/drawing/2014/main" id="{FA00ACBB-1531-4053-A3B2-5CE5F7258E5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096000" y="0"/>
            <a:ext cx="3048000" cy="6858000"/>
          </a:xfrm>
          <a:custGeom>
            <a:avLst/>
            <a:gdLst>
              <a:gd name="connsiteX0" fmla="*/ 0 w 2654300"/>
              <a:gd name="connsiteY0" fmla="*/ 0 h 2305050"/>
              <a:gd name="connsiteX1" fmla="*/ 2654300 w 2654300"/>
              <a:gd name="connsiteY1" fmla="*/ 0 h 2305050"/>
              <a:gd name="connsiteX2" fmla="*/ 2654300 w 2654300"/>
              <a:gd name="connsiteY2" fmla="*/ 2305050 h 2305050"/>
              <a:gd name="connsiteX3" fmla="*/ 0 w 2654300"/>
              <a:gd name="connsiteY3" fmla="*/ 2305050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300" h="2305050">
                <a:moveTo>
                  <a:pt x="0" y="0"/>
                </a:moveTo>
                <a:lnTo>
                  <a:pt x="2654300" y="0"/>
                </a:lnTo>
                <a:lnTo>
                  <a:pt x="2654300" y="2305050"/>
                </a:lnTo>
                <a:lnTo>
                  <a:pt x="0" y="23050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043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902F5BB1-3479-4B75-8121-C76027E92312}"/>
              </a:ext>
            </a:extLst>
          </p:cNvPr>
          <p:cNvSpPr/>
          <p:nvPr userDrawn="1"/>
        </p:nvSpPr>
        <p:spPr>
          <a:xfrm>
            <a:off x="8998424" y="1484311"/>
            <a:ext cx="3193576" cy="4364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8ABF151-FDDE-4498-994E-B5F9476EFB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6315" y="3871615"/>
            <a:ext cx="7287114" cy="781876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1"/>
                </a:solidFill>
                <a:latin typeface="启功字体简体" panose="03000509000000000000" pitchFamily="65" charset="-122"/>
                <a:ea typeface="启功字体简体" panose="03000509000000000000" pitchFamily="65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zh-CN" altLang="en-US" dirty="0"/>
          </a:p>
        </p:txBody>
      </p:sp>
      <p:sp>
        <p:nvSpPr>
          <p:cNvPr id="14" name="文本占位符 12">
            <a:extLst>
              <a:ext uri="{FF2B5EF4-FFF2-40B4-BE49-F238E27FC236}">
                <a16:creationId xmlns:a16="http://schemas.microsoft.com/office/drawing/2014/main" id="{8CC37306-857E-4BB2-87D4-C5C227822D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315" y="5438453"/>
            <a:ext cx="7287114" cy="41033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15" name="文本占位符 12">
            <a:extLst>
              <a:ext uri="{FF2B5EF4-FFF2-40B4-BE49-F238E27FC236}">
                <a16:creationId xmlns:a16="http://schemas.microsoft.com/office/drawing/2014/main" id="{F63B7C85-1073-4365-852C-DE0C04E61B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16315" y="4908366"/>
            <a:ext cx="7287114" cy="41033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2FF2961-8E0B-4CFB-9897-39262A918722}"/>
              </a:ext>
            </a:extLst>
          </p:cNvPr>
          <p:cNvSpPr/>
          <p:nvPr userDrawn="1"/>
        </p:nvSpPr>
        <p:spPr>
          <a:xfrm>
            <a:off x="0" y="1484313"/>
            <a:ext cx="1000046" cy="4364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562B6659-3604-4A5D-84A6-6A47FE169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6315" y="1346199"/>
            <a:ext cx="7287114" cy="24056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6600">
                <a:solidFill>
                  <a:schemeClr val="accent1"/>
                </a:solidFill>
                <a:latin typeface="启功字体简体" panose="03000509000000000000" pitchFamily="65" charset="-122"/>
                <a:ea typeface="启功字体简体" panose="03000509000000000000" pitchFamily="65" charset="-122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  <a:endParaRPr lang="en-US" altLang="zh-CN" dirty="0"/>
          </a:p>
          <a:p>
            <a:pPr lvl="0"/>
            <a:r>
              <a:rPr lang="zh-CN" altLang="en-US" dirty="0"/>
              <a:t>输入标题</a:t>
            </a:r>
          </a:p>
        </p:txBody>
      </p:sp>
    </p:spTree>
    <p:extLst>
      <p:ext uri="{BB962C8B-B14F-4D97-AF65-F5344CB8AC3E}">
        <p14:creationId xmlns:p14="http://schemas.microsoft.com/office/powerpoint/2010/main" val="2900063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935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A677578-EE5C-4EF4-B0AD-2C9F9C6AC6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5557"/>
            <a:ext cx="12192000" cy="686355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216A5A6-7707-4E8A-942A-139653FAB1BC}"/>
              </a:ext>
            </a:extLst>
          </p:cNvPr>
          <p:cNvSpPr/>
          <p:nvPr userDrawn="1"/>
        </p:nvSpPr>
        <p:spPr>
          <a:xfrm>
            <a:off x="-3" y="2077796"/>
            <a:ext cx="12192000" cy="4780204"/>
          </a:xfrm>
          <a:prstGeom prst="rect">
            <a:avLst/>
          </a:prstGeom>
          <a:gradFill>
            <a:gsLst>
              <a:gs pos="0">
                <a:srgbClr val="010000">
                  <a:alpha val="0"/>
                </a:srgbClr>
              </a:gs>
              <a:gs pos="100000">
                <a:srgbClr val="010000">
                  <a:alpha val="8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740F69A-19BB-4AA3-A265-5AB4D0D430F4}"/>
              </a:ext>
            </a:extLst>
          </p:cNvPr>
          <p:cNvSpPr/>
          <p:nvPr userDrawn="1"/>
        </p:nvSpPr>
        <p:spPr>
          <a:xfrm rot="10800000">
            <a:off x="-1" y="-5557"/>
            <a:ext cx="12191999" cy="3217764"/>
          </a:xfrm>
          <a:prstGeom prst="rect">
            <a:avLst/>
          </a:prstGeom>
          <a:gradFill>
            <a:gsLst>
              <a:gs pos="0">
                <a:srgbClr val="010000">
                  <a:alpha val="0"/>
                </a:srgbClr>
              </a:gs>
              <a:gs pos="100000">
                <a:srgbClr val="01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BDA7112-A044-49CE-B9CA-A72126AA67B4}"/>
              </a:ext>
            </a:extLst>
          </p:cNvPr>
          <p:cNvSpPr/>
          <p:nvPr userDrawn="1"/>
        </p:nvSpPr>
        <p:spPr>
          <a:xfrm>
            <a:off x="-1" y="0"/>
            <a:ext cx="12192001" cy="6811864"/>
          </a:xfrm>
          <a:prstGeom prst="rect">
            <a:avLst/>
          </a:prstGeom>
          <a:solidFill>
            <a:srgbClr val="080304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444A070-E8CF-4E44-B7E5-DA7C47A7E6A7}"/>
              </a:ext>
            </a:extLst>
          </p:cNvPr>
          <p:cNvSpPr txBox="1"/>
          <p:nvPr userDrawn="1"/>
        </p:nvSpPr>
        <p:spPr>
          <a:xfrm>
            <a:off x="4760680" y="564634"/>
            <a:ext cx="267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16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本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PPT</a:t>
            </a: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模板正参与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5858290-D261-4C60-BB99-630C19F3840C}"/>
              </a:ext>
            </a:extLst>
          </p:cNvPr>
          <p:cNvSpPr/>
          <p:nvPr userDrawn="1"/>
        </p:nvSpPr>
        <p:spPr>
          <a:xfrm>
            <a:off x="3602350" y="2482543"/>
            <a:ext cx="4987300" cy="400109"/>
          </a:xfrm>
          <a:prstGeom prst="rect">
            <a:avLst/>
          </a:prstGeom>
          <a:gradFill flip="none" rotWithShape="1">
            <a:gsLst>
              <a:gs pos="100000">
                <a:srgbClr val="CB9B53">
                  <a:alpha val="0"/>
                </a:srgbClr>
              </a:gs>
              <a:gs pos="0">
                <a:srgbClr val="CB9B53">
                  <a:alpha val="7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E5177"/>
              </a:solidFill>
              <a:effectLst/>
              <a:uLnTx/>
              <a:uFillTx/>
              <a:latin typeface="Segoe UI"/>
              <a:ea typeface="微软雅黑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7DC30B4-F006-4610-BE34-27B2068262E4}"/>
              </a:ext>
            </a:extLst>
          </p:cNvPr>
          <p:cNvSpPr txBox="1"/>
          <p:nvPr userDrawn="1"/>
        </p:nvSpPr>
        <p:spPr>
          <a:xfrm>
            <a:off x="4049486" y="2517885"/>
            <a:ext cx="409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 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第一届高校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PPT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模板设计大赛 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DC88D0E-6AEB-4B0D-AE77-4A1F31C8C366}"/>
              </a:ext>
            </a:extLst>
          </p:cNvPr>
          <p:cNvSpPr txBox="1"/>
          <p:nvPr userDrawn="1"/>
        </p:nvSpPr>
        <p:spPr>
          <a:xfrm>
            <a:off x="6133678" y="4824918"/>
            <a:ext cx="2545865" cy="106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微信扫码</a:t>
            </a:r>
            <a:endParaRPr kumimoji="0" lang="en-US" altLang="zh-CN" sz="1800" b="0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来聆听模板作者</a:t>
            </a:r>
            <a:endParaRPr kumimoji="0" lang="en-US" altLang="zh-CN" sz="1800" b="0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设计灵感、制作思路</a:t>
            </a:r>
            <a:endParaRPr kumimoji="0" lang="en-US" sz="1800" b="0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791EC9B-5DBA-40F6-9696-4F391A93BC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15419" y="3771974"/>
            <a:ext cx="13817069" cy="399642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337B091-14D1-40FD-B8AD-B9A9687411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3657" y="716939"/>
            <a:ext cx="8824686" cy="1844708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60EA93C-471D-411C-A976-09210F7DFE72}"/>
              </a:ext>
            </a:extLst>
          </p:cNvPr>
          <p:cNvSpPr txBox="1"/>
          <p:nvPr userDrawn="1"/>
        </p:nvSpPr>
        <p:spPr>
          <a:xfrm>
            <a:off x="3742050" y="2971888"/>
            <a:ext cx="1983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活动主办：秋叶</a:t>
            </a: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PPT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36416E4-5D2E-4F0B-8673-534B0C96E10E}"/>
              </a:ext>
            </a:extLst>
          </p:cNvPr>
          <p:cNvSpPr txBox="1"/>
          <p:nvPr userDrawn="1"/>
        </p:nvSpPr>
        <p:spPr>
          <a:xfrm>
            <a:off x="6079638" y="2971888"/>
            <a:ext cx="2492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技术支持：微软听听文档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0FAAB6E-BB88-4DC1-B3F2-030FD2561703}"/>
              </a:ext>
            </a:extLst>
          </p:cNvPr>
          <p:cNvSpPr/>
          <p:nvPr userDrawn="1"/>
        </p:nvSpPr>
        <p:spPr>
          <a:xfrm>
            <a:off x="3600610" y="3494767"/>
            <a:ext cx="2318400" cy="2318400"/>
          </a:xfrm>
          <a:prstGeom prst="rect">
            <a:avLst/>
          </a:prstGeom>
          <a:solidFill>
            <a:schemeClr val="bg1"/>
          </a:solidFill>
          <a:ln w="57150">
            <a:solidFill>
              <a:srgbClr val="CB9B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0878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40603" y="7598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标注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2572589" y="759873"/>
            <a:ext cx="1402001" cy="202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使用说明 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53010" y="759873"/>
            <a:ext cx="707434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本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PPT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模板为作者原创，著作权归作者所有。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您仅可以个人非商业用途使用本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PPT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模板，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微软雅黑" charset="0"/>
                <a:cs typeface="+mn-cs"/>
              </a:rPr>
              <a:t>未经权利人书面明确授权，不可将信息内容的全部或部分用于出售，或以出租、出借、转让、分销、发布等其他任何方式供他人使用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，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微软雅黑" charset="0"/>
                <a:cs typeface="+mn-cs"/>
              </a:rPr>
              <a:t>否则将承担法律责任。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OfficePLUS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尊重知识产权并注重保护用户享有的各项权利。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OfficePLUS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拥有对本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PPT</a:t>
            </a: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模板进行展示、报道、宣传及用于市场活动的权利，若在比赛或商业应用过程中发生版权纠纷，其法律责任由作者本人承担。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" charset="0"/>
                <a:cs typeface="Segoe UI Light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8123844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204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538BE5F-8566-4114-89DC-5CE9D507F6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2333" y="525080"/>
            <a:ext cx="3645492" cy="580784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538BE5F-8566-4114-89DC-5CE9D507F6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053" y="525080"/>
            <a:ext cx="3486689" cy="5807840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BC809FD0-A9F1-4139-8386-4A9BEBA1CE80}"/>
              </a:ext>
            </a:extLst>
          </p:cNvPr>
          <p:cNvCxnSpPr/>
          <p:nvPr userDrawn="1"/>
        </p:nvCxnSpPr>
        <p:spPr>
          <a:xfrm>
            <a:off x="5723340" y="1294827"/>
            <a:ext cx="745319" cy="0"/>
          </a:xfrm>
          <a:prstGeom prst="line">
            <a:avLst/>
          </a:pr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D352C72-A8BD-49E0-9C6C-2C7B147AF3AE}"/>
              </a:ext>
            </a:extLst>
          </p:cNvPr>
          <p:cNvCxnSpPr/>
          <p:nvPr userDrawn="1"/>
        </p:nvCxnSpPr>
        <p:spPr>
          <a:xfrm>
            <a:off x="5723340" y="5613415"/>
            <a:ext cx="745319" cy="0"/>
          </a:xfrm>
          <a:prstGeom prst="line">
            <a:avLst/>
          </a:pr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F2E10E95-BAB9-430E-9DDD-ED131C62E9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8011" y="1689433"/>
            <a:ext cx="3355975" cy="1157287"/>
          </a:xfrm>
        </p:spPr>
        <p:txBody>
          <a:bodyPr>
            <a:noAutofit/>
          </a:bodyPr>
          <a:lstStyle>
            <a:lvl1pPr marL="0" indent="0" algn="ctr" defTabSz="914400" rtl="0" eaLnBrk="1" latinLnBrk="0" hangingPunct="1">
              <a:buFontTx/>
              <a:buNone/>
              <a:defRPr lang="zh-CN" altLang="en-US" sz="7200" kern="1200" spc="3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FC5E0377-352A-4CEF-B7F9-D1B2B14FD3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97746" y="2939737"/>
            <a:ext cx="7396504" cy="129600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lang="zh-CN" altLang="en-US" sz="8000" kern="1200" spc="300" dirty="0" smtClean="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lang="zh-CN" altLang="en-US" dirty="0"/>
              <a:t>章节标题</a:t>
            </a:r>
          </a:p>
        </p:txBody>
      </p:sp>
      <p:sp>
        <p:nvSpPr>
          <p:cNvPr id="14" name="文本占位符 13">
            <a:extLst>
              <a:ext uri="{FF2B5EF4-FFF2-40B4-BE49-F238E27FC236}">
                <a16:creationId xmlns:a16="http://schemas.microsoft.com/office/drawing/2014/main" id="{84CB488E-8551-4124-986D-DE41A924CD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83260" y="4485305"/>
            <a:ext cx="2448625" cy="2297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lang="zh-CN" altLang="en-US" sz="900" kern="1200" spc="6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altLang="zh-CN" dirty="0"/>
              <a:t>PART</a:t>
            </a:r>
            <a:r>
              <a:rPr lang="zh-CN" altLang="en-US" dirty="0"/>
              <a:t> </a:t>
            </a:r>
            <a:r>
              <a:rPr lang="en-US" altLang="zh-CN" dirty="0"/>
              <a:t>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52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F73CA1-CAB5-48B1-9D85-9E7DB722B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6CAF44-05CC-49B1-AF58-B65BFA8C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B2485-2C48-4E75-88BC-77576BFF9889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C1532E-D47D-4534-87C5-CFEAC9D1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50C72F-4776-4C2C-909A-B6C9810B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3B23D33-EA9A-4A3B-A77E-2149101ED5F1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5352252-2E48-4B70-BF8D-5813AFDF6DAA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2D65C2F-F6C1-4D79-8A10-6AD5D988DE83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A4CAD63F-E94E-4C8F-AB8E-0B4DB6367D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C3C600D4-1695-4E1A-9CE3-C7C50FA0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8227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段2图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6CAF44-05CC-49B1-AF58-B65BFA8C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F760-24A3-4686-9EF3-4134FF81D4DE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C1532E-D47D-4534-87C5-CFEAC9D1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50C72F-4776-4C2C-909A-B6C9810B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3B23D33-EA9A-4A3B-A77E-2149101ED5F1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5352252-2E48-4B70-BF8D-5813AFDF6DAA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2D65C2F-F6C1-4D79-8A10-6AD5D988DE83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A4CAD63F-E94E-4C8F-AB8E-0B4DB6367D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C3C600D4-1695-4E1A-9CE3-C7C50FA0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D6F76B3-1026-45B9-9652-7393DC93F413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82FE8C1-5157-4D54-A000-834A805512C0}"/>
              </a:ext>
            </a:extLst>
          </p:cNvPr>
          <p:cNvSpPr/>
          <p:nvPr userDrawn="1"/>
        </p:nvSpPr>
        <p:spPr>
          <a:xfrm>
            <a:off x="838201" y="1349829"/>
            <a:ext cx="5098142" cy="4586503"/>
          </a:xfrm>
          <a:prstGeom prst="rect">
            <a:avLst/>
          </a:prstGeom>
          <a:noFill/>
          <a:ln w="6350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图片占位符 7">
            <a:extLst>
              <a:ext uri="{FF2B5EF4-FFF2-40B4-BE49-F238E27FC236}">
                <a16:creationId xmlns:a16="http://schemas.microsoft.com/office/drawing/2014/main" id="{8D586843-8FFD-4CBB-A9B7-E55D99A589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2975" y="1446696"/>
            <a:ext cx="2525713" cy="4392769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B0A272A-2CFA-4C58-A557-CBEBD456E748}"/>
              </a:ext>
            </a:extLst>
          </p:cNvPr>
          <p:cNvSpPr/>
          <p:nvPr userDrawn="1"/>
        </p:nvSpPr>
        <p:spPr>
          <a:xfrm>
            <a:off x="6150883" y="1349829"/>
            <a:ext cx="5098142" cy="4586503"/>
          </a:xfrm>
          <a:prstGeom prst="rect">
            <a:avLst/>
          </a:prstGeom>
          <a:noFill/>
          <a:ln w="6350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图片占位符 7">
            <a:extLst>
              <a:ext uri="{FF2B5EF4-FFF2-40B4-BE49-F238E27FC236}">
                <a16:creationId xmlns:a16="http://schemas.microsoft.com/office/drawing/2014/main" id="{98B8A9B7-B6A4-417E-B37D-0C7B29F7B3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5657" y="1446696"/>
            <a:ext cx="2525713" cy="4392769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813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段3图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6CAF44-05CC-49B1-AF58-B65BFA8C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0CE76-0086-44A0-A441-3AECA1C16420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C1532E-D47D-4534-87C5-CFEAC9D1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50C72F-4776-4C2C-909A-B6C9810B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3B23D33-EA9A-4A3B-A77E-2149101ED5F1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5352252-2E48-4B70-BF8D-5813AFDF6DAA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2D65C2F-F6C1-4D79-8A10-6AD5D988DE83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A4CAD63F-E94E-4C8F-AB8E-0B4DB6367D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C3C600D4-1695-4E1A-9CE3-C7C50FA0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D6F76B3-1026-45B9-9652-7393DC93F413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259B52F-FE6F-4E30-991B-CFEA50715CFA}"/>
              </a:ext>
            </a:extLst>
          </p:cNvPr>
          <p:cNvSpPr/>
          <p:nvPr userDrawn="1"/>
        </p:nvSpPr>
        <p:spPr>
          <a:xfrm>
            <a:off x="1465945" y="1364347"/>
            <a:ext cx="9260114" cy="14514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651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图片占位符 7">
            <a:extLst>
              <a:ext uri="{FF2B5EF4-FFF2-40B4-BE49-F238E27FC236}">
                <a16:creationId xmlns:a16="http://schemas.microsoft.com/office/drawing/2014/main" id="{2E53A330-74CE-45D9-9296-61EEA2B2F0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65265" y="1365028"/>
            <a:ext cx="2438400" cy="1450975"/>
          </a:xfrm>
        </p:spPr>
        <p:txBody>
          <a:bodyPr/>
          <a:lstStyle/>
          <a:p>
            <a:endParaRPr lang="zh-CN" altLang="en-US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F29BFAE-7147-4B28-AD77-531BA768ABCE}"/>
              </a:ext>
            </a:extLst>
          </p:cNvPr>
          <p:cNvCxnSpPr/>
          <p:nvPr userDrawn="1"/>
        </p:nvCxnSpPr>
        <p:spPr>
          <a:xfrm>
            <a:off x="3904345" y="1364347"/>
            <a:ext cx="0" cy="145142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72EAB6C4-2984-44A8-908C-3B46D09E8454}"/>
              </a:ext>
            </a:extLst>
          </p:cNvPr>
          <p:cNvSpPr/>
          <p:nvPr userDrawn="1"/>
        </p:nvSpPr>
        <p:spPr>
          <a:xfrm>
            <a:off x="1465944" y="2938920"/>
            <a:ext cx="9260103" cy="14514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651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图片占位符 7">
            <a:extLst>
              <a:ext uri="{FF2B5EF4-FFF2-40B4-BE49-F238E27FC236}">
                <a16:creationId xmlns:a16="http://schemas.microsoft.com/office/drawing/2014/main" id="{20CFA32E-21B6-4806-BC49-319C7024F7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65265" y="2939601"/>
            <a:ext cx="2438400" cy="1450975"/>
          </a:xfrm>
        </p:spPr>
        <p:txBody>
          <a:bodyPr/>
          <a:lstStyle/>
          <a:p>
            <a:endParaRPr lang="zh-CN" altLang="en-US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3C04786-81E5-4925-86F8-BF3A6C73B7AF}"/>
              </a:ext>
            </a:extLst>
          </p:cNvPr>
          <p:cNvCxnSpPr/>
          <p:nvPr userDrawn="1"/>
        </p:nvCxnSpPr>
        <p:spPr>
          <a:xfrm>
            <a:off x="3904345" y="2938920"/>
            <a:ext cx="0" cy="145142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>
            <a:extLst>
              <a:ext uri="{FF2B5EF4-FFF2-40B4-BE49-F238E27FC236}">
                <a16:creationId xmlns:a16="http://schemas.microsoft.com/office/drawing/2014/main" id="{6B2822D2-CF52-41DB-A1E3-C3E731CA723F}"/>
              </a:ext>
            </a:extLst>
          </p:cNvPr>
          <p:cNvSpPr/>
          <p:nvPr userDrawn="1"/>
        </p:nvSpPr>
        <p:spPr>
          <a:xfrm>
            <a:off x="1465945" y="4498750"/>
            <a:ext cx="9260102" cy="14514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651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图片占位符 7">
            <a:extLst>
              <a:ext uri="{FF2B5EF4-FFF2-40B4-BE49-F238E27FC236}">
                <a16:creationId xmlns:a16="http://schemas.microsoft.com/office/drawing/2014/main" id="{97C6F169-6AE8-45BB-B086-E1A9D700B1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465265" y="4499431"/>
            <a:ext cx="2438400" cy="1450975"/>
          </a:xfrm>
        </p:spPr>
        <p:txBody>
          <a:bodyPr/>
          <a:lstStyle/>
          <a:p>
            <a:endParaRPr lang="zh-CN" altLang="en-US"/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ED178B46-E694-43D4-A310-D9D1C61067DA}"/>
              </a:ext>
            </a:extLst>
          </p:cNvPr>
          <p:cNvCxnSpPr/>
          <p:nvPr userDrawn="1"/>
        </p:nvCxnSpPr>
        <p:spPr>
          <a:xfrm>
            <a:off x="3904345" y="4498750"/>
            <a:ext cx="0" cy="145142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04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圆图人物介绍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6CAF44-05CC-49B1-AF58-B65BFA8C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0D8D6-4560-4D78-84CD-C7F8DB9035DC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C1532E-D47D-4534-87C5-CFEAC9D1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50C72F-4776-4C2C-909A-B6C9810B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3B23D33-EA9A-4A3B-A77E-2149101ED5F1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5352252-2E48-4B70-BF8D-5813AFDF6DAA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2D65C2F-F6C1-4D79-8A10-6AD5D988DE83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A4CAD63F-E94E-4C8F-AB8E-0B4DB6367D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C3C600D4-1695-4E1A-9CE3-C7C50FA0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D6F76B3-1026-45B9-9652-7393DC93F413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19" name="图片占位符 18"/>
          <p:cNvSpPr>
            <a:spLocks noGrp="1"/>
          </p:cNvSpPr>
          <p:nvPr>
            <p:ph type="pic" sz="quarter" idx="13"/>
          </p:nvPr>
        </p:nvSpPr>
        <p:spPr>
          <a:xfrm>
            <a:off x="2002972" y="2057400"/>
            <a:ext cx="1611086" cy="1611086"/>
          </a:xfrm>
          <a:custGeom>
            <a:avLst/>
            <a:gdLst>
              <a:gd name="connsiteX0" fmla="*/ 805543 w 1611086"/>
              <a:gd name="connsiteY0" fmla="*/ 0 h 1611086"/>
              <a:gd name="connsiteX1" fmla="*/ 1611086 w 1611086"/>
              <a:gd name="connsiteY1" fmla="*/ 805543 h 1611086"/>
              <a:gd name="connsiteX2" fmla="*/ 805543 w 1611086"/>
              <a:gd name="connsiteY2" fmla="*/ 1611086 h 1611086"/>
              <a:gd name="connsiteX3" fmla="*/ 0 w 1611086"/>
              <a:gd name="connsiteY3" fmla="*/ 805543 h 1611086"/>
              <a:gd name="connsiteX4" fmla="*/ 805543 w 1611086"/>
              <a:gd name="connsiteY4" fmla="*/ 0 h 161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086" h="1611086">
                <a:moveTo>
                  <a:pt x="805543" y="0"/>
                </a:moveTo>
                <a:cubicBezTo>
                  <a:pt x="1250432" y="0"/>
                  <a:pt x="1611086" y="360654"/>
                  <a:pt x="1611086" y="805543"/>
                </a:cubicBezTo>
                <a:cubicBezTo>
                  <a:pt x="1611086" y="1250432"/>
                  <a:pt x="1250432" y="1611086"/>
                  <a:pt x="805543" y="1611086"/>
                </a:cubicBezTo>
                <a:cubicBezTo>
                  <a:pt x="360654" y="1611086"/>
                  <a:pt x="0" y="1250432"/>
                  <a:pt x="0" y="805543"/>
                </a:cubicBezTo>
                <a:cubicBezTo>
                  <a:pt x="0" y="360654"/>
                  <a:pt x="360654" y="0"/>
                  <a:pt x="80554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0" name="图片占位符 19"/>
          <p:cNvSpPr>
            <a:spLocks noGrp="1"/>
          </p:cNvSpPr>
          <p:nvPr>
            <p:ph type="pic" sz="quarter" idx="14"/>
          </p:nvPr>
        </p:nvSpPr>
        <p:spPr>
          <a:xfrm>
            <a:off x="5295901" y="2057400"/>
            <a:ext cx="1611086" cy="1611086"/>
          </a:xfrm>
          <a:custGeom>
            <a:avLst/>
            <a:gdLst>
              <a:gd name="connsiteX0" fmla="*/ 805543 w 1611086"/>
              <a:gd name="connsiteY0" fmla="*/ 0 h 1611086"/>
              <a:gd name="connsiteX1" fmla="*/ 1611086 w 1611086"/>
              <a:gd name="connsiteY1" fmla="*/ 805543 h 1611086"/>
              <a:gd name="connsiteX2" fmla="*/ 805543 w 1611086"/>
              <a:gd name="connsiteY2" fmla="*/ 1611086 h 1611086"/>
              <a:gd name="connsiteX3" fmla="*/ 0 w 1611086"/>
              <a:gd name="connsiteY3" fmla="*/ 805543 h 1611086"/>
              <a:gd name="connsiteX4" fmla="*/ 805543 w 1611086"/>
              <a:gd name="connsiteY4" fmla="*/ 0 h 161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086" h="1611086">
                <a:moveTo>
                  <a:pt x="805543" y="0"/>
                </a:moveTo>
                <a:cubicBezTo>
                  <a:pt x="1250432" y="0"/>
                  <a:pt x="1611086" y="360654"/>
                  <a:pt x="1611086" y="805543"/>
                </a:cubicBezTo>
                <a:cubicBezTo>
                  <a:pt x="1611086" y="1250432"/>
                  <a:pt x="1250432" y="1611086"/>
                  <a:pt x="805543" y="1611086"/>
                </a:cubicBezTo>
                <a:cubicBezTo>
                  <a:pt x="360654" y="1611086"/>
                  <a:pt x="0" y="1250432"/>
                  <a:pt x="0" y="805543"/>
                </a:cubicBezTo>
                <a:cubicBezTo>
                  <a:pt x="0" y="360654"/>
                  <a:pt x="360654" y="0"/>
                  <a:pt x="80554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3" name="图片占位符 22"/>
          <p:cNvSpPr>
            <a:spLocks noGrp="1"/>
          </p:cNvSpPr>
          <p:nvPr>
            <p:ph type="pic" sz="quarter" idx="15"/>
          </p:nvPr>
        </p:nvSpPr>
        <p:spPr>
          <a:xfrm>
            <a:off x="8588829" y="2057400"/>
            <a:ext cx="1611086" cy="1611086"/>
          </a:xfrm>
          <a:custGeom>
            <a:avLst/>
            <a:gdLst>
              <a:gd name="connsiteX0" fmla="*/ 805543 w 1611086"/>
              <a:gd name="connsiteY0" fmla="*/ 0 h 1611086"/>
              <a:gd name="connsiteX1" fmla="*/ 1611086 w 1611086"/>
              <a:gd name="connsiteY1" fmla="*/ 805543 h 1611086"/>
              <a:gd name="connsiteX2" fmla="*/ 805543 w 1611086"/>
              <a:gd name="connsiteY2" fmla="*/ 1611086 h 1611086"/>
              <a:gd name="connsiteX3" fmla="*/ 0 w 1611086"/>
              <a:gd name="connsiteY3" fmla="*/ 805543 h 1611086"/>
              <a:gd name="connsiteX4" fmla="*/ 805543 w 1611086"/>
              <a:gd name="connsiteY4" fmla="*/ 0 h 161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086" h="1611086">
                <a:moveTo>
                  <a:pt x="805543" y="0"/>
                </a:moveTo>
                <a:cubicBezTo>
                  <a:pt x="1250432" y="0"/>
                  <a:pt x="1611086" y="360654"/>
                  <a:pt x="1611086" y="805543"/>
                </a:cubicBezTo>
                <a:cubicBezTo>
                  <a:pt x="1611086" y="1250432"/>
                  <a:pt x="1250432" y="1611086"/>
                  <a:pt x="805543" y="1611086"/>
                </a:cubicBezTo>
                <a:cubicBezTo>
                  <a:pt x="360654" y="1611086"/>
                  <a:pt x="0" y="1250432"/>
                  <a:pt x="0" y="805543"/>
                </a:cubicBezTo>
                <a:cubicBezTo>
                  <a:pt x="0" y="360654"/>
                  <a:pt x="360654" y="0"/>
                  <a:pt x="80554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4" name="椭圆 23"/>
          <p:cNvSpPr/>
          <p:nvPr userDrawn="1"/>
        </p:nvSpPr>
        <p:spPr>
          <a:xfrm>
            <a:off x="1861457" y="1915885"/>
            <a:ext cx="1894116" cy="1894116"/>
          </a:xfrm>
          <a:prstGeom prst="ellipse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 userDrawn="1"/>
        </p:nvSpPr>
        <p:spPr>
          <a:xfrm>
            <a:off x="2035630" y="2106030"/>
            <a:ext cx="180000" cy="18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 userDrawn="1"/>
        </p:nvSpPr>
        <p:spPr>
          <a:xfrm>
            <a:off x="3352801" y="3521172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 userDrawn="1"/>
        </p:nvSpPr>
        <p:spPr>
          <a:xfrm>
            <a:off x="3450771" y="3673572"/>
            <a:ext cx="72000" cy="7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 userDrawn="1"/>
        </p:nvSpPr>
        <p:spPr>
          <a:xfrm>
            <a:off x="8447316" y="1915885"/>
            <a:ext cx="1894116" cy="1894116"/>
          </a:xfrm>
          <a:prstGeom prst="ellipse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 userDrawn="1"/>
        </p:nvSpPr>
        <p:spPr>
          <a:xfrm>
            <a:off x="8621489" y="2106030"/>
            <a:ext cx="180000" cy="18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 userDrawn="1"/>
        </p:nvSpPr>
        <p:spPr>
          <a:xfrm>
            <a:off x="9938660" y="3521172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 userDrawn="1"/>
        </p:nvSpPr>
        <p:spPr>
          <a:xfrm>
            <a:off x="10036630" y="3673572"/>
            <a:ext cx="72000" cy="7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/>
          <p:nvPr userDrawn="1"/>
        </p:nvSpPr>
        <p:spPr>
          <a:xfrm>
            <a:off x="5154774" y="1915885"/>
            <a:ext cx="1894116" cy="1894116"/>
          </a:xfrm>
          <a:prstGeom prst="ellipse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 userDrawn="1"/>
        </p:nvSpPr>
        <p:spPr>
          <a:xfrm>
            <a:off x="5328947" y="2106030"/>
            <a:ext cx="180000" cy="18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 userDrawn="1"/>
        </p:nvSpPr>
        <p:spPr>
          <a:xfrm>
            <a:off x="6646118" y="3521172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 userDrawn="1"/>
        </p:nvSpPr>
        <p:spPr>
          <a:xfrm>
            <a:off x="6744088" y="3673572"/>
            <a:ext cx="72000" cy="7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69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段2图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4B64E06-B595-41F8-9794-85F49BA23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6950-E43E-4118-888F-7DDFA355D3E9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28D04C2-BB20-4E8C-9FE9-C3133F50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9944BE1-1B44-4DA2-8F77-B8491C5F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EC211A3-8201-44F1-8FF5-E369F4FF466F}"/>
              </a:ext>
            </a:extLst>
          </p:cNvPr>
          <p:cNvSpPr/>
          <p:nvPr userDrawn="1"/>
        </p:nvSpPr>
        <p:spPr>
          <a:xfrm>
            <a:off x="4327769" y="1391559"/>
            <a:ext cx="3536462" cy="3851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FF8528B-5C2E-45EC-B06D-60A7C560D7A2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71BDD7A-D0A0-42A4-980A-8D592C4B7FDE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2C831F6-20C2-4DE3-8AE2-F9AB46199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sp>
        <p:nvSpPr>
          <p:cNvPr id="16" name="标题 1">
            <a:extLst>
              <a:ext uri="{FF2B5EF4-FFF2-40B4-BE49-F238E27FC236}">
                <a16:creationId xmlns:a16="http://schemas.microsoft.com/office/drawing/2014/main" id="{5A0CD4E4-57F5-432E-A91A-EB5E6A739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833D25C-BABE-46CD-AD58-592C126A6F0B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19" name="文本占位符 18">
            <a:extLst>
              <a:ext uri="{FF2B5EF4-FFF2-40B4-BE49-F238E27FC236}">
                <a16:creationId xmlns:a16="http://schemas.microsoft.com/office/drawing/2014/main" id="{169512E0-C518-4BDD-AC53-28AEE9F15E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4077" y="5443570"/>
            <a:ext cx="10858500" cy="74822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CN" altLang="en-US" sz="1800" kern="12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这里可以输入一段话，充分解释这个标题的内容，接下来是废话。这里可以输入一段话，充分解释这个标题的内容，接下来是废话。这里可以输入一段话充分解释。</a:t>
            </a:r>
          </a:p>
        </p:txBody>
      </p:sp>
      <p:sp>
        <p:nvSpPr>
          <p:cNvPr id="24" name="图片占位符 23">
            <a:extLst>
              <a:ext uri="{FF2B5EF4-FFF2-40B4-BE49-F238E27FC236}">
                <a16:creationId xmlns:a16="http://schemas.microsoft.com/office/drawing/2014/main" id="{28655C2B-7BB5-455B-AF1F-95B9CFD1E4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400" y="1391559"/>
            <a:ext cx="3536462" cy="3851998"/>
          </a:xfrm>
          <a:custGeom>
            <a:avLst/>
            <a:gdLst>
              <a:gd name="connsiteX0" fmla="*/ 0 w 3536462"/>
              <a:gd name="connsiteY0" fmla="*/ 0 h 3851998"/>
              <a:gd name="connsiteX1" fmla="*/ 3536462 w 3536462"/>
              <a:gd name="connsiteY1" fmla="*/ 0 h 3851998"/>
              <a:gd name="connsiteX2" fmla="*/ 3536462 w 3536462"/>
              <a:gd name="connsiteY2" fmla="*/ 3851998 h 3851998"/>
              <a:gd name="connsiteX3" fmla="*/ 0 w 3536462"/>
              <a:gd name="connsiteY3" fmla="*/ 3851998 h 385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6462" h="3851998">
                <a:moveTo>
                  <a:pt x="0" y="0"/>
                </a:moveTo>
                <a:lnTo>
                  <a:pt x="3536462" y="0"/>
                </a:lnTo>
                <a:lnTo>
                  <a:pt x="3536462" y="3851998"/>
                </a:lnTo>
                <a:lnTo>
                  <a:pt x="0" y="38519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25" name="图片占位符 24">
            <a:extLst>
              <a:ext uri="{FF2B5EF4-FFF2-40B4-BE49-F238E27FC236}">
                <a16:creationId xmlns:a16="http://schemas.microsoft.com/office/drawing/2014/main" id="{4A1163D9-41F1-4402-9510-EFBA13FCD1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82438" y="1391559"/>
            <a:ext cx="3536462" cy="3851998"/>
          </a:xfrm>
          <a:custGeom>
            <a:avLst/>
            <a:gdLst>
              <a:gd name="connsiteX0" fmla="*/ 0 w 3536462"/>
              <a:gd name="connsiteY0" fmla="*/ 0 h 3851998"/>
              <a:gd name="connsiteX1" fmla="*/ 3536462 w 3536462"/>
              <a:gd name="connsiteY1" fmla="*/ 0 h 3851998"/>
              <a:gd name="connsiteX2" fmla="*/ 3536462 w 3536462"/>
              <a:gd name="connsiteY2" fmla="*/ 3851998 h 3851998"/>
              <a:gd name="connsiteX3" fmla="*/ 0 w 3536462"/>
              <a:gd name="connsiteY3" fmla="*/ 3851998 h 385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6462" h="3851998">
                <a:moveTo>
                  <a:pt x="0" y="0"/>
                </a:moveTo>
                <a:lnTo>
                  <a:pt x="3536462" y="0"/>
                </a:lnTo>
                <a:lnTo>
                  <a:pt x="3536462" y="3851998"/>
                </a:lnTo>
                <a:lnTo>
                  <a:pt x="0" y="38519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9" name="文本占位符 28">
            <a:extLst>
              <a:ext uri="{FF2B5EF4-FFF2-40B4-BE49-F238E27FC236}">
                <a16:creationId xmlns:a16="http://schemas.microsoft.com/office/drawing/2014/main" id="{E3F97AD1-03F9-4BBB-BA06-55A291F6E8B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7089" y="3354377"/>
            <a:ext cx="3489325" cy="1597001"/>
          </a:xfrm>
          <a:noFill/>
          <a:ln>
            <a:noFill/>
          </a:ln>
        </p:spPr>
        <p:txBody>
          <a:bodyPr wrap="square" lIns="0" tIns="0" rIns="0" bIns="0" rtlCol="0" anchor="t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lang="zh-CN" altLang="en-US" sz="4000" dirty="0" smtClean="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lvl="0" algn="ctr">
              <a:lnSpc>
                <a:spcPct val="130000"/>
              </a:lnSpc>
            </a:pPr>
            <a:r>
              <a:rPr lang="zh-CN" altLang="en-US" dirty="0"/>
              <a:t>在此输入</a:t>
            </a:r>
            <a:endParaRPr lang="en-US" altLang="zh-CN" dirty="0"/>
          </a:p>
          <a:p>
            <a:pPr marL="0" lvl="0" algn="ctr">
              <a:lnSpc>
                <a:spcPct val="130000"/>
              </a:lnSpc>
            </a:pPr>
            <a:r>
              <a:rPr lang="zh-CN" altLang="en-US" dirty="0"/>
              <a:t>段落标题</a:t>
            </a: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C080E1F-48D3-4F71-B65A-C7E89048424C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809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段2图式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4B64E06-B595-41F8-9794-85F49BA23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D5140-AAB5-45A1-9E71-7EB657649587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28D04C2-BB20-4E8C-9FE9-C3133F50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9944BE1-1B44-4DA2-8F77-B8491C5F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FF8528B-5C2E-45EC-B06D-60A7C560D7A2}"/>
              </a:ext>
            </a:extLst>
          </p:cNvPr>
          <p:cNvSpPr/>
          <p:nvPr userDrawn="1"/>
        </p:nvSpPr>
        <p:spPr>
          <a:xfrm>
            <a:off x="-7256" y="345937"/>
            <a:ext cx="384629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71BDD7A-D0A0-42A4-980A-8D592C4B7FDE}"/>
              </a:ext>
            </a:extLst>
          </p:cNvPr>
          <p:cNvSpPr/>
          <p:nvPr userDrawn="1"/>
        </p:nvSpPr>
        <p:spPr>
          <a:xfrm>
            <a:off x="413657" y="345937"/>
            <a:ext cx="108000" cy="5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2C831F6-20C2-4DE3-8AE2-F9AB46199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4279" y="434299"/>
            <a:ext cx="1793628" cy="447132"/>
          </a:xfrm>
          <a:prstGeom prst="rect">
            <a:avLst/>
          </a:prstGeom>
        </p:spPr>
      </p:pic>
      <p:sp>
        <p:nvSpPr>
          <p:cNvPr id="16" name="标题 1">
            <a:extLst>
              <a:ext uri="{FF2B5EF4-FFF2-40B4-BE49-F238E27FC236}">
                <a16:creationId xmlns:a16="http://schemas.microsoft.com/office/drawing/2014/main" id="{5A0CD4E4-57F5-432E-A91A-EB5E6A739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9233879" cy="66357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833D25C-BABE-46CD-AD58-592C126A6F0B}"/>
              </a:ext>
            </a:extLst>
          </p:cNvPr>
          <p:cNvSpPr txBox="1"/>
          <p:nvPr userDrawn="1"/>
        </p:nvSpPr>
        <p:spPr>
          <a:xfrm>
            <a:off x="667143" y="6369559"/>
            <a:ext cx="16851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1200" spc="300" dirty="0">
                <a:solidFill>
                  <a:schemeClr val="bg2">
                    <a:lumMod val="25000"/>
                    <a:alpha val="42000"/>
                  </a:schemeClr>
                </a:solidFill>
                <a:latin typeface="+mj-ea"/>
                <a:ea typeface="+mj-ea"/>
              </a:rPr>
              <a:t>学为人师行为世范</a:t>
            </a:r>
          </a:p>
        </p:txBody>
      </p:sp>
      <p:sp>
        <p:nvSpPr>
          <p:cNvPr id="24" name="图片占位符 23">
            <a:extLst>
              <a:ext uri="{FF2B5EF4-FFF2-40B4-BE49-F238E27FC236}">
                <a16:creationId xmlns:a16="http://schemas.microsoft.com/office/drawing/2014/main" id="{28655C2B-7BB5-455B-AF1F-95B9CFD1E4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400" y="1150574"/>
            <a:ext cx="2446215" cy="4983526"/>
          </a:xfrm>
          <a:custGeom>
            <a:avLst/>
            <a:gdLst>
              <a:gd name="connsiteX0" fmla="*/ 0 w 3536462"/>
              <a:gd name="connsiteY0" fmla="*/ 0 h 3851998"/>
              <a:gd name="connsiteX1" fmla="*/ 3536462 w 3536462"/>
              <a:gd name="connsiteY1" fmla="*/ 0 h 3851998"/>
              <a:gd name="connsiteX2" fmla="*/ 3536462 w 3536462"/>
              <a:gd name="connsiteY2" fmla="*/ 3851998 h 3851998"/>
              <a:gd name="connsiteX3" fmla="*/ 0 w 3536462"/>
              <a:gd name="connsiteY3" fmla="*/ 3851998 h 385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6462" h="3851998">
                <a:moveTo>
                  <a:pt x="0" y="0"/>
                </a:moveTo>
                <a:lnTo>
                  <a:pt x="3536462" y="0"/>
                </a:lnTo>
                <a:lnTo>
                  <a:pt x="3536462" y="3851998"/>
                </a:lnTo>
                <a:lnTo>
                  <a:pt x="0" y="38519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C080E1F-48D3-4F71-B65A-C7E89048424C}"/>
              </a:ext>
            </a:extLst>
          </p:cNvPr>
          <p:cNvCxnSpPr/>
          <p:nvPr userDrawn="1"/>
        </p:nvCxnSpPr>
        <p:spPr>
          <a:xfrm>
            <a:off x="660400" y="1016002"/>
            <a:ext cx="10858500" cy="0"/>
          </a:xfrm>
          <a:prstGeom prst="straightConnector1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图片占位符 23">
            <a:extLst>
              <a:ext uri="{FF2B5EF4-FFF2-40B4-BE49-F238E27FC236}">
                <a16:creationId xmlns:a16="http://schemas.microsoft.com/office/drawing/2014/main" id="{0684B9F4-C7F2-4C97-95FC-9450BA7ED5B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80861" y="1150574"/>
            <a:ext cx="2446215" cy="4983526"/>
          </a:xfrm>
          <a:custGeom>
            <a:avLst/>
            <a:gdLst>
              <a:gd name="connsiteX0" fmla="*/ 0 w 3536462"/>
              <a:gd name="connsiteY0" fmla="*/ 0 h 3851998"/>
              <a:gd name="connsiteX1" fmla="*/ 3536462 w 3536462"/>
              <a:gd name="connsiteY1" fmla="*/ 0 h 3851998"/>
              <a:gd name="connsiteX2" fmla="*/ 3536462 w 3536462"/>
              <a:gd name="connsiteY2" fmla="*/ 3851998 h 3851998"/>
              <a:gd name="connsiteX3" fmla="*/ 0 w 3536462"/>
              <a:gd name="connsiteY3" fmla="*/ 3851998 h 385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6462" h="3851998">
                <a:moveTo>
                  <a:pt x="0" y="0"/>
                </a:moveTo>
                <a:lnTo>
                  <a:pt x="3536462" y="0"/>
                </a:lnTo>
                <a:lnTo>
                  <a:pt x="3536462" y="3851998"/>
                </a:lnTo>
                <a:lnTo>
                  <a:pt x="0" y="38519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6156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D601FCC-BFB0-4819-97C8-DEE93457A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45937"/>
            <a:ext cx="10858500" cy="6635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8CC044-233B-4776-BAA8-92587970D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400" y="1130300"/>
            <a:ext cx="10858500" cy="5003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FF9253-51BD-4550-85D9-5C1E88D955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8BF95-A709-42B5-A927-12A4758FDB37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9FE989-3AC0-43AC-90F3-528AC0ECD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348669-8C8E-47B6-99B8-083E58422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2D1B2-A81C-44B8-9F41-403C7D1553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751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60" r:id="rId3"/>
    <p:sldLayoutId id="2147483650" r:id="rId4"/>
    <p:sldLayoutId id="2147483666" r:id="rId5"/>
    <p:sldLayoutId id="2147483665" r:id="rId6"/>
    <p:sldLayoutId id="2147483664" r:id="rId7"/>
    <p:sldLayoutId id="2147483662" r:id="rId8"/>
    <p:sldLayoutId id="2147483671" r:id="rId9"/>
    <p:sldLayoutId id="2147483672" r:id="rId10"/>
    <p:sldLayoutId id="2147483663" r:id="rId11"/>
    <p:sldLayoutId id="2147483670" r:id="rId12"/>
    <p:sldLayoutId id="2147483661" r:id="rId13"/>
    <p:sldLayoutId id="2147483667" r:id="rId14"/>
    <p:sldLayoutId id="2147483669" r:id="rId15"/>
    <p:sldLayoutId id="2147483678" r:id="rId16"/>
    <p:sldLayoutId id="2147483654" r:id="rId17"/>
    <p:sldLayoutId id="2147483673" r:id="rId18"/>
    <p:sldLayoutId id="2147483674" r:id="rId19"/>
    <p:sldLayoutId id="2147483675" r:id="rId20"/>
    <p:sldLayoutId id="2147483676" r:id="rId21"/>
    <p:sldLayoutId id="2147483659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 spc="3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 spc="3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spc="3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3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3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356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4">
          <p15:clr>
            <a:srgbClr val="F26B43"/>
          </p15:clr>
        </p15:guide>
        <p15:guide id="2" pos="3840">
          <p15:clr>
            <a:srgbClr val="F26B43"/>
          </p15:clr>
        </p15:guide>
        <p15:guide id="3" pos="192">
          <p15:clr>
            <a:srgbClr val="F26B43"/>
          </p15:clr>
        </p15:guide>
        <p15:guide id="4" pos="7488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472">
          <p15:clr>
            <a:srgbClr val="F26B43"/>
          </p15:clr>
        </p15:guide>
        <p15:guide id="7" orient="horz" pos="4104">
          <p15:clr>
            <a:srgbClr val="F26B43"/>
          </p15:clr>
        </p15:guide>
        <p15:guide id="8" orient="horz" pos="405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861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4">
          <p15:clr>
            <a:srgbClr val="F26B43"/>
          </p15:clr>
        </p15:guide>
        <p15:guide id="2" pos="3840">
          <p15:clr>
            <a:srgbClr val="F26B43"/>
          </p15:clr>
        </p15:guide>
        <p15:guide id="3" pos="192">
          <p15:clr>
            <a:srgbClr val="F26B43"/>
          </p15:clr>
        </p15:guide>
        <p15:guide id="4" pos="7488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472">
          <p15:clr>
            <a:srgbClr val="F26B43"/>
          </p15:clr>
        </p15:guide>
        <p15:guide id="7" orient="horz" pos="4104">
          <p15:clr>
            <a:srgbClr val="F26B43"/>
          </p15:clr>
        </p15:guide>
        <p15:guide id="8" orient="horz" pos="40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23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1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290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21EC69FC-1929-4F91-8366-810407967E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500" y="652597"/>
            <a:ext cx="5540306" cy="5528544"/>
          </a:xfrm>
          <a:prstGeom prst="rect">
            <a:avLst/>
          </a:prstGeom>
        </p:spPr>
      </p:pic>
      <p:sp>
        <p:nvSpPr>
          <p:cNvPr id="28" name="文本占位符 27">
            <a:extLst>
              <a:ext uri="{FF2B5EF4-FFF2-40B4-BE49-F238E27FC236}">
                <a16:creationId xmlns:a16="http://schemas.microsoft.com/office/drawing/2014/main" id="{CCDACD4C-1CA6-4E65-8D95-3D708C7F59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8310" y="1683300"/>
            <a:ext cx="9663733" cy="10364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altLang="zh-CN" sz="4800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Spherically Symmetric Fluid Simulations of Black Hole Accretion in Self-Interacting Dark Matter Halos</a:t>
            </a:r>
            <a:endParaRPr lang="zh-CN" altLang="en-US" sz="4800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B672632-0452-41F9-903E-CCBFC5D1D4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781" y="485366"/>
            <a:ext cx="2351964" cy="586319"/>
          </a:xfrm>
          <a:prstGeom prst="rect">
            <a:avLst/>
          </a:prstGeom>
        </p:spPr>
      </p:pic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F02FAD8C-9DE1-4C82-A97E-3FC46FEADB6D}"/>
              </a:ext>
            </a:extLst>
          </p:cNvPr>
          <p:cNvCxnSpPr/>
          <p:nvPr/>
        </p:nvCxnSpPr>
        <p:spPr>
          <a:xfrm>
            <a:off x="3549208" y="2712273"/>
            <a:ext cx="7287114" cy="0"/>
          </a:xfrm>
          <a:prstGeom prst="line">
            <a:avLst/>
          </a:prstGeom>
          <a:ln w="12700" cmpd="sng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副标题 2">
            <a:extLst>
              <a:ext uri="{FF2B5EF4-FFF2-40B4-BE49-F238E27FC236}">
                <a16:creationId xmlns:a16="http://schemas.microsoft.com/office/drawing/2014/main" id="{222081EC-0F6D-76FB-D468-BC3E204E7F2A}"/>
              </a:ext>
            </a:extLst>
          </p:cNvPr>
          <p:cNvSpPr txBox="1">
            <a:spLocks/>
          </p:cNvSpPr>
          <p:nvPr/>
        </p:nvSpPr>
        <p:spPr>
          <a:xfrm>
            <a:off x="1564391" y="2803349"/>
            <a:ext cx="9144000" cy="3228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Tan Chen (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陈坦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arXiv: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26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07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.02151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Collaborators: Meng Zhe, 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Bin Hu, </a:t>
            </a:r>
            <a:r>
              <a:rPr lang="en-US" altLang="zh-CN" sz="20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Bocheng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Zhu, Fan Zhou,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Liang Gao,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Rong-Gen Cai</a:t>
            </a:r>
          </a:p>
          <a:p>
            <a:pPr marL="0" marR="0" lvl="0" indent="0" algn="ctr" defTabSz="914400" rtl="0" eaLnBrk="1" fontAlgn="auto" latinLnBrk="0" hangingPunct="1">
              <a:lnSpc>
                <a:spcPts val="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July 6</a:t>
            </a:r>
            <a:r>
              <a:rPr lang="en-US" altLang="zh-CN" sz="2000" b="1" baseline="300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2026, Christchurch,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CosPA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2026</a:t>
            </a:r>
          </a:p>
          <a:p>
            <a:pPr marL="0" marR="0" lvl="0" indent="0" algn="ctr" defTabSz="914400" rtl="0" eaLnBrk="1" fontAlgn="auto" latinLnBrk="0" hangingPunct="1">
              <a:lnSpc>
                <a:spcPts val="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635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6B4FF-B9F2-B457-BC1C-BC8D879DD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EBA4BAE1-98AA-088B-C346-5AFDBA6FC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 accretion with NFW profile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C0678A0-C2D7-F001-D868-C5F299F19697}"/>
                  </a:ext>
                </a:extLst>
              </p:cNvPr>
              <p:cNvSpPr txBox="1"/>
              <p:nvPr/>
            </p:nvSpPr>
            <p:spPr>
              <a:xfrm>
                <a:off x="9315974" y="1062109"/>
                <a:ext cx="2280304" cy="23768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0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 Condition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NFW profile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1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𝟐𝟓</m:t>
                    </m:r>
                  </m:oMath>
                </a14:m>
                <a:endPara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zh-CN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𝐇𝐚𝐥𝐨</m:t>
                        </m:r>
                      </m:sub>
                    </m:sSub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sup>
                    </m:sSup>
                    <m:sSub>
                      <m:sSubPr>
                        <m:ctrlP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⊙</m:t>
                        </m:r>
                      </m:sub>
                    </m:sSub>
                  </m:oMath>
                </a14:m>
                <a:endParaRPr lang="en-US" altLang="zh-CN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𝝆</m:t>
                        </m:r>
                      </m:e>
                      <m:sub>
                        <m: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sub>
                    </m:sSub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𝟕</m:t>
                    </m:r>
                    <m:sSub>
                      <m:sSubPr>
                        <m:ctrlP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𝐌</m:t>
                        </m:r>
                      </m:e>
                      <m:sub>
                        <m:r>
                          <a:rPr lang="en-US" altLang="zh-CN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𝐬𝐮𝐧</m:t>
                        </m:r>
                      </m:sub>
                    </m:sSub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𝐩</m:t>
                    </m:r>
                    <m:sSup>
                      <m:sSupPr>
                        <m:ctrlP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𝐜</m:t>
                        </m:r>
                      </m:e>
                      <m:sup>
                        <m:r>
                          <a:rPr lang="en-US" altLang="zh-CN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altLang="zh-CN" b="1" kern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CN" b="1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sub>
                    </m:sSub>
                    <m:r>
                      <a:rPr lang="en-US" altLang="zh-CN" b="1" i="1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𝟎𝟑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𝐤𝐩𝐜</m:t>
                    </m:r>
                  </m:oMath>
                </a14:m>
                <a:endParaRPr lang="en-US" altLang="zh-CN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𝝈</m:t>
                    </m:r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𝟓𝟎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𝐜</m:t>
                    </m:r>
                    <m:sSup>
                      <m:sSupPr>
                        <m:ctrlP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r>
                          <a:rPr lang="en-US" altLang="zh-CN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𝐠</m:t>
                    </m:r>
                  </m:oMath>
                </a14:m>
                <a:endParaRPr lang="zh-CN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C0678A0-C2D7-F001-D868-C5F299F19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5974" y="1062109"/>
                <a:ext cx="2280304" cy="2376869"/>
              </a:xfrm>
              <a:prstGeom prst="rect">
                <a:avLst/>
              </a:prstGeom>
              <a:blipFill>
                <a:blip r:embed="rId2"/>
                <a:stretch>
                  <a:fillRect l="-6684" t="-2051" r="-1337" b="-43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8942EF1-21A4-2438-44D0-32D0D05A6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7AB3D48-BA4A-8F22-275E-AE60F7131A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E60C995-4CAA-8654-E349-4C369A12F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6" y="1126693"/>
            <a:ext cx="9209500" cy="34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98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BF23D-D9BA-7550-2FC3-D99AD9676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2E49E705-C8CF-ED69-7AA5-2CAE4AC5E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 accretion with NFW profile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EB0E746-174F-5BFA-1E1E-A5BD887E3EDD}"/>
                  </a:ext>
                </a:extLst>
              </p:cNvPr>
              <p:cNvSpPr txBox="1"/>
              <p:nvPr/>
            </p:nvSpPr>
            <p:spPr>
              <a:xfrm>
                <a:off x="9315974" y="1062109"/>
                <a:ext cx="2280304" cy="23768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0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 Condition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NFW profile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1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𝟐𝟓</m:t>
                    </m:r>
                  </m:oMath>
                </a14:m>
                <a:endPara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zh-CN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𝐇𝐚𝐥𝐨</m:t>
                        </m:r>
                      </m:sub>
                    </m:sSub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sup>
                    </m:sSup>
                    <m:sSub>
                      <m:sSubPr>
                        <m:ctrlP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⊙</m:t>
                        </m:r>
                      </m:sub>
                    </m:sSub>
                  </m:oMath>
                </a14:m>
                <a:endParaRPr lang="en-US" altLang="zh-CN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𝝆</m:t>
                        </m:r>
                      </m:e>
                      <m:sub>
                        <m: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sub>
                    </m:sSub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𝟕</m:t>
                    </m:r>
                    <m:sSub>
                      <m:sSubPr>
                        <m:ctrlP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𝐌</m:t>
                        </m:r>
                      </m:e>
                      <m:sub>
                        <m:r>
                          <a:rPr lang="en-US" altLang="zh-CN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𝐬𝐮𝐧</m:t>
                        </m:r>
                      </m:sub>
                    </m:sSub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𝐩</m:t>
                    </m:r>
                    <m:sSup>
                      <m:sSupPr>
                        <m:ctrlP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𝐜</m:t>
                        </m:r>
                      </m:e>
                      <m:sup>
                        <m:r>
                          <a:rPr lang="en-US" altLang="zh-CN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altLang="zh-CN" b="1" kern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CN" b="1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sub>
                    </m:sSub>
                    <m:r>
                      <a:rPr lang="en-US" altLang="zh-CN" b="1" i="1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𝟎𝟑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𝐤𝐩𝐜</m:t>
                    </m:r>
                  </m:oMath>
                </a14:m>
                <a:endParaRPr lang="en-US" altLang="zh-CN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𝝈</m:t>
                    </m:r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𝟓𝟎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𝐜</m:t>
                    </m:r>
                    <m:sSup>
                      <m:sSupPr>
                        <m:ctrlP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r>
                          <a:rPr lang="en-US" altLang="zh-CN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𝐠</m:t>
                    </m:r>
                  </m:oMath>
                </a14:m>
                <a:endParaRPr lang="zh-CN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C0678A0-C2D7-F001-D868-C5F299F19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5974" y="1062109"/>
                <a:ext cx="2280304" cy="2376869"/>
              </a:xfrm>
              <a:prstGeom prst="rect">
                <a:avLst/>
              </a:prstGeom>
              <a:blipFill>
                <a:blip r:embed="rId2"/>
                <a:stretch>
                  <a:fillRect l="-6684" t="-2051" r="-1337" b="-43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0F7351F-67C0-78D1-F810-2CF8046A0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306FBDD-6D7E-56E3-77F8-56D97E5D50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09A9EC8-13ED-F4A5-56B4-4E607166F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6" y="1126693"/>
            <a:ext cx="9209500" cy="34453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C2FF696-2496-9EB1-DBF8-93BFCE346D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6" y="3156620"/>
            <a:ext cx="12023272" cy="306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6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2B0F7-C1A9-C7B2-DF2D-9C6656867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A151454-BC46-6DFB-1ACE-FEA20755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528" y="1141310"/>
            <a:ext cx="9894279" cy="3659256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81C6B8C4-E711-E78B-49CA-EFA856765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conduction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2D23623-DF18-2CAE-DFBE-15F0C1E19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CFA0D83A-F865-2D94-9AF9-4D478B008A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2032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8EC6C-5533-F171-B878-0E653AA6E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540F09B-5367-96B4-5DD9-39C108C49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528" y="1141310"/>
            <a:ext cx="9894279" cy="3659256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89CBE17C-76B2-00DB-3442-8F201A802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conduction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535016B-2B6A-7C39-E65E-73DE4E345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2CD0BFC3-B73D-80C5-7406-D3B38C3E10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27463DF-9FDD-3EEB-0C33-C35FD9AFE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14" y="3276600"/>
            <a:ext cx="11919857" cy="300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8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73FD3FA-4151-84AB-DC87-873001217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296DB579-03EC-765A-254B-44A8090F8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Dependence on initial black-hole mass</a:t>
            </a:r>
            <a:endParaRPr lang="zh-CN" altLang="en-US" dirty="0"/>
          </a:p>
        </p:txBody>
      </p:sp>
      <p:pic>
        <p:nvPicPr>
          <p:cNvPr id="7" name="内容占位符 9">
            <a:extLst>
              <a:ext uri="{FF2B5EF4-FFF2-40B4-BE49-F238E27FC236}">
                <a16:creationId xmlns:a16="http://schemas.microsoft.com/office/drawing/2014/main" id="{41F3BDCF-F9CF-4530-481C-68F1141AE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978" y="1212930"/>
            <a:ext cx="11708494" cy="297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93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C9ECA-109C-7646-8C08-576E2B1F8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70D88F4-02B8-0B0A-A2CC-BA0E787C0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BBB9AD84-50FE-03E9-FFAA-2DFB2B992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Dependence on cross section</a:t>
            </a:r>
            <a:endParaRPr lang="zh-CN" altLang="en-US" dirty="0"/>
          </a:p>
        </p:txBody>
      </p:sp>
      <p:pic>
        <p:nvPicPr>
          <p:cNvPr id="10" name="内容占位符 9">
            <a:extLst>
              <a:ext uri="{FF2B5EF4-FFF2-40B4-BE49-F238E27FC236}">
                <a16:creationId xmlns:a16="http://schemas.microsoft.com/office/drawing/2014/main" id="{E774DD88-CEA5-4678-C1C5-A0EEF125F6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978" y="1212930"/>
            <a:ext cx="11708494" cy="297262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A33D2D0-BB62-EFD5-33A6-448C8C975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28" y="2305040"/>
            <a:ext cx="11733018" cy="294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5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73A34-B286-37E5-B0EF-1D8BE9F9A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9">
            <a:extLst>
              <a:ext uri="{FF2B5EF4-FFF2-40B4-BE49-F238E27FC236}">
                <a16:creationId xmlns:a16="http://schemas.microsoft.com/office/drawing/2014/main" id="{CF03054D-A4BD-FB08-C52F-1A3E237CB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978" y="1212930"/>
            <a:ext cx="11708494" cy="2972623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DFD35EB-07F4-9C2C-F0AA-83BE80FB4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CDB57426-E174-4E15-E6C3-8C6CC8D50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Dependence on inner density slope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4B8B12-E1C4-DAB8-4A98-238F54E52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28" y="2305040"/>
            <a:ext cx="11733018" cy="294414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1DA3481-92C5-571D-4A1F-372BD7FA8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28" y="3055258"/>
            <a:ext cx="11733018" cy="295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23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9863B-DA2E-9E70-6929-C306F26AD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0074D2A-DF14-6FF1-14E5-3FDFD6410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443" y="1065009"/>
            <a:ext cx="8587108" cy="3279742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54BDBBC-62BC-F105-82BE-CF09F2668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41BE01AD-6165-37D0-54A0-2AD97FF69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Dependence on initial black-hole mass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94024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A46B9-525C-4B33-FFC0-3C44F74A6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2FB68D4-F16C-D0C3-0B26-33EA9C780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3242" y="1065009"/>
            <a:ext cx="8589510" cy="3279742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9B416D4-E84D-B1B8-F100-C88F979D5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30F84134-5CCE-749C-E753-5E6C9528D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Dependence on cross section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347B568-FF90-1AE5-F4F3-EBBF5F3D6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143" y="1789129"/>
            <a:ext cx="8718622" cy="328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1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E8FC4-0DFF-A83B-DD4D-18CF5CF11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F059DD3-270F-BC5D-9F73-627419380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3242" y="1065009"/>
            <a:ext cx="8589510" cy="3279742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55A2D30-D93E-339E-13E6-6ACBFE60E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19</a:t>
            </a:fld>
            <a:endParaRPr lang="zh-CN" altLang="en-US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3563D3A1-AD09-95DF-EFC0-89CB9E03D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Dependence on inner density slope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9E870AC-A8D4-C24F-4D89-A4AF0A67C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143" y="1789129"/>
            <a:ext cx="8718622" cy="32891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96BE3B7-E909-7BE7-B1EE-12BC15E6A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153" y="2641004"/>
            <a:ext cx="8664611" cy="327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9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5BD0B-3855-29D9-2592-2469A55A0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EC8FECD3-EF0B-4D01-DBEF-E50B1787C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SIDM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72181C9-3BE8-73B6-1B4C-F2EF71973DAC}"/>
              </a:ext>
            </a:extLst>
          </p:cNvPr>
          <p:cNvSpPr txBox="1"/>
          <p:nvPr/>
        </p:nvSpPr>
        <p:spPr>
          <a:xfrm>
            <a:off x="10441689" y="2312147"/>
            <a:ext cx="735779" cy="4045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CDM</a:t>
            </a:r>
            <a:endParaRPr lang="zh-CN" altLang="en-US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75DCD95-2D5C-0D92-3737-EDA2387716FB}"/>
              </a:ext>
            </a:extLst>
          </p:cNvPr>
          <p:cNvSpPr txBox="1"/>
          <p:nvPr/>
        </p:nvSpPr>
        <p:spPr>
          <a:xfrm>
            <a:off x="877796" y="2311691"/>
            <a:ext cx="804707" cy="4045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kern="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SIDM</a:t>
            </a:r>
            <a:endParaRPr lang="zh-CN" altLang="en-US" sz="2400" b="1" kern="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FB109C4-358B-697A-8DEC-CC5DBE9C0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F522041-F974-3B3E-D559-F961F82B81BF}"/>
              </a:ext>
            </a:extLst>
          </p:cNvPr>
          <p:cNvSpPr txBox="1"/>
          <p:nvPr/>
        </p:nvSpPr>
        <p:spPr>
          <a:xfrm>
            <a:off x="9997766" y="2836859"/>
            <a:ext cx="1826901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Collisionless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Triaxial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FE7BBC0-B6D1-B13E-5D6D-9BF0142D1A26}"/>
              </a:ext>
            </a:extLst>
          </p:cNvPr>
          <p:cNvSpPr txBox="1"/>
          <p:nvPr/>
        </p:nvSpPr>
        <p:spPr>
          <a:xfrm>
            <a:off x="583501" y="2831416"/>
            <a:ext cx="2309922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Collisional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Spherical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2D53B03B-D2F6-5C3B-E41B-2C422F452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313" y="1129690"/>
            <a:ext cx="7434943" cy="241364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9C7B46E-B028-160F-1150-BBF1BBF6C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904" y="3777471"/>
            <a:ext cx="7016798" cy="2392438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23CA4124-2D7D-613C-BE46-C1AF69C9DE12}"/>
              </a:ext>
            </a:extLst>
          </p:cNvPr>
          <p:cNvSpPr txBox="1"/>
          <p:nvPr/>
        </p:nvSpPr>
        <p:spPr>
          <a:xfrm>
            <a:off x="7320195" y="6202461"/>
            <a:ext cx="3255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Tulin &amp; Yu, Phys. Rept., 2018</a:t>
            </a:r>
            <a:endParaRPr lang="zh-CN" altLang="en-US" sz="1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617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4376" y="133382"/>
            <a:ext cx="10963542" cy="974148"/>
          </a:xfrm>
        </p:spPr>
        <p:txBody>
          <a:bodyPr>
            <a:normAutofit/>
          </a:bodyPr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&amp; Outlook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846745" y="1164298"/>
            <a:ext cx="10515600" cy="4475450"/>
          </a:xfrm>
        </p:spPr>
        <p:txBody>
          <a:bodyPr>
            <a:noAutofit/>
          </a:bodyPr>
          <a:lstStyle/>
          <a:p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We investigate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black hole accretion in SIDM halos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using a self-gravitating fluid model with thermal conduction.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We develop a robust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one-dimensional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spherically symmetric hydrodynamic code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based on an operator-splitting finite-volume method.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We find an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SIS-like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environment facilitates rapid accretion. Larger initial black hole masses, steeper density profiles, and higher scattering cross-sections significantly enhance the accretion rate.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000" spc="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000" spc="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We are currently working on extensions that include </a:t>
            </a:r>
            <a:r>
              <a:rPr lang="en-US" altLang="zh-CN" sz="2000" spc="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baryonic physics, angular momentum</a:t>
            </a:r>
            <a:r>
              <a:rPr lang="en-US" altLang="zh-CN" sz="2000" spc="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and comparison with SIDM </a:t>
            </a:r>
            <a:r>
              <a:rPr lang="en-US" altLang="zh-CN" sz="2000" spc="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N-body simulations</a:t>
            </a:r>
            <a:r>
              <a:rPr lang="en-US" altLang="zh-CN" sz="2000" spc="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61A2-D374-4767-B0F9-471D7FF38181}" type="slidenum">
              <a:rPr lang="zh-CN" altLang="en-US" smtClean="0"/>
              <a:t>20</a:t>
            </a:fld>
            <a:r>
              <a:rPr lang="en-US" altLang="zh-CN" dirty="0">
                <a:solidFill>
                  <a:prstClr val="black">
                    <a:tint val="75000"/>
                  </a:prstClr>
                </a:solidFill>
              </a:rPr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62969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-6351" y="-24384"/>
            <a:ext cx="12192000" cy="669950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" y="-24384"/>
            <a:ext cx="12191998" cy="688238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31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40046" y="2065624"/>
            <a:ext cx="1642185" cy="409379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25538" y="2866000"/>
            <a:ext cx="10858501" cy="9448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6000" spc="300" dirty="0">
                <a:solidFill>
                  <a:schemeClr val="bg1"/>
                </a:solidFill>
                <a:latin typeface="启功字体简体" panose="03000509000000000000" pitchFamily="65" charset="-122"/>
                <a:ea typeface="启功字体简体" panose="03000509000000000000" pitchFamily="65" charset="-122"/>
              </a:rPr>
              <a:t>Thanks!</a:t>
            </a:r>
            <a:endParaRPr lang="zh-CN" altLang="en-US" sz="6000" spc="300" dirty="0">
              <a:solidFill>
                <a:schemeClr val="bg1"/>
              </a:solidFill>
              <a:latin typeface="启功字体简体" panose="03000509000000000000" pitchFamily="65" charset="-122"/>
              <a:ea typeface="启功字体简体" panose="03000509000000000000" pitchFamily="65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60398" y="5672068"/>
            <a:ext cx="10858501" cy="156966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9600" dirty="0">
                <a:gradFill>
                  <a:gsLst>
                    <a:gs pos="10000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0">
                      <a:schemeClr val="bg1">
                        <a:alpha val="4000"/>
                      </a:schemeClr>
                    </a:gs>
                  </a:gsLst>
                  <a:lin ang="5400000" scaled="0"/>
                </a:gradFill>
                <a:latin typeface="启功字体简体" panose="03000509000000000000" pitchFamily="65" charset="-122"/>
                <a:ea typeface="启功字体简体" panose="03000509000000000000" pitchFamily="65" charset="-122"/>
              </a:rPr>
              <a:t>学为人师  行为世范</a:t>
            </a:r>
          </a:p>
        </p:txBody>
      </p:sp>
      <p:cxnSp>
        <p:nvCxnSpPr>
          <p:cNvPr id="81" name="直接连接符 80"/>
          <p:cNvCxnSpPr/>
          <p:nvPr/>
        </p:nvCxnSpPr>
        <p:spPr>
          <a:xfrm>
            <a:off x="725539" y="3915692"/>
            <a:ext cx="10858500" cy="0"/>
          </a:xfrm>
          <a:prstGeom prst="line">
            <a:avLst/>
          </a:prstGeom>
          <a:ln w="9525" cmpd="sng">
            <a:gradFill>
              <a:gsLst>
                <a:gs pos="50000">
                  <a:srgbClr val="F3F8FF">
                    <a:alpha val="77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图片 84"/>
          <p:cNvPicPr>
            <a:picLocks noChangeAspect="1"/>
          </p:cNvPicPr>
          <p:nvPr/>
        </p:nvPicPr>
        <p:blipFill rotWithShape="1">
          <a:blip r:embed="rId4" cstate="email"/>
          <a:srcRect l="6610" b="12305"/>
          <a:stretch>
            <a:fillRect/>
          </a:stretch>
        </p:blipFill>
        <p:spPr>
          <a:xfrm flipV="1">
            <a:off x="14873" y="-15231"/>
            <a:ext cx="6018099" cy="1518363"/>
          </a:xfrm>
          <a:prstGeom prst="rect">
            <a:avLst/>
          </a:prstGeom>
        </p:spPr>
      </p:pic>
      <p:pic>
        <p:nvPicPr>
          <p:cNvPr id="87" name="图片 86"/>
          <p:cNvPicPr>
            <a:picLocks noChangeAspect="1"/>
          </p:cNvPicPr>
          <p:nvPr/>
        </p:nvPicPr>
        <p:blipFill rotWithShape="1">
          <a:blip r:embed="rId4" cstate="email"/>
          <a:srcRect l="6610" b="12305"/>
          <a:stretch>
            <a:fillRect/>
          </a:stretch>
        </p:blipFill>
        <p:spPr>
          <a:xfrm flipH="1" flipV="1">
            <a:off x="6154789" y="-15231"/>
            <a:ext cx="6018099" cy="151836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EA9D8216-2B79-3323-3574-C982B56DA2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9451" y="2113757"/>
            <a:ext cx="3607628" cy="3145971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43A19E68-2327-067F-52E6-8DC850E5A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SIDM </a:t>
            </a:r>
            <a:r>
              <a:rPr lang="en-US" altLang="zh-CN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01E9E41-3D65-3EA9-5D1F-D3A5BB843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755" y="1808516"/>
            <a:ext cx="4506250" cy="356507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0C73A77-1D09-D4EB-84EC-A0B93B2680B7}"/>
              </a:ext>
            </a:extLst>
          </p:cNvPr>
          <p:cNvSpPr txBox="1"/>
          <p:nvPr/>
        </p:nvSpPr>
        <p:spPr>
          <a:xfrm>
            <a:off x="7797314" y="1513721"/>
            <a:ext cx="2792431" cy="4045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Gravothermal Model</a:t>
            </a:r>
            <a:endParaRPr lang="zh-CN" altLang="en-US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4EA91D7-AE32-1733-E50F-23370BED9AA2}"/>
              </a:ext>
            </a:extLst>
          </p:cNvPr>
          <p:cNvSpPr/>
          <p:nvPr/>
        </p:nvSpPr>
        <p:spPr>
          <a:xfrm>
            <a:off x="8460173" y="5455229"/>
            <a:ext cx="19636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Balberg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2002,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ApJ</a:t>
            </a:r>
            <a:endParaRPr lang="zh-CN" altLang="en-US" sz="140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780B276-6EB2-50CF-2D81-7FD7896EDB0B}"/>
              </a:ext>
            </a:extLst>
          </p:cNvPr>
          <p:cNvSpPr/>
          <p:nvPr/>
        </p:nvSpPr>
        <p:spPr>
          <a:xfrm>
            <a:off x="2934423" y="5455229"/>
            <a:ext cx="18271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 et al., JCAP, 2025</a:t>
            </a:r>
            <a:endParaRPr lang="zh-CN" altLang="en-US" sz="14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4021F68-5FB6-9668-416A-1AE8BCF6FE70}"/>
              </a:ext>
            </a:extLst>
          </p:cNvPr>
          <p:cNvSpPr txBox="1"/>
          <p:nvPr/>
        </p:nvSpPr>
        <p:spPr>
          <a:xfrm>
            <a:off x="2211296" y="1513721"/>
            <a:ext cx="2872581" cy="4045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kern="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SIDM Halo Evolution</a:t>
            </a:r>
            <a:endParaRPr lang="zh-CN" altLang="en-US" sz="2400" b="1" kern="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FF69F02-9557-BBE4-65B3-F5019A743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22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653CCD5-104D-CF38-A1F7-A998307A2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3808" y="2113756"/>
            <a:ext cx="5247537" cy="363582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6C4F37C-451F-CFF5-9356-8EFBC2B5687F}"/>
              </a:ext>
            </a:extLst>
          </p:cNvPr>
          <p:cNvSpPr txBox="1"/>
          <p:nvPr/>
        </p:nvSpPr>
        <p:spPr>
          <a:xfrm>
            <a:off x="8510023" y="5791195"/>
            <a:ext cx="26670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Feng et al. 2025, arXiv</a:t>
            </a:r>
            <a:endParaRPr lang="zh-CN" altLang="en-US" sz="1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77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2B511-A4E3-FB7A-E5DF-7DFF2045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A62F304-B64E-FA35-9FD8-C1F7E1564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 hole accretion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8A3D7B3-5353-3264-9677-A8F0E9577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18" y="1259583"/>
            <a:ext cx="6245306" cy="346165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A6D26D5-9708-A733-2DF9-E8752459E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557" y="1607926"/>
            <a:ext cx="6591300" cy="12122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F896940-B4A5-D9B2-5D5D-79B53023DD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5557" y="2820152"/>
            <a:ext cx="6591300" cy="3136480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8B0AB98-769D-A198-87F0-07013C3D7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23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958CFB5-C79A-54E9-AD83-8901C1E277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6809" y="2916978"/>
            <a:ext cx="4448795" cy="314368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D2BA61D-A0F6-F000-06D7-99DE2EC7D1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0127" y="2241081"/>
            <a:ext cx="4990098" cy="340234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7E09C4F-119D-3A06-AB9C-7BC320102E6A}"/>
              </a:ext>
            </a:extLst>
          </p:cNvPr>
          <p:cNvSpPr txBox="1"/>
          <p:nvPr/>
        </p:nvSpPr>
        <p:spPr>
          <a:xfrm>
            <a:off x="8903651" y="5752889"/>
            <a:ext cx="26670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Feng et al. 2025, arXiv</a:t>
            </a:r>
            <a:endParaRPr lang="zh-CN" altLang="en-US" sz="1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00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6B03F-BE34-4EE7-158E-E9EA25964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8244746-289D-E3FE-404F-68A46CF90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Bondi accretion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3D24C89-6930-DA17-2A61-17B939335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72" y="1665514"/>
            <a:ext cx="4506250" cy="356507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A32287D-B7ED-779D-3052-5F6C8D29D6A9}"/>
              </a:ext>
            </a:extLst>
          </p:cNvPr>
          <p:cNvSpPr txBox="1"/>
          <p:nvPr/>
        </p:nvSpPr>
        <p:spPr>
          <a:xfrm>
            <a:off x="1853714" y="1665514"/>
            <a:ext cx="3206840" cy="4045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Bondi accretion formula</a:t>
            </a:r>
            <a:endParaRPr lang="zh-CN" altLang="en-US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BE42484-9E92-3F87-488B-C3B1F90EE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564" y="2387244"/>
            <a:ext cx="2112123" cy="656755"/>
          </a:xfrm>
          <a:prstGeom prst="rect">
            <a:avLst/>
          </a:prstGeom>
        </p:spPr>
      </p:pic>
      <p:pic>
        <p:nvPicPr>
          <p:cNvPr id="14" name="内容占位符 13">
            <a:extLst>
              <a:ext uri="{FF2B5EF4-FFF2-40B4-BE49-F238E27FC236}">
                <a16:creationId xmlns:a16="http://schemas.microsoft.com/office/drawing/2014/main" id="{ED7AA588-5AFD-136A-3FAF-D9BE5C20AB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24434" y="3428753"/>
            <a:ext cx="2921838" cy="70508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7B1D3AC-9412-4172-2EF4-91CC81A12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7286" y="4909678"/>
            <a:ext cx="1003127" cy="64181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02D419C-CC80-0E50-6902-351D795538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4411" y="4159440"/>
            <a:ext cx="886002" cy="42374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CC1EDE30-9E1F-9F60-89AF-9321B1C1229E}"/>
              </a:ext>
            </a:extLst>
          </p:cNvPr>
          <p:cNvSpPr txBox="1"/>
          <p:nvPr/>
        </p:nvSpPr>
        <p:spPr>
          <a:xfrm>
            <a:off x="6930066" y="3448049"/>
            <a:ext cx="2358931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mean free path region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39A555A-9B6A-8D02-24D9-3B5486FCFD1E}"/>
              </a:ext>
            </a:extLst>
          </p:cNvPr>
          <p:cNvSpPr txBox="1"/>
          <p:nvPr/>
        </p:nvSpPr>
        <p:spPr>
          <a:xfrm>
            <a:off x="573678" y="2654483"/>
            <a:ext cx="2358931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Steady</a:t>
            </a: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accretion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BD88B4D-5EAE-581F-D230-815B91D72F4B}"/>
              </a:ext>
            </a:extLst>
          </p:cNvPr>
          <p:cNvSpPr txBox="1"/>
          <p:nvPr/>
        </p:nvSpPr>
        <p:spPr>
          <a:xfrm>
            <a:off x="400580" y="3623441"/>
            <a:ext cx="2358931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Hydrostatic</a:t>
            </a: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equilibrium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15FD29B-028A-BE24-9008-02D1AB3083F5}"/>
              </a:ext>
            </a:extLst>
          </p:cNvPr>
          <p:cNvSpPr txBox="1"/>
          <p:nvPr/>
        </p:nvSpPr>
        <p:spPr>
          <a:xfrm>
            <a:off x="1035675" y="5095740"/>
            <a:ext cx="2358931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Bondi radius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0FF9FBC-B7E5-952D-F6BA-FC28B551EC75}"/>
              </a:ext>
            </a:extLst>
          </p:cNvPr>
          <p:cNvSpPr txBox="1"/>
          <p:nvPr/>
        </p:nvSpPr>
        <p:spPr>
          <a:xfrm>
            <a:off x="1115480" y="4193683"/>
            <a:ext cx="1160583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Sonic point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5C86029-3282-2242-02C4-4C0E796EBC95}"/>
              </a:ext>
            </a:extLst>
          </p:cNvPr>
          <p:cNvSpPr txBox="1"/>
          <p:nvPr/>
        </p:nvSpPr>
        <p:spPr>
          <a:xfrm>
            <a:off x="943700" y="5719300"/>
            <a:ext cx="2358931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Bondi accretion speed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6D68476-00AC-F9E3-A770-128891A75AEB}"/>
                  </a:ext>
                </a:extLst>
              </p:cNvPr>
              <p:cNvSpPr txBox="1"/>
              <p:nvPr/>
            </p:nvSpPr>
            <p:spPr>
              <a:xfrm>
                <a:off x="3105150" y="5680142"/>
                <a:ext cx="1648143" cy="3810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</m:ctrlPr>
                        </m:accPr>
                        <m:e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𝑀</m:t>
                          </m:r>
                        </m:e>
                      </m:acc>
                      <m:r>
                        <a:rPr lang="en-US" altLang="zh-CN" sz="20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启功字体简体" panose="03000509000000000000" pitchFamily="65" charset="-122"/>
                        </a:rPr>
                        <m:t>=4</m:t>
                      </m:r>
                      <m:r>
                        <a:rPr lang="en-US" altLang="zh-CN" sz="20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启功字体简体" panose="03000509000000000000" pitchFamily="65" charset="-122"/>
                        </a:rPr>
                        <m:t>𝜋</m:t>
                      </m:r>
                      <m:sSubSup>
                        <m:sSubSupPr>
                          <m:ctrlP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</m:ctrlPr>
                        </m:sSubSupPr>
                        <m:e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𝑠</m:t>
                          </m:r>
                        </m:sub>
                        <m:sup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</m:ctrlPr>
                        </m:sSubPr>
                        <m:e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𝜌</m:t>
                          </m:r>
                        </m:e>
                        <m:sub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𝑠</m:t>
                          </m:r>
                        </m:sub>
                      </m:sSub>
                      <m:sSub>
                        <m:sSubPr>
                          <m:ctrlP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</m:ctrlPr>
                        </m:sSubPr>
                        <m:e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zh-CN" altLang="en-US" sz="20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启功字体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6D68476-00AC-F9E3-A770-128891A75A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150" y="5680142"/>
                <a:ext cx="1648143" cy="3810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5DC2652-FDB5-69CA-3190-15950591A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24</a:t>
            </a:fld>
            <a:endParaRPr lang="zh-CN" altLang="en-US"/>
          </a:p>
        </p:txBody>
      </p:sp>
      <p:sp>
        <p:nvSpPr>
          <p:cNvPr id="5" name="箭头: 下 4">
            <a:extLst>
              <a:ext uri="{FF2B5EF4-FFF2-40B4-BE49-F238E27FC236}">
                <a16:creationId xmlns:a16="http://schemas.microsoft.com/office/drawing/2014/main" id="{F2D5E9B3-E5B3-C952-C994-7B683821FB79}"/>
              </a:ext>
            </a:extLst>
          </p:cNvPr>
          <p:cNvSpPr/>
          <p:nvPr/>
        </p:nvSpPr>
        <p:spPr>
          <a:xfrm>
            <a:off x="3733800" y="4659086"/>
            <a:ext cx="239486" cy="25059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7A86E79-6C0E-14CE-AFE3-702259E33494}"/>
              </a:ext>
            </a:extLst>
          </p:cNvPr>
          <p:cNvSpPr/>
          <p:nvPr/>
        </p:nvSpPr>
        <p:spPr>
          <a:xfrm>
            <a:off x="8451645" y="5365429"/>
            <a:ext cx="18271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 et al., JCAP, 2025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1501582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4D6BE-12A5-935C-C37D-3D78AC1D8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457EB13A-5716-A8D6-E02D-5644B7756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Shortcomings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70A18E1-522D-90B9-CA57-08B763DB367E}"/>
              </a:ext>
            </a:extLst>
          </p:cNvPr>
          <p:cNvSpPr txBox="1"/>
          <p:nvPr/>
        </p:nvSpPr>
        <p:spPr>
          <a:xfrm>
            <a:off x="833207" y="2601242"/>
            <a:ext cx="4342664" cy="4045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Bondi accretion for NFW profile</a:t>
            </a:r>
            <a:endParaRPr lang="zh-CN" altLang="en-US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7CCF9014-2FB2-EDCB-779C-20368ED82A80}"/>
                  </a:ext>
                </a:extLst>
              </p:cNvPr>
              <p:cNvSpPr txBox="1"/>
              <p:nvPr/>
            </p:nvSpPr>
            <p:spPr>
              <a:xfrm>
                <a:off x="6337792" y="1191657"/>
                <a:ext cx="1648143" cy="3810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</m:ctrlPr>
                        </m:accPr>
                        <m:e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𝑀</m:t>
                          </m:r>
                        </m:e>
                      </m:acc>
                      <m:r>
                        <a:rPr lang="en-US" altLang="zh-CN" sz="20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启功字体简体" panose="03000509000000000000" pitchFamily="65" charset="-122"/>
                        </a:rPr>
                        <m:t>=4</m:t>
                      </m:r>
                      <m:r>
                        <a:rPr lang="en-US" altLang="zh-CN" sz="20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启功字体简体" panose="03000509000000000000" pitchFamily="65" charset="-122"/>
                        </a:rPr>
                        <m:t>𝜋</m:t>
                      </m:r>
                      <m:sSubSup>
                        <m:sSubSupPr>
                          <m:ctrlP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</m:ctrlPr>
                        </m:sSubSupPr>
                        <m:e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𝑠</m:t>
                          </m:r>
                        </m:sub>
                        <m:sup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</m:ctrlPr>
                        </m:sSubPr>
                        <m:e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𝜌</m:t>
                          </m:r>
                        </m:e>
                        <m:sub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𝑠</m:t>
                          </m:r>
                        </m:sub>
                      </m:sSub>
                      <m:sSub>
                        <m:sSubPr>
                          <m:ctrlP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</m:ctrlPr>
                        </m:sSubPr>
                        <m:e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000" b="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启功字体简体" panose="03000509000000000000" pitchFamily="65" charset="-122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zh-CN" altLang="en-US" sz="20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启功字体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7CCF9014-2FB2-EDCB-779C-20368ED82A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792" y="1191657"/>
                <a:ext cx="1648143" cy="3810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7F2156E3-C88E-6FEB-AA03-0FE00E21E170}"/>
              </a:ext>
            </a:extLst>
          </p:cNvPr>
          <p:cNvSpPr txBox="1"/>
          <p:nvPr/>
        </p:nvSpPr>
        <p:spPr>
          <a:xfrm>
            <a:off x="6416095" y="2601242"/>
            <a:ext cx="4016421" cy="4045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Bondi accretion for SIS profile</a:t>
            </a:r>
            <a:endParaRPr lang="zh-CN" altLang="en-US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43C81F3-A0D9-084D-9812-2FFD8F8D8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99" y="1754804"/>
            <a:ext cx="1003127" cy="64181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C23D57A9-45CD-49B1-C1D0-6D28D4E824E7}"/>
              </a:ext>
            </a:extLst>
          </p:cNvPr>
          <p:cNvSpPr txBox="1"/>
          <p:nvPr/>
        </p:nvSpPr>
        <p:spPr>
          <a:xfrm>
            <a:off x="1485461" y="3221250"/>
            <a:ext cx="3450654" cy="216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Requirements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Steady condition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conduction</a:t>
            </a:r>
            <a:br>
              <a:rPr lang="en-US" altLang="zh-CN" dirty="0">
                <a:solidFill>
                  <a:srgbClr val="FF0000"/>
                </a:solidFill>
              </a:rPr>
            </a:br>
            <a:br>
              <a:rPr lang="en-US" altLang="zh-CN" dirty="0">
                <a:solidFill>
                  <a:srgbClr val="FF0000"/>
                </a:solidFill>
              </a:rPr>
            </a:b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BE30FE5-D858-8D42-6E16-1A433940F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438" y="4769751"/>
            <a:ext cx="3294707" cy="8965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02BFD3C-2235-BBB2-59E4-0EEB26F9CE22}"/>
                  </a:ext>
                </a:extLst>
              </p:cNvPr>
              <p:cNvSpPr txBox="1"/>
              <p:nvPr/>
            </p:nvSpPr>
            <p:spPr>
              <a:xfrm>
                <a:off x="7569571" y="4879557"/>
                <a:ext cx="1657120" cy="666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kern="0" smtClean="0">
                            <a:latin typeface="Cambria Math" panose="02040503050406030204" pitchFamily="18" charset="0"/>
                            <a:ea typeface="启功字体简体" panose="03000509000000000000" pitchFamily="65" charset="-122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zh-CN" sz="2400" i="1" kern="0" smtClean="0">
                                <a:latin typeface="Cambria Math" panose="02040503050406030204" pitchFamily="18" charset="0"/>
                                <a:ea typeface="启功字体简体" panose="03000509000000000000" pitchFamily="65" charset="-122"/>
                              </a:rPr>
                            </m:ctrlPr>
                          </m:accPr>
                          <m:e>
                            <m:r>
                              <a:rPr lang="en-US" altLang="zh-CN" sz="2400" b="0" i="1" kern="0">
                                <a:latin typeface="Cambria Math" panose="02040503050406030204" pitchFamily="18" charset="0"/>
                                <a:ea typeface="启功字体简体" panose="03000509000000000000" pitchFamily="65" charset="-122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altLang="zh-CN" sz="2400" b="0" i="0" kern="0" smtClean="0">
                            <a:latin typeface="Cambria Math" panose="02040503050406030204" pitchFamily="18" charset="0"/>
                            <a:ea typeface="启功字体简体" panose="03000509000000000000" pitchFamily="65" charset="-122"/>
                          </a:rPr>
                          <m:t>Bon</m:t>
                        </m:r>
                      </m:sub>
                    </m:sSub>
                    <m:r>
                      <a:rPr lang="en-US" altLang="zh-CN" sz="2400" b="0" i="1" kern="0">
                        <a:latin typeface="Cambria Math" panose="02040503050406030204" pitchFamily="18" charset="0"/>
                        <a:ea typeface="启功字体简体" panose="03000509000000000000" pitchFamily="65" charset="-122"/>
                      </a:rPr>
                      <m:t>=</m:t>
                    </m:r>
                    <m:r>
                      <a:rPr lang="en-US" altLang="zh-CN" sz="2400" b="0" i="1" kern="0" smtClean="0">
                        <a:latin typeface="Cambria Math" panose="02040503050406030204" pitchFamily="18" charset="0"/>
                        <a:ea typeface="启功字体简体" panose="03000509000000000000" pitchFamily="65" charset="-122"/>
                      </a:rPr>
                      <m:t>2</m:t>
                    </m:r>
                    <m:f>
                      <m:fPr>
                        <m:ctrlPr>
                          <a:rPr lang="en-US" altLang="zh-CN" sz="2400" i="1" kern="0" smtClean="0">
                            <a:latin typeface="Cambria Math" panose="02040503050406030204" pitchFamily="18" charset="0"/>
                            <a:ea typeface="启功字体简体" panose="03000509000000000000" pitchFamily="65" charset="-122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CN" sz="2400" i="1" kern="0" smtClean="0">
                                <a:latin typeface="Cambria Math" panose="02040503050406030204" pitchFamily="18" charset="0"/>
                                <a:ea typeface="启功字体简体" panose="03000509000000000000" pitchFamily="65" charset="-122"/>
                              </a:rPr>
                            </m:ctrlPr>
                          </m:sSubSupPr>
                          <m:e>
                            <m:r>
                              <a:rPr lang="en-US" altLang="zh-CN" sz="2400" b="0" i="1" kern="0" smtClean="0">
                                <a:latin typeface="Cambria Math" panose="02040503050406030204" pitchFamily="18" charset="0"/>
                                <a:ea typeface="启功字体简体" panose="03000509000000000000" pitchFamily="65" charset="-122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CN" sz="2400" b="0" i="1" kern="0" smtClean="0">
                                <a:latin typeface="Cambria Math" panose="02040503050406030204" pitchFamily="18" charset="0"/>
                                <a:ea typeface="启功字体简体" panose="03000509000000000000" pitchFamily="65" charset="-122"/>
                              </a:rPr>
                              <m:t>𝑠</m:t>
                            </m:r>
                          </m:sub>
                          <m:sup>
                            <m:r>
                              <a:rPr lang="en-US" altLang="zh-CN" sz="2400" b="0" i="0" kern="0" smtClean="0">
                                <a:latin typeface="Cambria Math" panose="02040503050406030204" pitchFamily="18" charset="0"/>
                                <a:ea typeface="启功字体简体" panose="03000509000000000000" pitchFamily="65" charset="-122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r>
                          <a:rPr lang="en-US" altLang="zh-CN" sz="2400" b="0" i="1" kern="0" smtClean="0">
                            <a:latin typeface="Cambria Math" panose="02040503050406030204" pitchFamily="18" charset="0"/>
                            <a:ea typeface="启功字体简体" panose="03000509000000000000" pitchFamily="65" charset="-122"/>
                          </a:rPr>
                          <m:t>𝐺</m:t>
                        </m:r>
                      </m:den>
                    </m:f>
                  </m:oMath>
                </a14:m>
                <a:r>
                  <a:rPr lang="en-US" altLang="zh-CN" sz="2400" kern="0" dirty="0">
                    <a:latin typeface="Times New Roman" panose="02020603050405020304" pitchFamily="18" charset="0"/>
                    <a:ea typeface="启功字体简体" panose="03000509000000000000" pitchFamily="65" charset="-122"/>
                  </a:rPr>
                  <a:t> </a:t>
                </a:r>
                <a:endParaRPr lang="zh-CN" altLang="en-US" sz="2400" kern="0" dirty="0">
                  <a:latin typeface="Times New Roman" panose="02020603050405020304" pitchFamily="18" charset="0"/>
                  <a:ea typeface="启功字体简体" panose="03000509000000000000" pitchFamily="65" charset="-122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02BFD3C-2235-BBB2-59E4-0EEB26F9C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9571" y="4879557"/>
                <a:ext cx="1657120" cy="6667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文本框 24">
            <a:extLst>
              <a:ext uri="{FF2B5EF4-FFF2-40B4-BE49-F238E27FC236}">
                <a16:creationId xmlns:a16="http://schemas.microsoft.com/office/drawing/2014/main" id="{ECADF099-E80F-F90E-5C7C-99045CCE587C}"/>
              </a:ext>
            </a:extLst>
          </p:cNvPr>
          <p:cNvSpPr txBox="1"/>
          <p:nvPr/>
        </p:nvSpPr>
        <p:spPr>
          <a:xfrm>
            <a:off x="6964707" y="3221250"/>
            <a:ext cx="3450654" cy="1749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Requirements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Fixed SIS profile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conduction</a:t>
            </a:r>
            <a:br>
              <a:rPr lang="en-US" altLang="zh-CN" dirty="0">
                <a:solidFill>
                  <a:srgbClr val="FF0000"/>
                </a:solidFill>
              </a:rPr>
            </a:b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53F0A83-F45B-5A39-0B09-64B285DAA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25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45BE11B-DEB0-FCBD-7B41-455BA93383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0336" y="1099799"/>
            <a:ext cx="1912735" cy="594756"/>
          </a:xfrm>
          <a:prstGeom prst="rect">
            <a:avLst/>
          </a:prstGeom>
        </p:spPr>
      </p:pic>
      <p:pic>
        <p:nvPicPr>
          <p:cNvPr id="6" name="内容占位符 13">
            <a:extLst>
              <a:ext uri="{FF2B5EF4-FFF2-40B4-BE49-F238E27FC236}">
                <a16:creationId xmlns:a16="http://schemas.microsoft.com/office/drawing/2014/main" id="{4CC156BF-49C3-E621-3844-2B1C73974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366397" y="1851776"/>
            <a:ext cx="2659626" cy="64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48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2BA92-35AE-5A51-2131-4C6C1F7C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8EB3966B-B881-5345-CD60-A67BDDBF7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Little Red Dots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AC96405-26F5-F9DD-0A79-9EF1C7870B79}"/>
              </a:ext>
            </a:extLst>
          </p:cNvPr>
          <p:cNvSpPr/>
          <p:nvPr/>
        </p:nvSpPr>
        <p:spPr>
          <a:xfrm>
            <a:off x="6541803" y="6093592"/>
            <a:ext cx="48173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Credit: NASA, ESA, CSA, STScI, D.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Kocevski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(Colby College)</a:t>
            </a:r>
            <a:endParaRPr lang="zh-CN" altLang="en-US" sz="1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44DCEAC-B09A-D804-9D9C-9EB07AB56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418" y="3574591"/>
            <a:ext cx="3405414" cy="226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ECFEC60A-5C45-2B69-D7EB-397C5F620013}"/>
                  </a:ext>
                </a:extLst>
              </p:cNvPr>
              <p:cNvSpPr txBox="1"/>
              <p:nvPr/>
            </p:nvSpPr>
            <p:spPr>
              <a:xfrm>
                <a:off x="6902245" y="1460603"/>
                <a:ext cx="4107343" cy="1822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300</a:t>
                </a:r>
                <a:r>
                  <a:rPr lang="en-US" altLang="zh-CN" sz="20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LRDs (mostly 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&lt; z &lt; 8</a:t>
                </a:r>
                <a:r>
                  <a:rPr lang="en-US" altLang="zh-CN" sz="20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 compactness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CN" sz="2000" b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𝐞𝐟𝐟</m:t>
                        </m:r>
                      </m:sub>
                    </m:sSub>
                    <m:r>
                      <a:rPr lang="en-US" altLang="zh-CN" sz="2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altLang="zh-CN" sz="2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𝐎</m:t>
                    </m:r>
                    <m:r>
                      <a:rPr lang="en-US" altLang="zh-CN" sz="2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sz="2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000" b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sz="2000" b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zh-CN" sz="2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0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pc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V-shaped</a:t>
                </a:r>
                <a:r>
                  <a:rPr lang="en-US" altLang="zh-CN" sz="20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spectrum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Broad</a:t>
                </a:r>
                <a:r>
                  <a:rPr lang="en-US" altLang="zh-CN" sz="20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emission lines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Lack of </a:t>
                </a:r>
                <a:r>
                  <a:rPr lang="en-US" altLang="zh-CN" sz="20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Bright X-ray Emission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ECFEC60A-5C45-2B69-D7EB-397C5F620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2245" y="1460603"/>
                <a:ext cx="4107343" cy="1822807"/>
              </a:xfrm>
              <a:prstGeom prst="rect">
                <a:avLst/>
              </a:prstGeom>
              <a:blipFill>
                <a:blip r:embed="rId3"/>
                <a:stretch>
                  <a:fillRect l="-3561" t="-2676" r="-2967" b="-73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figure 1">
            <a:extLst>
              <a:ext uri="{FF2B5EF4-FFF2-40B4-BE49-F238E27FC236}">
                <a16:creationId xmlns:a16="http://schemas.microsoft.com/office/drawing/2014/main" id="{E0D40CB1-1CAF-0C25-B668-6B0BB174C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2011597"/>
            <a:ext cx="5126823" cy="322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ADB5F2EA-73D2-22D1-02E9-EE636BA3E388}"/>
              </a:ext>
            </a:extLst>
          </p:cNvPr>
          <p:cNvSpPr txBox="1"/>
          <p:nvPr/>
        </p:nvSpPr>
        <p:spPr>
          <a:xfrm>
            <a:off x="212155" y="5237378"/>
            <a:ext cx="63790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Photometry and discovery spectroscopy of J1007_AGN at z ≈ 7.3</a:t>
            </a:r>
            <a:endParaRPr lang="zh-CN" alt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38D04CD-3455-2992-5587-EA11318D3012}"/>
              </a:ext>
            </a:extLst>
          </p:cNvPr>
          <p:cNvSpPr txBox="1"/>
          <p:nvPr/>
        </p:nvSpPr>
        <p:spPr>
          <a:xfrm>
            <a:off x="1834127" y="5588493"/>
            <a:ext cx="28587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Schindler et al. 2025, Nat. Astron.</a:t>
            </a:r>
            <a:endParaRPr lang="zh-CN" altLang="en-US" sz="1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6042CA4-21DC-BFE8-8C38-093D91E962AE}"/>
              </a:ext>
            </a:extLst>
          </p:cNvPr>
          <p:cNvSpPr txBox="1"/>
          <p:nvPr/>
        </p:nvSpPr>
        <p:spPr>
          <a:xfrm>
            <a:off x="6165143" y="5789572"/>
            <a:ext cx="5570663" cy="362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JWST near-infrared images of six LRDs at redshifts z ≈ 5–9</a:t>
            </a:r>
            <a:endParaRPr lang="zh-CN" alt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63E6E1C1-4294-2FC2-97DC-4DE55141D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4829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79F17-0E73-2AAC-9A57-015A2C595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A83E1439-4004-7C79-55F1-6F16793D2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AGN + host galaxy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A1CB19E-E654-2846-17F4-5F835D144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0" y="2177635"/>
            <a:ext cx="5719210" cy="297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29F3BA4-9F5C-2AAC-DDD2-4233277B7732}"/>
              </a:ext>
            </a:extLst>
          </p:cNvPr>
          <p:cNvSpPr txBox="1"/>
          <p:nvPr/>
        </p:nvSpPr>
        <p:spPr>
          <a:xfrm>
            <a:off x="2016522" y="1482903"/>
            <a:ext cx="21309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Spectrum fitting</a:t>
            </a:r>
            <a:endParaRPr lang="zh-CN" altLang="en-US" sz="2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4124F4C-B32E-68FA-CE8E-8D7AE41B1CD3}"/>
              </a:ext>
            </a:extLst>
          </p:cNvPr>
          <p:cNvSpPr txBox="1"/>
          <p:nvPr/>
        </p:nvSpPr>
        <p:spPr>
          <a:xfrm>
            <a:off x="2471002" y="5468049"/>
            <a:ext cx="26670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Credit: Kocevski et al. </a:t>
            </a:r>
            <a:endParaRPr lang="zh-CN" altLang="en-US" sz="1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7B623AA-B520-4EDC-E180-E3DA723DBCC3}"/>
              </a:ext>
            </a:extLst>
          </p:cNvPr>
          <p:cNvSpPr txBox="1"/>
          <p:nvPr/>
        </p:nvSpPr>
        <p:spPr>
          <a:xfrm>
            <a:off x="7481150" y="1507975"/>
            <a:ext cx="33093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Abundance? Compactness?</a:t>
            </a:r>
            <a:endParaRPr lang="zh-CN" altLang="en-US" sz="2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E137DC1-742C-08B5-2DA3-2E4524EB7793}"/>
              </a:ext>
            </a:extLst>
          </p:cNvPr>
          <p:cNvSpPr txBox="1"/>
          <p:nvPr/>
        </p:nvSpPr>
        <p:spPr>
          <a:xfrm>
            <a:off x="8688629" y="1951151"/>
            <a:ext cx="9942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SIDM!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40C03F2F-FE4A-C61A-9C86-8237848AB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628" y="2666062"/>
            <a:ext cx="5677052" cy="178323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47E5E5F-EA25-C652-B951-405DFBB7F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863" y="4674866"/>
            <a:ext cx="5735858" cy="143097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42F0EAD-AE02-FF7C-C4C3-59512C3E34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360" y="2351261"/>
            <a:ext cx="5864864" cy="3998771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CA1FDB0A-92B6-EA3B-FC70-3E92966F68E2}"/>
              </a:ext>
            </a:extLst>
          </p:cNvPr>
          <p:cNvSpPr txBox="1"/>
          <p:nvPr/>
        </p:nvSpPr>
        <p:spPr>
          <a:xfrm>
            <a:off x="8560751" y="6366474"/>
            <a:ext cx="26670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Feng et al. 2025, arXiv</a:t>
            </a:r>
            <a:endParaRPr lang="zh-CN" altLang="en-US" sz="1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灯片编号占位符 26">
            <a:extLst>
              <a:ext uri="{FF2B5EF4-FFF2-40B4-BE49-F238E27FC236}">
                <a16:creationId xmlns:a16="http://schemas.microsoft.com/office/drawing/2014/main" id="{508A6FAA-3F5D-F27B-B23C-820044944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C4941F5B-FBE0-6791-1E60-E5448A8FB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940210E-3402-6F72-E72F-163E3D508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28</a:t>
            </a:fld>
            <a:endParaRPr lang="zh-CN" altLang="en-US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3DE2A2F0-600A-2594-2B74-A1BA6D1B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6965A4C-6DF2-D4DD-743F-7641AD801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041" y="2843391"/>
            <a:ext cx="1546855" cy="32592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D845872-CFA0-2B5E-1A56-D51B21A30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829" y="1817254"/>
            <a:ext cx="1157550" cy="25788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C0CFD7E-4302-0ACD-B989-0911F8BBC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9893" y="2306367"/>
            <a:ext cx="1585003" cy="30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79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02ACC4E-DAC0-6674-7EB8-CC8947B3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F161825F-2904-DAD9-8A8A-BB0216AD2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motivations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内容占位符 14">
            <a:extLst>
              <a:ext uri="{FF2B5EF4-FFF2-40B4-BE49-F238E27FC236}">
                <a16:creationId xmlns:a16="http://schemas.microsoft.com/office/drawing/2014/main" id="{69CFDCC3-EEE7-854B-20BF-7544C6E15A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488" y="1038187"/>
            <a:ext cx="7551370" cy="216275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1178CEB-EBBA-395B-2F4E-6D7E704A1719}"/>
              </a:ext>
            </a:extLst>
          </p:cNvPr>
          <p:cNvSpPr/>
          <p:nvPr/>
        </p:nvSpPr>
        <p:spPr>
          <a:xfrm>
            <a:off x="6204347" y="6132323"/>
            <a:ext cx="48173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Credit: NASA, ESA, CSA, STScI, D.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Kocevski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(Colby College)</a:t>
            </a:r>
            <a:endParaRPr lang="zh-CN" altLang="en-US" sz="14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C6BBDB8-8A37-8CBE-83F7-842BDE1D7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092" y="3738816"/>
            <a:ext cx="3405414" cy="226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24C63A8-D108-E7A9-099E-BC239BCCF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824" y="3299571"/>
            <a:ext cx="3786349" cy="314052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C516DB9-D068-C0E3-CB24-E0CBB8BB40FB}"/>
              </a:ext>
            </a:extLst>
          </p:cNvPr>
          <p:cNvSpPr txBox="1"/>
          <p:nvPr/>
        </p:nvSpPr>
        <p:spPr>
          <a:xfrm>
            <a:off x="7474405" y="3178337"/>
            <a:ext cx="24157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Kamada et al., PRL, 2017 </a:t>
            </a:r>
            <a:endParaRPr lang="zh-CN" altLang="en-US" sz="1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88799D6-BCAF-F4D1-7065-E9FE010B9EEE}"/>
              </a:ext>
            </a:extLst>
          </p:cNvPr>
          <p:cNvSpPr txBox="1"/>
          <p:nvPr/>
        </p:nvSpPr>
        <p:spPr>
          <a:xfrm>
            <a:off x="2688855" y="6413698"/>
            <a:ext cx="24157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Lei et al., 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ApJL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2025 </a:t>
            </a:r>
            <a:endParaRPr lang="zh-CN" altLang="en-US" sz="1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C580209-87EF-D983-D39D-E11284024655}"/>
              </a:ext>
            </a:extLst>
          </p:cNvPr>
          <p:cNvSpPr txBox="1"/>
          <p:nvPr/>
        </p:nvSpPr>
        <p:spPr>
          <a:xfrm>
            <a:off x="487273" y="1750007"/>
            <a:ext cx="1195840" cy="4045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Diversity</a:t>
            </a:r>
            <a:endParaRPr lang="zh-CN" altLang="en-US" sz="2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1A59D95-7490-BD0B-5017-2B3BC03DE0B1}"/>
              </a:ext>
            </a:extLst>
          </p:cNvPr>
          <p:cNvSpPr txBox="1"/>
          <p:nvPr/>
        </p:nvSpPr>
        <p:spPr>
          <a:xfrm>
            <a:off x="545782" y="4501193"/>
            <a:ext cx="1078821" cy="4045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Subhalo</a:t>
            </a:r>
            <a:endParaRPr lang="zh-CN" altLang="en-US" sz="2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2499DDC-2B20-868B-CCFD-0B1DFC5E799A}"/>
              </a:ext>
            </a:extLst>
          </p:cNvPr>
          <p:cNvSpPr txBox="1"/>
          <p:nvPr/>
        </p:nvSpPr>
        <p:spPr>
          <a:xfrm>
            <a:off x="9890184" y="4392324"/>
            <a:ext cx="1949252" cy="4045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Little Red dots</a:t>
            </a:r>
            <a:endParaRPr lang="zh-CN" altLang="en-US" sz="2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472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D554651D-D9DA-C109-E501-986B1F03C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 hole accretion in SIDM halos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7BA6556-82BC-5853-9EE2-1FA7664DF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432" y="5728224"/>
            <a:ext cx="1376049" cy="5457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B673F38-CDA7-B1C4-3CE6-7C6A22FC7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6535" y="2350629"/>
            <a:ext cx="3864429" cy="4915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B884C38-D2C9-C4D5-9BB7-199AFA292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7492" y="5016134"/>
            <a:ext cx="3106497" cy="52033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26D91CB-286B-1463-D66D-95264F0F6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1932" y="3703107"/>
            <a:ext cx="2362019" cy="535556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7485928-1ABA-FDA9-5A03-008BD1994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3474" y="4414095"/>
            <a:ext cx="1871950" cy="497607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9CF6A5CD-5738-1C40-D73A-EF9EEC793C67}"/>
              </a:ext>
            </a:extLst>
          </p:cNvPr>
          <p:cNvSpPr txBox="1"/>
          <p:nvPr/>
        </p:nvSpPr>
        <p:spPr>
          <a:xfrm>
            <a:off x="2817724" y="1613745"/>
            <a:ext cx="4687976" cy="4045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Accretion Model</a:t>
            </a:r>
            <a:endParaRPr lang="zh-CN" altLang="en-US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C0EB1C7E-3211-973B-4BCA-80776752B64D}"/>
              </a:ext>
            </a:extLst>
          </p:cNvPr>
          <p:cNvSpPr txBox="1"/>
          <p:nvPr/>
        </p:nvSpPr>
        <p:spPr>
          <a:xfrm>
            <a:off x="906783" y="2421386"/>
            <a:ext cx="2358931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Momentum Conservation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3F3A5E47-4F9D-A86B-7A5D-4D5910C1CD37}"/>
              </a:ext>
            </a:extLst>
          </p:cNvPr>
          <p:cNvSpPr txBox="1"/>
          <p:nvPr/>
        </p:nvSpPr>
        <p:spPr>
          <a:xfrm>
            <a:off x="906783" y="5175604"/>
            <a:ext cx="2358931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 flow definition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06670443-2021-D396-92A8-ED1AE60EA391}"/>
              </a:ext>
            </a:extLst>
          </p:cNvPr>
          <p:cNvSpPr txBox="1"/>
          <p:nvPr/>
        </p:nvSpPr>
        <p:spPr>
          <a:xfrm>
            <a:off x="906783" y="3209384"/>
            <a:ext cx="2358931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conservation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621B741-AEBF-CE16-9782-95E28FCF77E6}"/>
              </a:ext>
            </a:extLst>
          </p:cNvPr>
          <p:cNvSpPr txBox="1"/>
          <p:nvPr/>
        </p:nvSpPr>
        <p:spPr>
          <a:xfrm>
            <a:off x="906780" y="4476419"/>
            <a:ext cx="1243149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Continuity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42C87D4-545B-DEE7-11FB-2D7EB2604F87}"/>
              </a:ext>
            </a:extLst>
          </p:cNvPr>
          <p:cNvSpPr txBox="1"/>
          <p:nvPr/>
        </p:nvSpPr>
        <p:spPr>
          <a:xfrm>
            <a:off x="906780" y="3874380"/>
            <a:ext cx="2108563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Black hole accretion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5EF963CA-0A8F-BD30-4F1C-947F02B1DD55}"/>
              </a:ext>
            </a:extLst>
          </p:cNvPr>
          <p:cNvSpPr txBox="1"/>
          <p:nvPr/>
        </p:nvSpPr>
        <p:spPr>
          <a:xfrm>
            <a:off x="906780" y="5793963"/>
            <a:ext cx="2108563" cy="269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Halo mass definition</a:t>
            </a:r>
            <a:endParaRPr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026D590D-6310-66D1-7BC6-3E12A610F99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456" y="2060503"/>
            <a:ext cx="3125797" cy="3125797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0A9A4D0-2C72-F491-FA5A-CAFCF4F121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4124" y="3000346"/>
            <a:ext cx="4626429" cy="598329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659DE5D-EF0A-1D1F-AAEF-E2F81CD6A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0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51FE6183-389E-00E5-CF31-FE10CF55DD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3677" y="1196923"/>
            <a:ext cx="6444646" cy="4833485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1C3D923-74DA-047B-B957-7ECA47CE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78C32D66-D15C-EA7E-8190-94D99FD95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Validation without black hole</a:t>
            </a:r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8BAFFEB-3479-AB02-7B3D-FD272773BBAE}"/>
              </a:ext>
            </a:extLst>
          </p:cNvPr>
          <p:cNvSpPr/>
          <p:nvPr/>
        </p:nvSpPr>
        <p:spPr>
          <a:xfrm>
            <a:off x="4064517" y="6033153"/>
            <a:ext cx="4057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with gravothermal fluid code</a:t>
            </a:r>
          </a:p>
        </p:txBody>
      </p:sp>
    </p:spTree>
    <p:extLst>
      <p:ext uri="{BB962C8B-B14F-4D97-AF65-F5344CB8AC3E}">
        <p14:creationId xmlns:p14="http://schemas.microsoft.com/office/powerpoint/2010/main" val="406599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5F8BA-0189-0EBD-FEB5-BCAAAB144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D37FA44-BFF6-2125-C7D7-B37DCF316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 accretion with SIS profile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AC43FF3-0C8A-A77C-3358-FFBAAA5C93EF}"/>
                  </a:ext>
                </a:extLst>
              </p:cNvPr>
              <p:cNvSpPr txBox="1"/>
              <p:nvPr/>
            </p:nvSpPr>
            <p:spPr>
              <a:xfrm>
                <a:off x="9680644" y="1142309"/>
                <a:ext cx="2009974" cy="20370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0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 Condition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 profile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1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𝟐𝟓</m:t>
                    </m:r>
                  </m:oMath>
                </a14:m>
                <a:endParaRPr lang="en-US" altLang="zh-CN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zh-CN" b="1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𝐇𝐚𝐥𝐨</m:t>
                        </m:r>
                      </m:sub>
                    </m:sSub>
                    <m:r>
                      <a:rPr lang="en-US" altLang="zh-CN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sup>
                    </m:sSup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⊙</m:t>
                        </m:r>
                      </m:sub>
                    </m:sSub>
                  </m:oMath>
                </a14:m>
                <a:endParaRPr lang="en-US" altLang="zh-CN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sub>
                    </m:sSub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𝐤𝐦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𝐬</m:t>
                    </m:r>
                  </m:oMath>
                </a14:m>
                <a:endParaRPr lang="en-US" altLang="zh-CN" b="1" kern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𝝈</m:t>
                    </m:r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𝟓𝟎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𝐜</m:t>
                    </m:r>
                    <m:sSup>
                      <m:sSupPr>
                        <m:ctrlP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r>
                          <a:rPr lang="en-US" altLang="zh-CN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𝐠</m:t>
                    </m:r>
                  </m:oMath>
                </a14:m>
                <a:endParaRPr lang="zh-CN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61290B8-42D5-4281-9A2A-B8183CA817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0644" y="1142309"/>
                <a:ext cx="2009974" cy="2037033"/>
              </a:xfrm>
              <a:prstGeom prst="rect">
                <a:avLst/>
              </a:prstGeom>
              <a:blipFill>
                <a:blip r:embed="rId2"/>
                <a:stretch>
                  <a:fillRect l="-7576" t="-2388" r="-2424" b="-50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6DDE979-929F-7E38-E991-B4D87C909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F073C789-3DCF-53EF-C09E-C7B8E97226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A8DD4AB-4D5A-17B4-B870-FBDBEEC8E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945" y="1239471"/>
            <a:ext cx="9074726" cy="347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26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95D08-D14C-D7D6-7156-771E94D78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92F63825-DCAC-F5F1-4368-835B34C86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 accretion with SIS profile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61290B8-42D5-4281-9A2A-B8183CA8177D}"/>
                  </a:ext>
                </a:extLst>
              </p:cNvPr>
              <p:cNvSpPr txBox="1"/>
              <p:nvPr/>
            </p:nvSpPr>
            <p:spPr>
              <a:xfrm>
                <a:off x="9680644" y="1142309"/>
                <a:ext cx="2009974" cy="20370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0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 Condition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 profile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1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𝟐𝟓</m:t>
                    </m:r>
                  </m:oMath>
                </a14:m>
                <a:endParaRPr lang="en-US" altLang="zh-CN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zh-CN" b="1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𝐇𝐚𝐥𝐨</m:t>
                        </m:r>
                      </m:sub>
                    </m:sSub>
                    <m:r>
                      <a:rPr lang="en-US" altLang="zh-CN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sup>
                    </m:sSup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⊙</m:t>
                        </m:r>
                      </m:sub>
                    </m:sSub>
                  </m:oMath>
                </a14:m>
                <a:endParaRPr lang="en-US" altLang="zh-CN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altLang="zh-CN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sub>
                    </m:sSub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altLang="zh-CN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𝐤𝐦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𝐬</m:t>
                    </m:r>
                  </m:oMath>
                </a14:m>
                <a:endParaRPr lang="en-US" altLang="zh-CN" b="1" kern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𝝈</m:t>
                    </m:r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𝟓𝟎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𝐜</m:t>
                    </m:r>
                    <m:sSup>
                      <m:sSupPr>
                        <m:ctrlPr>
                          <a:rPr lang="en-US" altLang="zh-CN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r>
                          <a:rPr lang="en-US" altLang="zh-CN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𝐠</m:t>
                    </m:r>
                  </m:oMath>
                </a14:m>
                <a:endParaRPr lang="zh-CN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61290B8-42D5-4281-9A2A-B8183CA817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0644" y="1142309"/>
                <a:ext cx="2009974" cy="2037033"/>
              </a:xfrm>
              <a:prstGeom prst="rect">
                <a:avLst/>
              </a:prstGeom>
              <a:blipFill>
                <a:blip r:embed="rId2"/>
                <a:stretch>
                  <a:fillRect l="-7576" t="-2388" r="-2424" b="-50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071DFA1-E3B7-5032-6405-48F15096A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52A6A1C-B46A-A826-292C-B6405CFF0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181D1E4-CDF9-CBDE-B4C9-B27322C0B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945" y="1239471"/>
            <a:ext cx="9074726" cy="347387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245411F-E9F7-6E04-3394-E1E0086236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86" y="3364515"/>
            <a:ext cx="11867627" cy="295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7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6ECB3-E69A-8231-F085-A9A7042AA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5E90BD3-629B-88B1-C8CB-EF06A1278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4035" y="1147752"/>
            <a:ext cx="9311409" cy="3539789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36ABCA8C-64C6-9DC9-8890-7B3D8EA00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conduction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BEBB091-2A38-4295-F844-9132E1EFC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821EB511-C3E2-AEA3-CF55-FFC1033E2E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519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E209A-EC0D-7088-19C7-AD0E2CAB2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BEA4BB6-2C7B-6514-A64B-6B6826A0C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8055" y="1142309"/>
            <a:ext cx="9303369" cy="3539789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C0D4C9E5-A94F-358C-ED5D-3531E4B0F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kern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conduction</a:t>
            </a:r>
            <a:endParaRPr lang="zh-CN" altLang="en-US" b="1" kern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5CBBD86-51C4-EC98-C05C-A7487C2E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D1B2-A81C-44B8-9F41-403C7D1553C1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DF2BB9C1-ED68-6F29-D2F2-5F5805D1FD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C1AABF8-C028-2950-FAE8-BEF99428A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788" y="3537916"/>
            <a:ext cx="11794124" cy="300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rmal&quot;,&quot;Name&quot;:&quot;正常&quot;,&quot;HeaderHeight&quot;:15.0,&quot;FooterHeight&quot;:9.0,&quot;SideMargin&quot;:5.5,&quot;TopMargin&quot;:0.0,&quot;BottomMargin&quot;:0.0,&quot;IntervalMargin&quot;:1.5,&quot;SettingType&quot;:&quot;System&quot;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3378"/>
      </a:accent1>
      <a:accent2>
        <a:srgbClr val="01518A"/>
      </a:accent2>
      <a:accent3>
        <a:srgbClr val="0184CB"/>
      </a:accent3>
      <a:accent4>
        <a:srgbClr val="00A0E6"/>
      </a:accent4>
      <a:accent5>
        <a:srgbClr val="015CB3"/>
      </a:accent5>
      <a:accent6>
        <a:srgbClr val="01386A"/>
      </a:accent6>
      <a:hlink>
        <a:srgbClr val="4472C4"/>
      </a:hlink>
      <a:folHlink>
        <a:srgbClr val="BFBFBF"/>
      </a:folHlink>
    </a:clrScheme>
    <a:fontScheme name="自定义 3">
      <a:majorFont>
        <a:latin typeface="Arial Black"/>
        <a:ea typeface="启功字体简体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20000"/>
          </a:lnSpc>
          <a:defRPr sz="2800" spc="300" dirty="0">
            <a:solidFill>
              <a:schemeClr val="accent1"/>
            </a:solidFill>
            <a:latin typeface="启功字体简体" panose="03000509000000000000" pitchFamily="65" charset="-122"/>
            <a:ea typeface="启功字体简体" panose="03000509000000000000" pitchFamily="65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9417</TotalTime>
  <Words>651</Words>
  <Application>Microsoft Office PowerPoint</Application>
  <PresentationFormat>宽屏</PresentationFormat>
  <Paragraphs>161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28</vt:i4>
      </vt:variant>
    </vt:vector>
  </HeadingPairs>
  <TitlesOfParts>
    <vt:vector size="41" baseType="lpstr">
      <vt:lpstr>等线</vt:lpstr>
      <vt:lpstr>启功字体简体</vt:lpstr>
      <vt:lpstr>微软雅黑</vt:lpstr>
      <vt:lpstr>Arial</vt:lpstr>
      <vt:lpstr>Arial Black</vt:lpstr>
      <vt:lpstr>Calibri</vt:lpstr>
      <vt:lpstr>Cambria Math</vt:lpstr>
      <vt:lpstr>Segoe UI</vt:lpstr>
      <vt:lpstr>Segoe UI Light</vt:lpstr>
      <vt:lpstr>Times New Roman</vt:lpstr>
      <vt:lpstr>Office 主题​​</vt:lpstr>
      <vt:lpstr>1_OfficePLUS</vt:lpstr>
      <vt:lpstr>2_OfficePLUS</vt:lpstr>
      <vt:lpstr>PowerPoint 演示文稿</vt:lpstr>
      <vt:lpstr>SIDM</vt:lpstr>
      <vt:lpstr>Possible motivations</vt:lpstr>
      <vt:lpstr>Black hole accretion in SIDM halos</vt:lpstr>
      <vt:lpstr>Validation without black hole</vt:lpstr>
      <vt:lpstr>BH accretion with SIS profile</vt:lpstr>
      <vt:lpstr>BH accretion with SIS profile</vt:lpstr>
      <vt:lpstr>Heat conduction</vt:lpstr>
      <vt:lpstr>Heat conduction</vt:lpstr>
      <vt:lpstr>BH accretion with NFW profile</vt:lpstr>
      <vt:lpstr>BH accretion with NFW profile</vt:lpstr>
      <vt:lpstr>Heat conduction</vt:lpstr>
      <vt:lpstr>Heat conduction</vt:lpstr>
      <vt:lpstr>Dependence on initial black-hole mass</vt:lpstr>
      <vt:lpstr>Dependence on cross section</vt:lpstr>
      <vt:lpstr>Dependence on inner density slope</vt:lpstr>
      <vt:lpstr>Dependence on initial black-hole mass</vt:lpstr>
      <vt:lpstr>Dependence on cross section</vt:lpstr>
      <vt:lpstr>Dependence on inner density slope</vt:lpstr>
      <vt:lpstr>Conclusion &amp; Outlook</vt:lpstr>
      <vt:lpstr>PowerPoint 演示文稿</vt:lpstr>
      <vt:lpstr>SIDM evolution</vt:lpstr>
      <vt:lpstr>Black hole accretion</vt:lpstr>
      <vt:lpstr>Bondi accretion</vt:lpstr>
      <vt:lpstr>Shortcomings</vt:lpstr>
      <vt:lpstr>Little Red Dots</vt:lpstr>
      <vt:lpstr>AGN + host galaxy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#我为母校送模板#</dc:title>
  <dc:creator>lenovo</dc:creator>
  <cp:keywords>51PPT模板网</cp:keywords>
  <cp:lastModifiedBy>Tan Chen</cp:lastModifiedBy>
  <cp:revision>295</cp:revision>
  <dcterms:created xsi:type="dcterms:W3CDTF">2018-12-24T06:47:35Z</dcterms:created>
  <dcterms:modified xsi:type="dcterms:W3CDTF">2026-07-05T12:09:40Z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Nuaxnuy@DESKTOP-GLORKB7</vt:lpwstr>
  </property>
  <property fmtid="{D5CDD505-2E9C-101B-9397-08002B2CF9AE}" pid="5" name="MSIP_Label_f42aa342-8706-4288-bd11-ebb85995028c_SetDate">
    <vt:lpwstr>2019-04-13T07:39:35.2961126Z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a3bf843b-340b-4298-9b98-c95ee54bb502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