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notesSlides/notesSlide3.xml" ContentType="application/vnd.openxmlformats-officedocument.presentationml.notesSlide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8"/>
  </p:notesMasterIdLst>
  <p:sldIdLst>
    <p:sldId id="256" r:id="rId2"/>
    <p:sldId id="675" r:id="rId3"/>
    <p:sldId id="269" r:id="rId4"/>
    <p:sldId id="277" r:id="rId5"/>
    <p:sldId id="275" r:id="rId6"/>
    <p:sldId id="260" r:id="rId7"/>
    <p:sldId id="291" r:id="rId8"/>
    <p:sldId id="346" r:id="rId9"/>
    <p:sldId id="282" r:id="rId10"/>
    <p:sldId id="303" r:id="rId11"/>
    <p:sldId id="297" r:id="rId12"/>
    <p:sldId id="324" r:id="rId13"/>
    <p:sldId id="337" r:id="rId14"/>
    <p:sldId id="344" r:id="rId15"/>
    <p:sldId id="343" r:id="rId16"/>
    <p:sldId id="339" r:id="rId17"/>
    <p:sldId id="340" r:id="rId18"/>
    <p:sldId id="677" r:id="rId19"/>
    <p:sldId id="341" r:id="rId20"/>
    <p:sldId id="345" r:id="rId21"/>
    <p:sldId id="310" r:id="rId22"/>
    <p:sldId id="329" r:id="rId23"/>
    <p:sldId id="313" r:id="rId24"/>
    <p:sldId id="338" r:id="rId25"/>
    <p:sldId id="342" r:id="rId26"/>
    <p:sldId id="257" r:id="rId2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0908C"/>
    <a:srgbClr val="CCFFFF"/>
    <a:srgbClr val="FFFFCC"/>
    <a:srgbClr val="66FFFF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1203" y="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4185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Calibri" panose="020F0502020204030204" pitchFamily="34" charset="0"/>
              </a:defRPr>
            </a:lvl1pPr>
          </a:lstStyle>
          <a:p>
            <a:endParaRPr lang="en-HK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537B755C-8E3D-4919-B973-BA6A82FA1A6E}" type="datetimeFigureOut">
              <a:rPr lang="en-HK" smtClean="0"/>
              <a:pPr/>
              <a:t>5/7/2026</a:t>
            </a:fld>
            <a:endParaRPr lang="en-HK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HK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H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Calibri" panose="020F0502020204030204" pitchFamily="34" charset="0"/>
              </a:defRPr>
            </a:lvl1pPr>
          </a:lstStyle>
          <a:p>
            <a:endParaRPr lang="en-HK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A4E8C198-F44B-444A-86D2-02CA014AE074}" type="slidenum">
              <a:rPr lang="en-HK" smtClean="0"/>
              <a:pPr/>
              <a:t>‹#›</a:t>
            </a:fld>
            <a:endParaRPr lang="en-HK" dirty="0"/>
          </a:p>
        </p:txBody>
      </p:sp>
    </p:spTree>
    <p:extLst>
      <p:ext uri="{BB962C8B-B14F-4D97-AF65-F5344CB8AC3E}">
        <p14:creationId xmlns:p14="http://schemas.microsoft.com/office/powerpoint/2010/main" val="42567036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H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0EA066-0CBC-466D-80EC-DA1A5D4EA9C6}" type="slidenum">
              <a:rPr lang="LID4096" smtClean="0"/>
              <a:t>5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7742550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0F274D-4FEC-179C-8E30-C5E243DDBA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01EC7FC-64AE-D228-0EE6-177FEA9B41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338440-9F1E-0845-41C8-14951E9871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H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E4CC88-84C2-D43B-4155-F5F46F32AA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E8C198-F44B-444A-86D2-02CA014AE074}" type="slidenum">
              <a:rPr lang="en-HK" smtClean="0"/>
              <a:pPr/>
              <a:t>8</a:t>
            </a:fld>
            <a:endParaRPr lang="en-HK" dirty="0"/>
          </a:p>
        </p:txBody>
      </p:sp>
    </p:spTree>
    <p:extLst>
      <p:ext uri="{BB962C8B-B14F-4D97-AF65-F5344CB8AC3E}">
        <p14:creationId xmlns:p14="http://schemas.microsoft.com/office/powerpoint/2010/main" val="4623295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H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E8C198-F44B-444A-86D2-02CA014AE074}" type="slidenum">
              <a:rPr lang="en-HK" smtClean="0"/>
              <a:pPr/>
              <a:t>9</a:t>
            </a:fld>
            <a:endParaRPr lang="en-HK" dirty="0"/>
          </a:p>
        </p:txBody>
      </p:sp>
    </p:spTree>
    <p:extLst>
      <p:ext uri="{BB962C8B-B14F-4D97-AF65-F5344CB8AC3E}">
        <p14:creationId xmlns:p14="http://schemas.microsoft.com/office/powerpoint/2010/main" val="18579388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H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E8C198-F44B-444A-86D2-02CA014AE074}" type="slidenum">
              <a:rPr lang="en-HK" smtClean="0"/>
              <a:pPr/>
              <a:t>14</a:t>
            </a:fld>
            <a:endParaRPr lang="en-HK" dirty="0"/>
          </a:p>
        </p:txBody>
      </p:sp>
    </p:spTree>
    <p:extLst>
      <p:ext uri="{BB962C8B-B14F-4D97-AF65-F5344CB8AC3E}">
        <p14:creationId xmlns:p14="http://schemas.microsoft.com/office/powerpoint/2010/main" val="12340926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A63BD-E419-4490-C16C-E26F3DA425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DB8767C-BDBB-0466-42D2-F82735094D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BEC0C9F-02E0-957D-A5E0-5E3BE912E4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H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7D2DC2-94C5-1C38-988E-72A11AD8A0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E8C198-F44B-444A-86D2-02CA014AE074}" type="slidenum">
              <a:rPr lang="en-HK" smtClean="0"/>
              <a:pPr/>
              <a:t>18</a:t>
            </a:fld>
            <a:endParaRPr lang="en-HK" dirty="0"/>
          </a:p>
        </p:txBody>
      </p:sp>
    </p:spTree>
    <p:extLst>
      <p:ext uri="{BB962C8B-B14F-4D97-AF65-F5344CB8AC3E}">
        <p14:creationId xmlns:p14="http://schemas.microsoft.com/office/powerpoint/2010/main" val="36364866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49B51B-77A3-7EB9-5974-1577BCAC4A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32FE8E4-29E7-2DF0-3045-8AF8878C03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9D7E08B-4B46-4F4F-C32C-8338F3B7C8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H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8EAB0C-814F-7D93-589B-0D02992FD0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E8C198-F44B-444A-86D2-02CA014AE074}" type="slidenum">
              <a:rPr lang="en-HK" smtClean="0"/>
              <a:pPr/>
              <a:t>20</a:t>
            </a:fld>
            <a:endParaRPr lang="en-HK" dirty="0"/>
          </a:p>
        </p:txBody>
      </p:sp>
    </p:spTree>
    <p:extLst>
      <p:ext uri="{BB962C8B-B14F-4D97-AF65-F5344CB8AC3E}">
        <p14:creationId xmlns:p14="http://schemas.microsoft.com/office/powerpoint/2010/main" val="30878668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H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E8C198-F44B-444A-86D2-02CA014AE074}" type="slidenum">
              <a:rPr lang="en-HK" smtClean="0"/>
              <a:pPr/>
              <a:t>23</a:t>
            </a:fld>
            <a:endParaRPr lang="en-HK" dirty="0"/>
          </a:p>
        </p:txBody>
      </p:sp>
    </p:spTree>
    <p:extLst>
      <p:ext uri="{BB962C8B-B14F-4D97-AF65-F5344CB8AC3E}">
        <p14:creationId xmlns:p14="http://schemas.microsoft.com/office/powerpoint/2010/main" val="29587569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2CD7B-3534-41BB-86BE-5925E04FFCA8}" type="datetime1">
              <a:rPr lang="en-HK" smtClean="0"/>
              <a:t>5/7/2026</a:t>
            </a:fld>
            <a:endParaRPr lang="en-H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C27CD-8C13-4FA7-8360-E48E7C8B9544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24068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EF87D-F322-4A16-92DE-08DB458156F4}" type="datetime1">
              <a:rPr lang="en-HK" smtClean="0"/>
              <a:t>5/7/2026</a:t>
            </a:fld>
            <a:endParaRPr lang="en-H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C27CD-8C13-4FA7-8360-E48E7C8B9544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825655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70F5D-0144-4094-A164-716DE539D0BD}" type="datetime1">
              <a:rPr lang="en-HK" smtClean="0"/>
              <a:t>5/7/2026</a:t>
            </a:fld>
            <a:endParaRPr lang="en-H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C27CD-8C13-4FA7-8360-E48E7C8B9544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5802286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capsule with a grid and stars&#10;&#10;AI-generated content may be incorrect.">
            <a:extLst>
              <a:ext uri="{FF2B5EF4-FFF2-40B4-BE49-F238E27FC236}">
                <a16:creationId xmlns:a16="http://schemas.microsoft.com/office/drawing/2014/main" id="{3C9EBA6B-6E02-86EF-A6C1-B29E228063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3868" b="43876"/>
          <a:stretch/>
        </p:blipFill>
        <p:spPr>
          <a:xfrm>
            <a:off x="-4441" y="0"/>
            <a:ext cx="9148441" cy="84036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0A33783-9C83-5B52-BF16-CB2031182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7224204" cy="840366"/>
          </a:xfrm>
        </p:spPr>
        <p:txBody>
          <a:bodyPr lIns="360000"/>
          <a:lstStyle>
            <a:lvl1pPr>
              <a:defRPr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HK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7B7B5B-7594-E849-B385-706A00D5AF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486650" y="6490276"/>
            <a:ext cx="1028699" cy="365125"/>
          </a:xfr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E4BD46C5-314B-4BF9-B1ED-9BCE566EB3FF}" type="datetime1">
              <a:rPr lang="en-HK" smtClean="0"/>
              <a:t>5/7/2026</a:t>
            </a:fld>
            <a:endParaRPr lang="en-HK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95616B-DEC2-E73D-C8FF-DCADB8D801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45598" y="6492875"/>
            <a:ext cx="6641051" cy="365125"/>
          </a:xfr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H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F4BF77-5475-7A8F-76CA-E0244BF77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5350" y="6487676"/>
            <a:ext cx="628649" cy="370324"/>
          </a:xfr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7540926D-28C3-4E86-9FB0-5485BE568C63}" type="slidenum">
              <a:rPr lang="en-HK" smtClean="0"/>
              <a:pPr/>
              <a:t>‹#›</a:t>
            </a:fld>
            <a:endParaRPr lang="en-HK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33F48A8-0660-09D6-D8AA-0782A7A41E8C}"/>
              </a:ext>
            </a:extLst>
          </p:cNvPr>
          <p:cNvSpPr txBox="1"/>
          <p:nvPr userDrawn="1"/>
        </p:nvSpPr>
        <p:spPr>
          <a:xfrm>
            <a:off x="1" y="6487676"/>
            <a:ext cx="845598" cy="370324"/>
          </a:xfrm>
          <a:prstGeom prst="rect">
            <a:avLst/>
          </a:prstGeom>
          <a:noFill/>
          <a:ln>
            <a:noFill/>
          </a:ln>
        </p:spPr>
        <p:txBody>
          <a:bodyPr vert="horz" lIns="68580" tIns="34290" rIns="68580" bIns="34290" rtlCol="0" anchor="ctr"/>
          <a:lstStyle>
            <a:defPPr>
              <a:defRPr lang="LID4096"/>
            </a:defPPr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HK" sz="1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Boris NG</a:t>
            </a:r>
            <a:endParaRPr lang="LID4096" sz="1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887A8BB-8A99-1E12-E5BA-C6E40C678261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244192" y="1176220"/>
            <a:ext cx="8646737" cy="5128642"/>
          </a:xfrm>
        </p:spPr>
        <p:txBody>
          <a:bodyPr/>
          <a:lstStyle>
            <a:lvl1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LID4096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30A1FAC-5212-CA2F-5381-06E571A373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r="3350"/>
          <a:stretch/>
        </p:blipFill>
        <p:spPr>
          <a:xfrm>
            <a:off x="7779543" y="95301"/>
            <a:ext cx="1231429" cy="658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0541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capsule with a grid and stars&#10;&#10;AI-generated content may be incorrect.">
            <a:extLst>
              <a:ext uri="{FF2B5EF4-FFF2-40B4-BE49-F238E27FC236}">
                <a16:creationId xmlns:a16="http://schemas.microsoft.com/office/drawing/2014/main" id="{3C9EBA6B-6E02-86EF-A6C1-B29E228063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3868" b="43876"/>
          <a:stretch/>
        </p:blipFill>
        <p:spPr>
          <a:xfrm>
            <a:off x="-4441" y="0"/>
            <a:ext cx="9148441" cy="84036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0A33783-9C83-5B52-BF16-CB2031182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7224204" cy="840366"/>
          </a:xfrm>
        </p:spPr>
        <p:txBody>
          <a:bodyPr lIns="360000"/>
          <a:lstStyle>
            <a:lvl1pPr>
              <a:defRPr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HK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7B7B5B-7594-E849-B385-706A00D5AF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486650" y="6490276"/>
            <a:ext cx="1028699" cy="365125"/>
          </a:xfr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A881691-DE7C-4B8C-A376-031D9AEA4D51}" type="datetime1">
              <a:rPr lang="en-HK" smtClean="0"/>
              <a:t>5/7/2026</a:t>
            </a:fld>
            <a:endParaRPr lang="en-HK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95616B-DEC2-E73D-C8FF-DCADB8D801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45598" y="6492875"/>
            <a:ext cx="6641051" cy="365125"/>
          </a:xfr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H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F4BF77-5475-7A8F-76CA-E0244BF77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5350" y="6487676"/>
            <a:ext cx="628649" cy="370324"/>
          </a:xfr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7540926D-28C3-4E86-9FB0-5485BE568C63}" type="slidenum">
              <a:rPr lang="en-HK" smtClean="0"/>
              <a:pPr/>
              <a:t>‹#›</a:t>
            </a:fld>
            <a:endParaRPr lang="en-HK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33F48A8-0660-09D6-D8AA-0782A7A41E8C}"/>
              </a:ext>
            </a:extLst>
          </p:cNvPr>
          <p:cNvSpPr txBox="1"/>
          <p:nvPr userDrawn="1"/>
        </p:nvSpPr>
        <p:spPr>
          <a:xfrm>
            <a:off x="1" y="6487676"/>
            <a:ext cx="845598" cy="370324"/>
          </a:xfrm>
          <a:prstGeom prst="rect">
            <a:avLst/>
          </a:prstGeom>
          <a:noFill/>
          <a:ln>
            <a:noFill/>
          </a:ln>
        </p:spPr>
        <p:txBody>
          <a:bodyPr vert="horz" lIns="68580" tIns="34290" rIns="68580" bIns="34290" rtlCol="0" anchor="ctr"/>
          <a:lstStyle>
            <a:defPPr>
              <a:defRPr lang="LID4096"/>
            </a:defPPr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HK" sz="1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Boris NG</a:t>
            </a:r>
            <a:endParaRPr lang="LID4096" sz="1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887A8BB-8A99-1E12-E5BA-C6E40C678261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244192" y="1176220"/>
            <a:ext cx="8646737" cy="5128642"/>
          </a:xfrm>
        </p:spPr>
        <p:txBody>
          <a:bodyPr/>
          <a:lstStyle>
            <a:lvl1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LID4096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30A1FAC-5212-CA2F-5381-06E571A373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r="3350"/>
          <a:stretch/>
        </p:blipFill>
        <p:spPr>
          <a:xfrm>
            <a:off x="7779543" y="95301"/>
            <a:ext cx="1231429" cy="658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4535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capsule with a grid and stars&#10;&#10;AI-generated content may be incorrect.">
            <a:extLst>
              <a:ext uri="{FF2B5EF4-FFF2-40B4-BE49-F238E27FC236}">
                <a16:creationId xmlns:a16="http://schemas.microsoft.com/office/drawing/2014/main" id="{3C9EBA6B-6E02-86EF-A6C1-B29E228063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3868" b="43876"/>
          <a:stretch/>
        </p:blipFill>
        <p:spPr>
          <a:xfrm>
            <a:off x="-4441" y="0"/>
            <a:ext cx="9148441" cy="84036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0A33783-9C83-5B52-BF16-CB2031182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7224204" cy="840366"/>
          </a:xfrm>
        </p:spPr>
        <p:txBody>
          <a:bodyPr lIns="360000"/>
          <a:lstStyle>
            <a:lvl1pPr>
              <a:defRPr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HK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7B7B5B-7594-E849-B385-706A00D5AF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486650" y="6490276"/>
            <a:ext cx="1028699" cy="365125"/>
          </a:xfr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876AC9CB-EC42-41CA-AA2B-7C9DF61A061E}" type="datetime1">
              <a:rPr lang="en-HK" smtClean="0"/>
              <a:t>5/7/2026</a:t>
            </a:fld>
            <a:endParaRPr lang="en-HK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95616B-DEC2-E73D-C8FF-DCADB8D801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45598" y="6492875"/>
            <a:ext cx="6641051" cy="365125"/>
          </a:xfr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H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F4BF77-5475-7A8F-76CA-E0244BF77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5350" y="6487676"/>
            <a:ext cx="628649" cy="370324"/>
          </a:xfr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7540926D-28C3-4E86-9FB0-5485BE568C63}" type="slidenum">
              <a:rPr lang="en-HK" smtClean="0"/>
              <a:pPr/>
              <a:t>‹#›</a:t>
            </a:fld>
            <a:endParaRPr lang="en-HK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33F48A8-0660-09D6-D8AA-0782A7A41E8C}"/>
              </a:ext>
            </a:extLst>
          </p:cNvPr>
          <p:cNvSpPr txBox="1"/>
          <p:nvPr userDrawn="1"/>
        </p:nvSpPr>
        <p:spPr>
          <a:xfrm>
            <a:off x="1" y="6487676"/>
            <a:ext cx="845598" cy="370324"/>
          </a:xfrm>
          <a:prstGeom prst="rect">
            <a:avLst/>
          </a:prstGeom>
          <a:noFill/>
          <a:ln>
            <a:noFill/>
          </a:ln>
        </p:spPr>
        <p:txBody>
          <a:bodyPr vert="horz" lIns="68580" tIns="34290" rIns="68580" bIns="34290" rtlCol="0" anchor="ctr"/>
          <a:lstStyle>
            <a:defPPr>
              <a:defRPr lang="LID4096"/>
            </a:defPPr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HK" sz="1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Boris NG</a:t>
            </a:r>
            <a:endParaRPr lang="LID4096" sz="1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887A8BB-8A99-1E12-E5BA-C6E40C678261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244192" y="1176220"/>
            <a:ext cx="8646737" cy="5128642"/>
          </a:xfrm>
        </p:spPr>
        <p:txBody>
          <a:bodyPr/>
          <a:lstStyle>
            <a:lvl1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LID4096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30A1FAC-5212-CA2F-5381-06E571A373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r="3350"/>
          <a:stretch/>
        </p:blipFill>
        <p:spPr>
          <a:xfrm>
            <a:off x="7779543" y="95301"/>
            <a:ext cx="1231429" cy="658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244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capsule with a grid and stars&#10;&#10;AI-generated content may be incorrect.">
            <a:extLst>
              <a:ext uri="{FF2B5EF4-FFF2-40B4-BE49-F238E27FC236}">
                <a16:creationId xmlns:a16="http://schemas.microsoft.com/office/drawing/2014/main" id="{3C9EBA6B-6E02-86EF-A6C1-B29E228063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3868" b="43876"/>
          <a:stretch/>
        </p:blipFill>
        <p:spPr>
          <a:xfrm>
            <a:off x="-4441" y="0"/>
            <a:ext cx="9148441" cy="84036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0A33783-9C83-5B52-BF16-CB2031182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7224204" cy="840366"/>
          </a:xfrm>
        </p:spPr>
        <p:txBody>
          <a:bodyPr lIns="360000"/>
          <a:lstStyle>
            <a:lvl1pPr>
              <a:defRPr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HK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7B7B5B-7594-E849-B385-706A00D5AF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486650" y="6490276"/>
            <a:ext cx="1028699" cy="365125"/>
          </a:xfr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8E86B9EA-1087-4EA3-90AA-B14EFFFE63F0}" type="datetime1">
              <a:rPr lang="en-HK" smtClean="0"/>
              <a:t>5/7/2026</a:t>
            </a:fld>
            <a:endParaRPr lang="en-HK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95616B-DEC2-E73D-C8FF-DCADB8D801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45598" y="6492875"/>
            <a:ext cx="6641051" cy="365125"/>
          </a:xfr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H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F4BF77-5475-7A8F-76CA-E0244BF77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5350" y="6487676"/>
            <a:ext cx="628649" cy="370324"/>
          </a:xfr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7540926D-28C3-4E86-9FB0-5485BE568C63}" type="slidenum">
              <a:rPr lang="en-HK" smtClean="0"/>
              <a:pPr/>
              <a:t>‹#›</a:t>
            </a:fld>
            <a:endParaRPr lang="en-HK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33F48A8-0660-09D6-D8AA-0782A7A41E8C}"/>
              </a:ext>
            </a:extLst>
          </p:cNvPr>
          <p:cNvSpPr txBox="1"/>
          <p:nvPr userDrawn="1"/>
        </p:nvSpPr>
        <p:spPr>
          <a:xfrm>
            <a:off x="1" y="6487676"/>
            <a:ext cx="845598" cy="370324"/>
          </a:xfrm>
          <a:prstGeom prst="rect">
            <a:avLst/>
          </a:prstGeom>
          <a:noFill/>
          <a:ln>
            <a:noFill/>
          </a:ln>
        </p:spPr>
        <p:txBody>
          <a:bodyPr vert="horz" lIns="68580" tIns="34290" rIns="68580" bIns="34290" rtlCol="0" anchor="ctr"/>
          <a:lstStyle>
            <a:defPPr>
              <a:defRPr lang="LID4096"/>
            </a:defPPr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HK" sz="1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Boris NG</a:t>
            </a:r>
            <a:endParaRPr lang="LID4096" sz="1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887A8BB-8A99-1E12-E5BA-C6E40C678261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244192" y="1176220"/>
            <a:ext cx="8646737" cy="5128642"/>
          </a:xfrm>
        </p:spPr>
        <p:txBody>
          <a:bodyPr/>
          <a:lstStyle>
            <a:lvl1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LID4096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30A1FAC-5212-CA2F-5381-06E571A373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r="3350"/>
          <a:stretch/>
        </p:blipFill>
        <p:spPr>
          <a:xfrm>
            <a:off x="7779543" y="95301"/>
            <a:ext cx="1231429" cy="658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8476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capsule with a grid and stars&#10;&#10;AI-generated content may be incorrect.">
            <a:extLst>
              <a:ext uri="{FF2B5EF4-FFF2-40B4-BE49-F238E27FC236}">
                <a16:creationId xmlns:a16="http://schemas.microsoft.com/office/drawing/2014/main" id="{3C9EBA6B-6E02-86EF-A6C1-B29E228063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3868" b="43876"/>
          <a:stretch/>
        </p:blipFill>
        <p:spPr>
          <a:xfrm>
            <a:off x="-4441" y="0"/>
            <a:ext cx="9148441" cy="84036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0A33783-9C83-5B52-BF16-CB2031182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7224204" cy="840366"/>
          </a:xfrm>
        </p:spPr>
        <p:txBody>
          <a:bodyPr lIns="360000"/>
          <a:lstStyle>
            <a:lvl1pPr>
              <a:defRPr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HK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7B7B5B-7594-E849-B385-706A00D5AF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486650" y="6490276"/>
            <a:ext cx="1028699" cy="365125"/>
          </a:xfr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F08957C7-0EA9-47DB-BD64-C7EAD00E5A89}" type="datetime1">
              <a:rPr lang="en-HK" smtClean="0"/>
              <a:t>5/7/2026</a:t>
            </a:fld>
            <a:endParaRPr lang="en-HK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95616B-DEC2-E73D-C8FF-DCADB8D801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45598" y="6492875"/>
            <a:ext cx="6641051" cy="365125"/>
          </a:xfr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H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F4BF77-5475-7A8F-76CA-E0244BF77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5350" y="6487676"/>
            <a:ext cx="628649" cy="370324"/>
          </a:xfr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7540926D-28C3-4E86-9FB0-5485BE568C63}" type="slidenum">
              <a:rPr lang="en-HK" smtClean="0"/>
              <a:pPr/>
              <a:t>‹#›</a:t>
            </a:fld>
            <a:endParaRPr lang="en-HK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33F48A8-0660-09D6-D8AA-0782A7A41E8C}"/>
              </a:ext>
            </a:extLst>
          </p:cNvPr>
          <p:cNvSpPr txBox="1"/>
          <p:nvPr userDrawn="1"/>
        </p:nvSpPr>
        <p:spPr>
          <a:xfrm>
            <a:off x="1" y="6487676"/>
            <a:ext cx="845598" cy="370324"/>
          </a:xfrm>
          <a:prstGeom prst="rect">
            <a:avLst/>
          </a:prstGeom>
          <a:noFill/>
          <a:ln>
            <a:noFill/>
          </a:ln>
        </p:spPr>
        <p:txBody>
          <a:bodyPr vert="horz" lIns="68580" tIns="34290" rIns="68580" bIns="34290" rtlCol="0" anchor="ctr"/>
          <a:lstStyle>
            <a:defPPr>
              <a:defRPr lang="LID4096"/>
            </a:defPPr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HK" sz="1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Boris NG</a:t>
            </a:r>
            <a:endParaRPr lang="LID4096" sz="1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887A8BB-8A99-1E12-E5BA-C6E40C678261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244192" y="1176220"/>
            <a:ext cx="8646737" cy="5128642"/>
          </a:xfrm>
        </p:spPr>
        <p:txBody>
          <a:bodyPr/>
          <a:lstStyle>
            <a:lvl1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LID4096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30A1FAC-5212-CA2F-5381-06E571A373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r="3350"/>
          <a:stretch/>
        </p:blipFill>
        <p:spPr>
          <a:xfrm>
            <a:off x="7779543" y="95301"/>
            <a:ext cx="1231429" cy="658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2120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capsule with a grid and stars&#10;&#10;AI-generated content may be incorrect.">
            <a:extLst>
              <a:ext uri="{FF2B5EF4-FFF2-40B4-BE49-F238E27FC236}">
                <a16:creationId xmlns:a16="http://schemas.microsoft.com/office/drawing/2014/main" id="{3C9EBA6B-6E02-86EF-A6C1-B29E228063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3868" b="43876"/>
          <a:stretch/>
        </p:blipFill>
        <p:spPr>
          <a:xfrm>
            <a:off x="-4441" y="0"/>
            <a:ext cx="9148441" cy="84036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0A33783-9C83-5B52-BF16-CB2031182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7224204" cy="840366"/>
          </a:xfrm>
        </p:spPr>
        <p:txBody>
          <a:bodyPr lIns="360000"/>
          <a:lstStyle>
            <a:lvl1pPr>
              <a:defRPr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HK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7B7B5B-7594-E849-B385-706A00D5AF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486650" y="6490276"/>
            <a:ext cx="1028699" cy="365125"/>
          </a:xfr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26852D6C-93A6-4513-A945-11C9C5055A1C}" type="datetime1">
              <a:rPr lang="en-HK" smtClean="0"/>
              <a:t>5/7/2026</a:t>
            </a:fld>
            <a:endParaRPr lang="en-HK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95616B-DEC2-E73D-C8FF-DCADB8D801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45598" y="6492875"/>
            <a:ext cx="6641051" cy="365125"/>
          </a:xfr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H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F4BF77-5475-7A8F-76CA-E0244BF77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5350" y="6487676"/>
            <a:ext cx="628649" cy="370324"/>
          </a:xfr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7540926D-28C3-4E86-9FB0-5485BE568C63}" type="slidenum">
              <a:rPr lang="en-HK" smtClean="0"/>
              <a:pPr/>
              <a:t>‹#›</a:t>
            </a:fld>
            <a:endParaRPr lang="en-HK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33F48A8-0660-09D6-D8AA-0782A7A41E8C}"/>
              </a:ext>
            </a:extLst>
          </p:cNvPr>
          <p:cNvSpPr txBox="1"/>
          <p:nvPr userDrawn="1"/>
        </p:nvSpPr>
        <p:spPr>
          <a:xfrm>
            <a:off x="1" y="6487676"/>
            <a:ext cx="845598" cy="370324"/>
          </a:xfrm>
          <a:prstGeom prst="rect">
            <a:avLst/>
          </a:prstGeom>
          <a:noFill/>
          <a:ln>
            <a:noFill/>
          </a:ln>
        </p:spPr>
        <p:txBody>
          <a:bodyPr vert="horz" lIns="68580" tIns="34290" rIns="68580" bIns="34290" rtlCol="0" anchor="ctr"/>
          <a:lstStyle>
            <a:defPPr>
              <a:defRPr lang="LID4096"/>
            </a:defPPr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HK" sz="1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Boris NG</a:t>
            </a:r>
            <a:endParaRPr lang="LID4096" sz="1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887A8BB-8A99-1E12-E5BA-C6E40C678261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244192" y="1176220"/>
            <a:ext cx="8646737" cy="5128642"/>
          </a:xfrm>
        </p:spPr>
        <p:txBody>
          <a:bodyPr/>
          <a:lstStyle>
            <a:lvl1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LID4096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30A1FAC-5212-CA2F-5381-06E571A373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r="3350"/>
          <a:stretch/>
        </p:blipFill>
        <p:spPr>
          <a:xfrm>
            <a:off x="7779543" y="95301"/>
            <a:ext cx="1231429" cy="658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9190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capsule with a grid and stars&#10;&#10;AI-generated content may be incorrect.">
            <a:extLst>
              <a:ext uri="{FF2B5EF4-FFF2-40B4-BE49-F238E27FC236}">
                <a16:creationId xmlns:a16="http://schemas.microsoft.com/office/drawing/2014/main" id="{3C9EBA6B-6E02-86EF-A6C1-B29E228063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3868" b="43876"/>
          <a:stretch/>
        </p:blipFill>
        <p:spPr>
          <a:xfrm>
            <a:off x="-4441" y="0"/>
            <a:ext cx="9148441" cy="84036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0A33783-9C83-5B52-BF16-CB2031182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7224204" cy="840366"/>
          </a:xfrm>
        </p:spPr>
        <p:txBody>
          <a:bodyPr lIns="360000"/>
          <a:lstStyle>
            <a:lvl1pPr>
              <a:defRPr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HK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7B7B5B-7594-E849-B385-706A00D5AF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486650" y="6490276"/>
            <a:ext cx="1028699" cy="365125"/>
          </a:xfr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2CC4E4F5-6A65-4AC5-9F40-DE8A5A04CCA0}" type="datetime1">
              <a:rPr lang="en-HK" smtClean="0"/>
              <a:t>5/7/2026</a:t>
            </a:fld>
            <a:endParaRPr lang="en-HK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95616B-DEC2-E73D-C8FF-DCADB8D801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45598" y="6492875"/>
            <a:ext cx="6641051" cy="365125"/>
          </a:xfr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H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F4BF77-5475-7A8F-76CA-E0244BF77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5350" y="6487676"/>
            <a:ext cx="628649" cy="370324"/>
          </a:xfr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7540926D-28C3-4E86-9FB0-5485BE568C63}" type="slidenum">
              <a:rPr lang="en-HK" smtClean="0"/>
              <a:pPr/>
              <a:t>‹#›</a:t>
            </a:fld>
            <a:endParaRPr lang="en-HK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33F48A8-0660-09D6-D8AA-0782A7A41E8C}"/>
              </a:ext>
            </a:extLst>
          </p:cNvPr>
          <p:cNvSpPr txBox="1"/>
          <p:nvPr userDrawn="1"/>
        </p:nvSpPr>
        <p:spPr>
          <a:xfrm>
            <a:off x="1" y="6487676"/>
            <a:ext cx="845598" cy="370324"/>
          </a:xfrm>
          <a:prstGeom prst="rect">
            <a:avLst/>
          </a:prstGeom>
          <a:noFill/>
          <a:ln>
            <a:noFill/>
          </a:ln>
        </p:spPr>
        <p:txBody>
          <a:bodyPr vert="horz" lIns="68580" tIns="34290" rIns="68580" bIns="34290" rtlCol="0" anchor="ctr"/>
          <a:lstStyle>
            <a:defPPr>
              <a:defRPr lang="LID4096"/>
            </a:defPPr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HK" sz="1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Boris NG</a:t>
            </a:r>
            <a:endParaRPr lang="LID4096" sz="1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887A8BB-8A99-1E12-E5BA-C6E40C678261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244192" y="1176220"/>
            <a:ext cx="8646737" cy="5128642"/>
          </a:xfrm>
        </p:spPr>
        <p:txBody>
          <a:bodyPr/>
          <a:lstStyle>
            <a:lvl1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LID4096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30A1FAC-5212-CA2F-5381-06E571A373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r="3350"/>
          <a:stretch/>
        </p:blipFill>
        <p:spPr>
          <a:xfrm>
            <a:off x="7779543" y="95301"/>
            <a:ext cx="1231429" cy="658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523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capsule with a grid and stars&#10;&#10;AI-generated content may be incorrect.">
            <a:extLst>
              <a:ext uri="{FF2B5EF4-FFF2-40B4-BE49-F238E27FC236}">
                <a16:creationId xmlns:a16="http://schemas.microsoft.com/office/drawing/2014/main" id="{3C9EBA6B-6E02-86EF-A6C1-B29E228063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3868" b="43876"/>
          <a:stretch/>
        </p:blipFill>
        <p:spPr>
          <a:xfrm>
            <a:off x="-4441" y="0"/>
            <a:ext cx="9148441" cy="84036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0A33783-9C83-5B52-BF16-CB2031182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7224204" cy="840366"/>
          </a:xfrm>
        </p:spPr>
        <p:txBody>
          <a:bodyPr lIns="360000"/>
          <a:lstStyle>
            <a:lvl1pPr>
              <a:defRPr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HK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7B7B5B-7594-E849-B385-706A00D5AF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486650" y="6490276"/>
            <a:ext cx="1028699" cy="365125"/>
          </a:xfr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D51BF53C-DB9F-4F37-A56A-1FAB10860FCA}" type="datetime1">
              <a:rPr lang="en-HK" smtClean="0"/>
              <a:t>5/7/2026</a:t>
            </a:fld>
            <a:endParaRPr lang="en-HK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95616B-DEC2-E73D-C8FF-DCADB8D801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45598" y="6492875"/>
            <a:ext cx="6641051" cy="365125"/>
          </a:xfr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H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F4BF77-5475-7A8F-76CA-E0244BF77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5350" y="6487676"/>
            <a:ext cx="628649" cy="370324"/>
          </a:xfr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7540926D-28C3-4E86-9FB0-5485BE568C63}" type="slidenum">
              <a:rPr lang="en-HK" smtClean="0"/>
              <a:pPr/>
              <a:t>‹#›</a:t>
            </a:fld>
            <a:endParaRPr lang="en-HK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33F48A8-0660-09D6-D8AA-0782A7A41E8C}"/>
              </a:ext>
            </a:extLst>
          </p:cNvPr>
          <p:cNvSpPr txBox="1"/>
          <p:nvPr userDrawn="1"/>
        </p:nvSpPr>
        <p:spPr>
          <a:xfrm>
            <a:off x="1" y="6487676"/>
            <a:ext cx="845598" cy="370324"/>
          </a:xfrm>
          <a:prstGeom prst="rect">
            <a:avLst/>
          </a:prstGeom>
          <a:noFill/>
          <a:ln>
            <a:noFill/>
          </a:ln>
        </p:spPr>
        <p:txBody>
          <a:bodyPr vert="horz" lIns="68580" tIns="34290" rIns="68580" bIns="34290" rtlCol="0" anchor="ctr"/>
          <a:lstStyle>
            <a:defPPr>
              <a:defRPr lang="LID4096"/>
            </a:defPPr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HK" sz="1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Boris NG</a:t>
            </a:r>
            <a:endParaRPr lang="LID4096" sz="1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887A8BB-8A99-1E12-E5BA-C6E40C678261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244192" y="1176220"/>
            <a:ext cx="8646737" cy="5128642"/>
          </a:xfrm>
        </p:spPr>
        <p:txBody>
          <a:bodyPr/>
          <a:lstStyle>
            <a:lvl1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LID4096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30A1FAC-5212-CA2F-5381-06E571A373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r="3350"/>
          <a:stretch/>
        </p:blipFill>
        <p:spPr>
          <a:xfrm>
            <a:off x="7779543" y="95301"/>
            <a:ext cx="1231429" cy="658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862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503D9-064E-4CFF-840E-9977533B627C}" type="datetime1">
              <a:rPr lang="en-HK" smtClean="0"/>
              <a:t>5/7/2026</a:t>
            </a:fld>
            <a:endParaRPr lang="en-H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C27CD-8C13-4FA7-8360-E48E7C8B9544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8128205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capsule with a grid and stars&#10;&#10;AI-generated content may be incorrect.">
            <a:extLst>
              <a:ext uri="{FF2B5EF4-FFF2-40B4-BE49-F238E27FC236}">
                <a16:creationId xmlns:a16="http://schemas.microsoft.com/office/drawing/2014/main" id="{3C9EBA6B-6E02-86EF-A6C1-B29E228063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3868" b="43876"/>
          <a:stretch/>
        </p:blipFill>
        <p:spPr>
          <a:xfrm>
            <a:off x="-4441" y="0"/>
            <a:ext cx="9148441" cy="84036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0A33783-9C83-5B52-BF16-CB2031182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7224204" cy="840366"/>
          </a:xfrm>
        </p:spPr>
        <p:txBody>
          <a:bodyPr lIns="360000"/>
          <a:lstStyle>
            <a:lvl1pPr>
              <a:defRPr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HK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7B7B5B-7594-E849-B385-706A00D5AF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486650" y="6490276"/>
            <a:ext cx="1028699" cy="365125"/>
          </a:xfr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5644199B-9DBB-4DAD-8363-7D2EE44574EF}" type="datetime1">
              <a:rPr lang="en-HK" smtClean="0"/>
              <a:t>5/7/2026</a:t>
            </a:fld>
            <a:endParaRPr lang="en-HK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95616B-DEC2-E73D-C8FF-DCADB8D801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45598" y="6492875"/>
            <a:ext cx="6641051" cy="365125"/>
          </a:xfr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H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F4BF77-5475-7A8F-76CA-E0244BF77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5350" y="6487676"/>
            <a:ext cx="628649" cy="370324"/>
          </a:xfr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7540926D-28C3-4E86-9FB0-5485BE568C63}" type="slidenum">
              <a:rPr lang="en-HK" smtClean="0"/>
              <a:pPr/>
              <a:t>‹#›</a:t>
            </a:fld>
            <a:endParaRPr lang="en-HK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33F48A8-0660-09D6-D8AA-0782A7A41E8C}"/>
              </a:ext>
            </a:extLst>
          </p:cNvPr>
          <p:cNvSpPr txBox="1"/>
          <p:nvPr userDrawn="1"/>
        </p:nvSpPr>
        <p:spPr>
          <a:xfrm>
            <a:off x="1" y="6487676"/>
            <a:ext cx="845598" cy="370324"/>
          </a:xfrm>
          <a:prstGeom prst="rect">
            <a:avLst/>
          </a:prstGeom>
          <a:noFill/>
          <a:ln>
            <a:noFill/>
          </a:ln>
        </p:spPr>
        <p:txBody>
          <a:bodyPr vert="horz" lIns="68580" tIns="34290" rIns="68580" bIns="34290" rtlCol="0" anchor="ctr"/>
          <a:lstStyle>
            <a:defPPr>
              <a:defRPr lang="LID4096"/>
            </a:defPPr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HK" sz="1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Boris NG</a:t>
            </a:r>
            <a:endParaRPr lang="LID4096" sz="1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887A8BB-8A99-1E12-E5BA-C6E40C678261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244192" y="1176220"/>
            <a:ext cx="8646737" cy="5128642"/>
          </a:xfrm>
        </p:spPr>
        <p:txBody>
          <a:bodyPr/>
          <a:lstStyle>
            <a:lvl1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LID4096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30A1FAC-5212-CA2F-5381-06E571A373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r="3350"/>
          <a:stretch/>
        </p:blipFill>
        <p:spPr>
          <a:xfrm>
            <a:off x="7779543" y="95301"/>
            <a:ext cx="1231429" cy="658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7233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capsule with a grid and stars&#10;&#10;AI-generated content may be incorrect.">
            <a:extLst>
              <a:ext uri="{FF2B5EF4-FFF2-40B4-BE49-F238E27FC236}">
                <a16:creationId xmlns:a16="http://schemas.microsoft.com/office/drawing/2014/main" id="{3C9EBA6B-6E02-86EF-A6C1-B29E228063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3868" b="43876"/>
          <a:stretch/>
        </p:blipFill>
        <p:spPr>
          <a:xfrm>
            <a:off x="-4441" y="0"/>
            <a:ext cx="9148441" cy="84036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0A33783-9C83-5B52-BF16-CB2031182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7224204" cy="840366"/>
          </a:xfrm>
        </p:spPr>
        <p:txBody>
          <a:bodyPr lIns="360000"/>
          <a:lstStyle>
            <a:lvl1pPr>
              <a:defRPr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HK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7B7B5B-7594-E849-B385-706A00D5AF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486650" y="6490276"/>
            <a:ext cx="1028699" cy="365125"/>
          </a:xfr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79B7C62B-E4F7-4DF0-97C5-E338972420B5}" type="datetime1">
              <a:rPr lang="en-HK" smtClean="0"/>
              <a:t>5/7/2026</a:t>
            </a:fld>
            <a:endParaRPr lang="en-HK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95616B-DEC2-E73D-C8FF-DCADB8D801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45598" y="6492875"/>
            <a:ext cx="6641051" cy="365125"/>
          </a:xfr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H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F4BF77-5475-7A8F-76CA-E0244BF77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5350" y="6487676"/>
            <a:ext cx="628649" cy="370324"/>
          </a:xfr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7540926D-28C3-4E86-9FB0-5485BE568C63}" type="slidenum">
              <a:rPr lang="en-HK" smtClean="0"/>
              <a:pPr/>
              <a:t>‹#›</a:t>
            </a:fld>
            <a:endParaRPr lang="en-HK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33F48A8-0660-09D6-D8AA-0782A7A41E8C}"/>
              </a:ext>
            </a:extLst>
          </p:cNvPr>
          <p:cNvSpPr txBox="1"/>
          <p:nvPr userDrawn="1"/>
        </p:nvSpPr>
        <p:spPr>
          <a:xfrm>
            <a:off x="1" y="6487676"/>
            <a:ext cx="845598" cy="370324"/>
          </a:xfrm>
          <a:prstGeom prst="rect">
            <a:avLst/>
          </a:prstGeom>
          <a:noFill/>
          <a:ln>
            <a:noFill/>
          </a:ln>
        </p:spPr>
        <p:txBody>
          <a:bodyPr vert="horz" lIns="68580" tIns="34290" rIns="68580" bIns="34290" rtlCol="0" anchor="ctr"/>
          <a:lstStyle>
            <a:defPPr>
              <a:defRPr lang="LID4096"/>
            </a:defPPr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HK" sz="1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Boris NG</a:t>
            </a:r>
            <a:endParaRPr lang="LID4096" sz="1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887A8BB-8A99-1E12-E5BA-C6E40C678261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244192" y="1176220"/>
            <a:ext cx="8646737" cy="5128642"/>
          </a:xfrm>
        </p:spPr>
        <p:txBody>
          <a:bodyPr/>
          <a:lstStyle>
            <a:lvl1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LID4096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30A1FAC-5212-CA2F-5381-06E571A373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r="3350"/>
          <a:stretch/>
        </p:blipFill>
        <p:spPr>
          <a:xfrm>
            <a:off x="7779543" y="95301"/>
            <a:ext cx="1231429" cy="658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9377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capsule with a grid and stars&#10;&#10;AI-generated content may be incorrect.">
            <a:extLst>
              <a:ext uri="{FF2B5EF4-FFF2-40B4-BE49-F238E27FC236}">
                <a16:creationId xmlns:a16="http://schemas.microsoft.com/office/drawing/2014/main" id="{3C9EBA6B-6E02-86EF-A6C1-B29E228063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3868" b="43876"/>
          <a:stretch/>
        </p:blipFill>
        <p:spPr>
          <a:xfrm>
            <a:off x="-4441" y="0"/>
            <a:ext cx="9148441" cy="84036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0A33783-9C83-5B52-BF16-CB2031182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7224204" cy="840366"/>
          </a:xfrm>
        </p:spPr>
        <p:txBody>
          <a:bodyPr lIns="360000"/>
          <a:lstStyle>
            <a:lvl1pPr>
              <a:defRPr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HK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7B7B5B-7594-E849-B385-706A00D5AF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486650" y="6490276"/>
            <a:ext cx="1028699" cy="365125"/>
          </a:xfr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6683EB10-9318-4E10-9BB7-5FA3CE2C9952}" type="datetime1">
              <a:rPr lang="en-HK" smtClean="0"/>
              <a:t>5/7/2026</a:t>
            </a:fld>
            <a:endParaRPr lang="en-HK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95616B-DEC2-E73D-C8FF-DCADB8D801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45598" y="6492875"/>
            <a:ext cx="6641051" cy="365125"/>
          </a:xfr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H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F4BF77-5475-7A8F-76CA-E0244BF77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5350" y="6487676"/>
            <a:ext cx="628649" cy="370324"/>
          </a:xfr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7540926D-28C3-4E86-9FB0-5485BE568C63}" type="slidenum">
              <a:rPr lang="en-HK" smtClean="0"/>
              <a:pPr/>
              <a:t>‹#›</a:t>
            </a:fld>
            <a:endParaRPr lang="en-HK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33F48A8-0660-09D6-D8AA-0782A7A41E8C}"/>
              </a:ext>
            </a:extLst>
          </p:cNvPr>
          <p:cNvSpPr txBox="1"/>
          <p:nvPr userDrawn="1"/>
        </p:nvSpPr>
        <p:spPr>
          <a:xfrm>
            <a:off x="1" y="6487676"/>
            <a:ext cx="845598" cy="370324"/>
          </a:xfrm>
          <a:prstGeom prst="rect">
            <a:avLst/>
          </a:prstGeom>
          <a:noFill/>
          <a:ln>
            <a:noFill/>
          </a:ln>
        </p:spPr>
        <p:txBody>
          <a:bodyPr vert="horz" lIns="68580" tIns="34290" rIns="68580" bIns="34290" rtlCol="0" anchor="ctr"/>
          <a:lstStyle>
            <a:defPPr>
              <a:defRPr lang="LID4096"/>
            </a:defPPr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HK" sz="1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Boris NG</a:t>
            </a:r>
            <a:endParaRPr lang="LID4096" sz="1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887A8BB-8A99-1E12-E5BA-C6E40C678261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244192" y="1176220"/>
            <a:ext cx="8646737" cy="5128642"/>
          </a:xfrm>
        </p:spPr>
        <p:txBody>
          <a:bodyPr/>
          <a:lstStyle>
            <a:lvl1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LID4096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30A1FAC-5212-CA2F-5381-06E571A373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r="3350"/>
          <a:stretch/>
        </p:blipFill>
        <p:spPr>
          <a:xfrm>
            <a:off x="7779543" y="95301"/>
            <a:ext cx="1231429" cy="658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6043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capsule with a grid and stars&#10;&#10;AI-generated content may be incorrect.">
            <a:extLst>
              <a:ext uri="{FF2B5EF4-FFF2-40B4-BE49-F238E27FC236}">
                <a16:creationId xmlns:a16="http://schemas.microsoft.com/office/drawing/2014/main" id="{3C9EBA6B-6E02-86EF-A6C1-B29E228063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3868" b="43876"/>
          <a:stretch/>
        </p:blipFill>
        <p:spPr>
          <a:xfrm>
            <a:off x="-4441" y="0"/>
            <a:ext cx="9148441" cy="84036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0A33783-9C83-5B52-BF16-CB2031182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7224204" cy="840366"/>
          </a:xfrm>
        </p:spPr>
        <p:txBody>
          <a:bodyPr lIns="360000"/>
          <a:lstStyle>
            <a:lvl1pPr>
              <a:defRPr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HK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7B7B5B-7594-E849-B385-706A00D5AF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486650" y="6490276"/>
            <a:ext cx="1028699" cy="365125"/>
          </a:xfr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01C6055E-5600-4E23-8CF6-6CE5E28DE051}" type="datetime1">
              <a:rPr lang="en-HK" smtClean="0"/>
              <a:t>5/7/2026</a:t>
            </a:fld>
            <a:endParaRPr lang="en-HK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95616B-DEC2-E73D-C8FF-DCADB8D801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45598" y="6492875"/>
            <a:ext cx="6641051" cy="365125"/>
          </a:xfr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H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F4BF77-5475-7A8F-76CA-E0244BF77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5350" y="6487676"/>
            <a:ext cx="628649" cy="370324"/>
          </a:xfr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7540926D-28C3-4E86-9FB0-5485BE568C63}" type="slidenum">
              <a:rPr lang="en-HK" smtClean="0"/>
              <a:pPr/>
              <a:t>‹#›</a:t>
            </a:fld>
            <a:endParaRPr lang="en-HK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33F48A8-0660-09D6-D8AA-0782A7A41E8C}"/>
              </a:ext>
            </a:extLst>
          </p:cNvPr>
          <p:cNvSpPr txBox="1"/>
          <p:nvPr userDrawn="1"/>
        </p:nvSpPr>
        <p:spPr>
          <a:xfrm>
            <a:off x="1" y="6487676"/>
            <a:ext cx="845598" cy="370324"/>
          </a:xfrm>
          <a:prstGeom prst="rect">
            <a:avLst/>
          </a:prstGeom>
          <a:noFill/>
          <a:ln>
            <a:noFill/>
          </a:ln>
        </p:spPr>
        <p:txBody>
          <a:bodyPr vert="horz" lIns="68580" tIns="34290" rIns="68580" bIns="34290" rtlCol="0" anchor="ctr"/>
          <a:lstStyle>
            <a:defPPr>
              <a:defRPr lang="LID4096"/>
            </a:defPPr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HK" sz="1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Boris NG</a:t>
            </a:r>
            <a:endParaRPr lang="LID4096" sz="1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887A8BB-8A99-1E12-E5BA-C6E40C678261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244192" y="1176220"/>
            <a:ext cx="8646737" cy="5128642"/>
          </a:xfrm>
        </p:spPr>
        <p:txBody>
          <a:bodyPr/>
          <a:lstStyle>
            <a:lvl1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LID4096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30A1FAC-5212-CA2F-5381-06E571A373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r="3350"/>
          <a:stretch/>
        </p:blipFill>
        <p:spPr>
          <a:xfrm>
            <a:off x="7779543" y="95301"/>
            <a:ext cx="1231429" cy="658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7669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capsule with a grid and stars&#10;&#10;AI-generated content may be incorrect.">
            <a:extLst>
              <a:ext uri="{FF2B5EF4-FFF2-40B4-BE49-F238E27FC236}">
                <a16:creationId xmlns:a16="http://schemas.microsoft.com/office/drawing/2014/main" id="{3C9EBA6B-6E02-86EF-A6C1-B29E228063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3868" b="43876"/>
          <a:stretch/>
        </p:blipFill>
        <p:spPr>
          <a:xfrm>
            <a:off x="-4441" y="0"/>
            <a:ext cx="9148441" cy="84036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0A33783-9C83-5B52-BF16-CB2031182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7224204" cy="840366"/>
          </a:xfrm>
        </p:spPr>
        <p:txBody>
          <a:bodyPr lIns="360000"/>
          <a:lstStyle>
            <a:lvl1pPr>
              <a:defRPr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HK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7B7B5B-7594-E849-B385-706A00D5AF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486650" y="6490276"/>
            <a:ext cx="1028699" cy="365125"/>
          </a:xfr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D53513CC-1328-4B79-B612-CBDF43D40637}" type="datetime1">
              <a:rPr lang="en-HK" smtClean="0"/>
              <a:t>5/7/2026</a:t>
            </a:fld>
            <a:endParaRPr lang="en-HK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95616B-DEC2-E73D-C8FF-DCADB8D801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45598" y="6492875"/>
            <a:ext cx="6641051" cy="365125"/>
          </a:xfr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H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F4BF77-5475-7A8F-76CA-E0244BF77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5350" y="6487676"/>
            <a:ext cx="628649" cy="370324"/>
          </a:xfr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7540926D-28C3-4E86-9FB0-5485BE568C63}" type="slidenum">
              <a:rPr lang="en-HK" smtClean="0"/>
              <a:pPr/>
              <a:t>‹#›</a:t>
            </a:fld>
            <a:endParaRPr lang="en-HK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33F48A8-0660-09D6-D8AA-0782A7A41E8C}"/>
              </a:ext>
            </a:extLst>
          </p:cNvPr>
          <p:cNvSpPr txBox="1"/>
          <p:nvPr userDrawn="1"/>
        </p:nvSpPr>
        <p:spPr>
          <a:xfrm>
            <a:off x="1" y="6487676"/>
            <a:ext cx="845598" cy="370324"/>
          </a:xfrm>
          <a:prstGeom prst="rect">
            <a:avLst/>
          </a:prstGeom>
          <a:noFill/>
          <a:ln>
            <a:noFill/>
          </a:ln>
        </p:spPr>
        <p:txBody>
          <a:bodyPr vert="horz" lIns="68580" tIns="34290" rIns="68580" bIns="34290" rtlCol="0" anchor="ctr"/>
          <a:lstStyle>
            <a:defPPr>
              <a:defRPr lang="LID4096"/>
            </a:defPPr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HK" sz="1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Boris NG</a:t>
            </a:r>
            <a:endParaRPr lang="LID4096" sz="1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887A8BB-8A99-1E12-E5BA-C6E40C678261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244192" y="1176220"/>
            <a:ext cx="8646737" cy="5128642"/>
          </a:xfrm>
        </p:spPr>
        <p:txBody>
          <a:bodyPr/>
          <a:lstStyle>
            <a:lvl1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LID4096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30A1FAC-5212-CA2F-5381-06E571A373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r="3350"/>
          <a:stretch/>
        </p:blipFill>
        <p:spPr>
          <a:xfrm>
            <a:off x="7779543" y="95301"/>
            <a:ext cx="1231429" cy="658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75822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capsule with a grid and stars&#10;&#10;AI-generated content may be incorrect.">
            <a:extLst>
              <a:ext uri="{FF2B5EF4-FFF2-40B4-BE49-F238E27FC236}">
                <a16:creationId xmlns:a16="http://schemas.microsoft.com/office/drawing/2014/main" id="{3C9EBA6B-6E02-86EF-A6C1-B29E228063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3868" b="43876"/>
          <a:stretch/>
        </p:blipFill>
        <p:spPr>
          <a:xfrm>
            <a:off x="-4441" y="0"/>
            <a:ext cx="9148441" cy="84036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0A33783-9C83-5B52-BF16-CB2031182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7224204" cy="840366"/>
          </a:xfrm>
        </p:spPr>
        <p:txBody>
          <a:bodyPr lIns="360000"/>
          <a:lstStyle>
            <a:lvl1pPr>
              <a:defRPr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HK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7B7B5B-7594-E849-B385-706A00D5AF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486650" y="6490276"/>
            <a:ext cx="1028699" cy="365125"/>
          </a:xfr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6F58C24D-47AA-4053-8063-99B97E62ECE0}" type="datetime1">
              <a:rPr lang="en-HK" smtClean="0"/>
              <a:t>5/7/2026</a:t>
            </a:fld>
            <a:endParaRPr lang="en-HK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95616B-DEC2-E73D-C8FF-DCADB8D801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45598" y="6492875"/>
            <a:ext cx="6641051" cy="365125"/>
          </a:xfr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H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F4BF77-5475-7A8F-76CA-E0244BF77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5350" y="6487676"/>
            <a:ext cx="628649" cy="370324"/>
          </a:xfr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7540926D-28C3-4E86-9FB0-5485BE568C63}" type="slidenum">
              <a:rPr lang="en-HK" smtClean="0"/>
              <a:pPr/>
              <a:t>‹#›</a:t>
            </a:fld>
            <a:endParaRPr lang="en-HK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33F48A8-0660-09D6-D8AA-0782A7A41E8C}"/>
              </a:ext>
            </a:extLst>
          </p:cNvPr>
          <p:cNvSpPr txBox="1"/>
          <p:nvPr userDrawn="1"/>
        </p:nvSpPr>
        <p:spPr>
          <a:xfrm>
            <a:off x="1" y="6487676"/>
            <a:ext cx="845598" cy="370324"/>
          </a:xfrm>
          <a:prstGeom prst="rect">
            <a:avLst/>
          </a:prstGeom>
          <a:noFill/>
          <a:ln>
            <a:noFill/>
          </a:ln>
        </p:spPr>
        <p:txBody>
          <a:bodyPr vert="horz" lIns="68580" tIns="34290" rIns="68580" bIns="34290" rtlCol="0" anchor="ctr"/>
          <a:lstStyle>
            <a:defPPr>
              <a:defRPr lang="LID4096"/>
            </a:defPPr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HK" sz="1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Boris NG</a:t>
            </a:r>
            <a:endParaRPr lang="LID4096" sz="1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887A8BB-8A99-1E12-E5BA-C6E40C678261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244192" y="1176220"/>
            <a:ext cx="8646737" cy="5128642"/>
          </a:xfrm>
        </p:spPr>
        <p:txBody>
          <a:bodyPr/>
          <a:lstStyle>
            <a:lvl1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LID4096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30A1FAC-5212-CA2F-5381-06E571A373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r="3350"/>
          <a:stretch/>
        </p:blipFill>
        <p:spPr>
          <a:xfrm>
            <a:off x="7779543" y="95301"/>
            <a:ext cx="1231429" cy="658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21997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capsule with a grid and stars&#10;&#10;AI-generated content may be incorrect.">
            <a:extLst>
              <a:ext uri="{FF2B5EF4-FFF2-40B4-BE49-F238E27FC236}">
                <a16:creationId xmlns:a16="http://schemas.microsoft.com/office/drawing/2014/main" id="{3C9EBA6B-6E02-86EF-A6C1-B29E228063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3868" b="43876"/>
          <a:stretch/>
        </p:blipFill>
        <p:spPr>
          <a:xfrm>
            <a:off x="-4441" y="0"/>
            <a:ext cx="9148441" cy="84036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0A33783-9C83-5B52-BF16-CB2031182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7224204" cy="840366"/>
          </a:xfrm>
        </p:spPr>
        <p:txBody>
          <a:bodyPr lIns="360000"/>
          <a:lstStyle>
            <a:lvl1pPr>
              <a:defRPr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HK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7B7B5B-7594-E849-B385-706A00D5AF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486650" y="6490276"/>
            <a:ext cx="1028699" cy="365125"/>
          </a:xfr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18FE5104-0560-4661-835E-7A9194F2AFE7}" type="datetime1">
              <a:rPr lang="en-HK" smtClean="0"/>
              <a:t>5/7/2026</a:t>
            </a:fld>
            <a:endParaRPr lang="en-HK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95616B-DEC2-E73D-C8FF-DCADB8D801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45598" y="6492875"/>
            <a:ext cx="6641051" cy="365125"/>
          </a:xfr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H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F4BF77-5475-7A8F-76CA-E0244BF77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5350" y="6487676"/>
            <a:ext cx="628649" cy="370324"/>
          </a:xfr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7540926D-28C3-4E86-9FB0-5485BE568C63}" type="slidenum">
              <a:rPr lang="en-HK" smtClean="0"/>
              <a:pPr/>
              <a:t>‹#›</a:t>
            </a:fld>
            <a:endParaRPr lang="en-HK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33F48A8-0660-09D6-D8AA-0782A7A41E8C}"/>
              </a:ext>
            </a:extLst>
          </p:cNvPr>
          <p:cNvSpPr txBox="1"/>
          <p:nvPr userDrawn="1"/>
        </p:nvSpPr>
        <p:spPr>
          <a:xfrm>
            <a:off x="1" y="6487676"/>
            <a:ext cx="845598" cy="370324"/>
          </a:xfrm>
          <a:prstGeom prst="rect">
            <a:avLst/>
          </a:prstGeom>
          <a:noFill/>
          <a:ln>
            <a:noFill/>
          </a:ln>
        </p:spPr>
        <p:txBody>
          <a:bodyPr vert="horz" lIns="68580" tIns="34290" rIns="68580" bIns="34290" rtlCol="0" anchor="ctr"/>
          <a:lstStyle>
            <a:defPPr>
              <a:defRPr lang="LID4096"/>
            </a:defPPr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HK" sz="1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Boris NG</a:t>
            </a:r>
            <a:endParaRPr lang="LID4096" sz="12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887A8BB-8A99-1E12-E5BA-C6E40C678261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244192" y="1176220"/>
            <a:ext cx="8646737" cy="5128642"/>
          </a:xfrm>
        </p:spPr>
        <p:txBody>
          <a:bodyPr/>
          <a:lstStyle>
            <a:lvl1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LID4096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30A1FAC-5212-CA2F-5381-06E571A373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r="3350"/>
          <a:stretch/>
        </p:blipFill>
        <p:spPr>
          <a:xfrm>
            <a:off x="7779543" y="95301"/>
            <a:ext cx="1231429" cy="658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79713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FEE9BE-E8EB-4DE9-9B17-2B1A0F928C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altLang="zh-HK"/>
              <a:t>Click to edit Master title style</a:t>
            </a:r>
            <a:endParaRPr lang="zh-HK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06EECA-246B-46EF-97F6-0F31218F415A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altLang="zh-HK"/>
              <a:t>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zh-HK" alt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891876-B910-48EC-94E6-E7A1189149EF}"/>
              </a:ext>
            </a:extLst>
          </p:cNvPr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en-US" altLang="zh-HK"/>
              <a:t>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zh-HK" alt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48E8F27-F4CD-4A79-A5BE-5FDF532E887B}"/>
              </a:ext>
            </a:extLst>
          </p:cNvPr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en-US" altLang="zh-HK"/>
              <a:t>Edit Master text styles</a:t>
            </a:r>
          </a:p>
          <a:p>
            <a:pPr lvl="1"/>
            <a:r>
              <a:rPr lang="en-US" altLang="zh-HK"/>
              <a:t>Second level</a:t>
            </a:r>
          </a:p>
          <a:p>
            <a:pPr lvl="2"/>
            <a:r>
              <a:rPr lang="en-US" altLang="zh-HK"/>
              <a:t>Third level</a:t>
            </a:r>
          </a:p>
          <a:p>
            <a:pPr lvl="3"/>
            <a:r>
              <a:rPr lang="en-US" altLang="zh-HK"/>
              <a:t>Fourth level</a:t>
            </a:r>
          </a:p>
          <a:p>
            <a:pPr lvl="4"/>
            <a:r>
              <a:rPr lang="en-US" altLang="zh-HK"/>
              <a:t>Fifth level</a:t>
            </a:r>
            <a:endParaRPr lang="zh-HK" altLang="en-US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E73E4277-252D-8914-17CE-773C111635B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5E3772-4CD5-44FE-95E4-B6BEAE56DA5D}" type="datetime1">
              <a:rPr lang="en-HK" altLang="zh-TW" smtClean="0"/>
              <a:t>5/7/2026</a:t>
            </a:fld>
            <a:endParaRPr lang="en-US" altLang="zh-TW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012C65DE-D26D-99CA-03CC-875263899D4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A699CAA5-2C05-04C7-F69A-9D3819F3190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4E3899D-7932-44C4-BD3F-026900CAF928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22053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775CD-80F9-4724-B33C-A3AAAB5F8BCE}" type="datetime1">
              <a:rPr lang="en-HK" smtClean="0"/>
              <a:t>5/7/2026</a:t>
            </a:fld>
            <a:endParaRPr lang="en-H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C27CD-8C13-4FA7-8360-E48E7C8B9544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3238133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835B7-5F83-4B02-B0E4-E7183BCA2A8F}" type="datetime1">
              <a:rPr lang="en-HK" smtClean="0"/>
              <a:t>5/7/2026</a:t>
            </a:fld>
            <a:endParaRPr lang="en-H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C27CD-8C13-4FA7-8360-E48E7C8B9544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4212120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95605-330F-46BA-992A-4AD39785D920}" type="datetime1">
              <a:rPr lang="en-HK" smtClean="0"/>
              <a:t>5/7/2026</a:t>
            </a:fld>
            <a:endParaRPr lang="en-H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C27CD-8C13-4FA7-8360-E48E7C8B9544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30205150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2113F-3AA8-4D6D-AA45-1CF7C531488B}" type="datetime1">
              <a:rPr lang="en-HK" smtClean="0"/>
              <a:t>5/7/2026</a:t>
            </a:fld>
            <a:endParaRPr lang="en-H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C27CD-8C13-4FA7-8360-E48E7C8B9544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1546384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75835-D415-4FD7-AACF-55E76430D340}" type="datetime1">
              <a:rPr lang="en-HK" smtClean="0"/>
              <a:t>5/7/2026</a:t>
            </a:fld>
            <a:endParaRPr lang="en-H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C27CD-8C13-4FA7-8360-E48E7C8B9544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2632450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0358C-E303-459A-86CA-706BDA8AF000}" type="datetime1">
              <a:rPr lang="en-HK" smtClean="0"/>
              <a:t>5/7/2026</a:t>
            </a:fld>
            <a:endParaRPr lang="en-H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C27CD-8C13-4FA7-8360-E48E7C8B9544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807753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F1DA0-AD3D-471F-9A3E-BB7980B7A4E7}" type="datetime1">
              <a:rPr lang="en-HK" smtClean="0"/>
              <a:t>5/7/2026</a:t>
            </a:fld>
            <a:endParaRPr lang="en-H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H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C27CD-8C13-4FA7-8360-E48E7C8B9544}" type="slidenum">
              <a:rPr lang="en-HK" smtClean="0"/>
              <a:t>‹#›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12137052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864ADF6F-AFBC-4D2A-AB1C-59E5F5ECD845}" type="datetime1">
              <a:rPr lang="en-HK" smtClean="0"/>
              <a:t>5/7/2026</a:t>
            </a:fld>
            <a:endParaRPr lang="en-HK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endParaRPr lang="en-H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25CC27CD-8C13-4FA7-8360-E48E7C8B9544}" type="slidenum">
              <a:rPr lang="en-HK" smtClean="0"/>
              <a:pPr/>
              <a:t>‹#›</a:t>
            </a:fld>
            <a:endParaRPr lang="en-HK" dirty="0"/>
          </a:p>
        </p:txBody>
      </p:sp>
    </p:spTree>
    <p:extLst>
      <p:ext uri="{BB962C8B-B14F-4D97-AF65-F5344CB8AC3E}">
        <p14:creationId xmlns:p14="http://schemas.microsoft.com/office/powerpoint/2010/main" val="4030498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3" r:id="rId12"/>
    <p:sldLayoutId id="2147483674" r:id="rId13"/>
    <p:sldLayoutId id="2147483676" r:id="rId14"/>
    <p:sldLayoutId id="2147483677" r:id="rId15"/>
    <p:sldLayoutId id="2147483678" r:id="rId16"/>
    <p:sldLayoutId id="2147483679" r:id="rId17"/>
    <p:sldLayoutId id="2147483680" r:id="rId18"/>
    <p:sldLayoutId id="2147483681" r:id="rId19"/>
    <p:sldLayoutId id="2147483682" r:id="rId20"/>
    <p:sldLayoutId id="2147483683" r:id="rId21"/>
    <p:sldLayoutId id="2147483684" r:id="rId22"/>
    <p:sldLayoutId id="2147483685" r:id="rId23"/>
    <p:sldLayoutId id="2147483686" r:id="rId24"/>
    <p:sldLayoutId id="2147483687" r:id="rId25"/>
    <p:sldLayoutId id="2147483688" r:id="rId26"/>
    <p:sldLayoutId id="2147483689" r:id="rId2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6" Type="http://schemas.openxmlformats.org/officeDocument/2006/relationships/tags" Target="../tags/tag114.xml"/><Relationship Id="rId21" Type="http://schemas.openxmlformats.org/officeDocument/2006/relationships/tags" Target="../tags/tag109.xml"/><Relationship Id="rId42" Type="http://schemas.openxmlformats.org/officeDocument/2006/relationships/tags" Target="../tags/tag130.xml"/><Relationship Id="rId47" Type="http://schemas.openxmlformats.org/officeDocument/2006/relationships/tags" Target="../tags/tag135.xml"/><Relationship Id="rId63" Type="http://schemas.openxmlformats.org/officeDocument/2006/relationships/tags" Target="../tags/tag151.xml"/><Relationship Id="rId68" Type="http://schemas.openxmlformats.org/officeDocument/2006/relationships/tags" Target="../tags/tag156.xml"/><Relationship Id="rId84" Type="http://schemas.openxmlformats.org/officeDocument/2006/relationships/tags" Target="../tags/tag172.xml"/><Relationship Id="rId89" Type="http://schemas.openxmlformats.org/officeDocument/2006/relationships/tags" Target="../tags/tag177.xml"/><Relationship Id="rId16" Type="http://schemas.openxmlformats.org/officeDocument/2006/relationships/tags" Target="../tags/tag104.xml"/><Relationship Id="rId11" Type="http://schemas.openxmlformats.org/officeDocument/2006/relationships/tags" Target="../tags/tag99.xml"/><Relationship Id="rId32" Type="http://schemas.openxmlformats.org/officeDocument/2006/relationships/tags" Target="../tags/tag120.xml"/><Relationship Id="rId37" Type="http://schemas.openxmlformats.org/officeDocument/2006/relationships/tags" Target="../tags/tag125.xml"/><Relationship Id="rId53" Type="http://schemas.openxmlformats.org/officeDocument/2006/relationships/tags" Target="../tags/tag141.xml"/><Relationship Id="rId58" Type="http://schemas.openxmlformats.org/officeDocument/2006/relationships/tags" Target="../tags/tag146.xml"/><Relationship Id="rId74" Type="http://schemas.openxmlformats.org/officeDocument/2006/relationships/tags" Target="../tags/tag162.xml"/><Relationship Id="rId79" Type="http://schemas.openxmlformats.org/officeDocument/2006/relationships/tags" Target="../tags/tag167.xml"/><Relationship Id="rId102" Type="http://schemas.openxmlformats.org/officeDocument/2006/relationships/image" Target="../media/image50.png"/><Relationship Id="rId5" Type="http://schemas.openxmlformats.org/officeDocument/2006/relationships/tags" Target="../tags/tag93.xml"/><Relationship Id="rId90" Type="http://schemas.openxmlformats.org/officeDocument/2006/relationships/tags" Target="../tags/tag178.xml"/><Relationship Id="rId95" Type="http://schemas.openxmlformats.org/officeDocument/2006/relationships/tags" Target="../tags/tag183.xml"/><Relationship Id="rId22" Type="http://schemas.openxmlformats.org/officeDocument/2006/relationships/tags" Target="../tags/tag110.xml"/><Relationship Id="rId27" Type="http://schemas.openxmlformats.org/officeDocument/2006/relationships/tags" Target="../tags/tag115.xml"/><Relationship Id="rId43" Type="http://schemas.openxmlformats.org/officeDocument/2006/relationships/tags" Target="../tags/tag131.xml"/><Relationship Id="rId48" Type="http://schemas.openxmlformats.org/officeDocument/2006/relationships/tags" Target="../tags/tag136.xml"/><Relationship Id="rId64" Type="http://schemas.openxmlformats.org/officeDocument/2006/relationships/tags" Target="../tags/tag152.xml"/><Relationship Id="rId69" Type="http://schemas.openxmlformats.org/officeDocument/2006/relationships/tags" Target="../tags/tag157.xml"/><Relationship Id="rId80" Type="http://schemas.openxmlformats.org/officeDocument/2006/relationships/tags" Target="../tags/tag168.xml"/><Relationship Id="rId85" Type="http://schemas.openxmlformats.org/officeDocument/2006/relationships/tags" Target="../tags/tag173.xml"/><Relationship Id="rId12" Type="http://schemas.openxmlformats.org/officeDocument/2006/relationships/tags" Target="../tags/tag100.xml"/><Relationship Id="rId17" Type="http://schemas.openxmlformats.org/officeDocument/2006/relationships/tags" Target="../tags/tag105.xml"/><Relationship Id="rId33" Type="http://schemas.openxmlformats.org/officeDocument/2006/relationships/tags" Target="../tags/tag121.xml"/><Relationship Id="rId38" Type="http://schemas.openxmlformats.org/officeDocument/2006/relationships/tags" Target="../tags/tag126.xml"/><Relationship Id="rId59" Type="http://schemas.openxmlformats.org/officeDocument/2006/relationships/tags" Target="../tags/tag147.xml"/><Relationship Id="rId103" Type="http://schemas.openxmlformats.org/officeDocument/2006/relationships/image" Target="../media/image51.png"/><Relationship Id="rId20" Type="http://schemas.openxmlformats.org/officeDocument/2006/relationships/tags" Target="../tags/tag108.xml"/><Relationship Id="rId41" Type="http://schemas.openxmlformats.org/officeDocument/2006/relationships/tags" Target="../tags/tag129.xml"/><Relationship Id="rId54" Type="http://schemas.openxmlformats.org/officeDocument/2006/relationships/tags" Target="../tags/tag142.xml"/><Relationship Id="rId62" Type="http://schemas.openxmlformats.org/officeDocument/2006/relationships/tags" Target="../tags/tag150.xml"/><Relationship Id="rId70" Type="http://schemas.openxmlformats.org/officeDocument/2006/relationships/tags" Target="../tags/tag158.xml"/><Relationship Id="rId75" Type="http://schemas.openxmlformats.org/officeDocument/2006/relationships/tags" Target="../tags/tag163.xml"/><Relationship Id="rId83" Type="http://schemas.openxmlformats.org/officeDocument/2006/relationships/tags" Target="../tags/tag171.xml"/><Relationship Id="rId88" Type="http://schemas.openxmlformats.org/officeDocument/2006/relationships/tags" Target="../tags/tag176.xml"/><Relationship Id="rId91" Type="http://schemas.openxmlformats.org/officeDocument/2006/relationships/tags" Target="../tags/tag179.xml"/><Relationship Id="rId96" Type="http://schemas.openxmlformats.org/officeDocument/2006/relationships/tags" Target="../tags/tag184.xml"/><Relationship Id="rId1" Type="http://schemas.openxmlformats.org/officeDocument/2006/relationships/tags" Target="../tags/tag89.xml"/><Relationship Id="rId6" Type="http://schemas.openxmlformats.org/officeDocument/2006/relationships/tags" Target="../tags/tag94.xml"/><Relationship Id="rId15" Type="http://schemas.openxmlformats.org/officeDocument/2006/relationships/tags" Target="../tags/tag103.xml"/><Relationship Id="rId23" Type="http://schemas.openxmlformats.org/officeDocument/2006/relationships/tags" Target="../tags/tag111.xml"/><Relationship Id="rId28" Type="http://schemas.openxmlformats.org/officeDocument/2006/relationships/tags" Target="../tags/tag116.xml"/><Relationship Id="rId36" Type="http://schemas.openxmlformats.org/officeDocument/2006/relationships/tags" Target="../tags/tag124.xml"/><Relationship Id="rId49" Type="http://schemas.openxmlformats.org/officeDocument/2006/relationships/tags" Target="../tags/tag137.xml"/><Relationship Id="rId57" Type="http://schemas.openxmlformats.org/officeDocument/2006/relationships/tags" Target="../tags/tag145.xml"/><Relationship Id="rId106" Type="http://schemas.openxmlformats.org/officeDocument/2006/relationships/image" Target="../media/image26.png"/><Relationship Id="rId10" Type="http://schemas.openxmlformats.org/officeDocument/2006/relationships/tags" Target="../tags/tag98.xml"/><Relationship Id="rId31" Type="http://schemas.openxmlformats.org/officeDocument/2006/relationships/tags" Target="../tags/tag119.xml"/><Relationship Id="rId44" Type="http://schemas.openxmlformats.org/officeDocument/2006/relationships/tags" Target="../tags/tag132.xml"/><Relationship Id="rId52" Type="http://schemas.openxmlformats.org/officeDocument/2006/relationships/tags" Target="../tags/tag140.xml"/><Relationship Id="rId60" Type="http://schemas.openxmlformats.org/officeDocument/2006/relationships/tags" Target="../tags/tag148.xml"/><Relationship Id="rId65" Type="http://schemas.openxmlformats.org/officeDocument/2006/relationships/tags" Target="../tags/tag153.xml"/><Relationship Id="rId73" Type="http://schemas.openxmlformats.org/officeDocument/2006/relationships/tags" Target="../tags/tag161.xml"/><Relationship Id="rId78" Type="http://schemas.openxmlformats.org/officeDocument/2006/relationships/tags" Target="../tags/tag166.xml"/><Relationship Id="rId81" Type="http://schemas.openxmlformats.org/officeDocument/2006/relationships/tags" Target="../tags/tag169.xml"/><Relationship Id="rId86" Type="http://schemas.openxmlformats.org/officeDocument/2006/relationships/tags" Target="../tags/tag174.xml"/><Relationship Id="rId94" Type="http://schemas.openxmlformats.org/officeDocument/2006/relationships/tags" Target="../tags/tag182.xml"/><Relationship Id="rId99" Type="http://schemas.openxmlformats.org/officeDocument/2006/relationships/image" Target="../media/image28.png"/><Relationship Id="rId101" Type="http://schemas.openxmlformats.org/officeDocument/2006/relationships/image" Target="../media/image49.png"/><Relationship Id="rId4" Type="http://schemas.openxmlformats.org/officeDocument/2006/relationships/tags" Target="../tags/tag92.xml"/><Relationship Id="rId9" Type="http://schemas.openxmlformats.org/officeDocument/2006/relationships/tags" Target="../tags/tag97.xml"/><Relationship Id="rId13" Type="http://schemas.openxmlformats.org/officeDocument/2006/relationships/tags" Target="../tags/tag101.xml"/><Relationship Id="rId18" Type="http://schemas.openxmlformats.org/officeDocument/2006/relationships/tags" Target="../tags/tag106.xml"/><Relationship Id="rId39" Type="http://schemas.openxmlformats.org/officeDocument/2006/relationships/tags" Target="../tags/tag127.xml"/><Relationship Id="rId34" Type="http://schemas.openxmlformats.org/officeDocument/2006/relationships/tags" Target="../tags/tag122.xml"/><Relationship Id="rId50" Type="http://schemas.openxmlformats.org/officeDocument/2006/relationships/tags" Target="../tags/tag138.xml"/><Relationship Id="rId55" Type="http://schemas.openxmlformats.org/officeDocument/2006/relationships/tags" Target="../tags/tag143.xml"/><Relationship Id="rId76" Type="http://schemas.openxmlformats.org/officeDocument/2006/relationships/tags" Target="../tags/tag164.xml"/><Relationship Id="rId97" Type="http://schemas.openxmlformats.org/officeDocument/2006/relationships/tags" Target="../tags/tag185.xml"/><Relationship Id="rId104" Type="http://schemas.openxmlformats.org/officeDocument/2006/relationships/image" Target="../media/image29.png"/><Relationship Id="rId7" Type="http://schemas.openxmlformats.org/officeDocument/2006/relationships/tags" Target="../tags/tag95.xml"/><Relationship Id="rId71" Type="http://schemas.openxmlformats.org/officeDocument/2006/relationships/tags" Target="../tags/tag159.xml"/><Relationship Id="rId92" Type="http://schemas.openxmlformats.org/officeDocument/2006/relationships/tags" Target="../tags/tag180.xml"/><Relationship Id="rId2" Type="http://schemas.openxmlformats.org/officeDocument/2006/relationships/tags" Target="../tags/tag90.xml"/><Relationship Id="rId29" Type="http://schemas.openxmlformats.org/officeDocument/2006/relationships/tags" Target="../tags/tag117.xml"/><Relationship Id="rId24" Type="http://schemas.openxmlformats.org/officeDocument/2006/relationships/tags" Target="../tags/tag112.xml"/><Relationship Id="rId40" Type="http://schemas.openxmlformats.org/officeDocument/2006/relationships/tags" Target="../tags/tag128.xml"/><Relationship Id="rId45" Type="http://schemas.openxmlformats.org/officeDocument/2006/relationships/tags" Target="../tags/tag133.xml"/><Relationship Id="rId66" Type="http://schemas.openxmlformats.org/officeDocument/2006/relationships/tags" Target="../tags/tag154.xml"/><Relationship Id="rId87" Type="http://schemas.openxmlformats.org/officeDocument/2006/relationships/tags" Target="../tags/tag175.xml"/><Relationship Id="rId61" Type="http://schemas.openxmlformats.org/officeDocument/2006/relationships/tags" Target="../tags/tag149.xml"/><Relationship Id="rId82" Type="http://schemas.openxmlformats.org/officeDocument/2006/relationships/tags" Target="../tags/tag170.xml"/><Relationship Id="rId19" Type="http://schemas.openxmlformats.org/officeDocument/2006/relationships/tags" Target="../tags/tag107.xml"/><Relationship Id="rId14" Type="http://schemas.openxmlformats.org/officeDocument/2006/relationships/tags" Target="../tags/tag102.xml"/><Relationship Id="rId30" Type="http://schemas.openxmlformats.org/officeDocument/2006/relationships/tags" Target="../tags/tag118.xml"/><Relationship Id="rId35" Type="http://schemas.openxmlformats.org/officeDocument/2006/relationships/tags" Target="../tags/tag123.xml"/><Relationship Id="rId56" Type="http://schemas.openxmlformats.org/officeDocument/2006/relationships/tags" Target="../tags/tag144.xml"/><Relationship Id="rId77" Type="http://schemas.openxmlformats.org/officeDocument/2006/relationships/tags" Target="../tags/tag165.xml"/><Relationship Id="rId100" Type="http://schemas.openxmlformats.org/officeDocument/2006/relationships/image" Target="../media/image28.svg"/><Relationship Id="rId105" Type="http://schemas.openxmlformats.org/officeDocument/2006/relationships/image" Target="../media/image290.png"/><Relationship Id="rId8" Type="http://schemas.openxmlformats.org/officeDocument/2006/relationships/tags" Target="../tags/tag96.xml"/><Relationship Id="rId51" Type="http://schemas.openxmlformats.org/officeDocument/2006/relationships/tags" Target="../tags/tag139.xml"/><Relationship Id="rId72" Type="http://schemas.openxmlformats.org/officeDocument/2006/relationships/tags" Target="../tags/tag160.xml"/><Relationship Id="rId93" Type="http://schemas.openxmlformats.org/officeDocument/2006/relationships/tags" Target="../tags/tag181.xml"/><Relationship Id="rId98" Type="http://schemas.openxmlformats.org/officeDocument/2006/relationships/slideLayout" Target="../slideLayouts/slideLayout2.xml"/><Relationship Id="rId3" Type="http://schemas.openxmlformats.org/officeDocument/2006/relationships/tags" Target="../tags/tag91.xml"/><Relationship Id="rId25" Type="http://schemas.openxmlformats.org/officeDocument/2006/relationships/tags" Target="../tags/tag113.xml"/><Relationship Id="rId46" Type="http://schemas.openxmlformats.org/officeDocument/2006/relationships/tags" Target="../tags/tag134.xml"/><Relationship Id="rId67" Type="http://schemas.openxmlformats.org/officeDocument/2006/relationships/tags" Target="../tags/tag155.xml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tags" Target="../tags/tag198.xml"/><Relationship Id="rId18" Type="http://schemas.openxmlformats.org/officeDocument/2006/relationships/tags" Target="../tags/tag203.xml"/><Relationship Id="rId26" Type="http://schemas.openxmlformats.org/officeDocument/2006/relationships/tags" Target="../tags/tag211.xml"/><Relationship Id="rId39" Type="http://schemas.openxmlformats.org/officeDocument/2006/relationships/tags" Target="../tags/tag224.xml"/><Relationship Id="rId21" Type="http://schemas.openxmlformats.org/officeDocument/2006/relationships/tags" Target="../tags/tag206.xml"/><Relationship Id="rId34" Type="http://schemas.openxmlformats.org/officeDocument/2006/relationships/tags" Target="../tags/tag219.xml"/><Relationship Id="rId42" Type="http://schemas.openxmlformats.org/officeDocument/2006/relationships/tags" Target="../tags/tag227.xml"/><Relationship Id="rId47" Type="http://schemas.openxmlformats.org/officeDocument/2006/relationships/tags" Target="../tags/tag232.xml"/><Relationship Id="rId50" Type="http://schemas.openxmlformats.org/officeDocument/2006/relationships/slideLayout" Target="../slideLayouts/slideLayout2.xml"/><Relationship Id="rId55" Type="http://schemas.openxmlformats.org/officeDocument/2006/relationships/image" Target="../media/image34.png"/><Relationship Id="rId7" Type="http://schemas.openxmlformats.org/officeDocument/2006/relationships/tags" Target="../tags/tag192.xml"/><Relationship Id="rId2" Type="http://schemas.openxmlformats.org/officeDocument/2006/relationships/tags" Target="../tags/tag187.xml"/><Relationship Id="rId16" Type="http://schemas.openxmlformats.org/officeDocument/2006/relationships/tags" Target="../tags/tag201.xml"/><Relationship Id="rId29" Type="http://schemas.openxmlformats.org/officeDocument/2006/relationships/tags" Target="../tags/tag214.xml"/><Relationship Id="rId11" Type="http://schemas.openxmlformats.org/officeDocument/2006/relationships/tags" Target="../tags/tag196.xml"/><Relationship Id="rId24" Type="http://schemas.openxmlformats.org/officeDocument/2006/relationships/tags" Target="../tags/tag209.xml"/><Relationship Id="rId32" Type="http://schemas.openxmlformats.org/officeDocument/2006/relationships/tags" Target="../tags/tag217.xml"/><Relationship Id="rId37" Type="http://schemas.openxmlformats.org/officeDocument/2006/relationships/tags" Target="../tags/tag222.xml"/><Relationship Id="rId40" Type="http://schemas.openxmlformats.org/officeDocument/2006/relationships/tags" Target="../tags/tag225.xml"/><Relationship Id="rId45" Type="http://schemas.openxmlformats.org/officeDocument/2006/relationships/tags" Target="../tags/tag230.xml"/><Relationship Id="rId53" Type="http://schemas.openxmlformats.org/officeDocument/2006/relationships/image" Target="../media/image32.png"/><Relationship Id="rId5" Type="http://schemas.openxmlformats.org/officeDocument/2006/relationships/tags" Target="../tags/tag190.xml"/><Relationship Id="rId10" Type="http://schemas.openxmlformats.org/officeDocument/2006/relationships/tags" Target="../tags/tag195.xml"/><Relationship Id="rId19" Type="http://schemas.openxmlformats.org/officeDocument/2006/relationships/tags" Target="../tags/tag204.xml"/><Relationship Id="rId31" Type="http://schemas.openxmlformats.org/officeDocument/2006/relationships/tags" Target="../tags/tag216.xml"/><Relationship Id="rId44" Type="http://schemas.openxmlformats.org/officeDocument/2006/relationships/tags" Target="../tags/tag229.xml"/><Relationship Id="rId52" Type="http://schemas.openxmlformats.org/officeDocument/2006/relationships/image" Target="../media/image31.png"/><Relationship Id="rId4" Type="http://schemas.openxmlformats.org/officeDocument/2006/relationships/tags" Target="../tags/tag189.xml"/><Relationship Id="rId9" Type="http://schemas.openxmlformats.org/officeDocument/2006/relationships/tags" Target="../tags/tag194.xml"/><Relationship Id="rId14" Type="http://schemas.openxmlformats.org/officeDocument/2006/relationships/tags" Target="../tags/tag199.xml"/><Relationship Id="rId22" Type="http://schemas.openxmlformats.org/officeDocument/2006/relationships/tags" Target="../tags/tag207.xml"/><Relationship Id="rId27" Type="http://schemas.openxmlformats.org/officeDocument/2006/relationships/tags" Target="../tags/tag212.xml"/><Relationship Id="rId30" Type="http://schemas.openxmlformats.org/officeDocument/2006/relationships/tags" Target="../tags/tag215.xml"/><Relationship Id="rId35" Type="http://schemas.openxmlformats.org/officeDocument/2006/relationships/tags" Target="../tags/tag220.xml"/><Relationship Id="rId43" Type="http://schemas.openxmlformats.org/officeDocument/2006/relationships/tags" Target="../tags/tag228.xml"/><Relationship Id="rId48" Type="http://schemas.openxmlformats.org/officeDocument/2006/relationships/tags" Target="../tags/tag233.xml"/><Relationship Id="rId8" Type="http://schemas.openxmlformats.org/officeDocument/2006/relationships/tags" Target="../tags/tag193.xml"/><Relationship Id="rId51" Type="http://schemas.openxmlformats.org/officeDocument/2006/relationships/image" Target="../media/image300.png"/><Relationship Id="rId3" Type="http://schemas.openxmlformats.org/officeDocument/2006/relationships/tags" Target="../tags/tag188.xml"/><Relationship Id="rId12" Type="http://schemas.openxmlformats.org/officeDocument/2006/relationships/tags" Target="../tags/tag197.xml"/><Relationship Id="rId17" Type="http://schemas.openxmlformats.org/officeDocument/2006/relationships/tags" Target="../tags/tag202.xml"/><Relationship Id="rId25" Type="http://schemas.openxmlformats.org/officeDocument/2006/relationships/tags" Target="../tags/tag210.xml"/><Relationship Id="rId33" Type="http://schemas.openxmlformats.org/officeDocument/2006/relationships/tags" Target="../tags/tag218.xml"/><Relationship Id="rId38" Type="http://schemas.openxmlformats.org/officeDocument/2006/relationships/tags" Target="../tags/tag223.xml"/><Relationship Id="rId46" Type="http://schemas.openxmlformats.org/officeDocument/2006/relationships/tags" Target="../tags/tag231.xml"/><Relationship Id="rId20" Type="http://schemas.openxmlformats.org/officeDocument/2006/relationships/tags" Target="../tags/tag205.xml"/><Relationship Id="rId41" Type="http://schemas.openxmlformats.org/officeDocument/2006/relationships/tags" Target="../tags/tag226.xml"/><Relationship Id="rId54" Type="http://schemas.openxmlformats.org/officeDocument/2006/relationships/image" Target="../media/image33.png"/><Relationship Id="rId1" Type="http://schemas.openxmlformats.org/officeDocument/2006/relationships/tags" Target="../tags/tag186.xml"/><Relationship Id="rId6" Type="http://schemas.openxmlformats.org/officeDocument/2006/relationships/tags" Target="../tags/tag191.xml"/><Relationship Id="rId15" Type="http://schemas.openxmlformats.org/officeDocument/2006/relationships/tags" Target="../tags/tag200.xml"/><Relationship Id="rId23" Type="http://schemas.openxmlformats.org/officeDocument/2006/relationships/tags" Target="../tags/tag208.xml"/><Relationship Id="rId28" Type="http://schemas.openxmlformats.org/officeDocument/2006/relationships/tags" Target="../tags/tag213.xml"/><Relationship Id="rId36" Type="http://schemas.openxmlformats.org/officeDocument/2006/relationships/tags" Target="../tags/tag221.xml"/><Relationship Id="rId49" Type="http://schemas.openxmlformats.org/officeDocument/2006/relationships/tags" Target="../tags/tag23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tags" Target="../tags/tag247.xml"/><Relationship Id="rId18" Type="http://schemas.openxmlformats.org/officeDocument/2006/relationships/tags" Target="../tags/tag252.xml"/><Relationship Id="rId26" Type="http://schemas.openxmlformats.org/officeDocument/2006/relationships/tags" Target="../tags/tag260.xml"/><Relationship Id="rId39" Type="http://schemas.openxmlformats.org/officeDocument/2006/relationships/tags" Target="../tags/tag273.xml"/><Relationship Id="rId21" Type="http://schemas.openxmlformats.org/officeDocument/2006/relationships/tags" Target="../tags/tag255.xml"/><Relationship Id="rId34" Type="http://schemas.openxmlformats.org/officeDocument/2006/relationships/tags" Target="../tags/tag268.xml"/><Relationship Id="rId42" Type="http://schemas.openxmlformats.org/officeDocument/2006/relationships/tags" Target="../tags/tag276.xml"/><Relationship Id="rId47" Type="http://schemas.openxmlformats.org/officeDocument/2006/relationships/tags" Target="../tags/tag281.xml"/><Relationship Id="rId50" Type="http://schemas.openxmlformats.org/officeDocument/2006/relationships/tags" Target="../tags/tag284.xml"/><Relationship Id="rId55" Type="http://schemas.openxmlformats.org/officeDocument/2006/relationships/tags" Target="../tags/tag289.xml"/><Relationship Id="rId63" Type="http://schemas.openxmlformats.org/officeDocument/2006/relationships/image" Target="../media/image26.png"/><Relationship Id="rId7" Type="http://schemas.openxmlformats.org/officeDocument/2006/relationships/tags" Target="../tags/tag241.xml"/><Relationship Id="rId2" Type="http://schemas.openxmlformats.org/officeDocument/2006/relationships/tags" Target="../tags/tag236.xml"/><Relationship Id="rId16" Type="http://schemas.openxmlformats.org/officeDocument/2006/relationships/tags" Target="../tags/tag250.xml"/><Relationship Id="rId29" Type="http://schemas.openxmlformats.org/officeDocument/2006/relationships/tags" Target="../tags/tag263.xml"/><Relationship Id="rId11" Type="http://schemas.openxmlformats.org/officeDocument/2006/relationships/tags" Target="../tags/tag245.xml"/><Relationship Id="rId24" Type="http://schemas.openxmlformats.org/officeDocument/2006/relationships/tags" Target="../tags/tag258.xml"/><Relationship Id="rId32" Type="http://schemas.openxmlformats.org/officeDocument/2006/relationships/tags" Target="../tags/tag266.xml"/><Relationship Id="rId37" Type="http://schemas.openxmlformats.org/officeDocument/2006/relationships/tags" Target="../tags/tag271.xml"/><Relationship Id="rId40" Type="http://schemas.openxmlformats.org/officeDocument/2006/relationships/tags" Target="../tags/tag274.xml"/><Relationship Id="rId45" Type="http://schemas.openxmlformats.org/officeDocument/2006/relationships/tags" Target="../tags/tag279.xml"/><Relationship Id="rId53" Type="http://schemas.openxmlformats.org/officeDocument/2006/relationships/tags" Target="../tags/tag287.xml"/><Relationship Id="rId58" Type="http://schemas.openxmlformats.org/officeDocument/2006/relationships/image" Target="../media/image35.png"/><Relationship Id="rId5" Type="http://schemas.openxmlformats.org/officeDocument/2006/relationships/tags" Target="../tags/tag239.xml"/><Relationship Id="rId61" Type="http://schemas.openxmlformats.org/officeDocument/2006/relationships/image" Target="../media/image41.png"/><Relationship Id="rId19" Type="http://schemas.openxmlformats.org/officeDocument/2006/relationships/tags" Target="../tags/tag253.xml"/><Relationship Id="rId14" Type="http://schemas.openxmlformats.org/officeDocument/2006/relationships/tags" Target="../tags/tag248.xml"/><Relationship Id="rId22" Type="http://schemas.openxmlformats.org/officeDocument/2006/relationships/tags" Target="../tags/tag256.xml"/><Relationship Id="rId27" Type="http://schemas.openxmlformats.org/officeDocument/2006/relationships/tags" Target="../tags/tag261.xml"/><Relationship Id="rId30" Type="http://schemas.openxmlformats.org/officeDocument/2006/relationships/tags" Target="../tags/tag264.xml"/><Relationship Id="rId35" Type="http://schemas.openxmlformats.org/officeDocument/2006/relationships/tags" Target="../tags/tag269.xml"/><Relationship Id="rId43" Type="http://schemas.openxmlformats.org/officeDocument/2006/relationships/tags" Target="../tags/tag277.xml"/><Relationship Id="rId48" Type="http://schemas.openxmlformats.org/officeDocument/2006/relationships/tags" Target="../tags/tag282.xml"/><Relationship Id="rId56" Type="http://schemas.openxmlformats.org/officeDocument/2006/relationships/tags" Target="../tags/tag290.xml"/><Relationship Id="rId64" Type="http://schemas.openxmlformats.org/officeDocument/2006/relationships/image" Target="../media/image17.png"/><Relationship Id="rId8" Type="http://schemas.openxmlformats.org/officeDocument/2006/relationships/tags" Target="../tags/tag242.xml"/><Relationship Id="rId51" Type="http://schemas.openxmlformats.org/officeDocument/2006/relationships/tags" Target="../tags/tag285.xml"/><Relationship Id="rId3" Type="http://schemas.openxmlformats.org/officeDocument/2006/relationships/tags" Target="../tags/tag237.xml"/><Relationship Id="rId12" Type="http://schemas.openxmlformats.org/officeDocument/2006/relationships/tags" Target="../tags/tag246.xml"/><Relationship Id="rId17" Type="http://schemas.openxmlformats.org/officeDocument/2006/relationships/tags" Target="../tags/tag251.xml"/><Relationship Id="rId25" Type="http://schemas.openxmlformats.org/officeDocument/2006/relationships/tags" Target="../tags/tag259.xml"/><Relationship Id="rId33" Type="http://schemas.openxmlformats.org/officeDocument/2006/relationships/tags" Target="../tags/tag267.xml"/><Relationship Id="rId38" Type="http://schemas.openxmlformats.org/officeDocument/2006/relationships/tags" Target="../tags/tag272.xml"/><Relationship Id="rId46" Type="http://schemas.openxmlformats.org/officeDocument/2006/relationships/tags" Target="../tags/tag280.xml"/><Relationship Id="rId59" Type="http://schemas.openxmlformats.org/officeDocument/2006/relationships/image" Target="../media/image38.png"/><Relationship Id="rId20" Type="http://schemas.openxmlformats.org/officeDocument/2006/relationships/tags" Target="../tags/tag254.xml"/><Relationship Id="rId41" Type="http://schemas.openxmlformats.org/officeDocument/2006/relationships/tags" Target="../tags/tag275.xml"/><Relationship Id="rId54" Type="http://schemas.openxmlformats.org/officeDocument/2006/relationships/tags" Target="../tags/tag288.xml"/><Relationship Id="rId62" Type="http://schemas.openxmlformats.org/officeDocument/2006/relationships/image" Target="../media/image42.png"/><Relationship Id="rId1" Type="http://schemas.openxmlformats.org/officeDocument/2006/relationships/tags" Target="../tags/tag235.xml"/><Relationship Id="rId6" Type="http://schemas.openxmlformats.org/officeDocument/2006/relationships/tags" Target="../tags/tag240.xml"/><Relationship Id="rId15" Type="http://schemas.openxmlformats.org/officeDocument/2006/relationships/tags" Target="../tags/tag249.xml"/><Relationship Id="rId23" Type="http://schemas.openxmlformats.org/officeDocument/2006/relationships/tags" Target="../tags/tag257.xml"/><Relationship Id="rId28" Type="http://schemas.openxmlformats.org/officeDocument/2006/relationships/tags" Target="../tags/tag262.xml"/><Relationship Id="rId36" Type="http://schemas.openxmlformats.org/officeDocument/2006/relationships/tags" Target="../tags/tag270.xml"/><Relationship Id="rId49" Type="http://schemas.openxmlformats.org/officeDocument/2006/relationships/tags" Target="../tags/tag283.xml"/><Relationship Id="rId57" Type="http://schemas.openxmlformats.org/officeDocument/2006/relationships/slideLayout" Target="../slideLayouts/slideLayout10.xml"/><Relationship Id="rId10" Type="http://schemas.openxmlformats.org/officeDocument/2006/relationships/tags" Target="../tags/tag244.xml"/><Relationship Id="rId31" Type="http://schemas.openxmlformats.org/officeDocument/2006/relationships/tags" Target="../tags/tag265.xml"/><Relationship Id="rId44" Type="http://schemas.openxmlformats.org/officeDocument/2006/relationships/tags" Target="../tags/tag278.xml"/><Relationship Id="rId52" Type="http://schemas.openxmlformats.org/officeDocument/2006/relationships/tags" Target="../tags/tag286.xml"/><Relationship Id="rId60" Type="http://schemas.openxmlformats.org/officeDocument/2006/relationships/image" Target="../media/image40.png"/><Relationship Id="rId4" Type="http://schemas.openxmlformats.org/officeDocument/2006/relationships/tags" Target="../tags/tag238.xml"/><Relationship Id="rId9" Type="http://schemas.openxmlformats.org/officeDocument/2006/relationships/tags" Target="../tags/tag24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dirac.ac.uk/sibelius-dark-a-galaxy-catalogue-of-the-local-volume-from-a-constrained-realisation-simulation/" TargetMode="External"/><Relationship Id="rId4" Type="http://schemas.microsoft.com/office/2007/relationships/hdphoto" Target="../media/hdphoto3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dirac.ac.uk/sibelius-dark-a-galaxy-catalogue-of-the-local-volume-from-a-constrained-realisation-simulation/" TargetMode="External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hyperlink" Target="https://cosmictwin.org/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jpe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38.png"/><Relationship Id="rId3" Type="http://schemas.openxmlformats.org/officeDocument/2006/relationships/image" Target="../media/image4.jpg"/><Relationship Id="rId7" Type="http://schemas.openxmlformats.org/officeDocument/2006/relationships/hyperlink" Target="https://pixnio.com/miscellaneous/flashlight-dark" TargetMode="External"/><Relationship Id="rId12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11" Type="http://schemas.openxmlformats.org/officeDocument/2006/relationships/image" Target="../media/image580.png"/><Relationship Id="rId5" Type="http://schemas.openxmlformats.org/officeDocument/2006/relationships/hyperlink" Target="https://creativecommons.org/licenses/by-nc-sa/3.0/" TargetMode="External"/><Relationship Id="rId15" Type="http://schemas.openxmlformats.org/officeDocument/2006/relationships/image" Target="../media/image59.png"/><Relationship Id="rId10" Type="http://schemas.openxmlformats.org/officeDocument/2006/relationships/image" Target="../media/image570.png"/><Relationship Id="rId4" Type="http://schemas.openxmlformats.org/officeDocument/2006/relationships/hyperlink" Target="https://www.flickr.com/photos/clintsharp/11523219954" TargetMode="External"/><Relationship Id="rId9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clintsharp/11523219954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ixnio.com/miscellaneous/flashlight-dark" TargetMode="External"/><Relationship Id="rId5" Type="http://schemas.openxmlformats.org/officeDocument/2006/relationships/image" Target="../media/image5.jpeg"/><Relationship Id="rId4" Type="http://schemas.openxmlformats.org/officeDocument/2006/relationships/hyperlink" Target="https://creativecommons.org/licenses/by-nc-sa/3.0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unsplash.com/@patmcmanaman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G%C3%B6del_metric" TargetMode="External"/><Relationship Id="rId2" Type="http://schemas.openxmlformats.org/officeDocument/2006/relationships/image" Target="../media/image55.w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60.jpeg"/><Relationship Id="rId4" Type="http://schemas.openxmlformats.org/officeDocument/2006/relationships/image" Target="../media/image59.w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emf"/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tags" Target="../tags/tag13.xml"/><Relationship Id="rId18" Type="http://schemas.openxmlformats.org/officeDocument/2006/relationships/tags" Target="../tags/tag18.xml"/><Relationship Id="rId26" Type="http://schemas.openxmlformats.org/officeDocument/2006/relationships/tags" Target="../tags/tag26.xml"/><Relationship Id="rId3" Type="http://schemas.openxmlformats.org/officeDocument/2006/relationships/tags" Target="../tags/tag3.xml"/><Relationship Id="rId21" Type="http://schemas.openxmlformats.org/officeDocument/2006/relationships/tags" Target="../tags/tag21.xml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tags" Target="../tags/tag17.xml"/><Relationship Id="rId25" Type="http://schemas.openxmlformats.org/officeDocument/2006/relationships/tags" Target="../tags/tag25.xml"/><Relationship Id="rId2" Type="http://schemas.openxmlformats.org/officeDocument/2006/relationships/tags" Target="../tags/tag2.xml"/><Relationship Id="rId16" Type="http://schemas.openxmlformats.org/officeDocument/2006/relationships/tags" Target="../tags/tag16.xml"/><Relationship Id="rId20" Type="http://schemas.openxmlformats.org/officeDocument/2006/relationships/tags" Target="../tags/tag20.xml"/><Relationship Id="rId29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24" Type="http://schemas.openxmlformats.org/officeDocument/2006/relationships/tags" Target="../tags/tag24.xml"/><Relationship Id="rId32" Type="http://schemas.openxmlformats.org/officeDocument/2006/relationships/image" Target="../media/image8.png"/><Relationship Id="rId5" Type="http://schemas.openxmlformats.org/officeDocument/2006/relationships/tags" Target="../tags/tag5.xml"/><Relationship Id="rId15" Type="http://schemas.openxmlformats.org/officeDocument/2006/relationships/tags" Target="../tags/tag15.xml"/><Relationship Id="rId23" Type="http://schemas.openxmlformats.org/officeDocument/2006/relationships/tags" Target="../tags/tag23.xml"/><Relationship Id="rId28" Type="http://schemas.openxmlformats.org/officeDocument/2006/relationships/tags" Target="../tags/tag28.xml"/><Relationship Id="rId10" Type="http://schemas.openxmlformats.org/officeDocument/2006/relationships/tags" Target="../tags/tag10.xml"/><Relationship Id="rId19" Type="http://schemas.openxmlformats.org/officeDocument/2006/relationships/tags" Target="../tags/tag19.xml"/><Relationship Id="rId31" Type="http://schemas.openxmlformats.org/officeDocument/2006/relationships/image" Target="../media/image7.png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tags" Target="../tags/tag14.xml"/><Relationship Id="rId22" Type="http://schemas.openxmlformats.org/officeDocument/2006/relationships/tags" Target="../tags/tag22.xml"/><Relationship Id="rId27" Type="http://schemas.openxmlformats.org/officeDocument/2006/relationships/tags" Target="../tags/tag27.xml"/><Relationship Id="rId30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7.png"/><Relationship Id="rId7" Type="http://schemas.openxmlformats.org/officeDocument/2006/relationships/image" Target="../media/image10.png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5.jpeg"/><Relationship Id="rId5" Type="http://schemas.openxmlformats.org/officeDocument/2006/relationships/image" Target="../media/image110.png"/><Relationship Id="rId10" Type="http://schemas.openxmlformats.org/officeDocument/2006/relationships/image" Target="../media/image14.png"/><Relationship Id="rId9" Type="http://schemas.openxmlformats.org/officeDocument/2006/relationships/image" Target="../media/image13.png"/><Relationship Id="rId4" Type="http://schemas.openxmlformats.org/officeDocument/2006/relationships/image" Target="../media/image10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9.png"/><Relationship Id="rId7" Type="http://schemas.openxmlformats.org/officeDocument/2006/relationships/image" Target="../media/image22.png"/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0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26" Type="http://schemas.openxmlformats.org/officeDocument/2006/relationships/tags" Target="../tags/tag54.xml"/><Relationship Id="rId21" Type="http://schemas.openxmlformats.org/officeDocument/2006/relationships/tags" Target="../tags/tag49.xml"/><Relationship Id="rId34" Type="http://schemas.openxmlformats.org/officeDocument/2006/relationships/tags" Target="../tags/tag62.xml"/><Relationship Id="rId42" Type="http://schemas.openxmlformats.org/officeDocument/2006/relationships/tags" Target="../tags/tag70.xml"/><Relationship Id="rId47" Type="http://schemas.openxmlformats.org/officeDocument/2006/relationships/tags" Target="../tags/tag75.xml"/><Relationship Id="rId50" Type="http://schemas.openxmlformats.org/officeDocument/2006/relationships/tags" Target="../tags/tag78.xml"/><Relationship Id="rId55" Type="http://schemas.openxmlformats.org/officeDocument/2006/relationships/tags" Target="../tags/tag83.xml"/><Relationship Id="rId63" Type="http://schemas.openxmlformats.org/officeDocument/2006/relationships/image" Target="../media/image25.jpeg"/><Relationship Id="rId7" Type="http://schemas.openxmlformats.org/officeDocument/2006/relationships/tags" Target="../tags/tag35.xml"/><Relationship Id="rId2" Type="http://schemas.openxmlformats.org/officeDocument/2006/relationships/tags" Target="../tags/tag30.xml"/><Relationship Id="rId16" Type="http://schemas.openxmlformats.org/officeDocument/2006/relationships/tags" Target="../tags/tag44.xml"/><Relationship Id="rId29" Type="http://schemas.openxmlformats.org/officeDocument/2006/relationships/tags" Target="../tags/tag57.xml"/><Relationship Id="rId11" Type="http://schemas.openxmlformats.org/officeDocument/2006/relationships/tags" Target="../tags/tag39.xml"/><Relationship Id="rId24" Type="http://schemas.openxmlformats.org/officeDocument/2006/relationships/tags" Target="../tags/tag52.xml"/><Relationship Id="rId32" Type="http://schemas.openxmlformats.org/officeDocument/2006/relationships/tags" Target="../tags/tag60.xml"/><Relationship Id="rId37" Type="http://schemas.openxmlformats.org/officeDocument/2006/relationships/tags" Target="../tags/tag65.xml"/><Relationship Id="rId40" Type="http://schemas.openxmlformats.org/officeDocument/2006/relationships/tags" Target="../tags/tag68.xml"/><Relationship Id="rId45" Type="http://schemas.openxmlformats.org/officeDocument/2006/relationships/tags" Target="../tags/tag73.xml"/><Relationship Id="rId53" Type="http://schemas.openxmlformats.org/officeDocument/2006/relationships/tags" Target="../tags/tag81.xml"/><Relationship Id="rId58" Type="http://schemas.openxmlformats.org/officeDocument/2006/relationships/tags" Target="../tags/tag86.xml"/><Relationship Id="rId66" Type="http://schemas.openxmlformats.org/officeDocument/2006/relationships/image" Target="../media/image25.png"/><Relationship Id="rId5" Type="http://schemas.openxmlformats.org/officeDocument/2006/relationships/tags" Target="../tags/tag33.xml"/><Relationship Id="rId61" Type="http://schemas.openxmlformats.org/officeDocument/2006/relationships/slideLayout" Target="../slideLayouts/slideLayout2.xml"/><Relationship Id="rId19" Type="http://schemas.openxmlformats.org/officeDocument/2006/relationships/tags" Target="../tags/tag47.xml"/><Relationship Id="rId14" Type="http://schemas.openxmlformats.org/officeDocument/2006/relationships/tags" Target="../tags/tag42.xml"/><Relationship Id="rId22" Type="http://schemas.openxmlformats.org/officeDocument/2006/relationships/tags" Target="../tags/tag50.xml"/><Relationship Id="rId27" Type="http://schemas.openxmlformats.org/officeDocument/2006/relationships/tags" Target="../tags/tag55.xml"/><Relationship Id="rId30" Type="http://schemas.openxmlformats.org/officeDocument/2006/relationships/tags" Target="../tags/tag58.xml"/><Relationship Id="rId35" Type="http://schemas.openxmlformats.org/officeDocument/2006/relationships/tags" Target="../tags/tag63.xml"/><Relationship Id="rId43" Type="http://schemas.openxmlformats.org/officeDocument/2006/relationships/tags" Target="../tags/tag71.xml"/><Relationship Id="rId48" Type="http://schemas.openxmlformats.org/officeDocument/2006/relationships/tags" Target="../tags/tag76.xml"/><Relationship Id="rId56" Type="http://schemas.openxmlformats.org/officeDocument/2006/relationships/tags" Target="../tags/tag84.xml"/><Relationship Id="rId64" Type="http://schemas.openxmlformats.org/officeDocument/2006/relationships/image" Target="../media/image26.png"/><Relationship Id="rId8" Type="http://schemas.openxmlformats.org/officeDocument/2006/relationships/tags" Target="../tags/tag36.xml"/><Relationship Id="rId51" Type="http://schemas.openxmlformats.org/officeDocument/2006/relationships/tags" Target="../tags/tag79.xml"/><Relationship Id="rId3" Type="http://schemas.openxmlformats.org/officeDocument/2006/relationships/tags" Target="../tags/tag31.xml"/><Relationship Id="rId12" Type="http://schemas.openxmlformats.org/officeDocument/2006/relationships/tags" Target="../tags/tag40.xml"/><Relationship Id="rId17" Type="http://schemas.openxmlformats.org/officeDocument/2006/relationships/tags" Target="../tags/tag45.xml"/><Relationship Id="rId25" Type="http://schemas.openxmlformats.org/officeDocument/2006/relationships/tags" Target="../tags/tag53.xml"/><Relationship Id="rId33" Type="http://schemas.openxmlformats.org/officeDocument/2006/relationships/tags" Target="../tags/tag61.xml"/><Relationship Id="rId38" Type="http://schemas.openxmlformats.org/officeDocument/2006/relationships/tags" Target="../tags/tag66.xml"/><Relationship Id="rId46" Type="http://schemas.openxmlformats.org/officeDocument/2006/relationships/tags" Target="../tags/tag74.xml"/><Relationship Id="rId59" Type="http://schemas.openxmlformats.org/officeDocument/2006/relationships/tags" Target="../tags/tag87.xml"/><Relationship Id="rId20" Type="http://schemas.openxmlformats.org/officeDocument/2006/relationships/tags" Target="../tags/tag48.xml"/><Relationship Id="rId41" Type="http://schemas.openxmlformats.org/officeDocument/2006/relationships/tags" Target="../tags/tag69.xml"/><Relationship Id="rId54" Type="http://schemas.openxmlformats.org/officeDocument/2006/relationships/tags" Target="../tags/tag82.xml"/><Relationship Id="rId62" Type="http://schemas.openxmlformats.org/officeDocument/2006/relationships/notesSlide" Target="../notesSlides/notesSlide3.xml"/><Relationship Id="rId1" Type="http://schemas.openxmlformats.org/officeDocument/2006/relationships/tags" Target="../tags/tag29.xml"/><Relationship Id="rId6" Type="http://schemas.openxmlformats.org/officeDocument/2006/relationships/tags" Target="../tags/tag34.xml"/><Relationship Id="rId15" Type="http://schemas.openxmlformats.org/officeDocument/2006/relationships/tags" Target="../tags/tag43.xml"/><Relationship Id="rId23" Type="http://schemas.openxmlformats.org/officeDocument/2006/relationships/tags" Target="../tags/tag51.xml"/><Relationship Id="rId28" Type="http://schemas.openxmlformats.org/officeDocument/2006/relationships/tags" Target="../tags/tag56.xml"/><Relationship Id="rId36" Type="http://schemas.openxmlformats.org/officeDocument/2006/relationships/tags" Target="../tags/tag64.xml"/><Relationship Id="rId49" Type="http://schemas.openxmlformats.org/officeDocument/2006/relationships/tags" Target="../tags/tag77.xml"/><Relationship Id="rId57" Type="http://schemas.openxmlformats.org/officeDocument/2006/relationships/tags" Target="../tags/tag85.xml"/><Relationship Id="rId10" Type="http://schemas.openxmlformats.org/officeDocument/2006/relationships/tags" Target="../tags/tag38.xml"/><Relationship Id="rId31" Type="http://schemas.openxmlformats.org/officeDocument/2006/relationships/tags" Target="../tags/tag59.xml"/><Relationship Id="rId44" Type="http://schemas.openxmlformats.org/officeDocument/2006/relationships/tags" Target="../tags/tag72.xml"/><Relationship Id="rId52" Type="http://schemas.openxmlformats.org/officeDocument/2006/relationships/tags" Target="../tags/tag80.xml"/><Relationship Id="rId60" Type="http://schemas.openxmlformats.org/officeDocument/2006/relationships/tags" Target="../tags/tag88.xml"/><Relationship Id="rId65" Type="http://schemas.openxmlformats.org/officeDocument/2006/relationships/image" Target="../media/image27.png"/><Relationship Id="rId4" Type="http://schemas.openxmlformats.org/officeDocument/2006/relationships/tags" Target="../tags/tag32.xml"/><Relationship Id="rId9" Type="http://schemas.openxmlformats.org/officeDocument/2006/relationships/tags" Target="../tags/tag37.xml"/><Relationship Id="rId13" Type="http://schemas.openxmlformats.org/officeDocument/2006/relationships/tags" Target="../tags/tag41.xml"/><Relationship Id="rId18" Type="http://schemas.openxmlformats.org/officeDocument/2006/relationships/tags" Target="../tags/tag46.xml"/><Relationship Id="rId39" Type="http://schemas.openxmlformats.org/officeDocument/2006/relationships/tags" Target="../tags/tag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B1D44E1A-F7C4-E28D-96B9-5AB5693C24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5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2193"/>
            <a:ext cx="9188538" cy="63630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3FDA4AA-C6B1-030E-4928-C5B6B5CCB0E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HK" sz="4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Directional variations of cosmological parameters from the Planck CMB data </a:t>
            </a:r>
            <a:endParaRPr lang="en-HK" sz="4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3F9CD4-6634-F9AE-7797-679D3454FC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63558" y="3946661"/>
            <a:ext cx="6858000" cy="1655762"/>
          </a:xfrm>
        </p:spPr>
        <p:txBody>
          <a:bodyPr>
            <a:normAutofit lnSpcReduction="10000"/>
          </a:bodyPr>
          <a:lstStyle/>
          <a:p>
            <a:r>
              <a:rPr lang="en-HK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Ming-chung Chu and Boris Ng</a:t>
            </a:r>
          </a:p>
          <a:p>
            <a:r>
              <a:rPr lang="en-HK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Chinese University of Hong Kong</a:t>
            </a:r>
          </a:p>
          <a:p>
            <a:r>
              <a:rPr lang="en-HK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COSPA 2026</a:t>
            </a:r>
          </a:p>
          <a:p>
            <a:r>
              <a:rPr lang="en-HK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July 5 – 10, 2026, Christchurch, NZ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9EF2E7-7304-E7EA-EF09-8D72181B03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C27CD-8C13-4FA7-8360-E48E7C8B9544}" type="slidenum">
              <a:rPr lang="en-HK" smtClean="0"/>
              <a:t>1</a:t>
            </a:fld>
            <a:endParaRPr lang="en-HK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11E66AF-D46C-AD64-715B-0B1B30CCFA3F}"/>
              </a:ext>
            </a:extLst>
          </p:cNvPr>
          <p:cNvSpPr txBox="1"/>
          <p:nvPr/>
        </p:nvSpPr>
        <p:spPr>
          <a:xfrm>
            <a:off x="2424671" y="5639011"/>
            <a:ext cx="47357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HK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Supported by RGC </a:t>
            </a:r>
            <a:r>
              <a:rPr lang="en-HK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AoE</a:t>
            </a:r>
            <a:r>
              <a:rPr lang="en-HK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/P-404/18, 14300223 </a:t>
            </a:r>
          </a:p>
        </p:txBody>
      </p:sp>
    </p:spTree>
    <p:extLst>
      <p:ext uri="{BB962C8B-B14F-4D97-AF65-F5344CB8AC3E}">
        <p14:creationId xmlns:p14="http://schemas.microsoft.com/office/powerpoint/2010/main" val="4088960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7313F3-0AB4-8F1A-C692-F20A50DE88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5213" y="1079804"/>
            <a:ext cx="8820996" cy="5587342"/>
          </a:xfrm>
          <a:prstGeom prst="roundRect">
            <a:avLst/>
          </a:prstGeom>
          <a:solidFill>
            <a:srgbClr val="FFFFCC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en-HK" sz="2000" dirty="0"/>
              <a:t>null geodesic: comoving distance is</a:t>
            </a:r>
          </a:p>
          <a:p>
            <a:endParaRPr lang="en-HK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E112C8-31EE-CEB4-9388-D48CA14E89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743" y="166787"/>
            <a:ext cx="7886700" cy="1325563"/>
          </a:xfrm>
        </p:spPr>
        <p:txBody>
          <a:bodyPr>
            <a:normAutofit/>
          </a:bodyPr>
          <a:lstStyle/>
          <a:p>
            <a:r>
              <a:rPr lang="en-HK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Anisotropic observables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0A95BDB-C8B8-D362-82BF-0ECF0BAC90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05476" y="6379746"/>
            <a:ext cx="2057400" cy="365125"/>
          </a:xfrm>
        </p:spPr>
        <p:txBody>
          <a:bodyPr/>
          <a:lstStyle/>
          <a:p>
            <a:fld id="{7540926D-28C3-4E86-9FB0-5485BE568C63}" type="slidenum">
              <a:rPr lang="en-HK" smtClean="0"/>
              <a:pPr/>
              <a:t>10</a:t>
            </a:fld>
            <a:endParaRPr lang="en-HK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5">
                <a:extLst>
                  <a:ext uri="{FF2B5EF4-FFF2-40B4-BE49-F238E27FC236}">
                    <a16:creationId xmlns:a16="http://schemas.microsoft.com/office/drawing/2014/main" id="{AB49E623-E58C-C08B-DE63-1DC0C34FB2B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35075" y="2931006"/>
                <a:ext cx="6055579" cy="2469653"/>
              </a:xfrm>
              <a:prstGeom prst="roundRect">
                <a:avLst/>
              </a:prstGeom>
              <a:solidFill>
                <a:srgbClr val="CC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68580" tIns="34290" rIns="68580" bIns="3429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HK" sz="2000" dirty="0"/>
                  <a:t>Sound waves at decoupling form an </a:t>
                </a:r>
                <a:r>
                  <a:rPr lang="en-HK" sz="2000" dirty="0">
                    <a:solidFill>
                      <a:srgbClr val="FF0000"/>
                    </a:solidFill>
                  </a:rPr>
                  <a:t>ellipsoidal surface </a:t>
                </a:r>
                <a:r>
                  <a:rPr lang="en-HK" sz="2000" dirty="0"/>
                  <a:t>in the comoving frame</a:t>
                </a:r>
              </a:p>
              <a:p>
                <a:r>
                  <a:rPr lang="en-HK" sz="2000" dirty="0"/>
                  <a:t>Anisotropic observables can be constructed, e.g. </a:t>
                </a:r>
              </a:p>
              <a:p>
                <a:pPr marL="172800" indent="-172800">
                  <a:buFont typeface="+mj-lt"/>
                  <a:buAutoNum type="alphaLcPeriod"/>
                </a:pPr>
                <a:r>
                  <a:rPr lang="en-HK" sz="2000" dirty="0"/>
                  <a:t> Hubble parameter: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HK" sz="20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̇"/>
                            <m:ctrlPr>
                              <a:rPr lang="en-HK" sz="20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HK" sz="20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</m:acc>
                      </m:e>
                      <m:sub>
                        <m:r>
                          <m:rPr>
                            <m:sty m:val="p"/>
                          </m:rPr>
                          <a:rPr lang="en-HK" sz="2000" i="1">
                            <a:latin typeface="Cambria Math" panose="02040503050406030204" pitchFamily="18" charset="0"/>
                          </a:rPr>
                          <m:t>eff</m:t>
                        </m:r>
                      </m:sub>
                    </m:sSub>
                    <m:r>
                      <a:rPr lang="en-HK" sz="2000" i="1" dirty="0">
                        <a:latin typeface="Cambria Math" panose="02040503050406030204" pitchFamily="18" charset="0"/>
                      </a:rPr>
                      <m:t>/</m:t>
                    </m:r>
                    <m:sSub>
                      <m:sSubPr>
                        <m:ctrlPr>
                          <a:rPr lang="en-HK" sz="20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HK" sz="2000" i="1" dirty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HK" sz="2000" dirty="0">
                            <a:latin typeface="Cambria Math" panose="02040503050406030204" pitchFamily="18" charset="0"/>
                          </a:rPr>
                          <m:t>eff</m:t>
                        </m:r>
                      </m:sub>
                    </m:sSub>
                  </m:oMath>
                </a14:m>
                <a:endParaRPr lang="en-HK" sz="2000" dirty="0"/>
              </a:p>
              <a:p>
                <a:pPr marL="172800" indent="-172800">
                  <a:buFont typeface="+mj-lt"/>
                  <a:buAutoNum type="alphaLcPeriod"/>
                </a:pPr>
                <a:r>
                  <a:rPr lang="en-HK" sz="2000" dirty="0"/>
                  <a:t> CMB/BAO angular acoustic angles</a:t>
                </a:r>
                <a:r>
                  <a:rPr lang="en-HK" sz="2000" dirty="0">
                    <a:solidFill>
                      <a:srgbClr val="32A494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HK" sz="2000" i="1">
                        <a:solidFill>
                          <a:srgbClr val="32A494"/>
                        </a:solidFill>
                        <a:latin typeface="Cambria Math" panose="02040503050406030204" pitchFamily="18" charset="0"/>
                      </a:rPr>
                      <m:t>𝜃</m:t>
                    </m:r>
                    <m:d>
                      <m:dPr>
                        <m:ctrlPr>
                          <a:rPr lang="en-HK" sz="2000" i="1">
                            <a:solidFill>
                              <a:srgbClr val="32A494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HK" sz="2000">
                            <a:solidFill>
                              <a:srgbClr val="32A494"/>
                            </a:solidFill>
                            <a:latin typeface="Cambria Math" panose="02040503050406030204" pitchFamily="18" charset="0"/>
                          </a:rPr>
                          <m:t>Θ</m:t>
                        </m:r>
                        <m:r>
                          <a:rPr lang="en-HK" sz="2000" i="1">
                            <a:solidFill>
                              <a:srgbClr val="32A494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HK" sz="2000" i="1">
                            <a:solidFill>
                              <a:srgbClr val="32A494"/>
                            </a:solidFill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</m:d>
                    <m:r>
                      <a:rPr lang="en-HK" sz="20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HK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HK" sz="2000" i="1">
                            <a:solidFill>
                              <a:srgbClr val="D77FCF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  <m:d>
                          <m:dPr>
                            <m:ctrlPr>
                              <a:rPr lang="en-HK" sz="2000" i="1">
                                <a:solidFill>
                                  <a:srgbClr val="D77FC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HK" sz="2000">
                                <a:solidFill>
                                  <a:srgbClr val="D77FCF"/>
                                </a:solidFill>
                                <a:latin typeface="Cambria Math" panose="02040503050406030204" pitchFamily="18" charset="0"/>
                              </a:rPr>
                              <m:t>Θ</m:t>
                            </m:r>
                            <m:r>
                              <a:rPr lang="en-HK" sz="2000" i="1">
                                <a:solidFill>
                                  <a:srgbClr val="D77FCF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HK" sz="2000" i="1">
                                <a:solidFill>
                                  <a:srgbClr val="D77FCF"/>
                                </a:solidFill>
                                <a:latin typeface="Cambria Math" panose="02040503050406030204" pitchFamily="18" charset="0"/>
                              </a:rPr>
                              <m:t>𝜙</m:t>
                            </m:r>
                          </m:e>
                        </m:d>
                      </m:num>
                      <m:den>
                        <m:sSub>
                          <m:sSubPr>
                            <m:ctrlPr>
                              <a:rPr lang="en-HK" sz="2000" i="1">
                                <a:solidFill>
                                  <a:srgbClr val="F173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HK" sz="2000" i="1">
                                <a:solidFill>
                                  <a:srgbClr val="F17367"/>
                                </a:solidFill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HK" sz="2000" i="1">
                                <a:solidFill>
                                  <a:srgbClr val="F17367"/>
                                </a:solidFill>
                                <a:latin typeface="Cambria Math" panose="02040503050406030204" pitchFamily="18" charset="0"/>
                              </a:rPr>
                              <m:t>𝑐</m:t>
                            </m:r>
                          </m:sub>
                        </m:sSub>
                        <m:d>
                          <m:dPr>
                            <m:ctrlPr>
                              <a:rPr lang="en-HK" sz="2000" i="1">
                                <a:solidFill>
                                  <a:srgbClr val="F173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HK" sz="2000">
                                <a:solidFill>
                                  <a:srgbClr val="F17367"/>
                                </a:solidFill>
                                <a:latin typeface="Cambria Math" panose="02040503050406030204" pitchFamily="18" charset="0"/>
                              </a:rPr>
                              <m:t>Θ</m:t>
                            </m:r>
                            <m:r>
                              <a:rPr lang="en-HK" sz="2000" i="1">
                                <a:solidFill>
                                  <a:srgbClr val="F17367"/>
                                </a:solidFill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HK" sz="2000" i="1">
                                <a:solidFill>
                                  <a:srgbClr val="F17367"/>
                                </a:solidFill>
                                <a:latin typeface="Cambria Math" panose="02040503050406030204" pitchFamily="18" charset="0"/>
                              </a:rPr>
                              <m:t>𝜙</m:t>
                            </m:r>
                          </m:e>
                        </m:d>
                      </m:den>
                    </m:f>
                  </m:oMath>
                </a14:m>
                <a:endParaRPr lang="en-HK" sz="2000" dirty="0"/>
              </a:p>
            </p:txBody>
          </p:sp>
        </mc:Choice>
        <mc:Fallback xmlns="">
          <p:sp>
            <p:nvSpPr>
              <p:cNvPr id="7" name="Content Placeholder 5">
                <a:extLst>
                  <a:ext uri="{FF2B5EF4-FFF2-40B4-BE49-F238E27FC236}">
                    <a16:creationId xmlns:a16="http://schemas.microsoft.com/office/drawing/2014/main" id="{AB49E623-E58C-C08B-DE63-1DC0C34FB2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075" y="2931006"/>
                <a:ext cx="6055579" cy="2469653"/>
              </a:xfrm>
              <a:prstGeom prst="roundRect">
                <a:avLst/>
              </a:prstGeom>
              <a:blipFill>
                <a:blip r:embed="rId99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HK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2" name="Group 41">
            <a:extLst>
              <a:ext uri="{FF2B5EF4-FFF2-40B4-BE49-F238E27FC236}">
                <a16:creationId xmlns:a16="http://schemas.microsoft.com/office/drawing/2014/main" id="{FB2BA18F-1F9F-313D-E8B3-3AEF4CE0032F}"/>
              </a:ext>
            </a:extLst>
          </p:cNvPr>
          <p:cNvGrpSpPr/>
          <p:nvPr/>
        </p:nvGrpSpPr>
        <p:grpSpPr>
          <a:xfrm>
            <a:off x="997724" y="1685461"/>
            <a:ext cx="4191514" cy="1093201"/>
            <a:chOff x="1018203" y="2153290"/>
            <a:chExt cx="4191514" cy="1093201"/>
          </a:xfrm>
        </p:grpSpPr>
        <p:grpSp>
          <p:nvGrpSpPr>
            <p:cNvPr id="40" name="Group 39" descr="\documentclass{article}&#10;\usepackage{amsmath,amssymb,cancel}&#10;\pagestyle{empty}&#10;\begin{document}&#10;&#10;\begin{gather*}&#10;D_C(\Theta,\phi,t_1,t_2)=\int_{t_1}^{t_2}\frac{dt}{a_{\mathrm{eff}}(\Theta,\phi)}&#10;\end{gather*}&#10;&#10;\end{document}" title="IguanaTex Shape Display">
              <a:extLst>
                <a:ext uri="{FF2B5EF4-FFF2-40B4-BE49-F238E27FC236}">
                  <a16:creationId xmlns:a16="http://schemas.microsoft.com/office/drawing/2014/main" id="{E4FE51B3-4CDF-72FA-EA6F-2C5A6A7DD216}"/>
                </a:ext>
              </a:extLst>
            </p:cNvPr>
            <p:cNvGrpSpPr>
              <a:grpSpLocks noChangeAspect="1"/>
            </p:cNvGrpSpPr>
            <p:nvPr>
              <p:custDataLst>
                <p:tags r:id="rId30"/>
              </p:custDataLst>
            </p:nvPr>
          </p:nvGrpSpPr>
          <p:grpSpPr>
            <a:xfrm>
              <a:off x="1018203" y="2153290"/>
              <a:ext cx="3028114" cy="567887"/>
              <a:chOff x="8335086" y="5211531"/>
              <a:chExt cx="4937580" cy="925985"/>
            </a:xfrm>
          </p:grpSpPr>
          <p:sp>
            <p:nvSpPr>
              <p:cNvPr id="10" name="Free-form: Shape 9">
                <a:extLst>
                  <a:ext uri="{FF2B5EF4-FFF2-40B4-BE49-F238E27FC236}">
                    <a16:creationId xmlns:a16="http://schemas.microsoft.com/office/drawing/2014/main" id="{335B9D3F-1BC0-99C9-C1B7-7B8AD0C81037}"/>
                  </a:ext>
                </a:extLst>
              </p:cNvPr>
              <p:cNvSpPr/>
              <p:nvPr>
                <p:custDataLst>
                  <p:tags r:id="rId68"/>
                </p:custDataLst>
              </p:nvPr>
            </p:nvSpPr>
            <p:spPr>
              <a:xfrm>
                <a:off x="8335086" y="5525334"/>
                <a:ext cx="269696" cy="246806"/>
              </a:xfrm>
              <a:custGeom>
                <a:avLst/>
                <a:gdLst>
                  <a:gd name="connsiteX0" fmla="*/ 42171 w 269696"/>
                  <a:gd name="connsiteY0" fmla="*/ 218710 h 246806"/>
                  <a:gd name="connsiteX1" fmla="*/ 10047 w 269696"/>
                  <a:gd name="connsiteY1" fmla="*/ 235694 h 246806"/>
                  <a:gd name="connsiteX2" fmla="*/ 163 w 269696"/>
                  <a:gd name="connsiteY2" fmla="*/ 242560 h 246806"/>
                  <a:gd name="connsiteX3" fmla="*/ 10047 w 269696"/>
                  <a:gd name="connsiteY3" fmla="*/ 246896 h 246806"/>
                  <a:gd name="connsiteX4" fmla="*/ 126892 w 269696"/>
                  <a:gd name="connsiteY4" fmla="*/ 246896 h 246806"/>
                  <a:gd name="connsiteX5" fmla="*/ 269860 w 269696"/>
                  <a:gd name="connsiteY5" fmla="*/ 91512 h 246806"/>
                  <a:gd name="connsiteX6" fmla="*/ 186903 w 269696"/>
                  <a:gd name="connsiteY6" fmla="*/ 89 h 246806"/>
                  <a:gd name="connsiteX7" fmla="*/ 68293 w 269696"/>
                  <a:gd name="connsiteY7" fmla="*/ 89 h 246806"/>
                  <a:gd name="connsiteX8" fmla="*/ 57703 w 269696"/>
                  <a:gd name="connsiteY8" fmla="*/ 6955 h 246806"/>
                  <a:gd name="connsiteX9" fmla="*/ 67940 w 269696"/>
                  <a:gd name="connsiteY9" fmla="*/ 11291 h 246806"/>
                  <a:gd name="connsiteX10" fmla="*/ 83120 w 269696"/>
                  <a:gd name="connsiteY10" fmla="*/ 12014 h 246806"/>
                  <a:gd name="connsiteX11" fmla="*/ 90886 w 269696"/>
                  <a:gd name="connsiteY11" fmla="*/ 17796 h 246806"/>
                  <a:gd name="connsiteX12" fmla="*/ 89474 w 269696"/>
                  <a:gd name="connsiteY12" fmla="*/ 24661 h 246806"/>
                  <a:gd name="connsiteX13" fmla="*/ 42171 w 269696"/>
                  <a:gd name="connsiteY13" fmla="*/ 218710 h 246806"/>
                  <a:gd name="connsiteX14" fmla="*/ 118420 w 269696"/>
                  <a:gd name="connsiteY14" fmla="*/ 25023 h 246806"/>
                  <a:gd name="connsiteX15" fmla="*/ 137483 w 269696"/>
                  <a:gd name="connsiteY15" fmla="*/ 11291 h 246806"/>
                  <a:gd name="connsiteX16" fmla="*/ 175254 w 269696"/>
                  <a:gd name="connsiteY16" fmla="*/ 11291 h 246806"/>
                  <a:gd name="connsiteX17" fmla="*/ 239148 w 269696"/>
                  <a:gd name="connsiteY17" fmla="*/ 78142 h 246806"/>
                  <a:gd name="connsiteX18" fmla="*/ 202083 w 269696"/>
                  <a:gd name="connsiteY18" fmla="*/ 194860 h 246806"/>
                  <a:gd name="connsiteX19" fmla="*/ 120538 w 269696"/>
                  <a:gd name="connsiteY19" fmla="*/ 235694 h 246806"/>
                  <a:gd name="connsiteX20" fmla="*/ 80649 w 269696"/>
                  <a:gd name="connsiteY20" fmla="*/ 235694 h 246806"/>
                  <a:gd name="connsiteX21" fmla="*/ 72882 w 269696"/>
                  <a:gd name="connsiteY21" fmla="*/ 235332 h 246806"/>
                  <a:gd name="connsiteX22" fmla="*/ 68293 w 269696"/>
                  <a:gd name="connsiteY22" fmla="*/ 231719 h 246806"/>
                  <a:gd name="connsiteX23" fmla="*/ 70058 w 269696"/>
                  <a:gd name="connsiteY23" fmla="*/ 223408 h 246806"/>
                  <a:gd name="connsiteX24" fmla="*/ 118420 w 269696"/>
                  <a:gd name="connsiteY24" fmla="*/ 25023 h 2468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69696" h="246806">
                    <a:moveTo>
                      <a:pt x="42171" y="218710"/>
                    </a:moveTo>
                    <a:cubicBezTo>
                      <a:pt x="38641" y="232803"/>
                      <a:pt x="37935" y="235694"/>
                      <a:pt x="10047" y="235694"/>
                    </a:cubicBezTo>
                    <a:cubicBezTo>
                      <a:pt x="4046" y="235694"/>
                      <a:pt x="163" y="235694"/>
                      <a:pt x="163" y="242560"/>
                    </a:cubicBezTo>
                    <a:cubicBezTo>
                      <a:pt x="163" y="246896"/>
                      <a:pt x="3340" y="246896"/>
                      <a:pt x="10047" y="246896"/>
                    </a:cubicBezTo>
                    <a:lnTo>
                      <a:pt x="126892" y="246896"/>
                    </a:lnTo>
                    <a:cubicBezTo>
                      <a:pt x="200318" y="246896"/>
                      <a:pt x="269860" y="170650"/>
                      <a:pt x="269860" y="91512"/>
                    </a:cubicBezTo>
                    <a:cubicBezTo>
                      <a:pt x="269860" y="40561"/>
                      <a:pt x="239854" y="89"/>
                      <a:pt x="186903" y="89"/>
                    </a:cubicBezTo>
                    <a:lnTo>
                      <a:pt x="68293" y="89"/>
                    </a:lnTo>
                    <a:cubicBezTo>
                      <a:pt x="61586" y="89"/>
                      <a:pt x="57703" y="89"/>
                      <a:pt x="57703" y="6955"/>
                    </a:cubicBezTo>
                    <a:cubicBezTo>
                      <a:pt x="57703" y="11291"/>
                      <a:pt x="60880" y="11291"/>
                      <a:pt x="67940" y="11291"/>
                    </a:cubicBezTo>
                    <a:cubicBezTo>
                      <a:pt x="72529" y="11291"/>
                      <a:pt x="78884" y="11653"/>
                      <a:pt x="83120" y="12014"/>
                    </a:cubicBezTo>
                    <a:cubicBezTo>
                      <a:pt x="88768" y="12737"/>
                      <a:pt x="90886" y="13821"/>
                      <a:pt x="90886" y="17796"/>
                    </a:cubicBezTo>
                    <a:cubicBezTo>
                      <a:pt x="90886" y="19241"/>
                      <a:pt x="90533" y="20325"/>
                      <a:pt x="89474" y="24661"/>
                    </a:cubicBezTo>
                    <a:lnTo>
                      <a:pt x="42171" y="218710"/>
                    </a:lnTo>
                    <a:close/>
                    <a:moveTo>
                      <a:pt x="118420" y="25023"/>
                    </a:moveTo>
                    <a:cubicBezTo>
                      <a:pt x="121597" y="12375"/>
                      <a:pt x="122303" y="11291"/>
                      <a:pt x="137483" y="11291"/>
                    </a:cubicBezTo>
                    <a:lnTo>
                      <a:pt x="175254" y="11291"/>
                    </a:lnTo>
                    <a:cubicBezTo>
                      <a:pt x="209849" y="11291"/>
                      <a:pt x="239148" y="30443"/>
                      <a:pt x="239148" y="78142"/>
                    </a:cubicBezTo>
                    <a:cubicBezTo>
                      <a:pt x="239148" y="95849"/>
                      <a:pt x="232088" y="155111"/>
                      <a:pt x="202083" y="194860"/>
                    </a:cubicBezTo>
                    <a:cubicBezTo>
                      <a:pt x="191846" y="208231"/>
                      <a:pt x="163958" y="235694"/>
                      <a:pt x="120538" y="235694"/>
                    </a:cubicBezTo>
                    <a:lnTo>
                      <a:pt x="80649" y="235694"/>
                    </a:lnTo>
                    <a:cubicBezTo>
                      <a:pt x="75706" y="235694"/>
                      <a:pt x="75000" y="235694"/>
                      <a:pt x="72882" y="235332"/>
                    </a:cubicBezTo>
                    <a:cubicBezTo>
                      <a:pt x="69352" y="234971"/>
                      <a:pt x="68293" y="234610"/>
                      <a:pt x="68293" y="231719"/>
                    </a:cubicBezTo>
                    <a:cubicBezTo>
                      <a:pt x="68293" y="230635"/>
                      <a:pt x="68293" y="229912"/>
                      <a:pt x="70058" y="223408"/>
                    </a:cubicBezTo>
                    <a:lnTo>
                      <a:pt x="118420" y="25023"/>
                    </a:lnTo>
                    <a:close/>
                  </a:path>
                </a:pathLst>
              </a:custGeom>
              <a:solidFill>
                <a:srgbClr val="000000"/>
              </a:solidFill>
              <a:ln w="353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11" name="Free-form: Shape 10">
                <a:extLst>
                  <a:ext uri="{FF2B5EF4-FFF2-40B4-BE49-F238E27FC236}">
                    <a16:creationId xmlns:a16="http://schemas.microsoft.com/office/drawing/2014/main" id="{B9DFCA62-9A6F-8F64-F65A-CCC90EAD738A}"/>
                  </a:ext>
                </a:extLst>
              </p:cNvPr>
              <p:cNvSpPr/>
              <p:nvPr>
                <p:custDataLst>
                  <p:tags r:id="rId69"/>
                </p:custDataLst>
              </p:nvPr>
            </p:nvSpPr>
            <p:spPr>
              <a:xfrm>
                <a:off x="8630523" y="5648520"/>
                <a:ext cx="191011" cy="182882"/>
              </a:xfrm>
              <a:custGeom>
                <a:avLst/>
                <a:gdLst>
                  <a:gd name="connsiteX0" fmla="*/ 191183 w 191011"/>
                  <a:gd name="connsiteY0" fmla="*/ 3379 h 182882"/>
                  <a:gd name="connsiteX1" fmla="*/ 187971 w 191011"/>
                  <a:gd name="connsiteY1" fmla="*/ 91 h 182882"/>
                  <a:gd name="connsiteX2" fmla="*/ 183523 w 191011"/>
                  <a:gd name="connsiteY2" fmla="*/ 3126 h 182882"/>
                  <a:gd name="connsiteX3" fmla="*/ 165484 w 191011"/>
                  <a:gd name="connsiteY3" fmla="*/ 22603 h 182882"/>
                  <a:gd name="connsiteX4" fmla="*/ 119029 w 191011"/>
                  <a:gd name="connsiteY4" fmla="*/ 91 h 182882"/>
                  <a:gd name="connsiteX5" fmla="*/ 171 w 191011"/>
                  <a:gd name="connsiteY5" fmla="*/ 111641 h 182882"/>
                  <a:gd name="connsiteX6" fmla="*/ 76032 w 191011"/>
                  <a:gd name="connsiteY6" fmla="*/ 182973 h 182882"/>
                  <a:gd name="connsiteX7" fmla="*/ 138550 w 191011"/>
                  <a:gd name="connsiteY7" fmla="*/ 158184 h 182882"/>
                  <a:gd name="connsiteX8" fmla="*/ 163507 w 191011"/>
                  <a:gd name="connsiteY8" fmla="*/ 117206 h 182882"/>
                  <a:gd name="connsiteX9" fmla="*/ 159307 w 191011"/>
                  <a:gd name="connsiteY9" fmla="*/ 113918 h 182882"/>
                  <a:gd name="connsiteX10" fmla="*/ 154859 w 191011"/>
                  <a:gd name="connsiteY10" fmla="*/ 117965 h 182882"/>
                  <a:gd name="connsiteX11" fmla="*/ 80233 w 191011"/>
                  <a:gd name="connsiteY11" fmla="*/ 173867 h 182882"/>
                  <a:gd name="connsiteX12" fmla="*/ 24882 w 191011"/>
                  <a:gd name="connsiteY12" fmla="*/ 119483 h 182882"/>
                  <a:gd name="connsiteX13" fmla="*/ 55029 w 191011"/>
                  <a:gd name="connsiteY13" fmla="*/ 40310 h 182882"/>
                  <a:gd name="connsiteX14" fmla="*/ 121500 w 191011"/>
                  <a:gd name="connsiteY14" fmla="*/ 9197 h 182882"/>
                  <a:gd name="connsiteX15" fmla="*/ 166967 w 191011"/>
                  <a:gd name="connsiteY15" fmla="*/ 58775 h 182882"/>
                  <a:gd name="connsiteX16" fmla="*/ 166226 w 191011"/>
                  <a:gd name="connsiteY16" fmla="*/ 69146 h 182882"/>
                  <a:gd name="connsiteX17" fmla="*/ 170673 w 191011"/>
                  <a:gd name="connsiteY17" fmla="*/ 72434 h 182882"/>
                  <a:gd name="connsiteX18" fmla="*/ 175863 w 191011"/>
                  <a:gd name="connsiteY18" fmla="*/ 66869 h 182882"/>
                  <a:gd name="connsiteX19" fmla="*/ 191183 w 191011"/>
                  <a:gd name="connsiteY19" fmla="*/ 3379 h 1828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91011" h="182882">
                    <a:moveTo>
                      <a:pt x="191183" y="3379"/>
                    </a:moveTo>
                    <a:cubicBezTo>
                      <a:pt x="191183" y="2114"/>
                      <a:pt x="190442" y="91"/>
                      <a:pt x="187971" y="91"/>
                    </a:cubicBezTo>
                    <a:cubicBezTo>
                      <a:pt x="186241" y="91"/>
                      <a:pt x="185747" y="597"/>
                      <a:pt x="183523" y="3126"/>
                    </a:cubicBezTo>
                    <a:lnTo>
                      <a:pt x="165484" y="22603"/>
                    </a:lnTo>
                    <a:cubicBezTo>
                      <a:pt x="163260" y="19568"/>
                      <a:pt x="149422" y="91"/>
                      <a:pt x="119029" y="91"/>
                    </a:cubicBezTo>
                    <a:cubicBezTo>
                      <a:pt x="58982" y="91"/>
                      <a:pt x="171" y="54475"/>
                      <a:pt x="171" y="111641"/>
                    </a:cubicBezTo>
                    <a:cubicBezTo>
                      <a:pt x="171" y="152872"/>
                      <a:pt x="31801" y="182973"/>
                      <a:pt x="76032" y="182973"/>
                    </a:cubicBezTo>
                    <a:cubicBezTo>
                      <a:pt x="89376" y="182973"/>
                      <a:pt x="113098" y="180191"/>
                      <a:pt x="138550" y="158184"/>
                    </a:cubicBezTo>
                    <a:cubicBezTo>
                      <a:pt x="158071" y="141237"/>
                      <a:pt x="163507" y="119230"/>
                      <a:pt x="163507" y="117206"/>
                    </a:cubicBezTo>
                    <a:cubicBezTo>
                      <a:pt x="163507" y="113918"/>
                      <a:pt x="160542" y="113918"/>
                      <a:pt x="159307" y="113918"/>
                    </a:cubicBezTo>
                    <a:cubicBezTo>
                      <a:pt x="156094" y="113918"/>
                      <a:pt x="155600" y="115183"/>
                      <a:pt x="154859" y="117965"/>
                    </a:cubicBezTo>
                    <a:cubicBezTo>
                      <a:pt x="144727" y="152619"/>
                      <a:pt x="110133" y="173867"/>
                      <a:pt x="80233" y="173867"/>
                    </a:cubicBezTo>
                    <a:cubicBezTo>
                      <a:pt x="54040" y="173867"/>
                      <a:pt x="24882" y="159449"/>
                      <a:pt x="24882" y="119483"/>
                    </a:cubicBezTo>
                    <a:cubicBezTo>
                      <a:pt x="24882" y="112147"/>
                      <a:pt x="26612" y="72181"/>
                      <a:pt x="55029" y="40310"/>
                    </a:cubicBezTo>
                    <a:cubicBezTo>
                      <a:pt x="72079" y="20832"/>
                      <a:pt x="98025" y="9197"/>
                      <a:pt x="121500" y="9197"/>
                    </a:cubicBezTo>
                    <a:cubicBezTo>
                      <a:pt x="150164" y="9197"/>
                      <a:pt x="166967" y="30445"/>
                      <a:pt x="166967" y="58775"/>
                    </a:cubicBezTo>
                    <a:cubicBezTo>
                      <a:pt x="166967" y="65858"/>
                      <a:pt x="166226" y="67628"/>
                      <a:pt x="166226" y="69146"/>
                    </a:cubicBezTo>
                    <a:cubicBezTo>
                      <a:pt x="166226" y="72434"/>
                      <a:pt x="169438" y="72434"/>
                      <a:pt x="170673" y="72434"/>
                    </a:cubicBezTo>
                    <a:cubicBezTo>
                      <a:pt x="174627" y="72434"/>
                      <a:pt x="174627" y="71675"/>
                      <a:pt x="175863" y="66869"/>
                    </a:cubicBezTo>
                    <a:lnTo>
                      <a:pt x="191183" y="3379"/>
                    </a:lnTo>
                    <a:close/>
                  </a:path>
                </a:pathLst>
              </a:custGeom>
              <a:solidFill>
                <a:srgbClr val="000000"/>
              </a:solidFill>
              <a:ln w="353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12" name="Free-form: Shape 11">
                <a:extLst>
                  <a:ext uri="{FF2B5EF4-FFF2-40B4-BE49-F238E27FC236}">
                    <a16:creationId xmlns:a16="http://schemas.microsoft.com/office/drawing/2014/main" id="{8AAD6B14-2FBB-941C-4F81-37296F217D5D}"/>
                  </a:ext>
                </a:extLst>
              </p:cNvPr>
              <p:cNvSpPr/>
              <p:nvPr>
                <p:custDataLst>
                  <p:tags r:id="rId70"/>
                </p:custDataLst>
              </p:nvPr>
            </p:nvSpPr>
            <p:spPr>
              <a:xfrm>
                <a:off x="8885604" y="5501124"/>
                <a:ext cx="81897" cy="361356"/>
              </a:xfrm>
              <a:custGeom>
                <a:avLst/>
                <a:gdLst>
                  <a:gd name="connsiteX0" fmla="*/ 82076 w 81897"/>
                  <a:gd name="connsiteY0" fmla="*/ 357832 h 361356"/>
                  <a:gd name="connsiteX1" fmla="*/ 76074 w 81897"/>
                  <a:gd name="connsiteY1" fmla="*/ 349883 h 361356"/>
                  <a:gd name="connsiteX2" fmla="*/ 20652 w 81897"/>
                  <a:gd name="connsiteY2" fmla="*/ 180768 h 361356"/>
                  <a:gd name="connsiteX3" fmla="*/ 77486 w 81897"/>
                  <a:gd name="connsiteY3" fmla="*/ 9846 h 361356"/>
                  <a:gd name="connsiteX4" fmla="*/ 82076 w 81897"/>
                  <a:gd name="connsiteY4" fmla="*/ 3703 h 361356"/>
                  <a:gd name="connsiteX5" fmla="*/ 78545 w 81897"/>
                  <a:gd name="connsiteY5" fmla="*/ 89 h 361356"/>
                  <a:gd name="connsiteX6" fmla="*/ 22418 w 81897"/>
                  <a:gd name="connsiteY6" fmla="*/ 70554 h 361356"/>
                  <a:gd name="connsiteX7" fmla="*/ 178 w 81897"/>
                  <a:gd name="connsiteY7" fmla="*/ 180768 h 361356"/>
                  <a:gd name="connsiteX8" fmla="*/ 23477 w 81897"/>
                  <a:gd name="connsiteY8" fmla="*/ 293511 h 361356"/>
                  <a:gd name="connsiteX9" fmla="*/ 78545 w 81897"/>
                  <a:gd name="connsiteY9" fmla="*/ 361446 h 361356"/>
                  <a:gd name="connsiteX10" fmla="*/ 82076 w 81897"/>
                  <a:gd name="connsiteY10" fmla="*/ 357832 h 3613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1897" h="361356">
                    <a:moveTo>
                      <a:pt x="82076" y="357832"/>
                    </a:moveTo>
                    <a:cubicBezTo>
                      <a:pt x="82076" y="356748"/>
                      <a:pt x="82076" y="356026"/>
                      <a:pt x="76074" y="349883"/>
                    </a:cubicBezTo>
                    <a:cubicBezTo>
                      <a:pt x="31949" y="304352"/>
                      <a:pt x="20652" y="236055"/>
                      <a:pt x="20652" y="180768"/>
                    </a:cubicBezTo>
                    <a:cubicBezTo>
                      <a:pt x="20652" y="117891"/>
                      <a:pt x="34067" y="55015"/>
                      <a:pt x="77486" y="9846"/>
                    </a:cubicBezTo>
                    <a:cubicBezTo>
                      <a:pt x="82076" y="5509"/>
                      <a:pt x="82076" y="4787"/>
                      <a:pt x="82076" y="3703"/>
                    </a:cubicBezTo>
                    <a:cubicBezTo>
                      <a:pt x="82076" y="1173"/>
                      <a:pt x="80664" y="89"/>
                      <a:pt x="78545" y="89"/>
                    </a:cubicBezTo>
                    <a:cubicBezTo>
                      <a:pt x="75015" y="89"/>
                      <a:pt x="43245" y="24661"/>
                      <a:pt x="22418" y="70554"/>
                    </a:cubicBezTo>
                    <a:cubicBezTo>
                      <a:pt x="4414" y="110303"/>
                      <a:pt x="178" y="150414"/>
                      <a:pt x="178" y="180768"/>
                    </a:cubicBezTo>
                    <a:cubicBezTo>
                      <a:pt x="178" y="208953"/>
                      <a:pt x="4061" y="252678"/>
                      <a:pt x="23477" y="293511"/>
                    </a:cubicBezTo>
                    <a:cubicBezTo>
                      <a:pt x="44657" y="337958"/>
                      <a:pt x="75015" y="361446"/>
                      <a:pt x="78545" y="361446"/>
                    </a:cubicBezTo>
                    <a:cubicBezTo>
                      <a:pt x="80664" y="361446"/>
                      <a:pt x="82076" y="360362"/>
                      <a:pt x="82076" y="357832"/>
                    </a:cubicBezTo>
                    <a:close/>
                  </a:path>
                </a:pathLst>
              </a:custGeom>
              <a:solidFill>
                <a:srgbClr val="000000"/>
              </a:solidFill>
              <a:ln w="353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13" name="Free-form: Shape 12">
                <a:extLst>
                  <a:ext uri="{FF2B5EF4-FFF2-40B4-BE49-F238E27FC236}">
                    <a16:creationId xmlns:a16="http://schemas.microsoft.com/office/drawing/2014/main" id="{4E9CDEDB-B7ED-6593-9C17-8DC7A5141C61}"/>
                  </a:ext>
                </a:extLst>
              </p:cNvPr>
              <p:cNvSpPr/>
              <p:nvPr>
                <p:custDataLst>
                  <p:tags r:id="rId71"/>
                </p:custDataLst>
              </p:nvPr>
            </p:nvSpPr>
            <p:spPr>
              <a:xfrm>
                <a:off x="9007706" y="5517385"/>
                <a:ext cx="234749" cy="262706"/>
              </a:xfrm>
              <a:custGeom>
                <a:avLst/>
                <a:gdLst>
                  <a:gd name="connsiteX0" fmla="*/ 234931 w 234749"/>
                  <a:gd name="connsiteY0" fmla="*/ 132346 h 262706"/>
                  <a:gd name="connsiteX1" fmla="*/ 117380 w 234749"/>
                  <a:gd name="connsiteY1" fmla="*/ 89 h 262706"/>
                  <a:gd name="connsiteX2" fmla="*/ 182 w 234749"/>
                  <a:gd name="connsiteY2" fmla="*/ 132346 h 262706"/>
                  <a:gd name="connsiteX3" fmla="*/ 117380 w 234749"/>
                  <a:gd name="connsiteY3" fmla="*/ 262796 h 262706"/>
                  <a:gd name="connsiteX4" fmla="*/ 234931 w 234749"/>
                  <a:gd name="connsiteY4" fmla="*/ 132346 h 262706"/>
                  <a:gd name="connsiteX5" fmla="*/ 117733 w 234749"/>
                  <a:gd name="connsiteY5" fmla="*/ 254484 h 262706"/>
                  <a:gd name="connsiteX6" fmla="*/ 34424 w 234749"/>
                  <a:gd name="connsiteY6" fmla="*/ 132346 h 262706"/>
                  <a:gd name="connsiteX7" fmla="*/ 117380 w 234749"/>
                  <a:gd name="connsiteY7" fmla="*/ 8039 h 262706"/>
                  <a:gd name="connsiteX8" fmla="*/ 200690 w 234749"/>
                  <a:gd name="connsiteY8" fmla="*/ 132346 h 262706"/>
                  <a:gd name="connsiteX9" fmla="*/ 117733 w 234749"/>
                  <a:gd name="connsiteY9" fmla="*/ 254484 h 262706"/>
                  <a:gd name="connsiteX10" fmla="*/ 180568 w 234749"/>
                  <a:gd name="connsiteY10" fmla="*/ 105244 h 262706"/>
                  <a:gd name="connsiteX11" fmla="*/ 171743 w 234749"/>
                  <a:gd name="connsiteY11" fmla="*/ 105244 h 262706"/>
                  <a:gd name="connsiteX12" fmla="*/ 171743 w 234749"/>
                  <a:gd name="connsiteY12" fmla="*/ 117530 h 262706"/>
                  <a:gd name="connsiteX13" fmla="*/ 63370 w 234749"/>
                  <a:gd name="connsiteY13" fmla="*/ 117530 h 262706"/>
                  <a:gd name="connsiteX14" fmla="*/ 63370 w 234749"/>
                  <a:gd name="connsiteY14" fmla="*/ 105244 h 262706"/>
                  <a:gd name="connsiteX15" fmla="*/ 54545 w 234749"/>
                  <a:gd name="connsiteY15" fmla="*/ 105244 h 262706"/>
                  <a:gd name="connsiteX16" fmla="*/ 54545 w 234749"/>
                  <a:gd name="connsiteY16" fmla="*/ 157279 h 262706"/>
                  <a:gd name="connsiteX17" fmla="*/ 63370 w 234749"/>
                  <a:gd name="connsiteY17" fmla="*/ 157279 h 262706"/>
                  <a:gd name="connsiteX18" fmla="*/ 63370 w 234749"/>
                  <a:gd name="connsiteY18" fmla="*/ 144993 h 262706"/>
                  <a:gd name="connsiteX19" fmla="*/ 171743 w 234749"/>
                  <a:gd name="connsiteY19" fmla="*/ 144993 h 262706"/>
                  <a:gd name="connsiteX20" fmla="*/ 171743 w 234749"/>
                  <a:gd name="connsiteY20" fmla="*/ 157279 h 262706"/>
                  <a:gd name="connsiteX21" fmla="*/ 180568 w 234749"/>
                  <a:gd name="connsiteY21" fmla="*/ 157279 h 262706"/>
                  <a:gd name="connsiteX22" fmla="*/ 180568 w 234749"/>
                  <a:gd name="connsiteY22" fmla="*/ 105244 h 2627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34749" h="262706">
                    <a:moveTo>
                      <a:pt x="234931" y="132346"/>
                    </a:moveTo>
                    <a:cubicBezTo>
                      <a:pt x="234931" y="58629"/>
                      <a:pt x="181627" y="89"/>
                      <a:pt x="117380" y="89"/>
                    </a:cubicBezTo>
                    <a:cubicBezTo>
                      <a:pt x="54192" y="89"/>
                      <a:pt x="182" y="57906"/>
                      <a:pt x="182" y="132346"/>
                    </a:cubicBezTo>
                    <a:cubicBezTo>
                      <a:pt x="182" y="206424"/>
                      <a:pt x="54545" y="262796"/>
                      <a:pt x="117380" y="262796"/>
                    </a:cubicBezTo>
                    <a:cubicBezTo>
                      <a:pt x="181627" y="262796"/>
                      <a:pt x="234931" y="205340"/>
                      <a:pt x="234931" y="132346"/>
                    </a:cubicBezTo>
                    <a:close/>
                    <a:moveTo>
                      <a:pt x="117733" y="254484"/>
                    </a:moveTo>
                    <a:cubicBezTo>
                      <a:pt x="82785" y="254484"/>
                      <a:pt x="34424" y="223408"/>
                      <a:pt x="34424" y="132346"/>
                    </a:cubicBezTo>
                    <a:cubicBezTo>
                      <a:pt x="34424" y="39477"/>
                      <a:pt x="83491" y="8039"/>
                      <a:pt x="117380" y="8039"/>
                    </a:cubicBezTo>
                    <a:cubicBezTo>
                      <a:pt x="153034" y="8039"/>
                      <a:pt x="200690" y="40922"/>
                      <a:pt x="200690" y="132346"/>
                    </a:cubicBezTo>
                    <a:cubicBezTo>
                      <a:pt x="200690" y="224492"/>
                      <a:pt x="150916" y="254484"/>
                      <a:pt x="117733" y="254484"/>
                    </a:cubicBezTo>
                    <a:close/>
                    <a:moveTo>
                      <a:pt x="180568" y="105244"/>
                    </a:moveTo>
                    <a:lnTo>
                      <a:pt x="171743" y="105244"/>
                    </a:lnTo>
                    <a:lnTo>
                      <a:pt x="171743" y="117530"/>
                    </a:lnTo>
                    <a:lnTo>
                      <a:pt x="63370" y="117530"/>
                    </a:lnTo>
                    <a:lnTo>
                      <a:pt x="63370" y="105244"/>
                    </a:lnTo>
                    <a:lnTo>
                      <a:pt x="54545" y="105244"/>
                    </a:lnTo>
                    <a:lnTo>
                      <a:pt x="54545" y="157279"/>
                    </a:lnTo>
                    <a:lnTo>
                      <a:pt x="63370" y="157279"/>
                    </a:lnTo>
                    <a:lnTo>
                      <a:pt x="63370" y="144993"/>
                    </a:lnTo>
                    <a:lnTo>
                      <a:pt x="171743" y="144993"/>
                    </a:lnTo>
                    <a:lnTo>
                      <a:pt x="171743" y="157279"/>
                    </a:lnTo>
                    <a:lnTo>
                      <a:pt x="180568" y="157279"/>
                    </a:lnTo>
                    <a:lnTo>
                      <a:pt x="180568" y="105244"/>
                    </a:lnTo>
                    <a:close/>
                  </a:path>
                </a:pathLst>
              </a:custGeom>
              <a:solidFill>
                <a:srgbClr val="000000"/>
              </a:solidFill>
              <a:ln w="353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14" name="Free-form: Shape 13">
                <a:extLst>
                  <a:ext uri="{FF2B5EF4-FFF2-40B4-BE49-F238E27FC236}">
                    <a16:creationId xmlns:a16="http://schemas.microsoft.com/office/drawing/2014/main" id="{D922F048-2C21-A2DF-A8A7-2A5C3BB06D23}"/>
                  </a:ext>
                </a:extLst>
              </p:cNvPr>
              <p:cNvSpPr/>
              <p:nvPr>
                <p:custDataLst>
                  <p:tags r:id="rId72"/>
                </p:custDataLst>
              </p:nvPr>
            </p:nvSpPr>
            <p:spPr>
              <a:xfrm>
                <a:off x="9292857" y="5733837"/>
                <a:ext cx="41301" cy="108045"/>
              </a:xfrm>
              <a:custGeom>
                <a:avLst/>
                <a:gdLst>
                  <a:gd name="connsiteX0" fmla="*/ 41491 w 41301"/>
                  <a:gd name="connsiteY0" fmla="*/ 38032 h 108045"/>
                  <a:gd name="connsiteX1" fmla="*/ 18899 w 41301"/>
                  <a:gd name="connsiteY1" fmla="*/ 89 h 108045"/>
                  <a:gd name="connsiteX2" fmla="*/ 190 w 41301"/>
                  <a:gd name="connsiteY2" fmla="*/ 19241 h 108045"/>
                  <a:gd name="connsiteX3" fmla="*/ 18899 w 41301"/>
                  <a:gd name="connsiteY3" fmla="*/ 38393 h 108045"/>
                  <a:gd name="connsiteX4" fmla="*/ 31254 w 41301"/>
                  <a:gd name="connsiteY4" fmla="*/ 33695 h 108045"/>
                  <a:gd name="connsiteX5" fmla="*/ 33019 w 41301"/>
                  <a:gd name="connsiteY5" fmla="*/ 32611 h 108045"/>
                  <a:gd name="connsiteX6" fmla="*/ 33725 w 41301"/>
                  <a:gd name="connsiteY6" fmla="*/ 38032 h 108045"/>
                  <a:gd name="connsiteX7" fmla="*/ 9721 w 41301"/>
                  <a:gd name="connsiteY7" fmla="*/ 98378 h 108045"/>
                  <a:gd name="connsiteX8" fmla="*/ 5838 w 41301"/>
                  <a:gd name="connsiteY8" fmla="*/ 104160 h 108045"/>
                  <a:gd name="connsiteX9" fmla="*/ 9368 w 41301"/>
                  <a:gd name="connsiteY9" fmla="*/ 108135 h 108045"/>
                  <a:gd name="connsiteX10" fmla="*/ 41491 w 41301"/>
                  <a:gd name="connsiteY10" fmla="*/ 38032 h 1080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1301" h="108045">
                    <a:moveTo>
                      <a:pt x="41491" y="38032"/>
                    </a:moveTo>
                    <a:cubicBezTo>
                      <a:pt x="41491" y="14182"/>
                      <a:pt x="32666" y="89"/>
                      <a:pt x="18899" y="89"/>
                    </a:cubicBezTo>
                    <a:cubicBezTo>
                      <a:pt x="7250" y="89"/>
                      <a:pt x="190" y="9123"/>
                      <a:pt x="190" y="19241"/>
                    </a:cubicBezTo>
                    <a:cubicBezTo>
                      <a:pt x="190" y="28998"/>
                      <a:pt x="7250" y="38393"/>
                      <a:pt x="18899" y="38393"/>
                    </a:cubicBezTo>
                    <a:cubicBezTo>
                      <a:pt x="23135" y="38393"/>
                      <a:pt x="27724" y="36948"/>
                      <a:pt x="31254" y="33695"/>
                    </a:cubicBezTo>
                    <a:cubicBezTo>
                      <a:pt x="32313" y="32973"/>
                      <a:pt x="32666" y="32611"/>
                      <a:pt x="33019" y="32611"/>
                    </a:cubicBezTo>
                    <a:cubicBezTo>
                      <a:pt x="33372" y="32611"/>
                      <a:pt x="33725" y="32973"/>
                      <a:pt x="33725" y="38032"/>
                    </a:cubicBezTo>
                    <a:cubicBezTo>
                      <a:pt x="33725" y="64772"/>
                      <a:pt x="21370" y="86453"/>
                      <a:pt x="9721" y="98378"/>
                    </a:cubicBezTo>
                    <a:cubicBezTo>
                      <a:pt x="5838" y="102353"/>
                      <a:pt x="5838" y="103076"/>
                      <a:pt x="5838" y="104160"/>
                    </a:cubicBezTo>
                    <a:cubicBezTo>
                      <a:pt x="5838" y="106689"/>
                      <a:pt x="7603" y="108135"/>
                      <a:pt x="9368" y="108135"/>
                    </a:cubicBezTo>
                    <a:cubicBezTo>
                      <a:pt x="13251" y="108135"/>
                      <a:pt x="41491" y="80310"/>
                      <a:pt x="41491" y="38032"/>
                    </a:cubicBezTo>
                    <a:close/>
                  </a:path>
                </a:pathLst>
              </a:custGeom>
              <a:solidFill>
                <a:srgbClr val="000000"/>
              </a:solidFill>
              <a:ln w="353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15" name="Free-form: Shape 14">
                <a:extLst>
                  <a:ext uri="{FF2B5EF4-FFF2-40B4-BE49-F238E27FC236}">
                    <a16:creationId xmlns:a16="http://schemas.microsoft.com/office/drawing/2014/main" id="{6D0B5A4C-0926-9D3D-A2F4-7CD9D464AA0D}"/>
                  </a:ext>
                </a:extLst>
              </p:cNvPr>
              <p:cNvSpPr/>
              <p:nvPr>
                <p:custDataLst>
                  <p:tags r:id="rId73"/>
                </p:custDataLst>
              </p:nvPr>
            </p:nvSpPr>
            <p:spPr>
              <a:xfrm>
                <a:off x="9436687" y="5521360"/>
                <a:ext cx="184975" cy="324859"/>
              </a:xfrm>
              <a:custGeom>
                <a:avLst/>
                <a:gdLst>
                  <a:gd name="connsiteX0" fmla="*/ 137161 w 184975"/>
                  <a:gd name="connsiteY0" fmla="*/ 8762 h 324859"/>
                  <a:gd name="connsiteX1" fmla="*/ 138220 w 184975"/>
                  <a:gd name="connsiteY1" fmla="*/ 3703 h 324859"/>
                  <a:gd name="connsiteX2" fmla="*/ 133984 w 184975"/>
                  <a:gd name="connsiteY2" fmla="*/ 89 h 324859"/>
                  <a:gd name="connsiteX3" fmla="*/ 128688 w 184975"/>
                  <a:gd name="connsiteY3" fmla="*/ 7316 h 324859"/>
                  <a:gd name="connsiteX4" fmla="*/ 108214 w 184975"/>
                  <a:gd name="connsiteY4" fmla="*/ 90790 h 324859"/>
                  <a:gd name="connsiteX5" fmla="*/ 194 w 184975"/>
                  <a:gd name="connsiteY5" fmla="*/ 189801 h 324859"/>
                  <a:gd name="connsiteX6" fmla="*/ 67971 w 184975"/>
                  <a:gd name="connsiteY6" fmla="*/ 255207 h 324859"/>
                  <a:gd name="connsiteX7" fmla="*/ 59852 w 184975"/>
                  <a:gd name="connsiteY7" fmla="*/ 289175 h 324859"/>
                  <a:gd name="connsiteX8" fmla="*/ 52086 w 184975"/>
                  <a:gd name="connsiteY8" fmla="*/ 320974 h 324859"/>
                  <a:gd name="connsiteX9" fmla="*/ 56322 w 184975"/>
                  <a:gd name="connsiteY9" fmla="*/ 324949 h 324859"/>
                  <a:gd name="connsiteX10" fmla="*/ 59852 w 184975"/>
                  <a:gd name="connsiteY10" fmla="*/ 323504 h 324859"/>
                  <a:gd name="connsiteX11" fmla="*/ 63735 w 184975"/>
                  <a:gd name="connsiteY11" fmla="*/ 309049 h 324859"/>
                  <a:gd name="connsiteX12" fmla="*/ 77150 w 184975"/>
                  <a:gd name="connsiteY12" fmla="*/ 255207 h 324859"/>
                  <a:gd name="connsiteX13" fmla="*/ 185169 w 184975"/>
                  <a:gd name="connsiteY13" fmla="*/ 156195 h 324859"/>
                  <a:gd name="connsiteX14" fmla="*/ 117392 w 184975"/>
                  <a:gd name="connsiteY14" fmla="*/ 90790 h 324859"/>
                  <a:gd name="connsiteX15" fmla="*/ 137161 w 184975"/>
                  <a:gd name="connsiteY15" fmla="*/ 8762 h 324859"/>
                  <a:gd name="connsiteX16" fmla="*/ 69736 w 184975"/>
                  <a:gd name="connsiteY16" fmla="*/ 247257 h 324859"/>
                  <a:gd name="connsiteX17" fmla="*/ 23140 w 184975"/>
                  <a:gd name="connsiteY17" fmla="*/ 197390 h 324859"/>
                  <a:gd name="connsiteX18" fmla="*/ 106096 w 184975"/>
                  <a:gd name="connsiteY18" fmla="*/ 98740 h 324859"/>
                  <a:gd name="connsiteX19" fmla="*/ 69736 w 184975"/>
                  <a:gd name="connsiteY19" fmla="*/ 247257 h 324859"/>
                  <a:gd name="connsiteX20" fmla="*/ 115274 w 184975"/>
                  <a:gd name="connsiteY20" fmla="*/ 98740 h 324859"/>
                  <a:gd name="connsiteX21" fmla="*/ 162224 w 184975"/>
                  <a:gd name="connsiteY21" fmla="*/ 148607 h 324859"/>
                  <a:gd name="connsiteX22" fmla="*/ 78915 w 184975"/>
                  <a:gd name="connsiteY22" fmla="*/ 247257 h 324859"/>
                  <a:gd name="connsiteX23" fmla="*/ 115274 w 184975"/>
                  <a:gd name="connsiteY23" fmla="*/ 98740 h 3248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84975" h="324859">
                    <a:moveTo>
                      <a:pt x="137161" y="8762"/>
                    </a:moveTo>
                    <a:cubicBezTo>
                      <a:pt x="137161" y="8039"/>
                      <a:pt x="138220" y="4064"/>
                      <a:pt x="138220" y="3703"/>
                    </a:cubicBezTo>
                    <a:cubicBezTo>
                      <a:pt x="138220" y="3341"/>
                      <a:pt x="138220" y="89"/>
                      <a:pt x="133984" y="89"/>
                    </a:cubicBezTo>
                    <a:cubicBezTo>
                      <a:pt x="130453" y="89"/>
                      <a:pt x="130100" y="1173"/>
                      <a:pt x="128688" y="7316"/>
                    </a:cubicBezTo>
                    <a:lnTo>
                      <a:pt x="108214" y="90790"/>
                    </a:lnTo>
                    <a:cubicBezTo>
                      <a:pt x="52086" y="92596"/>
                      <a:pt x="194" y="140657"/>
                      <a:pt x="194" y="189801"/>
                    </a:cubicBezTo>
                    <a:cubicBezTo>
                      <a:pt x="194" y="224130"/>
                      <a:pt x="24905" y="252678"/>
                      <a:pt x="67971" y="255207"/>
                    </a:cubicBezTo>
                    <a:cubicBezTo>
                      <a:pt x="65147" y="266409"/>
                      <a:pt x="62676" y="277973"/>
                      <a:pt x="59852" y="289175"/>
                    </a:cubicBezTo>
                    <a:cubicBezTo>
                      <a:pt x="55616" y="306158"/>
                      <a:pt x="52086" y="319890"/>
                      <a:pt x="52086" y="320974"/>
                    </a:cubicBezTo>
                    <a:cubicBezTo>
                      <a:pt x="52086" y="324588"/>
                      <a:pt x="54557" y="324949"/>
                      <a:pt x="56322" y="324949"/>
                    </a:cubicBezTo>
                    <a:cubicBezTo>
                      <a:pt x="58087" y="324949"/>
                      <a:pt x="58793" y="324588"/>
                      <a:pt x="59852" y="323504"/>
                    </a:cubicBezTo>
                    <a:cubicBezTo>
                      <a:pt x="60558" y="322781"/>
                      <a:pt x="62676" y="314108"/>
                      <a:pt x="63735" y="309049"/>
                    </a:cubicBezTo>
                    <a:lnTo>
                      <a:pt x="77150" y="255207"/>
                    </a:lnTo>
                    <a:cubicBezTo>
                      <a:pt x="133984" y="253400"/>
                      <a:pt x="185169" y="204617"/>
                      <a:pt x="185169" y="156195"/>
                    </a:cubicBezTo>
                    <a:cubicBezTo>
                      <a:pt x="185169" y="127648"/>
                      <a:pt x="166460" y="94403"/>
                      <a:pt x="117392" y="90790"/>
                    </a:cubicBezTo>
                    <a:lnTo>
                      <a:pt x="137161" y="8762"/>
                    </a:lnTo>
                    <a:close/>
                    <a:moveTo>
                      <a:pt x="69736" y="247257"/>
                    </a:moveTo>
                    <a:cubicBezTo>
                      <a:pt x="48556" y="246173"/>
                      <a:pt x="23140" y="233526"/>
                      <a:pt x="23140" y="197390"/>
                    </a:cubicBezTo>
                    <a:cubicBezTo>
                      <a:pt x="23140" y="154027"/>
                      <a:pt x="53498" y="103437"/>
                      <a:pt x="106096" y="98740"/>
                    </a:cubicBezTo>
                    <a:lnTo>
                      <a:pt x="69736" y="247257"/>
                    </a:lnTo>
                    <a:close/>
                    <a:moveTo>
                      <a:pt x="115274" y="98740"/>
                    </a:moveTo>
                    <a:cubicBezTo>
                      <a:pt x="142103" y="100185"/>
                      <a:pt x="162224" y="116807"/>
                      <a:pt x="162224" y="148607"/>
                    </a:cubicBezTo>
                    <a:cubicBezTo>
                      <a:pt x="162224" y="191247"/>
                      <a:pt x="131865" y="242921"/>
                      <a:pt x="78915" y="247257"/>
                    </a:cubicBezTo>
                    <a:lnTo>
                      <a:pt x="115274" y="98740"/>
                    </a:lnTo>
                    <a:close/>
                  </a:path>
                </a:pathLst>
              </a:custGeom>
              <a:solidFill>
                <a:srgbClr val="000000"/>
              </a:solidFill>
              <a:ln w="353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16" name="Free-form: Shape 15">
                <a:extLst>
                  <a:ext uri="{FF2B5EF4-FFF2-40B4-BE49-F238E27FC236}">
                    <a16:creationId xmlns:a16="http://schemas.microsoft.com/office/drawing/2014/main" id="{28E61E82-FED1-E18E-CAF4-466DE34A5793}"/>
                  </a:ext>
                </a:extLst>
              </p:cNvPr>
              <p:cNvSpPr/>
              <p:nvPr>
                <p:custDataLst>
                  <p:tags r:id="rId74"/>
                </p:custDataLst>
              </p:nvPr>
            </p:nvSpPr>
            <p:spPr>
              <a:xfrm>
                <a:off x="9660081" y="5733837"/>
                <a:ext cx="41301" cy="108045"/>
              </a:xfrm>
              <a:custGeom>
                <a:avLst/>
                <a:gdLst>
                  <a:gd name="connsiteX0" fmla="*/ 41502 w 41301"/>
                  <a:gd name="connsiteY0" fmla="*/ 38032 h 108045"/>
                  <a:gd name="connsiteX1" fmla="*/ 18909 w 41301"/>
                  <a:gd name="connsiteY1" fmla="*/ 89 h 108045"/>
                  <a:gd name="connsiteX2" fmla="*/ 200 w 41301"/>
                  <a:gd name="connsiteY2" fmla="*/ 19241 h 108045"/>
                  <a:gd name="connsiteX3" fmla="*/ 18909 w 41301"/>
                  <a:gd name="connsiteY3" fmla="*/ 38393 h 108045"/>
                  <a:gd name="connsiteX4" fmla="*/ 31265 w 41301"/>
                  <a:gd name="connsiteY4" fmla="*/ 33695 h 108045"/>
                  <a:gd name="connsiteX5" fmla="*/ 33030 w 41301"/>
                  <a:gd name="connsiteY5" fmla="*/ 32611 h 108045"/>
                  <a:gd name="connsiteX6" fmla="*/ 33736 w 41301"/>
                  <a:gd name="connsiteY6" fmla="*/ 38032 h 108045"/>
                  <a:gd name="connsiteX7" fmla="*/ 9731 w 41301"/>
                  <a:gd name="connsiteY7" fmla="*/ 98378 h 108045"/>
                  <a:gd name="connsiteX8" fmla="*/ 5848 w 41301"/>
                  <a:gd name="connsiteY8" fmla="*/ 104160 h 108045"/>
                  <a:gd name="connsiteX9" fmla="*/ 9378 w 41301"/>
                  <a:gd name="connsiteY9" fmla="*/ 108135 h 108045"/>
                  <a:gd name="connsiteX10" fmla="*/ 41502 w 41301"/>
                  <a:gd name="connsiteY10" fmla="*/ 38032 h 1080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1301" h="108045">
                    <a:moveTo>
                      <a:pt x="41502" y="38032"/>
                    </a:moveTo>
                    <a:cubicBezTo>
                      <a:pt x="41502" y="14182"/>
                      <a:pt x="32677" y="89"/>
                      <a:pt x="18909" y="89"/>
                    </a:cubicBezTo>
                    <a:cubicBezTo>
                      <a:pt x="7260" y="89"/>
                      <a:pt x="200" y="9123"/>
                      <a:pt x="200" y="19241"/>
                    </a:cubicBezTo>
                    <a:cubicBezTo>
                      <a:pt x="200" y="28998"/>
                      <a:pt x="7260" y="38393"/>
                      <a:pt x="18909" y="38393"/>
                    </a:cubicBezTo>
                    <a:cubicBezTo>
                      <a:pt x="23146" y="38393"/>
                      <a:pt x="27735" y="36948"/>
                      <a:pt x="31265" y="33695"/>
                    </a:cubicBezTo>
                    <a:cubicBezTo>
                      <a:pt x="32324" y="32973"/>
                      <a:pt x="32677" y="32611"/>
                      <a:pt x="33030" y="32611"/>
                    </a:cubicBezTo>
                    <a:cubicBezTo>
                      <a:pt x="33383" y="32611"/>
                      <a:pt x="33736" y="32973"/>
                      <a:pt x="33736" y="38032"/>
                    </a:cubicBezTo>
                    <a:cubicBezTo>
                      <a:pt x="33736" y="64772"/>
                      <a:pt x="21380" y="86453"/>
                      <a:pt x="9731" y="98378"/>
                    </a:cubicBezTo>
                    <a:cubicBezTo>
                      <a:pt x="5848" y="102353"/>
                      <a:pt x="5848" y="103076"/>
                      <a:pt x="5848" y="104160"/>
                    </a:cubicBezTo>
                    <a:cubicBezTo>
                      <a:pt x="5848" y="106689"/>
                      <a:pt x="7613" y="108135"/>
                      <a:pt x="9378" y="108135"/>
                    </a:cubicBezTo>
                    <a:cubicBezTo>
                      <a:pt x="13261" y="108135"/>
                      <a:pt x="41502" y="80310"/>
                      <a:pt x="41502" y="38032"/>
                    </a:cubicBezTo>
                    <a:close/>
                  </a:path>
                </a:pathLst>
              </a:custGeom>
              <a:solidFill>
                <a:srgbClr val="000000"/>
              </a:solidFill>
              <a:ln w="353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17" name="Free-form: Shape 16">
                <a:extLst>
                  <a:ext uri="{FF2B5EF4-FFF2-40B4-BE49-F238E27FC236}">
                    <a16:creationId xmlns:a16="http://schemas.microsoft.com/office/drawing/2014/main" id="{E84B9888-6EDA-0F24-3ACF-D56377341667}"/>
                  </a:ext>
                </a:extLst>
              </p:cNvPr>
              <p:cNvSpPr/>
              <p:nvPr>
                <p:custDataLst>
                  <p:tags r:id="rId75"/>
                </p:custDataLst>
              </p:nvPr>
            </p:nvSpPr>
            <p:spPr>
              <a:xfrm>
                <a:off x="9794732" y="5545932"/>
                <a:ext cx="108372" cy="230184"/>
              </a:xfrm>
              <a:custGeom>
                <a:avLst/>
                <a:gdLst>
                  <a:gd name="connsiteX0" fmla="*/ 64805 w 108372"/>
                  <a:gd name="connsiteY0" fmla="*/ 81756 h 230184"/>
                  <a:gd name="connsiteX1" fmla="*/ 97987 w 108372"/>
                  <a:gd name="connsiteY1" fmla="*/ 81756 h 230184"/>
                  <a:gd name="connsiteX2" fmla="*/ 108577 w 108372"/>
                  <a:gd name="connsiteY2" fmla="*/ 74529 h 230184"/>
                  <a:gd name="connsiteX3" fmla="*/ 98693 w 108372"/>
                  <a:gd name="connsiteY3" fmla="*/ 70554 h 230184"/>
                  <a:gd name="connsiteX4" fmla="*/ 67629 w 108372"/>
                  <a:gd name="connsiteY4" fmla="*/ 70554 h 230184"/>
                  <a:gd name="connsiteX5" fmla="*/ 82102 w 108372"/>
                  <a:gd name="connsiteY5" fmla="*/ 9846 h 230184"/>
                  <a:gd name="connsiteX6" fmla="*/ 71865 w 108372"/>
                  <a:gd name="connsiteY6" fmla="*/ 89 h 230184"/>
                  <a:gd name="connsiteX7" fmla="*/ 57745 w 108372"/>
                  <a:gd name="connsiteY7" fmla="*/ 13098 h 230184"/>
                  <a:gd name="connsiteX8" fmla="*/ 43977 w 108372"/>
                  <a:gd name="connsiteY8" fmla="*/ 70554 h 230184"/>
                  <a:gd name="connsiteX9" fmla="*/ 10795 w 108372"/>
                  <a:gd name="connsiteY9" fmla="*/ 70554 h 230184"/>
                  <a:gd name="connsiteX10" fmla="*/ 205 w 108372"/>
                  <a:gd name="connsiteY10" fmla="*/ 77419 h 230184"/>
                  <a:gd name="connsiteX11" fmla="*/ 10089 w 108372"/>
                  <a:gd name="connsiteY11" fmla="*/ 81756 h 230184"/>
                  <a:gd name="connsiteX12" fmla="*/ 41153 w 108372"/>
                  <a:gd name="connsiteY12" fmla="*/ 81756 h 230184"/>
                  <a:gd name="connsiteX13" fmla="*/ 14325 w 108372"/>
                  <a:gd name="connsiteY13" fmla="*/ 197029 h 230184"/>
                  <a:gd name="connsiteX14" fmla="*/ 46801 w 108372"/>
                  <a:gd name="connsiteY14" fmla="*/ 230273 h 230184"/>
                  <a:gd name="connsiteX15" fmla="*/ 102929 w 108372"/>
                  <a:gd name="connsiteY15" fmla="*/ 174624 h 230184"/>
                  <a:gd name="connsiteX16" fmla="*/ 98693 w 108372"/>
                  <a:gd name="connsiteY16" fmla="*/ 171011 h 230184"/>
                  <a:gd name="connsiteX17" fmla="*/ 93398 w 108372"/>
                  <a:gd name="connsiteY17" fmla="*/ 176070 h 230184"/>
                  <a:gd name="connsiteX18" fmla="*/ 47507 w 108372"/>
                  <a:gd name="connsiteY18" fmla="*/ 222324 h 230184"/>
                  <a:gd name="connsiteX19" fmla="*/ 36564 w 108372"/>
                  <a:gd name="connsiteY19" fmla="*/ 205701 h 230184"/>
                  <a:gd name="connsiteX20" fmla="*/ 38682 w 108372"/>
                  <a:gd name="connsiteY20" fmla="*/ 188356 h 230184"/>
                  <a:gd name="connsiteX21" fmla="*/ 64805 w 108372"/>
                  <a:gd name="connsiteY21" fmla="*/ 81756 h 2301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08372" h="230184">
                    <a:moveTo>
                      <a:pt x="64805" y="81756"/>
                    </a:moveTo>
                    <a:lnTo>
                      <a:pt x="97987" y="81756"/>
                    </a:lnTo>
                    <a:cubicBezTo>
                      <a:pt x="105047" y="81756"/>
                      <a:pt x="108577" y="81756"/>
                      <a:pt x="108577" y="74529"/>
                    </a:cubicBezTo>
                    <a:cubicBezTo>
                      <a:pt x="108577" y="70554"/>
                      <a:pt x="105047" y="70554"/>
                      <a:pt x="98693" y="70554"/>
                    </a:cubicBezTo>
                    <a:lnTo>
                      <a:pt x="67629" y="70554"/>
                    </a:lnTo>
                    <a:cubicBezTo>
                      <a:pt x="80337" y="19241"/>
                      <a:pt x="82102" y="12014"/>
                      <a:pt x="82102" y="9846"/>
                    </a:cubicBezTo>
                    <a:cubicBezTo>
                      <a:pt x="82102" y="3703"/>
                      <a:pt x="77866" y="89"/>
                      <a:pt x="71865" y="89"/>
                    </a:cubicBezTo>
                    <a:cubicBezTo>
                      <a:pt x="70806" y="89"/>
                      <a:pt x="60922" y="450"/>
                      <a:pt x="57745" y="13098"/>
                    </a:cubicBezTo>
                    <a:lnTo>
                      <a:pt x="43977" y="70554"/>
                    </a:lnTo>
                    <a:lnTo>
                      <a:pt x="10795" y="70554"/>
                    </a:lnTo>
                    <a:cubicBezTo>
                      <a:pt x="3735" y="70554"/>
                      <a:pt x="205" y="70554"/>
                      <a:pt x="205" y="77419"/>
                    </a:cubicBezTo>
                    <a:cubicBezTo>
                      <a:pt x="205" y="81756"/>
                      <a:pt x="3029" y="81756"/>
                      <a:pt x="10089" y="81756"/>
                    </a:cubicBezTo>
                    <a:lnTo>
                      <a:pt x="41153" y="81756"/>
                    </a:lnTo>
                    <a:cubicBezTo>
                      <a:pt x="15737" y="184381"/>
                      <a:pt x="14325" y="190524"/>
                      <a:pt x="14325" y="197029"/>
                    </a:cubicBezTo>
                    <a:cubicBezTo>
                      <a:pt x="14325" y="216542"/>
                      <a:pt x="27739" y="230273"/>
                      <a:pt x="46801" y="230273"/>
                    </a:cubicBezTo>
                    <a:cubicBezTo>
                      <a:pt x="82808" y="230273"/>
                      <a:pt x="102929" y="177515"/>
                      <a:pt x="102929" y="174624"/>
                    </a:cubicBezTo>
                    <a:cubicBezTo>
                      <a:pt x="102929" y="171011"/>
                      <a:pt x="100105" y="171011"/>
                      <a:pt x="98693" y="171011"/>
                    </a:cubicBezTo>
                    <a:cubicBezTo>
                      <a:pt x="95516" y="171011"/>
                      <a:pt x="95163" y="172095"/>
                      <a:pt x="93398" y="176070"/>
                    </a:cubicBezTo>
                    <a:cubicBezTo>
                      <a:pt x="78219" y="213651"/>
                      <a:pt x="59510" y="222324"/>
                      <a:pt x="47507" y="222324"/>
                    </a:cubicBezTo>
                    <a:cubicBezTo>
                      <a:pt x="40094" y="222324"/>
                      <a:pt x="36564" y="217626"/>
                      <a:pt x="36564" y="205701"/>
                    </a:cubicBezTo>
                    <a:cubicBezTo>
                      <a:pt x="36564" y="197029"/>
                      <a:pt x="37270" y="194499"/>
                      <a:pt x="38682" y="188356"/>
                    </a:cubicBezTo>
                    <a:lnTo>
                      <a:pt x="64805" y="81756"/>
                    </a:lnTo>
                    <a:close/>
                  </a:path>
                </a:pathLst>
              </a:custGeom>
              <a:solidFill>
                <a:srgbClr val="000000"/>
              </a:solidFill>
              <a:ln w="353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18" name="Free-form: Shape 17">
                <a:extLst>
                  <a:ext uri="{FF2B5EF4-FFF2-40B4-BE49-F238E27FC236}">
                    <a16:creationId xmlns:a16="http://schemas.microsoft.com/office/drawing/2014/main" id="{A12484AF-7789-F350-4814-02DC3C93AAC0}"/>
                  </a:ext>
                </a:extLst>
              </p:cNvPr>
              <p:cNvSpPr/>
              <p:nvPr>
                <p:custDataLst>
                  <p:tags r:id="rId76"/>
                </p:custDataLst>
              </p:nvPr>
            </p:nvSpPr>
            <p:spPr>
              <a:xfrm>
                <a:off x="9941023" y="5658386"/>
                <a:ext cx="89945" cy="167958"/>
              </a:xfrm>
              <a:custGeom>
                <a:avLst/>
                <a:gdLst>
                  <a:gd name="connsiteX0" fmla="*/ 56054 w 89945"/>
                  <a:gd name="connsiteY0" fmla="*/ 7173 h 167958"/>
                  <a:gd name="connsiteX1" fmla="*/ 48641 w 89945"/>
                  <a:gd name="connsiteY1" fmla="*/ 91 h 167958"/>
                  <a:gd name="connsiteX2" fmla="*/ 208 w 89945"/>
                  <a:gd name="connsiteY2" fmla="*/ 16279 h 167958"/>
                  <a:gd name="connsiteX3" fmla="*/ 208 w 89945"/>
                  <a:gd name="connsiteY3" fmla="*/ 25386 h 167958"/>
                  <a:gd name="connsiteX4" fmla="*/ 36038 w 89945"/>
                  <a:gd name="connsiteY4" fmla="*/ 18303 h 167958"/>
                  <a:gd name="connsiteX5" fmla="*/ 36038 w 89945"/>
                  <a:gd name="connsiteY5" fmla="*/ 147307 h 167958"/>
                  <a:gd name="connsiteX6" fmla="*/ 11328 w 89945"/>
                  <a:gd name="connsiteY6" fmla="*/ 158943 h 167958"/>
                  <a:gd name="connsiteX7" fmla="*/ 1938 w 89945"/>
                  <a:gd name="connsiteY7" fmla="*/ 158943 h 167958"/>
                  <a:gd name="connsiteX8" fmla="*/ 1938 w 89945"/>
                  <a:gd name="connsiteY8" fmla="*/ 168049 h 167958"/>
                  <a:gd name="connsiteX9" fmla="*/ 45922 w 89945"/>
                  <a:gd name="connsiteY9" fmla="*/ 167038 h 167958"/>
                  <a:gd name="connsiteX10" fmla="*/ 90154 w 89945"/>
                  <a:gd name="connsiteY10" fmla="*/ 168049 h 167958"/>
                  <a:gd name="connsiteX11" fmla="*/ 90154 w 89945"/>
                  <a:gd name="connsiteY11" fmla="*/ 158943 h 167958"/>
                  <a:gd name="connsiteX12" fmla="*/ 80764 w 89945"/>
                  <a:gd name="connsiteY12" fmla="*/ 158943 h 167958"/>
                  <a:gd name="connsiteX13" fmla="*/ 56054 w 89945"/>
                  <a:gd name="connsiteY13" fmla="*/ 147307 h 167958"/>
                  <a:gd name="connsiteX14" fmla="*/ 56054 w 89945"/>
                  <a:gd name="connsiteY14" fmla="*/ 7173 h 1679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89945" h="167958">
                    <a:moveTo>
                      <a:pt x="56054" y="7173"/>
                    </a:moveTo>
                    <a:cubicBezTo>
                      <a:pt x="56054" y="344"/>
                      <a:pt x="55559" y="91"/>
                      <a:pt x="48641" y="91"/>
                    </a:cubicBezTo>
                    <a:cubicBezTo>
                      <a:pt x="32826" y="16026"/>
                      <a:pt x="10339" y="16279"/>
                      <a:pt x="208" y="16279"/>
                    </a:cubicBezTo>
                    <a:lnTo>
                      <a:pt x="208" y="25386"/>
                    </a:lnTo>
                    <a:cubicBezTo>
                      <a:pt x="6139" y="25386"/>
                      <a:pt x="22448" y="25386"/>
                      <a:pt x="36038" y="18303"/>
                    </a:cubicBezTo>
                    <a:lnTo>
                      <a:pt x="36038" y="147307"/>
                    </a:lnTo>
                    <a:cubicBezTo>
                      <a:pt x="36038" y="155655"/>
                      <a:pt x="36038" y="158943"/>
                      <a:pt x="11328" y="158943"/>
                    </a:cubicBezTo>
                    <a:lnTo>
                      <a:pt x="1938" y="158943"/>
                    </a:lnTo>
                    <a:lnTo>
                      <a:pt x="1938" y="168049"/>
                    </a:lnTo>
                    <a:cubicBezTo>
                      <a:pt x="6386" y="167796"/>
                      <a:pt x="36780" y="167038"/>
                      <a:pt x="45922" y="167038"/>
                    </a:cubicBezTo>
                    <a:cubicBezTo>
                      <a:pt x="53583" y="167038"/>
                      <a:pt x="84718" y="167796"/>
                      <a:pt x="90154" y="168049"/>
                    </a:cubicBezTo>
                    <a:lnTo>
                      <a:pt x="90154" y="158943"/>
                    </a:lnTo>
                    <a:lnTo>
                      <a:pt x="80764" y="158943"/>
                    </a:lnTo>
                    <a:cubicBezTo>
                      <a:pt x="56054" y="158943"/>
                      <a:pt x="56054" y="155655"/>
                      <a:pt x="56054" y="147307"/>
                    </a:cubicBezTo>
                    <a:lnTo>
                      <a:pt x="56054" y="7173"/>
                    </a:lnTo>
                    <a:close/>
                  </a:path>
                </a:pathLst>
              </a:custGeom>
              <a:solidFill>
                <a:srgbClr val="000000"/>
              </a:solidFill>
              <a:ln w="353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19" name="Free-form: Shape 18">
                <a:extLst>
                  <a:ext uri="{FF2B5EF4-FFF2-40B4-BE49-F238E27FC236}">
                    <a16:creationId xmlns:a16="http://schemas.microsoft.com/office/drawing/2014/main" id="{A7516CA9-9C4B-1F1E-A375-4F5B6CA165C9}"/>
                  </a:ext>
                </a:extLst>
              </p:cNvPr>
              <p:cNvSpPr/>
              <p:nvPr>
                <p:custDataLst>
                  <p:tags r:id="rId77"/>
                </p:custDataLst>
              </p:nvPr>
            </p:nvSpPr>
            <p:spPr>
              <a:xfrm>
                <a:off x="10102810" y="5733837"/>
                <a:ext cx="41301" cy="108045"/>
              </a:xfrm>
              <a:custGeom>
                <a:avLst/>
                <a:gdLst>
                  <a:gd name="connsiteX0" fmla="*/ 41514 w 41301"/>
                  <a:gd name="connsiteY0" fmla="*/ 38032 h 108045"/>
                  <a:gd name="connsiteX1" fmla="*/ 18922 w 41301"/>
                  <a:gd name="connsiteY1" fmla="*/ 89 h 108045"/>
                  <a:gd name="connsiteX2" fmla="*/ 213 w 41301"/>
                  <a:gd name="connsiteY2" fmla="*/ 19241 h 108045"/>
                  <a:gd name="connsiteX3" fmla="*/ 18922 w 41301"/>
                  <a:gd name="connsiteY3" fmla="*/ 38393 h 108045"/>
                  <a:gd name="connsiteX4" fmla="*/ 31277 w 41301"/>
                  <a:gd name="connsiteY4" fmla="*/ 33695 h 108045"/>
                  <a:gd name="connsiteX5" fmla="*/ 33042 w 41301"/>
                  <a:gd name="connsiteY5" fmla="*/ 32611 h 108045"/>
                  <a:gd name="connsiteX6" fmla="*/ 33748 w 41301"/>
                  <a:gd name="connsiteY6" fmla="*/ 38032 h 108045"/>
                  <a:gd name="connsiteX7" fmla="*/ 9744 w 41301"/>
                  <a:gd name="connsiteY7" fmla="*/ 98378 h 108045"/>
                  <a:gd name="connsiteX8" fmla="*/ 5861 w 41301"/>
                  <a:gd name="connsiteY8" fmla="*/ 104160 h 108045"/>
                  <a:gd name="connsiteX9" fmla="*/ 9391 w 41301"/>
                  <a:gd name="connsiteY9" fmla="*/ 108135 h 108045"/>
                  <a:gd name="connsiteX10" fmla="*/ 41514 w 41301"/>
                  <a:gd name="connsiteY10" fmla="*/ 38032 h 1080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1301" h="108045">
                    <a:moveTo>
                      <a:pt x="41514" y="38032"/>
                    </a:moveTo>
                    <a:cubicBezTo>
                      <a:pt x="41514" y="14182"/>
                      <a:pt x="32689" y="89"/>
                      <a:pt x="18922" y="89"/>
                    </a:cubicBezTo>
                    <a:cubicBezTo>
                      <a:pt x="7273" y="89"/>
                      <a:pt x="213" y="9123"/>
                      <a:pt x="213" y="19241"/>
                    </a:cubicBezTo>
                    <a:cubicBezTo>
                      <a:pt x="213" y="28998"/>
                      <a:pt x="7273" y="38393"/>
                      <a:pt x="18922" y="38393"/>
                    </a:cubicBezTo>
                    <a:cubicBezTo>
                      <a:pt x="23158" y="38393"/>
                      <a:pt x="27747" y="36948"/>
                      <a:pt x="31277" y="33695"/>
                    </a:cubicBezTo>
                    <a:cubicBezTo>
                      <a:pt x="32336" y="32973"/>
                      <a:pt x="32689" y="32611"/>
                      <a:pt x="33042" y="32611"/>
                    </a:cubicBezTo>
                    <a:cubicBezTo>
                      <a:pt x="33395" y="32611"/>
                      <a:pt x="33748" y="32973"/>
                      <a:pt x="33748" y="38032"/>
                    </a:cubicBezTo>
                    <a:cubicBezTo>
                      <a:pt x="33748" y="64772"/>
                      <a:pt x="21393" y="86453"/>
                      <a:pt x="9744" y="98378"/>
                    </a:cubicBezTo>
                    <a:cubicBezTo>
                      <a:pt x="5861" y="102353"/>
                      <a:pt x="5861" y="103076"/>
                      <a:pt x="5861" y="104160"/>
                    </a:cubicBezTo>
                    <a:cubicBezTo>
                      <a:pt x="5861" y="106689"/>
                      <a:pt x="7626" y="108135"/>
                      <a:pt x="9391" y="108135"/>
                    </a:cubicBezTo>
                    <a:cubicBezTo>
                      <a:pt x="13274" y="108135"/>
                      <a:pt x="41514" y="80310"/>
                      <a:pt x="41514" y="38032"/>
                    </a:cubicBezTo>
                    <a:close/>
                  </a:path>
                </a:pathLst>
              </a:custGeom>
              <a:solidFill>
                <a:srgbClr val="000000"/>
              </a:solidFill>
              <a:ln w="353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20" name="Free-form: Shape 19">
                <a:extLst>
                  <a:ext uri="{FF2B5EF4-FFF2-40B4-BE49-F238E27FC236}">
                    <a16:creationId xmlns:a16="http://schemas.microsoft.com/office/drawing/2014/main" id="{78FAFE8B-1404-3A88-894F-C39B7A9CDE9F}"/>
                  </a:ext>
                </a:extLst>
              </p:cNvPr>
              <p:cNvSpPr/>
              <p:nvPr>
                <p:custDataLst>
                  <p:tags r:id="rId78"/>
                </p:custDataLst>
              </p:nvPr>
            </p:nvSpPr>
            <p:spPr>
              <a:xfrm>
                <a:off x="10237461" y="5545932"/>
                <a:ext cx="108372" cy="230184"/>
              </a:xfrm>
              <a:custGeom>
                <a:avLst/>
                <a:gdLst>
                  <a:gd name="connsiteX0" fmla="*/ 64817 w 108372"/>
                  <a:gd name="connsiteY0" fmla="*/ 81756 h 230184"/>
                  <a:gd name="connsiteX1" fmla="*/ 98000 w 108372"/>
                  <a:gd name="connsiteY1" fmla="*/ 81756 h 230184"/>
                  <a:gd name="connsiteX2" fmla="*/ 108590 w 108372"/>
                  <a:gd name="connsiteY2" fmla="*/ 74529 h 230184"/>
                  <a:gd name="connsiteX3" fmla="*/ 98706 w 108372"/>
                  <a:gd name="connsiteY3" fmla="*/ 70554 h 230184"/>
                  <a:gd name="connsiteX4" fmla="*/ 67641 w 108372"/>
                  <a:gd name="connsiteY4" fmla="*/ 70554 h 230184"/>
                  <a:gd name="connsiteX5" fmla="*/ 82114 w 108372"/>
                  <a:gd name="connsiteY5" fmla="*/ 9846 h 230184"/>
                  <a:gd name="connsiteX6" fmla="*/ 71877 w 108372"/>
                  <a:gd name="connsiteY6" fmla="*/ 89 h 230184"/>
                  <a:gd name="connsiteX7" fmla="*/ 57757 w 108372"/>
                  <a:gd name="connsiteY7" fmla="*/ 13098 h 230184"/>
                  <a:gd name="connsiteX8" fmla="*/ 43990 w 108372"/>
                  <a:gd name="connsiteY8" fmla="*/ 70554 h 230184"/>
                  <a:gd name="connsiteX9" fmla="*/ 10807 w 108372"/>
                  <a:gd name="connsiteY9" fmla="*/ 70554 h 230184"/>
                  <a:gd name="connsiteX10" fmla="*/ 217 w 108372"/>
                  <a:gd name="connsiteY10" fmla="*/ 77419 h 230184"/>
                  <a:gd name="connsiteX11" fmla="*/ 10101 w 108372"/>
                  <a:gd name="connsiteY11" fmla="*/ 81756 h 230184"/>
                  <a:gd name="connsiteX12" fmla="*/ 41166 w 108372"/>
                  <a:gd name="connsiteY12" fmla="*/ 81756 h 230184"/>
                  <a:gd name="connsiteX13" fmla="*/ 14337 w 108372"/>
                  <a:gd name="connsiteY13" fmla="*/ 197029 h 230184"/>
                  <a:gd name="connsiteX14" fmla="*/ 46814 w 108372"/>
                  <a:gd name="connsiteY14" fmla="*/ 230273 h 230184"/>
                  <a:gd name="connsiteX15" fmla="*/ 102942 w 108372"/>
                  <a:gd name="connsiteY15" fmla="*/ 174624 h 230184"/>
                  <a:gd name="connsiteX16" fmla="*/ 98706 w 108372"/>
                  <a:gd name="connsiteY16" fmla="*/ 171011 h 230184"/>
                  <a:gd name="connsiteX17" fmla="*/ 93411 w 108372"/>
                  <a:gd name="connsiteY17" fmla="*/ 176070 h 230184"/>
                  <a:gd name="connsiteX18" fmla="*/ 47520 w 108372"/>
                  <a:gd name="connsiteY18" fmla="*/ 222324 h 230184"/>
                  <a:gd name="connsiteX19" fmla="*/ 36577 w 108372"/>
                  <a:gd name="connsiteY19" fmla="*/ 205701 h 230184"/>
                  <a:gd name="connsiteX20" fmla="*/ 38695 w 108372"/>
                  <a:gd name="connsiteY20" fmla="*/ 188356 h 230184"/>
                  <a:gd name="connsiteX21" fmla="*/ 64817 w 108372"/>
                  <a:gd name="connsiteY21" fmla="*/ 81756 h 2301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08372" h="230184">
                    <a:moveTo>
                      <a:pt x="64817" y="81756"/>
                    </a:moveTo>
                    <a:lnTo>
                      <a:pt x="98000" y="81756"/>
                    </a:lnTo>
                    <a:cubicBezTo>
                      <a:pt x="105060" y="81756"/>
                      <a:pt x="108590" y="81756"/>
                      <a:pt x="108590" y="74529"/>
                    </a:cubicBezTo>
                    <a:cubicBezTo>
                      <a:pt x="108590" y="70554"/>
                      <a:pt x="105060" y="70554"/>
                      <a:pt x="98706" y="70554"/>
                    </a:cubicBezTo>
                    <a:lnTo>
                      <a:pt x="67641" y="70554"/>
                    </a:lnTo>
                    <a:cubicBezTo>
                      <a:pt x="80349" y="19241"/>
                      <a:pt x="82114" y="12014"/>
                      <a:pt x="82114" y="9846"/>
                    </a:cubicBezTo>
                    <a:cubicBezTo>
                      <a:pt x="82114" y="3703"/>
                      <a:pt x="77878" y="89"/>
                      <a:pt x="71877" y="89"/>
                    </a:cubicBezTo>
                    <a:cubicBezTo>
                      <a:pt x="70818" y="89"/>
                      <a:pt x="60934" y="450"/>
                      <a:pt x="57757" y="13098"/>
                    </a:cubicBezTo>
                    <a:lnTo>
                      <a:pt x="43990" y="70554"/>
                    </a:lnTo>
                    <a:lnTo>
                      <a:pt x="10807" y="70554"/>
                    </a:lnTo>
                    <a:cubicBezTo>
                      <a:pt x="3747" y="70554"/>
                      <a:pt x="217" y="70554"/>
                      <a:pt x="217" y="77419"/>
                    </a:cubicBezTo>
                    <a:cubicBezTo>
                      <a:pt x="217" y="81756"/>
                      <a:pt x="3041" y="81756"/>
                      <a:pt x="10101" y="81756"/>
                    </a:cubicBezTo>
                    <a:lnTo>
                      <a:pt x="41166" y="81756"/>
                    </a:lnTo>
                    <a:cubicBezTo>
                      <a:pt x="15749" y="184381"/>
                      <a:pt x="14337" y="190524"/>
                      <a:pt x="14337" y="197029"/>
                    </a:cubicBezTo>
                    <a:cubicBezTo>
                      <a:pt x="14337" y="216542"/>
                      <a:pt x="27752" y="230273"/>
                      <a:pt x="46814" y="230273"/>
                    </a:cubicBezTo>
                    <a:cubicBezTo>
                      <a:pt x="82820" y="230273"/>
                      <a:pt x="102942" y="177515"/>
                      <a:pt x="102942" y="174624"/>
                    </a:cubicBezTo>
                    <a:cubicBezTo>
                      <a:pt x="102942" y="171011"/>
                      <a:pt x="100118" y="171011"/>
                      <a:pt x="98706" y="171011"/>
                    </a:cubicBezTo>
                    <a:cubicBezTo>
                      <a:pt x="95529" y="171011"/>
                      <a:pt x="95176" y="172095"/>
                      <a:pt x="93411" y="176070"/>
                    </a:cubicBezTo>
                    <a:cubicBezTo>
                      <a:pt x="78231" y="213651"/>
                      <a:pt x="59522" y="222324"/>
                      <a:pt x="47520" y="222324"/>
                    </a:cubicBezTo>
                    <a:cubicBezTo>
                      <a:pt x="40107" y="222324"/>
                      <a:pt x="36577" y="217626"/>
                      <a:pt x="36577" y="205701"/>
                    </a:cubicBezTo>
                    <a:cubicBezTo>
                      <a:pt x="36577" y="197029"/>
                      <a:pt x="37283" y="194499"/>
                      <a:pt x="38695" y="188356"/>
                    </a:cubicBezTo>
                    <a:lnTo>
                      <a:pt x="64817" y="81756"/>
                    </a:lnTo>
                    <a:close/>
                  </a:path>
                </a:pathLst>
              </a:custGeom>
              <a:solidFill>
                <a:srgbClr val="000000"/>
              </a:solidFill>
              <a:ln w="353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21" name="Free-form: Shape 20">
                <a:extLst>
                  <a:ext uri="{FF2B5EF4-FFF2-40B4-BE49-F238E27FC236}">
                    <a16:creationId xmlns:a16="http://schemas.microsoft.com/office/drawing/2014/main" id="{32EBC3E2-8BED-2AAB-7785-9086A69A65C1}"/>
                  </a:ext>
                </a:extLst>
              </p:cNvPr>
              <p:cNvSpPr/>
              <p:nvPr>
                <p:custDataLst>
                  <p:tags r:id="rId79"/>
                </p:custDataLst>
              </p:nvPr>
            </p:nvSpPr>
            <p:spPr>
              <a:xfrm>
                <a:off x="10372385" y="5658386"/>
                <a:ext cx="109220" cy="167958"/>
              </a:xfrm>
              <a:custGeom>
                <a:avLst/>
                <a:gdLst>
                  <a:gd name="connsiteX0" fmla="*/ 109441 w 109220"/>
                  <a:gd name="connsiteY0" fmla="*/ 122012 h 167958"/>
                  <a:gd name="connsiteX1" fmla="*/ 101039 w 109220"/>
                  <a:gd name="connsiteY1" fmla="*/ 122012 h 167958"/>
                  <a:gd name="connsiteX2" fmla="*/ 94614 w 109220"/>
                  <a:gd name="connsiteY2" fmla="*/ 145031 h 167958"/>
                  <a:gd name="connsiteX3" fmla="*/ 70151 w 109220"/>
                  <a:gd name="connsiteY3" fmla="*/ 146549 h 167958"/>
                  <a:gd name="connsiteX4" fmla="*/ 24684 w 109220"/>
                  <a:gd name="connsiteY4" fmla="*/ 146549 h 167958"/>
                  <a:gd name="connsiteX5" fmla="*/ 74105 w 109220"/>
                  <a:gd name="connsiteY5" fmla="*/ 104053 h 167958"/>
                  <a:gd name="connsiteX6" fmla="*/ 109441 w 109220"/>
                  <a:gd name="connsiteY6" fmla="*/ 49416 h 167958"/>
                  <a:gd name="connsiteX7" fmla="*/ 51618 w 109220"/>
                  <a:gd name="connsiteY7" fmla="*/ 91 h 167958"/>
                  <a:gd name="connsiteX8" fmla="*/ 221 w 109220"/>
                  <a:gd name="connsiteY8" fmla="*/ 45369 h 167958"/>
                  <a:gd name="connsiteX9" fmla="*/ 13317 w 109220"/>
                  <a:gd name="connsiteY9" fmla="*/ 59534 h 167958"/>
                  <a:gd name="connsiteX10" fmla="*/ 26414 w 109220"/>
                  <a:gd name="connsiteY10" fmla="*/ 46127 h 167958"/>
                  <a:gd name="connsiteX11" fmla="*/ 11835 w 109220"/>
                  <a:gd name="connsiteY11" fmla="*/ 32721 h 167958"/>
                  <a:gd name="connsiteX12" fmla="*/ 47912 w 109220"/>
                  <a:gd name="connsiteY12" fmla="*/ 9197 h 167958"/>
                  <a:gd name="connsiteX13" fmla="*/ 85472 w 109220"/>
                  <a:gd name="connsiteY13" fmla="*/ 49416 h 167958"/>
                  <a:gd name="connsiteX14" fmla="*/ 62244 w 109220"/>
                  <a:gd name="connsiteY14" fmla="*/ 97982 h 167958"/>
                  <a:gd name="connsiteX15" fmla="*/ 2692 w 109220"/>
                  <a:gd name="connsiteY15" fmla="*/ 158184 h 167958"/>
                  <a:gd name="connsiteX16" fmla="*/ 221 w 109220"/>
                  <a:gd name="connsiteY16" fmla="*/ 168049 h 167958"/>
                  <a:gd name="connsiteX17" fmla="*/ 102028 w 109220"/>
                  <a:gd name="connsiteY17" fmla="*/ 168049 h 167958"/>
                  <a:gd name="connsiteX18" fmla="*/ 109441 w 109220"/>
                  <a:gd name="connsiteY18" fmla="*/ 122012 h 1679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09220" h="167958">
                    <a:moveTo>
                      <a:pt x="109441" y="122012"/>
                    </a:moveTo>
                    <a:lnTo>
                      <a:pt x="101039" y="122012"/>
                    </a:lnTo>
                    <a:cubicBezTo>
                      <a:pt x="100298" y="127577"/>
                      <a:pt x="97827" y="142501"/>
                      <a:pt x="94614" y="145031"/>
                    </a:cubicBezTo>
                    <a:cubicBezTo>
                      <a:pt x="92638" y="146549"/>
                      <a:pt x="73611" y="146549"/>
                      <a:pt x="70151" y="146549"/>
                    </a:cubicBezTo>
                    <a:lnTo>
                      <a:pt x="24684" y="146549"/>
                    </a:lnTo>
                    <a:cubicBezTo>
                      <a:pt x="50630" y="123024"/>
                      <a:pt x="59279" y="115942"/>
                      <a:pt x="74105" y="104053"/>
                    </a:cubicBezTo>
                    <a:cubicBezTo>
                      <a:pt x="92391" y="89129"/>
                      <a:pt x="109441" y="73446"/>
                      <a:pt x="109441" y="49416"/>
                    </a:cubicBezTo>
                    <a:cubicBezTo>
                      <a:pt x="109441" y="18809"/>
                      <a:pt x="83248" y="91"/>
                      <a:pt x="51618" y="91"/>
                    </a:cubicBezTo>
                    <a:cubicBezTo>
                      <a:pt x="20977" y="91"/>
                      <a:pt x="221" y="22097"/>
                      <a:pt x="221" y="45369"/>
                    </a:cubicBezTo>
                    <a:cubicBezTo>
                      <a:pt x="221" y="58269"/>
                      <a:pt x="10846" y="59534"/>
                      <a:pt x="13317" y="59534"/>
                    </a:cubicBezTo>
                    <a:cubicBezTo>
                      <a:pt x="19248" y="59534"/>
                      <a:pt x="26414" y="55234"/>
                      <a:pt x="26414" y="46127"/>
                    </a:cubicBezTo>
                    <a:cubicBezTo>
                      <a:pt x="26414" y="41574"/>
                      <a:pt x="24684" y="32721"/>
                      <a:pt x="11835" y="32721"/>
                    </a:cubicBezTo>
                    <a:cubicBezTo>
                      <a:pt x="19495" y="14762"/>
                      <a:pt x="36298" y="9197"/>
                      <a:pt x="47912" y="9197"/>
                    </a:cubicBezTo>
                    <a:cubicBezTo>
                      <a:pt x="72622" y="9197"/>
                      <a:pt x="85472" y="28927"/>
                      <a:pt x="85472" y="49416"/>
                    </a:cubicBezTo>
                    <a:cubicBezTo>
                      <a:pt x="85472" y="71422"/>
                      <a:pt x="70151" y="88876"/>
                      <a:pt x="62244" y="97982"/>
                    </a:cubicBezTo>
                    <a:lnTo>
                      <a:pt x="2692" y="158184"/>
                    </a:lnTo>
                    <a:cubicBezTo>
                      <a:pt x="221" y="160461"/>
                      <a:pt x="221" y="160967"/>
                      <a:pt x="221" y="168049"/>
                    </a:cubicBezTo>
                    <a:lnTo>
                      <a:pt x="102028" y="168049"/>
                    </a:lnTo>
                    <a:lnTo>
                      <a:pt x="109441" y="122012"/>
                    </a:lnTo>
                    <a:close/>
                  </a:path>
                </a:pathLst>
              </a:custGeom>
              <a:solidFill>
                <a:srgbClr val="000000"/>
              </a:solidFill>
              <a:ln w="353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22" name="Free-form: Shape 21">
                <a:extLst>
                  <a:ext uri="{FF2B5EF4-FFF2-40B4-BE49-F238E27FC236}">
                    <a16:creationId xmlns:a16="http://schemas.microsoft.com/office/drawing/2014/main" id="{A456062F-3C96-97B9-1190-912A3B3A74A5}"/>
                  </a:ext>
                </a:extLst>
              </p:cNvPr>
              <p:cNvSpPr/>
              <p:nvPr>
                <p:custDataLst>
                  <p:tags r:id="rId80"/>
                </p:custDataLst>
              </p:nvPr>
            </p:nvSpPr>
            <p:spPr>
              <a:xfrm>
                <a:off x="10535301" y="5501124"/>
                <a:ext cx="81897" cy="361356"/>
              </a:xfrm>
              <a:custGeom>
                <a:avLst/>
                <a:gdLst>
                  <a:gd name="connsiteX0" fmla="*/ 82123 w 81897"/>
                  <a:gd name="connsiteY0" fmla="*/ 180768 h 361356"/>
                  <a:gd name="connsiteX1" fmla="*/ 58824 w 81897"/>
                  <a:gd name="connsiteY1" fmla="*/ 68024 h 361356"/>
                  <a:gd name="connsiteX2" fmla="*/ 3755 w 81897"/>
                  <a:gd name="connsiteY2" fmla="*/ 89 h 361356"/>
                  <a:gd name="connsiteX3" fmla="*/ 225 w 81897"/>
                  <a:gd name="connsiteY3" fmla="*/ 3703 h 361356"/>
                  <a:gd name="connsiteX4" fmla="*/ 6932 w 81897"/>
                  <a:gd name="connsiteY4" fmla="*/ 12014 h 361356"/>
                  <a:gd name="connsiteX5" fmla="*/ 61648 w 81897"/>
                  <a:gd name="connsiteY5" fmla="*/ 180768 h 361356"/>
                  <a:gd name="connsiteX6" fmla="*/ 4814 w 81897"/>
                  <a:gd name="connsiteY6" fmla="*/ 351689 h 361356"/>
                  <a:gd name="connsiteX7" fmla="*/ 225 w 81897"/>
                  <a:gd name="connsiteY7" fmla="*/ 357832 h 361356"/>
                  <a:gd name="connsiteX8" fmla="*/ 3755 w 81897"/>
                  <a:gd name="connsiteY8" fmla="*/ 361446 h 361356"/>
                  <a:gd name="connsiteX9" fmla="*/ 59883 w 81897"/>
                  <a:gd name="connsiteY9" fmla="*/ 290981 h 361356"/>
                  <a:gd name="connsiteX10" fmla="*/ 82123 w 81897"/>
                  <a:gd name="connsiteY10" fmla="*/ 180768 h 3613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1897" h="361356">
                    <a:moveTo>
                      <a:pt x="82123" y="180768"/>
                    </a:moveTo>
                    <a:cubicBezTo>
                      <a:pt x="82123" y="152582"/>
                      <a:pt x="78239" y="108858"/>
                      <a:pt x="58824" y="68024"/>
                    </a:cubicBezTo>
                    <a:cubicBezTo>
                      <a:pt x="37644" y="23577"/>
                      <a:pt x="7285" y="89"/>
                      <a:pt x="3755" y="89"/>
                    </a:cubicBezTo>
                    <a:cubicBezTo>
                      <a:pt x="1637" y="89"/>
                      <a:pt x="225" y="1535"/>
                      <a:pt x="225" y="3703"/>
                    </a:cubicBezTo>
                    <a:cubicBezTo>
                      <a:pt x="225" y="4787"/>
                      <a:pt x="225" y="5509"/>
                      <a:pt x="6932" y="12014"/>
                    </a:cubicBezTo>
                    <a:cubicBezTo>
                      <a:pt x="41527" y="47788"/>
                      <a:pt x="61648" y="105244"/>
                      <a:pt x="61648" y="180768"/>
                    </a:cubicBezTo>
                    <a:cubicBezTo>
                      <a:pt x="61648" y="242560"/>
                      <a:pt x="48587" y="306158"/>
                      <a:pt x="4814" y="351689"/>
                    </a:cubicBezTo>
                    <a:cubicBezTo>
                      <a:pt x="225" y="356026"/>
                      <a:pt x="225" y="356748"/>
                      <a:pt x="225" y="357832"/>
                    </a:cubicBezTo>
                    <a:cubicBezTo>
                      <a:pt x="225" y="360001"/>
                      <a:pt x="1637" y="361446"/>
                      <a:pt x="3755" y="361446"/>
                    </a:cubicBezTo>
                    <a:cubicBezTo>
                      <a:pt x="7285" y="361446"/>
                      <a:pt x="39056" y="336874"/>
                      <a:pt x="59883" y="290981"/>
                    </a:cubicBezTo>
                    <a:cubicBezTo>
                      <a:pt x="77886" y="251232"/>
                      <a:pt x="82123" y="211122"/>
                      <a:pt x="82123" y="180768"/>
                    </a:cubicBezTo>
                    <a:close/>
                  </a:path>
                </a:pathLst>
              </a:custGeom>
              <a:solidFill>
                <a:srgbClr val="000000"/>
              </a:solidFill>
              <a:ln w="353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23" name="Free-form: Shape 22">
                <a:extLst>
                  <a:ext uri="{FF2B5EF4-FFF2-40B4-BE49-F238E27FC236}">
                    <a16:creationId xmlns:a16="http://schemas.microsoft.com/office/drawing/2014/main" id="{02EACB4C-9FAE-DD7B-705A-E4A0A392A7A3}"/>
                  </a:ext>
                </a:extLst>
              </p:cNvPr>
              <p:cNvSpPr/>
              <p:nvPr>
                <p:custDataLst>
                  <p:tags r:id="rId81"/>
                </p:custDataLst>
              </p:nvPr>
            </p:nvSpPr>
            <p:spPr>
              <a:xfrm>
                <a:off x="10770284" y="5639523"/>
                <a:ext cx="234749" cy="84557"/>
              </a:xfrm>
              <a:custGeom>
                <a:avLst/>
                <a:gdLst>
                  <a:gd name="connsiteX0" fmla="*/ 222979 w 234749"/>
                  <a:gd name="connsiteY0" fmla="*/ 14543 h 84557"/>
                  <a:gd name="connsiteX1" fmla="*/ 234981 w 234749"/>
                  <a:gd name="connsiteY1" fmla="*/ 7316 h 84557"/>
                  <a:gd name="connsiteX2" fmla="*/ 223332 w 234749"/>
                  <a:gd name="connsiteY2" fmla="*/ 89 h 84557"/>
                  <a:gd name="connsiteX3" fmla="*/ 11881 w 234749"/>
                  <a:gd name="connsiteY3" fmla="*/ 89 h 84557"/>
                  <a:gd name="connsiteX4" fmla="*/ 232 w 234749"/>
                  <a:gd name="connsiteY4" fmla="*/ 7316 h 84557"/>
                  <a:gd name="connsiteX5" fmla="*/ 12234 w 234749"/>
                  <a:gd name="connsiteY5" fmla="*/ 14543 h 84557"/>
                  <a:gd name="connsiteX6" fmla="*/ 222979 w 234749"/>
                  <a:gd name="connsiteY6" fmla="*/ 14543 h 84557"/>
                  <a:gd name="connsiteX7" fmla="*/ 223332 w 234749"/>
                  <a:gd name="connsiteY7" fmla="*/ 84647 h 84557"/>
                  <a:gd name="connsiteX8" fmla="*/ 234981 w 234749"/>
                  <a:gd name="connsiteY8" fmla="*/ 77419 h 84557"/>
                  <a:gd name="connsiteX9" fmla="*/ 222979 w 234749"/>
                  <a:gd name="connsiteY9" fmla="*/ 70192 h 84557"/>
                  <a:gd name="connsiteX10" fmla="*/ 12234 w 234749"/>
                  <a:gd name="connsiteY10" fmla="*/ 70192 h 84557"/>
                  <a:gd name="connsiteX11" fmla="*/ 232 w 234749"/>
                  <a:gd name="connsiteY11" fmla="*/ 77419 h 84557"/>
                  <a:gd name="connsiteX12" fmla="*/ 11881 w 234749"/>
                  <a:gd name="connsiteY12" fmla="*/ 84647 h 84557"/>
                  <a:gd name="connsiteX13" fmla="*/ 223332 w 234749"/>
                  <a:gd name="connsiteY13" fmla="*/ 84647 h 845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34749" h="84557">
                    <a:moveTo>
                      <a:pt x="222979" y="14543"/>
                    </a:moveTo>
                    <a:cubicBezTo>
                      <a:pt x="228274" y="14543"/>
                      <a:pt x="234981" y="14543"/>
                      <a:pt x="234981" y="7316"/>
                    </a:cubicBezTo>
                    <a:cubicBezTo>
                      <a:pt x="234981" y="89"/>
                      <a:pt x="228274" y="89"/>
                      <a:pt x="223332" y="89"/>
                    </a:cubicBezTo>
                    <a:lnTo>
                      <a:pt x="11881" y="89"/>
                    </a:lnTo>
                    <a:cubicBezTo>
                      <a:pt x="6939" y="89"/>
                      <a:pt x="232" y="89"/>
                      <a:pt x="232" y="7316"/>
                    </a:cubicBezTo>
                    <a:cubicBezTo>
                      <a:pt x="232" y="14543"/>
                      <a:pt x="6939" y="14543"/>
                      <a:pt x="12234" y="14543"/>
                    </a:cubicBezTo>
                    <a:lnTo>
                      <a:pt x="222979" y="14543"/>
                    </a:lnTo>
                    <a:close/>
                    <a:moveTo>
                      <a:pt x="223332" y="84647"/>
                    </a:moveTo>
                    <a:cubicBezTo>
                      <a:pt x="228274" y="84647"/>
                      <a:pt x="234981" y="84647"/>
                      <a:pt x="234981" y="77419"/>
                    </a:cubicBezTo>
                    <a:cubicBezTo>
                      <a:pt x="234981" y="70192"/>
                      <a:pt x="228274" y="70192"/>
                      <a:pt x="222979" y="70192"/>
                    </a:cubicBezTo>
                    <a:lnTo>
                      <a:pt x="12234" y="70192"/>
                    </a:lnTo>
                    <a:cubicBezTo>
                      <a:pt x="6939" y="70192"/>
                      <a:pt x="232" y="70192"/>
                      <a:pt x="232" y="77419"/>
                    </a:cubicBezTo>
                    <a:cubicBezTo>
                      <a:pt x="232" y="84647"/>
                      <a:pt x="6939" y="84647"/>
                      <a:pt x="11881" y="84647"/>
                    </a:cubicBezTo>
                    <a:lnTo>
                      <a:pt x="223332" y="84647"/>
                    </a:lnTo>
                    <a:close/>
                  </a:path>
                </a:pathLst>
              </a:custGeom>
              <a:solidFill>
                <a:srgbClr val="000000"/>
              </a:solidFill>
              <a:ln w="353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24" name="Free-form: Shape 23">
                <a:extLst>
                  <a:ext uri="{FF2B5EF4-FFF2-40B4-BE49-F238E27FC236}">
                    <a16:creationId xmlns:a16="http://schemas.microsoft.com/office/drawing/2014/main" id="{466A795C-3EDF-9995-C0BB-45456F2244ED}"/>
                  </a:ext>
                </a:extLst>
              </p:cNvPr>
              <p:cNvSpPr/>
              <p:nvPr>
                <p:custDataLst>
                  <p:tags r:id="rId82"/>
                </p:custDataLst>
              </p:nvPr>
            </p:nvSpPr>
            <p:spPr>
              <a:xfrm>
                <a:off x="11142900" y="5280290"/>
                <a:ext cx="313116" cy="802935"/>
              </a:xfrm>
              <a:custGeom>
                <a:avLst/>
                <a:gdLst>
                  <a:gd name="connsiteX0" fmla="*/ 17187 w 313116"/>
                  <a:gd name="connsiteY0" fmla="*/ 786750 h 802935"/>
                  <a:gd name="connsiteX1" fmla="*/ 34484 w 313116"/>
                  <a:gd name="connsiteY1" fmla="*/ 769043 h 802935"/>
                  <a:gd name="connsiteX2" fmla="*/ 17540 w 313116"/>
                  <a:gd name="connsiteY2" fmla="*/ 751337 h 802935"/>
                  <a:gd name="connsiteX3" fmla="*/ 242 w 313116"/>
                  <a:gd name="connsiteY3" fmla="*/ 769404 h 802935"/>
                  <a:gd name="connsiteX4" fmla="*/ 39426 w 313116"/>
                  <a:gd name="connsiteY4" fmla="*/ 803011 h 802935"/>
                  <a:gd name="connsiteX5" fmla="*/ 138268 w 313116"/>
                  <a:gd name="connsiteY5" fmla="*/ 613660 h 802935"/>
                  <a:gd name="connsiteX6" fmla="*/ 207457 w 313116"/>
                  <a:gd name="connsiteY6" fmla="*/ 268202 h 802935"/>
                  <a:gd name="connsiteX7" fmla="*/ 245582 w 313116"/>
                  <a:gd name="connsiteY7" fmla="*/ 72347 h 802935"/>
                  <a:gd name="connsiteX8" fmla="*/ 275587 w 313116"/>
                  <a:gd name="connsiteY8" fmla="*/ 8025 h 802935"/>
                  <a:gd name="connsiteX9" fmla="*/ 296767 w 313116"/>
                  <a:gd name="connsiteY9" fmla="*/ 16337 h 802935"/>
                  <a:gd name="connsiteX10" fmla="*/ 279117 w 313116"/>
                  <a:gd name="connsiteY10" fmla="*/ 34043 h 802935"/>
                  <a:gd name="connsiteX11" fmla="*/ 296061 w 313116"/>
                  <a:gd name="connsiteY11" fmla="*/ 51750 h 802935"/>
                  <a:gd name="connsiteX12" fmla="*/ 313359 w 313116"/>
                  <a:gd name="connsiteY12" fmla="*/ 33682 h 802935"/>
                  <a:gd name="connsiteX13" fmla="*/ 274881 w 313116"/>
                  <a:gd name="connsiteY13" fmla="*/ 76 h 802935"/>
                  <a:gd name="connsiteX14" fmla="*/ 208869 w 313116"/>
                  <a:gd name="connsiteY14" fmla="*/ 113180 h 802935"/>
                  <a:gd name="connsiteX15" fmla="*/ 120970 w 313116"/>
                  <a:gd name="connsiteY15" fmla="*/ 534884 h 802935"/>
                  <a:gd name="connsiteX16" fmla="*/ 89906 w 313116"/>
                  <a:gd name="connsiteY16" fmla="*/ 700747 h 802935"/>
                  <a:gd name="connsiteX17" fmla="*/ 38720 w 313116"/>
                  <a:gd name="connsiteY17" fmla="*/ 795061 h 802935"/>
                  <a:gd name="connsiteX18" fmla="*/ 17187 w 313116"/>
                  <a:gd name="connsiteY18" fmla="*/ 786750 h 8029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13116" h="802935">
                    <a:moveTo>
                      <a:pt x="17187" y="786750"/>
                    </a:moveTo>
                    <a:cubicBezTo>
                      <a:pt x="28483" y="786027"/>
                      <a:pt x="34484" y="778077"/>
                      <a:pt x="34484" y="769043"/>
                    </a:cubicBezTo>
                    <a:cubicBezTo>
                      <a:pt x="34484" y="757118"/>
                      <a:pt x="25659" y="751337"/>
                      <a:pt x="17540" y="751337"/>
                    </a:cubicBezTo>
                    <a:cubicBezTo>
                      <a:pt x="9067" y="751337"/>
                      <a:pt x="242" y="756757"/>
                      <a:pt x="242" y="769404"/>
                    </a:cubicBezTo>
                    <a:cubicBezTo>
                      <a:pt x="242" y="787834"/>
                      <a:pt x="17893" y="803011"/>
                      <a:pt x="39426" y="803011"/>
                    </a:cubicBezTo>
                    <a:cubicBezTo>
                      <a:pt x="93083" y="803011"/>
                      <a:pt x="113204" y="718453"/>
                      <a:pt x="138268" y="613660"/>
                    </a:cubicBezTo>
                    <a:cubicBezTo>
                      <a:pt x="165449" y="499471"/>
                      <a:pt x="188395" y="384198"/>
                      <a:pt x="207457" y="268202"/>
                    </a:cubicBezTo>
                    <a:cubicBezTo>
                      <a:pt x="220518" y="191233"/>
                      <a:pt x="233579" y="118962"/>
                      <a:pt x="245582" y="72347"/>
                    </a:cubicBezTo>
                    <a:cubicBezTo>
                      <a:pt x="249818" y="54640"/>
                      <a:pt x="261820" y="8025"/>
                      <a:pt x="275587" y="8025"/>
                    </a:cubicBezTo>
                    <a:cubicBezTo>
                      <a:pt x="286530" y="8025"/>
                      <a:pt x="295355" y="14891"/>
                      <a:pt x="296767" y="16337"/>
                    </a:cubicBezTo>
                    <a:cubicBezTo>
                      <a:pt x="285118" y="17059"/>
                      <a:pt x="279117" y="25009"/>
                      <a:pt x="279117" y="34043"/>
                    </a:cubicBezTo>
                    <a:cubicBezTo>
                      <a:pt x="279117" y="45968"/>
                      <a:pt x="287942" y="51750"/>
                      <a:pt x="296061" y="51750"/>
                    </a:cubicBezTo>
                    <a:cubicBezTo>
                      <a:pt x="304534" y="51750"/>
                      <a:pt x="313359" y="46329"/>
                      <a:pt x="313359" y="33682"/>
                    </a:cubicBezTo>
                    <a:cubicBezTo>
                      <a:pt x="313359" y="14168"/>
                      <a:pt x="294296" y="76"/>
                      <a:pt x="274881" y="76"/>
                    </a:cubicBezTo>
                    <a:cubicBezTo>
                      <a:pt x="248053" y="76"/>
                      <a:pt x="228284" y="39463"/>
                      <a:pt x="208869" y="113180"/>
                    </a:cubicBezTo>
                    <a:cubicBezTo>
                      <a:pt x="207810" y="117155"/>
                      <a:pt x="159801" y="298556"/>
                      <a:pt x="120970" y="534884"/>
                    </a:cubicBezTo>
                    <a:cubicBezTo>
                      <a:pt x="111792" y="590171"/>
                      <a:pt x="101555" y="650518"/>
                      <a:pt x="89906" y="700747"/>
                    </a:cubicBezTo>
                    <a:cubicBezTo>
                      <a:pt x="83552" y="727126"/>
                      <a:pt x="67313" y="795061"/>
                      <a:pt x="38720" y="795061"/>
                    </a:cubicBezTo>
                    <a:cubicBezTo>
                      <a:pt x="26012" y="795061"/>
                      <a:pt x="17540" y="786750"/>
                      <a:pt x="17187" y="786750"/>
                    </a:cubicBezTo>
                    <a:close/>
                  </a:path>
                </a:pathLst>
              </a:custGeom>
              <a:solidFill>
                <a:srgbClr val="000000"/>
              </a:solidFill>
              <a:ln w="353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25" name="Free-form: Shape 24">
                <a:extLst>
                  <a:ext uri="{FF2B5EF4-FFF2-40B4-BE49-F238E27FC236}">
                    <a16:creationId xmlns:a16="http://schemas.microsoft.com/office/drawing/2014/main" id="{420FA79D-B5C8-14E2-73FE-886D2110E5C4}"/>
                  </a:ext>
                </a:extLst>
              </p:cNvPr>
              <p:cNvSpPr/>
              <p:nvPr>
                <p:custDataLst>
                  <p:tags r:id="rId83"/>
                </p:custDataLst>
              </p:nvPr>
            </p:nvSpPr>
            <p:spPr>
              <a:xfrm>
                <a:off x="11486517" y="5211531"/>
                <a:ext cx="83521" cy="160623"/>
              </a:xfrm>
              <a:custGeom>
                <a:avLst/>
                <a:gdLst>
                  <a:gd name="connsiteX0" fmla="*/ 50661 w 83521"/>
                  <a:gd name="connsiteY0" fmla="*/ 58256 h 160623"/>
                  <a:gd name="connsiteX1" fmla="*/ 75866 w 83521"/>
                  <a:gd name="connsiteY1" fmla="*/ 58256 h 160623"/>
                  <a:gd name="connsiteX2" fmla="*/ 83773 w 83521"/>
                  <a:gd name="connsiteY2" fmla="*/ 52692 h 160623"/>
                  <a:gd name="connsiteX3" fmla="*/ 76360 w 83521"/>
                  <a:gd name="connsiteY3" fmla="*/ 49150 h 160623"/>
                  <a:gd name="connsiteX4" fmla="*/ 52885 w 83521"/>
                  <a:gd name="connsiteY4" fmla="*/ 49150 h 160623"/>
                  <a:gd name="connsiteX5" fmla="*/ 62028 w 83521"/>
                  <a:gd name="connsiteY5" fmla="*/ 11714 h 160623"/>
                  <a:gd name="connsiteX6" fmla="*/ 62770 w 83521"/>
                  <a:gd name="connsiteY6" fmla="*/ 8172 h 160623"/>
                  <a:gd name="connsiteX7" fmla="*/ 54368 w 83521"/>
                  <a:gd name="connsiteY7" fmla="*/ 78 h 160623"/>
                  <a:gd name="connsiteX8" fmla="*/ 42754 w 83521"/>
                  <a:gd name="connsiteY8" fmla="*/ 10955 h 160623"/>
                  <a:gd name="connsiteX9" fmla="*/ 33364 w 83521"/>
                  <a:gd name="connsiteY9" fmla="*/ 49150 h 160623"/>
                  <a:gd name="connsiteX10" fmla="*/ 8160 w 83521"/>
                  <a:gd name="connsiteY10" fmla="*/ 49150 h 160623"/>
                  <a:gd name="connsiteX11" fmla="*/ 252 w 83521"/>
                  <a:gd name="connsiteY11" fmla="*/ 54715 h 160623"/>
                  <a:gd name="connsiteX12" fmla="*/ 7665 w 83521"/>
                  <a:gd name="connsiteY12" fmla="*/ 58256 h 160623"/>
                  <a:gd name="connsiteX13" fmla="*/ 31140 w 83521"/>
                  <a:gd name="connsiteY13" fmla="*/ 58256 h 160623"/>
                  <a:gd name="connsiteX14" fmla="*/ 16561 w 83521"/>
                  <a:gd name="connsiteY14" fmla="*/ 117953 h 160623"/>
                  <a:gd name="connsiteX15" fmla="*/ 12855 w 83521"/>
                  <a:gd name="connsiteY15" fmla="*/ 136671 h 160623"/>
                  <a:gd name="connsiteX16" fmla="*/ 39295 w 83521"/>
                  <a:gd name="connsiteY16" fmla="*/ 160701 h 160623"/>
                  <a:gd name="connsiteX17" fmla="*/ 82291 w 83521"/>
                  <a:gd name="connsiteY17" fmla="*/ 122000 h 160623"/>
                  <a:gd name="connsiteX18" fmla="*/ 78337 w 83521"/>
                  <a:gd name="connsiteY18" fmla="*/ 118712 h 160623"/>
                  <a:gd name="connsiteX19" fmla="*/ 73148 w 83521"/>
                  <a:gd name="connsiteY19" fmla="*/ 123518 h 160623"/>
                  <a:gd name="connsiteX20" fmla="*/ 40036 w 83521"/>
                  <a:gd name="connsiteY20" fmla="*/ 153619 h 160623"/>
                  <a:gd name="connsiteX21" fmla="*/ 31387 w 83521"/>
                  <a:gd name="connsiteY21" fmla="*/ 141224 h 160623"/>
                  <a:gd name="connsiteX22" fmla="*/ 32870 w 83521"/>
                  <a:gd name="connsiteY22" fmla="*/ 130853 h 160623"/>
                  <a:gd name="connsiteX23" fmla="*/ 50661 w 83521"/>
                  <a:gd name="connsiteY23" fmla="*/ 58256 h 160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83521" h="160623">
                    <a:moveTo>
                      <a:pt x="50661" y="58256"/>
                    </a:moveTo>
                    <a:lnTo>
                      <a:pt x="75866" y="58256"/>
                    </a:lnTo>
                    <a:cubicBezTo>
                      <a:pt x="80561" y="58256"/>
                      <a:pt x="83773" y="58256"/>
                      <a:pt x="83773" y="52692"/>
                    </a:cubicBezTo>
                    <a:cubicBezTo>
                      <a:pt x="83773" y="49150"/>
                      <a:pt x="80561" y="49150"/>
                      <a:pt x="76360" y="49150"/>
                    </a:cubicBezTo>
                    <a:lnTo>
                      <a:pt x="52885" y="49150"/>
                    </a:lnTo>
                    <a:lnTo>
                      <a:pt x="62028" y="11714"/>
                    </a:lnTo>
                    <a:cubicBezTo>
                      <a:pt x="62275" y="10449"/>
                      <a:pt x="62770" y="9184"/>
                      <a:pt x="62770" y="8172"/>
                    </a:cubicBezTo>
                    <a:cubicBezTo>
                      <a:pt x="62770" y="3619"/>
                      <a:pt x="59310" y="78"/>
                      <a:pt x="54368" y="78"/>
                    </a:cubicBezTo>
                    <a:cubicBezTo>
                      <a:pt x="48190" y="78"/>
                      <a:pt x="44484" y="4378"/>
                      <a:pt x="42754" y="10955"/>
                    </a:cubicBezTo>
                    <a:cubicBezTo>
                      <a:pt x="41024" y="17279"/>
                      <a:pt x="44237" y="5137"/>
                      <a:pt x="33364" y="49150"/>
                    </a:cubicBezTo>
                    <a:lnTo>
                      <a:pt x="8160" y="49150"/>
                    </a:lnTo>
                    <a:cubicBezTo>
                      <a:pt x="3465" y="49150"/>
                      <a:pt x="252" y="49150"/>
                      <a:pt x="252" y="54715"/>
                    </a:cubicBezTo>
                    <a:cubicBezTo>
                      <a:pt x="252" y="58256"/>
                      <a:pt x="3217" y="58256"/>
                      <a:pt x="7665" y="58256"/>
                    </a:cubicBezTo>
                    <a:lnTo>
                      <a:pt x="31140" y="58256"/>
                    </a:lnTo>
                    <a:lnTo>
                      <a:pt x="16561" y="117953"/>
                    </a:lnTo>
                    <a:cubicBezTo>
                      <a:pt x="15078" y="124276"/>
                      <a:pt x="12855" y="133383"/>
                      <a:pt x="12855" y="136671"/>
                    </a:cubicBezTo>
                    <a:cubicBezTo>
                      <a:pt x="12855" y="151595"/>
                      <a:pt x="25210" y="160701"/>
                      <a:pt x="39295" y="160701"/>
                    </a:cubicBezTo>
                    <a:cubicBezTo>
                      <a:pt x="66723" y="160701"/>
                      <a:pt x="82291" y="125288"/>
                      <a:pt x="82291" y="122000"/>
                    </a:cubicBezTo>
                    <a:cubicBezTo>
                      <a:pt x="82291" y="118712"/>
                      <a:pt x="79078" y="118712"/>
                      <a:pt x="78337" y="118712"/>
                    </a:cubicBezTo>
                    <a:cubicBezTo>
                      <a:pt x="75372" y="118712"/>
                      <a:pt x="75125" y="119217"/>
                      <a:pt x="73148" y="123518"/>
                    </a:cubicBezTo>
                    <a:cubicBezTo>
                      <a:pt x="66229" y="139453"/>
                      <a:pt x="53627" y="153619"/>
                      <a:pt x="40036" y="153619"/>
                    </a:cubicBezTo>
                    <a:cubicBezTo>
                      <a:pt x="34847" y="153619"/>
                      <a:pt x="31387" y="150330"/>
                      <a:pt x="31387" y="141224"/>
                    </a:cubicBezTo>
                    <a:cubicBezTo>
                      <a:pt x="31387" y="138695"/>
                      <a:pt x="32376" y="133383"/>
                      <a:pt x="32870" y="130853"/>
                    </a:cubicBezTo>
                    <a:lnTo>
                      <a:pt x="50661" y="58256"/>
                    </a:lnTo>
                    <a:close/>
                  </a:path>
                </a:pathLst>
              </a:custGeom>
              <a:solidFill>
                <a:srgbClr val="000000"/>
              </a:solidFill>
              <a:ln w="353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26" name="Free-form: Shape 25">
                <a:extLst>
                  <a:ext uri="{FF2B5EF4-FFF2-40B4-BE49-F238E27FC236}">
                    <a16:creationId xmlns:a16="http://schemas.microsoft.com/office/drawing/2014/main" id="{B35CCDE5-44D5-7563-10E6-92AF68A7C0CE}"/>
                  </a:ext>
                </a:extLst>
              </p:cNvPr>
              <p:cNvSpPr/>
              <p:nvPr>
                <p:custDataLst>
                  <p:tags r:id="rId84"/>
                </p:custDataLst>
              </p:nvPr>
            </p:nvSpPr>
            <p:spPr>
              <a:xfrm>
                <a:off x="11598839" y="5285429"/>
                <a:ext cx="87898" cy="120331"/>
              </a:xfrm>
              <a:custGeom>
                <a:avLst/>
                <a:gdLst>
                  <a:gd name="connsiteX0" fmla="*/ 88154 w 87898"/>
                  <a:gd name="connsiteY0" fmla="*/ 85540 h 120331"/>
                  <a:gd name="connsiteX1" fmla="*/ 80741 w 87898"/>
                  <a:gd name="connsiteY1" fmla="*/ 85540 h 120331"/>
                  <a:gd name="connsiteX2" fmla="*/ 75622 w 87898"/>
                  <a:gd name="connsiteY2" fmla="*/ 101982 h 120331"/>
                  <a:gd name="connsiteX3" fmla="*/ 56736 w 87898"/>
                  <a:gd name="connsiteY3" fmla="*/ 103066 h 120331"/>
                  <a:gd name="connsiteX4" fmla="*/ 22142 w 87898"/>
                  <a:gd name="connsiteY4" fmla="*/ 103066 h 120331"/>
                  <a:gd name="connsiteX5" fmla="*/ 57442 w 87898"/>
                  <a:gd name="connsiteY5" fmla="*/ 76867 h 120331"/>
                  <a:gd name="connsiteX6" fmla="*/ 88154 w 87898"/>
                  <a:gd name="connsiteY6" fmla="*/ 36034 h 120331"/>
                  <a:gd name="connsiteX7" fmla="*/ 41557 w 87898"/>
                  <a:gd name="connsiteY7" fmla="*/ 79 h 120331"/>
                  <a:gd name="connsiteX8" fmla="*/ 255 w 87898"/>
                  <a:gd name="connsiteY8" fmla="*/ 31878 h 120331"/>
                  <a:gd name="connsiteX9" fmla="*/ 10492 w 87898"/>
                  <a:gd name="connsiteY9" fmla="*/ 42900 h 120331"/>
                  <a:gd name="connsiteX10" fmla="*/ 20906 w 87898"/>
                  <a:gd name="connsiteY10" fmla="*/ 32240 h 120331"/>
                  <a:gd name="connsiteX11" fmla="*/ 10845 w 87898"/>
                  <a:gd name="connsiteY11" fmla="*/ 21580 h 120331"/>
                  <a:gd name="connsiteX12" fmla="*/ 37850 w 87898"/>
                  <a:gd name="connsiteY12" fmla="*/ 8029 h 120331"/>
                  <a:gd name="connsiteX13" fmla="*/ 69268 w 87898"/>
                  <a:gd name="connsiteY13" fmla="*/ 36215 h 120331"/>
                  <a:gd name="connsiteX14" fmla="*/ 45440 w 87898"/>
                  <a:gd name="connsiteY14" fmla="*/ 74699 h 120331"/>
                  <a:gd name="connsiteX15" fmla="*/ 2373 w 87898"/>
                  <a:gd name="connsiteY15" fmla="*/ 112100 h 120331"/>
                  <a:gd name="connsiteX16" fmla="*/ 255 w 87898"/>
                  <a:gd name="connsiteY16" fmla="*/ 114990 h 120331"/>
                  <a:gd name="connsiteX17" fmla="*/ 255 w 87898"/>
                  <a:gd name="connsiteY17" fmla="*/ 120411 h 120331"/>
                  <a:gd name="connsiteX18" fmla="*/ 82329 w 87898"/>
                  <a:gd name="connsiteY18" fmla="*/ 120411 h 120331"/>
                  <a:gd name="connsiteX19" fmla="*/ 88154 w 87898"/>
                  <a:gd name="connsiteY19" fmla="*/ 85540 h 1203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87898" h="120331">
                    <a:moveTo>
                      <a:pt x="88154" y="85540"/>
                    </a:moveTo>
                    <a:lnTo>
                      <a:pt x="80741" y="85540"/>
                    </a:lnTo>
                    <a:cubicBezTo>
                      <a:pt x="80211" y="88973"/>
                      <a:pt x="78446" y="100175"/>
                      <a:pt x="75622" y="101982"/>
                    </a:cubicBezTo>
                    <a:cubicBezTo>
                      <a:pt x="74210" y="103066"/>
                      <a:pt x="59384" y="103066"/>
                      <a:pt x="56736" y="103066"/>
                    </a:cubicBezTo>
                    <a:lnTo>
                      <a:pt x="22142" y="103066"/>
                    </a:lnTo>
                    <a:cubicBezTo>
                      <a:pt x="33791" y="94212"/>
                      <a:pt x="46852" y="84095"/>
                      <a:pt x="57442" y="76867"/>
                    </a:cubicBezTo>
                    <a:cubicBezTo>
                      <a:pt x="73328" y="65665"/>
                      <a:pt x="88154" y="55186"/>
                      <a:pt x="88154" y="36034"/>
                    </a:cubicBezTo>
                    <a:cubicBezTo>
                      <a:pt x="88154" y="12907"/>
                      <a:pt x="66797" y="79"/>
                      <a:pt x="41557" y="79"/>
                    </a:cubicBezTo>
                    <a:cubicBezTo>
                      <a:pt x="17729" y="79"/>
                      <a:pt x="255" y="14172"/>
                      <a:pt x="255" y="31878"/>
                    </a:cubicBezTo>
                    <a:cubicBezTo>
                      <a:pt x="255" y="41274"/>
                      <a:pt x="8021" y="42900"/>
                      <a:pt x="10492" y="42900"/>
                    </a:cubicBezTo>
                    <a:cubicBezTo>
                      <a:pt x="15258" y="42900"/>
                      <a:pt x="20906" y="39648"/>
                      <a:pt x="20906" y="32240"/>
                    </a:cubicBezTo>
                    <a:cubicBezTo>
                      <a:pt x="20906" y="25735"/>
                      <a:pt x="16317" y="22122"/>
                      <a:pt x="10845" y="21580"/>
                    </a:cubicBezTo>
                    <a:cubicBezTo>
                      <a:pt x="15787" y="13449"/>
                      <a:pt x="26025" y="8029"/>
                      <a:pt x="37850" y="8029"/>
                    </a:cubicBezTo>
                    <a:cubicBezTo>
                      <a:pt x="54971" y="8029"/>
                      <a:pt x="69268" y="18508"/>
                      <a:pt x="69268" y="36215"/>
                    </a:cubicBezTo>
                    <a:cubicBezTo>
                      <a:pt x="69268" y="51392"/>
                      <a:pt x="59031" y="62955"/>
                      <a:pt x="45440" y="74699"/>
                    </a:cubicBezTo>
                    <a:lnTo>
                      <a:pt x="2373" y="112100"/>
                    </a:lnTo>
                    <a:cubicBezTo>
                      <a:pt x="608" y="113726"/>
                      <a:pt x="432" y="113726"/>
                      <a:pt x="255" y="114990"/>
                    </a:cubicBezTo>
                    <a:lnTo>
                      <a:pt x="255" y="120411"/>
                    </a:lnTo>
                    <a:lnTo>
                      <a:pt x="82329" y="120411"/>
                    </a:lnTo>
                    <a:lnTo>
                      <a:pt x="88154" y="85540"/>
                    </a:lnTo>
                    <a:close/>
                  </a:path>
                </a:pathLst>
              </a:custGeom>
              <a:solidFill>
                <a:srgbClr val="000000"/>
              </a:solidFill>
              <a:ln w="353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27" name="Free-form: Shape 26">
                <a:extLst>
                  <a:ext uri="{FF2B5EF4-FFF2-40B4-BE49-F238E27FC236}">
                    <a16:creationId xmlns:a16="http://schemas.microsoft.com/office/drawing/2014/main" id="{BD9EEBD8-C84F-6795-3C7C-3FBCD588E3CA}"/>
                  </a:ext>
                </a:extLst>
              </p:cNvPr>
              <p:cNvSpPr/>
              <p:nvPr>
                <p:custDataLst>
                  <p:tags r:id="rId85"/>
                </p:custDataLst>
              </p:nvPr>
            </p:nvSpPr>
            <p:spPr>
              <a:xfrm>
                <a:off x="11329626" y="5943288"/>
                <a:ext cx="83521" cy="160623"/>
              </a:xfrm>
              <a:custGeom>
                <a:avLst/>
                <a:gdLst>
                  <a:gd name="connsiteX0" fmla="*/ 50657 w 83521"/>
                  <a:gd name="connsiteY0" fmla="*/ 58277 h 160623"/>
                  <a:gd name="connsiteX1" fmla="*/ 75862 w 83521"/>
                  <a:gd name="connsiteY1" fmla="*/ 58277 h 160623"/>
                  <a:gd name="connsiteX2" fmla="*/ 83769 w 83521"/>
                  <a:gd name="connsiteY2" fmla="*/ 52712 h 160623"/>
                  <a:gd name="connsiteX3" fmla="*/ 76356 w 83521"/>
                  <a:gd name="connsiteY3" fmla="*/ 49170 h 160623"/>
                  <a:gd name="connsiteX4" fmla="*/ 52881 w 83521"/>
                  <a:gd name="connsiteY4" fmla="*/ 49170 h 160623"/>
                  <a:gd name="connsiteX5" fmla="*/ 62024 w 83521"/>
                  <a:gd name="connsiteY5" fmla="*/ 11734 h 160623"/>
                  <a:gd name="connsiteX6" fmla="*/ 62765 w 83521"/>
                  <a:gd name="connsiteY6" fmla="*/ 8193 h 160623"/>
                  <a:gd name="connsiteX7" fmla="*/ 54364 w 83521"/>
                  <a:gd name="connsiteY7" fmla="*/ 98 h 160623"/>
                  <a:gd name="connsiteX8" fmla="*/ 42750 w 83521"/>
                  <a:gd name="connsiteY8" fmla="*/ 10975 h 160623"/>
                  <a:gd name="connsiteX9" fmla="*/ 33360 w 83521"/>
                  <a:gd name="connsiteY9" fmla="*/ 49170 h 160623"/>
                  <a:gd name="connsiteX10" fmla="*/ 8155 w 83521"/>
                  <a:gd name="connsiteY10" fmla="*/ 49170 h 160623"/>
                  <a:gd name="connsiteX11" fmla="*/ 248 w 83521"/>
                  <a:gd name="connsiteY11" fmla="*/ 54735 h 160623"/>
                  <a:gd name="connsiteX12" fmla="*/ 7661 w 83521"/>
                  <a:gd name="connsiteY12" fmla="*/ 58277 h 160623"/>
                  <a:gd name="connsiteX13" fmla="*/ 31136 w 83521"/>
                  <a:gd name="connsiteY13" fmla="*/ 58277 h 160623"/>
                  <a:gd name="connsiteX14" fmla="*/ 16557 w 83521"/>
                  <a:gd name="connsiteY14" fmla="*/ 117973 h 160623"/>
                  <a:gd name="connsiteX15" fmla="*/ 12850 w 83521"/>
                  <a:gd name="connsiteY15" fmla="*/ 136691 h 160623"/>
                  <a:gd name="connsiteX16" fmla="*/ 39290 w 83521"/>
                  <a:gd name="connsiteY16" fmla="*/ 160721 h 160623"/>
                  <a:gd name="connsiteX17" fmla="*/ 82286 w 83521"/>
                  <a:gd name="connsiteY17" fmla="*/ 122020 h 160623"/>
                  <a:gd name="connsiteX18" fmla="*/ 78333 w 83521"/>
                  <a:gd name="connsiteY18" fmla="*/ 118732 h 160623"/>
                  <a:gd name="connsiteX19" fmla="*/ 73144 w 83521"/>
                  <a:gd name="connsiteY19" fmla="*/ 123538 h 160623"/>
                  <a:gd name="connsiteX20" fmla="*/ 40032 w 83521"/>
                  <a:gd name="connsiteY20" fmla="*/ 153639 h 160623"/>
                  <a:gd name="connsiteX21" fmla="*/ 31383 w 83521"/>
                  <a:gd name="connsiteY21" fmla="*/ 141244 h 160623"/>
                  <a:gd name="connsiteX22" fmla="*/ 32866 w 83521"/>
                  <a:gd name="connsiteY22" fmla="*/ 130873 h 160623"/>
                  <a:gd name="connsiteX23" fmla="*/ 50657 w 83521"/>
                  <a:gd name="connsiteY23" fmla="*/ 58277 h 160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83521" h="160623">
                    <a:moveTo>
                      <a:pt x="50657" y="58277"/>
                    </a:moveTo>
                    <a:lnTo>
                      <a:pt x="75862" y="58277"/>
                    </a:lnTo>
                    <a:cubicBezTo>
                      <a:pt x="80557" y="58277"/>
                      <a:pt x="83769" y="58277"/>
                      <a:pt x="83769" y="52712"/>
                    </a:cubicBezTo>
                    <a:cubicBezTo>
                      <a:pt x="83769" y="49170"/>
                      <a:pt x="80557" y="49170"/>
                      <a:pt x="76356" y="49170"/>
                    </a:cubicBezTo>
                    <a:lnTo>
                      <a:pt x="52881" y="49170"/>
                    </a:lnTo>
                    <a:lnTo>
                      <a:pt x="62024" y="11734"/>
                    </a:lnTo>
                    <a:cubicBezTo>
                      <a:pt x="62271" y="10469"/>
                      <a:pt x="62765" y="9204"/>
                      <a:pt x="62765" y="8193"/>
                    </a:cubicBezTo>
                    <a:cubicBezTo>
                      <a:pt x="62765" y="3639"/>
                      <a:pt x="59306" y="98"/>
                      <a:pt x="54364" y="98"/>
                    </a:cubicBezTo>
                    <a:cubicBezTo>
                      <a:pt x="48186" y="98"/>
                      <a:pt x="44479" y="4398"/>
                      <a:pt x="42750" y="10975"/>
                    </a:cubicBezTo>
                    <a:cubicBezTo>
                      <a:pt x="41020" y="17299"/>
                      <a:pt x="44232" y="5157"/>
                      <a:pt x="33360" y="49170"/>
                    </a:cubicBezTo>
                    <a:lnTo>
                      <a:pt x="8155" y="49170"/>
                    </a:lnTo>
                    <a:cubicBezTo>
                      <a:pt x="3460" y="49170"/>
                      <a:pt x="248" y="49170"/>
                      <a:pt x="248" y="54735"/>
                    </a:cubicBezTo>
                    <a:cubicBezTo>
                      <a:pt x="248" y="58277"/>
                      <a:pt x="3213" y="58277"/>
                      <a:pt x="7661" y="58277"/>
                    </a:cubicBezTo>
                    <a:lnTo>
                      <a:pt x="31136" y="58277"/>
                    </a:lnTo>
                    <a:lnTo>
                      <a:pt x="16557" y="117973"/>
                    </a:lnTo>
                    <a:cubicBezTo>
                      <a:pt x="15074" y="124297"/>
                      <a:pt x="12850" y="133403"/>
                      <a:pt x="12850" y="136691"/>
                    </a:cubicBezTo>
                    <a:cubicBezTo>
                      <a:pt x="12850" y="151615"/>
                      <a:pt x="25205" y="160721"/>
                      <a:pt x="39290" y="160721"/>
                    </a:cubicBezTo>
                    <a:cubicBezTo>
                      <a:pt x="66719" y="160721"/>
                      <a:pt x="82286" y="125308"/>
                      <a:pt x="82286" y="122020"/>
                    </a:cubicBezTo>
                    <a:cubicBezTo>
                      <a:pt x="82286" y="118732"/>
                      <a:pt x="79074" y="118732"/>
                      <a:pt x="78333" y="118732"/>
                    </a:cubicBezTo>
                    <a:cubicBezTo>
                      <a:pt x="75367" y="118732"/>
                      <a:pt x="75120" y="119238"/>
                      <a:pt x="73144" y="123538"/>
                    </a:cubicBezTo>
                    <a:cubicBezTo>
                      <a:pt x="66225" y="139474"/>
                      <a:pt x="53622" y="153639"/>
                      <a:pt x="40032" y="153639"/>
                    </a:cubicBezTo>
                    <a:cubicBezTo>
                      <a:pt x="34842" y="153639"/>
                      <a:pt x="31383" y="150350"/>
                      <a:pt x="31383" y="141244"/>
                    </a:cubicBezTo>
                    <a:cubicBezTo>
                      <a:pt x="31383" y="138715"/>
                      <a:pt x="32371" y="133403"/>
                      <a:pt x="32866" y="130873"/>
                    </a:cubicBezTo>
                    <a:lnTo>
                      <a:pt x="50657" y="58277"/>
                    </a:lnTo>
                    <a:close/>
                  </a:path>
                </a:pathLst>
              </a:custGeom>
              <a:solidFill>
                <a:srgbClr val="000000"/>
              </a:solidFill>
              <a:ln w="353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28" name="Free-form: Shape 27">
                <a:extLst>
                  <a:ext uri="{FF2B5EF4-FFF2-40B4-BE49-F238E27FC236}">
                    <a16:creationId xmlns:a16="http://schemas.microsoft.com/office/drawing/2014/main" id="{8255B518-1E55-83DB-24E0-A89ADB1D8524}"/>
                  </a:ext>
                </a:extLst>
              </p:cNvPr>
              <p:cNvSpPr/>
              <p:nvPr>
                <p:custDataLst>
                  <p:tags r:id="rId86"/>
                </p:custDataLst>
              </p:nvPr>
            </p:nvSpPr>
            <p:spPr>
              <a:xfrm>
                <a:off x="11451125" y="6017185"/>
                <a:ext cx="72542" cy="120331"/>
              </a:xfrm>
              <a:custGeom>
                <a:avLst/>
                <a:gdLst>
                  <a:gd name="connsiteX0" fmla="*/ 45259 w 72542"/>
                  <a:gd name="connsiteY0" fmla="*/ 5520 h 120331"/>
                  <a:gd name="connsiteX1" fmla="*/ 38905 w 72542"/>
                  <a:gd name="connsiteY1" fmla="*/ 99 h 120331"/>
                  <a:gd name="connsiteX2" fmla="*/ 3251 w 72542"/>
                  <a:gd name="connsiteY2" fmla="*/ 11663 h 120331"/>
                  <a:gd name="connsiteX3" fmla="*/ 251 w 72542"/>
                  <a:gd name="connsiteY3" fmla="*/ 11663 h 120331"/>
                  <a:gd name="connsiteX4" fmla="*/ 251 w 72542"/>
                  <a:gd name="connsiteY4" fmla="*/ 19612 h 120331"/>
                  <a:gd name="connsiteX5" fmla="*/ 3251 w 72542"/>
                  <a:gd name="connsiteY5" fmla="*/ 19612 h 120331"/>
                  <a:gd name="connsiteX6" fmla="*/ 29021 w 72542"/>
                  <a:gd name="connsiteY6" fmla="*/ 14553 h 120331"/>
                  <a:gd name="connsiteX7" fmla="*/ 29021 w 72542"/>
                  <a:gd name="connsiteY7" fmla="*/ 104893 h 120331"/>
                  <a:gd name="connsiteX8" fmla="*/ 10311 w 72542"/>
                  <a:gd name="connsiteY8" fmla="*/ 112481 h 120331"/>
                  <a:gd name="connsiteX9" fmla="*/ 1486 w 72542"/>
                  <a:gd name="connsiteY9" fmla="*/ 112481 h 120331"/>
                  <a:gd name="connsiteX10" fmla="*/ 1486 w 72542"/>
                  <a:gd name="connsiteY10" fmla="*/ 120431 h 120331"/>
                  <a:gd name="connsiteX11" fmla="*/ 37140 w 72542"/>
                  <a:gd name="connsiteY11" fmla="*/ 119708 h 120331"/>
                  <a:gd name="connsiteX12" fmla="*/ 72794 w 72542"/>
                  <a:gd name="connsiteY12" fmla="*/ 120431 h 120331"/>
                  <a:gd name="connsiteX13" fmla="*/ 72794 w 72542"/>
                  <a:gd name="connsiteY13" fmla="*/ 112481 h 120331"/>
                  <a:gd name="connsiteX14" fmla="*/ 63968 w 72542"/>
                  <a:gd name="connsiteY14" fmla="*/ 112481 h 120331"/>
                  <a:gd name="connsiteX15" fmla="*/ 45259 w 72542"/>
                  <a:gd name="connsiteY15" fmla="*/ 104893 h 120331"/>
                  <a:gd name="connsiteX16" fmla="*/ 45259 w 72542"/>
                  <a:gd name="connsiteY16" fmla="*/ 5520 h 1203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2542" h="120331">
                    <a:moveTo>
                      <a:pt x="45259" y="5520"/>
                    </a:moveTo>
                    <a:cubicBezTo>
                      <a:pt x="45259" y="99"/>
                      <a:pt x="44730" y="99"/>
                      <a:pt x="38905" y="99"/>
                    </a:cubicBezTo>
                    <a:cubicBezTo>
                      <a:pt x="26373" y="11663"/>
                      <a:pt x="6781" y="11663"/>
                      <a:pt x="3251" y="11663"/>
                    </a:cubicBezTo>
                    <a:lnTo>
                      <a:pt x="251" y="11663"/>
                    </a:lnTo>
                    <a:lnTo>
                      <a:pt x="251" y="19612"/>
                    </a:lnTo>
                    <a:lnTo>
                      <a:pt x="3251" y="19612"/>
                    </a:lnTo>
                    <a:cubicBezTo>
                      <a:pt x="7311" y="19612"/>
                      <a:pt x="18784" y="19070"/>
                      <a:pt x="29021" y="14553"/>
                    </a:cubicBezTo>
                    <a:lnTo>
                      <a:pt x="29021" y="104893"/>
                    </a:lnTo>
                    <a:cubicBezTo>
                      <a:pt x="29021" y="110494"/>
                      <a:pt x="29021" y="112481"/>
                      <a:pt x="10311" y="112481"/>
                    </a:cubicBezTo>
                    <a:lnTo>
                      <a:pt x="1486" y="112481"/>
                    </a:lnTo>
                    <a:lnTo>
                      <a:pt x="1486" y="120431"/>
                    </a:lnTo>
                    <a:cubicBezTo>
                      <a:pt x="11194" y="119708"/>
                      <a:pt x="26903" y="119708"/>
                      <a:pt x="37140" y="119708"/>
                    </a:cubicBezTo>
                    <a:cubicBezTo>
                      <a:pt x="47377" y="119708"/>
                      <a:pt x="63086" y="119708"/>
                      <a:pt x="72794" y="120431"/>
                    </a:cubicBezTo>
                    <a:lnTo>
                      <a:pt x="72794" y="112481"/>
                    </a:lnTo>
                    <a:lnTo>
                      <a:pt x="63968" y="112481"/>
                    </a:lnTo>
                    <a:cubicBezTo>
                      <a:pt x="45259" y="112481"/>
                      <a:pt x="45259" y="110494"/>
                      <a:pt x="45259" y="104893"/>
                    </a:cubicBezTo>
                    <a:lnTo>
                      <a:pt x="45259" y="5520"/>
                    </a:lnTo>
                    <a:close/>
                  </a:path>
                </a:pathLst>
              </a:custGeom>
              <a:solidFill>
                <a:srgbClr val="000000"/>
              </a:solidFill>
              <a:ln w="353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29" name="Free-form: Shape 28">
                <a:extLst>
                  <a:ext uri="{FF2B5EF4-FFF2-40B4-BE49-F238E27FC236}">
                    <a16:creationId xmlns:a16="http://schemas.microsoft.com/office/drawing/2014/main" id="{A51DD3A7-EDC5-49FA-07AE-B1414183A7DF}"/>
                  </a:ext>
                </a:extLst>
              </p:cNvPr>
              <p:cNvSpPr/>
              <p:nvPr>
                <p:custDataLst>
                  <p:tags r:id="rId87"/>
                </p:custDataLst>
              </p:nvPr>
            </p:nvSpPr>
            <p:spPr>
              <a:xfrm>
                <a:off x="12414545" y="5276899"/>
                <a:ext cx="168030" cy="254756"/>
              </a:xfrm>
              <a:custGeom>
                <a:avLst/>
                <a:gdLst>
                  <a:gd name="connsiteX0" fmla="*/ 168309 w 168030"/>
                  <a:gd name="connsiteY0" fmla="*/ 4057 h 254756"/>
                  <a:gd name="connsiteX1" fmla="*/ 163720 w 168030"/>
                  <a:gd name="connsiteY1" fmla="*/ 82 h 254756"/>
                  <a:gd name="connsiteX2" fmla="*/ 118888 w 168030"/>
                  <a:gd name="connsiteY2" fmla="*/ 4057 h 254756"/>
                  <a:gd name="connsiteX3" fmla="*/ 113946 w 168030"/>
                  <a:gd name="connsiteY3" fmla="*/ 10923 h 254756"/>
                  <a:gd name="connsiteX4" fmla="*/ 122418 w 168030"/>
                  <a:gd name="connsiteY4" fmla="*/ 15259 h 254756"/>
                  <a:gd name="connsiteX5" fmla="*/ 140069 w 168030"/>
                  <a:gd name="connsiteY5" fmla="*/ 21402 h 254756"/>
                  <a:gd name="connsiteX6" fmla="*/ 139010 w 168030"/>
                  <a:gd name="connsiteY6" fmla="*/ 28630 h 254756"/>
                  <a:gd name="connsiteX7" fmla="*/ 117829 w 168030"/>
                  <a:gd name="connsiteY7" fmla="*/ 114271 h 254756"/>
                  <a:gd name="connsiteX8" fmla="*/ 85353 w 168030"/>
                  <a:gd name="connsiteY8" fmla="*/ 91144 h 254756"/>
                  <a:gd name="connsiteX9" fmla="*/ 278 w 168030"/>
                  <a:gd name="connsiteY9" fmla="*/ 197022 h 254756"/>
                  <a:gd name="connsiteX10" fmla="*/ 47228 w 168030"/>
                  <a:gd name="connsiteY10" fmla="*/ 254839 h 254756"/>
                  <a:gd name="connsiteX11" fmla="*/ 93119 w 168030"/>
                  <a:gd name="connsiteY11" fmla="*/ 227737 h 254756"/>
                  <a:gd name="connsiteX12" fmla="*/ 125242 w 168030"/>
                  <a:gd name="connsiteY12" fmla="*/ 254839 h 254756"/>
                  <a:gd name="connsiteX13" fmla="*/ 151365 w 168030"/>
                  <a:gd name="connsiteY13" fmla="*/ 234964 h 254756"/>
                  <a:gd name="connsiteX14" fmla="*/ 161955 w 168030"/>
                  <a:gd name="connsiteY14" fmla="*/ 199190 h 254756"/>
                  <a:gd name="connsiteX15" fmla="*/ 157719 w 168030"/>
                  <a:gd name="connsiteY15" fmla="*/ 195576 h 254756"/>
                  <a:gd name="connsiteX16" fmla="*/ 152777 w 168030"/>
                  <a:gd name="connsiteY16" fmla="*/ 202081 h 254756"/>
                  <a:gd name="connsiteX17" fmla="*/ 125948 w 168030"/>
                  <a:gd name="connsiteY17" fmla="*/ 246889 h 254756"/>
                  <a:gd name="connsiteX18" fmla="*/ 115358 w 168030"/>
                  <a:gd name="connsiteY18" fmla="*/ 230267 h 254756"/>
                  <a:gd name="connsiteX19" fmla="*/ 117476 w 168030"/>
                  <a:gd name="connsiteY19" fmla="*/ 212922 h 254756"/>
                  <a:gd name="connsiteX20" fmla="*/ 168309 w 168030"/>
                  <a:gd name="connsiteY20" fmla="*/ 4057 h 254756"/>
                  <a:gd name="connsiteX21" fmla="*/ 94884 w 168030"/>
                  <a:gd name="connsiteY21" fmla="*/ 207863 h 254756"/>
                  <a:gd name="connsiteX22" fmla="*/ 87824 w 168030"/>
                  <a:gd name="connsiteY22" fmla="*/ 221233 h 254756"/>
                  <a:gd name="connsiteX23" fmla="*/ 47934 w 168030"/>
                  <a:gd name="connsiteY23" fmla="*/ 246889 h 254756"/>
                  <a:gd name="connsiteX24" fmla="*/ 25342 w 168030"/>
                  <a:gd name="connsiteY24" fmla="*/ 212922 h 254756"/>
                  <a:gd name="connsiteX25" fmla="*/ 44757 w 168030"/>
                  <a:gd name="connsiteY25" fmla="*/ 133784 h 254756"/>
                  <a:gd name="connsiteX26" fmla="*/ 85706 w 168030"/>
                  <a:gd name="connsiteY26" fmla="*/ 99094 h 254756"/>
                  <a:gd name="connsiteX27" fmla="*/ 113593 w 168030"/>
                  <a:gd name="connsiteY27" fmla="*/ 130894 h 254756"/>
                  <a:gd name="connsiteX28" fmla="*/ 112534 w 168030"/>
                  <a:gd name="connsiteY28" fmla="*/ 137037 h 254756"/>
                  <a:gd name="connsiteX29" fmla="*/ 94884 w 168030"/>
                  <a:gd name="connsiteY29" fmla="*/ 207863 h 254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68030" h="254756">
                    <a:moveTo>
                      <a:pt x="168309" y="4057"/>
                    </a:moveTo>
                    <a:cubicBezTo>
                      <a:pt x="168309" y="3696"/>
                      <a:pt x="168309" y="82"/>
                      <a:pt x="163720" y="82"/>
                    </a:cubicBezTo>
                    <a:cubicBezTo>
                      <a:pt x="158425" y="82"/>
                      <a:pt x="124889" y="3335"/>
                      <a:pt x="118888" y="4057"/>
                    </a:cubicBezTo>
                    <a:cubicBezTo>
                      <a:pt x="116064" y="4419"/>
                      <a:pt x="113946" y="6225"/>
                      <a:pt x="113946" y="10923"/>
                    </a:cubicBezTo>
                    <a:cubicBezTo>
                      <a:pt x="113946" y="15259"/>
                      <a:pt x="117123" y="15259"/>
                      <a:pt x="122418" y="15259"/>
                    </a:cubicBezTo>
                    <a:cubicBezTo>
                      <a:pt x="139363" y="15259"/>
                      <a:pt x="140069" y="17789"/>
                      <a:pt x="140069" y="21402"/>
                    </a:cubicBezTo>
                    <a:lnTo>
                      <a:pt x="139010" y="28630"/>
                    </a:lnTo>
                    <a:lnTo>
                      <a:pt x="117829" y="114271"/>
                    </a:lnTo>
                    <a:cubicBezTo>
                      <a:pt x="111475" y="100901"/>
                      <a:pt x="101238" y="91144"/>
                      <a:pt x="85353" y="91144"/>
                    </a:cubicBezTo>
                    <a:cubicBezTo>
                      <a:pt x="44051" y="91144"/>
                      <a:pt x="278" y="144264"/>
                      <a:pt x="278" y="197022"/>
                    </a:cubicBezTo>
                    <a:cubicBezTo>
                      <a:pt x="278" y="230989"/>
                      <a:pt x="19694" y="254839"/>
                      <a:pt x="47228" y="254839"/>
                    </a:cubicBezTo>
                    <a:cubicBezTo>
                      <a:pt x="54288" y="254839"/>
                      <a:pt x="71939" y="253394"/>
                      <a:pt x="93119" y="227737"/>
                    </a:cubicBezTo>
                    <a:cubicBezTo>
                      <a:pt x="95943" y="242914"/>
                      <a:pt x="108298" y="254839"/>
                      <a:pt x="125242" y="254839"/>
                    </a:cubicBezTo>
                    <a:cubicBezTo>
                      <a:pt x="137598" y="254839"/>
                      <a:pt x="145717" y="246528"/>
                      <a:pt x="151365" y="234964"/>
                    </a:cubicBezTo>
                    <a:cubicBezTo>
                      <a:pt x="157366" y="221956"/>
                      <a:pt x="161955" y="199913"/>
                      <a:pt x="161955" y="199190"/>
                    </a:cubicBezTo>
                    <a:cubicBezTo>
                      <a:pt x="161955" y="195576"/>
                      <a:pt x="158778" y="195576"/>
                      <a:pt x="157719" y="195576"/>
                    </a:cubicBezTo>
                    <a:cubicBezTo>
                      <a:pt x="154189" y="195576"/>
                      <a:pt x="153836" y="197022"/>
                      <a:pt x="152777" y="202081"/>
                    </a:cubicBezTo>
                    <a:cubicBezTo>
                      <a:pt x="146776" y="225569"/>
                      <a:pt x="140422" y="246889"/>
                      <a:pt x="125948" y="246889"/>
                    </a:cubicBezTo>
                    <a:cubicBezTo>
                      <a:pt x="116417" y="246889"/>
                      <a:pt x="115358" y="237494"/>
                      <a:pt x="115358" y="230267"/>
                    </a:cubicBezTo>
                    <a:cubicBezTo>
                      <a:pt x="115358" y="221594"/>
                      <a:pt x="116064" y="219065"/>
                      <a:pt x="117476" y="212922"/>
                    </a:cubicBezTo>
                    <a:lnTo>
                      <a:pt x="168309" y="4057"/>
                    </a:lnTo>
                    <a:close/>
                    <a:moveTo>
                      <a:pt x="94884" y="207863"/>
                    </a:moveTo>
                    <a:cubicBezTo>
                      <a:pt x="93119" y="214367"/>
                      <a:pt x="93119" y="215090"/>
                      <a:pt x="87824" y="221233"/>
                    </a:cubicBezTo>
                    <a:cubicBezTo>
                      <a:pt x="72292" y="241107"/>
                      <a:pt x="57818" y="246889"/>
                      <a:pt x="47934" y="246889"/>
                    </a:cubicBezTo>
                    <a:cubicBezTo>
                      <a:pt x="30284" y="246889"/>
                      <a:pt x="25342" y="227015"/>
                      <a:pt x="25342" y="212922"/>
                    </a:cubicBezTo>
                    <a:cubicBezTo>
                      <a:pt x="25342" y="194854"/>
                      <a:pt x="36638" y="150407"/>
                      <a:pt x="44757" y="133784"/>
                    </a:cubicBezTo>
                    <a:cubicBezTo>
                      <a:pt x="55700" y="112464"/>
                      <a:pt x="71586" y="99094"/>
                      <a:pt x="85706" y="99094"/>
                    </a:cubicBezTo>
                    <a:cubicBezTo>
                      <a:pt x="108651" y="99094"/>
                      <a:pt x="113593" y="128725"/>
                      <a:pt x="113593" y="130894"/>
                    </a:cubicBezTo>
                    <a:cubicBezTo>
                      <a:pt x="113593" y="133062"/>
                      <a:pt x="112887" y="135230"/>
                      <a:pt x="112534" y="137037"/>
                    </a:cubicBezTo>
                    <a:lnTo>
                      <a:pt x="94884" y="207863"/>
                    </a:lnTo>
                    <a:close/>
                  </a:path>
                </a:pathLst>
              </a:custGeom>
              <a:solidFill>
                <a:srgbClr val="000000"/>
              </a:solidFill>
              <a:ln w="353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30" name="Free-form: Shape 29">
                <a:extLst>
                  <a:ext uri="{FF2B5EF4-FFF2-40B4-BE49-F238E27FC236}">
                    <a16:creationId xmlns:a16="http://schemas.microsoft.com/office/drawing/2014/main" id="{1C301D65-5309-06B9-8A86-31E62819665E}"/>
                  </a:ext>
                </a:extLst>
              </p:cNvPr>
              <p:cNvSpPr/>
              <p:nvPr>
                <p:custDataLst>
                  <p:tags r:id="rId88"/>
                </p:custDataLst>
              </p:nvPr>
            </p:nvSpPr>
            <p:spPr>
              <a:xfrm>
                <a:off x="12592279" y="5301471"/>
                <a:ext cx="108372" cy="230184"/>
              </a:xfrm>
              <a:custGeom>
                <a:avLst/>
                <a:gdLst>
                  <a:gd name="connsiteX0" fmla="*/ 64884 w 108372"/>
                  <a:gd name="connsiteY0" fmla="*/ 81749 h 230184"/>
                  <a:gd name="connsiteX1" fmla="*/ 98066 w 108372"/>
                  <a:gd name="connsiteY1" fmla="*/ 81749 h 230184"/>
                  <a:gd name="connsiteX2" fmla="*/ 108656 w 108372"/>
                  <a:gd name="connsiteY2" fmla="*/ 74522 h 230184"/>
                  <a:gd name="connsiteX3" fmla="*/ 98772 w 108372"/>
                  <a:gd name="connsiteY3" fmla="*/ 70547 h 230184"/>
                  <a:gd name="connsiteX4" fmla="*/ 67708 w 108372"/>
                  <a:gd name="connsiteY4" fmla="*/ 70547 h 230184"/>
                  <a:gd name="connsiteX5" fmla="*/ 82181 w 108372"/>
                  <a:gd name="connsiteY5" fmla="*/ 9839 h 230184"/>
                  <a:gd name="connsiteX6" fmla="*/ 71944 w 108372"/>
                  <a:gd name="connsiteY6" fmla="*/ 82 h 230184"/>
                  <a:gd name="connsiteX7" fmla="*/ 57823 w 108372"/>
                  <a:gd name="connsiteY7" fmla="*/ 13091 h 230184"/>
                  <a:gd name="connsiteX8" fmla="*/ 44056 w 108372"/>
                  <a:gd name="connsiteY8" fmla="*/ 70547 h 230184"/>
                  <a:gd name="connsiteX9" fmla="*/ 10874 w 108372"/>
                  <a:gd name="connsiteY9" fmla="*/ 70547 h 230184"/>
                  <a:gd name="connsiteX10" fmla="*/ 283 w 108372"/>
                  <a:gd name="connsiteY10" fmla="*/ 77413 h 230184"/>
                  <a:gd name="connsiteX11" fmla="*/ 10168 w 108372"/>
                  <a:gd name="connsiteY11" fmla="*/ 81749 h 230184"/>
                  <a:gd name="connsiteX12" fmla="*/ 41232 w 108372"/>
                  <a:gd name="connsiteY12" fmla="*/ 81749 h 230184"/>
                  <a:gd name="connsiteX13" fmla="*/ 14404 w 108372"/>
                  <a:gd name="connsiteY13" fmla="*/ 197022 h 230184"/>
                  <a:gd name="connsiteX14" fmla="*/ 46880 w 108372"/>
                  <a:gd name="connsiteY14" fmla="*/ 230267 h 230184"/>
                  <a:gd name="connsiteX15" fmla="*/ 103008 w 108372"/>
                  <a:gd name="connsiteY15" fmla="*/ 174618 h 230184"/>
                  <a:gd name="connsiteX16" fmla="*/ 98772 w 108372"/>
                  <a:gd name="connsiteY16" fmla="*/ 171004 h 230184"/>
                  <a:gd name="connsiteX17" fmla="*/ 93477 w 108372"/>
                  <a:gd name="connsiteY17" fmla="*/ 176063 h 230184"/>
                  <a:gd name="connsiteX18" fmla="*/ 47586 w 108372"/>
                  <a:gd name="connsiteY18" fmla="*/ 222317 h 230184"/>
                  <a:gd name="connsiteX19" fmla="*/ 36643 w 108372"/>
                  <a:gd name="connsiteY19" fmla="*/ 205694 h 230184"/>
                  <a:gd name="connsiteX20" fmla="*/ 38761 w 108372"/>
                  <a:gd name="connsiteY20" fmla="*/ 188349 h 230184"/>
                  <a:gd name="connsiteX21" fmla="*/ 64884 w 108372"/>
                  <a:gd name="connsiteY21" fmla="*/ 81749 h 2301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08372" h="230184">
                    <a:moveTo>
                      <a:pt x="64884" y="81749"/>
                    </a:moveTo>
                    <a:lnTo>
                      <a:pt x="98066" y="81749"/>
                    </a:lnTo>
                    <a:cubicBezTo>
                      <a:pt x="105126" y="81749"/>
                      <a:pt x="108656" y="81749"/>
                      <a:pt x="108656" y="74522"/>
                    </a:cubicBezTo>
                    <a:cubicBezTo>
                      <a:pt x="108656" y="70547"/>
                      <a:pt x="105126" y="70547"/>
                      <a:pt x="98772" y="70547"/>
                    </a:cubicBezTo>
                    <a:lnTo>
                      <a:pt x="67708" y="70547"/>
                    </a:lnTo>
                    <a:cubicBezTo>
                      <a:pt x="80416" y="19234"/>
                      <a:pt x="82181" y="12007"/>
                      <a:pt x="82181" y="9839"/>
                    </a:cubicBezTo>
                    <a:cubicBezTo>
                      <a:pt x="82181" y="3696"/>
                      <a:pt x="77945" y="82"/>
                      <a:pt x="71944" y="82"/>
                    </a:cubicBezTo>
                    <a:cubicBezTo>
                      <a:pt x="70885" y="82"/>
                      <a:pt x="61001" y="444"/>
                      <a:pt x="57823" y="13091"/>
                    </a:cubicBezTo>
                    <a:lnTo>
                      <a:pt x="44056" y="70547"/>
                    </a:lnTo>
                    <a:lnTo>
                      <a:pt x="10874" y="70547"/>
                    </a:lnTo>
                    <a:cubicBezTo>
                      <a:pt x="3814" y="70547"/>
                      <a:pt x="283" y="70547"/>
                      <a:pt x="283" y="77413"/>
                    </a:cubicBezTo>
                    <a:cubicBezTo>
                      <a:pt x="283" y="81749"/>
                      <a:pt x="3108" y="81749"/>
                      <a:pt x="10168" y="81749"/>
                    </a:cubicBezTo>
                    <a:lnTo>
                      <a:pt x="41232" y="81749"/>
                    </a:lnTo>
                    <a:cubicBezTo>
                      <a:pt x="15816" y="184374"/>
                      <a:pt x="14404" y="190517"/>
                      <a:pt x="14404" y="197022"/>
                    </a:cubicBezTo>
                    <a:cubicBezTo>
                      <a:pt x="14404" y="216535"/>
                      <a:pt x="27818" y="230267"/>
                      <a:pt x="46880" y="230267"/>
                    </a:cubicBezTo>
                    <a:cubicBezTo>
                      <a:pt x="82887" y="230267"/>
                      <a:pt x="103008" y="177509"/>
                      <a:pt x="103008" y="174618"/>
                    </a:cubicBezTo>
                    <a:cubicBezTo>
                      <a:pt x="103008" y="171004"/>
                      <a:pt x="100184" y="171004"/>
                      <a:pt x="98772" y="171004"/>
                    </a:cubicBezTo>
                    <a:cubicBezTo>
                      <a:pt x="95595" y="171004"/>
                      <a:pt x="95242" y="172088"/>
                      <a:pt x="93477" y="176063"/>
                    </a:cubicBezTo>
                    <a:cubicBezTo>
                      <a:pt x="78298" y="213644"/>
                      <a:pt x="59588" y="222317"/>
                      <a:pt x="47586" y="222317"/>
                    </a:cubicBezTo>
                    <a:cubicBezTo>
                      <a:pt x="40173" y="222317"/>
                      <a:pt x="36643" y="217619"/>
                      <a:pt x="36643" y="205694"/>
                    </a:cubicBezTo>
                    <a:cubicBezTo>
                      <a:pt x="36643" y="197022"/>
                      <a:pt x="37349" y="194492"/>
                      <a:pt x="38761" y="188349"/>
                    </a:cubicBezTo>
                    <a:lnTo>
                      <a:pt x="64884" y="81749"/>
                    </a:lnTo>
                    <a:close/>
                  </a:path>
                </a:pathLst>
              </a:custGeom>
              <a:solidFill>
                <a:srgbClr val="000000"/>
              </a:solidFill>
              <a:ln w="353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31" name="Free-form: Shape 30">
                <a:extLst>
                  <a:ext uri="{FF2B5EF4-FFF2-40B4-BE49-F238E27FC236}">
                    <a16:creationId xmlns:a16="http://schemas.microsoft.com/office/drawing/2014/main" id="{3166563B-6973-5828-8B77-FDF9A5B93803}"/>
                  </a:ext>
                </a:extLst>
              </p:cNvPr>
              <p:cNvSpPr/>
              <p:nvPr>
                <p:custDataLst>
                  <p:tags r:id="rId89"/>
                </p:custDataLst>
              </p:nvPr>
            </p:nvSpPr>
            <p:spPr>
              <a:xfrm>
                <a:off x="11839393" y="5674575"/>
                <a:ext cx="1433273" cy="14453"/>
              </a:xfrm>
              <a:custGeom>
                <a:avLst/>
                <a:gdLst>
                  <a:gd name="connsiteX0" fmla="*/ 0 w 1433273"/>
                  <a:gd name="connsiteY0" fmla="*/ 0 h 14453"/>
                  <a:gd name="connsiteX1" fmla="*/ 1433273 w 1433273"/>
                  <a:gd name="connsiteY1" fmla="*/ 0 h 14453"/>
                  <a:gd name="connsiteX2" fmla="*/ 1433273 w 1433273"/>
                  <a:gd name="connsiteY2" fmla="*/ 14454 h 14453"/>
                  <a:gd name="connsiteX3" fmla="*/ 0 w 1433273"/>
                  <a:gd name="connsiteY3" fmla="*/ 14454 h 144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33273" h="14453">
                    <a:moveTo>
                      <a:pt x="0" y="0"/>
                    </a:moveTo>
                    <a:lnTo>
                      <a:pt x="1433273" y="0"/>
                    </a:lnTo>
                    <a:lnTo>
                      <a:pt x="1433273" y="14454"/>
                    </a:lnTo>
                    <a:lnTo>
                      <a:pt x="0" y="14454"/>
                    </a:lnTo>
                    <a:close/>
                  </a:path>
                </a:pathLst>
              </a:custGeom>
              <a:solidFill>
                <a:srgbClr val="000000"/>
              </a:solidFill>
              <a:ln w="353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32" name="Free-form: Shape 31">
                <a:extLst>
                  <a:ext uri="{FF2B5EF4-FFF2-40B4-BE49-F238E27FC236}">
                    <a16:creationId xmlns:a16="http://schemas.microsoft.com/office/drawing/2014/main" id="{F78D8541-BC41-D9CA-486E-60A9D19529D0}"/>
                  </a:ext>
                </a:extLst>
              </p:cNvPr>
              <p:cNvSpPr/>
              <p:nvPr>
                <p:custDataLst>
                  <p:tags r:id="rId90"/>
                </p:custDataLst>
              </p:nvPr>
            </p:nvSpPr>
            <p:spPr>
              <a:xfrm>
                <a:off x="11853513" y="5860294"/>
                <a:ext cx="161676" cy="163694"/>
              </a:xfrm>
              <a:custGeom>
                <a:avLst/>
                <a:gdLst>
                  <a:gd name="connsiteX0" fmla="*/ 117814 w 161676"/>
                  <a:gd name="connsiteY0" fmla="*/ 23223 h 163694"/>
                  <a:gd name="connsiteX1" fmla="*/ 85337 w 161676"/>
                  <a:gd name="connsiteY1" fmla="*/ 96 h 163694"/>
                  <a:gd name="connsiteX2" fmla="*/ 262 w 161676"/>
                  <a:gd name="connsiteY2" fmla="*/ 105974 h 163694"/>
                  <a:gd name="connsiteX3" fmla="*/ 47212 w 161676"/>
                  <a:gd name="connsiteY3" fmla="*/ 163791 h 163694"/>
                  <a:gd name="connsiteX4" fmla="*/ 93103 w 161676"/>
                  <a:gd name="connsiteY4" fmla="*/ 136689 h 163694"/>
                  <a:gd name="connsiteX5" fmla="*/ 125227 w 161676"/>
                  <a:gd name="connsiteY5" fmla="*/ 163791 h 163694"/>
                  <a:gd name="connsiteX6" fmla="*/ 151349 w 161676"/>
                  <a:gd name="connsiteY6" fmla="*/ 143916 h 163694"/>
                  <a:gd name="connsiteX7" fmla="*/ 161939 w 161676"/>
                  <a:gd name="connsiteY7" fmla="*/ 108142 h 163694"/>
                  <a:gd name="connsiteX8" fmla="*/ 157703 w 161676"/>
                  <a:gd name="connsiteY8" fmla="*/ 104528 h 163694"/>
                  <a:gd name="connsiteX9" fmla="*/ 152761 w 161676"/>
                  <a:gd name="connsiteY9" fmla="*/ 111033 h 163694"/>
                  <a:gd name="connsiteX10" fmla="*/ 125933 w 161676"/>
                  <a:gd name="connsiteY10" fmla="*/ 155841 h 163694"/>
                  <a:gd name="connsiteX11" fmla="*/ 115342 w 161676"/>
                  <a:gd name="connsiteY11" fmla="*/ 139218 h 163694"/>
                  <a:gd name="connsiteX12" fmla="*/ 119932 w 161676"/>
                  <a:gd name="connsiteY12" fmla="*/ 112478 h 163694"/>
                  <a:gd name="connsiteX13" fmla="*/ 127698 w 161676"/>
                  <a:gd name="connsiteY13" fmla="*/ 79956 h 163694"/>
                  <a:gd name="connsiteX14" fmla="*/ 140406 w 161676"/>
                  <a:gd name="connsiteY14" fmla="*/ 29366 h 163694"/>
                  <a:gd name="connsiteX15" fmla="*/ 142877 w 161676"/>
                  <a:gd name="connsiteY15" fmla="*/ 17080 h 163694"/>
                  <a:gd name="connsiteX16" fmla="*/ 132640 w 161676"/>
                  <a:gd name="connsiteY16" fmla="*/ 7323 h 163694"/>
                  <a:gd name="connsiteX17" fmla="*/ 117814 w 161676"/>
                  <a:gd name="connsiteY17" fmla="*/ 23223 h 163694"/>
                  <a:gd name="connsiteX18" fmla="*/ 94868 w 161676"/>
                  <a:gd name="connsiteY18" fmla="*/ 116814 h 163694"/>
                  <a:gd name="connsiteX19" fmla="*/ 87808 w 161676"/>
                  <a:gd name="connsiteY19" fmla="*/ 130184 h 163694"/>
                  <a:gd name="connsiteX20" fmla="*/ 47918 w 161676"/>
                  <a:gd name="connsiteY20" fmla="*/ 155841 h 163694"/>
                  <a:gd name="connsiteX21" fmla="*/ 25326 w 161676"/>
                  <a:gd name="connsiteY21" fmla="*/ 121873 h 163694"/>
                  <a:gd name="connsiteX22" fmla="*/ 44741 w 161676"/>
                  <a:gd name="connsiteY22" fmla="*/ 42736 h 163694"/>
                  <a:gd name="connsiteX23" fmla="*/ 85690 w 161676"/>
                  <a:gd name="connsiteY23" fmla="*/ 8046 h 163694"/>
                  <a:gd name="connsiteX24" fmla="*/ 113577 w 161676"/>
                  <a:gd name="connsiteY24" fmla="*/ 39845 h 163694"/>
                  <a:gd name="connsiteX25" fmla="*/ 112518 w 161676"/>
                  <a:gd name="connsiteY25" fmla="*/ 45988 h 163694"/>
                  <a:gd name="connsiteX26" fmla="*/ 94868 w 161676"/>
                  <a:gd name="connsiteY26" fmla="*/ 116814 h 1636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61676" h="163694">
                    <a:moveTo>
                      <a:pt x="117814" y="23223"/>
                    </a:moveTo>
                    <a:cubicBezTo>
                      <a:pt x="111459" y="9853"/>
                      <a:pt x="101222" y="96"/>
                      <a:pt x="85337" y="96"/>
                    </a:cubicBezTo>
                    <a:cubicBezTo>
                      <a:pt x="44035" y="96"/>
                      <a:pt x="262" y="53215"/>
                      <a:pt x="262" y="105974"/>
                    </a:cubicBezTo>
                    <a:cubicBezTo>
                      <a:pt x="262" y="139941"/>
                      <a:pt x="19678" y="163791"/>
                      <a:pt x="47212" y="163791"/>
                    </a:cubicBezTo>
                    <a:cubicBezTo>
                      <a:pt x="54272" y="163791"/>
                      <a:pt x="71923" y="162345"/>
                      <a:pt x="93103" y="136689"/>
                    </a:cubicBezTo>
                    <a:cubicBezTo>
                      <a:pt x="95927" y="151866"/>
                      <a:pt x="108282" y="163791"/>
                      <a:pt x="125227" y="163791"/>
                    </a:cubicBezTo>
                    <a:cubicBezTo>
                      <a:pt x="137582" y="163791"/>
                      <a:pt x="145701" y="155479"/>
                      <a:pt x="151349" y="143916"/>
                    </a:cubicBezTo>
                    <a:cubicBezTo>
                      <a:pt x="157350" y="130907"/>
                      <a:pt x="161939" y="108864"/>
                      <a:pt x="161939" y="108142"/>
                    </a:cubicBezTo>
                    <a:cubicBezTo>
                      <a:pt x="161939" y="104528"/>
                      <a:pt x="158762" y="104528"/>
                      <a:pt x="157703" y="104528"/>
                    </a:cubicBezTo>
                    <a:cubicBezTo>
                      <a:pt x="154173" y="104528"/>
                      <a:pt x="153820" y="105974"/>
                      <a:pt x="152761" y="111033"/>
                    </a:cubicBezTo>
                    <a:cubicBezTo>
                      <a:pt x="146760" y="134521"/>
                      <a:pt x="140406" y="155841"/>
                      <a:pt x="125933" y="155841"/>
                    </a:cubicBezTo>
                    <a:cubicBezTo>
                      <a:pt x="116401" y="155841"/>
                      <a:pt x="115342" y="146445"/>
                      <a:pt x="115342" y="139218"/>
                    </a:cubicBezTo>
                    <a:cubicBezTo>
                      <a:pt x="115342" y="131269"/>
                      <a:pt x="116048" y="128378"/>
                      <a:pt x="119932" y="112478"/>
                    </a:cubicBezTo>
                    <a:cubicBezTo>
                      <a:pt x="123815" y="97301"/>
                      <a:pt x="124521" y="93687"/>
                      <a:pt x="127698" y="79956"/>
                    </a:cubicBezTo>
                    <a:lnTo>
                      <a:pt x="140406" y="29366"/>
                    </a:lnTo>
                    <a:cubicBezTo>
                      <a:pt x="142877" y="19248"/>
                      <a:pt x="142877" y="18525"/>
                      <a:pt x="142877" y="17080"/>
                    </a:cubicBezTo>
                    <a:cubicBezTo>
                      <a:pt x="142877" y="10937"/>
                      <a:pt x="138641" y="7323"/>
                      <a:pt x="132640" y="7323"/>
                    </a:cubicBezTo>
                    <a:cubicBezTo>
                      <a:pt x="124168" y="7323"/>
                      <a:pt x="118873" y="15273"/>
                      <a:pt x="117814" y="23223"/>
                    </a:cubicBezTo>
                    <a:close/>
                    <a:moveTo>
                      <a:pt x="94868" y="116814"/>
                    </a:moveTo>
                    <a:cubicBezTo>
                      <a:pt x="93103" y="123319"/>
                      <a:pt x="93103" y="124041"/>
                      <a:pt x="87808" y="130184"/>
                    </a:cubicBezTo>
                    <a:cubicBezTo>
                      <a:pt x="72276" y="150059"/>
                      <a:pt x="57802" y="155841"/>
                      <a:pt x="47918" y="155841"/>
                    </a:cubicBezTo>
                    <a:cubicBezTo>
                      <a:pt x="30268" y="155841"/>
                      <a:pt x="25326" y="135966"/>
                      <a:pt x="25326" y="121873"/>
                    </a:cubicBezTo>
                    <a:cubicBezTo>
                      <a:pt x="25326" y="103805"/>
                      <a:pt x="36622" y="59358"/>
                      <a:pt x="44741" y="42736"/>
                    </a:cubicBezTo>
                    <a:cubicBezTo>
                      <a:pt x="55684" y="21416"/>
                      <a:pt x="71570" y="8046"/>
                      <a:pt x="85690" y="8046"/>
                    </a:cubicBezTo>
                    <a:cubicBezTo>
                      <a:pt x="108635" y="8046"/>
                      <a:pt x="113577" y="37677"/>
                      <a:pt x="113577" y="39845"/>
                    </a:cubicBezTo>
                    <a:cubicBezTo>
                      <a:pt x="113577" y="42013"/>
                      <a:pt x="112871" y="44181"/>
                      <a:pt x="112518" y="45988"/>
                    </a:cubicBezTo>
                    <a:lnTo>
                      <a:pt x="94868" y="116814"/>
                    </a:lnTo>
                    <a:close/>
                  </a:path>
                </a:pathLst>
              </a:custGeom>
              <a:solidFill>
                <a:srgbClr val="000000"/>
              </a:solidFill>
              <a:ln w="353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33" name="Free-form: Shape 32">
                <a:extLst>
                  <a:ext uri="{FF2B5EF4-FFF2-40B4-BE49-F238E27FC236}">
                    <a16:creationId xmlns:a16="http://schemas.microsoft.com/office/drawing/2014/main" id="{D5FB9F5C-2F8C-80DB-64BA-DF70631A026C}"/>
                  </a:ext>
                </a:extLst>
              </p:cNvPr>
              <p:cNvSpPr/>
              <p:nvPr>
                <p:custDataLst>
                  <p:tags r:id="rId91"/>
                </p:custDataLst>
              </p:nvPr>
            </p:nvSpPr>
            <p:spPr>
              <a:xfrm>
                <a:off x="12035625" y="5961401"/>
                <a:ext cx="106007" cy="115345"/>
              </a:xfrm>
              <a:custGeom>
                <a:avLst/>
                <a:gdLst>
                  <a:gd name="connsiteX0" fmla="*/ 99357 w 106007"/>
                  <a:gd name="connsiteY0" fmla="*/ 55241 h 115345"/>
                  <a:gd name="connsiteX1" fmla="*/ 106275 w 106007"/>
                  <a:gd name="connsiteY1" fmla="*/ 49676 h 115345"/>
                  <a:gd name="connsiteX2" fmla="*/ 57349 w 106007"/>
                  <a:gd name="connsiteY2" fmla="*/ 97 h 115345"/>
                  <a:gd name="connsiteX3" fmla="*/ 268 w 106007"/>
                  <a:gd name="connsiteY3" fmla="*/ 57517 h 115345"/>
                  <a:gd name="connsiteX4" fmla="*/ 60561 w 106007"/>
                  <a:gd name="connsiteY4" fmla="*/ 115443 h 115345"/>
                  <a:gd name="connsiteX5" fmla="*/ 106275 w 106007"/>
                  <a:gd name="connsiteY5" fmla="*/ 82559 h 115345"/>
                  <a:gd name="connsiteX6" fmla="*/ 102075 w 106007"/>
                  <a:gd name="connsiteY6" fmla="*/ 79018 h 115345"/>
                  <a:gd name="connsiteX7" fmla="*/ 97627 w 106007"/>
                  <a:gd name="connsiteY7" fmla="*/ 83065 h 115345"/>
                  <a:gd name="connsiteX8" fmla="*/ 62291 w 106007"/>
                  <a:gd name="connsiteY8" fmla="*/ 107348 h 115345"/>
                  <a:gd name="connsiteX9" fmla="*/ 32144 w 106007"/>
                  <a:gd name="connsiteY9" fmla="*/ 92424 h 115345"/>
                  <a:gd name="connsiteX10" fmla="*/ 22754 w 106007"/>
                  <a:gd name="connsiteY10" fmla="*/ 55241 h 115345"/>
                  <a:gd name="connsiteX11" fmla="*/ 99357 w 106007"/>
                  <a:gd name="connsiteY11" fmla="*/ 55241 h 115345"/>
                  <a:gd name="connsiteX12" fmla="*/ 23001 w 106007"/>
                  <a:gd name="connsiteY12" fmla="*/ 48664 h 115345"/>
                  <a:gd name="connsiteX13" fmla="*/ 57349 w 106007"/>
                  <a:gd name="connsiteY13" fmla="*/ 7180 h 115345"/>
                  <a:gd name="connsiteX14" fmla="*/ 88978 w 106007"/>
                  <a:gd name="connsiteY14" fmla="*/ 48664 h 115345"/>
                  <a:gd name="connsiteX15" fmla="*/ 23001 w 106007"/>
                  <a:gd name="connsiteY15" fmla="*/ 48664 h 1153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06007" h="115345">
                    <a:moveTo>
                      <a:pt x="99357" y="55241"/>
                    </a:moveTo>
                    <a:cubicBezTo>
                      <a:pt x="104546" y="55241"/>
                      <a:pt x="106275" y="55241"/>
                      <a:pt x="106275" y="49676"/>
                    </a:cubicBezTo>
                    <a:cubicBezTo>
                      <a:pt x="106275" y="27416"/>
                      <a:pt x="94167" y="97"/>
                      <a:pt x="57349" y="97"/>
                    </a:cubicBezTo>
                    <a:cubicBezTo>
                      <a:pt x="24978" y="97"/>
                      <a:pt x="268" y="26404"/>
                      <a:pt x="268" y="57517"/>
                    </a:cubicBezTo>
                    <a:cubicBezTo>
                      <a:pt x="268" y="89642"/>
                      <a:pt x="27696" y="115443"/>
                      <a:pt x="60561" y="115443"/>
                    </a:cubicBezTo>
                    <a:cubicBezTo>
                      <a:pt x="93920" y="115443"/>
                      <a:pt x="106275" y="88124"/>
                      <a:pt x="106275" y="82559"/>
                    </a:cubicBezTo>
                    <a:cubicBezTo>
                      <a:pt x="106275" y="81547"/>
                      <a:pt x="105781" y="79018"/>
                      <a:pt x="102075" y="79018"/>
                    </a:cubicBezTo>
                    <a:cubicBezTo>
                      <a:pt x="98862" y="79018"/>
                      <a:pt x="98368" y="80535"/>
                      <a:pt x="97627" y="83065"/>
                    </a:cubicBezTo>
                    <a:cubicBezTo>
                      <a:pt x="89967" y="103554"/>
                      <a:pt x="71187" y="107348"/>
                      <a:pt x="62291" y="107348"/>
                    </a:cubicBezTo>
                    <a:cubicBezTo>
                      <a:pt x="50677" y="107348"/>
                      <a:pt x="39557" y="102036"/>
                      <a:pt x="32144" y="92424"/>
                    </a:cubicBezTo>
                    <a:cubicBezTo>
                      <a:pt x="23001" y="80535"/>
                      <a:pt x="22754" y="65106"/>
                      <a:pt x="22754" y="55241"/>
                    </a:cubicBezTo>
                    <a:lnTo>
                      <a:pt x="99357" y="55241"/>
                    </a:lnTo>
                    <a:close/>
                    <a:moveTo>
                      <a:pt x="23001" y="48664"/>
                    </a:moveTo>
                    <a:cubicBezTo>
                      <a:pt x="25719" y="12998"/>
                      <a:pt x="47959" y="7180"/>
                      <a:pt x="57349" y="7180"/>
                    </a:cubicBezTo>
                    <a:cubicBezTo>
                      <a:pt x="87743" y="7180"/>
                      <a:pt x="88731" y="42340"/>
                      <a:pt x="88978" y="48664"/>
                    </a:cubicBezTo>
                    <a:lnTo>
                      <a:pt x="23001" y="48664"/>
                    </a:lnTo>
                    <a:close/>
                  </a:path>
                </a:pathLst>
              </a:custGeom>
              <a:solidFill>
                <a:srgbClr val="000000"/>
              </a:solidFill>
              <a:ln w="353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34" name="Free-form: Shape 33">
                <a:extLst>
                  <a:ext uri="{FF2B5EF4-FFF2-40B4-BE49-F238E27FC236}">
                    <a16:creationId xmlns:a16="http://schemas.microsoft.com/office/drawing/2014/main" id="{A7195364-E8FD-2157-E873-63D6D9174293}"/>
                  </a:ext>
                </a:extLst>
              </p:cNvPr>
              <p:cNvSpPr/>
              <p:nvPr>
                <p:custDataLst>
                  <p:tags r:id="rId92"/>
                </p:custDataLst>
              </p:nvPr>
            </p:nvSpPr>
            <p:spPr>
              <a:xfrm>
                <a:off x="12160892" y="5896140"/>
                <a:ext cx="167289" cy="178076"/>
              </a:xfrm>
              <a:custGeom>
                <a:avLst/>
                <a:gdLst>
                  <a:gd name="connsiteX0" fmla="*/ 119870 w 167289"/>
                  <a:gd name="connsiteY0" fmla="*/ 78259 h 178076"/>
                  <a:gd name="connsiteX1" fmla="*/ 151005 w 167289"/>
                  <a:gd name="connsiteY1" fmla="*/ 78259 h 178076"/>
                  <a:gd name="connsiteX2" fmla="*/ 151005 w 167289"/>
                  <a:gd name="connsiteY2" fmla="*/ 69153 h 178076"/>
                  <a:gd name="connsiteX3" fmla="*/ 118881 w 167289"/>
                  <a:gd name="connsiteY3" fmla="*/ 69153 h 178076"/>
                  <a:gd name="connsiteX4" fmla="*/ 118881 w 167289"/>
                  <a:gd name="connsiteY4" fmla="*/ 40822 h 178076"/>
                  <a:gd name="connsiteX5" fmla="*/ 143098 w 167289"/>
                  <a:gd name="connsiteY5" fmla="*/ 7180 h 178076"/>
                  <a:gd name="connsiteX6" fmla="*/ 150264 w 167289"/>
                  <a:gd name="connsiteY6" fmla="*/ 8445 h 178076"/>
                  <a:gd name="connsiteX7" fmla="*/ 144827 w 167289"/>
                  <a:gd name="connsiteY7" fmla="*/ 18563 h 178076"/>
                  <a:gd name="connsiteX8" fmla="*/ 156194 w 167289"/>
                  <a:gd name="connsiteY8" fmla="*/ 30198 h 178076"/>
                  <a:gd name="connsiteX9" fmla="*/ 167561 w 167289"/>
                  <a:gd name="connsiteY9" fmla="*/ 18563 h 178076"/>
                  <a:gd name="connsiteX10" fmla="*/ 143345 w 167289"/>
                  <a:gd name="connsiteY10" fmla="*/ 97 h 178076"/>
                  <a:gd name="connsiteX11" fmla="*/ 114681 w 167289"/>
                  <a:gd name="connsiteY11" fmla="*/ 10721 h 178076"/>
                  <a:gd name="connsiteX12" fmla="*/ 82310 w 167289"/>
                  <a:gd name="connsiteY12" fmla="*/ 97 h 178076"/>
                  <a:gd name="connsiteX13" fmla="*/ 21522 w 167289"/>
                  <a:gd name="connsiteY13" fmla="*/ 41328 h 178076"/>
                  <a:gd name="connsiteX14" fmla="*/ 21522 w 167289"/>
                  <a:gd name="connsiteY14" fmla="*/ 69153 h 178076"/>
                  <a:gd name="connsiteX15" fmla="*/ 271 w 167289"/>
                  <a:gd name="connsiteY15" fmla="*/ 69153 h 178076"/>
                  <a:gd name="connsiteX16" fmla="*/ 271 w 167289"/>
                  <a:gd name="connsiteY16" fmla="*/ 78259 h 178076"/>
                  <a:gd name="connsiteX17" fmla="*/ 21522 w 167289"/>
                  <a:gd name="connsiteY17" fmla="*/ 78259 h 178076"/>
                  <a:gd name="connsiteX18" fmla="*/ 21522 w 167289"/>
                  <a:gd name="connsiteY18" fmla="*/ 158191 h 178076"/>
                  <a:gd name="connsiteX19" fmla="*/ 2989 w 167289"/>
                  <a:gd name="connsiteY19" fmla="*/ 169068 h 178076"/>
                  <a:gd name="connsiteX20" fmla="*/ 2989 w 167289"/>
                  <a:gd name="connsiteY20" fmla="*/ 178174 h 178076"/>
                  <a:gd name="connsiteX21" fmla="*/ 30665 w 167289"/>
                  <a:gd name="connsiteY21" fmla="*/ 177162 h 178076"/>
                  <a:gd name="connsiteX22" fmla="*/ 58588 w 167289"/>
                  <a:gd name="connsiteY22" fmla="*/ 178174 h 178076"/>
                  <a:gd name="connsiteX23" fmla="*/ 58588 w 167289"/>
                  <a:gd name="connsiteY23" fmla="*/ 169068 h 178076"/>
                  <a:gd name="connsiteX24" fmla="*/ 40055 w 167289"/>
                  <a:gd name="connsiteY24" fmla="*/ 158191 h 178076"/>
                  <a:gd name="connsiteX25" fmla="*/ 40055 w 167289"/>
                  <a:gd name="connsiteY25" fmla="*/ 78259 h 178076"/>
                  <a:gd name="connsiteX26" fmla="*/ 101337 w 167289"/>
                  <a:gd name="connsiteY26" fmla="*/ 78259 h 178076"/>
                  <a:gd name="connsiteX27" fmla="*/ 101337 w 167289"/>
                  <a:gd name="connsiteY27" fmla="*/ 158191 h 178076"/>
                  <a:gd name="connsiteX28" fmla="*/ 82804 w 167289"/>
                  <a:gd name="connsiteY28" fmla="*/ 169068 h 178076"/>
                  <a:gd name="connsiteX29" fmla="*/ 82804 w 167289"/>
                  <a:gd name="connsiteY29" fmla="*/ 178174 h 178076"/>
                  <a:gd name="connsiteX30" fmla="*/ 110974 w 167289"/>
                  <a:gd name="connsiteY30" fmla="*/ 177162 h 178076"/>
                  <a:gd name="connsiteX31" fmla="*/ 143098 w 167289"/>
                  <a:gd name="connsiteY31" fmla="*/ 178174 h 178076"/>
                  <a:gd name="connsiteX32" fmla="*/ 143098 w 167289"/>
                  <a:gd name="connsiteY32" fmla="*/ 169068 h 178076"/>
                  <a:gd name="connsiteX33" fmla="*/ 138155 w 167289"/>
                  <a:gd name="connsiteY33" fmla="*/ 169068 h 178076"/>
                  <a:gd name="connsiteX34" fmla="*/ 119870 w 167289"/>
                  <a:gd name="connsiteY34" fmla="*/ 157685 h 178076"/>
                  <a:gd name="connsiteX35" fmla="*/ 119870 w 167289"/>
                  <a:gd name="connsiteY35" fmla="*/ 78259 h 178076"/>
                  <a:gd name="connsiteX36" fmla="*/ 39067 w 167289"/>
                  <a:gd name="connsiteY36" fmla="*/ 69153 h 178076"/>
                  <a:gd name="connsiteX37" fmla="*/ 39067 w 167289"/>
                  <a:gd name="connsiteY37" fmla="*/ 41581 h 178076"/>
                  <a:gd name="connsiteX38" fmla="*/ 81569 w 167289"/>
                  <a:gd name="connsiteY38" fmla="*/ 7180 h 178076"/>
                  <a:gd name="connsiteX39" fmla="*/ 102572 w 167289"/>
                  <a:gd name="connsiteY39" fmla="*/ 11227 h 178076"/>
                  <a:gd name="connsiteX40" fmla="*/ 95654 w 167289"/>
                  <a:gd name="connsiteY40" fmla="*/ 22104 h 178076"/>
                  <a:gd name="connsiteX41" fmla="*/ 101831 w 167289"/>
                  <a:gd name="connsiteY41" fmla="*/ 32475 h 178076"/>
                  <a:gd name="connsiteX42" fmla="*/ 101337 w 167289"/>
                  <a:gd name="connsiteY42" fmla="*/ 40822 h 178076"/>
                  <a:gd name="connsiteX43" fmla="*/ 101337 w 167289"/>
                  <a:gd name="connsiteY43" fmla="*/ 69153 h 178076"/>
                  <a:gd name="connsiteX44" fmla="*/ 39067 w 167289"/>
                  <a:gd name="connsiteY44" fmla="*/ 69153 h 1780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67289" h="178076">
                    <a:moveTo>
                      <a:pt x="119870" y="78259"/>
                    </a:moveTo>
                    <a:lnTo>
                      <a:pt x="151005" y="78259"/>
                    </a:lnTo>
                    <a:lnTo>
                      <a:pt x="151005" y="69153"/>
                    </a:lnTo>
                    <a:lnTo>
                      <a:pt x="118881" y="69153"/>
                    </a:lnTo>
                    <a:lnTo>
                      <a:pt x="118881" y="40822"/>
                    </a:lnTo>
                    <a:cubicBezTo>
                      <a:pt x="118881" y="18057"/>
                      <a:pt x="131978" y="7180"/>
                      <a:pt x="143098" y="7180"/>
                    </a:cubicBezTo>
                    <a:cubicBezTo>
                      <a:pt x="145322" y="7180"/>
                      <a:pt x="147793" y="7686"/>
                      <a:pt x="150264" y="8445"/>
                    </a:cubicBezTo>
                    <a:cubicBezTo>
                      <a:pt x="146804" y="10468"/>
                      <a:pt x="144827" y="14516"/>
                      <a:pt x="144827" y="18563"/>
                    </a:cubicBezTo>
                    <a:cubicBezTo>
                      <a:pt x="144827" y="25392"/>
                      <a:pt x="149522" y="30198"/>
                      <a:pt x="156194" y="30198"/>
                    </a:cubicBezTo>
                    <a:cubicBezTo>
                      <a:pt x="162866" y="30198"/>
                      <a:pt x="167561" y="25392"/>
                      <a:pt x="167561" y="18563"/>
                    </a:cubicBezTo>
                    <a:cubicBezTo>
                      <a:pt x="167561" y="7686"/>
                      <a:pt x="156935" y="97"/>
                      <a:pt x="143345" y="97"/>
                    </a:cubicBezTo>
                    <a:cubicBezTo>
                      <a:pt x="134449" y="97"/>
                      <a:pt x="123576" y="2880"/>
                      <a:pt x="114681" y="10721"/>
                    </a:cubicBezTo>
                    <a:cubicBezTo>
                      <a:pt x="106526" y="1615"/>
                      <a:pt x="91947" y="97"/>
                      <a:pt x="82310" y="97"/>
                    </a:cubicBezTo>
                    <a:cubicBezTo>
                      <a:pt x="55376" y="97"/>
                      <a:pt x="21522" y="12745"/>
                      <a:pt x="21522" y="41328"/>
                    </a:cubicBezTo>
                    <a:lnTo>
                      <a:pt x="21522" y="69153"/>
                    </a:lnTo>
                    <a:lnTo>
                      <a:pt x="271" y="69153"/>
                    </a:lnTo>
                    <a:lnTo>
                      <a:pt x="271" y="78259"/>
                    </a:lnTo>
                    <a:lnTo>
                      <a:pt x="21522" y="78259"/>
                    </a:lnTo>
                    <a:lnTo>
                      <a:pt x="21522" y="158191"/>
                    </a:lnTo>
                    <a:cubicBezTo>
                      <a:pt x="21522" y="169068"/>
                      <a:pt x="19051" y="169068"/>
                      <a:pt x="2989" y="169068"/>
                    </a:cubicBezTo>
                    <a:lnTo>
                      <a:pt x="2989" y="178174"/>
                    </a:lnTo>
                    <a:cubicBezTo>
                      <a:pt x="3484" y="178174"/>
                      <a:pt x="20781" y="177162"/>
                      <a:pt x="30665" y="177162"/>
                    </a:cubicBezTo>
                    <a:cubicBezTo>
                      <a:pt x="40055" y="177162"/>
                      <a:pt x="49198" y="177415"/>
                      <a:pt x="58588" y="178174"/>
                    </a:cubicBezTo>
                    <a:lnTo>
                      <a:pt x="58588" y="169068"/>
                    </a:lnTo>
                    <a:cubicBezTo>
                      <a:pt x="42526" y="169068"/>
                      <a:pt x="40055" y="169068"/>
                      <a:pt x="40055" y="158191"/>
                    </a:cubicBezTo>
                    <a:lnTo>
                      <a:pt x="40055" y="78259"/>
                    </a:lnTo>
                    <a:lnTo>
                      <a:pt x="101337" y="78259"/>
                    </a:lnTo>
                    <a:lnTo>
                      <a:pt x="101337" y="158191"/>
                    </a:lnTo>
                    <a:cubicBezTo>
                      <a:pt x="101337" y="169068"/>
                      <a:pt x="98866" y="169068"/>
                      <a:pt x="82804" y="169068"/>
                    </a:cubicBezTo>
                    <a:lnTo>
                      <a:pt x="82804" y="178174"/>
                    </a:lnTo>
                    <a:cubicBezTo>
                      <a:pt x="84040" y="178174"/>
                      <a:pt x="100843" y="177162"/>
                      <a:pt x="110974" y="177162"/>
                    </a:cubicBezTo>
                    <a:cubicBezTo>
                      <a:pt x="121600" y="177162"/>
                      <a:pt x="132472" y="177668"/>
                      <a:pt x="143098" y="178174"/>
                    </a:cubicBezTo>
                    <a:lnTo>
                      <a:pt x="143098" y="169068"/>
                    </a:lnTo>
                    <a:lnTo>
                      <a:pt x="138155" y="169068"/>
                    </a:lnTo>
                    <a:cubicBezTo>
                      <a:pt x="119870" y="169068"/>
                      <a:pt x="119870" y="166285"/>
                      <a:pt x="119870" y="157685"/>
                    </a:cubicBezTo>
                    <a:lnTo>
                      <a:pt x="119870" y="78259"/>
                    </a:lnTo>
                    <a:close/>
                    <a:moveTo>
                      <a:pt x="39067" y="69153"/>
                    </a:moveTo>
                    <a:lnTo>
                      <a:pt x="39067" y="41581"/>
                    </a:lnTo>
                    <a:cubicBezTo>
                      <a:pt x="39067" y="17045"/>
                      <a:pt x="63283" y="7180"/>
                      <a:pt x="81569" y="7180"/>
                    </a:cubicBezTo>
                    <a:cubicBezTo>
                      <a:pt x="83793" y="7180"/>
                      <a:pt x="94418" y="7180"/>
                      <a:pt x="102572" y="11227"/>
                    </a:cubicBezTo>
                    <a:cubicBezTo>
                      <a:pt x="99854" y="12239"/>
                      <a:pt x="95654" y="15527"/>
                      <a:pt x="95654" y="22104"/>
                    </a:cubicBezTo>
                    <a:cubicBezTo>
                      <a:pt x="95654" y="25645"/>
                      <a:pt x="96889" y="29946"/>
                      <a:pt x="101831" y="32475"/>
                    </a:cubicBezTo>
                    <a:cubicBezTo>
                      <a:pt x="101337" y="35005"/>
                      <a:pt x="101337" y="38293"/>
                      <a:pt x="101337" y="40822"/>
                    </a:cubicBezTo>
                    <a:lnTo>
                      <a:pt x="101337" y="69153"/>
                    </a:lnTo>
                    <a:lnTo>
                      <a:pt x="39067" y="69153"/>
                    </a:lnTo>
                    <a:close/>
                  </a:path>
                </a:pathLst>
              </a:custGeom>
              <a:solidFill>
                <a:srgbClr val="000000"/>
              </a:solidFill>
              <a:ln w="353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35" name="Free-form: Shape 34">
                <a:extLst>
                  <a:ext uri="{FF2B5EF4-FFF2-40B4-BE49-F238E27FC236}">
                    <a16:creationId xmlns:a16="http://schemas.microsoft.com/office/drawing/2014/main" id="{DF80BE5C-6394-BFDE-0D2A-195AB454C640}"/>
                  </a:ext>
                </a:extLst>
              </p:cNvPr>
              <p:cNvSpPr/>
              <p:nvPr>
                <p:custDataLst>
                  <p:tags r:id="rId93"/>
                </p:custDataLst>
              </p:nvPr>
            </p:nvSpPr>
            <p:spPr>
              <a:xfrm>
                <a:off x="12391268" y="5748996"/>
                <a:ext cx="81897" cy="361356"/>
              </a:xfrm>
              <a:custGeom>
                <a:avLst/>
                <a:gdLst>
                  <a:gd name="connsiteX0" fmla="*/ 82175 w 81897"/>
                  <a:gd name="connsiteY0" fmla="*/ 357839 h 361356"/>
                  <a:gd name="connsiteX1" fmla="*/ 76173 w 81897"/>
                  <a:gd name="connsiteY1" fmla="*/ 349889 h 361356"/>
                  <a:gd name="connsiteX2" fmla="*/ 20751 w 81897"/>
                  <a:gd name="connsiteY2" fmla="*/ 180774 h 361356"/>
                  <a:gd name="connsiteX3" fmla="*/ 77585 w 81897"/>
                  <a:gd name="connsiteY3" fmla="*/ 9853 h 361356"/>
                  <a:gd name="connsiteX4" fmla="*/ 82175 w 81897"/>
                  <a:gd name="connsiteY4" fmla="*/ 3710 h 361356"/>
                  <a:gd name="connsiteX5" fmla="*/ 78644 w 81897"/>
                  <a:gd name="connsiteY5" fmla="*/ 96 h 361356"/>
                  <a:gd name="connsiteX6" fmla="*/ 22516 w 81897"/>
                  <a:gd name="connsiteY6" fmla="*/ 70561 h 361356"/>
                  <a:gd name="connsiteX7" fmla="*/ 277 w 81897"/>
                  <a:gd name="connsiteY7" fmla="*/ 180774 h 361356"/>
                  <a:gd name="connsiteX8" fmla="*/ 23575 w 81897"/>
                  <a:gd name="connsiteY8" fmla="*/ 293518 h 361356"/>
                  <a:gd name="connsiteX9" fmla="*/ 78644 w 81897"/>
                  <a:gd name="connsiteY9" fmla="*/ 361453 h 361356"/>
                  <a:gd name="connsiteX10" fmla="*/ 82175 w 81897"/>
                  <a:gd name="connsiteY10" fmla="*/ 357839 h 3613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1897" h="361356">
                    <a:moveTo>
                      <a:pt x="82175" y="357839"/>
                    </a:moveTo>
                    <a:cubicBezTo>
                      <a:pt x="82175" y="356755"/>
                      <a:pt x="82175" y="356032"/>
                      <a:pt x="76173" y="349889"/>
                    </a:cubicBezTo>
                    <a:cubicBezTo>
                      <a:pt x="32048" y="304358"/>
                      <a:pt x="20751" y="236062"/>
                      <a:pt x="20751" y="180774"/>
                    </a:cubicBezTo>
                    <a:cubicBezTo>
                      <a:pt x="20751" y="117898"/>
                      <a:pt x="34166" y="55022"/>
                      <a:pt x="77585" y="9853"/>
                    </a:cubicBezTo>
                    <a:cubicBezTo>
                      <a:pt x="82175" y="5516"/>
                      <a:pt x="82175" y="4794"/>
                      <a:pt x="82175" y="3710"/>
                    </a:cubicBezTo>
                    <a:cubicBezTo>
                      <a:pt x="82175" y="1180"/>
                      <a:pt x="80762" y="96"/>
                      <a:pt x="78644" y="96"/>
                    </a:cubicBezTo>
                    <a:cubicBezTo>
                      <a:pt x="75114" y="96"/>
                      <a:pt x="43344" y="24668"/>
                      <a:pt x="22516" y="70561"/>
                    </a:cubicBezTo>
                    <a:cubicBezTo>
                      <a:pt x="4513" y="110310"/>
                      <a:pt x="277" y="150420"/>
                      <a:pt x="277" y="180774"/>
                    </a:cubicBezTo>
                    <a:cubicBezTo>
                      <a:pt x="277" y="208960"/>
                      <a:pt x="4160" y="252684"/>
                      <a:pt x="23575" y="293518"/>
                    </a:cubicBezTo>
                    <a:cubicBezTo>
                      <a:pt x="44756" y="337965"/>
                      <a:pt x="75114" y="361453"/>
                      <a:pt x="78644" y="361453"/>
                    </a:cubicBezTo>
                    <a:cubicBezTo>
                      <a:pt x="80762" y="361453"/>
                      <a:pt x="82175" y="360369"/>
                      <a:pt x="82175" y="357839"/>
                    </a:cubicBezTo>
                    <a:close/>
                  </a:path>
                </a:pathLst>
              </a:custGeom>
              <a:solidFill>
                <a:srgbClr val="000000"/>
              </a:solidFill>
              <a:ln w="353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36" name="Free-form: Shape 35">
                <a:extLst>
                  <a:ext uri="{FF2B5EF4-FFF2-40B4-BE49-F238E27FC236}">
                    <a16:creationId xmlns:a16="http://schemas.microsoft.com/office/drawing/2014/main" id="{D8564ACB-D68D-9A1A-CB5D-0159EDA44C0F}"/>
                  </a:ext>
                </a:extLst>
              </p:cNvPr>
              <p:cNvSpPr/>
              <p:nvPr>
                <p:custDataLst>
                  <p:tags r:id="rId94"/>
                </p:custDataLst>
              </p:nvPr>
            </p:nvSpPr>
            <p:spPr>
              <a:xfrm>
                <a:off x="12513369" y="5765257"/>
                <a:ext cx="234749" cy="262706"/>
              </a:xfrm>
              <a:custGeom>
                <a:avLst/>
                <a:gdLst>
                  <a:gd name="connsiteX0" fmla="*/ 235030 w 234749"/>
                  <a:gd name="connsiteY0" fmla="*/ 132353 h 262706"/>
                  <a:gd name="connsiteX1" fmla="*/ 117479 w 234749"/>
                  <a:gd name="connsiteY1" fmla="*/ 96 h 262706"/>
                  <a:gd name="connsiteX2" fmla="*/ 281 w 234749"/>
                  <a:gd name="connsiteY2" fmla="*/ 132353 h 262706"/>
                  <a:gd name="connsiteX3" fmla="*/ 117479 w 234749"/>
                  <a:gd name="connsiteY3" fmla="*/ 262802 h 262706"/>
                  <a:gd name="connsiteX4" fmla="*/ 235030 w 234749"/>
                  <a:gd name="connsiteY4" fmla="*/ 132353 h 262706"/>
                  <a:gd name="connsiteX5" fmla="*/ 117832 w 234749"/>
                  <a:gd name="connsiteY5" fmla="*/ 254491 h 262706"/>
                  <a:gd name="connsiteX6" fmla="*/ 34523 w 234749"/>
                  <a:gd name="connsiteY6" fmla="*/ 132353 h 262706"/>
                  <a:gd name="connsiteX7" fmla="*/ 117479 w 234749"/>
                  <a:gd name="connsiteY7" fmla="*/ 8046 h 262706"/>
                  <a:gd name="connsiteX8" fmla="*/ 200788 w 234749"/>
                  <a:gd name="connsiteY8" fmla="*/ 132353 h 262706"/>
                  <a:gd name="connsiteX9" fmla="*/ 117832 w 234749"/>
                  <a:gd name="connsiteY9" fmla="*/ 254491 h 262706"/>
                  <a:gd name="connsiteX10" fmla="*/ 180667 w 234749"/>
                  <a:gd name="connsiteY10" fmla="*/ 105251 h 262706"/>
                  <a:gd name="connsiteX11" fmla="*/ 171842 w 234749"/>
                  <a:gd name="connsiteY11" fmla="*/ 105251 h 262706"/>
                  <a:gd name="connsiteX12" fmla="*/ 171842 w 234749"/>
                  <a:gd name="connsiteY12" fmla="*/ 117537 h 262706"/>
                  <a:gd name="connsiteX13" fmla="*/ 63469 w 234749"/>
                  <a:gd name="connsiteY13" fmla="*/ 117537 h 262706"/>
                  <a:gd name="connsiteX14" fmla="*/ 63469 w 234749"/>
                  <a:gd name="connsiteY14" fmla="*/ 105251 h 262706"/>
                  <a:gd name="connsiteX15" fmla="*/ 54644 w 234749"/>
                  <a:gd name="connsiteY15" fmla="*/ 105251 h 262706"/>
                  <a:gd name="connsiteX16" fmla="*/ 54644 w 234749"/>
                  <a:gd name="connsiteY16" fmla="*/ 157286 h 262706"/>
                  <a:gd name="connsiteX17" fmla="*/ 63469 w 234749"/>
                  <a:gd name="connsiteY17" fmla="*/ 157286 h 262706"/>
                  <a:gd name="connsiteX18" fmla="*/ 63469 w 234749"/>
                  <a:gd name="connsiteY18" fmla="*/ 145000 h 262706"/>
                  <a:gd name="connsiteX19" fmla="*/ 171842 w 234749"/>
                  <a:gd name="connsiteY19" fmla="*/ 145000 h 262706"/>
                  <a:gd name="connsiteX20" fmla="*/ 171842 w 234749"/>
                  <a:gd name="connsiteY20" fmla="*/ 157286 h 262706"/>
                  <a:gd name="connsiteX21" fmla="*/ 180667 w 234749"/>
                  <a:gd name="connsiteY21" fmla="*/ 157286 h 262706"/>
                  <a:gd name="connsiteX22" fmla="*/ 180667 w 234749"/>
                  <a:gd name="connsiteY22" fmla="*/ 105251 h 2627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34749" h="262706">
                    <a:moveTo>
                      <a:pt x="235030" y="132353"/>
                    </a:moveTo>
                    <a:cubicBezTo>
                      <a:pt x="235030" y="58636"/>
                      <a:pt x="181726" y="96"/>
                      <a:pt x="117479" y="96"/>
                    </a:cubicBezTo>
                    <a:cubicBezTo>
                      <a:pt x="54291" y="96"/>
                      <a:pt x="281" y="57913"/>
                      <a:pt x="281" y="132353"/>
                    </a:cubicBezTo>
                    <a:cubicBezTo>
                      <a:pt x="281" y="206431"/>
                      <a:pt x="54644" y="262802"/>
                      <a:pt x="117479" y="262802"/>
                    </a:cubicBezTo>
                    <a:cubicBezTo>
                      <a:pt x="181726" y="262802"/>
                      <a:pt x="235030" y="205347"/>
                      <a:pt x="235030" y="132353"/>
                    </a:cubicBezTo>
                    <a:close/>
                    <a:moveTo>
                      <a:pt x="117832" y="254491"/>
                    </a:moveTo>
                    <a:cubicBezTo>
                      <a:pt x="82884" y="254491"/>
                      <a:pt x="34523" y="223415"/>
                      <a:pt x="34523" y="132353"/>
                    </a:cubicBezTo>
                    <a:cubicBezTo>
                      <a:pt x="34523" y="39484"/>
                      <a:pt x="83590" y="8046"/>
                      <a:pt x="117479" y="8046"/>
                    </a:cubicBezTo>
                    <a:cubicBezTo>
                      <a:pt x="153133" y="8046"/>
                      <a:pt x="200788" y="40929"/>
                      <a:pt x="200788" y="132353"/>
                    </a:cubicBezTo>
                    <a:cubicBezTo>
                      <a:pt x="200788" y="224499"/>
                      <a:pt x="151015" y="254491"/>
                      <a:pt x="117832" y="254491"/>
                    </a:cubicBezTo>
                    <a:close/>
                    <a:moveTo>
                      <a:pt x="180667" y="105251"/>
                    </a:moveTo>
                    <a:lnTo>
                      <a:pt x="171842" y="105251"/>
                    </a:lnTo>
                    <a:lnTo>
                      <a:pt x="171842" y="117537"/>
                    </a:lnTo>
                    <a:lnTo>
                      <a:pt x="63469" y="117537"/>
                    </a:lnTo>
                    <a:lnTo>
                      <a:pt x="63469" y="105251"/>
                    </a:lnTo>
                    <a:lnTo>
                      <a:pt x="54644" y="105251"/>
                    </a:lnTo>
                    <a:lnTo>
                      <a:pt x="54644" y="157286"/>
                    </a:lnTo>
                    <a:lnTo>
                      <a:pt x="63469" y="157286"/>
                    </a:lnTo>
                    <a:lnTo>
                      <a:pt x="63469" y="145000"/>
                    </a:lnTo>
                    <a:lnTo>
                      <a:pt x="171842" y="145000"/>
                    </a:lnTo>
                    <a:lnTo>
                      <a:pt x="171842" y="157286"/>
                    </a:lnTo>
                    <a:lnTo>
                      <a:pt x="180667" y="157286"/>
                    </a:lnTo>
                    <a:lnTo>
                      <a:pt x="180667" y="105251"/>
                    </a:lnTo>
                    <a:close/>
                  </a:path>
                </a:pathLst>
              </a:custGeom>
              <a:solidFill>
                <a:srgbClr val="000000"/>
              </a:solidFill>
              <a:ln w="353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37" name="Free-form: Shape 36">
                <a:extLst>
                  <a:ext uri="{FF2B5EF4-FFF2-40B4-BE49-F238E27FC236}">
                    <a16:creationId xmlns:a16="http://schemas.microsoft.com/office/drawing/2014/main" id="{1E1CC7B0-F64D-0063-62E9-050844D784EB}"/>
                  </a:ext>
                </a:extLst>
              </p:cNvPr>
              <p:cNvSpPr/>
              <p:nvPr>
                <p:custDataLst>
                  <p:tags r:id="rId95"/>
                </p:custDataLst>
              </p:nvPr>
            </p:nvSpPr>
            <p:spPr>
              <a:xfrm>
                <a:off x="12798521" y="5981710"/>
                <a:ext cx="41301" cy="108045"/>
              </a:xfrm>
              <a:custGeom>
                <a:avLst/>
                <a:gdLst>
                  <a:gd name="connsiteX0" fmla="*/ 41590 w 41301"/>
                  <a:gd name="connsiteY0" fmla="*/ 38038 h 108045"/>
                  <a:gd name="connsiteX1" fmla="*/ 18998 w 41301"/>
                  <a:gd name="connsiteY1" fmla="*/ 96 h 108045"/>
                  <a:gd name="connsiteX2" fmla="*/ 289 w 41301"/>
                  <a:gd name="connsiteY2" fmla="*/ 19248 h 108045"/>
                  <a:gd name="connsiteX3" fmla="*/ 18998 w 41301"/>
                  <a:gd name="connsiteY3" fmla="*/ 38400 h 108045"/>
                  <a:gd name="connsiteX4" fmla="*/ 31353 w 41301"/>
                  <a:gd name="connsiteY4" fmla="*/ 33702 h 108045"/>
                  <a:gd name="connsiteX5" fmla="*/ 33118 w 41301"/>
                  <a:gd name="connsiteY5" fmla="*/ 32618 h 108045"/>
                  <a:gd name="connsiteX6" fmla="*/ 33824 w 41301"/>
                  <a:gd name="connsiteY6" fmla="*/ 38038 h 108045"/>
                  <a:gd name="connsiteX7" fmla="*/ 9820 w 41301"/>
                  <a:gd name="connsiteY7" fmla="*/ 98385 h 108045"/>
                  <a:gd name="connsiteX8" fmla="*/ 5937 w 41301"/>
                  <a:gd name="connsiteY8" fmla="*/ 104167 h 108045"/>
                  <a:gd name="connsiteX9" fmla="*/ 9467 w 41301"/>
                  <a:gd name="connsiteY9" fmla="*/ 108142 h 108045"/>
                  <a:gd name="connsiteX10" fmla="*/ 41590 w 41301"/>
                  <a:gd name="connsiteY10" fmla="*/ 38038 h 1080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1301" h="108045">
                    <a:moveTo>
                      <a:pt x="41590" y="38038"/>
                    </a:moveTo>
                    <a:cubicBezTo>
                      <a:pt x="41590" y="14189"/>
                      <a:pt x="32765" y="96"/>
                      <a:pt x="18998" y="96"/>
                    </a:cubicBezTo>
                    <a:cubicBezTo>
                      <a:pt x="7349" y="96"/>
                      <a:pt x="289" y="9130"/>
                      <a:pt x="289" y="19248"/>
                    </a:cubicBezTo>
                    <a:cubicBezTo>
                      <a:pt x="289" y="29004"/>
                      <a:pt x="7349" y="38400"/>
                      <a:pt x="18998" y="38400"/>
                    </a:cubicBezTo>
                    <a:cubicBezTo>
                      <a:pt x="23234" y="38400"/>
                      <a:pt x="27823" y="36954"/>
                      <a:pt x="31353" y="33702"/>
                    </a:cubicBezTo>
                    <a:cubicBezTo>
                      <a:pt x="32412" y="32979"/>
                      <a:pt x="32765" y="32618"/>
                      <a:pt x="33118" y="32618"/>
                    </a:cubicBezTo>
                    <a:cubicBezTo>
                      <a:pt x="33471" y="32618"/>
                      <a:pt x="33824" y="32979"/>
                      <a:pt x="33824" y="38038"/>
                    </a:cubicBezTo>
                    <a:cubicBezTo>
                      <a:pt x="33824" y="64779"/>
                      <a:pt x="21469" y="86460"/>
                      <a:pt x="9820" y="98385"/>
                    </a:cubicBezTo>
                    <a:cubicBezTo>
                      <a:pt x="5937" y="102360"/>
                      <a:pt x="5937" y="103083"/>
                      <a:pt x="5937" y="104167"/>
                    </a:cubicBezTo>
                    <a:cubicBezTo>
                      <a:pt x="5937" y="106696"/>
                      <a:pt x="7702" y="108142"/>
                      <a:pt x="9467" y="108142"/>
                    </a:cubicBezTo>
                    <a:cubicBezTo>
                      <a:pt x="13350" y="108142"/>
                      <a:pt x="41590" y="80317"/>
                      <a:pt x="41590" y="38038"/>
                    </a:cubicBezTo>
                    <a:close/>
                  </a:path>
                </a:pathLst>
              </a:custGeom>
              <a:solidFill>
                <a:srgbClr val="000000"/>
              </a:solidFill>
              <a:ln w="353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38" name="Free-form: Shape 37">
                <a:extLst>
                  <a:ext uri="{FF2B5EF4-FFF2-40B4-BE49-F238E27FC236}">
                    <a16:creationId xmlns:a16="http://schemas.microsoft.com/office/drawing/2014/main" id="{F6C545DD-A72D-13D4-CF1F-4ADD98D6FDEF}"/>
                  </a:ext>
                </a:extLst>
              </p:cNvPr>
              <p:cNvSpPr/>
              <p:nvPr>
                <p:custDataLst>
                  <p:tags r:id="rId96"/>
                </p:custDataLst>
              </p:nvPr>
            </p:nvSpPr>
            <p:spPr>
              <a:xfrm>
                <a:off x="12942350" y="5769232"/>
                <a:ext cx="184975" cy="324859"/>
              </a:xfrm>
              <a:custGeom>
                <a:avLst/>
                <a:gdLst>
                  <a:gd name="connsiteX0" fmla="*/ 137260 w 184975"/>
                  <a:gd name="connsiteY0" fmla="*/ 8768 h 324859"/>
                  <a:gd name="connsiteX1" fmla="*/ 138319 w 184975"/>
                  <a:gd name="connsiteY1" fmla="*/ 3710 h 324859"/>
                  <a:gd name="connsiteX2" fmla="*/ 134082 w 184975"/>
                  <a:gd name="connsiteY2" fmla="*/ 96 h 324859"/>
                  <a:gd name="connsiteX3" fmla="*/ 128787 w 184975"/>
                  <a:gd name="connsiteY3" fmla="*/ 7323 h 324859"/>
                  <a:gd name="connsiteX4" fmla="*/ 108313 w 184975"/>
                  <a:gd name="connsiteY4" fmla="*/ 90797 h 324859"/>
                  <a:gd name="connsiteX5" fmla="*/ 293 w 184975"/>
                  <a:gd name="connsiteY5" fmla="*/ 189808 h 324859"/>
                  <a:gd name="connsiteX6" fmla="*/ 68070 w 184975"/>
                  <a:gd name="connsiteY6" fmla="*/ 255214 h 324859"/>
                  <a:gd name="connsiteX7" fmla="*/ 59951 w 184975"/>
                  <a:gd name="connsiteY7" fmla="*/ 289181 h 324859"/>
                  <a:gd name="connsiteX8" fmla="*/ 52185 w 184975"/>
                  <a:gd name="connsiteY8" fmla="*/ 320981 h 324859"/>
                  <a:gd name="connsiteX9" fmla="*/ 56421 w 184975"/>
                  <a:gd name="connsiteY9" fmla="*/ 324956 h 324859"/>
                  <a:gd name="connsiteX10" fmla="*/ 59951 w 184975"/>
                  <a:gd name="connsiteY10" fmla="*/ 323510 h 324859"/>
                  <a:gd name="connsiteX11" fmla="*/ 63834 w 184975"/>
                  <a:gd name="connsiteY11" fmla="*/ 309056 h 324859"/>
                  <a:gd name="connsiteX12" fmla="*/ 77248 w 184975"/>
                  <a:gd name="connsiteY12" fmla="*/ 255214 h 324859"/>
                  <a:gd name="connsiteX13" fmla="*/ 185268 w 184975"/>
                  <a:gd name="connsiteY13" fmla="*/ 156202 h 324859"/>
                  <a:gd name="connsiteX14" fmla="*/ 117491 w 184975"/>
                  <a:gd name="connsiteY14" fmla="*/ 90797 h 324859"/>
                  <a:gd name="connsiteX15" fmla="*/ 137260 w 184975"/>
                  <a:gd name="connsiteY15" fmla="*/ 8768 h 324859"/>
                  <a:gd name="connsiteX16" fmla="*/ 69835 w 184975"/>
                  <a:gd name="connsiteY16" fmla="*/ 247264 h 324859"/>
                  <a:gd name="connsiteX17" fmla="*/ 23239 w 184975"/>
                  <a:gd name="connsiteY17" fmla="*/ 197397 h 324859"/>
                  <a:gd name="connsiteX18" fmla="*/ 106195 w 184975"/>
                  <a:gd name="connsiteY18" fmla="*/ 98746 h 324859"/>
                  <a:gd name="connsiteX19" fmla="*/ 69835 w 184975"/>
                  <a:gd name="connsiteY19" fmla="*/ 247264 h 324859"/>
                  <a:gd name="connsiteX20" fmla="*/ 115373 w 184975"/>
                  <a:gd name="connsiteY20" fmla="*/ 98746 h 324859"/>
                  <a:gd name="connsiteX21" fmla="*/ 162323 w 184975"/>
                  <a:gd name="connsiteY21" fmla="*/ 148614 h 324859"/>
                  <a:gd name="connsiteX22" fmla="*/ 79013 w 184975"/>
                  <a:gd name="connsiteY22" fmla="*/ 247264 h 324859"/>
                  <a:gd name="connsiteX23" fmla="*/ 115373 w 184975"/>
                  <a:gd name="connsiteY23" fmla="*/ 98746 h 3248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84975" h="324859">
                    <a:moveTo>
                      <a:pt x="137260" y="8768"/>
                    </a:moveTo>
                    <a:cubicBezTo>
                      <a:pt x="137260" y="8046"/>
                      <a:pt x="138319" y="4071"/>
                      <a:pt x="138319" y="3710"/>
                    </a:cubicBezTo>
                    <a:cubicBezTo>
                      <a:pt x="138319" y="3348"/>
                      <a:pt x="138319" y="96"/>
                      <a:pt x="134082" y="96"/>
                    </a:cubicBezTo>
                    <a:cubicBezTo>
                      <a:pt x="130552" y="96"/>
                      <a:pt x="130199" y="1180"/>
                      <a:pt x="128787" y="7323"/>
                    </a:cubicBezTo>
                    <a:lnTo>
                      <a:pt x="108313" y="90797"/>
                    </a:lnTo>
                    <a:cubicBezTo>
                      <a:pt x="52185" y="92603"/>
                      <a:pt x="293" y="140664"/>
                      <a:pt x="293" y="189808"/>
                    </a:cubicBezTo>
                    <a:cubicBezTo>
                      <a:pt x="293" y="224137"/>
                      <a:pt x="25004" y="252684"/>
                      <a:pt x="68070" y="255214"/>
                    </a:cubicBezTo>
                    <a:cubicBezTo>
                      <a:pt x="65246" y="266416"/>
                      <a:pt x="62775" y="277979"/>
                      <a:pt x="59951" y="289181"/>
                    </a:cubicBezTo>
                    <a:cubicBezTo>
                      <a:pt x="55715" y="306165"/>
                      <a:pt x="52185" y="319897"/>
                      <a:pt x="52185" y="320981"/>
                    </a:cubicBezTo>
                    <a:cubicBezTo>
                      <a:pt x="52185" y="324594"/>
                      <a:pt x="54656" y="324956"/>
                      <a:pt x="56421" y="324956"/>
                    </a:cubicBezTo>
                    <a:cubicBezTo>
                      <a:pt x="58186" y="324956"/>
                      <a:pt x="58892" y="324594"/>
                      <a:pt x="59951" y="323510"/>
                    </a:cubicBezTo>
                    <a:cubicBezTo>
                      <a:pt x="60657" y="322788"/>
                      <a:pt x="62775" y="314115"/>
                      <a:pt x="63834" y="309056"/>
                    </a:cubicBezTo>
                    <a:lnTo>
                      <a:pt x="77248" y="255214"/>
                    </a:lnTo>
                    <a:cubicBezTo>
                      <a:pt x="134082" y="253407"/>
                      <a:pt x="185268" y="204624"/>
                      <a:pt x="185268" y="156202"/>
                    </a:cubicBezTo>
                    <a:cubicBezTo>
                      <a:pt x="185268" y="127655"/>
                      <a:pt x="166559" y="94410"/>
                      <a:pt x="117491" y="90797"/>
                    </a:cubicBezTo>
                    <a:lnTo>
                      <a:pt x="137260" y="8768"/>
                    </a:lnTo>
                    <a:close/>
                    <a:moveTo>
                      <a:pt x="69835" y="247264"/>
                    </a:moveTo>
                    <a:cubicBezTo>
                      <a:pt x="48655" y="246180"/>
                      <a:pt x="23239" y="233533"/>
                      <a:pt x="23239" y="197397"/>
                    </a:cubicBezTo>
                    <a:cubicBezTo>
                      <a:pt x="23239" y="154034"/>
                      <a:pt x="53597" y="103444"/>
                      <a:pt x="106195" y="98746"/>
                    </a:cubicBezTo>
                    <a:lnTo>
                      <a:pt x="69835" y="247264"/>
                    </a:lnTo>
                    <a:close/>
                    <a:moveTo>
                      <a:pt x="115373" y="98746"/>
                    </a:moveTo>
                    <a:cubicBezTo>
                      <a:pt x="142202" y="100192"/>
                      <a:pt x="162323" y="116814"/>
                      <a:pt x="162323" y="148614"/>
                    </a:cubicBezTo>
                    <a:cubicBezTo>
                      <a:pt x="162323" y="191254"/>
                      <a:pt x="131964" y="242928"/>
                      <a:pt x="79013" y="247264"/>
                    </a:cubicBezTo>
                    <a:lnTo>
                      <a:pt x="115373" y="98746"/>
                    </a:lnTo>
                    <a:close/>
                  </a:path>
                </a:pathLst>
              </a:custGeom>
              <a:solidFill>
                <a:srgbClr val="000000"/>
              </a:solidFill>
              <a:ln w="353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39" name="Free-form: Shape 38">
                <a:extLst>
                  <a:ext uri="{FF2B5EF4-FFF2-40B4-BE49-F238E27FC236}">
                    <a16:creationId xmlns:a16="http://schemas.microsoft.com/office/drawing/2014/main" id="{2CB25CA3-8292-3B62-237E-86D140E61636}"/>
                  </a:ext>
                </a:extLst>
              </p:cNvPr>
              <p:cNvSpPr/>
              <p:nvPr>
                <p:custDataLst>
                  <p:tags r:id="rId97"/>
                </p:custDataLst>
              </p:nvPr>
            </p:nvSpPr>
            <p:spPr>
              <a:xfrm>
                <a:off x="13155508" y="5748996"/>
                <a:ext cx="81897" cy="361356"/>
              </a:xfrm>
              <a:custGeom>
                <a:avLst/>
                <a:gdLst>
                  <a:gd name="connsiteX0" fmla="*/ 82196 w 81897"/>
                  <a:gd name="connsiteY0" fmla="*/ 180774 h 361356"/>
                  <a:gd name="connsiteX1" fmla="*/ 58898 w 81897"/>
                  <a:gd name="connsiteY1" fmla="*/ 68031 h 361356"/>
                  <a:gd name="connsiteX2" fmla="*/ 3829 w 81897"/>
                  <a:gd name="connsiteY2" fmla="*/ 96 h 361356"/>
                  <a:gd name="connsiteX3" fmla="*/ 299 w 81897"/>
                  <a:gd name="connsiteY3" fmla="*/ 3710 h 361356"/>
                  <a:gd name="connsiteX4" fmla="*/ 7006 w 81897"/>
                  <a:gd name="connsiteY4" fmla="*/ 12021 h 361356"/>
                  <a:gd name="connsiteX5" fmla="*/ 61722 w 81897"/>
                  <a:gd name="connsiteY5" fmla="*/ 180774 h 361356"/>
                  <a:gd name="connsiteX6" fmla="*/ 4888 w 81897"/>
                  <a:gd name="connsiteY6" fmla="*/ 351696 h 361356"/>
                  <a:gd name="connsiteX7" fmla="*/ 299 w 81897"/>
                  <a:gd name="connsiteY7" fmla="*/ 357839 h 361356"/>
                  <a:gd name="connsiteX8" fmla="*/ 3829 w 81897"/>
                  <a:gd name="connsiteY8" fmla="*/ 361453 h 361356"/>
                  <a:gd name="connsiteX9" fmla="*/ 59957 w 81897"/>
                  <a:gd name="connsiteY9" fmla="*/ 290988 h 361356"/>
                  <a:gd name="connsiteX10" fmla="*/ 82196 w 81897"/>
                  <a:gd name="connsiteY10" fmla="*/ 180774 h 3613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1897" h="361356">
                    <a:moveTo>
                      <a:pt x="82196" y="180774"/>
                    </a:moveTo>
                    <a:cubicBezTo>
                      <a:pt x="82196" y="152589"/>
                      <a:pt x="78313" y="108864"/>
                      <a:pt x="58898" y="68031"/>
                    </a:cubicBezTo>
                    <a:cubicBezTo>
                      <a:pt x="37718" y="23584"/>
                      <a:pt x="7359" y="96"/>
                      <a:pt x="3829" y="96"/>
                    </a:cubicBezTo>
                    <a:cubicBezTo>
                      <a:pt x="1711" y="96"/>
                      <a:pt x="299" y="1541"/>
                      <a:pt x="299" y="3710"/>
                    </a:cubicBezTo>
                    <a:cubicBezTo>
                      <a:pt x="299" y="4794"/>
                      <a:pt x="299" y="5516"/>
                      <a:pt x="7006" y="12021"/>
                    </a:cubicBezTo>
                    <a:cubicBezTo>
                      <a:pt x="41601" y="47795"/>
                      <a:pt x="61722" y="105251"/>
                      <a:pt x="61722" y="180774"/>
                    </a:cubicBezTo>
                    <a:cubicBezTo>
                      <a:pt x="61722" y="242566"/>
                      <a:pt x="48661" y="306165"/>
                      <a:pt x="4888" y="351696"/>
                    </a:cubicBezTo>
                    <a:cubicBezTo>
                      <a:pt x="299" y="356032"/>
                      <a:pt x="299" y="356755"/>
                      <a:pt x="299" y="357839"/>
                    </a:cubicBezTo>
                    <a:cubicBezTo>
                      <a:pt x="299" y="360007"/>
                      <a:pt x="1711" y="361453"/>
                      <a:pt x="3829" y="361453"/>
                    </a:cubicBezTo>
                    <a:cubicBezTo>
                      <a:pt x="7359" y="361453"/>
                      <a:pt x="39130" y="336881"/>
                      <a:pt x="59957" y="290988"/>
                    </a:cubicBezTo>
                    <a:cubicBezTo>
                      <a:pt x="77960" y="251239"/>
                      <a:pt x="82196" y="211128"/>
                      <a:pt x="82196" y="180774"/>
                    </a:cubicBezTo>
                    <a:close/>
                  </a:path>
                </a:pathLst>
              </a:custGeom>
              <a:solidFill>
                <a:srgbClr val="000000"/>
              </a:solidFill>
              <a:ln w="353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</p:grpSp>
        <p:grpSp>
          <p:nvGrpSpPr>
            <p:cNvPr id="80" name="Group 79" descr="\documentclass{article}&#10;\usepackage{amsmath,amssymb,cancel}&#10;\pagestyle{empty}&#10;\begin{document}&#10;&#10;\begin{gather*}&#10;a_{\mathrm{eff}}(\Theta,\phi,t)=\sqrt{a^2C_\phi^2S_\Theta^2+b^2S_\phi^2S_\Theta^2+c^2C_\Theta^2}&#10;\end{gather*}&#10;&#10;\end{document}" title="IguanaTex Shape Display">
              <a:extLst>
                <a:ext uri="{FF2B5EF4-FFF2-40B4-BE49-F238E27FC236}">
                  <a16:creationId xmlns:a16="http://schemas.microsoft.com/office/drawing/2014/main" id="{D20EFC60-15CE-C9B9-D427-F01EAE8B5B73}"/>
                </a:ext>
              </a:extLst>
            </p:cNvPr>
            <p:cNvGrpSpPr>
              <a:grpSpLocks noChangeAspect="1"/>
            </p:cNvGrpSpPr>
            <p:nvPr>
              <p:custDataLst>
                <p:tags r:id="rId31"/>
              </p:custDataLst>
            </p:nvPr>
          </p:nvGrpSpPr>
          <p:grpSpPr>
            <a:xfrm>
              <a:off x="1018203" y="2842212"/>
              <a:ext cx="4191514" cy="404279"/>
              <a:chOff x="7549006" y="5175778"/>
              <a:chExt cx="6611491" cy="637688"/>
            </a:xfrm>
          </p:grpSpPr>
          <p:sp>
            <p:nvSpPr>
              <p:cNvPr id="44" name="Free-form: Shape 43">
                <a:extLst>
                  <a:ext uri="{FF2B5EF4-FFF2-40B4-BE49-F238E27FC236}">
                    <a16:creationId xmlns:a16="http://schemas.microsoft.com/office/drawing/2014/main" id="{BAE16F9C-4D48-EFB4-BA15-AAA7B2E0D487}"/>
                  </a:ext>
                </a:extLst>
              </p:cNvPr>
              <p:cNvSpPr/>
              <p:nvPr>
                <p:custDataLst>
                  <p:tags r:id="rId32"/>
                </p:custDataLst>
              </p:nvPr>
            </p:nvSpPr>
            <p:spPr>
              <a:xfrm>
                <a:off x="7549006" y="5434651"/>
                <a:ext cx="162256" cy="160484"/>
              </a:xfrm>
              <a:custGeom>
                <a:avLst/>
                <a:gdLst>
                  <a:gd name="connsiteX0" fmla="*/ 118113 w 162256"/>
                  <a:gd name="connsiteY0" fmla="*/ 22759 h 160484"/>
                  <a:gd name="connsiteX1" fmla="*/ 85520 w 162256"/>
                  <a:gd name="connsiteY1" fmla="*/ 86 h 160484"/>
                  <a:gd name="connsiteX2" fmla="*/ 140 w 162256"/>
                  <a:gd name="connsiteY2" fmla="*/ 103887 h 160484"/>
                  <a:gd name="connsiteX3" fmla="*/ 47259 w 162256"/>
                  <a:gd name="connsiteY3" fmla="*/ 160571 h 160484"/>
                  <a:gd name="connsiteX4" fmla="*/ 93314 w 162256"/>
                  <a:gd name="connsiteY4" fmla="*/ 134000 h 160484"/>
                  <a:gd name="connsiteX5" fmla="*/ 125553 w 162256"/>
                  <a:gd name="connsiteY5" fmla="*/ 160571 h 160484"/>
                  <a:gd name="connsiteX6" fmla="*/ 151769 w 162256"/>
                  <a:gd name="connsiteY6" fmla="*/ 141086 h 160484"/>
                  <a:gd name="connsiteX7" fmla="*/ 162397 w 162256"/>
                  <a:gd name="connsiteY7" fmla="*/ 106013 h 160484"/>
                  <a:gd name="connsiteX8" fmla="*/ 158146 w 162256"/>
                  <a:gd name="connsiteY8" fmla="*/ 102470 h 160484"/>
                  <a:gd name="connsiteX9" fmla="*/ 153186 w 162256"/>
                  <a:gd name="connsiteY9" fmla="*/ 108847 h 160484"/>
                  <a:gd name="connsiteX10" fmla="*/ 126261 w 162256"/>
                  <a:gd name="connsiteY10" fmla="*/ 152777 h 160484"/>
                  <a:gd name="connsiteX11" fmla="*/ 115633 w 162256"/>
                  <a:gd name="connsiteY11" fmla="*/ 136480 h 160484"/>
                  <a:gd name="connsiteX12" fmla="*/ 120238 w 162256"/>
                  <a:gd name="connsiteY12" fmla="*/ 110264 h 160484"/>
                  <a:gd name="connsiteX13" fmla="*/ 128032 w 162256"/>
                  <a:gd name="connsiteY13" fmla="*/ 78380 h 160484"/>
                  <a:gd name="connsiteX14" fmla="*/ 140786 w 162256"/>
                  <a:gd name="connsiteY14" fmla="*/ 28782 h 160484"/>
                  <a:gd name="connsiteX15" fmla="*/ 143266 w 162256"/>
                  <a:gd name="connsiteY15" fmla="*/ 16737 h 160484"/>
                  <a:gd name="connsiteX16" fmla="*/ 132992 w 162256"/>
                  <a:gd name="connsiteY16" fmla="*/ 7171 h 160484"/>
                  <a:gd name="connsiteX17" fmla="*/ 118113 w 162256"/>
                  <a:gd name="connsiteY17" fmla="*/ 22759 h 160484"/>
                  <a:gd name="connsiteX18" fmla="*/ 95085 w 162256"/>
                  <a:gd name="connsiteY18" fmla="*/ 114516 h 160484"/>
                  <a:gd name="connsiteX19" fmla="*/ 88000 w 162256"/>
                  <a:gd name="connsiteY19" fmla="*/ 127624 h 160484"/>
                  <a:gd name="connsiteX20" fmla="*/ 47967 w 162256"/>
                  <a:gd name="connsiteY20" fmla="*/ 152777 h 160484"/>
                  <a:gd name="connsiteX21" fmla="*/ 25294 w 162256"/>
                  <a:gd name="connsiteY21" fmla="*/ 119475 h 160484"/>
                  <a:gd name="connsiteX22" fmla="*/ 44779 w 162256"/>
                  <a:gd name="connsiteY22" fmla="*/ 41890 h 160484"/>
                  <a:gd name="connsiteX23" fmla="*/ 85874 w 162256"/>
                  <a:gd name="connsiteY23" fmla="*/ 7880 h 160484"/>
                  <a:gd name="connsiteX24" fmla="*/ 113862 w 162256"/>
                  <a:gd name="connsiteY24" fmla="*/ 39056 h 160484"/>
                  <a:gd name="connsiteX25" fmla="*/ 112799 w 162256"/>
                  <a:gd name="connsiteY25" fmla="*/ 45078 h 160484"/>
                  <a:gd name="connsiteX26" fmla="*/ 95085 w 162256"/>
                  <a:gd name="connsiteY26" fmla="*/ 114516 h 1604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62256" h="160484">
                    <a:moveTo>
                      <a:pt x="118113" y="22759"/>
                    </a:moveTo>
                    <a:cubicBezTo>
                      <a:pt x="111736" y="9651"/>
                      <a:pt x="101462" y="86"/>
                      <a:pt x="85520" y="86"/>
                    </a:cubicBezTo>
                    <a:cubicBezTo>
                      <a:pt x="44070" y="86"/>
                      <a:pt x="140" y="52164"/>
                      <a:pt x="140" y="103887"/>
                    </a:cubicBezTo>
                    <a:cubicBezTo>
                      <a:pt x="140" y="137189"/>
                      <a:pt x="19625" y="160571"/>
                      <a:pt x="47259" y="160571"/>
                    </a:cubicBezTo>
                    <a:cubicBezTo>
                      <a:pt x="54344" y="160571"/>
                      <a:pt x="72058" y="159154"/>
                      <a:pt x="93314" y="134000"/>
                    </a:cubicBezTo>
                    <a:cubicBezTo>
                      <a:pt x="96148" y="148880"/>
                      <a:pt x="108548" y="160571"/>
                      <a:pt x="125553" y="160571"/>
                    </a:cubicBezTo>
                    <a:cubicBezTo>
                      <a:pt x="137952" y="160571"/>
                      <a:pt x="146100" y="152423"/>
                      <a:pt x="151769" y="141086"/>
                    </a:cubicBezTo>
                    <a:cubicBezTo>
                      <a:pt x="157791" y="128332"/>
                      <a:pt x="162397" y="106722"/>
                      <a:pt x="162397" y="106013"/>
                    </a:cubicBezTo>
                    <a:cubicBezTo>
                      <a:pt x="162397" y="102470"/>
                      <a:pt x="159208" y="102470"/>
                      <a:pt x="158146" y="102470"/>
                    </a:cubicBezTo>
                    <a:cubicBezTo>
                      <a:pt x="154603" y="102470"/>
                      <a:pt x="154249" y="103887"/>
                      <a:pt x="153186" y="108847"/>
                    </a:cubicBezTo>
                    <a:cubicBezTo>
                      <a:pt x="147163" y="131875"/>
                      <a:pt x="140786" y="152777"/>
                      <a:pt x="126261" y="152777"/>
                    </a:cubicBezTo>
                    <a:cubicBezTo>
                      <a:pt x="116696" y="152777"/>
                      <a:pt x="115633" y="143566"/>
                      <a:pt x="115633" y="136480"/>
                    </a:cubicBezTo>
                    <a:cubicBezTo>
                      <a:pt x="115633" y="128686"/>
                      <a:pt x="116342" y="125852"/>
                      <a:pt x="120238" y="110264"/>
                    </a:cubicBezTo>
                    <a:cubicBezTo>
                      <a:pt x="124135" y="95385"/>
                      <a:pt x="124844" y="91842"/>
                      <a:pt x="128032" y="78380"/>
                    </a:cubicBezTo>
                    <a:lnTo>
                      <a:pt x="140786" y="28782"/>
                    </a:lnTo>
                    <a:cubicBezTo>
                      <a:pt x="143266" y="18862"/>
                      <a:pt x="143266" y="18154"/>
                      <a:pt x="143266" y="16737"/>
                    </a:cubicBezTo>
                    <a:cubicBezTo>
                      <a:pt x="143266" y="10714"/>
                      <a:pt x="139015" y="7171"/>
                      <a:pt x="132992" y="7171"/>
                    </a:cubicBezTo>
                    <a:cubicBezTo>
                      <a:pt x="124490" y="7171"/>
                      <a:pt x="119176" y="14965"/>
                      <a:pt x="118113" y="22759"/>
                    </a:cubicBezTo>
                    <a:close/>
                    <a:moveTo>
                      <a:pt x="95085" y="114516"/>
                    </a:moveTo>
                    <a:cubicBezTo>
                      <a:pt x="93314" y="120892"/>
                      <a:pt x="93314" y="121601"/>
                      <a:pt x="88000" y="127624"/>
                    </a:cubicBezTo>
                    <a:cubicBezTo>
                      <a:pt x="72412" y="147108"/>
                      <a:pt x="57887" y="152777"/>
                      <a:pt x="47967" y="152777"/>
                    </a:cubicBezTo>
                    <a:cubicBezTo>
                      <a:pt x="30254" y="152777"/>
                      <a:pt x="25294" y="133292"/>
                      <a:pt x="25294" y="119475"/>
                    </a:cubicBezTo>
                    <a:cubicBezTo>
                      <a:pt x="25294" y="101762"/>
                      <a:pt x="36630" y="58186"/>
                      <a:pt x="44779" y="41890"/>
                    </a:cubicBezTo>
                    <a:cubicBezTo>
                      <a:pt x="55761" y="20988"/>
                      <a:pt x="71703" y="7880"/>
                      <a:pt x="85874" y="7880"/>
                    </a:cubicBezTo>
                    <a:cubicBezTo>
                      <a:pt x="108902" y="7880"/>
                      <a:pt x="113862" y="36930"/>
                      <a:pt x="113862" y="39056"/>
                    </a:cubicBezTo>
                    <a:cubicBezTo>
                      <a:pt x="113862" y="41181"/>
                      <a:pt x="113153" y="43307"/>
                      <a:pt x="112799" y="45078"/>
                    </a:cubicBezTo>
                    <a:lnTo>
                      <a:pt x="95085" y="114516"/>
                    </a:lnTo>
                    <a:close/>
                  </a:path>
                </a:pathLst>
              </a:custGeom>
              <a:solidFill>
                <a:srgbClr val="000000"/>
              </a:solidFill>
              <a:ln w="355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45" name="Free-form: Shape 44">
                <a:extLst>
                  <a:ext uri="{FF2B5EF4-FFF2-40B4-BE49-F238E27FC236}">
                    <a16:creationId xmlns:a16="http://schemas.microsoft.com/office/drawing/2014/main" id="{EF10AA35-DC92-D59D-B708-C6123F3841C8}"/>
                  </a:ext>
                </a:extLst>
              </p:cNvPr>
              <p:cNvSpPr/>
              <p:nvPr>
                <p:custDataLst>
                  <p:tags r:id="rId33"/>
                </p:custDataLst>
              </p:nvPr>
            </p:nvSpPr>
            <p:spPr>
              <a:xfrm>
                <a:off x="7731771" y="5533776"/>
                <a:ext cx="106387" cy="113083"/>
              </a:xfrm>
              <a:custGeom>
                <a:avLst/>
                <a:gdLst>
                  <a:gd name="connsiteX0" fmla="*/ 99590 w 106387"/>
                  <a:gd name="connsiteY0" fmla="*/ 54149 h 113083"/>
                  <a:gd name="connsiteX1" fmla="*/ 106533 w 106387"/>
                  <a:gd name="connsiteY1" fmla="*/ 48693 h 113083"/>
                  <a:gd name="connsiteX2" fmla="*/ 57431 w 106387"/>
                  <a:gd name="connsiteY2" fmla="*/ 87 h 113083"/>
                  <a:gd name="connsiteX3" fmla="*/ 146 w 106387"/>
                  <a:gd name="connsiteY3" fmla="*/ 56381 h 113083"/>
                  <a:gd name="connsiteX4" fmla="*/ 60655 w 106387"/>
                  <a:gd name="connsiteY4" fmla="*/ 113171 h 113083"/>
                  <a:gd name="connsiteX5" fmla="*/ 106533 w 106387"/>
                  <a:gd name="connsiteY5" fmla="*/ 80932 h 113083"/>
                  <a:gd name="connsiteX6" fmla="*/ 102318 w 106387"/>
                  <a:gd name="connsiteY6" fmla="*/ 77460 h 113083"/>
                  <a:gd name="connsiteX7" fmla="*/ 97854 w 106387"/>
                  <a:gd name="connsiteY7" fmla="*/ 81428 h 113083"/>
                  <a:gd name="connsiteX8" fmla="*/ 62391 w 106387"/>
                  <a:gd name="connsiteY8" fmla="*/ 105235 h 113083"/>
                  <a:gd name="connsiteX9" fmla="*/ 32136 w 106387"/>
                  <a:gd name="connsiteY9" fmla="*/ 90604 h 113083"/>
                  <a:gd name="connsiteX10" fmla="*/ 22713 w 106387"/>
                  <a:gd name="connsiteY10" fmla="*/ 54149 h 113083"/>
                  <a:gd name="connsiteX11" fmla="*/ 99590 w 106387"/>
                  <a:gd name="connsiteY11" fmla="*/ 54149 h 113083"/>
                  <a:gd name="connsiteX12" fmla="*/ 22961 w 106387"/>
                  <a:gd name="connsiteY12" fmla="*/ 47701 h 113083"/>
                  <a:gd name="connsiteX13" fmla="*/ 57431 w 106387"/>
                  <a:gd name="connsiteY13" fmla="*/ 7031 h 113083"/>
                  <a:gd name="connsiteX14" fmla="*/ 89174 w 106387"/>
                  <a:gd name="connsiteY14" fmla="*/ 47701 h 113083"/>
                  <a:gd name="connsiteX15" fmla="*/ 22961 w 106387"/>
                  <a:gd name="connsiteY15" fmla="*/ 47701 h 1130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06387" h="113083">
                    <a:moveTo>
                      <a:pt x="99590" y="54149"/>
                    </a:moveTo>
                    <a:cubicBezTo>
                      <a:pt x="104798" y="54149"/>
                      <a:pt x="106533" y="54149"/>
                      <a:pt x="106533" y="48693"/>
                    </a:cubicBezTo>
                    <a:cubicBezTo>
                      <a:pt x="106533" y="26870"/>
                      <a:pt x="94382" y="87"/>
                      <a:pt x="57431" y="87"/>
                    </a:cubicBezTo>
                    <a:cubicBezTo>
                      <a:pt x="24945" y="87"/>
                      <a:pt x="146" y="25878"/>
                      <a:pt x="146" y="56381"/>
                    </a:cubicBezTo>
                    <a:cubicBezTo>
                      <a:pt x="146" y="87876"/>
                      <a:pt x="27673" y="113171"/>
                      <a:pt x="60655" y="113171"/>
                    </a:cubicBezTo>
                    <a:cubicBezTo>
                      <a:pt x="94134" y="113171"/>
                      <a:pt x="106533" y="86388"/>
                      <a:pt x="106533" y="80932"/>
                    </a:cubicBezTo>
                    <a:cubicBezTo>
                      <a:pt x="106533" y="79940"/>
                      <a:pt x="106037" y="77460"/>
                      <a:pt x="102318" y="77460"/>
                    </a:cubicBezTo>
                    <a:cubicBezTo>
                      <a:pt x="99094" y="77460"/>
                      <a:pt x="98598" y="78948"/>
                      <a:pt x="97854" y="81428"/>
                    </a:cubicBezTo>
                    <a:cubicBezTo>
                      <a:pt x="90166" y="101515"/>
                      <a:pt x="71319" y="105235"/>
                      <a:pt x="62391" y="105235"/>
                    </a:cubicBezTo>
                    <a:cubicBezTo>
                      <a:pt x="50736" y="105235"/>
                      <a:pt x="39576" y="100027"/>
                      <a:pt x="32136" y="90604"/>
                    </a:cubicBezTo>
                    <a:cubicBezTo>
                      <a:pt x="22961" y="78948"/>
                      <a:pt x="22713" y="63821"/>
                      <a:pt x="22713" y="54149"/>
                    </a:cubicBezTo>
                    <a:lnTo>
                      <a:pt x="99590" y="54149"/>
                    </a:lnTo>
                    <a:close/>
                    <a:moveTo>
                      <a:pt x="22961" y="47701"/>
                    </a:moveTo>
                    <a:cubicBezTo>
                      <a:pt x="25689" y="12735"/>
                      <a:pt x="48008" y="7031"/>
                      <a:pt x="57431" y="7031"/>
                    </a:cubicBezTo>
                    <a:cubicBezTo>
                      <a:pt x="87934" y="7031"/>
                      <a:pt x="88926" y="41502"/>
                      <a:pt x="89174" y="47701"/>
                    </a:cubicBezTo>
                    <a:lnTo>
                      <a:pt x="22961" y="47701"/>
                    </a:lnTo>
                    <a:close/>
                  </a:path>
                </a:pathLst>
              </a:custGeom>
              <a:solidFill>
                <a:srgbClr val="000000"/>
              </a:solidFill>
              <a:ln w="355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46" name="Free-form: Shape 45">
                <a:extLst>
                  <a:ext uri="{FF2B5EF4-FFF2-40B4-BE49-F238E27FC236}">
                    <a16:creationId xmlns:a16="http://schemas.microsoft.com/office/drawing/2014/main" id="{D5F1FCCA-BBA3-9905-AC5E-9333971CC972}"/>
                  </a:ext>
                </a:extLst>
              </p:cNvPr>
              <p:cNvSpPr/>
              <p:nvPr>
                <p:custDataLst>
                  <p:tags r:id="rId34"/>
                </p:custDataLst>
              </p:nvPr>
            </p:nvSpPr>
            <p:spPr>
              <a:xfrm>
                <a:off x="7857487" y="5469795"/>
                <a:ext cx="167889" cy="174584"/>
              </a:xfrm>
              <a:custGeom>
                <a:avLst/>
                <a:gdLst>
                  <a:gd name="connsiteX0" fmla="*/ 120176 w 167889"/>
                  <a:gd name="connsiteY0" fmla="*/ 76716 h 174584"/>
                  <a:gd name="connsiteX1" fmla="*/ 151423 w 167889"/>
                  <a:gd name="connsiteY1" fmla="*/ 76716 h 174584"/>
                  <a:gd name="connsiteX2" fmla="*/ 151423 w 167889"/>
                  <a:gd name="connsiteY2" fmla="*/ 67789 h 174584"/>
                  <a:gd name="connsiteX3" fmla="*/ 119184 w 167889"/>
                  <a:gd name="connsiteY3" fmla="*/ 67789 h 174584"/>
                  <a:gd name="connsiteX4" fmla="*/ 119184 w 167889"/>
                  <a:gd name="connsiteY4" fmla="*/ 40014 h 174584"/>
                  <a:gd name="connsiteX5" fmla="*/ 143488 w 167889"/>
                  <a:gd name="connsiteY5" fmla="*/ 7031 h 174584"/>
                  <a:gd name="connsiteX6" fmla="*/ 150679 w 167889"/>
                  <a:gd name="connsiteY6" fmla="*/ 8271 h 174584"/>
                  <a:gd name="connsiteX7" fmla="*/ 145223 w 167889"/>
                  <a:gd name="connsiteY7" fmla="*/ 18191 h 174584"/>
                  <a:gd name="connsiteX8" fmla="*/ 156631 w 167889"/>
                  <a:gd name="connsiteY8" fmla="*/ 29598 h 174584"/>
                  <a:gd name="connsiteX9" fmla="*/ 168039 w 167889"/>
                  <a:gd name="connsiteY9" fmla="*/ 18191 h 174584"/>
                  <a:gd name="connsiteX10" fmla="*/ 143736 w 167889"/>
                  <a:gd name="connsiteY10" fmla="*/ 87 h 174584"/>
                  <a:gd name="connsiteX11" fmla="*/ 114969 w 167889"/>
                  <a:gd name="connsiteY11" fmla="*/ 10503 h 174584"/>
                  <a:gd name="connsiteX12" fmla="*/ 82482 w 167889"/>
                  <a:gd name="connsiteY12" fmla="*/ 87 h 174584"/>
                  <a:gd name="connsiteX13" fmla="*/ 21476 w 167889"/>
                  <a:gd name="connsiteY13" fmla="*/ 40510 h 174584"/>
                  <a:gd name="connsiteX14" fmla="*/ 21476 w 167889"/>
                  <a:gd name="connsiteY14" fmla="*/ 67789 h 174584"/>
                  <a:gd name="connsiteX15" fmla="*/ 149 w 167889"/>
                  <a:gd name="connsiteY15" fmla="*/ 67789 h 174584"/>
                  <a:gd name="connsiteX16" fmla="*/ 149 w 167889"/>
                  <a:gd name="connsiteY16" fmla="*/ 76716 h 174584"/>
                  <a:gd name="connsiteX17" fmla="*/ 21476 w 167889"/>
                  <a:gd name="connsiteY17" fmla="*/ 76716 h 174584"/>
                  <a:gd name="connsiteX18" fmla="*/ 21476 w 167889"/>
                  <a:gd name="connsiteY18" fmla="*/ 155081 h 174584"/>
                  <a:gd name="connsiteX19" fmla="*/ 2877 w 167889"/>
                  <a:gd name="connsiteY19" fmla="*/ 165745 h 174584"/>
                  <a:gd name="connsiteX20" fmla="*/ 2877 w 167889"/>
                  <a:gd name="connsiteY20" fmla="*/ 174672 h 174584"/>
                  <a:gd name="connsiteX21" fmla="*/ 30652 w 167889"/>
                  <a:gd name="connsiteY21" fmla="*/ 173680 h 174584"/>
                  <a:gd name="connsiteX22" fmla="*/ 58675 w 167889"/>
                  <a:gd name="connsiteY22" fmla="*/ 174672 h 174584"/>
                  <a:gd name="connsiteX23" fmla="*/ 58675 w 167889"/>
                  <a:gd name="connsiteY23" fmla="*/ 165745 h 174584"/>
                  <a:gd name="connsiteX24" fmla="*/ 40076 w 167889"/>
                  <a:gd name="connsiteY24" fmla="*/ 155081 h 174584"/>
                  <a:gd name="connsiteX25" fmla="*/ 40076 w 167889"/>
                  <a:gd name="connsiteY25" fmla="*/ 76716 h 174584"/>
                  <a:gd name="connsiteX26" fmla="*/ 101577 w 167889"/>
                  <a:gd name="connsiteY26" fmla="*/ 76716 h 174584"/>
                  <a:gd name="connsiteX27" fmla="*/ 101577 w 167889"/>
                  <a:gd name="connsiteY27" fmla="*/ 155081 h 174584"/>
                  <a:gd name="connsiteX28" fmla="*/ 82978 w 167889"/>
                  <a:gd name="connsiteY28" fmla="*/ 165745 h 174584"/>
                  <a:gd name="connsiteX29" fmla="*/ 82978 w 167889"/>
                  <a:gd name="connsiteY29" fmla="*/ 174672 h 174584"/>
                  <a:gd name="connsiteX30" fmla="*/ 111249 w 167889"/>
                  <a:gd name="connsiteY30" fmla="*/ 173680 h 174584"/>
                  <a:gd name="connsiteX31" fmla="*/ 143488 w 167889"/>
                  <a:gd name="connsiteY31" fmla="*/ 174672 h 174584"/>
                  <a:gd name="connsiteX32" fmla="*/ 143488 w 167889"/>
                  <a:gd name="connsiteY32" fmla="*/ 165745 h 174584"/>
                  <a:gd name="connsiteX33" fmla="*/ 138528 w 167889"/>
                  <a:gd name="connsiteY33" fmla="*/ 165745 h 174584"/>
                  <a:gd name="connsiteX34" fmla="*/ 120176 w 167889"/>
                  <a:gd name="connsiteY34" fmla="*/ 154585 h 174584"/>
                  <a:gd name="connsiteX35" fmla="*/ 120176 w 167889"/>
                  <a:gd name="connsiteY35" fmla="*/ 76716 h 174584"/>
                  <a:gd name="connsiteX36" fmla="*/ 39084 w 167889"/>
                  <a:gd name="connsiteY36" fmla="*/ 67789 h 174584"/>
                  <a:gd name="connsiteX37" fmla="*/ 39084 w 167889"/>
                  <a:gd name="connsiteY37" fmla="*/ 40758 h 174584"/>
                  <a:gd name="connsiteX38" fmla="*/ 81738 w 167889"/>
                  <a:gd name="connsiteY38" fmla="*/ 7031 h 174584"/>
                  <a:gd name="connsiteX39" fmla="*/ 102817 w 167889"/>
                  <a:gd name="connsiteY39" fmla="*/ 10999 h 174584"/>
                  <a:gd name="connsiteX40" fmla="*/ 95873 w 167889"/>
                  <a:gd name="connsiteY40" fmla="*/ 21662 h 174584"/>
                  <a:gd name="connsiteX41" fmla="*/ 102073 w 167889"/>
                  <a:gd name="connsiteY41" fmla="*/ 31830 h 174584"/>
                  <a:gd name="connsiteX42" fmla="*/ 101577 w 167889"/>
                  <a:gd name="connsiteY42" fmla="*/ 40014 h 174584"/>
                  <a:gd name="connsiteX43" fmla="*/ 101577 w 167889"/>
                  <a:gd name="connsiteY43" fmla="*/ 67789 h 174584"/>
                  <a:gd name="connsiteX44" fmla="*/ 39084 w 167889"/>
                  <a:gd name="connsiteY44" fmla="*/ 67789 h 1745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167889" h="174584">
                    <a:moveTo>
                      <a:pt x="120176" y="76716"/>
                    </a:moveTo>
                    <a:lnTo>
                      <a:pt x="151423" y="76716"/>
                    </a:lnTo>
                    <a:lnTo>
                      <a:pt x="151423" y="67789"/>
                    </a:lnTo>
                    <a:lnTo>
                      <a:pt x="119184" y="67789"/>
                    </a:lnTo>
                    <a:lnTo>
                      <a:pt x="119184" y="40014"/>
                    </a:lnTo>
                    <a:cubicBezTo>
                      <a:pt x="119184" y="17695"/>
                      <a:pt x="132328" y="7031"/>
                      <a:pt x="143488" y="7031"/>
                    </a:cubicBezTo>
                    <a:cubicBezTo>
                      <a:pt x="145719" y="7031"/>
                      <a:pt x="148199" y="7527"/>
                      <a:pt x="150679" y="8271"/>
                    </a:cubicBezTo>
                    <a:cubicBezTo>
                      <a:pt x="147207" y="10255"/>
                      <a:pt x="145223" y="14223"/>
                      <a:pt x="145223" y="18191"/>
                    </a:cubicBezTo>
                    <a:cubicBezTo>
                      <a:pt x="145223" y="24886"/>
                      <a:pt x="149935" y="29598"/>
                      <a:pt x="156631" y="29598"/>
                    </a:cubicBezTo>
                    <a:cubicBezTo>
                      <a:pt x="163327" y="29598"/>
                      <a:pt x="168039" y="24886"/>
                      <a:pt x="168039" y="18191"/>
                    </a:cubicBezTo>
                    <a:cubicBezTo>
                      <a:pt x="168039" y="7527"/>
                      <a:pt x="157375" y="87"/>
                      <a:pt x="143736" y="87"/>
                    </a:cubicBezTo>
                    <a:cubicBezTo>
                      <a:pt x="134808" y="87"/>
                      <a:pt x="123896" y="2815"/>
                      <a:pt x="114969" y="10503"/>
                    </a:cubicBezTo>
                    <a:cubicBezTo>
                      <a:pt x="106785" y="1575"/>
                      <a:pt x="92154" y="87"/>
                      <a:pt x="82482" y="87"/>
                    </a:cubicBezTo>
                    <a:cubicBezTo>
                      <a:pt x="55451" y="87"/>
                      <a:pt x="21476" y="12487"/>
                      <a:pt x="21476" y="40510"/>
                    </a:cubicBezTo>
                    <a:lnTo>
                      <a:pt x="21476" y="67789"/>
                    </a:lnTo>
                    <a:lnTo>
                      <a:pt x="149" y="67789"/>
                    </a:lnTo>
                    <a:lnTo>
                      <a:pt x="149" y="76716"/>
                    </a:lnTo>
                    <a:lnTo>
                      <a:pt x="21476" y="76716"/>
                    </a:lnTo>
                    <a:lnTo>
                      <a:pt x="21476" y="155081"/>
                    </a:lnTo>
                    <a:cubicBezTo>
                      <a:pt x="21476" y="165745"/>
                      <a:pt x="18997" y="165745"/>
                      <a:pt x="2877" y="165745"/>
                    </a:cubicBezTo>
                    <a:lnTo>
                      <a:pt x="2877" y="174672"/>
                    </a:lnTo>
                    <a:cubicBezTo>
                      <a:pt x="3373" y="174672"/>
                      <a:pt x="20732" y="173680"/>
                      <a:pt x="30652" y="173680"/>
                    </a:cubicBezTo>
                    <a:cubicBezTo>
                      <a:pt x="40076" y="173680"/>
                      <a:pt x="49251" y="173928"/>
                      <a:pt x="58675" y="174672"/>
                    </a:cubicBezTo>
                    <a:lnTo>
                      <a:pt x="58675" y="165745"/>
                    </a:lnTo>
                    <a:cubicBezTo>
                      <a:pt x="42556" y="165745"/>
                      <a:pt x="40076" y="165745"/>
                      <a:pt x="40076" y="155081"/>
                    </a:cubicBezTo>
                    <a:lnTo>
                      <a:pt x="40076" y="76716"/>
                    </a:lnTo>
                    <a:lnTo>
                      <a:pt x="101577" y="76716"/>
                    </a:lnTo>
                    <a:lnTo>
                      <a:pt x="101577" y="155081"/>
                    </a:lnTo>
                    <a:cubicBezTo>
                      <a:pt x="101577" y="165745"/>
                      <a:pt x="99097" y="165745"/>
                      <a:pt x="82978" y="165745"/>
                    </a:cubicBezTo>
                    <a:lnTo>
                      <a:pt x="82978" y="174672"/>
                    </a:lnTo>
                    <a:cubicBezTo>
                      <a:pt x="84218" y="174672"/>
                      <a:pt x="101081" y="173680"/>
                      <a:pt x="111249" y="173680"/>
                    </a:cubicBezTo>
                    <a:cubicBezTo>
                      <a:pt x="121912" y="173680"/>
                      <a:pt x="132824" y="174176"/>
                      <a:pt x="143488" y="174672"/>
                    </a:cubicBezTo>
                    <a:lnTo>
                      <a:pt x="143488" y="165745"/>
                    </a:lnTo>
                    <a:lnTo>
                      <a:pt x="138528" y="165745"/>
                    </a:lnTo>
                    <a:cubicBezTo>
                      <a:pt x="120176" y="165745"/>
                      <a:pt x="120176" y="163017"/>
                      <a:pt x="120176" y="154585"/>
                    </a:cubicBezTo>
                    <a:lnTo>
                      <a:pt x="120176" y="76716"/>
                    </a:lnTo>
                    <a:close/>
                    <a:moveTo>
                      <a:pt x="39084" y="67789"/>
                    </a:moveTo>
                    <a:lnTo>
                      <a:pt x="39084" y="40758"/>
                    </a:lnTo>
                    <a:cubicBezTo>
                      <a:pt x="39084" y="16703"/>
                      <a:pt x="63387" y="7031"/>
                      <a:pt x="81738" y="7031"/>
                    </a:cubicBezTo>
                    <a:cubicBezTo>
                      <a:pt x="83970" y="7031"/>
                      <a:pt x="94633" y="7031"/>
                      <a:pt x="102817" y="10999"/>
                    </a:cubicBezTo>
                    <a:cubicBezTo>
                      <a:pt x="100089" y="11991"/>
                      <a:pt x="95873" y="15215"/>
                      <a:pt x="95873" y="21662"/>
                    </a:cubicBezTo>
                    <a:cubicBezTo>
                      <a:pt x="95873" y="25134"/>
                      <a:pt x="97113" y="29350"/>
                      <a:pt x="102073" y="31830"/>
                    </a:cubicBezTo>
                    <a:cubicBezTo>
                      <a:pt x="101577" y="34310"/>
                      <a:pt x="101577" y="37534"/>
                      <a:pt x="101577" y="40014"/>
                    </a:cubicBezTo>
                    <a:lnTo>
                      <a:pt x="101577" y="67789"/>
                    </a:lnTo>
                    <a:lnTo>
                      <a:pt x="39084" y="67789"/>
                    </a:lnTo>
                    <a:close/>
                  </a:path>
                </a:pathLst>
              </a:custGeom>
              <a:solidFill>
                <a:srgbClr val="000000"/>
              </a:solidFill>
              <a:ln w="355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47" name="Free-form: Shape 46">
                <a:extLst>
                  <a:ext uri="{FF2B5EF4-FFF2-40B4-BE49-F238E27FC236}">
                    <a16:creationId xmlns:a16="http://schemas.microsoft.com/office/drawing/2014/main" id="{0A5B65D3-E79C-10A2-2AB2-853B200362ED}"/>
                  </a:ext>
                </a:extLst>
              </p:cNvPr>
              <p:cNvSpPr/>
              <p:nvPr>
                <p:custDataLst>
                  <p:tags r:id="rId35"/>
                </p:custDataLst>
              </p:nvPr>
            </p:nvSpPr>
            <p:spPr>
              <a:xfrm>
                <a:off x="8088688" y="5325536"/>
                <a:ext cx="82190" cy="354271"/>
              </a:xfrm>
              <a:custGeom>
                <a:avLst/>
                <a:gdLst>
                  <a:gd name="connsiteX0" fmla="*/ 82346 w 82190"/>
                  <a:gd name="connsiteY0" fmla="*/ 350815 h 354271"/>
                  <a:gd name="connsiteX1" fmla="*/ 76323 w 82190"/>
                  <a:gd name="connsiteY1" fmla="*/ 343021 h 354271"/>
                  <a:gd name="connsiteX2" fmla="*/ 20703 w 82190"/>
                  <a:gd name="connsiteY2" fmla="*/ 177222 h 354271"/>
                  <a:gd name="connsiteX3" fmla="*/ 77741 w 82190"/>
                  <a:gd name="connsiteY3" fmla="*/ 9651 h 354271"/>
                  <a:gd name="connsiteX4" fmla="*/ 82346 w 82190"/>
                  <a:gd name="connsiteY4" fmla="*/ 3629 h 354271"/>
                  <a:gd name="connsiteX5" fmla="*/ 78803 w 82190"/>
                  <a:gd name="connsiteY5" fmla="*/ 86 h 354271"/>
                  <a:gd name="connsiteX6" fmla="*/ 22474 w 82190"/>
                  <a:gd name="connsiteY6" fmla="*/ 69169 h 354271"/>
                  <a:gd name="connsiteX7" fmla="*/ 155 w 82190"/>
                  <a:gd name="connsiteY7" fmla="*/ 177222 h 354271"/>
                  <a:gd name="connsiteX8" fmla="*/ 23537 w 82190"/>
                  <a:gd name="connsiteY8" fmla="*/ 287754 h 354271"/>
                  <a:gd name="connsiteX9" fmla="*/ 78803 w 82190"/>
                  <a:gd name="connsiteY9" fmla="*/ 354357 h 354271"/>
                  <a:gd name="connsiteX10" fmla="*/ 82346 w 82190"/>
                  <a:gd name="connsiteY10" fmla="*/ 350815 h 3542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2190" h="354271">
                    <a:moveTo>
                      <a:pt x="82346" y="350815"/>
                    </a:moveTo>
                    <a:cubicBezTo>
                      <a:pt x="82346" y="349752"/>
                      <a:pt x="82346" y="349043"/>
                      <a:pt x="76323" y="343021"/>
                    </a:cubicBezTo>
                    <a:cubicBezTo>
                      <a:pt x="32039" y="298382"/>
                      <a:pt x="20703" y="231425"/>
                      <a:pt x="20703" y="177222"/>
                    </a:cubicBezTo>
                    <a:cubicBezTo>
                      <a:pt x="20703" y="115578"/>
                      <a:pt x="34165" y="53935"/>
                      <a:pt x="77741" y="9651"/>
                    </a:cubicBezTo>
                    <a:cubicBezTo>
                      <a:pt x="82346" y="5400"/>
                      <a:pt x="82346" y="4691"/>
                      <a:pt x="82346" y="3629"/>
                    </a:cubicBezTo>
                    <a:cubicBezTo>
                      <a:pt x="82346" y="1149"/>
                      <a:pt x="80929" y="86"/>
                      <a:pt x="78803" y="86"/>
                    </a:cubicBezTo>
                    <a:cubicBezTo>
                      <a:pt x="75261" y="86"/>
                      <a:pt x="43376" y="24176"/>
                      <a:pt x="22474" y="69169"/>
                    </a:cubicBezTo>
                    <a:cubicBezTo>
                      <a:pt x="4406" y="108139"/>
                      <a:pt x="155" y="147463"/>
                      <a:pt x="155" y="177222"/>
                    </a:cubicBezTo>
                    <a:cubicBezTo>
                      <a:pt x="155" y="204855"/>
                      <a:pt x="4052" y="247722"/>
                      <a:pt x="23537" y="287754"/>
                    </a:cubicBezTo>
                    <a:cubicBezTo>
                      <a:pt x="44793" y="331330"/>
                      <a:pt x="75261" y="354357"/>
                      <a:pt x="78803" y="354357"/>
                    </a:cubicBezTo>
                    <a:cubicBezTo>
                      <a:pt x="80929" y="354357"/>
                      <a:pt x="82346" y="353294"/>
                      <a:pt x="82346" y="350815"/>
                    </a:cubicBezTo>
                    <a:close/>
                  </a:path>
                </a:pathLst>
              </a:custGeom>
              <a:solidFill>
                <a:srgbClr val="000000"/>
              </a:solidFill>
              <a:ln w="355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48" name="Free-form: Shape 47">
                <a:extLst>
                  <a:ext uri="{FF2B5EF4-FFF2-40B4-BE49-F238E27FC236}">
                    <a16:creationId xmlns:a16="http://schemas.microsoft.com/office/drawing/2014/main" id="{B9F69866-AB60-4B7E-329C-4633B4B4D192}"/>
                  </a:ext>
                </a:extLst>
              </p:cNvPr>
              <p:cNvSpPr/>
              <p:nvPr>
                <p:custDataLst>
                  <p:tags r:id="rId36"/>
                </p:custDataLst>
              </p:nvPr>
            </p:nvSpPr>
            <p:spPr>
              <a:xfrm>
                <a:off x="8211227" y="5341478"/>
                <a:ext cx="235590" cy="257555"/>
              </a:xfrm>
              <a:custGeom>
                <a:avLst/>
                <a:gdLst>
                  <a:gd name="connsiteX0" fmla="*/ 235749 w 235590"/>
                  <a:gd name="connsiteY0" fmla="*/ 129749 h 257555"/>
                  <a:gd name="connsiteX1" fmla="*/ 117777 w 235590"/>
                  <a:gd name="connsiteY1" fmla="*/ 86 h 257555"/>
                  <a:gd name="connsiteX2" fmla="*/ 159 w 235590"/>
                  <a:gd name="connsiteY2" fmla="*/ 129749 h 257555"/>
                  <a:gd name="connsiteX3" fmla="*/ 117777 w 235590"/>
                  <a:gd name="connsiteY3" fmla="*/ 257641 h 257555"/>
                  <a:gd name="connsiteX4" fmla="*/ 235749 w 235590"/>
                  <a:gd name="connsiteY4" fmla="*/ 129749 h 257555"/>
                  <a:gd name="connsiteX5" fmla="*/ 118131 w 235590"/>
                  <a:gd name="connsiteY5" fmla="*/ 249493 h 257555"/>
                  <a:gd name="connsiteX6" fmla="*/ 34523 w 235590"/>
                  <a:gd name="connsiteY6" fmla="*/ 129749 h 257555"/>
                  <a:gd name="connsiteX7" fmla="*/ 117777 w 235590"/>
                  <a:gd name="connsiteY7" fmla="*/ 7880 h 257555"/>
                  <a:gd name="connsiteX8" fmla="*/ 201385 w 235590"/>
                  <a:gd name="connsiteY8" fmla="*/ 129749 h 257555"/>
                  <a:gd name="connsiteX9" fmla="*/ 118131 w 235590"/>
                  <a:gd name="connsiteY9" fmla="*/ 249493 h 257555"/>
                  <a:gd name="connsiteX10" fmla="*/ 181192 w 235590"/>
                  <a:gd name="connsiteY10" fmla="*/ 103179 h 257555"/>
                  <a:gd name="connsiteX11" fmla="*/ 172335 w 235590"/>
                  <a:gd name="connsiteY11" fmla="*/ 103179 h 257555"/>
                  <a:gd name="connsiteX12" fmla="*/ 172335 w 235590"/>
                  <a:gd name="connsiteY12" fmla="*/ 115224 h 257555"/>
                  <a:gd name="connsiteX13" fmla="*/ 63573 w 235590"/>
                  <a:gd name="connsiteY13" fmla="*/ 115224 h 257555"/>
                  <a:gd name="connsiteX14" fmla="*/ 63573 w 235590"/>
                  <a:gd name="connsiteY14" fmla="*/ 103179 h 257555"/>
                  <a:gd name="connsiteX15" fmla="*/ 54717 w 235590"/>
                  <a:gd name="connsiteY15" fmla="*/ 103179 h 257555"/>
                  <a:gd name="connsiteX16" fmla="*/ 54717 w 235590"/>
                  <a:gd name="connsiteY16" fmla="*/ 154194 h 257555"/>
                  <a:gd name="connsiteX17" fmla="*/ 63573 w 235590"/>
                  <a:gd name="connsiteY17" fmla="*/ 154194 h 257555"/>
                  <a:gd name="connsiteX18" fmla="*/ 63573 w 235590"/>
                  <a:gd name="connsiteY18" fmla="*/ 142149 h 257555"/>
                  <a:gd name="connsiteX19" fmla="*/ 172335 w 235590"/>
                  <a:gd name="connsiteY19" fmla="*/ 142149 h 257555"/>
                  <a:gd name="connsiteX20" fmla="*/ 172335 w 235590"/>
                  <a:gd name="connsiteY20" fmla="*/ 154194 h 257555"/>
                  <a:gd name="connsiteX21" fmla="*/ 181192 w 235590"/>
                  <a:gd name="connsiteY21" fmla="*/ 154194 h 257555"/>
                  <a:gd name="connsiteX22" fmla="*/ 181192 w 235590"/>
                  <a:gd name="connsiteY22" fmla="*/ 103179 h 2575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35590" h="257555">
                    <a:moveTo>
                      <a:pt x="235749" y="129749"/>
                    </a:moveTo>
                    <a:cubicBezTo>
                      <a:pt x="235749" y="57478"/>
                      <a:pt x="182254" y="86"/>
                      <a:pt x="117777" y="86"/>
                    </a:cubicBezTo>
                    <a:cubicBezTo>
                      <a:pt x="54362" y="86"/>
                      <a:pt x="159" y="56769"/>
                      <a:pt x="159" y="129749"/>
                    </a:cubicBezTo>
                    <a:cubicBezTo>
                      <a:pt x="159" y="202375"/>
                      <a:pt x="54717" y="257641"/>
                      <a:pt x="117777" y="257641"/>
                    </a:cubicBezTo>
                    <a:cubicBezTo>
                      <a:pt x="182254" y="257641"/>
                      <a:pt x="235749" y="201312"/>
                      <a:pt x="235749" y="129749"/>
                    </a:cubicBezTo>
                    <a:close/>
                    <a:moveTo>
                      <a:pt x="118131" y="249493"/>
                    </a:moveTo>
                    <a:cubicBezTo>
                      <a:pt x="83058" y="249493"/>
                      <a:pt x="34523" y="219026"/>
                      <a:pt x="34523" y="129749"/>
                    </a:cubicBezTo>
                    <a:cubicBezTo>
                      <a:pt x="34523" y="38701"/>
                      <a:pt x="83767" y="7880"/>
                      <a:pt x="117777" y="7880"/>
                    </a:cubicBezTo>
                    <a:cubicBezTo>
                      <a:pt x="153558" y="7880"/>
                      <a:pt x="201385" y="40118"/>
                      <a:pt x="201385" y="129749"/>
                    </a:cubicBezTo>
                    <a:cubicBezTo>
                      <a:pt x="201385" y="220088"/>
                      <a:pt x="151433" y="249493"/>
                      <a:pt x="118131" y="249493"/>
                    </a:cubicBezTo>
                    <a:close/>
                    <a:moveTo>
                      <a:pt x="181192" y="103179"/>
                    </a:moveTo>
                    <a:lnTo>
                      <a:pt x="172335" y="103179"/>
                    </a:lnTo>
                    <a:lnTo>
                      <a:pt x="172335" y="115224"/>
                    </a:lnTo>
                    <a:lnTo>
                      <a:pt x="63573" y="115224"/>
                    </a:lnTo>
                    <a:lnTo>
                      <a:pt x="63573" y="103179"/>
                    </a:lnTo>
                    <a:lnTo>
                      <a:pt x="54717" y="103179"/>
                    </a:lnTo>
                    <a:lnTo>
                      <a:pt x="54717" y="154194"/>
                    </a:lnTo>
                    <a:lnTo>
                      <a:pt x="63573" y="154194"/>
                    </a:lnTo>
                    <a:lnTo>
                      <a:pt x="63573" y="142149"/>
                    </a:lnTo>
                    <a:lnTo>
                      <a:pt x="172335" y="142149"/>
                    </a:lnTo>
                    <a:lnTo>
                      <a:pt x="172335" y="154194"/>
                    </a:lnTo>
                    <a:lnTo>
                      <a:pt x="181192" y="154194"/>
                    </a:lnTo>
                    <a:lnTo>
                      <a:pt x="181192" y="103179"/>
                    </a:lnTo>
                    <a:close/>
                  </a:path>
                </a:pathLst>
              </a:custGeom>
              <a:solidFill>
                <a:srgbClr val="000000"/>
              </a:solidFill>
              <a:ln w="355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49" name="Free-form: Shape 48">
                <a:extLst>
                  <a:ext uri="{FF2B5EF4-FFF2-40B4-BE49-F238E27FC236}">
                    <a16:creationId xmlns:a16="http://schemas.microsoft.com/office/drawing/2014/main" id="{A49F293B-B2DA-72B0-B25B-459E0DE17367}"/>
                  </a:ext>
                </a:extLst>
              </p:cNvPr>
              <p:cNvSpPr/>
              <p:nvPr>
                <p:custDataLst>
                  <p:tags r:id="rId37"/>
                </p:custDataLst>
              </p:nvPr>
            </p:nvSpPr>
            <p:spPr>
              <a:xfrm>
                <a:off x="8497401" y="5553687"/>
                <a:ext cx="41449" cy="105927"/>
              </a:xfrm>
              <a:custGeom>
                <a:avLst/>
                <a:gdLst>
                  <a:gd name="connsiteX0" fmla="*/ 41616 w 41449"/>
                  <a:gd name="connsiteY0" fmla="*/ 37284 h 105927"/>
                  <a:gd name="connsiteX1" fmla="*/ 18943 w 41449"/>
                  <a:gd name="connsiteY1" fmla="*/ 86 h 105927"/>
                  <a:gd name="connsiteX2" fmla="*/ 167 w 41449"/>
                  <a:gd name="connsiteY2" fmla="*/ 18862 h 105927"/>
                  <a:gd name="connsiteX3" fmla="*/ 18943 w 41449"/>
                  <a:gd name="connsiteY3" fmla="*/ 37639 h 105927"/>
                  <a:gd name="connsiteX4" fmla="*/ 31343 w 41449"/>
                  <a:gd name="connsiteY4" fmla="*/ 33033 h 105927"/>
                  <a:gd name="connsiteX5" fmla="*/ 33114 w 41449"/>
                  <a:gd name="connsiteY5" fmla="*/ 31970 h 105927"/>
                  <a:gd name="connsiteX6" fmla="*/ 33822 w 41449"/>
                  <a:gd name="connsiteY6" fmla="*/ 37284 h 105927"/>
                  <a:gd name="connsiteX7" fmla="*/ 9732 w 41449"/>
                  <a:gd name="connsiteY7" fmla="*/ 96448 h 105927"/>
                  <a:gd name="connsiteX8" fmla="*/ 5835 w 41449"/>
                  <a:gd name="connsiteY8" fmla="*/ 102116 h 105927"/>
                  <a:gd name="connsiteX9" fmla="*/ 9378 w 41449"/>
                  <a:gd name="connsiteY9" fmla="*/ 106013 h 105927"/>
                  <a:gd name="connsiteX10" fmla="*/ 41616 w 41449"/>
                  <a:gd name="connsiteY10" fmla="*/ 37284 h 1059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1449" h="105927">
                    <a:moveTo>
                      <a:pt x="41616" y="37284"/>
                    </a:moveTo>
                    <a:cubicBezTo>
                      <a:pt x="41616" y="13902"/>
                      <a:pt x="32760" y="86"/>
                      <a:pt x="18943" y="86"/>
                    </a:cubicBezTo>
                    <a:cubicBezTo>
                      <a:pt x="7252" y="86"/>
                      <a:pt x="167" y="8943"/>
                      <a:pt x="167" y="18862"/>
                    </a:cubicBezTo>
                    <a:cubicBezTo>
                      <a:pt x="167" y="28428"/>
                      <a:pt x="7252" y="37639"/>
                      <a:pt x="18943" y="37639"/>
                    </a:cubicBezTo>
                    <a:cubicBezTo>
                      <a:pt x="23194" y="37639"/>
                      <a:pt x="27800" y="36221"/>
                      <a:pt x="31343" y="33033"/>
                    </a:cubicBezTo>
                    <a:cubicBezTo>
                      <a:pt x="32405" y="32325"/>
                      <a:pt x="32760" y="31970"/>
                      <a:pt x="33114" y="31970"/>
                    </a:cubicBezTo>
                    <a:cubicBezTo>
                      <a:pt x="33468" y="31970"/>
                      <a:pt x="33822" y="32325"/>
                      <a:pt x="33822" y="37284"/>
                    </a:cubicBezTo>
                    <a:cubicBezTo>
                      <a:pt x="33822" y="63500"/>
                      <a:pt x="21423" y="84757"/>
                      <a:pt x="9732" y="96448"/>
                    </a:cubicBezTo>
                    <a:cubicBezTo>
                      <a:pt x="5835" y="100345"/>
                      <a:pt x="5835" y="101053"/>
                      <a:pt x="5835" y="102116"/>
                    </a:cubicBezTo>
                    <a:cubicBezTo>
                      <a:pt x="5835" y="104596"/>
                      <a:pt x="7606" y="106013"/>
                      <a:pt x="9378" y="106013"/>
                    </a:cubicBezTo>
                    <a:cubicBezTo>
                      <a:pt x="13275" y="106013"/>
                      <a:pt x="41616" y="78734"/>
                      <a:pt x="41616" y="372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355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50" name="Free-form: Shape 49">
                <a:extLst>
                  <a:ext uri="{FF2B5EF4-FFF2-40B4-BE49-F238E27FC236}">
                    <a16:creationId xmlns:a16="http://schemas.microsoft.com/office/drawing/2014/main" id="{C19AA0A3-9D43-211E-1067-A267783B2AC7}"/>
                  </a:ext>
                </a:extLst>
              </p:cNvPr>
              <p:cNvSpPr/>
              <p:nvPr>
                <p:custDataLst>
                  <p:tags r:id="rId38"/>
                </p:custDataLst>
              </p:nvPr>
            </p:nvSpPr>
            <p:spPr>
              <a:xfrm>
                <a:off x="8641746" y="5345375"/>
                <a:ext cx="185638" cy="318490"/>
              </a:xfrm>
              <a:custGeom>
                <a:avLst/>
                <a:gdLst>
                  <a:gd name="connsiteX0" fmla="*/ 137628 w 185638"/>
                  <a:gd name="connsiteY0" fmla="*/ 8588 h 318490"/>
                  <a:gd name="connsiteX1" fmla="*/ 138691 w 185638"/>
                  <a:gd name="connsiteY1" fmla="*/ 3629 h 318490"/>
                  <a:gd name="connsiteX2" fmla="*/ 134440 w 185638"/>
                  <a:gd name="connsiteY2" fmla="*/ 86 h 318490"/>
                  <a:gd name="connsiteX3" fmla="*/ 129126 w 185638"/>
                  <a:gd name="connsiteY3" fmla="*/ 7171 h 318490"/>
                  <a:gd name="connsiteX4" fmla="*/ 108578 w 185638"/>
                  <a:gd name="connsiteY4" fmla="*/ 89008 h 318490"/>
                  <a:gd name="connsiteX5" fmla="*/ 171 w 185638"/>
                  <a:gd name="connsiteY5" fmla="*/ 186078 h 318490"/>
                  <a:gd name="connsiteX6" fmla="*/ 68191 w 185638"/>
                  <a:gd name="connsiteY6" fmla="*/ 250201 h 318490"/>
                  <a:gd name="connsiteX7" fmla="*/ 60043 w 185638"/>
                  <a:gd name="connsiteY7" fmla="*/ 283503 h 318490"/>
                  <a:gd name="connsiteX8" fmla="*/ 52249 w 185638"/>
                  <a:gd name="connsiteY8" fmla="*/ 314679 h 318490"/>
                  <a:gd name="connsiteX9" fmla="*/ 56500 w 185638"/>
                  <a:gd name="connsiteY9" fmla="*/ 318576 h 318490"/>
                  <a:gd name="connsiteX10" fmla="*/ 60043 w 185638"/>
                  <a:gd name="connsiteY10" fmla="*/ 317159 h 318490"/>
                  <a:gd name="connsiteX11" fmla="*/ 63940 w 185638"/>
                  <a:gd name="connsiteY11" fmla="*/ 302988 h 318490"/>
                  <a:gd name="connsiteX12" fmla="*/ 77402 w 185638"/>
                  <a:gd name="connsiteY12" fmla="*/ 250201 h 318490"/>
                  <a:gd name="connsiteX13" fmla="*/ 185809 w 185638"/>
                  <a:gd name="connsiteY13" fmla="*/ 153131 h 318490"/>
                  <a:gd name="connsiteX14" fmla="*/ 117789 w 185638"/>
                  <a:gd name="connsiteY14" fmla="*/ 89008 h 318490"/>
                  <a:gd name="connsiteX15" fmla="*/ 137628 w 185638"/>
                  <a:gd name="connsiteY15" fmla="*/ 8588 h 318490"/>
                  <a:gd name="connsiteX16" fmla="*/ 69963 w 185638"/>
                  <a:gd name="connsiteY16" fmla="*/ 242408 h 318490"/>
                  <a:gd name="connsiteX17" fmla="*/ 23199 w 185638"/>
                  <a:gd name="connsiteY17" fmla="*/ 193518 h 318490"/>
                  <a:gd name="connsiteX18" fmla="*/ 106453 w 185638"/>
                  <a:gd name="connsiteY18" fmla="*/ 96802 h 318490"/>
                  <a:gd name="connsiteX19" fmla="*/ 69963 w 185638"/>
                  <a:gd name="connsiteY19" fmla="*/ 242408 h 318490"/>
                  <a:gd name="connsiteX20" fmla="*/ 115664 w 185638"/>
                  <a:gd name="connsiteY20" fmla="*/ 96802 h 318490"/>
                  <a:gd name="connsiteX21" fmla="*/ 162782 w 185638"/>
                  <a:gd name="connsiteY21" fmla="*/ 145691 h 318490"/>
                  <a:gd name="connsiteX22" fmla="*/ 79174 w 185638"/>
                  <a:gd name="connsiteY22" fmla="*/ 242408 h 318490"/>
                  <a:gd name="connsiteX23" fmla="*/ 115664 w 185638"/>
                  <a:gd name="connsiteY23" fmla="*/ 96802 h 3184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85638" h="318490">
                    <a:moveTo>
                      <a:pt x="137628" y="8588"/>
                    </a:moveTo>
                    <a:cubicBezTo>
                      <a:pt x="137628" y="7880"/>
                      <a:pt x="138691" y="3983"/>
                      <a:pt x="138691" y="3629"/>
                    </a:cubicBezTo>
                    <a:cubicBezTo>
                      <a:pt x="138691" y="3274"/>
                      <a:pt x="138691" y="86"/>
                      <a:pt x="134440" y="86"/>
                    </a:cubicBezTo>
                    <a:cubicBezTo>
                      <a:pt x="130897" y="86"/>
                      <a:pt x="130543" y="1149"/>
                      <a:pt x="129126" y="7171"/>
                    </a:cubicBezTo>
                    <a:lnTo>
                      <a:pt x="108578" y="89008"/>
                    </a:lnTo>
                    <a:cubicBezTo>
                      <a:pt x="52249" y="90779"/>
                      <a:pt x="171" y="137897"/>
                      <a:pt x="171" y="186078"/>
                    </a:cubicBezTo>
                    <a:cubicBezTo>
                      <a:pt x="171" y="219734"/>
                      <a:pt x="24970" y="247722"/>
                      <a:pt x="68191" y="250201"/>
                    </a:cubicBezTo>
                    <a:cubicBezTo>
                      <a:pt x="65357" y="261184"/>
                      <a:pt x="62877" y="272521"/>
                      <a:pt x="60043" y="283503"/>
                    </a:cubicBezTo>
                    <a:cubicBezTo>
                      <a:pt x="55792" y="300154"/>
                      <a:pt x="52249" y="313616"/>
                      <a:pt x="52249" y="314679"/>
                    </a:cubicBezTo>
                    <a:cubicBezTo>
                      <a:pt x="52249" y="318222"/>
                      <a:pt x="54729" y="318576"/>
                      <a:pt x="56500" y="318576"/>
                    </a:cubicBezTo>
                    <a:cubicBezTo>
                      <a:pt x="58272" y="318576"/>
                      <a:pt x="58980" y="318222"/>
                      <a:pt x="60043" y="317159"/>
                    </a:cubicBezTo>
                    <a:cubicBezTo>
                      <a:pt x="60752" y="316450"/>
                      <a:pt x="62877" y="307948"/>
                      <a:pt x="63940" y="302988"/>
                    </a:cubicBezTo>
                    <a:lnTo>
                      <a:pt x="77402" y="250201"/>
                    </a:lnTo>
                    <a:cubicBezTo>
                      <a:pt x="134440" y="248430"/>
                      <a:pt x="185809" y="200603"/>
                      <a:pt x="185809" y="153131"/>
                    </a:cubicBezTo>
                    <a:cubicBezTo>
                      <a:pt x="185809" y="125144"/>
                      <a:pt x="167033" y="92551"/>
                      <a:pt x="117789" y="89008"/>
                    </a:cubicBezTo>
                    <a:lnTo>
                      <a:pt x="137628" y="8588"/>
                    </a:lnTo>
                    <a:close/>
                    <a:moveTo>
                      <a:pt x="69963" y="242408"/>
                    </a:moveTo>
                    <a:cubicBezTo>
                      <a:pt x="48706" y="241345"/>
                      <a:pt x="23199" y="228945"/>
                      <a:pt x="23199" y="193518"/>
                    </a:cubicBezTo>
                    <a:cubicBezTo>
                      <a:pt x="23199" y="151005"/>
                      <a:pt x="53666" y="101407"/>
                      <a:pt x="106453" y="96802"/>
                    </a:cubicBezTo>
                    <a:lnTo>
                      <a:pt x="69963" y="242408"/>
                    </a:lnTo>
                    <a:close/>
                    <a:moveTo>
                      <a:pt x="115664" y="96802"/>
                    </a:moveTo>
                    <a:cubicBezTo>
                      <a:pt x="142588" y="98219"/>
                      <a:pt x="162782" y="114516"/>
                      <a:pt x="162782" y="145691"/>
                    </a:cubicBezTo>
                    <a:cubicBezTo>
                      <a:pt x="162782" y="187495"/>
                      <a:pt x="132314" y="238156"/>
                      <a:pt x="79174" y="242408"/>
                    </a:cubicBezTo>
                    <a:lnTo>
                      <a:pt x="115664" y="96802"/>
                    </a:lnTo>
                    <a:close/>
                  </a:path>
                </a:pathLst>
              </a:custGeom>
              <a:solidFill>
                <a:srgbClr val="000000"/>
              </a:solidFill>
              <a:ln w="355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51" name="Free-form: Shape 50">
                <a:extLst>
                  <a:ext uri="{FF2B5EF4-FFF2-40B4-BE49-F238E27FC236}">
                    <a16:creationId xmlns:a16="http://schemas.microsoft.com/office/drawing/2014/main" id="{5B8571B2-4475-42C5-4B24-88B7C329534E}"/>
                  </a:ext>
                </a:extLst>
              </p:cNvPr>
              <p:cNvSpPr/>
              <p:nvPr>
                <p:custDataLst>
                  <p:tags r:id="rId39"/>
                </p:custDataLst>
              </p:nvPr>
            </p:nvSpPr>
            <p:spPr>
              <a:xfrm>
                <a:off x="8865941" y="5553687"/>
                <a:ext cx="41449" cy="105927"/>
              </a:xfrm>
              <a:custGeom>
                <a:avLst/>
                <a:gdLst>
                  <a:gd name="connsiteX0" fmla="*/ 41627 w 41449"/>
                  <a:gd name="connsiteY0" fmla="*/ 37284 h 105927"/>
                  <a:gd name="connsiteX1" fmla="*/ 18953 w 41449"/>
                  <a:gd name="connsiteY1" fmla="*/ 86 h 105927"/>
                  <a:gd name="connsiteX2" fmla="*/ 177 w 41449"/>
                  <a:gd name="connsiteY2" fmla="*/ 18862 h 105927"/>
                  <a:gd name="connsiteX3" fmla="*/ 18953 w 41449"/>
                  <a:gd name="connsiteY3" fmla="*/ 37639 h 105927"/>
                  <a:gd name="connsiteX4" fmla="*/ 31353 w 41449"/>
                  <a:gd name="connsiteY4" fmla="*/ 33033 h 105927"/>
                  <a:gd name="connsiteX5" fmla="*/ 33124 w 41449"/>
                  <a:gd name="connsiteY5" fmla="*/ 31970 h 105927"/>
                  <a:gd name="connsiteX6" fmla="*/ 33833 w 41449"/>
                  <a:gd name="connsiteY6" fmla="*/ 37284 h 105927"/>
                  <a:gd name="connsiteX7" fmla="*/ 9742 w 41449"/>
                  <a:gd name="connsiteY7" fmla="*/ 96448 h 105927"/>
                  <a:gd name="connsiteX8" fmla="*/ 5845 w 41449"/>
                  <a:gd name="connsiteY8" fmla="*/ 102116 h 105927"/>
                  <a:gd name="connsiteX9" fmla="*/ 9388 w 41449"/>
                  <a:gd name="connsiteY9" fmla="*/ 106013 h 105927"/>
                  <a:gd name="connsiteX10" fmla="*/ 41627 w 41449"/>
                  <a:gd name="connsiteY10" fmla="*/ 37284 h 1059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1449" h="105927">
                    <a:moveTo>
                      <a:pt x="41627" y="37284"/>
                    </a:moveTo>
                    <a:cubicBezTo>
                      <a:pt x="41627" y="13902"/>
                      <a:pt x="32770" y="86"/>
                      <a:pt x="18953" y="86"/>
                    </a:cubicBezTo>
                    <a:cubicBezTo>
                      <a:pt x="7262" y="86"/>
                      <a:pt x="177" y="8943"/>
                      <a:pt x="177" y="18862"/>
                    </a:cubicBezTo>
                    <a:cubicBezTo>
                      <a:pt x="177" y="28428"/>
                      <a:pt x="7262" y="37639"/>
                      <a:pt x="18953" y="37639"/>
                    </a:cubicBezTo>
                    <a:cubicBezTo>
                      <a:pt x="23205" y="37639"/>
                      <a:pt x="27810" y="36221"/>
                      <a:pt x="31353" y="33033"/>
                    </a:cubicBezTo>
                    <a:cubicBezTo>
                      <a:pt x="32416" y="32325"/>
                      <a:pt x="32770" y="31970"/>
                      <a:pt x="33124" y="31970"/>
                    </a:cubicBezTo>
                    <a:cubicBezTo>
                      <a:pt x="33479" y="31970"/>
                      <a:pt x="33833" y="32325"/>
                      <a:pt x="33833" y="37284"/>
                    </a:cubicBezTo>
                    <a:cubicBezTo>
                      <a:pt x="33833" y="63500"/>
                      <a:pt x="21433" y="84757"/>
                      <a:pt x="9742" y="96448"/>
                    </a:cubicBezTo>
                    <a:cubicBezTo>
                      <a:pt x="5845" y="100345"/>
                      <a:pt x="5845" y="101053"/>
                      <a:pt x="5845" y="102116"/>
                    </a:cubicBezTo>
                    <a:cubicBezTo>
                      <a:pt x="5845" y="104596"/>
                      <a:pt x="7617" y="106013"/>
                      <a:pt x="9388" y="106013"/>
                    </a:cubicBezTo>
                    <a:cubicBezTo>
                      <a:pt x="13285" y="106013"/>
                      <a:pt x="41627" y="78734"/>
                      <a:pt x="41627" y="37284"/>
                    </a:cubicBezTo>
                    <a:close/>
                  </a:path>
                </a:pathLst>
              </a:custGeom>
              <a:solidFill>
                <a:srgbClr val="000000"/>
              </a:solidFill>
              <a:ln w="355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52" name="Free-form: Shape 51">
                <a:extLst>
                  <a:ext uri="{FF2B5EF4-FFF2-40B4-BE49-F238E27FC236}">
                    <a16:creationId xmlns:a16="http://schemas.microsoft.com/office/drawing/2014/main" id="{7260C95A-5586-124B-DA03-D83733242248}"/>
                  </a:ext>
                </a:extLst>
              </p:cNvPr>
              <p:cNvSpPr/>
              <p:nvPr>
                <p:custDataLst>
                  <p:tags r:id="rId40"/>
                </p:custDataLst>
              </p:nvPr>
            </p:nvSpPr>
            <p:spPr>
              <a:xfrm>
                <a:off x="9001075" y="5369465"/>
                <a:ext cx="108761" cy="225670"/>
              </a:xfrm>
              <a:custGeom>
                <a:avLst/>
                <a:gdLst>
                  <a:gd name="connsiteX0" fmla="*/ 65013 w 108761"/>
                  <a:gd name="connsiteY0" fmla="*/ 80151 h 225670"/>
                  <a:gd name="connsiteX1" fmla="*/ 98315 w 108761"/>
                  <a:gd name="connsiteY1" fmla="*/ 80151 h 225670"/>
                  <a:gd name="connsiteX2" fmla="*/ 108943 w 108761"/>
                  <a:gd name="connsiteY2" fmla="*/ 73066 h 225670"/>
                  <a:gd name="connsiteX3" fmla="*/ 99023 w 108761"/>
                  <a:gd name="connsiteY3" fmla="*/ 69169 h 225670"/>
                  <a:gd name="connsiteX4" fmla="*/ 67847 w 108761"/>
                  <a:gd name="connsiteY4" fmla="*/ 69169 h 225670"/>
                  <a:gd name="connsiteX5" fmla="*/ 82372 w 108761"/>
                  <a:gd name="connsiteY5" fmla="*/ 9651 h 225670"/>
                  <a:gd name="connsiteX6" fmla="*/ 72099 w 108761"/>
                  <a:gd name="connsiteY6" fmla="*/ 86 h 225670"/>
                  <a:gd name="connsiteX7" fmla="*/ 57928 w 108761"/>
                  <a:gd name="connsiteY7" fmla="*/ 12840 h 225670"/>
                  <a:gd name="connsiteX8" fmla="*/ 44111 w 108761"/>
                  <a:gd name="connsiteY8" fmla="*/ 69169 h 225670"/>
                  <a:gd name="connsiteX9" fmla="*/ 10810 w 108761"/>
                  <a:gd name="connsiteY9" fmla="*/ 69169 h 225670"/>
                  <a:gd name="connsiteX10" fmla="*/ 181 w 108761"/>
                  <a:gd name="connsiteY10" fmla="*/ 75900 h 225670"/>
                  <a:gd name="connsiteX11" fmla="*/ 10101 w 108761"/>
                  <a:gd name="connsiteY11" fmla="*/ 80151 h 225670"/>
                  <a:gd name="connsiteX12" fmla="*/ 41277 w 108761"/>
                  <a:gd name="connsiteY12" fmla="*/ 80151 h 225670"/>
                  <a:gd name="connsiteX13" fmla="*/ 14352 w 108761"/>
                  <a:gd name="connsiteY13" fmla="*/ 193164 h 225670"/>
                  <a:gd name="connsiteX14" fmla="*/ 46945 w 108761"/>
                  <a:gd name="connsiteY14" fmla="*/ 225757 h 225670"/>
                  <a:gd name="connsiteX15" fmla="*/ 103274 w 108761"/>
                  <a:gd name="connsiteY15" fmla="*/ 171199 h 225670"/>
                  <a:gd name="connsiteX16" fmla="*/ 99023 w 108761"/>
                  <a:gd name="connsiteY16" fmla="*/ 167656 h 225670"/>
                  <a:gd name="connsiteX17" fmla="*/ 93709 w 108761"/>
                  <a:gd name="connsiteY17" fmla="*/ 172616 h 225670"/>
                  <a:gd name="connsiteX18" fmla="*/ 47654 w 108761"/>
                  <a:gd name="connsiteY18" fmla="*/ 217963 h 225670"/>
                  <a:gd name="connsiteX19" fmla="*/ 36671 w 108761"/>
                  <a:gd name="connsiteY19" fmla="*/ 201666 h 225670"/>
                  <a:gd name="connsiteX20" fmla="*/ 38797 w 108761"/>
                  <a:gd name="connsiteY20" fmla="*/ 184661 h 225670"/>
                  <a:gd name="connsiteX21" fmla="*/ 65013 w 108761"/>
                  <a:gd name="connsiteY21" fmla="*/ 80151 h 225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08761" h="225670">
                    <a:moveTo>
                      <a:pt x="65013" y="80151"/>
                    </a:moveTo>
                    <a:lnTo>
                      <a:pt x="98315" y="80151"/>
                    </a:lnTo>
                    <a:cubicBezTo>
                      <a:pt x="105400" y="80151"/>
                      <a:pt x="108943" y="80151"/>
                      <a:pt x="108943" y="73066"/>
                    </a:cubicBezTo>
                    <a:cubicBezTo>
                      <a:pt x="108943" y="69169"/>
                      <a:pt x="105400" y="69169"/>
                      <a:pt x="99023" y="69169"/>
                    </a:cubicBezTo>
                    <a:lnTo>
                      <a:pt x="67847" y="69169"/>
                    </a:lnTo>
                    <a:cubicBezTo>
                      <a:pt x="80601" y="18862"/>
                      <a:pt x="82372" y="11777"/>
                      <a:pt x="82372" y="9651"/>
                    </a:cubicBezTo>
                    <a:cubicBezTo>
                      <a:pt x="82372" y="3629"/>
                      <a:pt x="78121" y="86"/>
                      <a:pt x="72099" y="86"/>
                    </a:cubicBezTo>
                    <a:cubicBezTo>
                      <a:pt x="71036" y="86"/>
                      <a:pt x="61116" y="440"/>
                      <a:pt x="57928" y="12840"/>
                    </a:cubicBezTo>
                    <a:lnTo>
                      <a:pt x="44111" y="69169"/>
                    </a:lnTo>
                    <a:lnTo>
                      <a:pt x="10810" y="69169"/>
                    </a:lnTo>
                    <a:cubicBezTo>
                      <a:pt x="3724" y="69169"/>
                      <a:pt x="181" y="69169"/>
                      <a:pt x="181" y="75900"/>
                    </a:cubicBezTo>
                    <a:cubicBezTo>
                      <a:pt x="181" y="80151"/>
                      <a:pt x="3016" y="80151"/>
                      <a:pt x="10101" y="80151"/>
                    </a:cubicBezTo>
                    <a:lnTo>
                      <a:pt x="41277" y="80151"/>
                    </a:lnTo>
                    <a:cubicBezTo>
                      <a:pt x="15769" y="180764"/>
                      <a:pt x="14352" y="186787"/>
                      <a:pt x="14352" y="193164"/>
                    </a:cubicBezTo>
                    <a:cubicBezTo>
                      <a:pt x="14352" y="212294"/>
                      <a:pt x="27815" y="225757"/>
                      <a:pt x="46945" y="225757"/>
                    </a:cubicBezTo>
                    <a:cubicBezTo>
                      <a:pt x="83081" y="225757"/>
                      <a:pt x="103274" y="174033"/>
                      <a:pt x="103274" y="171199"/>
                    </a:cubicBezTo>
                    <a:cubicBezTo>
                      <a:pt x="103274" y="167656"/>
                      <a:pt x="100440" y="167656"/>
                      <a:pt x="99023" y="167656"/>
                    </a:cubicBezTo>
                    <a:cubicBezTo>
                      <a:pt x="95835" y="167656"/>
                      <a:pt x="95480" y="168719"/>
                      <a:pt x="93709" y="172616"/>
                    </a:cubicBezTo>
                    <a:cubicBezTo>
                      <a:pt x="78475" y="209460"/>
                      <a:pt x="59699" y="217963"/>
                      <a:pt x="47654" y="217963"/>
                    </a:cubicBezTo>
                    <a:cubicBezTo>
                      <a:pt x="40214" y="217963"/>
                      <a:pt x="36671" y="213357"/>
                      <a:pt x="36671" y="201666"/>
                    </a:cubicBezTo>
                    <a:cubicBezTo>
                      <a:pt x="36671" y="193164"/>
                      <a:pt x="37380" y="190684"/>
                      <a:pt x="38797" y="184661"/>
                    </a:cubicBezTo>
                    <a:lnTo>
                      <a:pt x="65013" y="80151"/>
                    </a:lnTo>
                    <a:close/>
                  </a:path>
                </a:pathLst>
              </a:custGeom>
              <a:solidFill>
                <a:srgbClr val="000000"/>
              </a:solidFill>
              <a:ln w="355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53" name="Free-form: Shape 52">
                <a:extLst>
                  <a:ext uri="{FF2B5EF4-FFF2-40B4-BE49-F238E27FC236}">
                    <a16:creationId xmlns:a16="http://schemas.microsoft.com/office/drawing/2014/main" id="{47AEBD57-7DC6-0894-E628-23390768A67B}"/>
                  </a:ext>
                </a:extLst>
              </p:cNvPr>
              <p:cNvSpPr/>
              <p:nvPr>
                <p:custDataLst>
                  <p:tags r:id="rId41"/>
                </p:custDataLst>
              </p:nvPr>
            </p:nvSpPr>
            <p:spPr>
              <a:xfrm>
                <a:off x="9141052" y="5325536"/>
                <a:ext cx="82191" cy="354271"/>
              </a:xfrm>
              <a:custGeom>
                <a:avLst/>
                <a:gdLst>
                  <a:gd name="connsiteX0" fmla="*/ 82376 w 82191"/>
                  <a:gd name="connsiteY0" fmla="*/ 177222 h 354271"/>
                  <a:gd name="connsiteX1" fmla="*/ 58994 w 82191"/>
                  <a:gd name="connsiteY1" fmla="*/ 66689 h 354271"/>
                  <a:gd name="connsiteX2" fmla="*/ 3728 w 82191"/>
                  <a:gd name="connsiteY2" fmla="*/ 86 h 354271"/>
                  <a:gd name="connsiteX3" fmla="*/ 185 w 82191"/>
                  <a:gd name="connsiteY3" fmla="*/ 3629 h 354271"/>
                  <a:gd name="connsiteX4" fmla="*/ 6916 w 82191"/>
                  <a:gd name="connsiteY4" fmla="*/ 11777 h 354271"/>
                  <a:gd name="connsiteX5" fmla="*/ 61828 w 82191"/>
                  <a:gd name="connsiteY5" fmla="*/ 177222 h 354271"/>
                  <a:gd name="connsiteX6" fmla="*/ 4791 w 82191"/>
                  <a:gd name="connsiteY6" fmla="*/ 344792 h 354271"/>
                  <a:gd name="connsiteX7" fmla="*/ 185 w 82191"/>
                  <a:gd name="connsiteY7" fmla="*/ 350815 h 354271"/>
                  <a:gd name="connsiteX8" fmla="*/ 3728 w 82191"/>
                  <a:gd name="connsiteY8" fmla="*/ 354357 h 354271"/>
                  <a:gd name="connsiteX9" fmla="*/ 60057 w 82191"/>
                  <a:gd name="connsiteY9" fmla="*/ 285274 h 354271"/>
                  <a:gd name="connsiteX10" fmla="*/ 82376 w 82191"/>
                  <a:gd name="connsiteY10" fmla="*/ 177222 h 3542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2191" h="354271">
                    <a:moveTo>
                      <a:pt x="82376" y="177222"/>
                    </a:moveTo>
                    <a:cubicBezTo>
                      <a:pt x="82376" y="149588"/>
                      <a:pt x="78479" y="106722"/>
                      <a:pt x="58994" y="66689"/>
                    </a:cubicBezTo>
                    <a:cubicBezTo>
                      <a:pt x="37738" y="23113"/>
                      <a:pt x="7270" y="86"/>
                      <a:pt x="3728" y="86"/>
                    </a:cubicBezTo>
                    <a:cubicBezTo>
                      <a:pt x="1602" y="86"/>
                      <a:pt x="185" y="1503"/>
                      <a:pt x="185" y="3629"/>
                    </a:cubicBezTo>
                    <a:cubicBezTo>
                      <a:pt x="185" y="4691"/>
                      <a:pt x="185" y="5400"/>
                      <a:pt x="6916" y="11777"/>
                    </a:cubicBezTo>
                    <a:cubicBezTo>
                      <a:pt x="41635" y="46850"/>
                      <a:pt x="61828" y="103179"/>
                      <a:pt x="61828" y="177222"/>
                    </a:cubicBezTo>
                    <a:cubicBezTo>
                      <a:pt x="61828" y="237802"/>
                      <a:pt x="48720" y="300154"/>
                      <a:pt x="4791" y="344792"/>
                    </a:cubicBezTo>
                    <a:cubicBezTo>
                      <a:pt x="185" y="349043"/>
                      <a:pt x="185" y="349752"/>
                      <a:pt x="185" y="350815"/>
                    </a:cubicBezTo>
                    <a:cubicBezTo>
                      <a:pt x="185" y="352940"/>
                      <a:pt x="1602" y="354357"/>
                      <a:pt x="3728" y="354357"/>
                    </a:cubicBezTo>
                    <a:cubicBezTo>
                      <a:pt x="7270" y="354357"/>
                      <a:pt x="39155" y="330267"/>
                      <a:pt x="60057" y="285274"/>
                    </a:cubicBezTo>
                    <a:cubicBezTo>
                      <a:pt x="78125" y="246305"/>
                      <a:pt x="82376" y="206980"/>
                      <a:pt x="82376" y="177222"/>
                    </a:cubicBezTo>
                    <a:close/>
                  </a:path>
                </a:pathLst>
              </a:custGeom>
              <a:solidFill>
                <a:srgbClr val="000000"/>
              </a:solidFill>
              <a:ln w="355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54" name="Free-form: Shape 53">
                <a:extLst>
                  <a:ext uri="{FF2B5EF4-FFF2-40B4-BE49-F238E27FC236}">
                    <a16:creationId xmlns:a16="http://schemas.microsoft.com/office/drawing/2014/main" id="{F17F8D7F-7BF5-9851-FF29-8CAD0E274F25}"/>
                  </a:ext>
                </a:extLst>
              </p:cNvPr>
              <p:cNvSpPr/>
              <p:nvPr>
                <p:custDataLst>
                  <p:tags r:id="rId42"/>
                </p:custDataLst>
              </p:nvPr>
            </p:nvSpPr>
            <p:spPr>
              <a:xfrm>
                <a:off x="9376877" y="5461222"/>
                <a:ext cx="235590" cy="82899"/>
              </a:xfrm>
              <a:custGeom>
                <a:avLst/>
                <a:gdLst>
                  <a:gd name="connsiteX0" fmla="*/ 223737 w 235590"/>
                  <a:gd name="connsiteY0" fmla="*/ 14257 h 82899"/>
                  <a:gd name="connsiteX1" fmla="*/ 235782 w 235590"/>
                  <a:gd name="connsiteY1" fmla="*/ 7171 h 82899"/>
                  <a:gd name="connsiteX2" fmla="*/ 224091 w 235590"/>
                  <a:gd name="connsiteY2" fmla="*/ 86 h 82899"/>
                  <a:gd name="connsiteX3" fmla="*/ 11883 w 235590"/>
                  <a:gd name="connsiteY3" fmla="*/ 86 h 82899"/>
                  <a:gd name="connsiteX4" fmla="*/ 192 w 235590"/>
                  <a:gd name="connsiteY4" fmla="*/ 7171 h 82899"/>
                  <a:gd name="connsiteX5" fmla="*/ 12237 w 235590"/>
                  <a:gd name="connsiteY5" fmla="*/ 14257 h 82899"/>
                  <a:gd name="connsiteX6" fmla="*/ 223737 w 235590"/>
                  <a:gd name="connsiteY6" fmla="*/ 14257 h 82899"/>
                  <a:gd name="connsiteX7" fmla="*/ 224091 w 235590"/>
                  <a:gd name="connsiteY7" fmla="*/ 82985 h 82899"/>
                  <a:gd name="connsiteX8" fmla="*/ 235782 w 235590"/>
                  <a:gd name="connsiteY8" fmla="*/ 75900 h 82899"/>
                  <a:gd name="connsiteX9" fmla="*/ 223737 w 235590"/>
                  <a:gd name="connsiteY9" fmla="*/ 68814 h 82899"/>
                  <a:gd name="connsiteX10" fmla="*/ 12237 w 235590"/>
                  <a:gd name="connsiteY10" fmla="*/ 68814 h 82899"/>
                  <a:gd name="connsiteX11" fmla="*/ 192 w 235590"/>
                  <a:gd name="connsiteY11" fmla="*/ 75900 h 82899"/>
                  <a:gd name="connsiteX12" fmla="*/ 11883 w 235590"/>
                  <a:gd name="connsiteY12" fmla="*/ 82985 h 82899"/>
                  <a:gd name="connsiteX13" fmla="*/ 224091 w 235590"/>
                  <a:gd name="connsiteY13" fmla="*/ 82985 h 828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35590" h="82899">
                    <a:moveTo>
                      <a:pt x="223737" y="14257"/>
                    </a:moveTo>
                    <a:cubicBezTo>
                      <a:pt x="229051" y="14257"/>
                      <a:pt x="235782" y="14257"/>
                      <a:pt x="235782" y="7171"/>
                    </a:cubicBezTo>
                    <a:cubicBezTo>
                      <a:pt x="235782" y="86"/>
                      <a:pt x="229051" y="86"/>
                      <a:pt x="224091" y="86"/>
                    </a:cubicBezTo>
                    <a:lnTo>
                      <a:pt x="11883" y="86"/>
                    </a:lnTo>
                    <a:cubicBezTo>
                      <a:pt x="6923" y="86"/>
                      <a:pt x="192" y="86"/>
                      <a:pt x="192" y="7171"/>
                    </a:cubicBezTo>
                    <a:cubicBezTo>
                      <a:pt x="192" y="14257"/>
                      <a:pt x="6923" y="14257"/>
                      <a:pt x="12237" y="14257"/>
                    </a:cubicBezTo>
                    <a:lnTo>
                      <a:pt x="223737" y="14257"/>
                    </a:lnTo>
                    <a:close/>
                    <a:moveTo>
                      <a:pt x="224091" y="82985"/>
                    </a:moveTo>
                    <a:cubicBezTo>
                      <a:pt x="229051" y="82985"/>
                      <a:pt x="235782" y="82985"/>
                      <a:pt x="235782" y="75900"/>
                    </a:cubicBezTo>
                    <a:cubicBezTo>
                      <a:pt x="235782" y="68814"/>
                      <a:pt x="229051" y="68814"/>
                      <a:pt x="223737" y="68814"/>
                    </a:cubicBezTo>
                    <a:lnTo>
                      <a:pt x="12237" y="68814"/>
                    </a:lnTo>
                    <a:cubicBezTo>
                      <a:pt x="6923" y="68814"/>
                      <a:pt x="192" y="68814"/>
                      <a:pt x="192" y="75900"/>
                    </a:cubicBezTo>
                    <a:cubicBezTo>
                      <a:pt x="192" y="82985"/>
                      <a:pt x="6923" y="82985"/>
                      <a:pt x="11883" y="82985"/>
                    </a:cubicBezTo>
                    <a:lnTo>
                      <a:pt x="224091" y="82985"/>
                    </a:lnTo>
                    <a:close/>
                  </a:path>
                </a:pathLst>
              </a:custGeom>
              <a:solidFill>
                <a:srgbClr val="000000"/>
              </a:solidFill>
              <a:ln w="355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55" name="Free-form: Shape 54">
                <a:extLst>
                  <a:ext uri="{FF2B5EF4-FFF2-40B4-BE49-F238E27FC236}">
                    <a16:creationId xmlns:a16="http://schemas.microsoft.com/office/drawing/2014/main" id="{F7A8A1AC-3E1E-CC28-2B84-2E6BE800BDCB}"/>
                  </a:ext>
                </a:extLst>
              </p:cNvPr>
              <p:cNvSpPr/>
              <p:nvPr>
                <p:custDataLst>
                  <p:tags r:id="rId43"/>
                </p:custDataLst>
              </p:nvPr>
            </p:nvSpPr>
            <p:spPr>
              <a:xfrm>
                <a:off x="9769959" y="5175778"/>
                <a:ext cx="322387" cy="637688"/>
              </a:xfrm>
              <a:custGeom>
                <a:avLst/>
                <a:gdLst>
                  <a:gd name="connsiteX0" fmla="*/ 125614 w 322387"/>
                  <a:gd name="connsiteY0" fmla="*/ 584622 h 637688"/>
                  <a:gd name="connsiteX1" fmla="*/ 49446 w 322387"/>
                  <a:gd name="connsiteY1" fmla="*/ 318919 h 637688"/>
                  <a:gd name="connsiteX2" fmla="*/ 202 w 322387"/>
                  <a:gd name="connsiteY2" fmla="*/ 376665 h 637688"/>
                  <a:gd name="connsiteX3" fmla="*/ 5871 w 322387"/>
                  <a:gd name="connsiteY3" fmla="*/ 381979 h 637688"/>
                  <a:gd name="connsiteX4" fmla="*/ 29961 w 322387"/>
                  <a:gd name="connsiteY4" fmla="*/ 353637 h 637688"/>
                  <a:gd name="connsiteX5" fmla="*/ 111443 w 322387"/>
                  <a:gd name="connsiteY5" fmla="*/ 637763 h 637688"/>
                  <a:gd name="connsiteX6" fmla="*/ 126323 w 322387"/>
                  <a:gd name="connsiteY6" fmla="*/ 629261 h 637688"/>
                  <a:gd name="connsiteX7" fmla="*/ 320818 w 322387"/>
                  <a:gd name="connsiteY7" fmla="*/ 14245 h 637688"/>
                  <a:gd name="connsiteX8" fmla="*/ 322589 w 322387"/>
                  <a:gd name="connsiteY8" fmla="*/ 7160 h 637688"/>
                  <a:gd name="connsiteX9" fmla="*/ 315504 w 322387"/>
                  <a:gd name="connsiteY9" fmla="*/ 75 h 637688"/>
                  <a:gd name="connsiteX10" fmla="*/ 307356 w 322387"/>
                  <a:gd name="connsiteY10" fmla="*/ 9286 h 637688"/>
                  <a:gd name="connsiteX11" fmla="*/ 125614 w 322387"/>
                  <a:gd name="connsiteY11" fmla="*/ 584622 h 6376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22387" h="637688">
                    <a:moveTo>
                      <a:pt x="125614" y="584622"/>
                    </a:moveTo>
                    <a:lnTo>
                      <a:pt x="49446" y="318919"/>
                    </a:lnTo>
                    <a:lnTo>
                      <a:pt x="202" y="376665"/>
                    </a:lnTo>
                    <a:lnTo>
                      <a:pt x="5871" y="381979"/>
                    </a:lnTo>
                    <a:lnTo>
                      <a:pt x="29961" y="353637"/>
                    </a:lnTo>
                    <a:lnTo>
                      <a:pt x="111443" y="637763"/>
                    </a:lnTo>
                    <a:cubicBezTo>
                      <a:pt x="123134" y="637763"/>
                      <a:pt x="123489" y="637763"/>
                      <a:pt x="126323" y="629261"/>
                    </a:cubicBezTo>
                    <a:lnTo>
                      <a:pt x="320818" y="14245"/>
                    </a:lnTo>
                    <a:cubicBezTo>
                      <a:pt x="322589" y="8931"/>
                      <a:pt x="322589" y="7514"/>
                      <a:pt x="322589" y="7160"/>
                    </a:cubicBezTo>
                    <a:cubicBezTo>
                      <a:pt x="322589" y="3263"/>
                      <a:pt x="319755" y="75"/>
                      <a:pt x="315504" y="75"/>
                    </a:cubicBezTo>
                    <a:cubicBezTo>
                      <a:pt x="310190" y="75"/>
                      <a:pt x="308773" y="4680"/>
                      <a:pt x="307356" y="9286"/>
                    </a:cubicBezTo>
                    <a:lnTo>
                      <a:pt x="125614" y="584622"/>
                    </a:lnTo>
                    <a:close/>
                  </a:path>
                </a:pathLst>
              </a:custGeom>
              <a:solidFill>
                <a:srgbClr val="000000"/>
              </a:solidFill>
              <a:ln w="355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56" name="Free-form: Shape 55">
                <a:extLst>
                  <a:ext uri="{FF2B5EF4-FFF2-40B4-BE49-F238E27FC236}">
                    <a16:creationId xmlns:a16="http://schemas.microsoft.com/office/drawing/2014/main" id="{476E4978-AA6C-943C-E59F-4F952AB07142}"/>
                  </a:ext>
                </a:extLst>
              </p:cNvPr>
              <p:cNvSpPr/>
              <p:nvPr>
                <p:custDataLst>
                  <p:tags r:id="rId44"/>
                </p:custDataLst>
              </p:nvPr>
            </p:nvSpPr>
            <p:spPr>
              <a:xfrm>
                <a:off x="10085261" y="5175779"/>
                <a:ext cx="4075236" cy="14170"/>
              </a:xfrm>
              <a:custGeom>
                <a:avLst/>
                <a:gdLst>
                  <a:gd name="connsiteX0" fmla="*/ 0 w 4075236"/>
                  <a:gd name="connsiteY0" fmla="*/ 0 h 14170"/>
                  <a:gd name="connsiteX1" fmla="*/ 4075236 w 4075236"/>
                  <a:gd name="connsiteY1" fmla="*/ 0 h 14170"/>
                  <a:gd name="connsiteX2" fmla="*/ 4075236 w 4075236"/>
                  <a:gd name="connsiteY2" fmla="*/ 14170 h 14170"/>
                  <a:gd name="connsiteX3" fmla="*/ 0 w 4075236"/>
                  <a:gd name="connsiteY3" fmla="*/ 14170 h 141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075236" h="14170">
                    <a:moveTo>
                      <a:pt x="0" y="0"/>
                    </a:moveTo>
                    <a:lnTo>
                      <a:pt x="4075236" y="0"/>
                    </a:lnTo>
                    <a:lnTo>
                      <a:pt x="4075236" y="14170"/>
                    </a:lnTo>
                    <a:lnTo>
                      <a:pt x="0" y="14170"/>
                    </a:lnTo>
                    <a:close/>
                  </a:path>
                </a:pathLst>
              </a:custGeom>
              <a:solidFill>
                <a:srgbClr val="000000"/>
              </a:solidFill>
              <a:ln w="355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57" name="Free-form: Shape 56">
                <a:extLst>
                  <a:ext uri="{FF2B5EF4-FFF2-40B4-BE49-F238E27FC236}">
                    <a16:creationId xmlns:a16="http://schemas.microsoft.com/office/drawing/2014/main" id="{B7EFE784-81E4-390B-AFAB-A1E5732055F1}"/>
                  </a:ext>
                </a:extLst>
              </p:cNvPr>
              <p:cNvSpPr/>
              <p:nvPr>
                <p:custDataLst>
                  <p:tags r:id="rId45"/>
                </p:custDataLst>
              </p:nvPr>
            </p:nvSpPr>
            <p:spPr>
              <a:xfrm>
                <a:off x="10099432" y="5434651"/>
                <a:ext cx="162256" cy="160484"/>
              </a:xfrm>
              <a:custGeom>
                <a:avLst/>
                <a:gdLst>
                  <a:gd name="connsiteX0" fmla="*/ 118185 w 162256"/>
                  <a:gd name="connsiteY0" fmla="*/ 22759 h 160484"/>
                  <a:gd name="connsiteX1" fmla="*/ 85592 w 162256"/>
                  <a:gd name="connsiteY1" fmla="*/ 86 h 160484"/>
                  <a:gd name="connsiteX2" fmla="*/ 212 w 162256"/>
                  <a:gd name="connsiteY2" fmla="*/ 103887 h 160484"/>
                  <a:gd name="connsiteX3" fmla="*/ 47330 w 162256"/>
                  <a:gd name="connsiteY3" fmla="*/ 160571 h 160484"/>
                  <a:gd name="connsiteX4" fmla="*/ 93386 w 162256"/>
                  <a:gd name="connsiteY4" fmla="*/ 134000 h 160484"/>
                  <a:gd name="connsiteX5" fmla="*/ 125624 w 162256"/>
                  <a:gd name="connsiteY5" fmla="*/ 160571 h 160484"/>
                  <a:gd name="connsiteX6" fmla="*/ 151840 w 162256"/>
                  <a:gd name="connsiteY6" fmla="*/ 141086 h 160484"/>
                  <a:gd name="connsiteX7" fmla="*/ 162469 w 162256"/>
                  <a:gd name="connsiteY7" fmla="*/ 106013 h 160484"/>
                  <a:gd name="connsiteX8" fmla="*/ 158217 w 162256"/>
                  <a:gd name="connsiteY8" fmla="*/ 102470 h 160484"/>
                  <a:gd name="connsiteX9" fmla="*/ 153257 w 162256"/>
                  <a:gd name="connsiteY9" fmla="*/ 108847 h 160484"/>
                  <a:gd name="connsiteX10" fmla="*/ 126333 w 162256"/>
                  <a:gd name="connsiteY10" fmla="*/ 152777 h 160484"/>
                  <a:gd name="connsiteX11" fmla="*/ 115705 w 162256"/>
                  <a:gd name="connsiteY11" fmla="*/ 136480 h 160484"/>
                  <a:gd name="connsiteX12" fmla="*/ 120310 w 162256"/>
                  <a:gd name="connsiteY12" fmla="*/ 110264 h 160484"/>
                  <a:gd name="connsiteX13" fmla="*/ 128104 w 162256"/>
                  <a:gd name="connsiteY13" fmla="*/ 78380 h 160484"/>
                  <a:gd name="connsiteX14" fmla="*/ 140858 w 162256"/>
                  <a:gd name="connsiteY14" fmla="*/ 28782 h 160484"/>
                  <a:gd name="connsiteX15" fmla="*/ 143338 w 162256"/>
                  <a:gd name="connsiteY15" fmla="*/ 16737 h 160484"/>
                  <a:gd name="connsiteX16" fmla="*/ 133064 w 162256"/>
                  <a:gd name="connsiteY16" fmla="*/ 7171 h 160484"/>
                  <a:gd name="connsiteX17" fmla="*/ 118185 w 162256"/>
                  <a:gd name="connsiteY17" fmla="*/ 22759 h 160484"/>
                  <a:gd name="connsiteX18" fmla="*/ 95157 w 162256"/>
                  <a:gd name="connsiteY18" fmla="*/ 114516 h 160484"/>
                  <a:gd name="connsiteX19" fmla="*/ 88071 w 162256"/>
                  <a:gd name="connsiteY19" fmla="*/ 127624 h 160484"/>
                  <a:gd name="connsiteX20" fmla="*/ 48039 w 162256"/>
                  <a:gd name="connsiteY20" fmla="*/ 152777 h 160484"/>
                  <a:gd name="connsiteX21" fmla="*/ 25365 w 162256"/>
                  <a:gd name="connsiteY21" fmla="*/ 119475 h 160484"/>
                  <a:gd name="connsiteX22" fmla="*/ 44850 w 162256"/>
                  <a:gd name="connsiteY22" fmla="*/ 41890 h 160484"/>
                  <a:gd name="connsiteX23" fmla="*/ 85946 w 162256"/>
                  <a:gd name="connsiteY23" fmla="*/ 7880 h 160484"/>
                  <a:gd name="connsiteX24" fmla="*/ 113933 w 162256"/>
                  <a:gd name="connsiteY24" fmla="*/ 39056 h 160484"/>
                  <a:gd name="connsiteX25" fmla="*/ 112871 w 162256"/>
                  <a:gd name="connsiteY25" fmla="*/ 45078 h 160484"/>
                  <a:gd name="connsiteX26" fmla="*/ 95157 w 162256"/>
                  <a:gd name="connsiteY26" fmla="*/ 114516 h 1604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62256" h="160484">
                    <a:moveTo>
                      <a:pt x="118185" y="22759"/>
                    </a:moveTo>
                    <a:cubicBezTo>
                      <a:pt x="111808" y="9651"/>
                      <a:pt x="101534" y="86"/>
                      <a:pt x="85592" y="86"/>
                    </a:cubicBezTo>
                    <a:cubicBezTo>
                      <a:pt x="44142" y="86"/>
                      <a:pt x="212" y="52164"/>
                      <a:pt x="212" y="103887"/>
                    </a:cubicBezTo>
                    <a:cubicBezTo>
                      <a:pt x="212" y="137189"/>
                      <a:pt x="19697" y="160571"/>
                      <a:pt x="47330" y="160571"/>
                    </a:cubicBezTo>
                    <a:cubicBezTo>
                      <a:pt x="54416" y="160571"/>
                      <a:pt x="72129" y="159154"/>
                      <a:pt x="93386" y="134000"/>
                    </a:cubicBezTo>
                    <a:cubicBezTo>
                      <a:pt x="96220" y="148880"/>
                      <a:pt x="108619" y="160571"/>
                      <a:pt x="125624" y="160571"/>
                    </a:cubicBezTo>
                    <a:cubicBezTo>
                      <a:pt x="138024" y="160571"/>
                      <a:pt x="146172" y="152423"/>
                      <a:pt x="151840" y="141086"/>
                    </a:cubicBezTo>
                    <a:cubicBezTo>
                      <a:pt x="157863" y="128332"/>
                      <a:pt x="162469" y="106722"/>
                      <a:pt x="162469" y="106013"/>
                    </a:cubicBezTo>
                    <a:cubicBezTo>
                      <a:pt x="162469" y="102470"/>
                      <a:pt x="159280" y="102470"/>
                      <a:pt x="158217" y="102470"/>
                    </a:cubicBezTo>
                    <a:cubicBezTo>
                      <a:pt x="154675" y="102470"/>
                      <a:pt x="154320" y="103887"/>
                      <a:pt x="153257" y="108847"/>
                    </a:cubicBezTo>
                    <a:cubicBezTo>
                      <a:pt x="147235" y="131875"/>
                      <a:pt x="140858" y="152777"/>
                      <a:pt x="126333" y="152777"/>
                    </a:cubicBezTo>
                    <a:cubicBezTo>
                      <a:pt x="116767" y="152777"/>
                      <a:pt x="115705" y="143566"/>
                      <a:pt x="115705" y="136480"/>
                    </a:cubicBezTo>
                    <a:cubicBezTo>
                      <a:pt x="115705" y="128686"/>
                      <a:pt x="116413" y="125852"/>
                      <a:pt x="120310" y="110264"/>
                    </a:cubicBezTo>
                    <a:cubicBezTo>
                      <a:pt x="124207" y="95385"/>
                      <a:pt x="124916" y="91842"/>
                      <a:pt x="128104" y="78380"/>
                    </a:cubicBezTo>
                    <a:lnTo>
                      <a:pt x="140858" y="28782"/>
                    </a:lnTo>
                    <a:cubicBezTo>
                      <a:pt x="143338" y="18862"/>
                      <a:pt x="143338" y="18154"/>
                      <a:pt x="143338" y="16737"/>
                    </a:cubicBezTo>
                    <a:cubicBezTo>
                      <a:pt x="143338" y="10714"/>
                      <a:pt x="139087" y="7171"/>
                      <a:pt x="133064" y="7171"/>
                    </a:cubicBezTo>
                    <a:cubicBezTo>
                      <a:pt x="124561" y="7171"/>
                      <a:pt x="119247" y="14965"/>
                      <a:pt x="118185" y="22759"/>
                    </a:cubicBezTo>
                    <a:close/>
                    <a:moveTo>
                      <a:pt x="95157" y="114516"/>
                    </a:moveTo>
                    <a:cubicBezTo>
                      <a:pt x="93386" y="120892"/>
                      <a:pt x="93386" y="121601"/>
                      <a:pt x="88071" y="127624"/>
                    </a:cubicBezTo>
                    <a:cubicBezTo>
                      <a:pt x="72484" y="147108"/>
                      <a:pt x="57958" y="152777"/>
                      <a:pt x="48039" y="152777"/>
                    </a:cubicBezTo>
                    <a:cubicBezTo>
                      <a:pt x="30325" y="152777"/>
                      <a:pt x="25365" y="133292"/>
                      <a:pt x="25365" y="119475"/>
                    </a:cubicBezTo>
                    <a:cubicBezTo>
                      <a:pt x="25365" y="101762"/>
                      <a:pt x="36702" y="58186"/>
                      <a:pt x="44850" y="41890"/>
                    </a:cubicBezTo>
                    <a:cubicBezTo>
                      <a:pt x="55833" y="20988"/>
                      <a:pt x="71775" y="7880"/>
                      <a:pt x="85946" y="7880"/>
                    </a:cubicBezTo>
                    <a:cubicBezTo>
                      <a:pt x="108974" y="7880"/>
                      <a:pt x="113933" y="36930"/>
                      <a:pt x="113933" y="39056"/>
                    </a:cubicBezTo>
                    <a:cubicBezTo>
                      <a:pt x="113933" y="41181"/>
                      <a:pt x="113225" y="43307"/>
                      <a:pt x="112871" y="45078"/>
                    </a:cubicBezTo>
                    <a:lnTo>
                      <a:pt x="95157" y="114516"/>
                    </a:lnTo>
                    <a:close/>
                  </a:path>
                </a:pathLst>
              </a:custGeom>
              <a:solidFill>
                <a:srgbClr val="000000"/>
              </a:solidFill>
              <a:ln w="355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58" name="Free-form: Shape 57">
                <a:extLst>
                  <a:ext uri="{FF2B5EF4-FFF2-40B4-BE49-F238E27FC236}">
                    <a16:creationId xmlns:a16="http://schemas.microsoft.com/office/drawing/2014/main" id="{47A5416F-E5F6-BC29-F141-CB9B1BADDC90}"/>
                  </a:ext>
                </a:extLst>
              </p:cNvPr>
              <p:cNvSpPr/>
              <p:nvPr>
                <p:custDataLst>
                  <p:tags r:id="rId46"/>
                </p:custDataLst>
              </p:nvPr>
            </p:nvSpPr>
            <p:spPr>
              <a:xfrm>
                <a:off x="10288149" y="5324229"/>
                <a:ext cx="109611" cy="164665"/>
              </a:xfrm>
              <a:custGeom>
                <a:avLst/>
                <a:gdLst>
                  <a:gd name="connsiteX0" fmla="*/ 109829 w 109611"/>
                  <a:gd name="connsiteY0" fmla="*/ 119614 h 164665"/>
                  <a:gd name="connsiteX1" fmla="*/ 101397 w 109611"/>
                  <a:gd name="connsiteY1" fmla="*/ 119614 h 164665"/>
                  <a:gd name="connsiteX2" fmla="*/ 94950 w 109611"/>
                  <a:gd name="connsiteY2" fmla="*/ 142181 h 164665"/>
                  <a:gd name="connsiteX3" fmla="*/ 70399 w 109611"/>
                  <a:gd name="connsiteY3" fmla="*/ 143669 h 164665"/>
                  <a:gd name="connsiteX4" fmla="*/ 24768 w 109611"/>
                  <a:gd name="connsiteY4" fmla="*/ 143669 h 164665"/>
                  <a:gd name="connsiteX5" fmla="*/ 74366 w 109611"/>
                  <a:gd name="connsiteY5" fmla="*/ 102007 h 164665"/>
                  <a:gd name="connsiteX6" fmla="*/ 109829 w 109611"/>
                  <a:gd name="connsiteY6" fmla="*/ 48441 h 164665"/>
                  <a:gd name="connsiteX7" fmla="*/ 51799 w 109611"/>
                  <a:gd name="connsiteY7" fmla="*/ 83 h 164665"/>
                  <a:gd name="connsiteX8" fmla="*/ 217 w 109611"/>
                  <a:gd name="connsiteY8" fmla="*/ 44473 h 164665"/>
                  <a:gd name="connsiteX9" fmla="*/ 13361 w 109611"/>
                  <a:gd name="connsiteY9" fmla="*/ 58361 h 164665"/>
                  <a:gd name="connsiteX10" fmla="*/ 26504 w 109611"/>
                  <a:gd name="connsiteY10" fmla="*/ 45217 h 164665"/>
                  <a:gd name="connsiteX11" fmla="*/ 11873 w 109611"/>
                  <a:gd name="connsiteY11" fmla="*/ 32074 h 164665"/>
                  <a:gd name="connsiteX12" fmla="*/ 48080 w 109611"/>
                  <a:gd name="connsiteY12" fmla="*/ 9011 h 164665"/>
                  <a:gd name="connsiteX13" fmla="*/ 85774 w 109611"/>
                  <a:gd name="connsiteY13" fmla="*/ 48441 h 164665"/>
                  <a:gd name="connsiteX14" fmla="*/ 62463 w 109611"/>
                  <a:gd name="connsiteY14" fmla="*/ 96055 h 164665"/>
                  <a:gd name="connsiteX15" fmla="*/ 2697 w 109611"/>
                  <a:gd name="connsiteY15" fmla="*/ 155077 h 164665"/>
                  <a:gd name="connsiteX16" fmla="*/ 217 w 109611"/>
                  <a:gd name="connsiteY16" fmla="*/ 164748 h 164665"/>
                  <a:gd name="connsiteX17" fmla="*/ 102389 w 109611"/>
                  <a:gd name="connsiteY17" fmla="*/ 164748 h 164665"/>
                  <a:gd name="connsiteX18" fmla="*/ 109829 w 109611"/>
                  <a:gd name="connsiteY18" fmla="*/ 119614 h 1646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09611" h="164665">
                    <a:moveTo>
                      <a:pt x="109829" y="119614"/>
                    </a:moveTo>
                    <a:lnTo>
                      <a:pt x="101397" y="119614"/>
                    </a:lnTo>
                    <a:cubicBezTo>
                      <a:pt x="100653" y="125070"/>
                      <a:pt x="98174" y="139701"/>
                      <a:pt x="94950" y="142181"/>
                    </a:cubicBezTo>
                    <a:cubicBezTo>
                      <a:pt x="92966" y="143669"/>
                      <a:pt x="73871" y="143669"/>
                      <a:pt x="70399" y="143669"/>
                    </a:cubicBezTo>
                    <a:lnTo>
                      <a:pt x="24768" y="143669"/>
                    </a:lnTo>
                    <a:cubicBezTo>
                      <a:pt x="50807" y="120606"/>
                      <a:pt x="59487" y="113662"/>
                      <a:pt x="74366" y="102007"/>
                    </a:cubicBezTo>
                    <a:cubicBezTo>
                      <a:pt x="92718" y="87375"/>
                      <a:pt x="109829" y="72000"/>
                      <a:pt x="109829" y="48441"/>
                    </a:cubicBezTo>
                    <a:cubicBezTo>
                      <a:pt x="109829" y="18434"/>
                      <a:pt x="83542" y="83"/>
                      <a:pt x="51799" y="83"/>
                    </a:cubicBezTo>
                    <a:cubicBezTo>
                      <a:pt x="21049" y="83"/>
                      <a:pt x="217" y="21658"/>
                      <a:pt x="217" y="44473"/>
                    </a:cubicBezTo>
                    <a:cubicBezTo>
                      <a:pt x="217" y="57121"/>
                      <a:pt x="10881" y="58361"/>
                      <a:pt x="13361" y="58361"/>
                    </a:cubicBezTo>
                    <a:cubicBezTo>
                      <a:pt x="19313" y="58361"/>
                      <a:pt x="26504" y="54145"/>
                      <a:pt x="26504" y="45217"/>
                    </a:cubicBezTo>
                    <a:cubicBezTo>
                      <a:pt x="26504" y="40753"/>
                      <a:pt x="24768" y="32074"/>
                      <a:pt x="11873" y="32074"/>
                    </a:cubicBezTo>
                    <a:cubicBezTo>
                      <a:pt x="19561" y="14466"/>
                      <a:pt x="36424" y="9011"/>
                      <a:pt x="48080" y="9011"/>
                    </a:cubicBezTo>
                    <a:cubicBezTo>
                      <a:pt x="72879" y="9011"/>
                      <a:pt x="85774" y="28354"/>
                      <a:pt x="85774" y="48441"/>
                    </a:cubicBezTo>
                    <a:cubicBezTo>
                      <a:pt x="85774" y="70016"/>
                      <a:pt x="70399" y="87127"/>
                      <a:pt x="62463" y="96055"/>
                    </a:cubicBezTo>
                    <a:lnTo>
                      <a:pt x="2697" y="155077"/>
                    </a:lnTo>
                    <a:cubicBezTo>
                      <a:pt x="217" y="157309"/>
                      <a:pt x="217" y="157805"/>
                      <a:pt x="217" y="164748"/>
                    </a:cubicBezTo>
                    <a:lnTo>
                      <a:pt x="102389" y="164748"/>
                    </a:lnTo>
                    <a:lnTo>
                      <a:pt x="109829" y="119614"/>
                    </a:lnTo>
                    <a:close/>
                  </a:path>
                </a:pathLst>
              </a:custGeom>
              <a:solidFill>
                <a:srgbClr val="000000"/>
              </a:solidFill>
              <a:ln w="355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59" name="Free-form: Shape 58">
                <a:extLst>
                  <a:ext uri="{FF2B5EF4-FFF2-40B4-BE49-F238E27FC236}">
                    <a16:creationId xmlns:a16="http://schemas.microsoft.com/office/drawing/2014/main" id="{BEC6EFD2-9DA4-4496-166E-B9E0CE9D3B04}"/>
                  </a:ext>
                </a:extLst>
              </p:cNvPr>
              <p:cNvSpPr/>
              <p:nvPr>
                <p:custDataLst>
                  <p:tags r:id="rId47"/>
                </p:custDataLst>
              </p:nvPr>
            </p:nvSpPr>
            <p:spPr>
              <a:xfrm>
                <a:off x="10449170" y="5341478"/>
                <a:ext cx="251532" cy="257555"/>
              </a:xfrm>
              <a:custGeom>
                <a:avLst/>
                <a:gdLst>
                  <a:gd name="connsiteX0" fmla="*/ 251755 w 251532"/>
                  <a:gd name="connsiteY0" fmla="*/ 3629 h 257555"/>
                  <a:gd name="connsiteX1" fmla="*/ 247858 w 251532"/>
                  <a:gd name="connsiteY1" fmla="*/ 86 h 257555"/>
                  <a:gd name="connsiteX2" fmla="*/ 242544 w 251532"/>
                  <a:gd name="connsiteY2" fmla="*/ 4337 h 257555"/>
                  <a:gd name="connsiteX3" fmla="*/ 217745 w 251532"/>
                  <a:gd name="connsiteY3" fmla="*/ 31616 h 257555"/>
                  <a:gd name="connsiteX4" fmla="*/ 158936 w 251532"/>
                  <a:gd name="connsiteY4" fmla="*/ 86 h 257555"/>
                  <a:gd name="connsiteX5" fmla="*/ 222 w 251532"/>
                  <a:gd name="connsiteY5" fmla="*/ 160571 h 257555"/>
                  <a:gd name="connsiteX6" fmla="*/ 96229 w 251532"/>
                  <a:gd name="connsiteY6" fmla="*/ 257641 h 257555"/>
                  <a:gd name="connsiteX7" fmla="*/ 172752 w 251532"/>
                  <a:gd name="connsiteY7" fmla="*/ 227174 h 257555"/>
                  <a:gd name="connsiteX8" fmla="*/ 211722 w 251532"/>
                  <a:gd name="connsiteY8" fmla="*/ 164822 h 257555"/>
                  <a:gd name="connsiteX9" fmla="*/ 207471 w 251532"/>
                  <a:gd name="connsiteY9" fmla="*/ 161279 h 257555"/>
                  <a:gd name="connsiteX10" fmla="*/ 202865 w 251532"/>
                  <a:gd name="connsiteY10" fmla="*/ 164822 h 257555"/>
                  <a:gd name="connsiteX11" fmla="*/ 167084 w 251532"/>
                  <a:gd name="connsiteY11" fmla="*/ 220797 h 257555"/>
                  <a:gd name="connsiteX12" fmla="*/ 101898 w 251532"/>
                  <a:gd name="connsiteY12" fmla="*/ 246659 h 257555"/>
                  <a:gd name="connsiteX13" fmla="*/ 32461 w 251532"/>
                  <a:gd name="connsiteY13" fmla="*/ 172970 h 257555"/>
                  <a:gd name="connsiteX14" fmla="*/ 75327 w 251532"/>
                  <a:gd name="connsiteY14" fmla="*/ 53935 h 257555"/>
                  <a:gd name="connsiteX15" fmla="*/ 161770 w 251532"/>
                  <a:gd name="connsiteY15" fmla="*/ 11068 h 257555"/>
                  <a:gd name="connsiteX16" fmla="*/ 218807 w 251532"/>
                  <a:gd name="connsiteY16" fmla="*/ 79443 h 257555"/>
                  <a:gd name="connsiteX17" fmla="*/ 217745 w 251532"/>
                  <a:gd name="connsiteY17" fmla="*/ 97510 h 257555"/>
                  <a:gd name="connsiteX18" fmla="*/ 223059 w 251532"/>
                  <a:gd name="connsiteY18" fmla="*/ 101053 h 257555"/>
                  <a:gd name="connsiteX19" fmla="*/ 229436 w 251532"/>
                  <a:gd name="connsiteY19" fmla="*/ 93968 h 257555"/>
                  <a:gd name="connsiteX20" fmla="*/ 251755 w 251532"/>
                  <a:gd name="connsiteY20" fmla="*/ 3629 h 2575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51532" h="257555">
                    <a:moveTo>
                      <a:pt x="251755" y="3629"/>
                    </a:moveTo>
                    <a:cubicBezTo>
                      <a:pt x="251755" y="2566"/>
                      <a:pt x="251046" y="86"/>
                      <a:pt x="247858" y="86"/>
                    </a:cubicBezTo>
                    <a:cubicBezTo>
                      <a:pt x="246795" y="86"/>
                      <a:pt x="246441" y="440"/>
                      <a:pt x="242544" y="4337"/>
                    </a:cubicBezTo>
                    <a:lnTo>
                      <a:pt x="217745" y="31616"/>
                    </a:lnTo>
                    <a:cubicBezTo>
                      <a:pt x="214556" y="26656"/>
                      <a:pt x="198260" y="86"/>
                      <a:pt x="158936" y="86"/>
                    </a:cubicBezTo>
                    <a:cubicBezTo>
                      <a:pt x="79933" y="86"/>
                      <a:pt x="222" y="78380"/>
                      <a:pt x="222" y="160571"/>
                    </a:cubicBezTo>
                    <a:cubicBezTo>
                      <a:pt x="222" y="219026"/>
                      <a:pt x="42026" y="257641"/>
                      <a:pt x="96229" y="257641"/>
                    </a:cubicBezTo>
                    <a:cubicBezTo>
                      <a:pt x="127051" y="257641"/>
                      <a:pt x="153976" y="243470"/>
                      <a:pt x="172752" y="227174"/>
                    </a:cubicBezTo>
                    <a:cubicBezTo>
                      <a:pt x="205699" y="198124"/>
                      <a:pt x="211722" y="165885"/>
                      <a:pt x="211722" y="164822"/>
                    </a:cubicBezTo>
                    <a:cubicBezTo>
                      <a:pt x="211722" y="161279"/>
                      <a:pt x="208179" y="161279"/>
                      <a:pt x="207471" y="161279"/>
                    </a:cubicBezTo>
                    <a:cubicBezTo>
                      <a:pt x="205345" y="161279"/>
                      <a:pt x="203574" y="161988"/>
                      <a:pt x="202865" y="164822"/>
                    </a:cubicBezTo>
                    <a:cubicBezTo>
                      <a:pt x="199677" y="175096"/>
                      <a:pt x="191529" y="200249"/>
                      <a:pt x="167084" y="220797"/>
                    </a:cubicBezTo>
                    <a:cubicBezTo>
                      <a:pt x="142639" y="240636"/>
                      <a:pt x="120320" y="246659"/>
                      <a:pt x="101898" y="246659"/>
                    </a:cubicBezTo>
                    <a:cubicBezTo>
                      <a:pt x="70013" y="246659"/>
                      <a:pt x="32461" y="228237"/>
                      <a:pt x="32461" y="172970"/>
                    </a:cubicBezTo>
                    <a:cubicBezTo>
                      <a:pt x="32461" y="152777"/>
                      <a:pt x="39900" y="95385"/>
                      <a:pt x="75327" y="53935"/>
                    </a:cubicBezTo>
                    <a:cubicBezTo>
                      <a:pt x="96938" y="28782"/>
                      <a:pt x="130240" y="11068"/>
                      <a:pt x="161770" y="11068"/>
                    </a:cubicBezTo>
                    <a:cubicBezTo>
                      <a:pt x="197905" y="11068"/>
                      <a:pt x="218807" y="38347"/>
                      <a:pt x="218807" y="79443"/>
                    </a:cubicBezTo>
                    <a:cubicBezTo>
                      <a:pt x="218807" y="93613"/>
                      <a:pt x="217745" y="93968"/>
                      <a:pt x="217745" y="97510"/>
                    </a:cubicBezTo>
                    <a:cubicBezTo>
                      <a:pt x="217745" y="101053"/>
                      <a:pt x="221642" y="101053"/>
                      <a:pt x="223059" y="101053"/>
                    </a:cubicBezTo>
                    <a:cubicBezTo>
                      <a:pt x="227664" y="101053"/>
                      <a:pt x="227664" y="100345"/>
                      <a:pt x="229436" y="93968"/>
                    </a:cubicBezTo>
                    <a:lnTo>
                      <a:pt x="251755" y="3629"/>
                    </a:lnTo>
                    <a:close/>
                  </a:path>
                </a:pathLst>
              </a:custGeom>
              <a:solidFill>
                <a:srgbClr val="000000"/>
              </a:solidFill>
              <a:ln w="355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60" name="Free-form: Shape 59">
                <a:extLst>
                  <a:ext uri="{FF2B5EF4-FFF2-40B4-BE49-F238E27FC236}">
                    <a16:creationId xmlns:a16="http://schemas.microsoft.com/office/drawing/2014/main" id="{4D3B29A9-42A8-4271-A751-3AED77BCC898}"/>
                  </a:ext>
                </a:extLst>
              </p:cNvPr>
              <p:cNvSpPr/>
              <p:nvPr>
                <p:custDataLst>
                  <p:tags r:id="rId48"/>
                </p:custDataLst>
              </p:nvPr>
            </p:nvSpPr>
            <p:spPr>
              <a:xfrm>
                <a:off x="10725625" y="5304548"/>
                <a:ext cx="109611" cy="164665"/>
              </a:xfrm>
              <a:custGeom>
                <a:avLst/>
                <a:gdLst>
                  <a:gd name="connsiteX0" fmla="*/ 109841 w 109611"/>
                  <a:gd name="connsiteY0" fmla="*/ 119614 h 164665"/>
                  <a:gd name="connsiteX1" fmla="*/ 101410 w 109611"/>
                  <a:gd name="connsiteY1" fmla="*/ 119614 h 164665"/>
                  <a:gd name="connsiteX2" fmla="*/ 94962 w 109611"/>
                  <a:gd name="connsiteY2" fmla="*/ 142181 h 164665"/>
                  <a:gd name="connsiteX3" fmla="*/ 70411 w 109611"/>
                  <a:gd name="connsiteY3" fmla="*/ 143669 h 164665"/>
                  <a:gd name="connsiteX4" fmla="*/ 24781 w 109611"/>
                  <a:gd name="connsiteY4" fmla="*/ 143669 h 164665"/>
                  <a:gd name="connsiteX5" fmla="*/ 74379 w 109611"/>
                  <a:gd name="connsiteY5" fmla="*/ 102006 h 164665"/>
                  <a:gd name="connsiteX6" fmla="*/ 109841 w 109611"/>
                  <a:gd name="connsiteY6" fmla="*/ 48440 h 164665"/>
                  <a:gd name="connsiteX7" fmla="*/ 51812 w 109611"/>
                  <a:gd name="connsiteY7" fmla="*/ 82 h 164665"/>
                  <a:gd name="connsiteX8" fmla="*/ 230 w 109611"/>
                  <a:gd name="connsiteY8" fmla="*/ 44473 h 164665"/>
                  <a:gd name="connsiteX9" fmla="*/ 13373 w 109611"/>
                  <a:gd name="connsiteY9" fmla="*/ 58360 h 164665"/>
                  <a:gd name="connsiteX10" fmla="*/ 26517 w 109611"/>
                  <a:gd name="connsiteY10" fmla="*/ 45217 h 164665"/>
                  <a:gd name="connsiteX11" fmla="*/ 11885 w 109611"/>
                  <a:gd name="connsiteY11" fmla="*/ 32073 h 164665"/>
                  <a:gd name="connsiteX12" fmla="*/ 48092 w 109611"/>
                  <a:gd name="connsiteY12" fmla="*/ 9010 h 164665"/>
                  <a:gd name="connsiteX13" fmla="*/ 85786 w 109611"/>
                  <a:gd name="connsiteY13" fmla="*/ 48440 h 164665"/>
                  <a:gd name="connsiteX14" fmla="*/ 62475 w 109611"/>
                  <a:gd name="connsiteY14" fmla="*/ 96055 h 164665"/>
                  <a:gd name="connsiteX15" fmla="*/ 2710 w 109611"/>
                  <a:gd name="connsiteY15" fmla="*/ 155076 h 164665"/>
                  <a:gd name="connsiteX16" fmla="*/ 230 w 109611"/>
                  <a:gd name="connsiteY16" fmla="*/ 164748 h 164665"/>
                  <a:gd name="connsiteX17" fmla="*/ 102402 w 109611"/>
                  <a:gd name="connsiteY17" fmla="*/ 164748 h 164665"/>
                  <a:gd name="connsiteX18" fmla="*/ 109841 w 109611"/>
                  <a:gd name="connsiteY18" fmla="*/ 119614 h 1646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09611" h="164665">
                    <a:moveTo>
                      <a:pt x="109841" y="119614"/>
                    </a:moveTo>
                    <a:lnTo>
                      <a:pt x="101410" y="119614"/>
                    </a:lnTo>
                    <a:cubicBezTo>
                      <a:pt x="100666" y="125069"/>
                      <a:pt x="98186" y="139701"/>
                      <a:pt x="94962" y="142181"/>
                    </a:cubicBezTo>
                    <a:cubicBezTo>
                      <a:pt x="92978" y="143669"/>
                      <a:pt x="73883" y="143669"/>
                      <a:pt x="70411" y="143669"/>
                    </a:cubicBezTo>
                    <a:lnTo>
                      <a:pt x="24781" y="143669"/>
                    </a:lnTo>
                    <a:cubicBezTo>
                      <a:pt x="50820" y="120606"/>
                      <a:pt x="59499" y="113662"/>
                      <a:pt x="74379" y="102006"/>
                    </a:cubicBezTo>
                    <a:cubicBezTo>
                      <a:pt x="92730" y="87375"/>
                      <a:pt x="109841" y="71999"/>
                      <a:pt x="109841" y="48440"/>
                    </a:cubicBezTo>
                    <a:cubicBezTo>
                      <a:pt x="109841" y="18434"/>
                      <a:pt x="83554" y="82"/>
                      <a:pt x="51812" y="82"/>
                    </a:cubicBezTo>
                    <a:cubicBezTo>
                      <a:pt x="21061" y="82"/>
                      <a:pt x="230" y="21658"/>
                      <a:pt x="230" y="44473"/>
                    </a:cubicBezTo>
                    <a:cubicBezTo>
                      <a:pt x="230" y="57120"/>
                      <a:pt x="10893" y="58360"/>
                      <a:pt x="13373" y="58360"/>
                    </a:cubicBezTo>
                    <a:cubicBezTo>
                      <a:pt x="19325" y="58360"/>
                      <a:pt x="26517" y="54144"/>
                      <a:pt x="26517" y="45217"/>
                    </a:cubicBezTo>
                    <a:cubicBezTo>
                      <a:pt x="26517" y="40753"/>
                      <a:pt x="24781" y="32073"/>
                      <a:pt x="11885" y="32073"/>
                    </a:cubicBezTo>
                    <a:cubicBezTo>
                      <a:pt x="19573" y="14466"/>
                      <a:pt x="36436" y="9010"/>
                      <a:pt x="48092" y="9010"/>
                    </a:cubicBezTo>
                    <a:cubicBezTo>
                      <a:pt x="72891" y="9010"/>
                      <a:pt x="85786" y="28353"/>
                      <a:pt x="85786" y="48440"/>
                    </a:cubicBezTo>
                    <a:cubicBezTo>
                      <a:pt x="85786" y="70016"/>
                      <a:pt x="70411" y="87127"/>
                      <a:pt x="62475" y="96055"/>
                    </a:cubicBezTo>
                    <a:lnTo>
                      <a:pt x="2710" y="155076"/>
                    </a:lnTo>
                    <a:cubicBezTo>
                      <a:pt x="230" y="157308"/>
                      <a:pt x="230" y="157804"/>
                      <a:pt x="230" y="164748"/>
                    </a:cubicBezTo>
                    <a:lnTo>
                      <a:pt x="102402" y="164748"/>
                    </a:lnTo>
                    <a:lnTo>
                      <a:pt x="109841" y="119614"/>
                    </a:lnTo>
                    <a:close/>
                  </a:path>
                </a:pathLst>
              </a:custGeom>
              <a:solidFill>
                <a:srgbClr val="000000"/>
              </a:solidFill>
              <a:ln w="355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61" name="Free-form: Shape 60">
                <a:extLst>
                  <a:ext uri="{FF2B5EF4-FFF2-40B4-BE49-F238E27FC236}">
                    <a16:creationId xmlns:a16="http://schemas.microsoft.com/office/drawing/2014/main" id="{41621DE2-D857-63ED-2EB8-0F71FA3EF970}"/>
                  </a:ext>
                </a:extLst>
              </p:cNvPr>
              <p:cNvSpPr/>
              <p:nvPr>
                <p:custDataLst>
                  <p:tags r:id="rId49"/>
                </p:custDataLst>
              </p:nvPr>
            </p:nvSpPr>
            <p:spPr>
              <a:xfrm>
                <a:off x="10702021" y="5526003"/>
                <a:ext cx="143090" cy="222695"/>
              </a:xfrm>
              <a:custGeom>
                <a:avLst/>
                <a:gdLst>
                  <a:gd name="connsiteX0" fmla="*/ 104881 w 143090"/>
                  <a:gd name="connsiteY0" fmla="*/ 3313 h 222695"/>
                  <a:gd name="connsiteX1" fmla="*/ 100665 w 143090"/>
                  <a:gd name="connsiteY1" fmla="*/ 89 h 222695"/>
                  <a:gd name="connsiteX2" fmla="*/ 95705 w 143090"/>
                  <a:gd name="connsiteY2" fmla="*/ 5545 h 222695"/>
                  <a:gd name="connsiteX3" fmla="*/ 81570 w 143090"/>
                  <a:gd name="connsiteY3" fmla="*/ 62334 h 222695"/>
                  <a:gd name="connsiteX4" fmla="*/ 229 w 143090"/>
                  <a:gd name="connsiteY4" fmla="*/ 129044 h 222695"/>
                  <a:gd name="connsiteX5" fmla="*/ 53299 w 143090"/>
                  <a:gd name="connsiteY5" fmla="*/ 174922 h 222695"/>
                  <a:gd name="connsiteX6" fmla="*/ 47595 w 143090"/>
                  <a:gd name="connsiteY6" fmla="*/ 198233 h 222695"/>
                  <a:gd name="connsiteX7" fmla="*/ 42387 w 143090"/>
                  <a:gd name="connsiteY7" fmla="*/ 219808 h 222695"/>
                  <a:gd name="connsiteX8" fmla="*/ 46355 w 143090"/>
                  <a:gd name="connsiteY8" fmla="*/ 222784 h 222695"/>
                  <a:gd name="connsiteX9" fmla="*/ 51563 w 143090"/>
                  <a:gd name="connsiteY9" fmla="*/ 216832 h 222695"/>
                  <a:gd name="connsiteX10" fmla="*/ 61979 w 143090"/>
                  <a:gd name="connsiteY10" fmla="*/ 175170 h 222695"/>
                  <a:gd name="connsiteX11" fmla="*/ 143319 w 143090"/>
                  <a:gd name="connsiteY11" fmla="*/ 108460 h 222695"/>
                  <a:gd name="connsiteX12" fmla="*/ 90249 w 143090"/>
                  <a:gd name="connsiteY12" fmla="*/ 62582 h 222695"/>
                  <a:gd name="connsiteX13" fmla="*/ 104881 w 143090"/>
                  <a:gd name="connsiteY13" fmla="*/ 3313 h 222695"/>
                  <a:gd name="connsiteX14" fmla="*/ 55035 w 143090"/>
                  <a:gd name="connsiteY14" fmla="*/ 167978 h 222695"/>
                  <a:gd name="connsiteX15" fmla="*/ 18332 w 143090"/>
                  <a:gd name="connsiteY15" fmla="*/ 133259 h 222695"/>
                  <a:gd name="connsiteX16" fmla="*/ 79586 w 143090"/>
                  <a:gd name="connsiteY16" fmla="*/ 69526 h 222695"/>
                  <a:gd name="connsiteX17" fmla="*/ 55035 w 143090"/>
                  <a:gd name="connsiteY17" fmla="*/ 167978 h 222695"/>
                  <a:gd name="connsiteX18" fmla="*/ 88266 w 143090"/>
                  <a:gd name="connsiteY18" fmla="*/ 69526 h 222695"/>
                  <a:gd name="connsiteX19" fmla="*/ 125216 w 143090"/>
                  <a:gd name="connsiteY19" fmla="*/ 104245 h 222695"/>
                  <a:gd name="connsiteX20" fmla="*/ 63714 w 143090"/>
                  <a:gd name="connsiteY20" fmla="*/ 167978 h 222695"/>
                  <a:gd name="connsiteX21" fmla="*/ 88266 w 143090"/>
                  <a:gd name="connsiteY21" fmla="*/ 69526 h 2226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43090" h="222695">
                    <a:moveTo>
                      <a:pt x="104881" y="3313"/>
                    </a:moveTo>
                    <a:cubicBezTo>
                      <a:pt x="104881" y="89"/>
                      <a:pt x="101905" y="89"/>
                      <a:pt x="100665" y="89"/>
                    </a:cubicBezTo>
                    <a:cubicBezTo>
                      <a:pt x="96945" y="89"/>
                      <a:pt x="96697" y="1329"/>
                      <a:pt x="95705" y="5545"/>
                    </a:cubicBezTo>
                    <a:lnTo>
                      <a:pt x="81570" y="62334"/>
                    </a:lnTo>
                    <a:cubicBezTo>
                      <a:pt x="37676" y="64318"/>
                      <a:pt x="229" y="95813"/>
                      <a:pt x="229" y="129044"/>
                    </a:cubicBezTo>
                    <a:cubicBezTo>
                      <a:pt x="229" y="157067"/>
                      <a:pt x="25772" y="173930"/>
                      <a:pt x="53299" y="174922"/>
                    </a:cubicBezTo>
                    <a:cubicBezTo>
                      <a:pt x="51315" y="182610"/>
                      <a:pt x="49579" y="190545"/>
                      <a:pt x="47595" y="198233"/>
                    </a:cubicBezTo>
                    <a:cubicBezTo>
                      <a:pt x="44619" y="209888"/>
                      <a:pt x="42387" y="219064"/>
                      <a:pt x="42387" y="219808"/>
                    </a:cubicBezTo>
                    <a:cubicBezTo>
                      <a:pt x="42387" y="222784"/>
                      <a:pt x="45611" y="222784"/>
                      <a:pt x="46355" y="222784"/>
                    </a:cubicBezTo>
                    <a:cubicBezTo>
                      <a:pt x="50075" y="222784"/>
                      <a:pt x="50323" y="222040"/>
                      <a:pt x="51563" y="216832"/>
                    </a:cubicBezTo>
                    <a:lnTo>
                      <a:pt x="61979" y="175170"/>
                    </a:lnTo>
                    <a:cubicBezTo>
                      <a:pt x="104385" y="173434"/>
                      <a:pt x="143319" y="142187"/>
                      <a:pt x="143319" y="108460"/>
                    </a:cubicBezTo>
                    <a:cubicBezTo>
                      <a:pt x="143319" y="82422"/>
                      <a:pt x="120504" y="63822"/>
                      <a:pt x="90249" y="62582"/>
                    </a:cubicBezTo>
                    <a:lnTo>
                      <a:pt x="104881" y="3313"/>
                    </a:lnTo>
                    <a:close/>
                    <a:moveTo>
                      <a:pt x="55035" y="167978"/>
                    </a:moveTo>
                    <a:cubicBezTo>
                      <a:pt x="35940" y="166986"/>
                      <a:pt x="18332" y="156571"/>
                      <a:pt x="18332" y="133259"/>
                    </a:cubicBezTo>
                    <a:cubicBezTo>
                      <a:pt x="18332" y="108460"/>
                      <a:pt x="37180" y="73494"/>
                      <a:pt x="79586" y="69526"/>
                    </a:cubicBezTo>
                    <a:lnTo>
                      <a:pt x="55035" y="167978"/>
                    </a:lnTo>
                    <a:close/>
                    <a:moveTo>
                      <a:pt x="88266" y="69526"/>
                    </a:moveTo>
                    <a:cubicBezTo>
                      <a:pt x="107361" y="70270"/>
                      <a:pt x="125216" y="80686"/>
                      <a:pt x="125216" y="104245"/>
                    </a:cubicBezTo>
                    <a:cubicBezTo>
                      <a:pt x="125216" y="131276"/>
                      <a:pt x="103889" y="164506"/>
                      <a:pt x="63714" y="167978"/>
                    </a:cubicBezTo>
                    <a:lnTo>
                      <a:pt x="88266" y="69526"/>
                    </a:lnTo>
                    <a:close/>
                  </a:path>
                </a:pathLst>
              </a:custGeom>
              <a:solidFill>
                <a:srgbClr val="000000"/>
              </a:solidFill>
              <a:ln w="355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62" name="Free-form: Shape 61">
                <a:extLst>
                  <a:ext uri="{FF2B5EF4-FFF2-40B4-BE49-F238E27FC236}">
                    <a16:creationId xmlns:a16="http://schemas.microsoft.com/office/drawing/2014/main" id="{52080A06-F694-4633-3D97-1E44DF494123}"/>
                  </a:ext>
                </a:extLst>
              </p:cNvPr>
              <p:cNvSpPr/>
              <p:nvPr>
                <p:custDataLst>
                  <p:tags r:id="rId50"/>
                </p:custDataLst>
              </p:nvPr>
            </p:nvSpPr>
            <p:spPr>
              <a:xfrm>
                <a:off x="10891143" y="5341478"/>
                <a:ext cx="210082" cy="257555"/>
              </a:xfrm>
              <a:custGeom>
                <a:avLst/>
                <a:gdLst>
                  <a:gd name="connsiteX0" fmla="*/ 210317 w 210082"/>
                  <a:gd name="connsiteY0" fmla="*/ 3629 h 257555"/>
                  <a:gd name="connsiteX1" fmla="*/ 206420 w 210082"/>
                  <a:gd name="connsiteY1" fmla="*/ 86 h 257555"/>
                  <a:gd name="connsiteX2" fmla="*/ 200043 w 210082"/>
                  <a:gd name="connsiteY2" fmla="*/ 5400 h 257555"/>
                  <a:gd name="connsiteX3" fmla="*/ 183038 w 210082"/>
                  <a:gd name="connsiteY3" fmla="*/ 25593 h 257555"/>
                  <a:gd name="connsiteX4" fmla="*/ 132378 w 210082"/>
                  <a:gd name="connsiteY4" fmla="*/ 86 h 257555"/>
                  <a:gd name="connsiteX5" fmla="*/ 44873 w 210082"/>
                  <a:gd name="connsiteY5" fmla="*/ 83694 h 257555"/>
                  <a:gd name="connsiteX6" fmla="*/ 81717 w 210082"/>
                  <a:gd name="connsiteY6" fmla="*/ 134000 h 257555"/>
                  <a:gd name="connsiteX7" fmla="*/ 119624 w 210082"/>
                  <a:gd name="connsiteY7" fmla="*/ 143920 h 257555"/>
                  <a:gd name="connsiteX8" fmla="*/ 152217 w 210082"/>
                  <a:gd name="connsiteY8" fmla="*/ 181473 h 257555"/>
                  <a:gd name="connsiteX9" fmla="*/ 88448 w 210082"/>
                  <a:gd name="connsiteY9" fmla="*/ 246659 h 257555"/>
                  <a:gd name="connsiteX10" fmla="*/ 26450 w 210082"/>
                  <a:gd name="connsiteY10" fmla="*/ 194935 h 257555"/>
                  <a:gd name="connsiteX11" fmla="*/ 28576 w 210082"/>
                  <a:gd name="connsiteY11" fmla="*/ 175804 h 257555"/>
                  <a:gd name="connsiteX12" fmla="*/ 29285 w 210082"/>
                  <a:gd name="connsiteY12" fmla="*/ 173325 h 257555"/>
                  <a:gd name="connsiteX13" fmla="*/ 25033 w 210082"/>
                  <a:gd name="connsiteY13" fmla="*/ 169428 h 257555"/>
                  <a:gd name="connsiteX14" fmla="*/ 21491 w 210082"/>
                  <a:gd name="connsiteY14" fmla="*/ 170845 h 257555"/>
                  <a:gd name="connsiteX15" fmla="*/ 234 w 210082"/>
                  <a:gd name="connsiteY15" fmla="*/ 254098 h 257555"/>
                  <a:gd name="connsiteX16" fmla="*/ 4131 w 210082"/>
                  <a:gd name="connsiteY16" fmla="*/ 257641 h 257555"/>
                  <a:gd name="connsiteX17" fmla="*/ 10508 w 210082"/>
                  <a:gd name="connsiteY17" fmla="*/ 252327 h 257555"/>
                  <a:gd name="connsiteX18" fmla="*/ 27868 w 210082"/>
                  <a:gd name="connsiteY18" fmla="*/ 232134 h 257555"/>
                  <a:gd name="connsiteX19" fmla="*/ 87739 w 210082"/>
                  <a:gd name="connsiteY19" fmla="*/ 257641 h 257555"/>
                  <a:gd name="connsiteX20" fmla="*/ 177724 w 210082"/>
                  <a:gd name="connsiteY20" fmla="*/ 166593 h 257555"/>
                  <a:gd name="connsiteX21" fmla="*/ 160365 w 210082"/>
                  <a:gd name="connsiteY21" fmla="*/ 125144 h 257555"/>
                  <a:gd name="connsiteX22" fmla="*/ 115373 w 210082"/>
                  <a:gd name="connsiteY22" fmla="*/ 107430 h 257555"/>
                  <a:gd name="connsiteX23" fmla="*/ 91636 w 210082"/>
                  <a:gd name="connsiteY23" fmla="*/ 101053 h 257555"/>
                  <a:gd name="connsiteX24" fmla="*/ 70026 w 210082"/>
                  <a:gd name="connsiteY24" fmla="*/ 68814 h 257555"/>
                  <a:gd name="connsiteX25" fmla="*/ 132023 w 210082"/>
                  <a:gd name="connsiteY25" fmla="*/ 10005 h 257555"/>
                  <a:gd name="connsiteX26" fmla="*/ 183038 w 210082"/>
                  <a:gd name="connsiteY26" fmla="*/ 64917 h 257555"/>
                  <a:gd name="connsiteX27" fmla="*/ 181621 w 210082"/>
                  <a:gd name="connsiteY27" fmla="*/ 84757 h 257555"/>
                  <a:gd name="connsiteX28" fmla="*/ 185873 w 210082"/>
                  <a:gd name="connsiteY28" fmla="*/ 88299 h 257555"/>
                  <a:gd name="connsiteX29" fmla="*/ 191187 w 210082"/>
                  <a:gd name="connsiteY29" fmla="*/ 81214 h 257555"/>
                  <a:gd name="connsiteX30" fmla="*/ 210317 w 210082"/>
                  <a:gd name="connsiteY30" fmla="*/ 3629 h 2575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210082" h="257555">
                    <a:moveTo>
                      <a:pt x="210317" y="3629"/>
                    </a:moveTo>
                    <a:cubicBezTo>
                      <a:pt x="210317" y="2566"/>
                      <a:pt x="209609" y="86"/>
                      <a:pt x="206420" y="86"/>
                    </a:cubicBezTo>
                    <a:cubicBezTo>
                      <a:pt x="204649" y="86"/>
                      <a:pt x="204295" y="440"/>
                      <a:pt x="200043" y="5400"/>
                    </a:cubicBezTo>
                    <a:lnTo>
                      <a:pt x="183038" y="25593"/>
                    </a:lnTo>
                    <a:cubicBezTo>
                      <a:pt x="173827" y="8943"/>
                      <a:pt x="155405" y="86"/>
                      <a:pt x="132378" y="86"/>
                    </a:cubicBezTo>
                    <a:cubicBezTo>
                      <a:pt x="87385" y="86"/>
                      <a:pt x="44873" y="40827"/>
                      <a:pt x="44873" y="83694"/>
                    </a:cubicBezTo>
                    <a:cubicBezTo>
                      <a:pt x="44873" y="112390"/>
                      <a:pt x="63649" y="128686"/>
                      <a:pt x="81717" y="134000"/>
                    </a:cubicBezTo>
                    <a:lnTo>
                      <a:pt x="119624" y="143920"/>
                    </a:lnTo>
                    <a:cubicBezTo>
                      <a:pt x="132732" y="147108"/>
                      <a:pt x="152217" y="152423"/>
                      <a:pt x="152217" y="181473"/>
                    </a:cubicBezTo>
                    <a:cubicBezTo>
                      <a:pt x="152217" y="213357"/>
                      <a:pt x="123167" y="246659"/>
                      <a:pt x="88448" y="246659"/>
                    </a:cubicBezTo>
                    <a:cubicBezTo>
                      <a:pt x="65775" y="246659"/>
                      <a:pt x="26450" y="238865"/>
                      <a:pt x="26450" y="194935"/>
                    </a:cubicBezTo>
                    <a:cubicBezTo>
                      <a:pt x="26450" y="186433"/>
                      <a:pt x="28222" y="177930"/>
                      <a:pt x="28576" y="175804"/>
                    </a:cubicBezTo>
                    <a:cubicBezTo>
                      <a:pt x="28930" y="174387"/>
                      <a:pt x="29285" y="174033"/>
                      <a:pt x="29285" y="173325"/>
                    </a:cubicBezTo>
                    <a:cubicBezTo>
                      <a:pt x="29285" y="169782"/>
                      <a:pt x="26805" y="169428"/>
                      <a:pt x="25033" y="169428"/>
                    </a:cubicBezTo>
                    <a:cubicBezTo>
                      <a:pt x="23262" y="169428"/>
                      <a:pt x="22553" y="169782"/>
                      <a:pt x="21491" y="170845"/>
                    </a:cubicBezTo>
                    <a:cubicBezTo>
                      <a:pt x="20074" y="172262"/>
                      <a:pt x="234" y="253036"/>
                      <a:pt x="234" y="254098"/>
                    </a:cubicBezTo>
                    <a:cubicBezTo>
                      <a:pt x="234" y="256224"/>
                      <a:pt x="2006" y="257641"/>
                      <a:pt x="4131" y="257641"/>
                    </a:cubicBezTo>
                    <a:cubicBezTo>
                      <a:pt x="5903" y="257641"/>
                      <a:pt x="6257" y="257287"/>
                      <a:pt x="10508" y="252327"/>
                    </a:cubicBezTo>
                    <a:lnTo>
                      <a:pt x="27868" y="232134"/>
                    </a:lnTo>
                    <a:cubicBezTo>
                      <a:pt x="43101" y="252681"/>
                      <a:pt x="67192" y="257641"/>
                      <a:pt x="87739" y="257641"/>
                    </a:cubicBezTo>
                    <a:cubicBezTo>
                      <a:pt x="135920" y="257641"/>
                      <a:pt x="177724" y="210523"/>
                      <a:pt x="177724" y="166593"/>
                    </a:cubicBezTo>
                    <a:cubicBezTo>
                      <a:pt x="177724" y="142149"/>
                      <a:pt x="165679" y="130103"/>
                      <a:pt x="160365" y="125144"/>
                    </a:cubicBezTo>
                    <a:cubicBezTo>
                      <a:pt x="152217" y="116995"/>
                      <a:pt x="146903" y="115578"/>
                      <a:pt x="115373" y="107430"/>
                    </a:cubicBezTo>
                    <a:cubicBezTo>
                      <a:pt x="107579" y="105304"/>
                      <a:pt x="94825" y="101762"/>
                      <a:pt x="91636" y="101053"/>
                    </a:cubicBezTo>
                    <a:cubicBezTo>
                      <a:pt x="82071" y="97865"/>
                      <a:pt x="70026" y="87591"/>
                      <a:pt x="70026" y="68814"/>
                    </a:cubicBezTo>
                    <a:cubicBezTo>
                      <a:pt x="70026" y="40118"/>
                      <a:pt x="98368" y="10005"/>
                      <a:pt x="132023" y="10005"/>
                    </a:cubicBezTo>
                    <a:cubicBezTo>
                      <a:pt x="161428" y="10005"/>
                      <a:pt x="183038" y="25239"/>
                      <a:pt x="183038" y="64917"/>
                    </a:cubicBezTo>
                    <a:cubicBezTo>
                      <a:pt x="183038" y="76254"/>
                      <a:pt x="181621" y="82631"/>
                      <a:pt x="181621" y="84757"/>
                    </a:cubicBezTo>
                    <a:cubicBezTo>
                      <a:pt x="181621" y="85111"/>
                      <a:pt x="181621" y="88299"/>
                      <a:pt x="185873" y="88299"/>
                    </a:cubicBezTo>
                    <a:cubicBezTo>
                      <a:pt x="189415" y="88299"/>
                      <a:pt x="189770" y="87237"/>
                      <a:pt x="191187" y="81214"/>
                    </a:cubicBezTo>
                    <a:lnTo>
                      <a:pt x="210317" y="3629"/>
                    </a:lnTo>
                    <a:close/>
                  </a:path>
                </a:pathLst>
              </a:custGeom>
              <a:solidFill>
                <a:srgbClr val="000000"/>
              </a:solidFill>
              <a:ln w="355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63" name="Free-form: Shape 62">
                <a:extLst>
                  <a:ext uri="{FF2B5EF4-FFF2-40B4-BE49-F238E27FC236}">
                    <a16:creationId xmlns:a16="http://schemas.microsoft.com/office/drawing/2014/main" id="{064C497B-6BA3-C587-B970-915A9BF6D4BB}"/>
                  </a:ext>
                </a:extLst>
              </p:cNvPr>
              <p:cNvSpPr/>
              <p:nvPr>
                <p:custDataLst>
                  <p:tags r:id="rId51"/>
                </p:custDataLst>
              </p:nvPr>
            </p:nvSpPr>
            <p:spPr>
              <a:xfrm>
                <a:off x="11126001" y="5304548"/>
                <a:ext cx="109611" cy="164665"/>
              </a:xfrm>
              <a:custGeom>
                <a:avLst/>
                <a:gdLst>
                  <a:gd name="connsiteX0" fmla="*/ 109853 w 109611"/>
                  <a:gd name="connsiteY0" fmla="*/ 119614 h 164665"/>
                  <a:gd name="connsiteX1" fmla="*/ 101421 w 109611"/>
                  <a:gd name="connsiteY1" fmla="*/ 119614 h 164665"/>
                  <a:gd name="connsiteX2" fmla="*/ 94973 w 109611"/>
                  <a:gd name="connsiteY2" fmla="*/ 142181 h 164665"/>
                  <a:gd name="connsiteX3" fmla="*/ 70422 w 109611"/>
                  <a:gd name="connsiteY3" fmla="*/ 143669 h 164665"/>
                  <a:gd name="connsiteX4" fmla="*/ 24792 w 109611"/>
                  <a:gd name="connsiteY4" fmla="*/ 143669 h 164665"/>
                  <a:gd name="connsiteX5" fmla="*/ 74390 w 109611"/>
                  <a:gd name="connsiteY5" fmla="*/ 102006 h 164665"/>
                  <a:gd name="connsiteX6" fmla="*/ 109853 w 109611"/>
                  <a:gd name="connsiteY6" fmla="*/ 48440 h 164665"/>
                  <a:gd name="connsiteX7" fmla="*/ 51823 w 109611"/>
                  <a:gd name="connsiteY7" fmla="*/ 82 h 164665"/>
                  <a:gd name="connsiteX8" fmla="*/ 241 w 109611"/>
                  <a:gd name="connsiteY8" fmla="*/ 44473 h 164665"/>
                  <a:gd name="connsiteX9" fmla="*/ 13384 w 109611"/>
                  <a:gd name="connsiteY9" fmla="*/ 58360 h 164665"/>
                  <a:gd name="connsiteX10" fmla="*/ 26528 w 109611"/>
                  <a:gd name="connsiteY10" fmla="*/ 45217 h 164665"/>
                  <a:gd name="connsiteX11" fmla="*/ 11897 w 109611"/>
                  <a:gd name="connsiteY11" fmla="*/ 32073 h 164665"/>
                  <a:gd name="connsiteX12" fmla="*/ 48103 w 109611"/>
                  <a:gd name="connsiteY12" fmla="*/ 9010 h 164665"/>
                  <a:gd name="connsiteX13" fmla="*/ 85798 w 109611"/>
                  <a:gd name="connsiteY13" fmla="*/ 48440 h 164665"/>
                  <a:gd name="connsiteX14" fmla="*/ 62487 w 109611"/>
                  <a:gd name="connsiteY14" fmla="*/ 96055 h 164665"/>
                  <a:gd name="connsiteX15" fmla="*/ 2721 w 109611"/>
                  <a:gd name="connsiteY15" fmla="*/ 155076 h 164665"/>
                  <a:gd name="connsiteX16" fmla="*/ 241 w 109611"/>
                  <a:gd name="connsiteY16" fmla="*/ 164748 h 164665"/>
                  <a:gd name="connsiteX17" fmla="*/ 102413 w 109611"/>
                  <a:gd name="connsiteY17" fmla="*/ 164748 h 164665"/>
                  <a:gd name="connsiteX18" fmla="*/ 109853 w 109611"/>
                  <a:gd name="connsiteY18" fmla="*/ 119614 h 1646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09611" h="164665">
                    <a:moveTo>
                      <a:pt x="109853" y="119614"/>
                    </a:moveTo>
                    <a:lnTo>
                      <a:pt x="101421" y="119614"/>
                    </a:lnTo>
                    <a:cubicBezTo>
                      <a:pt x="100677" y="125069"/>
                      <a:pt x="98197" y="139701"/>
                      <a:pt x="94973" y="142181"/>
                    </a:cubicBezTo>
                    <a:cubicBezTo>
                      <a:pt x="92989" y="143669"/>
                      <a:pt x="73894" y="143669"/>
                      <a:pt x="70422" y="143669"/>
                    </a:cubicBezTo>
                    <a:lnTo>
                      <a:pt x="24792" y="143669"/>
                    </a:lnTo>
                    <a:cubicBezTo>
                      <a:pt x="50831" y="120606"/>
                      <a:pt x="59511" y="113662"/>
                      <a:pt x="74390" y="102006"/>
                    </a:cubicBezTo>
                    <a:cubicBezTo>
                      <a:pt x="92741" y="87375"/>
                      <a:pt x="109853" y="71999"/>
                      <a:pt x="109853" y="48440"/>
                    </a:cubicBezTo>
                    <a:cubicBezTo>
                      <a:pt x="109853" y="18434"/>
                      <a:pt x="83566" y="82"/>
                      <a:pt x="51823" y="82"/>
                    </a:cubicBezTo>
                    <a:cubicBezTo>
                      <a:pt x="21072" y="82"/>
                      <a:pt x="241" y="21658"/>
                      <a:pt x="241" y="44473"/>
                    </a:cubicBezTo>
                    <a:cubicBezTo>
                      <a:pt x="241" y="57120"/>
                      <a:pt x="10905" y="58360"/>
                      <a:pt x="13384" y="58360"/>
                    </a:cubicBezTo>
                    <a:cubicBezTo>
                      <a:pt x="19336" y="58360"/>
                      <a:pt x="26528" y="54144"/>
                      <a:pt x="26528" y="45217"/>
                    </a:cubicBezTo>
                    <a:cubicBezTo>
                      <a:pt x="26528" y="40753"/>
                      <a:pt x="24792" y="32073"/>
                      <a:pt x="11897" y="32073"/>
                    </a:cubicBezTo>
                    <a:cubicBezTo>
                      <a:pt x="19584" y="14466"/>
                      <a:pt x="36448" y="9010"/>
                      <a:pt x="48103" y="9010"/>
                    </a:cubicBezTo>
                    <a:cubicBezTo>
                      <a:pt x="72902" y="9010"/>
                      <a:pt x="85798" y="28353"/>
                      <a:pt x="85798" y="48440"/>
                    </a:cubicBezTo>
                    <a:cubicBezTo>
                      <a:pt x="85798" y="70016"/>
                      <a:pt x="70422" y="87127"/>
                      <a:pt x="62487" y="96055"/>
                    </a:cubicBezTo>
                    <a:lnTo>
                      <a:pt x="2721" y="155076"/>
                    </a:lnTo>
                    <a:cubicBezTo>
                      <a:pt x="241" y="157308"/>
                      <a:pt x="241" y="157804"/>
                      <a:pt x="241" y="164748"/>
                    </a:cubicBezTo>
                    <a:lnTo>
                      <a:pt x="102413" y="164748"/>
                    </a:lnTo>
                    <a:lnTo>
                      <a:pt x="109853" y="119614"/>
                    </a:lnTo>
                    <a:close/>
                  </a:path>
                </a:pathLst>
              </a:custGeom>
              <a:solidFill>
                <a:srgbClr val="000000"/>
              </a:solidFill>
              <a:ln w="355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64" name="Free-form: Shape 63">
                <a:extLst>
                  <a:ext uri="{FF2B5EF4-FFF2-40B4-BE49-F238E27FC236}">
                    <a16:creationId xmlns:a16="http://schemas.microsoft.com/office/drawing/2014/main" id="{67FC8FB0-DFD9-CF71-AF45-B90693DA7443}"/>
                  </a:ext>
                </a:extLst>
              </p:cNvPr>
              <p:cNvSpPr/>
              <p:nvPr>
                <p:custDataLst>
                  <p:tags r:id="rId52"/>
                </p:custDataLst>
              </p:nvPr>
            </p:nvSpPr>
            <p:spPr>
              <a:xfrm>
                <a:off x="11107318" y="5521017"/>
                <a:ext cx="182520" cy="179296"/>
              </a:xfrm>
              <a:custGeom>
                <a:avLst/>
                <a:gdLst>
                  <a:gd name="connsiteX0" fmla="*/ 182761 w 182520"/>
                  <a:gd name="connsiteY0" fmla="*/ 90605 h 179296"/>
                  <a:gd name="connsiteX1" fmla="*/ 91501 w 182520"/>
                  <a:gd name="connsiteY1" fmla="*/ 89 h 179296"/>
                  <a:gd name="connsiteX2" fmla="*/ 240 w 182520"/>
                  <a:gd name="connsiteY2" fmla="*/ 90605 h 179296"/>
                  <a:gd name="connsiteX3" fmla="*/ 91501 w 182520"/>
                  <a:gd name="connsiteY3" fmla="*/ 179386 h 179296"/>
                  <a:gd name="connsiteX4" fmla="*/ 182761 w 182520"/>
                  <a:gd name="connsiteY4" fmla="*/ 90605 h 179296"/>
                  <a:gd name="connsiteX5" fmla="*/ 91501 w 182520"/>
                  <a:gd name="connsiteY5" fmla="*/ 171946 h 179296"/>
                  <a:gd name="connsiteX6" fmla="*/ 25039 w 182520"/>
                  <a:gd name="connsiteY6" fmla="*/ 90357 h 179296"/>
                  <a:gd name="connsiteX7" fmla="*/ 91501 w 182520"/>
                  <a:gd name="connsiteY7" fmla="*/ 7032 h 179296"/>
                  <a:gd name="connsiteX8" fmla="*/ 157962 w 182520"/>
                  <a:gd name="connsiteY8" fmla="*/ 90357 h 179296"/>
                  <a:gd name="connsiteX9" fmla="*/ 91501 w 182520"/>
                  <a:gd name="connsiteY9" fmla="*/ 171946 h 179296"/>
                  <a:gd name="connsiteX10" fmla="*/ 142339 w 182520"/>
                  <a:gd name="connsiteY10" fmla="*/ 70766 h 179296"/>
                  <a:gd name="connsiteX11" fmla="*/ 133907 w 182520"/>
                  <a:gd name="connsiteY11" fmla="*/ 70766 h 179296"/>
                  <a:gd name="connsiteX12" fmla="*/ 133907 w 182520"/>
                  <a:gd name="connsiteY12" fmla="*/ 79198 h 179296"/>
                  <a:gd name="connsiteX13" fmla="*/ 49094 w 182520"/>
                  <a:gd name="connsiteY13" fmla="*/ 79198 h 179296"/>
                  <a:gd name="connsiteX14" fmla="*/ 49094 w 182520"/>
                  <a:gd name="connsiteY14" fmla="*/ 70766 h 179296"/>
                  <a:gd name="connsiteX15" fmla="*/ 40663 w 182520"/>
                  <a:gd name="connsiteY15" fmla="*/ 70766 h 179296"/>
                  <a:gd name="connsiteX16" fmla="*/ 40663 w 182520"/>
                  <a:gd name="connsiteY16" fmla="*/ 107964 h 179296"/>
                  <a:gd name="connsiteX17" fmla="*/ 49094 w 182520"/>
                  <a:gd name="connsiteY17" fmla="*/ 107964 h 179296"/>
                  <a:gd name="connsiteX18" fmla="*/ 49094 w 182520"/>
                  <a:gd name="connsiteY18" fmla="*/ 99533 h 179296"/>
                  <a:gd name="connsiteX19" fmla="*/ 133907 w 182520"/>
                  <a:gd name="connsiteY19" fmla="*/ 99533 h 179296"/>
                  <a:gd name="connsiteX20" fmla="*/ 133907 w 182520"/>
                  <a:gd name="connsiteY20" fmla="*/ 107964 h 179296"/>
                  <a:gd name="connsiteX21" fmla="*/ 142339 w 182520"/>
                  <a:gd name="connsiteY21" fmla="*/ 107964 h 179296"/>
                  <a:gd name="connsiteX22" fmla="*/ 142339 w 182520"/>
                  <a:gd name="connsiteY22" fmla="*/ 70766 h 1792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82520" h="179296">
                    <a:moveTo>
                      <a:pt x="182761" y="90605"/>
                    </a:moveTo>
                    <a:cubicBezTo>
                      <a:pt x="182761" y="41007"/>
                      <a:pt x="142091" y="89"/>
                      <a:pt x="91501" y="89"/>
                    </a:cubicBezTo>
                    <a:cubicBezTo>
                      <a:pt x="40663" y="89"/>
                      <a:pt x="240" y="41007"/>
                      <a:pt x="240" y="90605"/>
                    </a:cubicBezTo>
                    <a:cubicBezTo>
                      <a:pt x="240" y="139211"/>
                      <a:pt x="40663" y="179386"/>
                      <a:pt x="91501" y="179386"/>
                    </a:cubicBezTo>
                    <a:cubicBezTo>
                      <a:pt x="142339" y="179386"/>
                      <a:pt x="182761" y="139211"/>
                      <a:pt x="182761" y="90605"/>
                    </a:cubicBezTo>
                    <a:close/>
                    <a:moveTo>
                      <a:pt x="91501" y="171946"/>
                    </a:moveTo>
                    <a:cubicBezTo>
                      <a:pt x="61494" y="171946"/>
                      <a:pt x="25039" y="148635"/>
                      <a:pt x="25039" y="90357"/>
                    </a:cubicBezTo>
                    <a:cubicBezTo>
                      <a:pt x="25039" y="32079"/>
                      <a:pt x="60750" y="7032"/>
                      <a:pt x="91501" y="7032"/>
                    </a:cubicBezTo>
                    <a:cubicBezTo>
                      <a:pt x="122252" y="7032"/>
                      <a:pt x="157962" y="32079"/>
                      <a:pt x="157962" y="90357"/>
                    </a:cubicBezTo>
                    <a:cubicBezTo>
                      <a:pt x="157962" y="148883"/>
                      <a:pt x="121260" y="171946"/>
                      <a:pt x="91501" y="171946"/>
                    </a:cubicBezTo>
                    <a:close/>
                    <a:moveTo>
                      <a:pt x="142339" y="70766"/>
                    </a:moveTo>
                    <a:lnTo>
                      <a:pt x="133907" y="70766"/>
                    </a:lnTo>
                    <a:lnTo>
                      <a:pt x="133907" y="79198"/>
                    </a:lnTo>
                    <a:lnTo>
                      <a:pt x="49094" y="79198"/>
                    </a:lnTo>
                    <a:lnTo>
                      <a:pt x="49094" y="70766"/>
                    </a:lnTo>
                    <a:lnTo>
                      <a:pt x="40663" y="70766"/>
                    </a:lnTo>
                    <a:lnTo>
                      <a:pt x="40663" y="107964"/>
                    </a:lnTo>
                    <a:lnTo>
                      <a:pt x="49094" y="107964"/>
                    </a:lnTo>
                    <a:lnTo>
                      <a:pt x="49094" y="99533"/>
                    </a:lnTo>
                    <a:lnTo>
                      <a:pt x="133907" y="99533"/>
                    </a:lnTo>
                    <a:lnTo>
                      <a:pt x="133907" y="107964"/>
                    </a:lnTo>
                    <a:lnTo>
                      <a:pt x="142339" y="107964"/>
                    </a:lnTo>
                    <a:lnTo>
                      <a:pt x="142339" y="70766"/>
                    </a:lnTo>
                    <a:close/>
                  </a:path>
                </a:pathLst>
              </a:custGeom>
              <a:solidFill>
                <a:srgbClr val="000000"/>
              </a:solidFill>
              <a:ln w="355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65" name="Free-form: Shape 64">
                <a:extLst>
                  <a:ext uri="{FF2B5EF4-FFF2-40B4-BE49-F238E27FC236}">
                    <a16:creationId xmlns:a16="http://schemas.microsoft.com/office/drawing/2014/main" id="{45FBF64B-A952-3E3E-61E3-852A8AA9B1B9}"/>
                  </a:ext>
                </a:extLst>
              </p:cNvPr>
              <p:cNvSpPr/>
              <p:nvPr>
                <p:custDataLst>
                  <p:tags r:id="rId53"/>
                </p:custDataLst>
              </p:nvPr>
            </p:nvSpPr>
            <p:spPr>
              <a:xfrm>
                <a:off x="11423721" y="5384699"/>
                <a:ext cx="235590" cy="235944"/>
              </a:xfrm>
              <a:custGeom>
                <a:avLst/>
                <a:gdLst>
                  <a:gd name="connsiteX0" fmla="*/ 125307 w 235590"/>
                  <a:gd name="connsiteY0" fmla="*/ 125144 h 235944"/>
                  <a:gd name="connsiteX1" fmla="*/ 224149 w 235590"/>
                  <a:gd name="connsiteY1" fmla="*/ 125144 h 235944"/>
                  <a:gd name="connsiteX2" fmla="*/ 235840 w 235590"/>
                  <a:gd name="connsiteY2" fmla="*/ 118058 h 235944"/>
                  <a:gd name="connsiteX3" fmla="*/ 224149 w 235590"/>
                  <a:gd name="connsiteY3" fmla="*/ 110973 h 235944"/>
                  <a:gd name="connsiteX4" fmla="*/ 125307 w 235590"/>
                  <a:gd name="connsiteY4" fmla="*/ 110973 h 235944"/>
                  <a:gd name="connsiteX5" fmla="*/ 125307 w 235590"/>
                  <a:gd name="connsiteY5" fmla="*/ 11777 h 235944"/>
                  <a:gd name="connsiteX6" fmla="*/ 118222 w 235590"/>
                  <a:gd name="connsiteY6" fmla="*/ 86 h 235944"/>
                  <a:gd name="connsiteX7" fmla="*/ 111136 w 235590"/>
                  <a:gd name="connsiteY7" fmla="*/ 11777 h 235944"/>
                  <a:gd name="connsiteX8" fmla="*/ 111136 w 235590"/>
                  <a:gd name="connsiteY8" fmla="*/ 110973 h 235944"/>
                  <a:gd name="connsiteX9" fmla="*/ 11940 w 235590"/>
                  <a:gd name="connsiteY9" fmla="*/ 110973 h 235944"/>
                  <a:gd name="connsiteX10" fmla="*/ 249 w 235590"/>
                  <a:gd name="connsiteY10" fmla="*/ 118058 h 235944"/>
                  <a:gd name="connsiteX11" fmla="*/ 11940 w 235590"/>
                  <a:gd name="connsiteY11" fmla="*/ 125144 h 235944"/>
                  <a:gd name="connsiteX12" fmla="*/ 111136 w 235590"/>
                  <a:gd name="connsiteY12" fmla="*/ 125144 h 235944"/>
                  <a:gd name="connsiteX13" fmla="*/ 111136 w 235590"/>
                  <a:gd name="connsiteY13" fmla="*/ 224340 h 235944"/>
                  <a:gd name="connsiteX14" fmla="*/ 118222 w 235590"/>
                  <a:gd name="connsiteY14" fmla="*/ 236031 h 235944"/>
                  <a:gd name="connsiteX15" fmla="*/ 125307 w 235590"/>
                  <a:gd name="connsiteY15" fmla="*/ 224340 h 235944"/>
                  <a:gd name="connsiteX16" fmla="*/ 125307 w 235590"/>
                  <a:gd name="connsiteY16" fmla="*/ 125144 h 2359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5590" h="235944">
                    <a:moveTo>
                      <a:pt x="125307" y="125144"/>
                    </a:moveTo>
                    <a:lnTo>
                      <a:pt x="224149" y="125144"/>
                    </a:lnTo>
                    <a:cubicBezTo>
                      <a:pt x="229109" y="125144"/>
                      <a:pt x="235840" y="125144"/>
                      <a:pt x="235840" y="118058"/>
                    </a:cubicBezTo>
                    <a:cubicBezTo>
                      <a:pt x="235840" y="110973"/>
                      <a:pt x="229109" y="110973"/>
                      <a:pt x="224149" y="110973"/>
                    </a:cubicBezTo>
                    <a:lnTo>
                      <a:pt x="125307" y="110973"/>
                    </a:lnTo>
                    <a:lnTo>
                      <a:pt x="125307" y="11777"/>
                    </a:lnTo>
                    <a:cubicBezTo>
                      <a:pt x="125307" y="6817"/>
                      <a:pt x="125307" y="86"/>
                      <a:pt x="118222" y="86"/>
                    </a:cubicBezTo>
                    <a:cubicBezTo>
                      <a:pt x="111136" y="86"/>
                      <a:pt x="111136" y="6817"/>
                      <a:pt x="111136" y="11777"/>
                    </a:cubicBezTo>
                    <a:lnTo>
                      <a:pt x="111136" y="110973"/>
                    </a:lnTo>
                    <a:lnTo>
                      <a:pt x="11940" y="110973"/>
                    </a:lnTo>
                    <a:cubicBezTo>
                      <a:pt x="6980" y="110973"/>
                      <a:pt x="249" y="110973"/>
                      <a:pt x="249" y="118058"/>
                    </a:cubicBezTo>
                    <a:cubicBezTo>
                      <a:pt x="249" y="125144"/>
                      <a:pt x="6980" y="125144"/>
                      <a:pt x="11940" y="125144"/>
                    </a:cubicBezTo>
                    <a:lnTo>
                      <a:pt x="111136" y="125144"/>
                    </a:lnTo>
                    <a:lnTo>
                      <a:pt x="111136" y="224340"/>
                    </a:lnTo>
                    <a:cubicBezTo>
                      <a:pt x="111136" y="229299"/>
                      <a:pt x="111136" y="236031"/>
                      <a:pt x="118222" y="236031"/>
                    </a:cubicBezTo>
                    <a:cubicBezTo>
                      <a:pt x="125307" y="236031"/>
                      <a:pt x="125307" y="229299"/>
                      <a:pt x="125307" y="224340"/>
                    </a:cubicBezTo>
                    <a:lnTo>
                      <a:pt x="125307" y="125144"/>
                    </a:lnTo>
                    <a:close/>
                  </a:path>
                </a:pathLst>
              </a:custGeom>
              <a:solidFill>
                <a:srgbClr val="000000"/>
              </a:solidFill>
              <a:ln w="355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66" name="Free-form: Shape 65">
                <a:extLst>
                  <a:ext uri="{FF2B5EF4-FFF2-40B4-BE49-F238E27FC236}">
                    <a16:creationId xmlns:a16="http://schemas.microsoft.com/office/drawing/2014/main" id="{3C1B5E9B-40D1-490D-D4A4-7A6768E6CFD2}"/>
                  </a:ext>
                </a:extLst>
              </p:cNvPr>
              <p:cNvSpPr/>
              <p:nvPr>
                <p:custDataLst>
                  <p:tags r:id="rId54"/>
                </p:custDataLst>
              </p:nvPr>
            </p:nvSpPr>
            <p:spPr>
              <a:xfrm>
                <a:off x="11774803" y="5345375"/>
                <a:ext cx="130371" cy="249761"/>
              </a:xfrm>
              <a:custGeom>
                <a:avLst/>
                <a:gdLst>
                  <a:gd name="connsiteX0" fmla="*/ 68279 w 130371"/>
                  <a:gd name="connsiteY0" fmla="*/ 3983 h 249761"/>
                  <a:gd name="connsiteX1" fmla="*/ 63674 w 130371"/>
                  <a:gd name="connsiteY1" fmla="*/ 86 h 249761"/>
                  <a:gd name="connsiteX2" fmla="*/ 20453 w 130371"/>
                  <a:gd name="connsiteY2" fmla="*/ 3629 h 249761"/>
                  <a:gd name="connsiteX3" fmla="*/ 13722 w 130371"/>
                  <a:gd name="connsiteY3" fmla="*/ 10714 h 249761"/>
                  <a:gd name="connsiteX4" fmla="*/ 22224 w 130371"/>
                  <a:gd name="connsiteY4" fmla="*/ 14965 h 249761"/>
                  <a:gd name="connsiteX5" fmla="*/ 39938 w 130371"/>
                  <a:gd name="connsiteY5" fmla="*/ 20988 h 249761"/>
                  <a:gd name="connsiteX6" fmla="*/ 34978 w 130371"/>
                  <a:gd name="connsiteY6" fmla="*/ 42953 h 249761"/>
                  <a:gd name="connsiteX7" fmla="*/ 5928 w 130371"/>
                  <a:gd name="connsiteY7" fmla="*/ 158445 h 249761"/>
                  <a:gd name="connsiteX8" fmla="*/ 259 w 130371"/>
                  <a:gd name="connsiteY8" fmla="*/ 194227 h 249761"/>
                  <a:gd name="connsiteX9" fmla="*/ 45252 w 130371"/>
                  <a:gd name="connsiteY9" fmla="*/ 249847 h 249761"/>
                  <a:gd name="connsiteX10" fmla="*/ 130631 w 130371"/>
                  <a:gd name="connsiteY10" fmla="*/ 146046 h 249761"/>
                  <a:gd name="connsiteX11" fmla="*/ 83513 w 130371"/>
                  <a:gd name="connsiteY11" fmla="*/ 89362 h 249761"/>
                  <a:gd name="connsiteX12" fmla="*/ 42063 w 130371"/>
                  <a:gd name="connsiteY12" fmla="*/ 110618 h 249761"/>
                  <a:gd name="connsiteX13" fmla="*/ 68279 w 130371"/>
                  <a:gd name="connsiteY13" fmla="*/ 3983 h 249761"/>
                  <a:gd name="connsiteX14" fmla="*/ 34978 w 130371"/>
                  <a:gd name="connsiteY14" fmla="*/ 137897 h 249761"/>
                  <a:gd name="connsiteX15" fmla="*/ 40292 w 130371"/>
                  <a:gd name="connsiteY15" fmla="*/ 125498 h 249761"/>
                  <a:gd name="connsiteX16" fmla="*/ 82804 w 130371"/>
                  <a:gd name="connsiteY16" fmla="*/ 97156 h 249761"/>
                  <a:gd name="connsiteX17" fmla="*/ 105124 w 130371"/>
                  <a:gd name="connsiteY17" fmla="*/ 130458 h 249761"/>
                  <a:gd name="connsiteX18" fmla="*/ 87056 w 130371"/>
                  <a:gd name="connsiteY18" fmla="*/ 205563 h 249761"/>
                  <a:gd name="connsiteX19" fmla="*/ 45252 w 130371"/>
                  <a:gd name="connsiteY19" fmla="*/ 242053 h 249761"/>
                  <a:gd name="connsiteX20" fmla="*/ 21516 w 130371"/>
                  <a:gd name="connsiteY20" fmla="*/ 206272 h 249761"/>
                  <a:gd name="connsiteX21" fmla="*/ 27184 w 130371"/>
                  <a:gd name="connsiteY21" fmla="*/ 170490 h 249761"/>
                  <a:gd name="connsiteX22" fmla="*/ 34978 w 130371"/>
                  <a:gd name="connsiteY22" fmla="*/ 137897 h 249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30371" h="249761">
                    <a:moveTo>
                      <a:pt x="68279" y="3983"/>
                    </a:moveTo>
                    <a:cubicBezTo>
                      <a:pt x="68279" y="3629"/>
                      <a:pt x="68279" y="86"/>
                      <a:pt x="63674" y="86"/>
                    </a:cubicBezTo>
                    <a:cubicBezTo>
                      <a:pt x="55526" y="86"/>
                      <a:pt x="29664" y="2920"/>
                      <a:pt x="20453" y="3629"/>
                    </a:cubicBezTo>
                    <a:cubicBezTo>
                      <a:pt x="17619" y="3983"/>
                      <a:pt x="13722" y="4337"/>
                      <a:pt x="13722" y="10714"/>
                    </a:cubicBezTo>
                    <a:cubicBezTo>
                      <a:pt x="13722" y="14965"/>
                      <a:pt x="16910" y="14965"/>
                      <a:pt x="22224" y="14965"/>
                    </a:cubicBezTo>
                    <a:cubicBezTo>
                      <a:pt x="39229" y="14965"/>
                      <a:pt x="39938" y="17445"/>
                      <a:pt x="39938" y="20988"/>
                    </a:cubicBezTo>
                    <a:cubicBezTo>
                      <a:pt x="39938" y="23468"/>
                      <a:pt x="36749" y="35513"/>
                      <a:pt x="34978" y="42953"/>
                    </a:cubicBezTo>
                    <a:lnTo>
                      <a:pt x="5928" y="158445"/>
                    </a:lnTo>
                    <a:cubicBezTo>
                      <a:pt x="1676" y="176159"/>
                      <a:pt x="259" y="181827"/>
                      <a:pt x="259" y="194227"/>
                    </a:cubicBezTo>
                    <a:cubicBezTo>
                      <a:pt x="259" y="227882"/>
                      <a:pt x="19036" y="249847"/>
                      <a:pt x="45252" y="249847"/>
                    </a:cubicBezTo>
                    <a:cubicBezTo>
                      <a:pt x="87056" y="249847"/>
                      <a:pt x="130631" y="197061"/>
                      <a:pt x="130631" y="146046"/>
                    </a:cubicBezTo>
                    <a:cubicBezTo>
                      <a:pt x="130631" y="113807"/>
                      <a:pt x="111855" y="89362"/>
                      <a:pt x="83513" y="89362"/>
                    </a:cubicBezTo>
                    <a:cubicBezTo>
                      <a:pt x="67217" y="89362"/>
                      <a:pt x="52691" y="99636"/>
                      <a:pt x="42063" y="110618"/>
                    </a:cubicBezTo>
                    <a:lnTo>
                      <a:pt x="68279" y="3983"/>
                    </a:lnTo>
                    <a:close/>
                    <a:moveTo>
                      <a:pt x="34978" y="137897"/>
                    </a:moveTo>
                    <a:cubicBezTo>
                      <a:pt x="37103" y="130103"/>
                      <a:pt x="37103" y="129395"/>
                      <a:pt x="40292" y="125498"/>
                    </a:cubicBezTo>
                    <a:cubicBezTo>
                      <a:pt x="57651" y="102470"/>
                      <a:pt x="73593" y="97156"/>
                      <a:pt x="82804" y="97156"/>
                    </a:cubicBezTo>
                    <a:cubicBezTo>
                      <a:pt x="95558" y="97156"/>
                      <a:pt x="105124" y="107784"/>
                      <a:pt x="105124" y="130458"/>
                    </a:cubicBezTo>
                    <a:cubicBezTo>
                      <a:pt x="105124" y="151360"/>
                      <a:pt x="93433" y="192101"/>
                      <a:pt x="87056" y="205563"/>
                    </a:cubicBezTo>
                    <a:cubicBezTo>
                      <a:pt x="75365" y="229299"/>
                      <a:pt x="59068" y="242053"/>
                      <a:pt x="45252" y="242053"/>
                    </a:cubicBezTo>
                    <a:cubicBezTo>
                      <a:pt x="33206" y="242053"/>
                      <a:pt x="21516" y="232488"/>
                      <a:pt x="21516" y="206272"/>
                    </a:cubicBezTo>
                    <a:cubicBezTo>
                      <a:pt x="21516" y="199541"/>
                      <a:pt x="21516" y="192809"/>
                      <a:pt x="27184" y="170490"/>
                    </a:cubicBezTo>
                    <a:lnTo>
                      <a:pt x="34978" y="137897"/>
                    </a:lnTo>
                    <a:close/>
                  </a:path>
                </a:pathLst>
              </a:custGeom>
              <a:solidFill>
                <a:srgbClr val="000000"/>
              </a:solidFill>
              <a:ln w="355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67" name="Free-form: Shape 66">
                <a:extLst>
                  <a:ext uri="{FF2B5EF4-FFF2-40B4-BE49-F238E27FC236}">
                    <a16:creationId xmlns:a16="http://schemas.microsoft.com/office/drawing/2014/main" id="{CFC72F2F-91F5-CEAD-E10A-4E579FE8F612}"/>
                  </a:ext>
                </a:extLst>
              </p:cNvPr>
              <p:cNvSpPr/>
              <p:nvPr>
                <p:custDataLst>
                  <p:tags r:id="rId55"/>
                </p:custDataLst>
              </p:nvPr>
            </p:nvSpPr>
            <p:spPr>
              <a:xfrm>
                <a:off x="11925817" y="5324229"/>
                <a:ext cx="109611" cy="164665"/>
              </a:xfrm>
              <a:custGeom>
                <a:avLst/>
                <a:gdLst>
                  <a:gd name="connsiteX0" fmla="*/ 109875 w 109611"/>
                  <a:gd name="connsiteY0" fmla="*/ 119614 h 164665"/>
                  <a:gd name="connsiteX1" fmla="*/ 101443 w 109611"/>
                  <a:gd name="connsiteY1" fmla="*/ 119614 h 164665"/>
                  <a:gd name="connsiteX2" fmla="*/ 94996 w 109611"/>
                  <a:gd name="connsiteY2" fmla="*/ 142181 h 164665"/>
                  <a:gd name="connsiteX3" fmla="*/ 70445 w 109611"/>
                  <a:gd name="connsiteY3" fmla="*/ 143669 h 164665"/>
                  <a:gd name="connsiteX4" fmla="*/ 24815 w 109611"/>
                  <a:gd name="connsiteY4" fmla="*/ 143669 h 164665"/>
                  <a:gd name="connsiteX5" fmla="*/ 74413 w 109611"/>
                  <a:gd name="connsiteY5" fmla="*/ 102007 h 164665"/>
                  <a:gd name="connsiteX6" fmla="*/ 109875 w 109611"/>
                  <a:gd name="connsiteY6" fmla="*/ 48441 h 164665"/>
                  <a:gd name="connsiteX7" fmla="*/ 51845 w 109611"/>
                  <a:gd name="connsiteY7" fmla="*/ 83 h 164665"/>
                  <a:gd name="connsiteX8" fmla="*/ 264 w 109611"/>
                  <a:gd name="connsiteY8" fmla="*/ 44473 h 164665"/>
                  <a:gd name="connsiteX9" fmla="*/ 13407 w 109611"/>
                  <a:gd name="connsiteY9" fmla="*/ 58361 h 164665"/>
                  <a:gd name="connsiteX10" fmla="*/ 26550 w 109611"/>
                  <a:gd name="connsiteY10" fmla="*/ 45217 h 164665"/>
                  <a:gd name="connsiteX11" fmla="*/ 11919 w 109611"/>
                  <a:gd name="connsiteY11" fmla="*/ 32074 h 164665"/>
                  <a:gd name="connsiteX12" fmla="*/ 48126 w 109611"/>
                  <a:gd name="connsiteY12" fmla="*/ 9011 h 164665"/>
                  <a:gd name="connsiteX13" fmla="*/ 85820 w 109611"/>
                  <a:gd name="connsiteY13" fmla="*/ 48441 h 164665"/>
                  <a:gd name="connsiteX14" fmla="*/ 62509 w 109611"/>
                  <a:gd name="connsiteY14" fmla="*/ 96055 h 164665"/>
                  <a:gd name="connsiteX15" fmla="*/ 2743 w 109611"/>
                  <a:gd name="connsiteY15" fmla="*/ 155077 h 164665"/>
                  <a:gd name="connsiteX16" fmla="*/ 264 w 109611"/>
                  <a:gd name="connsiteY16" fmla="*/ 164748 h 164665"/>
                  <a:gd name="connsiteX17" fmla="*/ 102435 w 109611"/>
                  <a:gd name="connsiteY17" fmla="*/ 164748 h 164665"/>
                  <a:gd name="connsiteX18" fmla="*/ 109875 w 109611"/>
                  <a:gd name="connsiteY18" fmla="*/ 119614 h 1646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09611" h="164665">
                    <a:moveTo>
                      <a:pt x="109875" y="119614"/>
                    </a:moveTo>
                    <a:lnTo>
                      <a:pt x="101443" y="119614"/>
                    </a:lnTo>
                    <a:cubicBezTo>
                      <a:pt x="100699" y="125070"/>
                      <a:pt x="98220" y="139701"/>
                      <a:pt x="94996" y="142181"/>
                    </a:cubicBezTo>
                    <a:cubicBezTo>
                      <a:pt x="93012" y="143669"/>
                      <a:pt x="73917" y="143669"/>
                      <a:pt x="70445" y="143669"/>
                    </a:cubicBezTo>
                    <a:lnTo>
                      <a:pt x="24815" y="143669"/>
                    </a:lnTo>
                    <a:cubicBezTo>
                      <a:pt x="50853" y="120606"/>
                      <a:pt x="59533" y="113662"/>
                      <a:pt x="74413" y="102007"/>
                    </a:cubicBezTo>
                    <a:cubicBezTo>
                      <a:pt x="92764" y="87375"/>
                      <a:pt x="109875" y="72000"/>
                      <a:pt x="109875" y="48441"/>
                    </a:cubicBezTo>
                    <a:cubicBezTo>
                      <a:pt x="109875" y="18434"/>
                      <a:pt x="83588" y="83"/>
                      <a:pt x="51845" y="83"/>
                    </a:cubicBezTo>
                    <a:cubicBezTo>
                      <a:pt x="21095" y="83"/>
                      <a:pt x="264" y="21658"/>
                      <a:pt x="264" y="44473"/>
                    </a:cubicBezTo>
                    <a:cubicBezTo>
                      <a:pt x="264" y="57121"/>
                      <a:pt x="10927" y="58361"/>
                      <a:pt x="13407" y="58361"/>
                    </a:cubicBezTo>
                    <a:cubicBezTo>
                      <a:pt x="19359" y="58361"/>
                      <a:pt x="26550" y="54145"/>
                      <a:pt x="26550" y="45217"/>
                    </a:cubicBezTo>
                    <a:cubicBezTo>
                      <a:pt x="26550" y="40753"/>
                      <a:pt x="24815" y="32074"/>
                      <a:pt x="11919" y="32074"/>
                    </a:cubicBezTo>
                    <a:cubicBezTo>
                      <a:pt x="19607" y="14466"/>
                      <a:pt x="36470" y="9011"/>
                      <a:pt x="48126" y="9011"/>
                    </a:cubicBezTo>
                    <a:cubicBezTo>
                      <a:pt x="72925" y="9011"/>
                      <a:pt x="85820" y="28354"/>
                      <a:pt x="85820" y="48441"/>
                    </a:cubicBezTo>
                    <a:cubicBezTo>
                      <a:pt x="85820" y="70016"/>
                      <a:pt x="70445" y="87127"/>
                      <a:pt x="62509" y="96055"/>
                    </a:cubicBezTo>
                    <a:lnTo>
                      <a:pt x="2743" y="155077"/>
                    </a:lnTo>
                    <a:cubicBezTo>
                      <a:pt x="264" y="157309"/>
                      <a:pt x="264" y="157805"/>
                      <a:pt x="264" y="164748"/>
                    </a:cubicBezTo>
                    <a:lnTo>
                      <a:pt x="102435" y="164748"/>
                    </a:lnTo>
                    <a:lnTo>
                      <a:pt x="109875" y="119614"/>
                    </a:lnTo>
                    <a:close/>
                  </a:path>
                </a:pathLst>
              </a:custGeom>
              <a:solidFill>
                <a:srgbClr val="000000"/>
              </a:solidFill>
              <a:ln w="355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68" name="Free-form: Shape 67">
                <a:extLst>
                  <a:ext uri="{FF2B5EF4-FFF2-40B4-BE49-F238E27FC236}">
                    <a16:creationId xmlns:a16="http://schemas.microsoft.com/office/drawing/2014/main" id="{74AEB2AA-5393-E8C6-062C-105819F90C26}"/>
                  </a:ext>
                </a:extLst>
              </p:cNvPr>
              <p:cNvSpPr/>
              <p:nvPr>
                <p:custDataLst>
                  <p:tags r:id="rId56"/>
                </p:custDataLst>
              </p:nvPr>
            </p:nvSpPr>
            <p:spPr>
              <a:xfrm>
                <a:off x="12087547" y="5341478"/>
                <a:ext cx="210082" cy="257555"/>
              </a:xfrm>
              <a:custGeom>
                <a:avLst/>
                <a:gdLst>
                  <a:gd name="connsiteX0" fmla="*/ 210351 w 210082"/>
                  <a:gd name="connsiteY0" fmla="*/ 3629 h 257555"/>
                  <a:gd name="connsiteX1" fmla="*/ 206454 w 210082"/>
                  <a:gd name="connsiteY1" fmla="*/ 86 h 257555"/>
                  <a:gd name="connsiteX2" fmla="*/ 200077 w 210082"/>
                  <a:gd name="connsiteY2" fmla="*/ 5400 h 257555"/>
                  <a:gd name="connsiteX3" fmla="*/ 183072 w 210082"/>
                  <a:gd name="connsiteY3" fmla="*/ 25593 h 257555"/>
                  <a:gd name="connsiteX4" fmla="*/ 132411 w 210082"/>
                  <a:gd name="connsiteY4" fmla="*/ 86 h 257555"/>
                  <a:gd name="connsiteX5" fmla="*/ 44906 w 210082"/>
                  <a:gd name="connsiteY5" fmla="*/ 83694 h 257555"/>
                  <a:gd name="connsiteX6" fmla="*/ 81750 w 210082"/>
                  <a:gd name="connsiteY6" fmla="*/ 134000 h 257555"/>
                  <a:gd name="connsiteX7" fmla="*/ 119657 w 210082"/>
                  <a:gd name="connsiteY7" fmla="*/ 143920 h 257555"/>
                  <a:gd name="connsiteX8" fmla="*/ 152250 w 210082"/>
                  <a:gd name="connsiteY8" fmla="*/ 181473 h 257555"/>
                  <a:gd name="connsiteX9" fmla="*/ 88482 w 210082"/>
                  <a:gd name="connsiteY9" fmla="*/ 246659 h 257555"/>
                  <a:gd name="connsiteX10" fmla="*/ 26484 w 210082"/>
                  <a:gd name="connsiteY10" fmla="*/ 194935 h 257555"/>
                  <a:gd name="connsiteX11" fmla="*/ 28610 w 210082"/>
                  <a:gd name="connsiteY11" fmla="*/ 175804 h 257555"/>
                  <a:gd name="connsiteX12" fmla="*/ 29318 w 210082"/>
                  <a:gd name="connsiteY12" fmla="*/ 173325 h 257555"/>
                  <a:gd name="connsiteX13" fmla="*/ 25067 w 210082"/>
                  <a:gd name="connsiteY13" fmla="*/ 169428 h 257555"/>
                  <a:gd name="connsiteX14" fmla="*/ 21524 w 210082"/>
                  <a:gd name="connsiteY14" fmla="*/ 170845 h 257555"/>
                  <a:gd name="connsiteX15" fmla="*/ 268 w 210082"/>
                  <a:gd name="connsiteY15" fmla="*/ 254098 h 257555"/>
                  <a:gd name="connsiteX16" fmla="*/ 4165 w 210082"/>
                  <a:gd name="connsiteY16" fmla="*/ 257641 h 257555"/>
                  <a:gd name="connsiteX17" fmla="*/ 10542 w 210082"/>
                  <a:gd name="connsiteY17" fmla="*/ 252327 h 257555"/>
                  <a:gd name="connsiteX18" fmla="*/ 27901 w 210082"/>
                  <a:gd name="connsiteY18" fmla="*/ 232134 h 257555"/>
                  <a:gd name="connsiteX19" fmla="*/ 87773 w 210082"/>
                  <a:gd name="connsiteY19" fmla="*/ 257641 h 257555"/>
                  <a:gd name="connsiteX20" fmla="*/ 177758 w 210082"/>
                  <a:gd name="connsiteY20" fmla="*/ 166593 h 257555"/>
                  <a:gd name="connsiteX21" fmla="*/ 160399 w 210082"/>
                  <a:gd name="connsiteY21" fmla="*/ 125144 h 257555"/>
                  <a:gd name="connsiteX22" fmla="*/ 115406 w 210082"/>
                  <a:gd name="connsiteY22" fmla="*/ 107430 h 257555"/>
                  <a:gd name="connsiteX23" fmla="*/ 91670 w 210082"/>
                  <a:gd name="connsiteY23" fmla="*/ 101053 h 257555"/>
                  <a:gd name="connsiteX24" fmla="*/ 70059 w 210082"/>
                  <a:gd name="connsiteY24" fmla="*/ 68814 h 257555"/>
                  <a:gd name="connsiteX25" fmla="*/ 132057 w 210082"/>
                  <a:gd name="connsiteY25" fmla="*/ 10005 h 257555"/>
                  <a:gd name="connsiteX26" fmla="*/ 183072 w 210082"/>
                  <a:gd name="connsiteY26" fmla="*/ 64917 h 257555"/>
                  <a:gd name="connsiteX27" fmla="*/ 181655 w 210082"/>
                  <a:gd name="connsiteY27" fmla="*/ 84757 h 257555"/>
                  <a:gd name="connsiteX28" fmla="*/ 185906 w 210082"/>
                  <a:gd name="connsiteY28" fmla="*/ 88299 h 257555"/>
                  <a:gd name="connsiteX29" fmla="*/ 191220 w 210082"/>
                  <a:gd name="connsiteY29" fmla="*/ 81214 h 257555"/>
                  <a:gd name="connsiteX30" fmla="*/ 210351 w 210082"/>
                  <a:gd name="connsiteY30" fmla="*/ 3629 h 2575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210082" h="257555">
                    <a:moveTo>
                      <a:pt x="210351" y="3629"/>
                    </a:moveTo>
                    <a:cubicBezTo>
                      <a:pt x="210351" y="2566"/>
                      <a:pt x="209642" y="86"/>
                      <a:pt x="206454" y="86"/>
                    </a:cubicBezTo>
                    <a:cubicBezTo>
                      <a:pt x="204683" y="86"/>
                      <a:pt x="204328" y="440"/>
                      <a:pt x="200077" y="5400"/>
                    </a:cubicBezTo>
                    <a:lnTo>
                      <a:pt x="183072" y="25593"/>
                    </a:lnTo>
                    <a:cubicBezTo>
                      <a:pt x="173861" y="8943"/>
                      <a:pt x="155439" y="86"/>
                      <a:pt x="132411" y="86"/>
                    </a:cubicBezTo>
                    <a:cubicBezTo>
                      <a:pt x="87419" y="86"/>
                      <a:pt x="44906" y="40827"/>
                      <a:pt x="44906" y="83694"/>
                    </a:cubicBezTo>
                    <a:cubicBezTo>
                      <a:pt x="44906" y="112390"/>
                      <a:pt x="63683" y="128686"/>
                      <a:pt x="81750" y="134000"/>
                    </a:cubicBezTo>
                    <a:lnTo>
                      <a:pt x="119657" y="143920"/>
                    </a:lnTo>
                    <a:cubicBezTo>
                      <a:pt x="132766" y="147108"/>
                      <a:pt x="152250" y="152423"/>
                      <a:pt x="152250" y="181473"/>
                    </a:cubicBezTo>
                    <a:cubicBezTo>
                      <a:pt x="152250" y="213357"/>
                      <a:pt x="123200" y="246659"/>
                      <a:pt x="88482" y="246659"/>
                    </a:cubicBezTo>
                    <a:cubicBezTo>
                      <a:pt x="65808" y="246659"/>
                      <a:pt x="26484" y="238865"/>
                      <a:pt x="26484" y="194935"/>
                    </a:cubicBezTo>
                    <a:cubicBezTo>
                      <a:pt x="26484" y="186433"/>
                      <a:pt x="28255" y="177930"/>
                      <a:pt x="28610" y="175804"/>
                    </a:cubicBezTo>
                    <a:cubicBezTo>
                      <a:pt x="28964" y="174387"/>
                      <a:pt x="29318" y="174033"/>
                      <a:pt x="29318" y="173325"/>
                    </a:cubicBezTo>
                    <a:cubicBezTo>
                      <a:pt x="29318" y="169782"/>
                      <a:pt x="26838" y="169428"/>
                      <a:pt x="25067" y="169428"/>
                    </a:cubicBezTo>
                    <a:cubicBezTo>
                      <a:pt x="23296" y="169428"/>
                      <a:pt x="22587" y="169782"/>
                      <a:pt x="21524" y="170845"/>
                    </a:cubicBezTo>
                    <a:cubicBezTo>
                      <a:pt x="20107" y="172262"/>
                      <a:pt x="268" y="253036"/>
                      <a:pt x="268" y="254098"/>
                    </a:cubicBezTo>
                    <a:cubicBezTo>
                      <a:pt x="268" y="256224"/>
                      <a:pt x="2039" y="257641"/>
                      <a:pt x="4165" y="257641"/>
                    </a:cubicBezTo>
                    <a:cubicBezTo>
                      <a:pt x="5936" y="257641"/>
                      <a:pt x="6291" y="257287"/>
                      <a:pt x="10542" y="252327"/>
                    </a:cubicBezTo>
                    <a:lnTo>
                      <a:pt x="27901" y="232134"/>
                    </a:lnTo>
                    <a:cubicBezTo>
                      <a:pt x="43135" y="252681"/>
                      <a:pt x="67225" y="257641"/>
                      <a:pt x="87773" y="257641"/>
                    </a:cubicBezTo>
                    <a:cubicBezTo>
                      <a:pt x="135954" y="257641"/>
                      <a:pt x="177758" y="210523"/>
                      <a:pt x="177758" y="166593"/>
                    </a:cubicBezTo>
                    <a:cubicBezTo>
                      <a:pt x="177758" y="142149"/>
                      <a:pt x="165713" y="130103"/>
                      <a:pt x="160399" y="125144"/>
                    </a:cubicBezTo>
                    <a:cubicBezTo>
                      <a:pt x="152250" y="116995"/>
                      <a:pt x="146936" y="115578"/>
                      <a:pt x="115406" y="107430"/>
                    </a:cubicBezTo>
                    <a:cubicBezTo>
                      <a:pt x="107612" y="105304"/>
                      <a:pt x="94858" y="101762"/>
                      <a:pt x="91670" y="101053"/>
                    </a:cubicBezTo>
                    <a:cubicBezTo>
                      <a:pt x="82105" y="97865"/>
                      <a:pt x="70059" y="87591"/>
                      <a:pt x="70059" y="68814"/>
                    </a:cubicBezTo>
                    <a:cubicBezTo>
                      <a:pt x="70059" y="40118"/>
                      <a:pt x="98401" y="10005"/>
                      <a:pt x="132057" y="10005"/>
                    </a:cubicBezTo>
                    <a:cubicBezTo>
                      <a:pt x="161462" y="10005"/>
                      <a:pt x="183072" y="25239"/>
                      <a:pt x="183072" y="64917"/>
                    </a:cubicBezTo>
                    <a:cubicBezTo>
                      <a:pt x="183072" y="76254"/>
                      <a:pt x="181655" y="82631"/>
                      <a:pt x="181655" y="84757"/>
                    </a:cubicBezTo>
                    <a:cubicBezTo>
                      <a:pt x="181655" y="85111"/>
                      <a:pt x="181655" y="88299"/>
                      <a:pt x="185906" y="88299"/>
                    </a:cubicBezTo>
                    <a:cubicBezTo>
                      <a:pt x="189449" y="88299"/>
                      <a:pt x="189803" y="87237"/>
                      <a:pt x="191220" y="81214"/>
                    </a:cubicBezTo>
                    <a:lnTo>
                      <a:pt x="210351" y="3629"/>
                    </a:lnTo>
                    <a:close/>
                  </a:path>
                </a:pathLst>
              </a:custGeom>
              <a:solidFill>
                <a:srgbClr val="000000"/>
              </a:solidFill>
              <a:ln w="355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69" name="Free-form: Shape 68">
                <a:extLst>
                  <a:ext uri="{FF2B5EF4-FFF2-40B4-BE49-F238E27FC236}">
                    <a16:creationId xmlns:a16="http://schemas.microsoft.com/office/drawing/2014/main" id="{0ACD5AF7-E5C3-95EB-6136-59F9378654E6}"/>
                  </a:ext>
                </a:extLst>
              </p:cNvPr>
              <p:cNvSpPr/>
              <p:nvPr>
                <p:custDataLst>
                  <p:tags r:id="rId57"/>
                </p:custDataLst>
              </p:nvPr>
            </p:nvSpPr>
            <p:spPr>
              <a:xfrm>
                <a:off x="12322405" y="5304548"/>
                <a:ext cx="109611" cy="164665"/>
              </a:xfrm>
              <a:custGeom>
                <a:avLst/>
                <a:gdLst>
                  <a:gd name="connsiteX0" fmla="*/ 109886 w 109611"/>
                  <a:gd name="connsiteY0" fmla="*/ 119614 h 164665"/>
                  <a:gd name="connsiteX1" fmla="*/ 101455 w 109611"/>
                  <a:gd name="connsiteY1" fmla="*/ 119614 h 164665"/>
                  <a:gd name="connsiteX2" fmla="*/ 95007 w 109611"/>
                  <a:gd name="connsiteY2" fmla="*/ 142181 h 164665"/>
                  <a:gd name="connsiteX3" fmla="*/ 70456 w 109611"/>
                  <a:gd name="connsiteY3" fmla="*/ 143669 h 164665"/>
                  <a:gd name="connsiteX4" fmla="*/ 24826 w 109611"/>
                  <a:gd name="connsiteY4" fmla="*/ 143669 h 164665"/>
                  <a:gd name="connsiteX5" fmla="*/ 74424 w 109611"/>
                  <a:gd name="connsiteY5" fmla="*/ 102006 h 164665"/>
                  <a:gd name="connsiteX6" fmla="*/ 109886 w 109611"/>
                  <a:gd name="connsiteY6" fmla="*/ 48440 h 164665"/>
                  <a:gd name="connsiteX7" fmla="*/ 51857 w 109611"/>
                  <a:gd name="connsiteY7" fmla="*/ 82 h 164665"/>
                  <a:gd name="connsiteX8" fmla="*/ 275 w 109611"/>
                  <a:gd name="connsiteY8" fmla="*/ 44473 h 164665"/>
                  <a:gd name="connsiteX9" fmla="*/ 13418 w 109611"/>
                  <a:gd name="connsiteY9" fmla="*/ 58360 h 164665"/>
                  <a:gd name="connsiteX10" fmla="*/ 26562 w 109611"/>
                  <a:gd name="connsiteY10" fmla="*/ 45217 h 164665"/>
                  <a:gd name="connsiteX11" fmla="*/ 11930 w 109611"/>
                  <a:gd name="connsiteY11" fmla="*/ 32073 h 164665"/>
                  <a:gd name="connsiteX12" fmla="*/ 48137 w 109611"/>
                  <a:gd name="connsiteY12" fmla="*/ 9010 h 164665"/>
                  <a:gd name="connsiteX13" fmla="*/ 85831 w 109611"/>
                  <a:gd name="connsiteY13" fmla="*/ 48440 h 164665"/>
                  <a:gd name="connsiteX14" fmla="*/ 62520 w 109611"/>
                  <a:gd name="connsiteY14" fmla="*/ 96055 h 164665"/>
                  <a:gd name="connsiteX15" fmla="*/ 2755 w 109611"/>
                  <a:gd name="connsiteY15" fmla="*/ 155076 h 164665"/>
                  <a:gd name="connsiteX16" fmla="*/ 275 w 109611"/>
                  <a:gd name="connsiteY16" fmla="*/ 164748 h 164665"/>
                  <a:gd name="connsiteX17" fmla="*/ 102447 w 109611"/>
                  <a:gd name="connsiteY17" fmla="*/ 164748 h 164665"/>
                  <a:gd name="connsiteX18" fmla="*/ 109886 w 109611"/>
                  <a:gd name="connsiteY18" fmla="*/ 119614 h 1646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09611" h="164665">
                    <a:moveTo>
                      <a:pt x="109886" y="119614"/>
                    </a:moveTo>
                    <a:lnTo>
                      <a:pt x="101455" y="119614"/>
                    </a:lnTo>
                    <a:cubicBezTo>
                      <a:pt x="100711" y="125069"/>
                      <a:pt x="98231" y="139701"/>
                      <a:pt x="95007" y="142181"/>
                    </a:cubicBezTo>
                    <a:cubicBezTo>
                      <a:pt x="93023" y="143669"/>
                      <a:pt x="73928" y="143669"/>
                      <a:pt x="70456" y="143669"/>
                    </a:cubicBezTo>
                    <a:lnTo>
                      <a:pt x="24826" y="143669"/>
                    </a:lnTo>
                    <a:cubicBezTo>
                      <a:pt x="50865" y="120606"/>
                      <a:pt x="59544" y="113662"/>
                      <a:pt x="74424" y="102006"/>
                    </a:cubicBezTo>
                    <a:cubicBezTo>
                      <a:pt x="92775" y="87375"/>
                      <a:pt x="109886" y="71999"/>
                      <a:pt x="109886" y="48440"/>
                    </a:cubicBezTo>
                    <a:cubicBezTo>
                      <a:pt x="109886" y="18434"/>
                      <a:pt x="83599" y="82"/>
                      <a:pt x="51857" y="82"/>
                    </a:cubicBezTo>
                    <a:cubicBezTo>
                      <a:pt x="21106" y="82"/>
                      <a:pt x="275" y="21658"/>
                      <a:pt x="275" y="44473"/>
                    </a:cubicBezTo>
                    <a:cubicBezTo>
                      <a:pt x="275" y="57120"/>
                      <a:pt x="10938" y="58360"/>
                      <a:pt x="13418" y="58360"/>
                    </a:cubicBezTo>
                    <a:cubicBezTo>
                      <a:pt x="19370" y="58360"/>
                      <a:pt x="26562" y="54144"/>
                      <a:pt x="26562" y="45217"/>
                    </a:cubicBezTo>
                    <a:cubicBezTo>
                      <a:pt x="26562" y="40753"/>
                      <a:pt x="24826" y="32073"/>
                      <a:pt x="11930" y="32073"/>
                    </a:cubicBezTo>
                    <a:cubicBezTo>
                      <a:pt x="19618" y="14466"/>
                      <a:pt x="36481" y="9010"/>
                      <a:pt x="48137" y="9010"/>
                    </a:cubicBezTo>
                    <a:cubicBezTo>
                      <a:pt x="72936" y="9010"/>
                      <a:pt x="85831" y="28353"/>
                      <a:pt x="85831" y="48440"/>
                    </a:cubicBezTo>
                    <a:cubicBezTo>
                      <a:pt x="85831" y="70016"/>
                      <a:pt x="70456" y="87127"/>
                      <a:pt x="62520" y="96055"/>
                    </a:cubicBezTo>
                    <a:lnTo>
                      <a:pt x="2755" y="155076"/>
                    </a:lnTo>
                    <a:cubicBezTo>
                      <a:pt x="275" y="157308"/>
                      <a:pt x="275" y="157804"/>
                      <a:pt x="275" y="164748"/>
                    </a:cubicBezTo>
                    <a:lnTo>
                      <a:pt x="102447" y="164748"/>
                    </a:lnTo>
                    <a:lnTo>
                      <a:pt x="109886" y="119614"/>
                    </a:lnTo>
                    <a:close/>
                  </a:path>
                </a:pathLst>
              </a:custGeom>
              <a:solidFill>
                <a:srgbClr val="000000"/>
              </a:solidFill>
              <a:ln w="355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70" name="Free-form: Shape 69">
                <a:extLst>
                  <a:ext uri="{FF2B5EF4-FFF2-40B4-BE49-F238E27FC236}">
                    <a16:creationId xmlns:a16="http://schemas.microsoft.com/office/drawing/2014/main" id="{C2924E2A-9854-E940-93FB-1F06172B406C}"/>
                  </a:ext>
                </a:extLst>
              </p:cNvPr>
              <p:cNvSpPr/>
              <p:nvPr>
                <p:custDataLst>
                  <p:tags r:id="rId58"/>
                </p:custDataLst>
              </p:nvPr>
            </p:nvSpPr>
            <p:spPr>
              <a:xfrm>
                <a:off x="12303722" y="5526003"/>
                <a:ext cx="143090" cy="222695"/>
              </a:xfrm>
              <a:custGeom>
                <a:avLst/>
                <a:gdLst>
                  <a:gd name="connsiteX0" fmla="*/ 104926 w 143090"/>
                  <a:gd name="connsiteY0" fmla="*/ 3313 h 222695"/>
                  <a:gd name="connsiteX1" fmla="*/ 100710 w 143090"/>
                  <a:gd name="connsiteY1" fmla="*/ 89 h 222695"/>
                  <a:gd name="connsiteX2" fmla="*/ 95750 w 143090"/>
                  <a:gd name="connsiteY2" fmla="*/ 5545 h 222695"/>
                  <a:gd name="connsiteX3" fmla="*/ 81615 w 143090"/>
                  <a:gd name="connsiteY3" fmla="*/ 62334 h 222695"/>
                  <a:gd name="connsiteX4" fmla="*/ 274 w 143090"/>
                  <a:gd name="connsiteY4" fmla="*/ 129044 h 222695"/>
                  <a:gd name="connsiteX5" fmla="*/ 53344 w 143090"/>
                  <a:gd name="connsiteY5" fmla="*/ 174922 h 222695"/>
                  <a:gd name="connsiteX6" fmla="*/ 47640 w 143090"/>
                  <a:gd name="connsiteY6" fmla="*/ 198233 h 222695"/>
                  <a:gd name="connsiteX7" fmla="*/ 42432 w 143090"/>
                  <a:gd name="connsiteY7" fmla="*/ 219808 h 222695"/>
                  <a:gd name="connsiteX8" fmla="*/ 46400 w 143090"/>
                  <a:gd name="connsiteY8" fmla="*/ 222784 h 222695"/>
                  <a:gd name="connsiteX9" fmla="*/ 51608 w 143090"/>
                  <a:gd name="connsiteY9" fmla="*/ 216832 h 222695"/>
                  <a:gd name="connsiteX10" fmla="*/ 62024 w 143090"/>
                  <a:gd name="connsiteY10" fmla="*/ 175170 h 222695"/>
                  <a:gd name="connsiteX11" fmla="*/ 143364 w 143090"/>
                  <a:gd name="connsiteY11" fmla="*/ 108460 h 222695"/>
                  <a:gd name="connsiteX12" fmla="*/ 90294 w 143090"/>
                  <a:gd name="connsiteY12" fmla="*/ 62582 h 222695"/>
                  <a:gd name="connsiteX13" fmla="*/ 104926 w 143090"/>
                  <a:gd name="connsiteY13" fmla="*/ 3313 h 222695"/>
                  <a:gd name="connsiteX14" fmla="*/ 55080 w 143090"/>
                  <a:gd name="connsiteY14" fmla="*/ 167978 h 222695"/>
                  <a:gd name="connsiteX15" fmla="*/ 18377 w 143090"/>
                  <a:gd name="connsiteY15" fmla="*/ 133259 h 222695"/>
                  <a:gd name="connsiteX16" fmla="*/ 79631 w 143090"/>
                  <a:gd name="connsiteY16" fmla="*/ 69526 h 222695"/>
                  <a:gd name="connsiteX17" fmla="*/ 55080 w 143090"/>
                  <a:gd name="connsiteY17" fmla="*/ 167978 h 222695"/>
                  <a:gd name="connsiteX18" fmla="*/ 88311 w 143090"/>
                  <a:gd name="connsiteY18" fmla="*/ 69526 h 222695"/>
                  <a:gd name="connsiteX19" fmla="*/ 125261 w 143090"/>
                  <a:gd name="connsiteY19" fmla="*/ 104245 h 222695"/>
                  <a:gd name="connsiteX20" fmla="*/ 63760 w 143090"/>
                  <a:gd name="connsiteY20" fmla="*/ 167978 h 222695"/>
                  <a:gd name="connsiteX21" fmla="*/ 88311 w 143090"/>
                  <a:gd name="connsiteY21" fmla="*/ 69526 h 2226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43090" h="222695">
                    <a:moveTo>
                      <a:pt x="104926" y="3313"/>
                    </a:moveTo>
                    <a:cubicBezTo>
                      <a:pt x="104926" y="89"/>
                      <a:pt x="101950" y="89"/>
                      <a:pt x="100710" y="89"/>
                    </a:cubicBezTo>
                    <a:cubicBezTo>
                      <a:pt x="96990" y="89"/>
                      <a:pt x="96742" y="1329"/>
                      <a:pt x="95750" y="5545"/>
                    </a:cubicBezTo>
                    <a:lnTo>
                      <a:pt x="81615" y="62334"/>
                    </a:lnTo>
                    <a:cubicBezTo>
                      <a:pt x="37721" y="64318"/>
                      <a:pt x="274" y="95813"/>
                      <a:pt x="274" y="129044"/>
                    </a:cubicBezTo>
                    <a:cubicBezTo>
                      <a:pt x="274" y="157067"/>
                      <a:pt x="25817" y="173930"/>
                      <a:pt x="53344" y="174922"/>
                    </a:cubicBezTo>
                    <a:cubicBezTo>
                      <a:pt x="51360" y="182610"/>
                      <a:pt x="49624" y="190545"/>
                      <a:pt x="47640" y="198233"/>
                    </a:cubicBezTo>
                    <a:cubicBezTo>
                      <a:pt x="44664" y="209888"/>
                      <a:pt x="42432" y="219064"/>
                      <a:pt x="42432" y="219808"/>
                    </a:cubicBezTo>
                    <a:cubicBezTo>
                      <a:pt x="42432" y="222784"/>
                      <a:pt x="45656" y="222784"/>
                      <a:pt x="46400" y="222784"/>
                    </a:cubicBezTo>
                    <a:cubicBezTo>
                      <a:pt x="50120" y="222784"/>
                      <a:pt x="50368" y="222040"/>
                      <a:pt x="51608" y="216832"/>
                    </a:cubicBezTo>
                    <a:lnTo>
                      <a:pt x="62024" y="175170"/>
                    </a:lnTo>
                    <a:cubicBezTo>
                      <a:pt x="104430" y="173434"/>
                      <a:pt x="143364" y="142187"/>
                      <a:pt x="143364" y="108460"/>
                    </a:cubicBezTo>
                    <a:cubicBezTo>
                      <a:pt x="143364" y="82422"/>
                      <a:pt x="120549" y="63822"/>
                      <a:pt x="90294" y="62582"/>
                    </a:cubicBezTo>
                    <a:lnTo>
                      <a:pt x="104926" y="3313"/>
                    </a:lnTo>
                    <a:close/>
                    <a:moveTo>
                      <a:pt x="55080" y="167978"/>
                    </a:moveTo>
                    <a:cubicBezTo>
                      <a:pt x="35985" y="166986"/>
                      <a:pt x="18377" y="156571"/>
                      <a:pt x="18377" y="133259"/>
                    </a:cubicBezTo>
                    <a:cubicBezTo>
                      <a:pt x="18377" y="108460"/>
                      <a:pt x="37225" y="73494"/>
                      <a:pt x="79631" y="69526"/>
                    </a:cubicBezTo>
                    <a:lnTo>
                      <a:pt x="55080" y="167978"/>
                    </a:lnTo>
                    <a:close/>
                    <a:moveTo>
                      <a:pt x="88311" y="69526"/>
                    </a:moveTo>
                    <a:cubicBezTo>
                      <a:pt x="107406" y="70270"/>
                      <a:pt x="125261" y="80686"/>
                      <a:pt x="125261" y="104245"/>
                    </a:cubicBezTo>
                    <a:cubicBezTo>
                      <a:pt x="125261" y="131276"/>
                      <a:pt x="103934" y="164506"/>
                      <a:pt x="63760" y="167978"/>
                    </a:cubicBezTo>
                    <a:lnTo>
                      <a:pt x="88311" y="69526"/>
                    </a:lnTo>
                    <a:close/>
                  </a:path>
                </a:pathLst>
              </a:custGeom>
              <a:solidFill>
                <a:srgbClr val="000000"/>
              </a:solidFill>
              <a:ln w="355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71" name="Free-form: Shape 70">
                <a:extLst>
                  <a:ext uri="{FF2B5EF4-FFF2-40B4-BE49-F238E27FC236}">
                    <a16:creationId xmlns:a16="http://schemas.microsoft.com/office/drawing/2014/main" id="{27F0E47C-E7B1-96AC-F7F9-C51F7B9DE204}"/>
                  </a:ext>
                </a:extLst>
              </p:cNvPr>
              <p:cNvSpPr/>
              <p:nvPr>
                <p:custDataLst>
                  <p:tags r:id="rId59"/>
                </p:custDataLst>
              </p:nvPr>
            </p:nvSpPr>
            <p:spPr>
              <a:xfrm>
                <a:off x="12492844" y="5341478"/>
                <a:ext cx="210082" cy="257555"/>
              </a:xfrm>
              <a:custGeom>
                <a:avLst/>
                <a:gdLst>
                  <a:gd name="connsiteX0" fmla="*/ 210362 w 210082"/>
                  <a:gd name="connsiteY0" fmla="*/ 3629 h 257555"/>
                  <a:gd name="connsiteX1" fmla="*/ 206465 w 210082"/>
                  <a:gd name="connsiteY1" fmla="*/ 86 h 257555"/>
                  <a:gd name="connsiteX2" fmla="*/ 200088 w 210082"/>
                  <a:gd name="connsiteY2" fmla="*/ 5400 h 257555"/>
                  <a:gd name="connsiteX3" fmla="*/ 183083 w 210082"/>
                  <a:gd name="connsiteY3" fmla="*/ 25593 h 257555"/>
                  <a:gd name="connsiteX4" fmla="*/ 132423 w 210082"/>
                  <a:gd name="connsiteY4" fmla="*/ 86 h 257555"/>
                  <a:gd name="connsiteX5" fmla="*/ 44918 w 210082"/>
                  <a:gd name="connsiteY5" fmla="*/ 83694 h 257555"/>
                  <a:gd name="connsiteX6" fmla="*/ 81762 w 210082"/>
                  <a:gd name="connsiteY6" fmla="*/ 134000 h 257555"/>
                  <a:gd name="connsiteX7" fmla="*/ 119669 w 210082"/>
                  <a:gd name="connsiteY7" fmla="*/ 143920 h 257555"/>
                  <a:gd name="connsiteX8" fmla="*/ 152262 w 210082"/>
                  <a:gd name="connsiteY8" fmla="*/ 181473 h 257555"/>
                  <a:gd name="connsiteX9" fmla="*/ 88493 w 210082"/>
                  <a:gd name="connsiteY9" fmla="*/ 246659 h 257555"/>
                  <a:gd name="connsiteX10" fmla="*/ 26495 w 210082"/>
                  <a:gd name="connsiteY10" fmla="*/ 194935 h 257555"/>
                  <a:gd name="connsiteX11" fmla="*/ 28621 w 210082"/>
                  <a:gd name="connsiteY11" fmla="*/ 175804 h 257555"/>
                  <a:gd name="connsiteX12" fmla="*/ 29330 w 210082"/>
                  <a:gd name="connsiteY12" fmla="*/ 173325 h 257555"/>
                  <a:gd name="connsiteX13" fmla="*/ 25078 w 210082"/>
                  <a:gd name="connsiteY13" fmla="*/ 169428 h 257555"/>
                  <a:gd name="connsiteX14" fmla="*/ 21536 w 210082"/>
                  <a:gd name="connsiteY14" fmla="*/ 170845 h 257555"/>
                  <a:gd name="connsiteX15" fmla="*/ 279 w 210082"/>
                  <a:gd name="connsiteY15" fmla="*/ 254098 h 257555"/>
                  <a:gd name="connsiteX16" fmla="*/ 4176 w 210082"/>
                  <a:gd name="connsiteY16" fmla="*/ 257641 h 257555"/>
                  <a:gd name="connsiteX17" fmla="*/ 10553 w 210082"/>
                  <a:gd name="connsiteY17" fmla="*/ 252327 h 257555"/>
                  <a:gd name="connsiteX18" fmla="*/ 27913 w 210082"/>
                  <a:gd name="connsiteY18" fmla="*/ 232134 h 257555"/>
                  <a:gd name="connsiteX19" fmla="*/ 87784 w 210082"/>
                  <a:gd name="connsiteY19" fmla="*/ 257641 h 257555"/>
                  <a:gd name="connsiteX20" fmla="*/ 177769 w 210082"/>
                  <a:gd name="connsiteY20" fmla="*/ 166593 h 257555"/>
                  <a:gd name="connsiteX21" fmla="*/ 160410 w 210082"/>
                  <a:gd name="connsiteY21" fmla="*/ 125144 h 257555"/>
                  <a:gd name="connsiteX22" fmla="*/ 115418 w 210082"/>
                  <a:gd name="connsiteY22" fmla="*/ 107430 h 257555"/>
                  <a:gd name="connsiteX23" fmla="*/ 91681 w 210082"/>
                  <a:gd name="connsiteY23" fmla="*/ 101053 h 257555"/>
                  <a:gd name="connsiteX24" fmla="*/ 70071 w 210082"/>
                  <a:gd name="connsiteY24" fmla="*/ 68814 h 257555"/>
                  <a:gd name="connsiteX25" fmla="*/ 132068 w 210082"/>
                  <a:gd name="connsiteY25" fmla="*/ 10005 h 257555"/>
                  <a:gd name="connsiteX26" fmla="*/ 183083 w 210082"/>
                  <a:gd name="connsiteY26" fmla="*/ 64917 h 257555"/>
                  <a:gd name="connsiteX27" fmla="*/ 181666 w 210082"/>
                  <a:gd name="connsiteY27" fmla="*/ 84757 h 257555"/>
                  <a:gd name="connsiteX28" fmla="*/ 185918 w 210082"/>
                  <a:gd name="connsiteY28" fmla="*/ 88299 h 257555"/>
                  <a:gd name="connsiteX29" fmla="*/ 191232 w 210082"/>
                  <a:gd name="connsiteY29" fmla="*/ 81214 h 257555"/>
                  <a:gd name="connsiteX30" fmla="*/ 210362 w 210082"/>
                  <a:gd name="connsiteY30" fmla="*/ 3629 h 2575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210082" h="257555">
                    <a:moveTo>
                      <a:pt x="210362" y="3629"/>
                    </a:moveTo>
                    <a:cubicBezTo>
                      <a:pt x="210362" y="2566"/>
                      <a:pt x="209654" y="86"/>
                      <a:pt x="206465" y="86"/>
                    </a:cubicBezTo>
                    <a:cubicBezTo>
                      <a:pt x="204694" y="86"/>
                      <a:pt x="204340" y="440"/>
                      <a:pt x="200088" y="5400"/>
                    </a:cubicBezTo>
                    <a:lnTo>
                      <a:pt x="183083" y="25593"/>
                    </a:lnTo>
                    <a:cubicBezTo>
                      <a:pt x="173872" y="8943"/>
                      <a:pt x="155450" y="86"/>
                      <a:pt x="132423" y="86"/>
                    </a:cubicBezTo>
                    <a:cubicBezTo>
                      <a:pt x="87430" y="86"/>
                      <a:pt x="44918" y="40827"/>
                      <a:pt x="44918" y="83694"/>
                    </a:cubicBezTo>
                    <a:cubicBezTo>
                      <a:pt x="44918" y="112390"/>
                      <a:pt x="63694" y="128686"/>
                      <a:pt x="81762" y="134000"/>
                    </a:cubicBezTo>
                    <a:lnTo>
                      <a:pt x="119669" y="143920"/>
                    </a:lnTo>
                    <a:cubicBezTo>
                      <a:pt x="132777" y="147108"/>
                      <a:pt x="152262" y="152423"/>
                      <a:pt x="152262" y="181473"/>
                    </a:cubicBezTo>
                    <a:cubicBezTo>
                      <a:pt x="152262" y="213357"/>
                      <a:pt x="123212" y="246659"/>
                      <a:pt x="88493" y="246659"/>
                    </a:cubicBezTo>
                    <a:cubicBezTo>
                      <a:pt x="65820" y="246659"/>
                      <a:pt x="26495" y="238865"/>
                      <a:pt x="26495" y="194935"/>
                    </a:cubicBezTo>
                    <a:cubicBezTo>
                      <a:pt x="26495" y="186433"/>
                      <a:pt x="28267" y="177930"/>
                      <a:pt x="28621" y="175804"/>
                    </a:cubicBezTo>
                    <a:cubicBezTo>
                      <a:pt x="28975" y="174387"/>
                      <a:pt x="29330" y="174033"/>
                      <a:pt x="29330" y="173325"/>
                    </a:cubicBezTo>
                    <a:cubicBezTo>
                      <a:pt x="29330" y="169782"/>
                      <a:pt x="26850" y="169428"/>
                      <a:pt x="25078" y="169428"/>
                    </a:cubicBezTo>
                    <a:cubicBezTo>
                      <a:pt x="23307" y="169428"/>
                      <a:pt x="22599" y="169782"/>
                      <a:pt x="21536" y="170845"/>
                    </a:cubicBezTo>
                    <a:cubicBezTo>
                      <a:pt x="20119" y="172262"/>
                      <a:pt x="279" y="253036"/>
                      <a:pt x="279" y="254098"/>
                    </a:cubicBezTo>
                    <a:cubicBezTo>
                      <a:pt x="279" y="256224"/>
                      <a:pt x="2051" y="257641"/>
                      <a:pt x="4176" y="257641"/>
                    </a:cubicBezTo>
                    <a:cubicBezTo>
                      <a:pt x="5948" y="257641"/>
                      <a:pt x="6302" y="257287"/>
                      <a:pt x="10553" y="252327"/>
                    </a:cubicBezTo>
                    <a:lnTo>
                      <a:pt x="27913" y="232134"/>
                    </a:lnTo>
                    <a:cubicBezTo>
                      <a:pt x="43146" y="252681"/>
                      <a:pt x="67237" y="257641"/>
                      <a:pt x="87784" y="257641"/>
                    </a:cubicBezTo>
                    <a:cubicBezTo>
                      <a:pt x="135965" y="257641"/>
                      <a:pt x="177769" y="210523"/>
                      <a:pt x="177769" y="166593"/>
                    </a:cubicBezTo>
                    <a:cubicBezTo>
                      <a:pt x="177769" y="142149"/>
                      <a:pt x="165724" y="130103"/>
                      <a:pt x="160410" y="125144"/>
                    </a:cubicBezTo>
                    <a:cubicBezTo>
                      <a:pt x="152262" y="116995"/>
                      <a:pt x="146948" y="115578"/>
                      <a:pt x="115418" y="107430"/>
                    </a:cubicBezTo>
                    <a:cubicBezTo>
                      <a:pt x="107624" y="105304"/>
                      <a:pt x="94870" y="101762"/>
                      <a:pt x="91681" y="101053"/>
                    </a:cubicBezTo>
                    <a:cubicBezTo>
                      <a:pt x="82116" y="97865"/>
                      <a:pt x="70071" y="87591"/>
                      <a:pt x="70071" y="68814"/>
                    </a:cubicBezTo>
                    <a:cubicBezTo>
                      <a:pt x="70071" y="40118"/>
                      <a:pt x="98413" y="10005"/>
                      <a:pt x="132068" y="10005"/>
                    </a:cubicBezTo>
                    <a:cubicBezTo>
                      <a:pt x="161473" y="10005"/>
                      <a:pt x="183083" y="25239"/>
                      <a:pt x="183083" y="64917"/>
                    </a:cubicBezTo>
                    <a:cubicBezTo>
                      <a:pt x="183083" y="76254"/>
                      <a:pt x="181666" y="82631"/>
                      <a:pt x="181666" y="84757"/>
                    </a:cubicBezTo>
                    <a:cubicBezTo>
                      <a:pt x="181666" y="85111"/>
                      <a:pt x="181666" y="88299"/>
                      <a:pt x="185918" y="88299"/>
                    </a:cubicBezTo>
                    <a:cubicBezTo>
                      <a:pt x="189460" y="88299"/>
                      <a:pt x="189815" y="87237"/>
                      <a:pt x="191232" y="81214"/>
                    </a:cubicBezTo>
                    <a:lnTo>
                      <a:pt x="210362" y="3629"/>
                    </a:lnTo>
                    <a:close/>
                  </a:path>
                </a:pathLst>
              </a:custGeom>
              <a:solidFill>
                <a:srgbClr val="000000"/>
              </a:solidFill>
              <a:ln w="355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72" name="Free-form: Shape 71">
                <a:extLst>
                  <a:ext uri="{FF2B5EF4-FFF2-40B4-BE49-F238E27FC236}">
                    <a16:creationId xmlns:a16="http://schemas.microsoft.com/office/drawing/2014/main" id="{EDDB0011-AFA3-2A36-3009-9AAE9886A075}"/>
                  </a:ext>
                </a:extLst>
              </p:cNvPr>
              <p:cNvSpPr/>
              <p:nvPr>
                <p:custDataLst>
                  <p:tags r:id="rId60"/>
                </p:custDataLst>
              </p:nvPr>
            </p:nvSpPr>
            <p:spPr>
              <a:xfrm>
                <a:off x="12727702" y="5304548"/>
                <a:ext cx="109611" cy="164665"/>
              </a:xfrm>
              <a:custGeom>
                <a:avLst/>
                <a:gdLst>
                  <a:gd name="connsiteX0" fmla="*/ 109898 w 109611"/>
                  <a:gd name="connsiteY0" fmla="*/ 119614 h 164665"/>
                  <a:gd name="connsiteX1" fmla="*/ 101466 w 109611"/>
                  <a:gd name="connsiteY1" fmla="*/ 119614 h 164665"/>
                  <a:gd name="connsiteX2" fmla="*/ 95018 w 109611"/>
                  <a:gd name="connsiteY2" fmla="*/ 142181 h 164665"/>
                  <a:gd name="connsiteX3" fmla="*/ 70467 w 109611"/>
                  <a:gd name="connsiteY3" fmla="*/ 143669 h 164665"/>
                  <a:gd name="connsiteX4" fmla="*/ 24837 w 109611"/>
                  <a:gd name="connsiteY4" fmla="*/ 143669 h 164665"/>
                  <a:gd name="connsiteX5" fmla="*/ 74435 w 109611"/>
                  <a:gd name="connsiteY5" fmla="*/ 102006 h 164665"/>
                  <a:gd name="connsiteX6" fmla="*/ 109898 w 109611"/>
                  <a:gd name="connsiteY6" fmla="*/ 48440 h 164665"/>
                  <a:gd name="connsiteX7" fmla="*/ 51868 w 109611"/>
                  <a:gd name="connsiteY7" fmla="*/ 82 h 164665"/>
                  <a:gd name="connsiteX8" fmla="*/ 286 w 109611"/>
                  <a:gd name="connsiteY8" fmla="*/ 44473 h 164665"/>
                  <a:gd name="connsiteX9" fmla="*/ 13430 w 109611"/>
                  <a:gd name="connsiteY9" fmla="*/ 58360 h 164665"/>
                  <a:gd name="connsiteX10" fmla="*/ 26573 w 109611"/>
                  <a:gd name="connsiteY10" fmla="*/ 45217 h 164665"/>
                  <a:gd name="connsiteX11" fmla="*/ 11942 w 109611"/>
                  <a:gd name="connsiteY11" fmla="*/ 32073 h 164665"/>
                  <a:gd name="connsiteX12" fmla="*/ 48148 w 109611"/>
                  <a:gd name="connsiteY12" fmla="*/ 9010 h 164665"/>
                  <a:gd name="connsiteX13" fmla="*/ 85843 w 109611"/>
                  <a:gd name="connsiteY13" fmla="*/ 48440 h 164665"/>
                  <a:gd name="connsiteX14" fmla="*/ 62532 w 109611"/>
                  <a:gd name="connsiteY14" fmla="*/ 96055 h 164665"/>
                  <a:gd name="connsiteX15" fmla="*/ 2766 w 109611"/>
                  <a:gd name="connsiteY15" fmla="*/ 155076 h 164665"/>
                  <a:gd name="connsiteX16" fmla="*/ 286 w 109611"/>
                  <a:gd name="connsiteY16" fmla="*/ 164748 h 164665"/>
                  <a:gd name="connsiteX17" fmla="*/ 102458 w 109611"/>
                  <a:gd name="connsiteY17" fmla="*/ 164748 h 164665"/>
                  <a:gd name="connsiteX18" fmla="*/ 109898 w 109611"/>
                  <a:gd name="connsiteY18" fmla="*/ 119614 h 1646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09611" h="164665">
                    <a:moveTo>
                      <a:pt x="109898" y="119614"/>
                    </a:moveTo>
                    <a:lnTo>
                      <a:pt x="101466" y="119614"/>
                    </a:lnTo>
                    <a:cubicBezTo>
                      <a:pt x="100722" y="125069"/>
                      <a:pt x="98242" y="139701"/>
                      <a:pt x="95018" y="142181"/>
                    </a:cubicBezTo>
                    <a:cubicBezTo>
                      <a:pt x="93034" y="143669"/>
                      <a:pt x="73939" y="143669"/>
                      <a:pt x="70467" y="143669"/>
                    </a:cubicBezTo>
                    <a:lnTo>
                      <a:pt x="24837" y="143669"/>
                    </a:lnTo>
                    <a:cubicBezTo>
                      <a:pt x="50876" y="120606"/>
                      <a:pt x="59556" y="113662"/>
                      <a:pt x="74435" y="102006"/>
                    </a:cubicBezTo>
                    <a:cubicBezTo>
                      <a:pt x="92786" y="87375"/>
                      <a:pt x="109898" y="71999"/>
                      <a:pt x="109898" y="48440"/>
                    </a:cubicBezTo>
                    <a:cubicBezTo>
                      <a:pt x="109898" y="18434"/>
                      <a:pt x="83611" y="82"/>
                      <a:pt x="51868" y="82"/>
                    </a:cubicBezTo>
                    <a:cubicBezTo>
                      <a:pt x="21117" y="82"/>
                      <a:pt x="286" y="21658"/>
                      <a:pt x="286" y="44473"/>
                    </a:cubicBezTo>
                    <a:cubicBezTo>
                      <a:pt x="286" y="57120"/>
                      <a:pt x="10950" y="58360"/>
                      <a:pt x="13430" y="58360"/>
                    </a:cubicBezTo>
                    <a:cubicBezTo>
                      <a:pt x="19381" y="58360"/>
                      <a:pt x="26573" y="54144"/>
                      <a:pt x="26573" y="45217"/>
                    </a:cubicBezTo>
                    <a:cubicBezTo>
                      <a:pt x="26573" y="40753"/>
                      <a:pt x="24837" y="32073"/>
                      <a:pt x="11942" y="32073"/>
                    </a:cubicBezTo>
                    <a:cubicBezTo>
                      <a:pt x="19629" y="14466"/>
                      <a:pt x="36493" y="9010"/>
                      <a:pt x="48148" y="9010"/>
                    </a:cubicBezTo>
                    <a:cubicBezTo>
                      <a:pt x="72947" y="9010"/>
                      <a:pt x="85843" y="28353"/>
                      <a:pt x="85843" y="48440"/>
                    </a:cubicBezTo>
                    <a:cubicBezTo>
                      <a:pt x="85843" y="70016"/>
                      <a:pt x="70467" y="87127"/>
                      <a:pt x="62532" y="96055"/>
                    </a:cubicBezTo>
                    <a:lnTo>
                      <a:pt x="2766" y="155076"/>
                    </a:lnTo>
                    <a:cubicBezTo>
                      <a:pt x="286" y="157308"/>
                      <a:pt x="286" y="157804"/>
                      <a:pt x="286" y="164748"/>
                    </a:cubicBezTo>
                    <a:lnTo>
                      <a:pt x="102458" y="164748"/>
                    </a:lnTo>
                    <a:lnTo>
                      <a:pt x="109898" y="119614"/>
                    </a:lnTo>
                    <a:close/>
                  </a:path>
                </a:pathLst>
              </a:custGeom>
              <a:solidFill>
                <a:srgbClr val="000000"/>
              </a:solidFill>
              <a:ln w="355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73" name="Free-form: Shape 72">
                <a:extLst>
                  <a:ext uri="{FF2B5EF4-FFF2-40B4-BE49-F238E27FC236}">
                    <a16:creationId xmlns:a16="http://schemas.microsoft.com/office/drawing/2014/main" id="{5116C631-4F76-75E8-E3AD-D3A957AC9B66}"/>
                  </a:ext>
                </a:extLst>
              </p:cNvPr>
              <p:cNvSpPr/>
              <p:nvPr>
                <p:custDataLst>
                  <p:tags r:id="rId61"/>
                </p:custDataLst>
              </p:nvPr>
            </p:nvSpPr>
            <p:spPr>
              <a:xfrm>
                <a:off x="12709018" y="5521017"/>
                <a:ext cx="182520" cy="179296"/>
              </a:xfrm>
              <a:custGeom>
                <a:avLst/>
                <a:gdLst>
                  <a:gd name="connsiteX0" fmla="*/ 182806 w 182520"/>
                  <a:gd name="connsiteY0" fmla="*/ 90605 h 179296"/>
                  <a:gd name="connsiteX1" fmla="*/ 91546 w 182520"/>
                  <a:gd name="connsiteY1" fmla="*/ 89 h 179296"/>
                  <a:gd name="connsiteX2" fmla="*/ 285 w 182520"/>
                  <a:gd name="connsiteY2" fmla="*/ 90605 h 179296"/>
                  <a:gd name="connsiteX3" fmla="*/ 91546 w 182520"/>
                  <a:gd name="connsiteY3" fmla="*/ 179386 h 179296"/>
                  <a:gd name="connsiteX4" fmla="*/ 182806 w 182520"/>
                  <a:gd name="connsiteY4" fmla="*/ 90605 h 179296"/>
                  <a:gd name="connsiteX5" fmla="*/ 91546 w 182520"/>
                  <a:gd name="connsiteY5" fmla="*/ 171946 h 179296"/>
                  <a:gd name="connsiteX6" fmla="*/ 25084 w 182520"/>
                  <a:gd name="connsiteY6" fmla="*/ 90357 h 179296"/>
                  <a:gd name="connsiteX7" fmla="*/ 91546 w 182520"/>
                  <a:gd name="connsiteY7" fmla="*/ 7032 h 179296"/>
                  <a:gd name="connsiteX8" fmla="*/ 158007 w 182520"/>
                  <a:gd name="connsiteY8" fmla="*/ 90357 h 179296"/>
                  <a:gd name="connsiteX9" fmla="*/ 91546 w 182520"/>
                  <a:gd name="connsiteY9" fmla="*/ 171946 h 179296"/>
                  <a:gd name="connsiteX10" fmla="*/ 142384 w 182520"/>
                  <a:gd name="connsiteY10" fmla="*/ 70766 h 179296"/>
                  <a:gd name="connsiteX11" fmla="*/ 133952 w 182520"/>
                  <a:gd name="connsiteY11" fmla="*/ 70766 h 179296"/>
                  <a:gd name="connsiteX12" fmla="*/ 133952 w 182520"/>
                  <a:gd name="connsiteY12" fmla="*/ 79198 h 179296"/>
                  <a:gd name="connsiteX13" fmla="*/ 49140 w 182520"/>
                  <a:gd name="connsiteY13" fmla="*/ 79198 h 179296"/>
                  <a:gd name="connsiteX14" fmla="*/ 49140 w 182520"/>
                  <a:gd name="connsiteY14" fmla="*/ 70766 h 179296"/>
                  <a:gd name="connsiteX15" fmla="*/ 40708 w 182520"/>
                  <a:gd name="connsiteY15" fmla="*/ 70766 h 179296"/>
                  <a:gd name="connsiteX16" fmla="*/ 40708 w 182520"/>
                  <a:gd name="connsiteY16" fmla="*/ 107964 h 179296"/>
                  <a:gd name="connsiteX17" fmla="*/ 49140 w 182520"/>
                  <a:gd name="connsiteY17" fmla="*/ 107964 h 179296"/>
                  <a:gd name="connsiteX18" fmla="*/ 49140 w 182520"/>
                  <a:gd name="connsiteY18" fmla="*/ 99533 h 179296"/>
                  <a:gd name="connsiteX19" fmla="*/ 133952 w 182520"/>
                  <a:gd name="connsiteY19" fmla="*/ 99533 h 179296"/>
                  <a:gd name="connsiteX20" fmla="*/ 133952 w 182520"/>
                  <a:gd name="connsiteY20" fmla="*/ 107964 h 179296"/>
                  <a:gd name="connsiteX21" fmla="*/ 142384 w 182520"/>
                  <a:gd name="connsiteY21" fmla="*/ 107964 h 179296"/>
                  <a:gd name="connsiteX22" fmla="*/ 142384 w 182520"/>
                  <a:gd name="connsiteY22" fmla="*/ 70766 h 1792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82520" h="179296">
                    <a:moveTo>
                      <a:pt x="182806" y="90605"/>
                    </a:moveTo>
                    <a:cubicBezTo>
                      <a:pt x="182806" y="41007"/>
                      <a:pt x="142136" y="89"/>
                      <a:pt x="91546" y="89"/>
                    </a:cubicBezTo>
                    <a:cubicBezTo>
                      <a:pt x="40708" y="89"/>
                      <a:pt x="285" y="41007"/>
                      <a:pt x="285" y="90605"/>
                    </a:cubicBezTo>
                    <a:cubicBezTo>
                      <a:pt x="285" y="139211"/>
                      <a:pt x="40708" y="179386"/>
                      <a:pt x="91546" y="179386"/>
                    </a:cubicBezTo>
                    <a:cubicBezTo>
                      <a:pt x="142384" y="179386"/>
                      <a:pt x="182806" y="139211"/>
                      <a:pt x="182806" y="90605"/>
                    </a:cubicBezTo>
                    <a:close/>
                    <a:moveTo>
                      <a:pt x="91546" y="171946"/>
                    </a:moveTo>
                    <a:cubicBezTo>
                      <a:pt x="61539" y="171946"/>
                      <a:pt x="25084" y="148635"/>
                      <a:pt x="25084" y="90357"/>
                    </a:cubicBezTo>
                    <a:cubicBezTo>
                      <a:pt x="25084" y="32079"/>
                      <a:pt x="60795" y="7032"/>
                      <a:pt x="91546" y="7032"/>
                    </a:cubicBezTo>
                    <a:cubicBezTo>
                      <a:pt x="122297" y="7032"/>
                      <a:pt x="158007" y="32079"/>
                      <a:pt x="158007" y="90357"/>
                    </a:cubicBezTo>
                    <a:cubicBezTo>
                      <a:pt x="158007" y="148883"/>
                      <a:pt x="121305" y="171946"/>
                      <a:pt x="91546" y="171946"/>
                    </a:cubicBezTo>
                    <a:close/>
                    <a:moveTo>
                      <a:pt x="142384" y="70766"/>
                    </a:moveTo>
                    <a:lnTo>
                      <a:pt x="133952" y="70766"/>
                    </a:lnTo>
                    <a:lnTo>
                      <a:pt x="133952" y="79198"/>
                    </a:lnTo>
                    <a:lnTo>
                      <a:pt x="49140" y="79198"/>
                    </a:lnTo>
                    <a:lnTo>
                      <a:pt x="49140" y="70766"/>
                    </a:lnTo>
                    <a:lnTo>
                      <a:pt x="40708" y="70766"/>
                    </a:lnTo>
                    <a:lnTo>
                      <a:pt x="40708" y="107964"/>
                    </a:lnTo>
                    <a:lnTo>
                      <a:pt x="49140" y="107964"/>
                    </a:lnTo>
                    <a:lnTo>
                      <a:pt x="49140" y="99533"/>
                    </a:lnTo>
                    <a:lnTo>
                      <a:pt x="133952" y="99533"/>
                    </a:lnTo>
                    <a:lnTo>
                      <a:pt x="133952" y="107964"/>
                    </a:lnTo>
                    <a:lnTo>
                      <a:pt x="142384" y="107964"/>
                    </a:lnTo>
                    <a:lnTo>
                      <a:pt x="142384" y="70766"/>
                    </a:lnTo>
                    <a:close/>
                  </a:path>
                </a:pathLst>
              </a:custGeom>
              <a:solidFill>
                <a:srgbClr val="000000"/>
              </a:solidFill>
              <a:ln w="355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74" name="Free-form: Shape 73">
                <a:extLst>
                  <a:ext uri="{FF2B5EF4-FFF2-40B4-BE49-F238E27FC236}">
                    <a16:creationId xmlns:a16="http://schemas.microsoft.com/office/drawing/2014/main" id="{D4152429-6989-F274-A67F-37271AEB82BE}"/>
                  </a:ext>
                </a:extLst>
              </p:cNvPr>
              <p:cNvSpPr/>
              <p:nvPr>
                <p:custDataLst>
                  <p:tags r:id="rId62"/>
                </p:custDataLst>
              </p:nvPr>
            </p:nvSpPr>
            <p:spPr>
              <a:xfrm>
                <a:off x="13025421" y="5384699"/>
                <a:ext cx="235590" cy="235944"/>
              </a:xfrm>
              <a:custGeom>
                <a:avLst/>
                <a:gdLst>
                  <a:gd name="connsiteX0" fmla="*/ 125352 w 235590"/>
                  <a:gd name="connsiteY0" fmla="*/ 125144 h 235944"/>
                  <a:gd name="connsiteX1" fmla="*/ 224194 w 235590"/>
                  <a:gd name="connsiteY1" fmla="*/ 125144 h 235944"/>
                  <a:gd name="connsiteX2" fmla="*/ 235885 w 235590"/>
                  <a:gd name="connsiteY2" fmla="*/ 118058 h 235944"/>
                  <a:gd name="connsiteX3" fmla="*/ 224194 w 235590"/>
                  <a:gd name="connsiteY3" fmla="*/ 110973 h 235944"/>
                  <a:gd name="connsiteX4" fmla="*/ 125352 w 235590"/>
                  <a:gd name="connsiteY4" fmla="*/ 110973 h 235944"/>
                  <a:gd name="connsiteX5" fmla="*/ 125352 w 235590"/>
                  <a:gd name="connsiteY5" fmla="*/ 11777 h 235944"/>
                  <a:gd name="connsiteX6" fmla="*/ 118267 w 235590"/>
                  <a:gd name="connsiteY6" fmla="*/ 86 h 235944"/>
                  <a:gd name="connsiteX7" fmla="*/ 111181 w 235590"/>
                  <a:gd name="connsiteY7" fmla="*/ 11777 h 235944"/>
                  <a:gd name="connsiteX8" fmla="*/ 111181 w 235590"/>
                  <a:gd name="connsiteY8" fmla="*/ 110973 h 235944"/>
                  <a:gd name="connsiteX9" fmla="*/ 11985 w 235590"/>
                  <a:gd name="connsiteY9" fmla="*/ 110973 h 235944"/>
                  <a:gd name="connsiteX10" fmla="*/ 294 w 235590"/>
                  <a:gd name="connsiteY10" fmla="*/ 118058 h 235944"/>
                  <a:gd name="connsiteX11" fmla="*/ 11985 w 235590"/>
                  <a:gd name="connsiteY11" fmla="*/ 125144 h 235944"/>
                  <a:gd name="connsiteX12" fmla="*/ 111181 w 235590"/>
                  <a:gd name="connsiteY12" fmla="*/ 125144 h 235944"/>
                  <a:gd name="connsiteX13" fmla="*/ 111181 w 235590"/>
                  <a:gd name="connsiteY13" fmla="*/ 224340 h 235944"/>
                  <a:gd name="connsiteX14" fmla="*/ 118267 w 235590"/>
                  <a:gd name="connsiteY14" fmla="*/ 236031 h 235944"/>
                  <a:gd name="connsiteX15" fmla="*/ 125352 w 235590"/>
                  <a:gd name="connsiteY15" fmla="*/ 224340 h 235944"/>
                  <a:gd name="connsiteX16" fmla="*/ 125352 w 235590"/>
                  <a:gd name="connsiteY16" fmla="*/ 125144 h 2359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5590" h="235944">
                    <a:moveTo>
                      <a:pt x="125352" y="125144"/>
                    </a:moveTo>
                    <a:lnTo>
                      <a:pt x="224194" y="125144"/>
                    </a:lnTo>
                    <a:cubicBezTo>
                      <a:pt x="229154" y="125144"/>
                      <a:pt x="235885" y="125144"/>
                      <a:pt x="235885" y="118058"/>
                    </a:cubicBezTo>
                    <a:cubicBezTo>
                      <a:pt x="235885" y="110973"/>
                      <a:pt x="229154" y="110973"/>
                      <a:pt x="224194" y="110973"/>
                    </a:cubicBezTo>
                    <a:lnTo>
                      <a:pt x="125352" y="110973"/>
                    </a:lnTo>
                    <a:lnTo>
                      <a:pt x="125352" y="11777"/>
                    </a:lnTo>
                    <a:cubicBezTo>
                      <a:pt x="125352" y="6817"/>
                      <a:pt x="125352" y="86"/>
                      <a:pt x="118267" y="86"/>
                    </a:cubicBezTo>
                    <a:cubicBezTo>
                      <a:pt x="111181" y="86"/>
                      <a:pt x="111181" y="6817"/>
                      <a:pt x="111181" y="11777"/>
                    </a:cubicBezTo>
                    <a:lnTo>
                      <a:pt x="111181" y="110973"/>
                    </a:lnTo>
                    <a:lnTo>
                      <a:pt x="11985" y="110973"/>
                    </a:lnTo>
                    <a:cubicBezTo>
                      <a:pt x="7025" y="110973"/>
                      <a:pt x="294" y="110973"/>
                      <a:pt x="294" y="118058"/>
                    </a:cubicBezTo>
                    <a:cubicBezTo>
                      <a:pt x="294" y="125144"/>
                      <a:pt x="7025" y="125144"/>
                      <a:pt x="11985" y="125144"/>
                    </a:cubicBezTo>
                    <a:lnTo>
                      <a:pt x="111181" y="125144"/>
                    </a:lnTo>
                    <a:lnTo>
                      <a:pt x="111181" y="224340"/>
                    </a:lnTo>
                    <a:cubicBezTo>
                      <a:pt x="111181" y="229299"/>
                      <a:pt x="111181" y="236031"/>
                      <a:pt x="118267" y="236031"/>
                    </a:cubicBezTo>
                    <a:cubicBezTo>
                      <a:pt x="125352" y="236031"/>
                      <a:pt x="125352" y="229299"/>
                      <a:pt x="125352" y="224340"/>
                    </a:cubicBezTo>
                    <a:lnTo>
                      <a:pt x="125352" y="125144"/>
                    </a:lnTo>
                    <a:close/>
                  </a:path>
                </a:pathLst>
              </a:custGeom>
              <a:solidFill>
                <a:srgbClr val="000000"/>
              </a:solidFill>
              <a:ln w="355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75" name="Free-form: Shape 74">
                <a:extLst>
                  <a:ext uri="{FF2B5EF4-FFF2-40B4-BE49-F238E27FC236}">
                    <a16:creationId xmlns:a16="http://schemas.microsoft.com/office/drawing/2014/main" id="{00014DF7-6F8C-8259-9ADF-022F0E22A6BB}"/>
                  </a:ext>
                </a:extLst>
              </p:cNvPr>
              <p:cNvSpPr/>
              <p:nvPr>
                <p:custDataLst>
                  <p:tags r:id="rId63"/>
                </p:custDataLst>
              </p:nvPr>
            </p:nvSpPr>
            <p:spPr>
              <a:xfrm>
                <a:off x="13374378" y="5434651"/>
                <a:ext cx="137811" cy="160484"/>
              </a:xfrm>
              <a:custGeom>
                <a:avLst/>
                <a:gdLst>
                  <a:gd name="connsiteX0" fmla="*/ 126071 w 137811"/>
                  <a:gd name="connsiteY0" fmla="*/ 22051 h 160484"/>
                  <a:gd name="connsiteX1" fmla="*/ 110483 w 137811"/>
                  <a:gd name="connsiteY1" fmla="*/ 27010 h 160484"/>
                  <a:gd name="connsiteX2" fmla="*/ 104106 w 137811"/>
                  <a:gd name="connsiteY2" fmla="*/ 40827 h 160484"/>
                  <a:gd name="connsiteX3" fmla="*/ 117214 w 137811"/>
                  <a:gd name="connsiteY3" fmla="*/ 53227 h 160484"/>
                  <a:gd name="connsiteX4" fmla="*/ 137053 w 137811"/>
                  <a:gd name="connsiteY4" fmla="*/ 30553 h 160484"/>
                  <a:gd name="connsiteX5" fmla="*/ 95249 w 137811"/>
                  <a:gd name="connsiteY5" fmla="*/ 86 h 160484"/>
                  <a:gd name="connsiteX6" fmla="*/ 304 w 137811"/>
                  <a:gd name="connsiteY6" fmla="*/ 100699 h 160484"/>
                  <a:gd name="connsiteX7" fmla="*/ 57696 w 137811"/>
                  <a:gd name="connsiteY7" fmla="*/ 160571 h 160484"/>
                  <a:gd name="connsiteX8" fmla="*/ 138116 w 137811"/>
                  <a:gd name="connsiteY8" fmla="*/ 118767 h 160484"/>
                  <a:gd name="connsiteX9" fmla="*/ 133865 w 137811"/>
                  <a:gd name="connsiteY9" fmla="*/ 114161 h 160484"/>
                  <a:gd name="connsiteX10" fmla="*/ 129259 w 137811"/>
                  <a:gd name="connsiteY10" fmla="*/ 117704 h 160484"/>
                  <a:gd name="connsiteX11" fmla="*/ 58405 w 137811"/>
                  <a:gd name="connsiteY11" fmla="*/ 152777 h 160484"/>
                  <a:gd name="connsiteX12" fmla="*/ 26520 w 137811"/>
                  <a:gd name="connsiteY12" fmla="*/ 114161 h 160484"/>
                  <a:gd name="connsiteX13" fmla="*/ 45651 w 137811"/>
                  <a:gd name="connsiteY13" fmla="*/ 43307 h 160484"/>
                  <a:gd name="connsiteX14" fmla="*/ 95603 w 137811"/>
                  <a:gd name="connsiteY14" fmla="*/ 7880 h 160484"/>
                  <a:gd name="connsiteX15" fmla="*/ 126071 w 137811"/>
                  <a:gd name="connsiteY15" fmla="*/ 22051 h 1604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37811" h="160484">
                    <a:moveTo>
                      <a:pt x="126071" y="22051"/>
                    </a:moveTo>
                    <a:cubicBezTo>
                      <a:pt x="120402" y="22051"/>
                      <a:pt x="115443" y="22051"/>
                      <a:pt x="110483" y="27010"/>
                    </a:cubicBezTo>
                    <a:cubicBezTo>
                      <a:pt x="104814" y="32325"/>
                      <a:pt x="104106" y="38347"/>
                      <a:pt x="104106" y="40827"/>
                    </a:cubicBezTo>
                    <a:cubicBezTo>
                      <a:pt x="104106" y="49330"/>
                      <a:pt x="110483" y="53227"/>
                      <a:pt x="117214" y="53227"/>
                    </a:cubicBezTo>
                    <a:cubicBezTo>
                      <a:pt x="127488" y="53227"/>
                      <a:pt x="137053" y="44724"/>
                      <a:pt x="137053" y="30553"/>
                    </a:cubicBezTo>
                    <a:cubicBezTo>
                      <a:pt x="137053" y="13194"/>
                      <a:pt x="120402" y="86"/>
                      <a:pt x="95249" y="86"/>
                    </a:cubicBezTo>
                    <a:cubicBezTo>
                      <a:pt x="47422" y="86"/>
                      <a:pt x="304" y="50747"/>
                      <a:pt x="304" y="100699"/>
                    </a:cubicBezTo>
                    <a:cubicBezTo>
                      <a:pt x="304" y="132583"/>
                      <a:pt x="20852" y="160571"/>
                      <a:pt x="57696" y="160571"/>
                    </a:cubicBezTo>
                    <a:cubicBezTo>
                      <a:pt x="108357" y="160571"/>
                      <a:pt x="138116" y="123018"/>
                      <a:pt x="138116" y="118767"/>
                    </a:cubicBezTo>
                    <a:cubicBezTo>
                      <a:pt x="138116" y="116641"/>
                      <a:pt x="135990" y="114161"/>
                      <a:pt x="133865" y="114161"/>
                    </a:cubicBezTo>
                    <a:cubicBezTo>
                      <a:pt x="132093" y="114161"/>
                      <a:pt x="131385" y="114870"/>
                      <a:pt x="129259" y="117704"/>
                    </a:cubicBezTo>
                    <a:cubicBezTo>
                      <a:pt x="101272" y="152777"/>
                      <a:pt x="62656" y="152777"/>
                      <a:pt x="58405" y="152777"/>
                    </a:cubicBezTo>
                    <a:cubicBezTo>
                      <a:pt x="36086" y="152777"/>
                      <a:pt x="26520" y="135418"/>
                      <a:pt x="26520" y="114161"/>
                    </a:cubicBezTo>
                    <a:cubicBezTo>
                      <a:pt x="26520" y="99636"/>
                      <a:pt x="33606" y="65272"/>
                      <a:pt x="45651" y="43307"/>
                    </a:cubicBezTo>
                    <a:cubicBezTo>
                      <a:pt x="56633" y="23113"/>
                      <a:pt x="76118" y="7880"/>
                      <a:pt x="95603" y="7880"/>
                    </a:cubicBezTo>
                    <a:cubicBezTo>
                      <a:pt x="107649" y="7880"/>
                      <a:pt x="121111" y="12485"/>
                      <a:pt x="126071" y="22051"/>
                    </a:cubicBezTo>
                    <a:close/>
                  </a:path>
                </a:pathLst>
              </a:custGeom>
              <a:solidFill>
                <a:srgbClr val="000000"/>
              </a:solidFill>
              <a:ln w="355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76" name="Free-form: Shape 75">
                <a:extLst>
                  <a:ext uri="{FF2B5EF4-FFF2-40B4-BE49-F238E27FC236}">
                    <a16:creationId xmlns:a16="http://schemas.microsoft.com/office/drawing/2014/main" id="{16994804-F3D7-840A-6018-779520C9700B}"/>
                  </a:ext>
                </a:extLst>
              </p:cNvPr>
              <p:cNvSpPr/>
              <p:nvPr>
                <p:custDataLst>
                  <p:tags r:id="rId64"/>
                </p:custDataLst>
              </p:nvPr>
            </p:nvSpPr>
            <p:spPr>
              <a:xfrm>
                <a:off x="13528789" y="5324229"/>
                <a:ext cx="109611" cy="164665"/>
              </a:xfrm>
              <a:custGeom>
                <a:avLst/>
                <a:gdLst>
                  <a:gd name="connsiteX0" fmla="*/ 109920 w 109611"/>
                  <a:gd name="connsiteY0" fmla="*/ 119614 h 164665"/>
                  <a:gd name="connsiteX1" fmla="*/ 101489 w 109611"/>
                  <a:gd name="connsiteY1" fmla="*/ 119614 h 164665"/>
                  <a:gd name="connsiteX2" fmla="*/ 95041 w 109611"/>
                  <a:gd name="connsiteY2" fmla="*/ 142181 h 164665"/>
                  <a:gd name="connsiteX3" fmla="*/ 70490 w 109611"/>
                  <a:gd name="connsiteY3" fmla="*/ 143669 h 164665"/>
                  <a:gd name="connsiteX4" fmla="*/ 24860 w 109611"/>
                  <a:gd name="connsiteY4" fmla="*/ 143669 h 164665"/>
                  <a:gd name="connsiteX5" fmla="*/ 74458 w 109611"/>
                  <a:gd name="connsiteY5" fmla="*/ 102007 h 164665"/>
                  <a:gd name="connsiteX6" fmla="*/ 109920 w 109611"/>
                  <a:gd name="connsiteY6" fmla="*/ 48441 h 164665"/>
                  <a:gd name="connsiteX7" fmla="*/ 51891 w 109611"/>
                  <a:gd name="connsiteY7" fmla="*/ 83 h 164665"/>
                  <a:gd name="connsiteX8" fmla="*/ 309 w 109611"/>
                  <a:gd name="connsiteY8" fmla="*/ 44473 h 164665"/>
                  <a:gd name="connsiteX9" fmla="*/ 13452 w 109611"/>
                  <a:gd name="connsiteY9" fmla="*/ 58361 h 164665"/>
                  <a:gd name="connsiteX10" fmla="*/ 26596 w 109611"/>
                  <a:gd name="connsiteY10" fmla="*/ 45217 h 164665"/>
                  <a:gd name="connsiteX11" fmla="*/ 11964 w 109611"/>
                  <a:gd name="connsiteY11" fmla="*/ 32074 h 164665"/>
                  <a:gd name="connsiteX12" fmla="*/ 48171 w 109611"/>
                  <a:gd name="connsiteY12" fmla="*/ 9011 h 164665"/>
                  <a:gd name="connsiteX13" fmla="*/ 85865 w 109611"/>
                  <a:gd name="connsiteY13" fmla="*/ 48441 h 164665"/>
                  <a:gd name="connsiteX14" fmla="*/ 62554 w 109611"/>
                  <a:gd name="connsiteY14" fmla="*/ 96055 h 164665"/>
                  <a:gd name="connsiteX15" fmla="*/ 2789 w 109611"/>
                  <a:gd name="connsiteY15" fmla="*/ 155077 h 164665"/>
                  <a:gd name="connsiteX16" fmla="*/ 309 w 109611"/>
                  <a:gd name="connsiteY16" fmla="*/ 164748 h 164665"/>
                  <a:gd name="connsiteX17" fmla="*/ 102481 w 109611"/>
                  <a:gd name="connsiteY17" fmla="*/ 164748 h 164665"/>
                  <a:gd name="connsiteX18" fmla="*/ 109920 w 109611"/>
                  <a:gd name="connsiteY18" fmla="*/ 119614 h 1646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09611" h="164665">
                    <a:moveTo>
                      <a:pt x="109920" y="119614"/>
                    </a:moveTo>
                    <a:lnTo>
                      <a:pt x="101489" y="119614"/>
                    </a:lnTo>
                    <a:cubicBezTo>
                      <a:pt x="100745" y="125070"/>
                      <a:pt x="98265" y="139701"/>
                      <a:pt x="95041" y="142181"/>
                    </a:cubicBezTo>
                    <a:cubicBezTo>
                      <a:pt x="93057" y="143669"/>
                      <a:pt x="73962" y="143669"/>
                      <a:pt x="70490" y="143669"/>
                    </a:cubicBezTo>
                    <a:lnTo>
                      <a:pt x="24860" y="143669"/>
                    </a:lnTo>
                    <a:cubicBezTo>
                      <a:pt x="50899" y="120606"/>
                      <a:pt x="59578" y="113662"/>
                      <a:pt x="74458" y="102007"/>
                    </a:cubicBezTo>
                    <a:cubicBezTo>
                      <a:pt x="92809" y="87375"/>
                      <a:pt x="109920" y="72000"/>
                      <a:pt x="109920" y="48441"/>
                    </a:cubicBezTo>
                    <a:cubicBezTo>
                      <a:pt x="109920" y="18434"/>
                      <a:pt x="83633" y="83"/>
                      <a:pt x="51891" y="83"/>
                    </a:cubicBezTo>
                    <a:cubicBezTo>
                      <a:pt x="21140" y="83"/>
                      <a:pt x="309" y="21658"/>
                      <a:pt x="309" y="44473"/>
                    </a:cubicBezTo>
                    <a:cubicBezTo>
                      <a:pt x="309" y="57121"/>
                      <a:pt x="10972" y="58361"/>
                      <a:pt x="13452" y="58361"/>
                    </a:cubicBezTo>
                    <a:cubicBezTo>
                      <a:pt x="19404" y="58361"/>
                      <a:pt x="26596" y="54145"/>
                      <a:pt x="26596" y="45217"/>
                    </a:cubicBezTo>
                    <a:cubicBezTo>
                      <a:pt x="26596" y="40753"/>
                      <a:pt x="24860" y="32074"/>
                      <a:pt x="11964" y="32074"/>
                    </a:cubicBezTo>
                    <a:cubicBezTo>
                      <a:pt x="19652" y="14466"/>
                      <a:pt x="36515" y="9011"/>
                      <a:pt x="48171" y="9011"/>
                    </a:cubicBezTo>
                    <a:cubicBezTo>
                      <a:pt x="72970" y="9011"/>
                      <a:pt x="85865" y="28354"/>
                      <a:pt x="85865" y="48441"/>
                    </a:cubicBezTo>
                    <a:cubicBezTo>
                      <a:pt x="85865" y="70016"/>
                      <a:pt x="70490" y="87127"/>
                      <a:pt x="62554" y="96055"/>
                    </a:cubicBezTo>
                    <a:lnTo>
                      <a:pt x="2789" y="155077"/>
                    </a:lnTo>
                    <a:cubicBezTo>
                      <a:pt x="309" y="157309"/>
                      <a:pt x="309" y="157805"/>
                      <a:pt x="309" y="164748"/>
                    </a:cubicBezTo>
                    <a:lnTo>
                      <a:pt x="102481" y="164748"/>
                    </a:lnTo>
                    <a:lnTo>
                      <a:pt x="109920" y="119614"/>
                    </a:lnTo>
                    <a:close/>
                  </a:path>
                </a:pathLst>
              </a:custGeom>
              <a:solidFill>
                <a:srgbClr val="000000"/>
              </a:solidFill>
              <a:ln w="355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77" name="Free-form: Shape 76">
                <a:extLst>
                  <a:ext uri="{FF2B5EF4-FFF2-40B4-BE49-F238E27FC236}">
                    <a16:creationId xmlns:a16="http://schemas.microsoft.com/office/drawing/2014/main" id="{2CC26841-4C71-3DC3-8083-67B788BDF444}"/>
                  </a:ext>
                </a:extLst>
              </p:cNvPr>
              <p:cNvSpPr/>
              <p:nvPr>
                <p:custDataLst>
                  <p:tags r:id="rId65"/>
                </p:custDataLst>
              </p:nvPr>
            </p:nvSpPr>
            <p:spPr>
              <a:xfrm>
                <a:off x="13689810" y="5341478"/>
                <a:ext cx="251532" cy="257555"/>
              </a:xfrm>
              <a:custGeom>
                <a:avLst/>
                <a:gdLst>
                  <a:gd name="connsiteX0" fmla="*/ 251846 w 251532"/>
                  <a:gd name="connsiteY0" fmla="*/ 3629 h 257555"/>
                  <a:gd name="connsiteX1" fmla="*/ 247949 w 251532"/>
                  <a:gd name="connsiteY1" fmla="*/ 86 h 257555"/>
                  <a:gd name="connsiteX2" fmla="*/ 242635 w 251532"/>
                  <a:gd name="connsiteY2" fmla="*/ 4337 h 257555"/>
                  <a:gd name="connsiteX3" fmla="*/ 217836 w 251532"/>
                  <a:gd name="connsiteY3" fmla="*/ 31616 h 257555"/>
                  <a:gd name="connsiteX4" fmla="*/ 159027 w 251532"/>
                  <a:gd name="connsiteY4" fmla="*/ 86 h 257555"/>
                  <a:gd name="connsiteX5" fmla="*/ 313 w 251532"/>
                  <a:gd name="connsiteY5" fmla="*/ 160571 h 257555"/>
                  <a:gd name="connsiteX6" fmla="*/ 96321 w 251532"/>
                  <a:gd name="connsiteY6" fmla="*/ 257641 h 257555"/>
                  <a:gd name="connsiteX7" fmla="*/ 172843 w 251532"/>
                  <a:gd name="connsiteY7" fmla="*/ 227174 h 257555"/>
                  <a:gd name="connsiteX8" fmla="*/ 211813 w 251532"/>
                  <a:gd name="connsiteY8" fmla="*/ 164822 h 257555"/>
                  <a:gd name="connsiteX9" fmla="*/ 207562 w 251532"/>
                  <a:gd name="connsiteY9" fmla="*/ 161279 h 257555"/>
                  <a:gd name="connsiteX10" fmla="*/ 202956 w 251532"/>
                  <a:gd name="connsiteY10" fmla="*/ 164822 h 257555"/>
                  <a:gd name="connsiteX11" fmla="*/ 167175 w 251532"/>
                  <a:gd name="connsiteY11" fmla="*/ 220797 h 257555"/>
                  <a:gd name="connsiteX12" fmla="*/ 101989 w 251532"/>
                  <a:gd name="connsiteY12" fmla="*/ 246659 h 257555"/>
                  <a:gd name="connsiteX13" fmla="*/ 32552 w 251532"/>
                  <a:gd name="connsiteY13" fmla="*/ 172970 h 257555"/>
                  <a:gd name="connsiteX14" fmla="*/ 75419 w 251532"/>
                  <a:gd name="connsiteY14" fmla="*/ 53935 h 257555"/>
                  <a:gd name="connsiteX15" fmla="*/ 161861 w 251532"/>
                  <a:gd name="connsiteY15" fmla="*/ 11068 h 257555"/>
                  <a:gd name="connsiteX16" fmla="*/ 218899 w 251532"/>
                  <a:gd name="connsiteY16" fmla="*/ 79443 h 257555"/>
                  <a:gd name="connsiteX17" fmla="*/ 217836 w 251532"/>
                  <a:gd name="connsiteY17" fmla="*/ 97510 h 257555"/>
                  <a:gd name="connsiteX18" fmla="*/ 223150 w 251532"/>
                  <a:gd name="connsiteY18" fmla="*/ 101053 h 257555"/>
                  <a:gd name="connsiteX19" fmla="*/ 229527 w 251532"/>
                  <a:gd name="connsiteY19" fmla="*/ 93968 h 257555"/>
                  <a:gd name="connsiteX20" fmla="*/ 251846 w 251532"/>
                  <a:gd name="connsiteY20" fmla="*/ 3629 h 2575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51532" h="257555">
                    <a:moveTo>
                      <a:pt x="251846" y="3629"/>
                    </a:moveTo>
                    <a:cubicBezTo>
                      <a:pt x="251846" y="2566"/>
                      <a:pt x="251137" y="86"/>
                      <a:pt x="247949" y="86"/>
                    </a:cubicBezTo>
                    <a:cubicBezTo>
                      <a:pt x="246886" y="86"/>
                      <a:pt x="246532" y="440"/>
                      <a:pt x="242635" y="4337"/>
                    </a:cubicBezTo>
                    <a:lnTo>
                      <a:pt x="217836" y="31616"/>
                    </a:lnTo>
                    <a:cubicBezTo>
                      <a:pt x="214647" y="26656"/>
                      <a:pt x="198351" y="86"/>
                      <a:pt x="159027" y="86"/>
                    </a:cubicBezTo>
                    <a:cubicBezTo>
                      <a:pt x="80024" y="86"/>
                      <a:pt x="313" y="78380"/>
                      <a:pt x="313" y="160571"/>
                    </a:cubicBezTo>
                    <a:cubicBezTo>
                      <a:pt x="313" y="219026"/>
                      <a:pt x="42117" y="257641"/>
                      <a:pt x="96321" y="257641"/>
                    </a:cubicBezTo>
                    <a:cubicBezTo>
                      <a:pt x="127142" y="257641"/>
                      <a:pt x="154067" y="243470"/>
                      <a:pt x="172843" y="227174"/>
                    </a:cubicBezTo>
                    <a:cubicBezTo>
                      <a:pt x="205791" y="198124"/>
                      <a:pt x="211813" y="165885"/>
                      <a:pt x="211813" y="164822"/>
                    </a:cubicBezTo>
                    <a:cubicBezTo>
                      <a:pt x="211813" y="161279"/>
                      <a:pt x="208270" y="161279"/>
                      <a:pt x="207562" y="161279"/>
                    </a:cubicBezTo>
                    <a:cubicBezTo>
                      <a:pt x="205436" y="161279"/>
                      <a:pt x="203665" y="161988"/>
                      <a:pt x="202956" y="164822"/>
                    </a:cubicBezTo>
                    <a:cubicBezTo>
                      <a:pt x="199768" y="175096"/>
                      <a:pt x="191620" y="200249"/>
                      <a:pt x="167175" y="220797"/>
                    </a:cubicBezTo>
                    <a:cubicBezTo>
                      <a:pt x="142730" y="240636"/>
                      <a:pt x="120411" y="246659"/>
                      <a:pt x="101989" y="246659"/>
                    </a:cubicBezTo>
                    <a:cubicBezTo>
                      <a:pt x="70105" y="246659"/>
                      <a:pt x="32552" y="228237"/>
                      <a:pt x="32552" y="172970"/>
                    </a:cubicBezTo>
                    <a:cubicBezTo>
                      <a:pt x="32552" y="152777"/>
                      <a:pt x="39991" y="95385"/>
                      <a:pt x="75419" y="53935"/>
                    </a:cubicBezTo>
                    <a:cubicBezTo>
                      <a:pt x="97029" y="28782"/>
                      <a:pt x="130331" y="11068"/>
                      <a:pt x="161861" y="11068"/>
                    </a:cubicBezTo>
                    <a:cubicBezTo>
                      <a:pt x="197997" y="11068"/>
                      <a:pt x="218899" y="38347"/>
                      <a:pt x="218899" y="79443"/>
                    </a:cubicBezTo>
                    <a:cubicBezTo>
                      <a:pt x="218899" y="93613"/>
                      <a:pt x="217836" y="93968"/>
                      <a:pt x="217836" y="97510"/>
                    </a:cubicBezTo>
                    <a:cubicBezTo>
                      <a:pt x="217836" y="101053"/>
                      <a:pt x="221733" y="101053"/>
                      <a:pt x="223150" y="101053"/>
                    </a:cubicBezTo>
                    <a:cubicBezTo>
                      <a:pt x="227755" y="101053"/>
                      <a:pt x="227755" y="100345"/>
                      <a:pt x="229527" y="93968"/>
                    </a:cubicBezTo>
                    <a:lnTo>
                      <a:pt x="251846" y="3629"/>
                    </a:lnTo>
                    <a:close/>
                  </a:path>
                </a:pathLst>
              </a:custGeom>
              <a:solidFill>
                <a:srgbClr val="000000"/>
              </a:solidFill>
              <a:ln w="355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78" name="Free-form: Shape 77">
                <a:extLst>
                  <a:ext uri="{FF2B5EF4-FFF2-40B4-BE49-F238E27FC236}">
                    <a16:creationId xmlns:a16="http://schemas.microsoft.com/office/drawing/2014/main" id="{7074BAD1-87CF-40C3-736F-0444B3E888B7}"/>
                  </a:ext>
                </a:extLst>
              </p:cNvPr>
              <p:cNvSpPr/>
              <p:nvPr>
                <p:custDataLst>
                  <p:tags r:id="rId66"/>
                </p:custDataLst>
              </p:nvPr>
            </p:nvSpPr>
            <p:spPr>
              <a:xfrm>
                <a:off x="13966265" y="5304548"/>
                <a:ext cx="109611" cy="164665"/>
              </a:xfrm>
              <a:custGeom>
                <a:avLst/>
                <a:gdLst>
                  <a:gd name="connsiteX0" fmla="*/ 109932 w 109611"/>
                  <a:gd name="connsiteY0" fmla="*/ 119614 h 164665"/>
                  <a:gd name="connsiteX1" fmla="*/ 101501 w 109611"/>
                  <a:gd name="connsiteY1" fmla="*/ 119614 h 164665"/>
                  <a:gd name="connsiteX2" fmla="*/ 95053 w 109611"/>
                  <a:gd name="connsiteY2" fmla="*/ 142181 h 164665"/>
                  <a:gd name="connsiteX3" fmla="*/ 70502 w 109611"/>
                  <a:gd name="connsiteY3" fmla="*/ 143669 h 164665"/>
                  <a:gd name="connsiteX4" fmla="*/ 24872 w 109611"/>
                  <a:gd name="connsiteY4" fmla="*/ 143669 h 164665"/>
                  <a:gd name="connsiteX5" fmla="*/ 74470 w 109611"/>
                  <a:gd name="connsiteY5" fmla="*/ 102006 h 164665"/>
                  <a:gd name="connsiteX6" fmla="*/ 109932 w 109611"/>
                  <a:gd name="connsiteY6" fmla="*/ 48440 h 164665"/>
                  <a:gd name="connsiteX7" fmla="*/ 51903 w 109611"/>
                  <a:gd name="connsiteY7" fmla="*/ 82 h 164665"/>
                  <a:gd name="connsiteX8" fmla="*/ 321 w 109611"/>
                  <a:gd name="connsiteY8" fmla="*/ 44473 h 164665"/>
                  <a:gd name="connsiteX9" fmla="*/ 13464 w 109611"/>
                  <a:gd name="connsiteY9" fmla="*/ 58360 h 164665"/>
                  <a:gd name="connsiteX10" fmla="*/ 26608 w 109611"/>
                  <a:gd name="connsiteY10" fmla="*/ 45217 h 164665"/>
                  <a:gd name="connsiteX11" fmla="*/ 11976 w 109611"/>
                  <a:gd name="connsiteY11" fmla="*/ 32073 h 164665"/>
                  <a:gd name="connsiteX12" fmla="*/ 48183 w 109611"/>
                  <a:gd name="connsiteY12" fmla="*/ 9010 h 164665"/>
                  <a:gd name="connsiteX13" fmla="*/ 85877 w 109611"/>
                  <a:gd name="connsiteY13" fmla="*/ 48440 h 164665"/>
                  <a:gd name="connsiteX14" fmla="*/ 62566 w 109611"/>
                  <a:gd name="connsiteY14" fmla="*/ 96055 h 164665"/>
                  <a:gd name="connsiteX15" fmla="*/ 2801 w 109611"/>
                  <a:gd name="connsiteY15" fmla="*/ 155076 h 164665"/>
                  <a:gd name="connsiteX16" fmla="*/ 321 w 109611"/>
                  <a:gd name="connsiteY16" fmla="*/ 164748 h 164665"/>
                  <a:gd name="connsiteX17" fmla="*/ 102493 w 109611"/>
                  <a:gd name="connsiteY17" fmla="*/ 164748 h 164665"/>
                  <a:gd name="connsiteX18" fmla="*/ 109932 w 109611"/>
                  <a:gd name="connsiteY18" fmla="*/ 119614 h 1646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09611" h="164665">
                    <a:moveTo>
                      <a:pt x="109932" y="119614"/>
                    </a:moveTo>
                    <a:lnTo>
                      <a:pt x="101501" y="119614"/>
                    </a:lnTo>
                    <a:cubicBezTo>
                      <a:pt x="100757" y="125069"/>
                      <a:pt x="98277" y="139701"/>
                      <a:pt x="95053" y="142181"/>
                    </a:cubicBezTo>
                    <a:cubicBezTo>
                      <a:pt x="93069" y="143669"/>
                      <a:pt x="73974" y="143669"/>
                      <a:pt x="70502" y="143669"/>
                    </a:cubicBezTo>
                    <a:lnTo>
                      <a:pt x="24872" y="143669"/>
                    </a:lnTo>
                    <a:cubicBezTo>
                      <a:pt x="50911" y="120606"/>
                      <a:pt x="59591" y="113662"/>
                      <a:pt x="74470" y="102006"/>
                    </a:cubicBezTo>
                    <a:cubicBezTo>
                      <a:pt x="92821" y="87375"/>
                      <a:pt x="109932" y="71999"/>
                      <a:pt x="109932" y="48440"/>
                    </a:cubicBezTo>
                    <a:cubicBezTo>
                      <a:pt x="109932" y="18434"/>
                      <a:pt x="83646" y="82"/>
                      <a:pt x="51903" y="82"/>
                    </a:cubicBezTo>
                    <a:cubicBezTo>
                      <a:pt x="21152" y="82"/>
                      <a:pt x="321" y="21658"/>
                      <a:pt x="321" y="44473"/>
                    </a:cubicBezTo>
                    <a:cubicBezTo>
                      <a:pt x="321" y="57120"/>
                      <a:pt x="10984" y="58360"/>
                      <a:pt x="13464" y="58360"/>
                    </a:cubicBezTo>
                    <a:cubicBezTo>
                      <a:pt x="19416" y="58360"/>
                      <a:pt x="26608" y="54144"/>
                      <a:pt x="26608" y="45217"/>
                    </a:cubicBezTo>
                    <a:cubicBezTo>
                      <a:pt x="26608" y="40753"/>
                      <a:pt x="24872" y="32073"/>
                      <a:pt x="11976" y="32073"/>
                    </a:cubicBezTo>
                    <a:cubicBezTo>
                      <a:pt x="19664" y="14466"/>
                      <a:pt x="36527" y="9010"/>
                      <a:pt x="48183" y="9010"/>
                    </a:cubicBezTo>
                    <a:cubicBezTo>
                      <a:pt x="72982" y="9010"/>
                      <a:pt x="85877" y="28353"/>
                      <a:pt x="85877" y="48440"/>
                    </a:cubicBezTo>
                    <a:cubicBezTo>
                      <a:pt x="85877" y="70016"/>
                      <a:pt x="70502" y="87127"/>
                      <a:pt x="62566" y="96055"/>
                    </a:cubicBezTo>
                    <a:lnTo>
                      <a:pt x="2801" y="155076"/>
                    </a:lnTo>
                    <a:cubicBezTo>
                      <a:pt x="321" y="157308"/>
                      <a:pt x="321" y="157804"/>
                      <a:pt x="321" y="164748"/>
                    </a:cubicBezTo>
                    <a:lnTo>
                      <a:pt x="102493" y="164748"/>
                    </a:lnTo>
                    <a:lnTo>
                      <a:pt x="109932" y="119614"/>
                    </a:lnTo>
                    <a:close/>
                  </a:path>
                </a:pathLst>
              </a:custGeom>
              <a:solidFill>
                <a:srgbClr val="000000"/>
              </a:solidFill>
              <a:ln w="355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79" name="Free-form: Shape 78">
                <a:extLst>
                  <a:ext uri="{FF2B5EF4-FFF2-40B4-BE49-F238E27FC236}">
                    <a16:creationId xmlns:a16="http://schemas.microsoft.com/office/drawing/2014/main" id="{B996DD4B-BD07-CFA3-C007-B0BBBE9CCA8D}"/>
                  </a:ext>
                </a:extLst>
              </p:cNvPr>
              <p:cNvSpPr/>
              <p:nvPr>
                <p:custDataLst>
                  <p:tags r:id="rId67"/>
                </p:custDataLst>
              </p:nvPr>
            </p:nvSpPr>
            <p:spPr>
              <a:xfrm>
                <a:off x="13942661" y="5521017"/>
                <a:ext cx="182520" cy="179296"/>
              </a:xfrm>
              <a:custGeom>
                <a:avLst/>
                <a:gdLst>
                  <a:gd name="connsiteX0" fmla="*/ 182841 w 182520"/>
                  <a:gd name="connsiteY0" fmla="*/ 90605 h 179296"/>
                  <a:gd name="connsiteX1" fmla="*/ 91581 w 182520"/>
                  <a:gd name="connsiteY1" fmla="*/ 89 h 179296"/>
                  <a:gd name="connsiteX2" fmla="*/ 320 w 182520"/>
                  <a:gd name="connsiteY2" fmla="*/ 90605 h 179296"/>
                  <a:gd name="connsiteX3" fmla="*/ 91581 w 182520"/>
                  <a:gd name="connsiteY3" fmla="*/ 179386 h 179296"/>
                  <a:gd name="connsiteX4" fmla="*/ 182841 w 182520"/>
                  <a:gd name="connsiteY4" fmla="*/ 90605 h 179296"/>
                  <a:gd name="connsiteX5" fmla="*/ 91581 w 182520"/>
                  <a:gd name="connsiteY5" fmla="*/ 171946 h 179296"/>
                  <a:gd name="connsiteX6" fmla="*/ 25119 w 182520"/>
                  <a:gd name="connsiteY6" fmla="*/ 90357 h 179296"/>
                  <a:gd name="connsiteX7" fmla="*/ 91581 w 182520"/>
                  <a:gd name="connsiteY7" fmla="*/ 7032 h 179296"/>
                  <a:gd name="connsiteX8" fmla="*/ 158042 w 182520"/>
                  <a:gd name="connsiteY8" fmla="*/ 90357 h 179296"/>
                  <a:gd name="connsiteX9" fmla="*/ 91581 w 182520"/>
                  <a:gd name="connsiteY9" fmla="*/ 171946 h 179296"/>
                  <a:gd name="connsiteX10" fmla="*/ 142418 w 182520"/>
                  <a:gd name="connsiteY10" fmla="*/ 70766 h 179296"/>
                  <a:gd name="connsiteX11" fmla="*/ 133987 w 182520"/>
                  <a:gd name="connsiteY11" fmla="*/ 70766 h 179296"/>
                  <a:gd name="connsiteX12" fmla="*/ 133987 w 182520"/>
                  <a:gd name="connsiteY12" fmla="*/ 79198 h 179296"/>
                  <a:gd name="connsiteX13" fmla="*/ 49174 w 182520"/>
                  <a:gd name="connsiteY13" fmla="*/ 79198 h 179296"/>
                  <a:gd name="connsiteX14" fmla="*/ 49174 w 182520"/>
                  <a:gd name="connsiteY14" fmla="*/ 70766 h 179296"/>
                  <a:gd name="connsiteX15" fmla="*/ 40743 w 182520"/>
                  <a:gd name="connsiteY15" fmla="*/ 70766 h 179296"/>
                  <a:gd name="connsiteX16" fmla="*/ 40743 w 182520"/>
                  <a:gd name="connsiteY16" fmla="*/ 107964 h 179296"/>
                  <a:gd name="connsiteX17" fmla="*/ 49174 w 182520"/>
                  <a:gd name="connsiteY17" fmla="*/ 107964 h 179296"/>
                  <a:gd name="connsiteX18" fmla="*/ 49174 w 182520"/>
                  <a:gd name="connsiteY18" fmla="*/ 99533 h 179296"/>
                  <a:gd name="connsiteX19" fmla="*/ 133987 w 182520"/>
                  <a:gd name="connsiteY19" fmla="*/ 99533 h 179296"/>
                  <a:gd name="connsiteX20" fmla="*/ 133987 w 182520"/>
                  <a:gd name="connsiteY20" fmla="*/ 107964 h 179296"/>
                  <a:gd name="connsiteX21" fmla="*/ 142418 w 182520"/>
                  <a:gd name="connsiteY21" fmla="*/ 107964 h 179296"/>
                  <a:gd name="connsiteX22" fmla="*/ 142418 w 182520"/>
                  <a:gd name="connsiteY22" fmla="*/ 70766 h 1792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82520" h="179296">
                    <a:moveTo>
                      <a:pt x="182841" y="90605"/>
                    </a:moveTo>
                    <a:cubicBezTo>
                      <a:pt x="182841" y="41007"/>
                      <a:pt x="142170" y="89"/>
                      <a:pt x="91581" y="89"/>
                    </a:cubicBezTo>
                    <a:cubicBezTo>
                      <a:pt x="40743" y="89"/>
                      <a:pt x="320" y="41007"/>
                      <a:pt x="320" y="90605"/>
                    </a:cubicBezTo>
                    <a:cubicBezTo>
                      <a:pt x="320" y="139211"/>
                      <a:pt x="40743" y="179386"/>
                      <a:pt x="91581" y="179386"/>
                    </a:cubicBezTo>
                    <a:cubicBezTo>
                      <a:pt x="142418" y="179386"/>
                      <a:pt x="182841" y="139211"/>
                      <a:pt x="182841" y="90605"/>
                    </a:cubicBezTo>
                    <a:close/>
                    <a:moveTo>
                      <a:pt x="91581" y="171946"/>
                    </a:moveTo>
                    <a:cubicBezTo>
                      <a:pt x="61574" y="171946"/>
                      <a:pt x="25119" y="148635"/>
                      <a:pt x="25119" y="90357"/>
                    </a:cubicBezTo>
                    <a:cubicBezTo>
                      <a:pt x="25119" y="32079"/>
                      <a:pt x="60830" y="7032"/>
                      <a:pt x="91581" y="7032"/>
                    </a:cubicBezTo>
                    <a:cubicBezTo>
                      <a:pt x="122331" y="7032"/>
                      <a:pt x="158042" y="32079"/>
                      <a:pt x="158042" y="90357"/>
                    </a:cubicBezTo>
                    <a:cubicBezTo>
                      <a:pt x="158042" y="148883"/>
                      <a:pt x="121339" y="171946"/>
                      <a:pt x="91581" y="171946"/>
                    </a:cubicBezTo>
                    <a:close/>
                    <a:moveTo>
                      <a:pt x="142418" y="70766"/>
                    </a:moveTo>
                    <a:lnTo>
                      <a:pt x="133987" y="70766"/>
                    </a:lnTo>
                    <a:lnTo>
                      <a:pt x="133987" y="79198"/>
                    </a:lnTo>
                    <a:lnTo>
                      <a:pt x="49174" y="79198"/>
                    </a:lnTo>
                    <a:lnTo>
                      <a:pt x="49174" y="70766"/>
                    </a:lnTo>
                    <a:lnTo>
                      <a:pt x="40743" y="70766"/>
                    </a:lnTo>
                    <a:lnTo>
                      <a:pt x="40743" y="107964"/>
                    </a:lnTo>
                    <a:lnTo>
                      <a:pt x="49174" y="107964"/>
                    </a:lnTo>
                    <a:lnTo>
                      <a:pt x="49174" y="99533"/>
                    </a:lnTo>
                    <a:lnTo>
                      <a:pt x="133987" y="99533"/>
                    </a:lnTo>
                    <a:lnTo>
                      <a:pt x="133987" y="107964"/>
                    </a:lnTo>
                    <a:lnTo>
                      <a:pt x="142418" y="107964"/>
                    </a:lnTo>
                    <a:lnTo>
                      <a:pt x="142418" y="70766"/>
                    </a:lnTo>
                    <a:close/>
                  </a:path>
                </a:pathLst>
              </a:custGeom>
              <a:solidFill>
                <a:srgbClr val="000000"/>
              </a:solidFill>
              <a:ln w="3554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</p:grp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AFA80DEF-505A-4F41-D925-3ED622DCBE02}"/>
              </a:ext>
            </a:extLst>
          </p:cNvPr>
          <p:cNvGrpSpPr>
            <a:grpSpLocks noChangeAspect="1"/>
          </p:cNvGrpSpPr>
          <p:nvPr/>
        </p:nvGrpSpPr>
        <p:grpSpPr>
          <a:xfrm>
            <a:off x="635075" y="5404544"/>
            <a:ext cx="7570053" cy="1255035"/>
            <a:chOff x="840318" y="4509969"/>
            <a:chExt cx="10456331" cy="1733550"/>
          </a:xfrm>
        </p:grpSpPr>
        <p:pic>
          <p:nvPicPr>
            <p:cNvPr id="82" name="Graphic 81" descr="Earth Globe - Asia with solid fill">
              <a:extLst>
                <a:ext uri="{FF2B5EF4-FFF2-40B4-BE49-F238E27FC236}">
                  <a16:creationId xmlns:a16="http://schemas.microsoft.com/office/drawing/2014/main" id="{9095E53F-A262-CA58-184F-5A779F746AC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00"/>
                </a:ext>
              </a:extLst>
            </a:blip>
            <a:stretch>
              <a:fillRect/>
            </a:stretch>
          </p:blipFill>
          <p:spPr>
            <a:xfrm>
              <a:off x="840318" y="4924424"/>
              <a:ext cx="899995" cy="899995"/>
            </a:xfrm>
            <a:prstGeom prst="rect">
              <a:avLst/>
            </a:prstGeom>
          </p:spPr>
        </p:pic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192B6B8E-22EB-588D-CC6E-02392A51B5BF}"/>
                </a:ext>
              </a:extLst>
            </p:cNvPr>
            <p:cNvSpPr/>
            <p:nvPr/>
          </p:nvSpPr>
          <p:spPr>
            <a:xfrm>
              <a:off x="10582274" y="4509969"/>
              <a:ext cx="390525" cy="1733550"/>
            </a:xfrm>
            <a:prstGeom prst="ellipse">
              <a:avLst/>
            </a:prstGeom>
            <a:noFill/>
            <a:ln w="38100">
              <a:solidFill>
                <a:srgbClr val="E5A74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HK"/>
            </a:p>
          </p:txBody>
        </p: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B47B2DFE-C402-B6FC-199A-72830E846FAA}"/>
                </a:ext>
              </a:extLst>
            </p:cNvPr>
            <p:cNvCxnSpPr>
              <a:endCxn id="83" idx="0"/>
            </p:cNvCxnSpPr>
            <p:nvPr/>
          </p:nvCxnSpPr>
          <p:spPr>
            <a:xfrm flipV="1">
              <a:off x="1740313" y="4509969"/>
              <a:ext cx="9037224" cy="864452"/>
            </a:xfrm>
            <a:prstGeom prst="line">
              <a:avLst/>
            </a:prstGeom>
            <a:ln>
              <a:solidFill>
                <a:srgbClr val="141A2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4B8748B8-70A7-F32A-1296-AEB359D953C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740313" y="5376374"/>
              <a:ext cx="9037224" cy="17119"/>
            </a:xfrm>
            <a:prstGeom prst="line">
              <a:avLst/>
            </a:prstGeom>
            <a:ln>
              <a:solidFill>
                <a:srgbClr val="F17367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6" name="Arc 85">
              <a:extLst>
                <a:ext uri="{FF2B5EF4-FFF2-40B4-BE49-F238E27FC236}">
                  <a16:creationId xmlns:a16="http://schemas.microsoft.com/office/drawing/2014/main" id="{5D02155F-DD3D-108F-9904-D4B187B8FDDF}"/>
                </a:ext>
              </a:extLst>
            </p:cNvPr>
            <p:cNvSpPr/>
            <p:nvPr/>
          </p:nvSpPr>
          <p:spPr>
            <a:xfrm rot="1549596">
              <a:off x="4624253" y="4940497"/>
              <a:ext cx="619125" cy="619125"/>
            </a:xfrm>
            <a:prstGeom prst="arc">
              <a:avLst>
                <a:gd name="adj1" fmla="val 17468376"/>
                <a:gd name="adj2" fmla="val 0"/>
              </a:avLst>
            </a:prstGeom>
            <a:ln>
              <a:solidFill>
                <a:srgbClr val="3CC2A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HK">
                <a:solidFill>
                  <a:srgbClr val="32A494"/>
                </a:solidFill>
              </a:endParaRPr>
            </a:p>
          </p:txBody>
        </p:sp>
        <p:cxnSp>
          <p:nvCxnSpPr>
            <p:cNvPr id="87" name="Straight Arrow Connector 86">
              <a:extLst>
                <a:ext uri="{FF2B5EF4-FFF2-40B4-BE49-F238E27FC236}">
                  <a16:creationId xmlns:a16="http://schemas.microsoft.com/office/drawing/2014/main" id="{3E04B0DB-E08B-35F9-600C-755C710663DB}"/>
                </a:ext>
              </a:extLst>
            </p:cNvPr>
            <p:cNvCxnSpPr>
              <a:stCxn id="83" idx="0"/>
            </p:cNvCxnSpPr>
            <p:nvPr/>
          </p:nvCxnSpPr>
          <p:spPr>
            <a:xfrm>
              <a:off x="10777537" y="4509969"/>
              <a:ext cx="0" cy="883524"/>
            </a:xfrm>
            <a:prstGeom prst="straightConnector1">
              <a:avLst/>
            </a:prstGeom>
            <a:ln>
              <a:solidFill>
                <a:srgbClr val="D77FCF"/>
              </a:solidFill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8" name="TextBox 87">
                  <a:extLst>
                    <a:ext uri="{FF2B5EF4-FFF2-40B4-BE49-F238E27FC236}">
                      <a16:creationId xmlns:a16="http://schemas.microsoft.com/office/drawing/2014/main" id="{10B58FAB-90C0-D97D-FB49-79DE17E0336F}"/>
                    </a:ext>
                  </a:extLst>
                </p:cNvPr>
                <p:cNvSpPr txBox="1"/>
                <p:nvPr/>
              </p:nvSpPr>
              <p:spPr>
                <a:xfrm>
                  <a:off x="5808927" y="5373458"/>
                  <a:ext cx="899995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HK" b="0" i="1" smtClean="0">
                                <a:solidFill>
                                  <a:srgbClr val="F17367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HK" b="0" i="1" smtClean="0">
                                <a:solidFill>
                                  <a:srgbClr val="F17367"/>
                                </a:solidFill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HK" b="0" i="1" smtClean="0">
                                <a:solidFill>
                                  <a:srgbClr val="F17367"/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sub>
                        </m:sSub>
                      </m:oMath>
                    </m:oMathPara>
                  </a14:m>
                  <a:endParaRPr lang="en-HK" dirty="0"/>
                </a:p>
              </p:txBody>
            </p:sp>
          </mc:Choice>
          <mc:Fallback xmlns=""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68FE60EC-2976-D169-47FA-BC246674036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08927" y="5373458"/>
                  <a:ext cx="899995" cy="369332"/>
                </a:xfrm>
                <a:prstGeom prst="rect">
                  <a:avLst/>
                </a:prstGeom>
                <a:blipFill>
                  <a:blip r:embed="rId10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HK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9" name="TextBox 88">
                  <a:extLst>
                    <a:ext uri="{FF2B5EF4-FFF2-40B4-BE49-F238E27FC236}">
                      <a16:creationId xmlns:a16="http://schemas.microsoft.com/office/drawing/2014/main" id="{334E96D9-F452-80D9-2AA6-BD221E08E44D}"/>
                    </a:ext>
                  </a:extLst>
                </p:cNvPr>
                <p:cNvSpPr txBox="1"/>
                <p:nvPr/>
              </p:nvSpPr>
              <p:spPr>
                <a:xfrm>
                  <a:off x="5191126" y="4962525"/>
                  <a:ext cx="438150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HK" sz="2400" b="0" i="1" smtClean="0">
                            <a:solidFill>
                              <a:srgbClr val="32A494"/>
                            </a:solidFill>
                            <a:latin typeface="Cambria Math" panose="02040503050406030204" pitchFamily="18" charset="0"/>
                          </a:rPr>
                          <m:t>𝜃</m:t>
                        </m:r>
                      </m:oMath>
                    </m:oMathPara>
                  </a14:m>
                  <a:endParaRPr lang="en-HK" sz="2400" dirty="0">
                    <a:solidFill>
                      <a:srgbClr val="32A494"/>
                    </a:solidFill>
                  </a:endParaRPr>
                </a:p>
              </p:txBody>
            </p:sp>
          </mc:Choice>
          <mc:Fallback xmlns="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8B44F0BB-56DF-7223-48CA-E9B29B889F1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91126" y="4962525"/>
                  <a:ext cx="438150" cy="461665"/>
                </a:xfrm>
                <a:prstGeom prst="rect">
                  <a:avLst/>
                </a:prstGeom>
                <a:blipFill>
                  <a:blip r:embed="rId10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HK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0" name="TextBox 89">
                  <a:extLst>
                    <a:ext uri="{FF2B5EF4-FFF2-40B4-BE49-F238E27FC236}">
                      <a16:creationId xmlns:a16="http://schemas.microsoft.com/office/drawing/2014/main" id="{56F792CD-1650-8C73-5F4D-57AE888C5C62}"/>
                    </a:ext>
                  </a:extLst>
                </p:cNvPr>
                <p:cNvSpPr txBox="1"/>
                <p:nvPr/>
              </p:nvSpPr>
              <p:spPr>
                <a:xfrm>
                  <a:off x="10972799" y="4777859"/>
                  <a:ext cx="32385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HK" b="0" i="1" smtClean="0">
                            <a:solidFill>
                              <a:srgbClr val="D77FCF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oMath>
                    </m:oMathPara>
                  </a14:m>
                  <a:endParaRPr lang="en-HK" dirty="0">
                    <a:solidFill>
                      <a:srgbClr val="D77FCF"/>
                    </a:solidFill>
                  </a:endParaRPr>
                </a:p>
              </p:txBody>
            </p:sp>
          </mc:Choice>
          <mc:Fallback xmlns=""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EE32AE71-7F64-D2DB-5C03-D6B25C6C308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972799" y="4777859"/>
                  <a:ext cx="323850" cy="369332"/>
                </a:xfrm>
                <a:prstGeom prst="rect">
                  <a:avLst/>
                </a:prstGeom>
                <a:blipFill>
                  <a:blip r:embed="rId10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HK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B9DE1567-1318-D5ED-B057-A5D37DB77B96}"/>
              </a:ext>
            </a:extLst>
          </p:cNvPr>
          <p:cNvGrpSpPr/>
          <p:nvPr/>
        </p:nvGrpSpPr>
        <p:grpSpPr>
          <a:xfrm>
            <a:off x="6715638" y="1313151"/>
            <a:ext cx="2343063" cy="2685471"/>
            <a:chOff x="8778561" y="317575"/>
            <a:chExt cx="2161961" cy="2609133"/>
          </a:xfrm>
        </p:grpSpPr>
        <p:pic>
          <p:nvPicPr>
            <p:cNvPr id="93" name="Picture 92">
              <a:extLst>
                <a:ext uri="{FF2B5EF4-FFF2-40B4-BE49-F238E27FC236}">
                  <a16:creationId xmlns:a16="http://schemas.microsoft.com/office/drawing/2014/main" id="{0B3F9489-50BF-07D6-8D2C-1403BEDBC0F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4"/>
            <a:srcRect l="9906" t="3500" r="22249" b="19085"/>
            <a:stretch>
              <a:fillRect/>
            </a:stretch>
          </p:blipFill>
          <p:spPr>
            <a:xfrm>
              <a:off x="8778561" y="317575"/>
              <a:ext cx="2150435" cy="2487544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3" name="TextBox 182">
                  <a:extLst>
                    <a:ext uri="{FF2B5EF4-FFF2-40B4-BE49-F238E27FC236}">
                      <a16:creationId xmlns:a16="http://schemas.microsoft.com/office/drawing/2014/main" id="{253B1D45-1BEF-176C-EF67-F69925E7AAB5}"/>
                    </a:ext>
                  </a:extLst>
                </p:cNvPr>
                <p:cNvSpPr txBox="1"/>
                <p:nvPr/>
              </p:nvSpPr>
              <p:spPr>
                <a:xfrm>
                  <a:off x="9018853" y="2341933"/>
                  <a:ext cx="1921669" cy="584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en-HK" sz="1600">
                          <a:latin typeface="Cambria Math" panose="02040503050406030204" pitchFamily="18" charset="0"/>
                        </a:rPr>
                        <m:t>Θ</m:t>
                      </m:r>
                    </m:oMath>
                  </a14:m>
                  <a:r>
                    <a:rPr lang="en-HK" sz="1600" dirty="0"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: Polar angle</a:t>
                  </a:r>
                </a:p>
                <a:p>
                  <a:pPr algn="r"/>
                  <a14:m>
                    <m:oMath xmlns:m="http://schemas.openxmlformats.org/officeDocument/2006/math">
                      <m:r>
                        <a:rPr lang="en-HK" sz="1600" i="1">
                          <a:latin typeface="Cambria Math" panose="02040503050406030204" pitchFamily="18" charset="0"/>
                        </a:rPr>
                        <m:t>𝜙</m:t>
                      </m:r>
                    </m:oMath>
                  </a14:m>
                  <a:r>
                    <a:rPr lang="en-HK" sz="1600" dirty="0"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: Azimuthal angle</a:t>
                  </a:r>
                </a:p>
              </p:txBody>
            </p:sp>
          </mc:Choice>
          <mc:Fallback xmlns="">
            <p:sp>
              <p:nvSpPr>
                <p:cNvPr id="183" name="TextBox 182">
                  <a:extLst>
                    <a:ext uri="{FF2B5EF4-FFF2-40B4-BE49-F238E27FC236}">
                      <a16:creationId xmlns:a16="http://schemas.microsoft.com/office/drawing/2014/main" id="{253B1D45-1BEF-176C-EF67-F69925E7AAB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018853" y="2341933"/>
                  <a:ext cx="1921669" cy="584775"/>
                </a:xfrm>
                <a:prstGeom prst="rect">
                  <a:avLst/>
                </a:prstGeom>
                <a:blipFill>
                  <a:blip r:embed="rId105"/>
                  <a:stretch>
                    <a:fillRect t="-3030" r="-1462" b="-9091"/>
                  </a:stretch>
                </a:blipFill>
              </p:spPr>
              <p:txBody>
                <a:bodyPr/>
                <a:lstStyle/>
                <a:p>
                  <a:r>
                    <a:rPr lang="en-HK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82" name="Group 181" descr="\documentclass{article}&#10;\usepackage{amsmath,amssymb,cancel}&#10;\pagestyle{empty}&#10;\begin{document}&#10;&#10;\begin{gather*}&#10;C_{\Theta}=\cos\Theta\  C_{\phi}=\cos\phi\\S_{\Theta}=\sin\Theta\ S_{\phi}=\sin\phi&#10;\end{gather*}&#10;&#10;\end{document}" title="IguanaTex Shape Display">
            <a:extLst>
              <a:ext uri="{FF2B5EF4-FFF2-40B4-BE49-F238E27FC236}">
                <a16:creationId xmlns:a16="http://schemas.microsoft.com/office/drawing/2014/main" id="{3D632E71-C5B8-F918-17CF-A360602954D8}"/>
              </a:ext>
            </a:extLst>
          </p:cNvPr>
          <p:cNvGrpSpPr>
            <a:grpSpLocks noChangeAspect="1"/>
          </p:cNvGrpSpPr>
          <p:nvPr>
            <p:custDataLst>
              <p:tags r:id="rId1"/>
            </p:custDataLst>
          </p:nvPr>
        </p:nvGrpSpPr>
        <p:grpSpPr>
          <a:xfrm>
            <a:off x="4859029" y="1757235"/>
            <a:ext cx="1767672" cy="441031"/>
            <a:chOff x="16215964" y="3722137"/>
            <a:chExt cx="3511253" cy="876050"/>
          </a:xfrm>
        </p:grpSpPr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783AE94B-1BA1-72E9-02E1-ED84ABD3B80E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>
              <a:off x="16215964" y="3722137"/>
              <a:ext cx="250903" cy="254979"/>
            </a:xfrm>
            <a:custGeom>
              <a:avLst/>
              <a:gdLst>
                <a:gd name="connsiteX0" fmla="*/ 251088 w 250903"/>
                <a:gd name="connsiteY0" fmla="*/ 3592 h 254979"/>
                <a:gd name="connsiteX1" fmla="*/ 247200 w 250903"/>
                <a:gd name="connsiteY1" fmla="*/ 85 h 254979"/>
                <a:gd name="connsiteX2" fmla="*/ 241900 w 250903"/>
                <a:gd name="connsiteY2" fmla="*/ 4293 h 254979"/>
                <a:gd name="connsiteX3" fmla="*/ 217163 w 250903"/>
                <a:gd name="connsiteY3" fmla="*/ 31300 h 254979"/>
                <a:gd name="connsiteX4" fmla="*/ 158501 w 250903"/>
                <a:gd name="connsiteY4" fmla="*/ 85 h 254979"/>
                <a:gd name="connsiteX5" fmla="*/ 184 w 250903"/>
                <a:gd name="connsiteY5" fmla="*/ 158965 h 254979"/>
                <a:gd name="connsiteX6" fmla="*/ 95951 w 250903"/>
                <a:gd name="connsiteY6" fmla="*/ 255064 h 254979"/>
                <a:gd name="connsiteX7" fmla="*/ 172283 w 250903"/>
                <a:gd name="connsiteY7" fmla="*/ 224902 h 254979"/>
                <a:gd name="connsiteX8" fmla="*/ 211155 w 250903"/>
                <a:gd name="connsiteY8" fmla="*/ 163174 h 254979"/>
                <a:gd name="connsiteX9" fmla="*/ 206914 w 250903"/>
                <a:gd name="connsiteY9" fmla="*/ 159666 h 254979"/>
                <a:gd name="connsiteX10" fmla="*/ 202320 w 250903"/>
                <a:gd name="connsiteY10" fmla="*/ 163174 h 254979"/>
                <a:gd name="connsiteX11" fmla="*/ 166628 w 250903"/>
                <a:gd name="connsiteY11" fmla="*/ 218589 h 254979"/>
                <a:gd name="connsiteX12" fmla="*/ 101606 w 250903"/>
                <a:gd name="connsiteY12" fmla="*/ 244192 h 254979"/>
                <a:gd name="connsiteX13" fmla="*/ 32342 w 250903"/>
                <a:gd name="connsiteY13" fmla="*/ 171240 h 254979"/>
                <a:gd name="connsiteX14" fmla="*/ 75102 w 250903"/>
                <a:gd name="connsiteY14" fmla="*/ 53395 h 254979"/>
                <a:gd name="connsiteX15" fmla="*/ 161328 w 250903"/>
                <a:gd name="connsiteY15" fmla="*/ 10957 h 254979"/>
                <a:gd name="connsiteX16" fmla="*/ 218223 w 250903"/>
                <a:gd name="connsiteY16" fmla="*/ 78648 h 254979"/>
                <a:gd name="connsiteX17" fmla="*/ 217163 w 250903"/>
                <a:gd name="connsiteY17" fmla="*/ 96535 h 254979"/>
                <a:gd name="connsiteX18" fmla="*/ 222463 w 250903"/>
                <a:gd name="connsiteY18" fmla="*/ 100042 h 254979"/>
                <a:gd name="connsiteX19" fmla="*/ 228824 w 250903"/>
                <a:gd name="connsiteY19" fmla="*/ 93028 h 254979"/>
                <a:gd name="connsiteX20" fmla="*/ 251088 w 250903"/>
                <a:gd name="connsiteY20" fmla="*/ 3592 h 254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50903" h="254979">
                  <a:moveTo>
                    <a:pt x="251088" y="3592"/>
                  </a:moveTo>
                  <a:cubicBezTo>
                    <a:pt x="251088" y="2540"/>
                    <a:pt x="250381" y="85"/>
                    <a:pt x="247200" y="85"/>
                  </a:cubicBezTo>
                  <a:cubicBezTo>
                    <a:pt x="246140" y="85"/>
                    <a:pt x="245787" y="435"/>
                    <a:pt x="241900" y="4293"/>
                  </a:cubicBezTo>
                  <a:lnTo>
                    <a:pt x="217163" y="31300"/>
                  </a:lnTo>
                  <a:cubicBezTo>
                    <a:pt x="213982" y="26389"/>
                    <a:pt x="197726" y="85"/>
                    <a:pt x="158501" y="85"/>
                  </a:cubicBezTo>
                  <a:cubicBezTo>
                    <a:pt x="79696" y="85"/>
                    <a:pt x="184" y="77596"/>
                    <a:pt x="184" y="158965"/>
                  </a:cubicBezTo>
                  <a:cubicBezTo>
                    <a:pt x="184" y="216835"/>
                    <a:pt x="41883" y="255064"/>
                    <a:pt x="95951" y="255064"/>
                  </a:cubicBezTo>
                  <a:cubicBezTo>
                    <a:pt x="126696" y="255064"/>
                    <a:pt x="153553" y="241035"/>
                    <a:pt x="172283" y="224902"/>
                  </a:cubicBezTo>
                  <a:cubicBezTo>
                    <a:pt x="205148" y="196142"/>
                    <a:pt x="211155" y="164226"/>
                    <a:pt x="211155" y="163174"/>
                  </a:cubicBezTo>
                  <a:cubicBezTo>
                    <a:pt x="211155" y="159666"/>
                    <a:pt x="207621" y="159666"/>
                    <a:pt x="206914" y="159666"/>
                  </a:cubicBezTo>
                  <a:cubicBezTo>
                    <a:pt x="204794" y="159666"/>
                    <a:pt x="203027" y="160368"/>
                    <a:pt x="202320" y="163174"/>
                  </a:cubicBezTo>
                  <a:cubicBezTo>
                    <a:pt x="199140" y="173345"/>
                    <a:pt x="191012" y="198246"/>
                    <a:pt x="166628" y="218589"/>
                  </a:cubicBezTo>
                  <a:cubicBezTo>
                    <a:pt x="142245" y="238230"/>
                    <a:pt x="119982" y="244192"/>
                    <a:pt x="101606" y="244192"/>
                  </a:cubicBezTo>
                  <a:cubicBezTo>
                    <a:pt x="69801" y="244192"/>
                    <a:pt x="32342" y="225954"/>
                    <a:pt x="32342" y="171240"/>
                  </a:cubicBezTo>
                  <a:cubicBezTo>
                    <a:pt x="32342" y="151249"/>
                    <a:pt x="39763" y="94431"/>
                    <a:pt x="75102" y="53395"/>
                  </a:cubicBezTo>
                  <a:cubicBezTo>
                    <a:pt x="96658" y="28494"/>
                    <a:pt x="129876" y="10957"/>
                    <a:pt x="161328" y="10957"/>
                  </a:cubicBezTo>
                  <a:cubicBezTo>
                    <a:pt x="197373" y="10957"/>
                    <a:pt x="218223" y="37963"/>
                    <a:pt x="218223" y="78648"/>
                  </a:cubicBezTo>
                  <a:cubicBezTo>
                    <a:pt x="218223" y="92677"/>
                    <a:pt x="217163" y="93028"/>
                    <a:pt x="217163" y="96535"/>
                  </a:cubicBezTo>
                  <a:cubicBezTo>
                    <a:pt x="217163" y="100042"/>
                    <a:pt x="221050" y="100042"/>
                    <a:pt x="222463" y="100042"/>
                  </a:cubicBezTo>
                  <a:cubicBezTo>
                    <a:pt x="227057" y="100042"/>
                    <a:pt x="227057" y="99341"/>
                    <a:pt x="228824" y="93028"/>
                  </a:cubicBezTo>
                  <a:lnTo>
                    <a:pt x="251088" y="3592"/>
                  </a:lnTo>
                  <a:close/>
                </a:path>
              </a:pathLst>
            </a:custGeom>
            <a:solidFill>
              <a:srgbClr val="000000"/>
            </a:solidFill>
            <a:ln w="354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HK" sz="1350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637EFA6-8B79-DB80-196F-A2E34CD65D3A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>
            <a:xfrm>
              <a:off x="16468184" y="3849416"/>
              <a:ext cx="182064" cy="177503"/>
            </a:xfrm>
            <a:custGeom>
              <a:avLst/>
              <a:gdLst>
                <a:gd name="connsiteX0" fmla="*/ 182255 w 182064"/>
                <a:gd name="connsiteY0" fmla="*/ 89697 h 177503"/>
                <a:gd name="connsiteX1" fmla="*/ 91223 w 182064"/>
                <a:gd name="connsiteY1" fmla="*/ 86 h 177503"/>
                <a:gd name="connsiteX2" fmla="*/ 191 w 182064"/>
                <a:gd name="connsiteY2" fmla="*/ 89697 h 177503"/>
                <a:gd name="connsiteX3" fmla="*/ 91223 w 182064"/>
                <a:gd name="connsiteY3" fmla="*/ 177590 h 177503"/>
                <a:gd name="connsiteX4" fmla="*/ 182255 w 182064"/>
                <a:gd name="connsiteY4" fmla="*/ 89697 h 177503"/>
                <a:gd name="connsiteX5" fmla="*/ 91223 w 182064"/>
                <a:gd name="connsiteY5" fmla="*/ 170225 h 177503"/>
                <a:gd name="connsiteX6" fmla="*/ 24928 w 182064"/>
                <a:gd name="connsiteY6" fmla="*/ 89452 h 177503"/>
                <a:gd name="connsiteX7" fmla="*/ 91223 w 182064"/>
                <a:gd name="connsiteY7" fmla="*/ 6960 h 177503"/>
                <a:gd name="connsiteX8" fmla="*/ 157518 w 182064"/>
                <a:gd name="connsiteY8" fmla="*/ 89452 h 177503"/>
                <a:gd name="connsiteX9" fmla="*/ 91223 w 182064"/>
                <a:gd name="connsiteY9" fmla="*/ 170225 h 177503"/>
                <a:gd name="connsiteX10" fmla="*/ 141934 w 182064"/>
                <a:gd name="connsiteY10" fmla="*/ 70057 h 177503"/>
                <a:gd name="connsiteX11" fmla="*/ 133523 w 182064"/>
                <a:gd name="connsiteY11" fmla="*/ 70057 h 177503"/>
                <a:gd name="connsiteX12" fmla="*/ 133523 w 182064"/>
                <a:gd name="connsiteY12" fmla="*/ 78404 h 177503"/>
                <a:gd name="connsiteX13" fmla="*/ 48923 w 182064"/>
                <a:gd name="connsiteY13" fmla="*/ 78404 h 177503"/>
                <a:gd name="connsiteX14" fmla="*/ 48923 w 182064"/>
                <a:gd name="connsiteY14" fmla="*/ 70057 h 177503"/>
                <a:gd name="connsiteX15" fmla="*/ 40512 w 182064"/>
                <a:gd name="connsiteY15" fmla="*/ 70057 h 177503"/>
                <a:gd name="connsiteX16" fmla="*/ 40512 w 182064"/>
                <a:gd name="connsiteY16" fmla="*/ 106883 h 177503"/>
                <a:gd name="connsiteX17" fmla="*/ 48923 w 182064"/>
                <a:gd name="connsiteY17" fmla="*/ 106883 h 177503"/>
                <a:gd name="connsiteX18" fmla="*/ 48923 w 182064"/>
                <a:gd name="connsiteY18" fmla="*/ 98536 h 177503"/>
                <a:gd name="connsiteX19" fmla="*/ 133523 w 182064"/>
                <a:gd name="connsiteY19" fmla="*/ 98536 h 177503"/>
                <a:gd name="connsiteX20" fmla="*/ 133523 w 182064"/>
                <a:gd name="connsiteY20" fmla="*/ 106883 h 177503"/>
                <a:gd name="connsiteX21" fmla="*/ 141934 w 182064"/>
                <a:gd name="connsiteY21" fmla="*/ 106883 h 177503"/>
                <a:gd name="connsiteX22" fmla="*/ 141934 w 182064"/>
                <a:gd name="connsiteY22" fmla="*/ 70057 h 177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2064" h="177503">
                  <a:moveTo>
                    <a:pt x="182255" y="89697"/>
                  </a:moveTo>
                  <a:cubicBezTo>
                    <a:pt x="182255" y="40595"/>
                    <a:pt x="141687" y="86"/>
                    <a:pt x="91223" y="86"/>
                  </a:cubicBezTo>
                  <a:cubicBezTo>
                    <a:pt x="40512" y="86"/>
                    <a:pt x="191" y="40595"/>
                    <a:pt x="191" y="89697"/>
                  </a:cubicBezTo>
                  <a:cubicBezTo>
                    <a:pt x="191" y="137817"/>
                    <a:pt x="40512" y="177590"/>
                    <a:pt x="91223" y="177590"/>
                  </a:cubicBezTo>
                  <a:cubicBezTo>
                    <a:pt x="141934" y="177590"/>
                    <a:pt x="182255" y="137817"/>
                    <a:pt x="182255" y="89697"/>
                  </a:cubicBezTo>
                  <a:close/>
                  <a:moveTo>
                    <a:pt x="91223" y="170225"/>
                  </a:moveTo>
                  <a:cubicBezTo>
                    <a:pt x="61291" y="170225"/>
                    <a:pt x="24928" y="147147"/>
                    <a:pt x="24928" y="89452"/>
                  </a:cubicBezTo>
                  <a:cubicBezTo>
                    <a:pt x="24928" y="31757"/>
                    <a:pt x="60549" y="6960"/>
                    <a:pt x="91223" y="6960"/>
                  </a:cubicBezTo>
                  <a:cubicBezTo>
                    <a:pt x="121897" y="6960"/>
                    <a:pt x="157518" y="31757"/>
                    <a:pt x="157518" y="89452"/>
                  </a:cubicBezTo>
                  <a:cubicBezTo>
                    <a:pt x="157518" y="147392"/>
                    <a:pt x="120907" y="170225"/>
                    <a:pt x="91223" y="170225"/>
                  </a:cubicBezTo>
                  <a:close/>
                  <a:moveTo>
                    <a:pt x="141934" y="70057"/>
                  </a:moveTo>
                  <a:lnTo>
                    <a:pt x="133523" y="70057"/>
                  </a:lnTo>
                  <a:lnTo>
                    <a:pt x="133523" y="78404"/>
                  </a:lnTo>
                  <a:lnTo>
                    <a:pt x="48923" y="78404"/>
                  </a:lnTo>
                  <a:lnTo>
                    <a:pt x="48923" y="70057"/>
                  </a:lnTo>
                  <a:lnTo>
                    <a:pt x="40512" y="70057"/>
                  </a:lnTo>
                  <a:lnTo>
                    <a:pt x="40512" y="106883"/>
                  </a:lnTo>
                  <a:lnTo>
                    <a:pt x="48923" y="106883"/>
                  </a:lnTo>
                  <a:lnTo>
                    <a:pt x="48923" y="98536"/>
                  </a:lnTo>
                  <a:lnTo>
                    <a:pt x="133523" y="98536"/>
                  </a:lnTo>
                  <a:lnTo>
                    <a:pt x="133523" y="106883"/>
                  </a:lnTo>
                  <a:lnTo>
                    <a:pt x="141934" y="106883"/>
                  </a:lnTo>
                  <a:lnTo>
                    <a:pt x="141934" y="70057"/>
                  </a:lnTo>
                  <a:close/>
                </a:path>
              </a:pathLst>
            </a:custGeom>
            <a:solidFill>
              <a:srgbClr val="000000"/>
            </a:solidFill>
            <a:ln w="354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HK" sz="1350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A8ED07EF-AFCC-459C-3371-5850A3FD91C8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16803427" y="3840684"/>
              <a:ext cx="235001" cy="82070"/>
            </a:xfrm>
            <a:custGeom>
              <a:avLst/>
              <a:gdLst>
                <a:gd name="connsiteX0" fmla="*/ 223187 w 235001"/>
                <a:gd name="connsiteY0" fmla="*/ 14114 h 82070"/>
                <a:gd name="connsiteX1" fmla="*/ 235202 w 235001"/>
                <a:gd name="connsiteY1" fmla="*/ 7099 h 82070"/>
                <a:gd name="connsiteX2" fmla="*/ 223540 w 235001"/>
                <a:gd name="connsiteY2" fmla="*/ 85 h 82070"/>
                <a:gd name="connsiteX3" fmla="*/ 11862 w 235001"/>
                <a:gd name="connsiteY3" fmla="*/ 85 h 82070"/>
                <a:gd name="connsiteX4" fmla="*/ 200 w 235001"/>
                <a:gd name="connsiteY4" fmla="*/ 7099 h 82070"/>
                <a:gd name="connsiteX5" fmla="*/ 12215 w 235001"/>
                <a:gd name="connsiteY5" fmla="*/ 14114 h 82070"/>
                <a:gd name="connsiteX6" fmla="*/ 223187 w 235001"/>
                <a:gd name="connsiteY6" fmla="*/ 14114 h 82070"/>
                <a:gd name="connsiteX7" fmla="*/ 223540 w 235001"/>
                <a:gd name="connsiteY7" fmla="*/ 82155 h 82070"/>
                <a:gd name="connsiteX8" fmla="*/ 235202 w 235001"/>
                <a:gd name="connsiteY8" fmla="*/ 75141 h 82070"/>
                <a:gd name="connsiteX9" fmla="*/ 223187 w 235001"/>
                <a:gd name="connsiteY9" fmla="*/ 68126 h 82070"/>
                <a:gd name="connsiteX10" fmla="*/ 12215 w 235001"/>
                <a:gd name="connsiteY10" fmla="*/ 68126 h 82070"/>
                <a:gd name="connsiteX11" fmla="*/ 200 w 235001"/>
                <a:gd name="connsiteY11" fmla="*/ 75141 h 82070"/>
                <a:gd name="connsiteX12" fmla="*/ 11862 w 235001"/>
                <a:gd name="connsiteY12" fmla="*/ 82155 h 82070"/>
                <a:gd name="connsiteX13" fmla="*/ 223540 w 235001"/>
                <a:gd name="connsiteY13" fmla="*/ 82155 h 82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5001" h="82070">
                  <a:moveTo>
                    <a:pt x="223187" y="14114"/>
                  </a:moveTo>
                  <a:cubicBezTo>
                    <a:pt x="228487" y="14114"/>
                    <a:pt x="235202" y="14114"/>
                    <a:pt x="235202" y="7099"/>
                  </a:cubicBezTo>
                  <a:cubicBezTo>
                    <a:pt x="235202" y="85"/>
                    <a:pt x="228487" y="85"/>
                    <a:pt x="223540" y="85"/>
                  </a:cubicBezTo>
                  <a:lnTo>
                    <a:pt x="11862" y="85"/>
                  </a:lnTo>
                  <a:cubicBezTo>
                    <a:pt x="6915" y="85"/>
                    <a:pt x="200" y="85"/>
                    <a:pt x="200" y="7099"/>
                  </a:cubicBezTo>
                  <a:cubicBezTo>
                    <a:pt x="200" y="14114"/>
                    <a:pt x="6915" y="14114"/>
                    <a:pt x="12215" y="14114"/>
                  </a:cubicBezTo>
                  <a:lnTo>
                    <a:pt x="223187" y="14114"/>
                  </a:lnTo>
                  <a:close/>
                  <a:moveTo>
                    <a:pt x="223540" y="82155"/>
                  </a:moveTo>
                  <a:cubicBezTo>
                    <a:pt x="228487" y="82155"/>
                    <a:pt x="235202" y="82155"/>
                    <a:pt x="235202" y="75141"/>
                  </a:cubicBezTo>
                  <a:cubicBezTo>
                    <a:pt x="235202" y="68126"/>
                    <a:pt x="228487" y="68126"/>
                    <a:pt x="223187" y="68126"/>
                  </a:cubicBezTo>
                  <a:lnTo>
                    <a:pt x="12215" y="68126"/>
                  </a:lnTo>
                  <a:cubicBezTo>
                    <a:pt x="6915" y="68126"/>
                    <a:pt x="200" y="68126"/>
                    <a:pt x="200" y="75141"/>
                  </a:cubicBezTo>
                  <a:cubicBezTo>
                    <a:pt x="200" y="82155"/>
                    <a:pt x="6915" y="82155"/>
                    <a:pt x="11862" y="82155"/>
                  </a:cubicBezTo>
                  <a:lnTo>
                    <a:pt x="223540" y="82155"/>
                  </a:lnTo>
                  <a:close/>
                </a:path>
              </a:pathLst>
            </a:custGeom>
            <a:solidFill>
              <a:srgbClr val="000000"/>
            </a:solidFill>
            <a:ln w="354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HK" sz="1350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A5508F3-9512-0DC6-0FFB-AC9152C47F7C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17168670" y="3812275"/>
              <a:ext cx="134640" cy="160984"/>
            </a:xfrm>
            <a:custGeom>
              <a:avLst/>
              <a:gdLst>
                <a:gd name="connsiteX0" fmla="*/ 29542 w 134640"/>
                <a:gd name="connsiteY0" fmla="*/ 80752 h 160984"/>
                <a:gd name="connsiteX1" fmla="*/ 77249 w 134640"/>
                <a:gd name="connsiteY1" fmla="*/ 8853 h 160984"/>
                <a:gd name="connsiteX2" fmla="*/ 115061 w 134640"/>
                <a:gd name="connsiteY2" fmla="*/ 21830 h 160984"/>
                <a:gd name="connsiteX3" fmla="*/ 98452 w 134640"/>
                <a:gd name="connsiteY3" fmla="*/ 37963 h 160984"/>
                <a:gd name="connsiteX4" fmla="*/ 114708 w 134640"/>
                <a:gd name="connsiteY4" fmla="*/ 54097 h 160984"/>
                <a:gd name="connsiteX5" fmla="*/ 130964 w 134640"/>
                <a:gd name="connsiteY5" fmla="*/ 37613 h 160984"/>
                <a:gd name="connsiteX6" fmla="*/ 76896 w 134640"/>
                <a:gd name="connsiteY6" fmla="*/ 85 h 160984"/>
                <a:gd name="connsiteX7" fmla="*/ 211 w 134640"/>
                <a:gd name="connsiteY7" fmla="*/ 81454 h 160984"/>
                <a:gd name="connsiteX8" fmla="*/ 76189 w 134640"/>
                <a:gd name="connsiteY8" fmla="*/ 161069 h 160984"/>
                <a:gd name="connsiteX9" fmla="*/ 134851 w 134640"/>
                <a:gd name="connsiteY9" fmla="*/ 115474 h 160984"/>
                <a:gd name="connsiteX10" fmla="*/ 130257 w 134640"/>
                <a:gd name="connsiteY10" fmla="*/ 111967 h 160984"/>
                <a:gd name="connsiteX11" fmla="*/ 125663 w 134640"/>
                <a:gd name="connsiteY11" fmla="*/ 115474 h 160984"/>
                <a:gd name="connsiteX12" fmla="*/ 79369 w 134640"/>
                <a:gd name="connsiteY12" fmla="*/ 152301 h 160984"/>
                <a:gd name="connsiteX13" fmla="*/ 29542 w 134640"/>
                <a:gd name="connsiteY13" fmla="*/ 80752 h 160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4640" h="160984">
                  <a:moveTo>
                    <a:pt x="29542" y="80752"/>
                  </a:moveTo>
                  <a:cubicBezTo>
                    <a:pt x="29542" y="23584"/>
                    <a:pt x="58519" y="8853"/>
                    <a:pt x="77249" y="8853"/>
                  </a:cubicBezTo>
                  <a:cubicBezTo>
                    <a:pt x="80429" y="8853"/>
                    <a:pt x="102693" y="9204"/>
                    <a:pt x="115061" y="21830"/>
                  </a:cubicBezTo>
                  <a:cubicBezTo>
                    <a:pt x="100572" y="22882"/>
                    <a:pt x="98452" y="33404"/>
                    <a:pt x="98452" y="37963"/>
                  </a:cubicBezTo>
                  <a:cubicBezTo>
                    <a:pt x="98452" y="47082"/>
                    <a:pt x="104813" y="54097"/>
                    <a:pt x="114708" y="54097"/>
                  </a:cubicBezTo>
                  <a:cubicBezTo>
                    <a:pt x="123896" y="54097"/>
                    <a:pt x="130964" y="48135"/>
                    <a:pt x="130964" y="37613"/>
                  </a:cubicBezTo>
                  <a:cubicBezTo>
                    <a:pt x="130964" y="13763"/>
                    <a:pt x="104106" y="85"/>
                    <a:pt x="76896" y="85"/>
                  </a:cubicBezTo>
                  <a:cubicBezTo>
                    <a:pt x="32722" y="85"/>
                    <a:pt x="211" y="37963"/>
                    <a:pt x="211" y="81454"/>
                  </a:cubicBezTo>
                  <a:cubicBezTo>
                    <a:pt x="211" y="126347"/>
                    <a:pt x="35196" y="161069"/>
                    <a:pt x="76189" y="161069"/>
                  </a:cubicBezTo>
                  <a:cubicBezTo>
                    <a:pt x="123542" y="161069"/>
                    <a:pt x="134851" y="118982"/>
                    <a:pt x="134851" y="115474"/>
                  </a:cubicBezTo>
                  <a:cubicBezTo>
                    <a:pt x="134851" y="111967"/>
                    <a:pt x="131317" y="111967"/>
                    <a:pt x="130257" y="111967"/>
                  </a:cubicBezTo>
                  <a:cubicBezTo>
                    <a:pt x="127076" y="111967"/>
                    <a:pt x="126369" y="113370"/>
                    <a:pt x="125663" y="115474"/>
                  </a:cubicBezTo>
                  <a:cubicBezTo>
                    <a:pt x="115415" y="148092"/>
                    <a:pt x="92444" y="152301"/>
                    <a:pt x="79369" y="152301"/>
                  </a:cubicBezTo>
                  <a:cubicBezTo>
                    <a:pt x="60640" y="152301"/>
                    <a:pt x="29542" y="137220"/>
                    <a:pt x="29542" y="80752"/>
                  </a:cubicBezTo>
                  <a:close/>
                </a:path>
              </a:pathLst>
            </a:custGeom>
            <a:solidFill>
              <a:srgbClr val="000000"/>
            </a:solidFill>
            <a:ln w="354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HK" sz="1350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6CD218BE-07D1-D0BD-A0A4-CB78107CDE43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17323610" y="3812275"/>
              <a:ext cx="156549" cy="160984"/>
            </a:xfrm>
            <a:custGeom>
              <a:avLst/>
              <a:gdLst>
                <a:gd name="connsiteX0" fmla="*/ 156765 w 156549"/>
                <a:gd name="connsiteY0" fmla="*/ 82155 h 160984"/>
                <a:gd name="connsiteX1" fmla="*/ 78667 w 156549"/>
                <a:gd name="connsiteY1" fmla="*/ 85 h 160984"/>
                <a:gd name="connsiteX2" fmla="*/ 215 w 156549"/>
                <a:gd name="connsiteY2" fmla="*/ 82155 h 160984"/>
                <a:gd name="connsiteX3" fmla="*/ 78313 w 156549"/>
                <a:gd name="connsiteY3" fmla="*/ 161069 h 160984"/>
                <a:gd name="connsiteX4" fmla="*/ 156765 w 156549"/>
                <a:gd name="connsiteY4" fmla="*/ 82155 h 160984"/>
                <a:gd name="connsiteX5" fmla="*/ 78667 w 156549"/>
                <a:gd name="connsiteY5" fmla="*/ 152301 h 160984"/>
                <a:gd name="connsiteX6" fmla="*/ 38381 w 156549"/>
                <a:gd name="connsiteY6" fmla="*/ 128802 h 160984"/>
                <a:gd name="connsiteX7" fmla="*/ 29546 w 156549"/>
                <a:gd name="connsiteY7" fmla="*/ 79349 h 160984"/>
                <a:gd name="connsiteX8" fmla="*/ 38027 w 156549"/>
                <a:gd name="connsiteY8" fmla="*/ 31300 h 160984"/>
                <a:gd name="connsiteX9" fmla="*/ 78313 w 156549"/>
                <a:gd name="connsiteY9" fmla="*/ 7801 h 160984"/>
                <a:gd name="connsiteX10" fmla="*/ 118246 w 156549"/>
                <a:gd name="connsiteY10" fmla="*/ 30598 h 160984"/>
                <a:gd name="connsiteX11" fmla="*/ 127434 w 156549"/>
                <a:gd name="connsiteY11" fmla="*/ 79349 h 160984"/>
                <a:gd name="connsiteX12" fmla="*/ 119660 w 156549"/>
                <a:gd name="connsiteY12" fmla="*/ 126347 h 160984"/>
                <a:gd name="connsiteX13" fmla="*/ 78667 w 156549"/>
                <a:gd name="connsiteY13" fmla="*/ 152301 h 160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6549" h="160984">
                  <a:moveTo>
                    <a:pt x="156765" y="82155"/>
                  </a:moveTo>
                  <a:cubicBezTo>
                    <a:pt x="156765" y="37262"/>
                    <a:pt x="121427" y="85"/>
                    <a:pt x="78667" y="85"/>
                  </a:cubicBezTo>
                  <a:cubicBezTo>
                    <a:pt x="34494" y="85"/>
                    <a:pt x="215" y="38314"/>
                    <a:pt x="215" y="82155"/>
                  </a:cubicBezTo>
                  <a:cubicBezTo>
                    <a:pt x="215" y="127399"/>
                    <a:pt x="36967" y="161069"/>
                    <a:pt x="78313" y="161069"/>
                  </a:cubicBezTo>
                  <a:cubicBezTo>
                    <a:pt x="121073" y="161069"/>
                    <a:pt x="156765" y="126698"/>
                    <a:pt x="156765" y="82155"/>
                  </a:cubicBezTo>
                  <a:close/>
                  <a:moveTo>
                    <a:pt x="78667" y="152301"/>
                  </a:moveTo>
                  <a:cubicBezTo>
                    <a:pt x="63471" y="152301"/>
                    <a:pt x="47922" y="144936"/>
                    <a:pt x="38381" y="128802"/>
                  </a:cubicBezTo>
                  <a:cubicBezTo>
                    <a:pt x="29546" y="113370"/>
                    <a:pt x="29546" y="91976"/>
                    <a:pt x="29546" y="79349"/>
                  </a:cubicBezTo>
                  <a:cubicBezTo>
                    <a:pt x="29546" y="65671"/>
                    <a:pt x="29546" y="46732"/>
                    <a:pt x="38027" y="31300"/>
                  </a:cubicBezTo>
                  <a:cubicBezTo>
                    <a:pt x="47569" y="15166"/>
                    <a:pt x="64178" y="7801"/>
                    <a:pt x="78313" y="7801"/>
                  </a:cubicBezTo>
                  <a:cubicBezTo>
                    <a:pt x="93862" y="7801"/>
                    <a:pt x="109058" y="15517"/>
                    <a:pt x="118246" y="30598"/>
                  </a:cubicBezTo>
                  <a:cubicBezTo>
                    <a:pt x="127434" y="45679"/>
                    <a:pt x="127434" y="66022"/>
                    <a:pt x="127434" y="79349"/>
                  </a:cubicBezTo>
                  <a:cubicBezTo>
                    <a:pt x="127434" y="91976"/>
                    <a:pt x="127434" y="110915"/>
                    <a:pt x="119660" y="126347"/>
                  </a:cubicBezTo>
                  <a:cubicBezTo>
                    <a:pt x="111885" y="142130"/>
                    <a:pt x="96336" y="152301"/>
                    <a:pt x="78667" y="152301"/>
                  </a:cubicBezTo>
                  <a:close/>
                </a:path>
              </a:pathLst>
            </a:custGeom>
            <a:solidFill>
              <a:srgbClr val="000000"/>
            </a:solidFill>
            <a:ln w="354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HK" sz="1350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8BD3E5FA-07FF-A03F-A157-BDE53C679BB6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17502071" y="3812275"/>
              <a:ext cx="115557" cy="160984"/>
            </a:xfrm>
            <a:custGeom>
              <a:avLst/>
              <a:gdLst>
                <a:gd name="connsiteX0" fmla="*/ 62063 w 115557"/>
                <a:gd name="connsiteY0" fmla="*/ 89170 h 160984"/>
                <a:gd name="connsiteX1" fmla="*/ 98815 w 115557"/>
                <a:gd name="connsiteY1" fmla="*/ 121437 h 160984"/>
                <a:gd name="connsiteX2" fmla="*/ 58882 w 115557"/>
                <a:gd name="connsiteY2" fmla="*/ 153353 h 160984"/>
                <a:gd name="connsiteX3" fmla="*/ 9762 w 115557"/>
                <a:gd name="connsiteY3" fmla="*/ 103550 h 160984"/>
                <a:gd name="connsiteX4" fmla="*/ 4814 w 115557"/>
                <a:gd name="connsiteY4" fmla="*/ 97587 h 160984"/>
                <a:gd name="connsiteX5" fmla="*/ 220 w 115557"/>
                <a:gd name="connsiteY5" fmla="*/ 106356 h 160984"/>
                <a:gd name="connsiteX6" fmla="*/ 220 w 115557"/>
                <a:gd name="connsiteY6" fmla="*/ 152652 h 160984"/>
                <a:gd name="connsiteX7" fmla="*/ 4107 w 115557"/>
                <a:gd name="connsiteY7" fmla="*/ 161069 h 160984"/>
                <a:gd name="connsiteX8" fmla="*/ 12942 w 115557"/>
                <a:gd name="connsiteY8" fmla="*/ 154055 h 160984"/>
                <a:gd name="connsiteX9" fmla="*/ 20010 w 115557"/>
                <a:gd name="connsiteY9" fmla="*/ 145988 h 160984"/>
                <a:gd name="connsiteX10" fmla="*/ 58882 w 115557"/>
                <a:gd name="connsiteY10" fmla="*/ 161069 h 160984"/>
                <a:gd name="connsiteX11" fmla="*/ 115777 w 115557"/>
                <a:gd name="connsiteY11" fmla="*/ 112318 h 160984"/>
                <a:gd name="connsiteX12" fmla="*/ 100935 w 115557"/>
                <a:gd name="connsiteY12" fmla="*/ 78999 h 160984"/>
                <a:gd name="connsiteX13" fmla="*/ 60649 w 115557"/>
                <a:gd name="connsiteY13" fmla="*/ 62164 h 160984"/>
                <a:gd name="connsiteX14" fmla="*/ 17183 w 115557"/>
                <a:gd name="connsiteY14" fmla="*/ 33404 h 160984"/>
                <a:gd name="connsiteX15" fmla="*/ 56762 w 115557"/>
                <a:gd name="connsiteY15" fmla="*/ 6749 h 160984"/>
                <a:gd name="connsiteX16" fmla="*/ 98108 w 115557"/>
                <a:gd name="connsiteY16" fmla="*/ 49187 h 160984"/>
                <a:gd name="connsiteX17" fmla="*/ 102349 w 115557"/>
                <a:gd name="connsiteY17" fmla="*/ 52343 h 160984"/>
                <a:gd name="connsiteX18" fmla="*/ 106943 w 115557"/>
                <a:gd name="connsiteY18" fmla="*/ 43926 h 160984"/>
                <a:gd name="connsiteX19" fmla="*/ 106943 w 115557"/>
                <a:gd name="connsiteY19" fmla="*/ 8502 h 160984"/>
                <a:gd name="connsiteX20" fmla="*/ 103055 w 115557"/>
                <a:gd name="connsiteY20" fmla="*/ 85 h 160984"/>
                <a:gd name="connsiteX21" fmla="*/ 95988 w 115557"/>
                <a:gd name="connsiteY21" fmla="*/ 4293 h 160984"/>
                <a:gd name="connsiteX22" fmla="*/ 89980 w 115557"/>
                <a:gd name="connsiteY22" fmla="*/ 9905 h 160984"/>
                <a:gd name="connsiteX23" fmla="*/ 56762 w 115557"/>
                <a:gd name="connsiteY23" fmla="*/ 85 h 160984"/>
                <a:gd name="connsiteX24" fmla="*/ 220 w 115557"/>
                <a:gd name="connsiteY24" fmla="*/ 43224 h 160984"/>
                <a:gd name="connsiteX25" fmla="*/ 15416 w 115557"/>
                <a:gd name="connsiteY25" fmla="*/ 73036 h 160984"/>
                <a:gd name="connsiteX26" fmla="*/ 62063 w 115557"/>
                <a:gd name="connsiteY26" fmla="*/ 89170 h 160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15557" h="160984">
                  <a:moveTo>
                    <a:pt x="62063" y="89170"/>
                  </a:moveTo>
                  <a:cubicBezTo>
                    <a:pt x="69837" y="90573"/>
                    <a:pt x="98815" y="96184"/>
                    <a:pt x="98815" y="121437"/>
                  </a:cubicBezTo>
                  <a:cubicBezTo>
                    <a:pt x="98815" y="139324"/>
                    <a:pt x="86446" y="153353"/>
                    <a:pt x="58882" y="153353"/>
                  </a:cubicBezTo>
                  <a:cubicBezTo>
                    <a:pt x="29198" y="153353"/>
                    <a:pt x="16476" y="133362"/>
                    <a:pt x="9762" y="103550"/>
                  </a:cubicBezTo>
                  <a:cubicBezTo>
                    <a:pt x="8701" y="98990"/>
                    <a:pt x="8348" y="97587"/>
                    <a:pt x="4814" y="97587"/>
                  </a:cubicBezTo>
                  <a:cubicBezTo>
                    <a:pt x="220" y="97587"/>
                    <a:pt x="220" y="100042"/>
                    <a:pt x="220" y="106356"/>
                  </a:cubicBezTo>
                  <a:lnTo>
                    <a:pt x="220" y="152652"/>
                  </a:lnTo>
                  <a:cubicBezTo>
                    <a:pt x="220" y="158614"/>
                    <a:pt x="220" y="161069"/>
                    <a:pt x="4107" y="161069"/>
                  </a:cubicBezTo>
                  <a:cubicBezTo>
                    <a:pt x="5874" y="161069"/>
                    <a:pt x="6228" y="160718"/>
                    <a:pt x="12942" y="154055"/>
                  </a:cubicBezTo>
                  <a:cubicBezTo>
                    <a:pt x="13649" y="153353"/>
                    <a:pt x="13649" y="152652"/>
                    <a:pt x="20010" y="145988"/>
                  </a:cubicBezTo>
                  <a:cubicBezTo>
                    <a:pt x="35559" y="160718"/>
                    <a:pt x="51461" y="161069"/>
                    <a:pt x="58882" y="161069"/>
                  </a:cubicBezTo>
                  <a:cubicBezTo>
                    <a:pt x="99522" y="161069"/>
                    <a:pt x="115777" y="137570"/>
                    <a:pt x="115777" y="112318"/>
                  </a:cubicBezTo>
                  <a:cubicBezTo>
                    <a:pt x="115777" y="93729"/>
                    <a:pt x="105176" y="83207"/>
                    <a:pt x="100935" y="78999"/>
                  </a:cubicBezTo>
                  <a:cubicBezTo>
                    <a:pt x="89273" y="67775"/>
                    <a:pt x="75491" y="64970"/>
                    <a:pt x="60649" y="62164"/>
                  </a:cubicBezTo>
                  <a:cubicBezTo>
                    <a:pt x="40860" y="58306"/>
                    <a:pt x="17183" y="53746"/>
                    <a:pt x="17183" y="33404"/>
                  </a:cubicBezTo>
                  <a:cubicBezTo>
                    <a:pt x="17183" y="21128"/>
                    <a:pt x="26371" y="6749"/>
                    <a:pt x="56762" y="6749"/>
                  </a:cubicBezTo>
                  <a:cubicBezTo>
                    <a:pt x="95634" y="6749"/>
                    <a:pt x="97401" y="38314"/>
                    <a:pt x="98108" y="49187"/>
                  </a:cubicBezTo>
                  <a:cubicBezTo>
                    <a:pt x="98461" y="52343"/>
                    <a:pt x="101642" y="52343"/>
                    <a:pt x="102349" y="52343"/>
                  </a:cubicBezTo>
                  <a:cubicBezTo>
                    <a:pt x="106943" y="52343"/>
                    <a:pt x="106943" y="50590"/>
                    <a:pt x="106943" y="43926"/>
                  </a:cubicBezTo>
                  <a:lnTo>
                    <a:pt x="106943" y="8502"/>
                  </a:lnTo>
                  <a:cubicBezTo>
                    <a:pt x="106943" y="2540"/>
                    <a:pt x="106943" y="85"/>
                    <a:pt x="103055" y="85"/>
                  </a:cubicBezTo>
                  <a:cubicBezTo>
                    <a:pt x="101289" y="85"/>
                    <a:pt x="100582" y="85"/>
                    <a:pt x="95988" y="4293"/>
                  </a:cubicBezTo>
                  <a:cubicBezTo>
                    <a:pt x="94928" y="5696"/>
                    <a:pt x="91394" y="8853"/>
                    <a:pt x="89980" y="9905"/>
                  </a:cubicBezTo>
                  <a:cubicBezTo>
                    <a:pt x="76552" y="85"/>
                    <a:pt x="62063" y="85"/>
                    <a:pt x="56762" y="85"/>
                  </a:cubicBezTo>
                  <a:cubicBezTo>
                    <a:pt x="13649" y="85"/>
                    <a:pt x="220" y="23584"/>
                    <a:pt x="220" y="43224"/>
                  </a:cubicBezTo>
                  <a:cubicBezTo>
                    <a:pt x="220" y="55500"/>
                    <a:pt x="5874" y="65320"/>
                    <a:pt x="15416" y="73036"/>
                  </a:cubicBezTo>
                  <a:cubicBezTo>
                    <a:pt x="26724" y="82155"/>
                    <a:pt x="36619" y="84260"/>
                    <a:pt x="62063" y="89170"/>
                  </a:cubicBezTo>
                  <a:close/>
                </a:path>
              </a:pathLst>
            </a:custGeom>
            <a:solidFill>
              <a:srgbClr val="000000"/>
            </a:solidFill>
            <a:ln w="354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HK" sz="1350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FEF0093F-13AB-6489-FD9D-F2088417C6C6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17708485" y="3722137"/>
              <a:ext cx="235001" cy="254979"/>
            </a:xfrm>
            <a:custGeom>
              <a:avLst/>
              <a:gdLst>
                <a:gd name="connsiteX0" fmla="*/ 235227 w 235001"/>
                <a:gd name="connsiteY0" fmla="*/ 128451 h 254979"/>
                <a:gd name="connsiteX1" fmla="*/ 117550 w 235001"/>
                <a:gd name="connsiteY1" fmla="*/ 85 h 254979"/>
                <a:gd name="connsiteX2" fmla="*/ 226 w 235001"/>
                <a:gd name="connsiteY2" fmla="*/ 128451 h 254979"/>
                <a:gd name="connsiteX3" fmla="*/ 117550 w 235001"/>
                <a:gd name="connsiteY3" fmla="*/ 255064 h 254979"/>
                <a:gd name="connsiteX4" fmla="*/ 235227 w 235001"/>
                <a:gd name="connsiteY4" fmla="*/ 128451 h 254979"/>
                <a:gd name="connsiteX5" fmla="*/ 117903 w 235001"/>
                <a:gd name="connsiteY5" fmla="*/ 246998 h 254979"/>
                <a:gd name="connsiteX6" fmla="*/ 34504 w 235001"/>
                <a:gd name="connsiteY6" fmla="*/ 128451 h 254979"/>
                <a:gd name="connsiteX7" fmla="*/ 117550 w 235001"/>
                <a:gd name="connsiteY7" fmla="*/ 7801 h 254979"/>
                <a:gd name="connsiteX8" fmla="*/ 200949 w 235001"/>
                <a:gd name="connsiteY8" fmla="*/ 128451 h 254979"/>
                <a:gd name="connsiteX9" fmla="*/ 117903 w 235001"/>
                <a:gd name="connsiteY9" fmla="*/ 246998 h 254979"/>
                <a:gd name="connsiteX10" fmla="*/ 180806 w 235001"/>
                <a:gd name="connsiteY10" fmla="*/ 102147 h 254979"/>
                <a:gd name="connsiteX11" fmla="*/ 171971 w 235001"/>
                <a:gd name="connsiteY11" fmla="*/ 102147 h 254979"/>
                <a:gd name="connsiteX12" fmla="*/ 171971 w 235001"/>
                <a:gd name="connsiteY12" fmla="*/ 114072 h 254979"/>
                <a:gd name="connsiteX13" fmla="*/ 63482 w 235001"/>
                <a:gd name="connsiteY13" fmla="*/ 114072 h 254979"/>
                <a:gd name="connsiteX14" fmla="*/ 63482 w 235001"/>
                <a:gd name="connsiteY14" fmla="*/ 102147 h 254979"/>
                <a:gd name="connsiteX15" fmla="*/ 54647 w 235001"/>
                <a:gd name="connsiteY15" fmla="*/ 102147 h 254979"/>
                <a:gd name="connsiteX16" fmla="*/ 54647 w 235001"/>
                <a:gd name="connsiteY16" fmla="*/ 152652 h 254979"/>
                <a:gd name="connsiteX17" fmla="*/ 63482 w 235001"/>
                <a:gd name="connsiteY17" fmla="*/ 152652 h 254979"/>
                <a:gd name="connsiteX18" fmla="*/ 63482 w 235001"/>
                <a:gd name="connsiteY18" fmla="*/ 140727 h 254979"/>
                <a:gd name="connsiteX19" fmla="*/ 171971 w 235001"/>
                <a:gd name="connsiteY19" fmla="*/ 140727 h 254979"/>
                <a:gd name="connsiteX20" fmla="*/ 171971 w 235001"/>
                <a:gd name="connsiteY20" fmla="*/ 152652 h 254979"/>
                <a:gd name="connsiteX21" fmla="*/ 180806 w 235001"/>
                <a:gd name="connsiteY21" fmla="*/ 152652 h 254979"/>
                <a:gd name="connsiteX22" fmla="*/ 180806 w 235001"/>
                <a:gd name="connsiteY22" fmla="*/ 102147 h 254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35001" h="254979">
                  <a:moveTo>
                    <a:pt x="235227" y="128451"/>
                  </a:moveTo>
                  <a:cubicBezTo>
                    <a:pt x="235227" y="56903"/>
                    <a:pt x="181866" y="85"/>
                    <a:pt x="117550" y="85"/>
                  </a:cubicBezTo>
                  <a:cubicBezTo>
                    <a:pt x="54294" y="85"/>
                    <a:pt x="226" y="56201"/>
                    <a:pt x="226" y="128451"/>
                  </a:cubicBezTo>
                  <a:cubicBezTo>
                    <a:pt x="226" y="200351"/>
                    <a:pt x="54647" y="255064"/>
                    <a:pt x="117550" y="255064"/>
                  </a:cubicBezTo>
                  <a:cubicBezTo>
                    <a:pt x="181866" y="255064"/>
                    <a:pt x="235227" y="199299"/>
                    <a:pt x="235227" y="128451"/>
                  </a:cubicBezTo>
                  <a:close/>
                  <a:moveTo>
                    <a:pt x="117903" y="246998"/>
                  </a:moveTo>
                  <a:cubicBezTo>
                    <a:pt x="82918" y="246998"/>
                    <a:pt x="34504" y="216835"/>
                    <a:pt x="34504" y="128451"/>
                  </a:cubicBezTo>
                  <a:cubicBezTo>
                    <a:pt x="34504" y="38314"/>
                    <a:pt x="83625" y="7801"/>
                    <a:pt x="117550" y="7801"/>
                  </a:cubicBezTo>
                  <a:cubicBezTo>
                    <a:pt x="153242" y="7801"/>
                    <a:pt x="200949" y="39717"/>
                    <a:pt x="200949" y="128451"/>
                  </a:cubicBezTo>
                  <a:cubicBezTo>
                    <a:pt x="200949" y="217887"/>
                    <a:pt x="151122" y="246998"/>
                    <a:pt x="117903" y="246998"/>
                  </a:cubicBezTo>
                  <a:close/>
                  <a:moveTo>
                    <a:pt x="180806" y="102147"/>
                  </a:moveTo>
                  <a:lnTo>
                    <a:pt x="171971" y="102147"/>
                  </a:lnTo>
                  <a:lnTo>
                    <a:pt x="171971" y="114072"/>
                  </a:lnTo>
                  <a:lnTo>
                    <a:pt x="63482" y="114072"/>
                  </a:lnTo>
                  <a:lnTo>
                    <a:pt x="63482" y="102147"/>
                  </a:lnTo>
                  <a:lnTo>
                    <a:pt x="54647" y="102147"/>
                  </a:lnTo>
                  <a:lnTo>
                    <a:pt x="54647" y="152652"/>
                  </a:lnTo>
                  <a:lnTo>
                    <a:pt x="63482" y="152652"/>
                  </a:lnTo>
                  <a:lnTo>
                    <a:pt x="63482" y="140727"/>
                  </a:lnTo>
                  <a:lnTo>
                    <a:pt x="171971" y="140727"/>
                  </a:lnTo>
                  <a:lnTo>
                    <a:pt x="171971" y="152652"/>
                  </a:lnTo>
                  <a:lnTo>
                    <a:pt x="180806" y="152652"/>
                  </a:lnTo>
                  <a:lnTo>
                    <a:pt x="180806" y="102147"/>
                  </a:lnTo>
                  <a:close/>
                </a:path>
              </a:pathLst>
            </a:custGeom>
            <a:solidFill>
              <a:srgbClr val="000000"/>
            </a:solidFill>
            <a:ln w="354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HK" sz="1350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E8976F89-521E-4CE8-0C98-9DD055DE5ED0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18099017" y="3722137"/>
              <a:ext cx="250903" cy="254979"/>
            </a:xfrm>
            <a:custGeom>
              <a:avLst/>
              <a:gdLst>
                <a:gd name="connsiteX0" fmla="*/ 251141 w 250903"/>
                <a:gd name="connsiteY0" fmla="*/ 3592 h 254979"/>
                <a:gd name="connsiteX1" fmla="*/ 247254 w 250903"/>
                <a:gd name="connsiteY1" fmla="*/ 85 h 254979"/>
                <a:gd name="connsiteX2" fmla="*/ 241953 w 250903"/>
                <a:gd name="connsiteY2" fmla="*/ 4293 h 254979"/>
                <a:gd name="connsiteX3" fmla="*/ 217216 w 250903"/>
                <a:gd name="connsiteY3" fmla="*/ 31300 h 254979"/>
                <a:gd name="connsiteX4" fmla="*/ 158554 w 250903"/>
                <a:gd name="connsiteY4" fmla="*/ 85 h 254979"/>
                <a:gd name="connsiteX5" fmla="*/ 237 w 250903"/>
                <a:gd name="connsiteY5" fmla="*/ 158965 h 254979"/>
                <a:gd name="connsiteX6" fmla="*/ 96004 w 250903"/>
                <a:gd name="connsiteY6" fmla="*/ 255064 h 254979"/>
                <a:gd name="connsiteX7" fmla="*/ 172336 w 250903"/>
                <a:gd name="connsiteY7" fmla="*/ 224902 h 254979"/>
                <a:gd name="connsiteX8" fmla="*/ 211208 w 250903"/>
                <a:gd name="connsiteY8" fmla="*/ 163174 h 254979"/>
                <a:gd name="connsiteX9" fmla="*/ 206968 w 250903"/>
                <a:gd name="connsiteY9" fmla="*/ 159666 h 254979"/>
                <a:gd name="connsiteX10" fmla="*/ 202374 w 250903"/>
                <a:gd name="connsiteY10" fmla="*/ 163174 h 254979"/>
                <a:gd name="connsiteX11" fmla="*/ 166682 w 250903"/>
                <a:gd name="connsiteY11" fmla="*/ 218589 h 254979"/>
                <a:gd name="connsiteX12" fmla="*/ 101659 w 250903"/>
                <a:gd name="connsiteY12" fmla="*/ 244192 h 254979"/>
                <a:gd name="connsiteX13" fmla="*/ 32395 w 250903"/>
                <a:gd name="connsiteY13" fmla="*/ 171240 h 254979"/>
                <a:gd name="connsiteX14" fmla="*/ 75155 w 250903"/>
                <a:gd name="connsiteY14" fmla="*/ 53395 h 254979"/>
                <a:gd name="connsiteX15" fmla="*/ 161381 w 250903"/>
                <a:gd name="connsiteY15" fmla="*/ 10957 h 254979"/>
                <a:gd name="connsiteX16" fmla="*/ 218276 w 250903"/>
                <a:gd name="connsiteY16" fmla="*/ 78648 h 254979"/>
                <a:gd name="connsiteX17" fmla="*/ 217216 w 250903"/>
                <a:gd name="connsiteY17" fmla="*/ 96535 h 254979"/>
                <a:gd name="connsiteX18" fmla="*/ 222517 w 250903"/>
                <a:gd name="connsiteY18" fmla="*/ 100042 h 254979"/>
                <a:gd name="connsiteX19" fmla="*/ 228877 w 250903"/>
                <a:gd name="connsiteY19" fmla="*/ 93028 h 254979"/>
                <a:gd name="connsiteX20" fmla="*/ 251141 w 250903"/>
                <a:gd name="connsiteY20" fmla="*/ 3592 h 254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50903" h="254979">
                  <a:moveTo>
                    <a:pt x="251141" y="3592"/>
                  </a:moveTo>
                  <a:cubicBezTo>
                    <a:pt x="251141" y="2540"/>
                    <a:pt x="250434" y="85"/>
                    <a:pt x="247254" y="85"/>
                  </a:cubicBezTo>
                  <a:cubicBezTo>
                    <a:pt x="246193" y="85"/>
                    <a:pt x="245840" y="435"/>
                    <a:pt x="241953" y="4293"/>
                  </a:cubicBezTo>
                  <a:lnTo>
                    <a:pt x="217216" y="31300"/>
                  </a:lnTo>
                  <a:cubicBezTo>
                    <a:pt x="214035" y="26389"/>
                    <a:pt x="197780" y="85"/>
                    <a:pt x="158554" y="85"/>
                  </a:cubicBezTo>
                  <a:cubicBezTo>
                    <a:pt x="79749" y="85"/>
                    <a:pt x="237" y="77596"/>
                    <a:pt x="237" y="158965"/>
                  </a:cubicBezTo>
                  <a:cubicBezTo>
                    <a:pt x="237" y="216835"/>
                    <a:pt x="41936" y="255064"/>
                    <a:pt x="96004" y="255064"/>
                  </a:cubicBezTo>
                  <a:cubicBezTo>
                    <a:pt x="126749" y="255064"/>
                    <a:pt x="153606" y="241035"/>
                    <a:pt x="172336" y="224902"/>
                  </a:cubicBezTo>
                  <a:cubicBezTo>
                    <a:pt x="205201" y="196142"/>
                    <a:pt x="211208" y="164226"/>
                    <a:pt x="211208" y="163174"/>
                  </a:cubicBezTo>
                  <a:cubicBezTo>
                    <a:pt x="211208" y="159666"/>
                    <a:pt x="207674" y="159666"/>
                    <a:pt x="206968" y="159666"/>
                  </a:cubicBezTo>
                  <a:cubicBezTo>
                    <a:pt x="204847" y="159666"/>
                    <a:pt x="203080" y="160368"/>
                    <a:pt x="202374" y="163174"/>
                  </a:cubicBezTo>
                  <a:cubicBezTo>
                    <a:pt x="199193" y="173345"/>
                    <a:pt x="191065" y="198246"/>
                    <a:pt x="166682" y="218589"/>
                  </a:cubicBezTo>
                  <a:cubicBezTo>
                    <a:pt x="142298" y="238230"/>
                    <a:pt x="120035" y="244192"/>
                    <a:pt x="101659" y="244192"/>
                  </a:cubicBezTo>
                  <a:cubicBezTo>
                    <a:pt x="69854" y="244192"/>
                    <a:pt x="32395" y="225954"/>
                    <a:pt x="32395" y="171240"/>
                  </a:cubicBezTo>
                  <a:cubicBezTo>
                    <a:pt x="32395" y="151249"/>
                    <a:pt x="39816" y="94431"/>
                    <a:pt x="75155" y="53395"/>
                  </a:cubicBezTo>
                  <a:cubicBezTo>
                    <a:pt x="96711" y="28494"/>
                    <a:pt x="129929" y="10957"/>
                    <a:pt x="161381" y="10957"/>
                  </a:cubicBezTo>
                  <a:cubicBezTo>
                    <a:pt x="197426" y="10957"/>
                    <a:pt x="218276" y="37963"/>
                    <a:pt x="218276" y="78648"/>
                  </a:cubicBezTo>
                  <a:cubicBezTo>
                    <a:pt x="218276" y="92677"/>
                    <a:pt x="217216" y="93028"/>
                    <a:pt x="217216" y="96535"/>
                  </a:cubicBezTo>
                  <a:cubicBezTo>
                    <a:pt x="217216" y="100042"/>
                    <a:pt x="221103" y="100042"/>
                    <a:pt x="222517" y="100042"/>
                  </a:cubicBezTo>
                  <a:cubicBezTo>
                    <a:pt x="227111" y="100042"/>
                    <a:pt x="227111" y="99341"/>
                    <a:pt x="228877" y="93028"/>
                  </a:cubicBezTo>
                  <a:lnTo>
                    <a:pt x="251141" y="3592"/>
                  </a:lnTo>
                  <a:close/>
                </a:path>
              </a:pathLst>
            </a:custGeom>
            <a:solidFill>
              <a:srgbClr val="000000"/>
            </a:solidFill>
            <a:ln w="354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HK" sz="1350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999E4C19-DEC7-8B96-3F7E-B36E5C9B6624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18351236" y="3851626"/>
              <a:ext cx="142732" cy="220468"/>
            </a:xfrm>
            <a:custGeom>
              <a:avLst/>
              <a:gdLst>
                <a:gd name="connsiteX0" fmla="*/ 104634 w 142732"/>
                <a:gd name="connsiteY0" fmla="*/ 3278 h 220468"/>
                <a:gd name="connsiteX1" fmla="*/ 100429 w 142732"/>
                <a:gd name="connsiteY1" fmla="*/ 86 h 220468"/>
                <a:gd name="connsiteX2" fmla="*/ 95481 w 142732"/>
                <a:gd name="connsiteY2" fmla="*/ 5487 h 220468"/>
                <a:gd name="connsiteX3" fmla="*/ 81381 w 142732"/>
                <a:gd name="connsiteY3" fmla="*/ 61709 h 220468"/>
                <a:gd name="connsiteX4" fmla="*/ 244 w 142732"/>
                <a:gd name="connsiteY4" fmla="*/ 127751 h 220468"/>
                <a:gd name="connsiteX5" fmla="*/ 53181 w 142732"/>
                <a:gd name="connsiteY5" fmla="*/ 173171 h 220468"/>
                <a:gd name="connsiteX6" fmla="*/ 47492 w 142732"/>
                <a:gd name="connsiteY6" fmla="*/ 196249 h 220468"/>
                <a:gd name="connsiteX7" fmla="*/ 42297 w 142732"/>
                <a:gd name="connsiteY7" fmla="*/ 217608 h 220468"/>
                <a:gd name="connsiteX8" fmla="*/ 46255 w 142732"/>
                <a:gd name="connsiteY8" fmla="*/ 220554 h 220468"/>
                <a:gd name="connsiteX9" fmla="*/ 51450 w 142732"/>
                <a:gd name="connsiteY9" fmla="*/ 214662 h 220468"/>
                <a:gd name="connsiteX10" fmla="*/ 61839 w 142732"/>
                <a:gd name="connsiteY10" fmla="*/ 173416 h 220468"/>
                <a:gd name="connsiteX11" fmla="*/ 142977 w 142732"/>
                <a:gd name="connsiteY11" fmla="*/ 107374 h 220468"/>
                <a:gd name="connsiteX12" fmla="*/ 90039 w 142732"/>
                <a:gd name="connsiteY12" fmla="*/ 61955 h 220468"/>
                <a:gd name="connsiteX13" fmla="*/ 104634 w 142732"/>
                <a:gd name="connsiteY13" fmla="*/ 3278 h 220468"/>
                <a:gd name="connsiteX14" fmla="*/ 54913 w 142732"/>
                <a:gd name="connsiteY14" fmla="*/ 166297 h 220468"/>
                <a:gd name="connsiteX15" fmla="*/ 18302 w 142732"/>
                <a:gd name="connsiteY15" fmla="*/ 131925 h 220468"/>
                <a:gd name="connsiteX16" fmla="*/ 79402 w 142732"/>
                <a:gd name="connsiteY16" fmla="*/ 68829 h 220468"/>
                <a:gd name="connsiteX17" fmla="*/ 54913 w 142732"/>
                <a:gd name="connsiteY17" fmla="*/ 166297 h 220468"/>
                <a:gd name="connsiteX18" fmla="*/ 88060 w 142732"/>
                <a:gd name="connsiteY18" fmla="*/ 68829 h 220468"/>
                <a:gd name="connsiteX19" fmla="*/ 124919 w 142732"/>
                <a:gd name="connsiteY19" fmla="*/ 103200 h 220468"/>
                <a:gd name="connsiteX20" fmla="*/ 63571 w 142732"/>
                <a:gd name="connsiteY20" fmla="*/ 166297 h 220468"/>
                <a:gd name="connsiteX21" fmla="*/ 88060 w 142732"/>
                <a:gd name="connsiteY21" fmla="*/ 68829 h 220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42732" h="220468">
                  <a:moveTo>
                    <a:pt x="104634" y="3278"/>
                  </a:moveTo>
                  <a:cubicBezTo>
                    <a:pt x="104634" y="86"/>
                    <a:pt x="101666" y="86"/>
                    <a:pt x="100429" y="86"/>
                  </a:cubicBezTo>
                  <a:cubicBezTo>
                    <a:pt x="96718" y="86"/>
                    <a:pt x="96471" y="1314"/>
                    <a:pt x="95481" y="5487"/>
                  </a:cubicBezTo>
                  <a:lnTo>
                    <a:pt x="81381" y="61709"/>
                  </a:lnTo>
                  <a:cubicBezTo>
                    <a:pt x="37597" y="63673"/>
                    <a:pt x="244" y="94853"/>
                    <a:pt x="244" y="127751"/>
                  </a:cubicBezTo>
                  <a:cubicBezTo>
                    <a:pt x="244" y="155494"/>
                    <a:pt x="25723" y="172189"/>
                    <a:pt x="53181" y="173171"/>
                  </a:cubicBezTo>
                  <a:cubicBezTo>
                    <a:pt x="51202" y="180782"/>
                    <a:pt x="49471" y="188638"/>
                    <a:pt x="47492" y="196249"/>
                  </a:cubicBezTo>
                  <a:cubicBezTo>
                    <a:pt x="44523" y="207788"/>
                    <a:pt x="42297" y="216872"/>
                    <a:pt x="42297" y="217608"/>
                  </a:cubicBezTo>
                  <a:cubicBezTo>
                    <a:pt x="42297" y="220554"/>
                    <a:pt x="45513" y="220554"/>
                    <a:pt x="46255" y="220554"/>
                  </a:cubicBezTo>
                  <a:cubicBezTo>
                    <a:pt x="49965" y="220554"/>
                    <a:pt x="50213" y="219818"/>
                    <a:pt x="51450" y="214662"/>
                  </a:cubicBezTo>
                  <a:lnTo>
                    <a:pt x="61839" y="173416"/>
                  </a:lnTo>
                  <a:cubicBezTo>
                    <a:pt x="104139" y="171698"/>
                    <a:pt x="142977" y="140763"/>
                    <a:pt x="142977" y="107374"/>
                  </a:cubicBezTo>
                  <a:cubicBezTo>
                    <a:pt x="142977" y="81596"/>
                    <a:pt x="120218" y="63182"/>
                    <a:pt x="90039" y="61955"/>
                  </a:cubicBezTo>
                  <a:lnTo>
                    <a:pt x="104634" y="3278"/>
                  </a:lnTo>
                  <a:close/>
                  <a:moveTo>
                    <a:pt x="54913" y="166297"/>
                  </a:moveTo>
                  <a:cubicBezTo>
                    <a:pt x="35865" y="165315"/>
                    <a:pt x="18302" y="155003"/>
                    <a:pt x="18302" y="131925"/>
                  </a:cubicBezTo>
                  <a:cubicBezTo>
                    <a:pt x="18302" y="107374"/>
                    <a:pt x="37102" y="72757"/>
                    <a:pt x="79402" y="68829"/>
                  </a:cubicBezTo>
                  <a:lnTo>
                    <a:pt x="54913" y="166297"/>
                  </a:lnTo>
                  <a:close/>
                  <a:moveTo>
                    <a:pt x="88060" y="68829"/>
                  </a:moveTo>
                  <a:cubicBezTo>
                    <a:pt x="107108" y="69566"/>
                    <a:pt x="124919" y="79877"/>
                    <a:pt x="124919" y="103200"/>
                  </a:cubicBezTo>
                  <a:cubicBezTo>
                    <a:pt x="124919" y="129961"/>
                    <a:pt x="103645" y="162859"/>
                    <a:pt x="63571" y="166297"/>
                  </a:cubicBezTo>
                  <a:lnTo>
                    <a:pt x="88060" y="68829"/>
                  </a:lnTo>
                  <a:close/>
                </a:path>
              </a:pathLst>
            </a:custGeom>
            <a:solidFill>
              <a:srgbClr val="000000"/>
            </a:solidFill>
            <a:ln w="354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HK" sz="1350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D8ECC86B-A6F5-0BC3-5F30-70100B7F4F88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18639459" y="3840684"/>
              <a:ext cx="235001" cy="82070"/>
            </a:xfrm>
            <a:custGeom>
              <a:avLst/>
              <a:gdLst>
                <a:gd name="connsiteX0" fmla="*/ 223238 w 235001"/>
                <a:gd name="connsiteY0" fmla="*/ 14114 h 82070"/>
                <a:gd name="connsiteX1" fmla="*/ 235254 w 235001"/>
                <a:gd name="connsiteY1" fmla="*/ 7099 h 82070"/>
                <a:gd name="connsiteX2" fmla="*/ 223592 w 235001"/>
                <a:gd name="connsiteY2" fmla="*/ 85 h 82070"/>
                <a:gd name="connsiteX3" fmla="*/ 11914 w 235001"/>
                <a:gd name="connsiteY3" fmla="*/ 85 h 82070"/>
                <a:gd name="connsiteX4" fmla="*/ 252 w 235001"/>
                <a:gd name="connsiteY4" fmla="*/ 7099 h 82070"/>
                <a:gd name="connsiteX5" fmla="*/ 12267 w 235001"/>
                <a:gd name="connsiteY5" fmla="*/ 14114 h 82070"/>
                <a:gd name="connsiteX6" fmla="*/ 223238 w 235001"/>
                <a:gd name="connsiteY6" fmla="*/ 14114 h 82070"/>
                <a:gd name="connsiteX7" fmla="*/ 223592 w 235001"/>
                <a:gd name="connsiteY7" fmla="*/ 82155 h 82070"/>
                <a:gd name="connsiteX8" fmla="*/ 235254 w 235001"/>
                <a:gd name="connsiteY8" fmla="*/ 75141 h 82070"/>
                <a:gd name="connsiteX9" fmla="*/ 223238 w 235001"/>
                <a:gd name="connsiteY9" fmla="*/ 68126 h 82070"/>
                <a:gd name="connsiteX10" fmla="*/ 12267 w 235001"/>
                <a:gd name="connsiteY10" fmla="*/ 68126 h 82070"/>
                <a:gd name="connsiteX11" fmla="*/ 252 w 235001"/>
                <a:gd name="connsiteY11" fmla="*/ 75141 h 82070"/>
                <a:gd name="connsiteX12" fmla="*/ 11914 w 235001"/>
                <a:gd name="connsiteY12" fmla="*/ 82155 h 82070"/>
                <a:gd name="connsiteX13" fmla="*/ 223592 w 235001"/>
                <a:gd name="connsiteY13" fmla="*/ 82155 h 82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5001" h="82070">
                  <a:moveTo>
                    <a:pt x="223238" y="14114"/>
                  </a:moveTo>
                  <a:cubicBezTo>
                    <a:pt x="228539" y="14114"/>
                    <a:pt x="235254" y="14114"/>
                    <a:pt x="235254" y="7099"/>
                  </a:cubicBezTo>
                  <a:cubicBezTo>
                    <a:pt x="235254" y="85"/>
                    <a:pt x="228539" y="85"/>
                    <a:pt x="223592" y="85"/>
                  </a:cubicBezTo>
                  <a:lnTo>
                    <a:pt x="11914" y="85"/>
                  </a:lnTo>
                  <a:cubicBezTo>
                    <a:pt x="6966" y="85"/>
                    <a:pt x="252" y="85"/>
                    <a:pt x="252" y="7099"/>
                  </a:cubicBezTo>
                  <a:cubicBezTo>
                    <a:pt x="252" y="14114"/>
                    <a:pt x="6966" y="14114"/>
                    <a:pt x="12267" y="14114"/>
                  </a:cubicBezTo>
                  <a:lnTo>
                    <a:pt x="223238" y="14114"/>
                  </a:lnTo>
                  <a:close/>
                  <a:moveTo>
                    <a:pt x="223592" y="82155"/>
                  </a:moveTo>
                  <a:cubicBezTo>
                    <a:pt x="228539" y="82155"/>
                    <a:pt x="235254" y="82155"/>
                    <a:pt x="235254" y="75141"/>
                  </a:cubicBezTo>
                  <a:cubicBezTo>
                    <a:pt x="235254" y="68126"/>
                    <a:pt x="228539" y="68126"/>
                    <a:pt x="223238" y="68126"/>
                  </a:cubicBezTo>
                  <a:lnTo>
                    <a:pt x="12267" y="68126"/>
                  </a:lnTo>
                  <a:cubicBezTo>
                    <a:pt x="6966" y="68126"/>
                    <a:pt x="252" y="68126"/>
                    <a:pt x="252" y="75141"/>
                  </a:cubicBezTo>
                  <a:cubicBezTo>
                    <a:pt x="252" y="82155"/>
                    <a:pt x="6966" y="82155"/>
                    <a:pt x="11914" y="82155"/>
                  </a:cubicBezTo>
                  <a:lnTo>
                    <a:pt x="223592" y="82155"/>
                  </a:lnTo>
                  <a:close/>
                </a:path>
              </a:pathLst>
            </a:custGeom>
            <a:solidFill>
              <a:srgbClr val="000000"/>
            </a:solidFill>
            <a:ln w="354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HK" sz="1350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341C83CC-A343-3FFD-AB5A-153AAD4A46F0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>
              <a:off x="19004701" y="3812275"/>
              <a:ext cx="134640" cy="160984"/>
            </a:xfrm>
            <a:custGeom>
              <a:avLst/>
              <a:gdLst>
                <a:gd name="connsiteX0" fmla="*/ 29594 w 134640"/>
                <a:gd name="connsiteY0" fmla="*/ 80752 h 160984"/>
                <a:gd name="connsiteX1" fmla="*/ 77301 w 134640"/>
                <a:gd name="connsiteY1" fmla="*/ 8853 h 160984"/>
                <a:gd name="connsiteX2" fmla="*/ 115113 w 134640"/>
                <a:gd name="connsiteY2" fmla="*/ 21830 h 160984"/>
                <a:gd name="connsiteX3" fmla="*/ 98504 w 134640"/>
                <a:gd name="connsiteY3" fmla="*/ 37963 h 160984"/>
                <a:gd name="connsiteX4" fmla="*/ 114760 w 134640"/>
                <a:gd name="connsiteY4" fmla="*/ 54097 h 160984"/>
                <a:gd name="connsiteX5" fmla="*/ 131015 w 134640"/>
                <a:gd name="connsiteY5" fmla="*/ 37613 h 160984"/>
                <a:gd name="connsiteX6" fmla="*/ 76947 w 134640"/>
                <a:gd name="connsiteY6" fmla="*/ 85 h 160984"/>
                <a:gd name="connsiteX7" fmla="*/ 263 w 134640"/>
                <a:gd name="connsiteY7" fmla="*/ 81454 h 160984"/>
                <a:gd name="connsiteX8" fmla="*/ 76240 w 134640"/>
                <a:gd name="connsiteY8" fmla="*/ 161069 h 160984"/>
                <a:gd name="connsiteX9" fmla="*/ 134903 w 134640"/>
                <a:gd name="connsiteY9" fmla="*/ 115474 h 160984"/>
                <a:gd name="connsiteX10" fmla="*/ 130309 w 134640"/>
                <a:gd name="connsiteY10" fmla="*/ 111967 h 160984"/>
                <a:gd name="connsiteX11" fmla="*/ 125715 w 134640"/>
                <a:gd name="connsiteY11" fmla="*/ 115474 h 160984"/>
                <a:gd name="connsiteX12" fmla="*/ 79421 w 134640"/>
                <a:gd name="connsiteY12" fmla="*/ 152301 h 160984"/>
                <a:gd name="connsiteX13" fmla="*/ 29594 w 134640"/>
                <a:gd name="connsiteY13" fmla="*/ 80752 h 160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4640" h="160984">
                  <a:moveTo>
                    <a:pt x="29594" y="80752"/>
                  </a:moveTo>
                  <a:cubicBezTo>
                    <a:pt x="29594" y="23584"/>
                    <a:pt x="58571" y="8853"/>
                    <a:pt x="77301" y="8853"/>
                  </a:cubicBezTo>
                  <a:cubicBezTo>
                    <a:pt x="80481" y="8853"/>
                    <a:pt x="102744" y="9204"/>
                    <a:pt x="115113" y="21830"/>
                  </a:cubicBezTo>
                  <a:cubicBezTo>
                    <a:pt x="100624" y="22882"/>
                    <a:pt x="98504" y="33404"/>
                    <a:pt x="98504" y="37963"/>
                  </a:cubicBezTo>
                  <a:cubicBezTo>
                    <a:pt x="98504" y="47082"/>
                    <a:pt x="104865" y="54097"/>
                    <a:pt x="114760" y="54097"/>
                  </a:cubicBezTo>
                  <a:cubicBezTo>
                    <a:pt x="123948" y="54097"/>
                    <a:pt x="131015" y="48135"/>
                    <a:pt x="131015" y="37613"/>
                  </a:cubicBezTo>
                  <a:cubicBezTo>
                    <a:pt x="131015" y="13763"/>
                    <a:pt x="104158" y="85"/>
                    <a:pt x="76947" y="85"/>
                  </a:cubicBezTo>
                  <a:cubicBezTo>
                    <a:pt x="32774" y="85"/>
                    <a:pt x="263" y="37963"/>
                    <a:pt x="263" y="81454"/>
                  </a:cubicBezTo>
                  <a:cubicBezTo>
                    <a:pt x="263" y="126347"/>
                    <a:pt x="35248" y="161069"/>
                    <a:pt x="76240" y="161069"/>
                  </a:cubicBezTo>
                  <a:cubicBezTo>
                    <a:pt x="123594" y="161069"/>
                    <a:pt x="134903" y="118982"/>
                    <a:pt x="134903" y="115474"/>
                  </a:cubicBezTo>
                  <a:cubicBezTo>
                    <a:pt x="134903" y="111967"/>
                    <a:pt x="131369" y="111967"/>
                    <a:pt x="130309" y="111967"/>
                  </a:cubicBezTo>
                  <a:cubicBezTo>
                    <a:pt x="127128" y="111967"/>
                    <a:pt x="126421" y="113370"/>
                    <a:pt x="125715" y="115474"/>
                  </a:cubicBezTo>
                  <a:cubicBezTo>
                    <a:pt x="115466" y="148092"/>
                    <a:pt x="92496" y="152301"/>
                    <a:pt x="79421" y="152301"/>
                  </a:cubicBezTo>
                  <a:cubicBezTo>
                    <a:pt x="60692" y="152301"/>
                    <a:pt x="29594" y="137220"/>
                    <a:pt x="29594" y="80752"/>
                  </a:cubicBezTo>
                  <a:close/>
                </a:path>
              </a:pathLst>
            </a:custGeom>
            <a:solidFill>
              <a:srgbClr val="000000"/>
            </a:solidFill>
            <a:ln w="354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HK" sz="1350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A5FCDBE1-4C87-CE81-0104-57B869440425}"/>
                </a:ext>
              </a:extLst>
            </p:cNvPr>
            <p:cNvSpPr/>
            <p:nvPr>
              <p:custDataLst>
                <p:tags r:id="rId13"/>
              </p:custDataLst>
            </p:nvPr>
          </p:nvSpPr>
          <p:spPr>
            <a:xfrm>
              <a:off x="19159642" y="3812275"/>
              <a:ext cx="156549" cy="160984"/>
            </a:xfrm>
            <a:custGeom>
              <a:avLst/>
              <a:gdLst>
                <a:gd name="connsiteX0" fmla="*/ 156817 w 156549"/>
                <a:gd name="connsiteY0" fmla="*/ 82155 h 160984"/>
                <a:gd name="connsiteX1" fmla="*/ 78719 w 156549"/>
                <a:gd name="connsiteY1" fmla="*/ 85 h 160984"/>
                <a:gd name="connsiteX2" fmla="*/ 267 w 156549"/>
                <a:gd name="connsiteY2" fmla="*/ 82155 h 160984"/>
                <a:gd name="connsiteX3" fmla="*/ 78365 w 156549"/>
                <a:gd name="connsiteY3" fmla="*/ 161069 h 160984"/>
                <a:gd name="connsiteX4" fmla="*/ 156817 w 156549"/>
                <a:gd name="connsiteY4" fmla="*/ 82155 h 160984"/>
                <a:gd name="connsiteX5" fmla="*/ 78719 w 156549"/>
                <a:gd name="connsiteY5" fmla="*/ 152301 h 160984"/>
                <a:gd name="connsiteX6" fmla="*/ 38433 w 156549"/>
                <a:gd name="connsiteY6" fmla="*/ 128802 h 160984"/>
                <a:gd name="connsiteX7" fmla="*/ 29598 w 156549"/>
                <a:gd name="connsiteY7" fmla="*/ 79349 h 160984"/>
                <a:gd name="connsiteX8" fmla="*/ 38079 w 156549"/>
                <a:gd name="connsiteY8" fmla="*/ 31300 h 160984"/>
                <a:gd name="connsiteX9" fmla="*/ 78365 w 156549"/>
                <a:gd name="connsiteY9" fmla="*/ 7801 h 160984"/>
                <a:gd name="connsiteX10" fmla="*/ 118298 w 156549"/>
                <a:gd name="connsiteY10" fmla="*/ 30598 h 160984"/>
                <a:gd name="connsiteX11" fmla="*/ 127486 w 156549"/>
                <a:gd name="connsiteY11" fmla="*/ 79349 h 160984"/>
                <a:gd name="connsiteX12" fmla="*/ 119711 w 156549"/>
                <a:gd name="connsiteY12" fmla="*/ 126347 h 160984"/>
                <a:gd name="connsiteX13" fmla="*/ 78719 w 156549"/>
                <a:gd name="connsiteY13" fmla="*/ 152301 h 160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6549" h="160984">
                  <a:moveTo>
                    <a:pt x="156817" y="82155"/>
                  </a:moveTo>
                  <a:cubicBezTo>
                    <a:pt x="156817" y="37262"/>
                    <a:pt x="121478" y="85"/>
                    <a:pt x="78719" y="85"/>
                  </a:cubicBezTo>
                  <a:cubicBezTo>
                    <a:pt x="34545" y="85"/>
                    <a:pt x="267" y="38314"/>
                    <a:pt x="267" y="82155"/>
                  </a:cubicBezTo>
                  <a:cubicBezTo>
                    <a:pt x="267" y="127399"/>
                    <a:pt x="37019" y="161069"/>
                    <a:pt x="78365" y="161069"/>
                  </a:cubicBezTo>
                  <a:cubicBezTo>
                    <a:pt x="121125" y="161069"/>
                    <a:pt x="156817" y="126698"/>
                    <a:pt x="156817" y="82155"/>
                  </a:cubicBezTo>
                  <a:close/>
                  <a:moveTo>
                    <a:pt x="78719" y="152301"/>
                  </a:moveTo>
                  <a:cubicBezTo>
                    <a:pt x="63523" y="152301"/>
                    <a:pt x="47974" y="144936"/>
                    <a:pt x="38433" y="128802"/>
                  </a:cubicBezTo>
                  <a:cubicBezTo>
                    <a:pt x="29598" y="113370"/>
                    <a:pt x="29598" y="91976"/>
                    <a:pt x="29598" y="79349"/>
                  </a:cubicBezTo>
                  <a:cubicBezTo>
                    <a:pt x="29598" y="65671"/>
                    <a:pt x="29598" y="46732"/>
                    <a:pt x="38079" y="31300"/>
                  </a:cubicBezTo>
                  <a:cubicBezTo>
                    <a:pt x="47621" y="15166"/>
                    <a:pt x="64230" y="7801"/>
                    <a:pt x="78365" y="7801"/>
                  </a:cubicBezTo>
                  <a:cubicBezTo>
                    <a:pt x="93914" y="7801"/>
                    <a:pt x="109110" y="15517"/>
                    <a:pt x="118298" y="30598"/>
                  </a:cubicBezTo>
                  <a:cubicBezTo>
                    <a:pt x="127486" y="45679"/>
                    <a:pt x="127486" y="66022"/>
                    <a:pt x="127486" y="79349"/>
                  </a:cubicBezTo>
                  <a:cubicBezTo>
                    <a:pt x="127486" y="91976"/>
                    <a:pt x="127486" y="110915"/>
                    <a:pt x="119711" y="126347"/>
                  </a:cubicBezTo>
                  <a:cubicBezTo>
                    <a:pt x="111937" y="142130"/>
                    <a:pt x="96388" y="152301"/>
                    <a:pt x="78719" y="152301"/>
                  </a:cubicBezTo>
                  <a:close/>
                </a:path>
              </a:pathLst>
            </a:custGeom>
            <a:solidFill>
              <a:srgbClr val="000000"/>
            </a:solidFill>
            <a:ln w="354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HK" sz="1350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D77E6F93-EDA4-B1DC-A18C-63B19C434BA8}"/>
                </a:ext>
              </a:extLst>
            </p:cNvPr>
            <p:cNvSpPr/>
            <p:nvPr>
              <p:custDataLst>
                <p:tags r:id="rId14"/>
              </p:custDataLst>
            </p:nvPr>
          </p:nvSpPr>
          <p:spPr>
            <a:xfrm>
              <a:off x="19338102" y="3812275"/>
              <a:ext cx="115557" cy="160984"/>
            </a:xfrm>
            <a:custGeom>
              <a:avLst/>
              <a:gdLst>
                <a:gd name="connsiteX0" fmla="*/ 62114 w 115557"/>
                <a:gd name="connsiteY0" fmla="*/ 89170 h 160984"/>
                <a:gd name="connsiteX1" fmla="*/ 98867 w 115557"/>
                <a:gd name="connsiteY1" fmla="*/ 121437 h 160984"/>
                <a:gd name="connsiteX2" fmla="*/ 58934 w 115557"/>
                <a:gd name="connsiteY2" fmla="*/ 153353 h 160984"/>
                <a:gd name="connsiteX3" fmla="*/ 9813 w 115557"/>
                <a:gd name="connsiteY3" fmla="*/ 103550 h 160984"/>
                <a:gd name="connsiteX4" fmla="*/ 4866 w 115557"/>
                <a:gd name="connsiteY4" fmla="*/ 97587 h 160984"/>
                <a:gd name="connsiteX5" fmla="*/ 272 w 115557"/>
                <a:gd name="connsiteY5" fmla="*/ 106356 h 160984"/>
                <a:gd name="connsiteX6" fmla="*/ 272 w 115557"/>
                <a:gd name="connsiteY6" fmla="*/ 152652 h 160984"/>
                <a:gd name="connsiteX7" fmla="*/ 4159 w 115557"/>
                <a:gd name="connsiteY7" fmla="*/ 161069 h 160984"/>
                <a:gd name="connsiteX8" fmla="*/ 12994 w 115557"/>
                <a:gd name="connsiteY8" fmla="*/ 154055 h 160984"/>
                <a:gd name="connsiteX9" fmla="*/ 20062 w 115557"/>
                <a:gd name="connsiteY9" fmla="*/ 145988 h 160984"/>
                <a:gd name="connsiteX10" fmla="*/ 58934 w 115557"/>
                <a:gd name="connsiteY10" fmla="*/ 161069 h 160984"/>
                <a:gd name="connsiteX11" fmla="*/ 115829 w 115557"/>
                <a:gd name="connsiteY11" fmla="*/ 112318 h 160984"/>
                <a:gd name="connsiteX12" fmla="*/ 100987 w 115557"/>
                <a:gd name="connsiteY12" fmla="*/ 78999 h 160984"/>
                <a:gd name="connsiteX13" fmla="*/ 60701 w 115557"/>
                <a:gd name="connsiteY13" fmla="*/ 62164 h 160984"/>
                <a:gd name="connsiteX14" fmla="*/ 17234 w 115557"/>
                <a:gd name="connsiteY14" fmla="*/ 33404 h 160984"/>
                <a:gd name="connsiteX15" fmla="*/ 56814 w 115557"/>
                <a:gd name="connsiteY15" fmla="*/ 6749 h 160984"/>
                <a:gd name="connsiteX16" fmla="*/ 98160 w 115557"/>
                <a:gd name="connsiteY16" fmla="*/ 49187 h 160984"/>
                <a:gd name="connsiteX17" fmla="*/ 102400 w 115557"/>
                <a:gd name="connsiteY17" fmla="*/ 52343 h 160984"/>
                <a:gd name="connsiteX18" fmla="*/ 106994 w 115557"/>
                <a:gd name="connsiteY18" fmla="*/ 43926 h 160984"/>
                <a:gd name="connsiteX19" fmla="*/ 106994 w 115557"/>
                <a:gd name="connsiteY19" fmla="*/ 8502 h 160984"/>
                <a:gd name="connsiteX20" fmla="*/ 103107 w 115557"/>
                <a:gd name="connsiteY20" fmla="*/ 85 h 160984"/>
                <a:gd name="connsiteX21" fmla="*/ 96040 w 115557"/>
                <a:gd name="connsiteY21" fmla="*/ 4293 h 160984"/>
                <a:gd name="connsiteX22" fmla="*/ 90032 w 115557"/>
                <a:gd name="connsiteY22" fmla="*/ 9905 h 160984"/>
                <a:gd name="connsiteX23" fmla="*/ 56814 w 115557"/>
                <a:gd name="connsiteY23" fmla="*/ 85 h 160984"/>
                <a:gd name="connsiteX24" fmla="*/ 272 w 115557"/>
                <a:gd name="connsiteY24" fmla="*/ 43224 h 160984"/>
                <a:gd name="connsiteX25" fmla="*/ 15468 w 115557"/>
                <a:gd name="connsiteY25" fmla="*/ 73036 h 160984"/>
                <a:gd name="connsiteX26" fmla="*/ 62114 w 115557"/>
                <a:gd name="connsiteY26" fmla="*/ 89170 h 160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15557" h="160984">
                  <a:moveTo>
                    <a:pt x="62114" y="89170"/>
                  </a:moveTo>
                  <a:cubicBezTo>
                    <a:pt x="69889" y="90573"/>
                    <a:pt x="98867" y="96184"/>
                    <a:pt x="98867" y="121437"/>
                  </a:cubicBezTo>
                  <a:cubicBezTo>
                    <a:pt x="98867" y="139324"/>
                    <a:pt x="86498" y="153353"/>
                    <a:pt x="58934" y="153353"/>
                  </a:cubicBezTo>
                  <a:cubicBezTo>
                    <a:pt x="29250" y="153353"/>
                    <a:pt x="16528" y="133362"/>
                    <a:pt x="9813" y="103550"/>
                  </a:cubicBezTo>
                  <a:cubicBezTo>
                    <a:pt x="8753" y="98990"/>
                    <a:pt x="8400" y="97587"/>
                    <a:pt x="4866" y="97587"/>
                  </a:cubicBezTo>
                  <a:cubicBezTo>
                    <a:pt x="272" y="97587"/>
                    <a:pt x="272" y="100042"/>
                    <a:pt x="272" y="106356"/>
                  </a:cubicBezTo>
                  <a:lnTo>
                    <a:pt x="272" y="152652"/>
                  </a:lnTo>
                  <a:cubicBezTo>
                    <a:pt x="272" y="158614"/>
                    <a:pt x="272" y="161069"/>
                    <a:pt x="4159" y="161069"/>
                  </a:cubicBezTo>
                  <a:cubicBezTo>
                    <a:pt x="5926" y="161069"/>
                    <a:pt x="6280" y="160718"/>
                    <a:pt x="12994" y="154055"/>
                  </a:cubicBezTo>
                  <a:cubicBezTo>
                    <a:pt x="13701" y="153353"/>
                    <a:pt x="13701" y="152652"/>
                    <a:pt x="20062" y="145988"/>
                  </a:cubicBezTo>
                  <a:cubicBezTo>
                    <a:pt x="35611" y="160718"/>
                    <a:pt x="51513" y="161069"/>
                    <a:pt x="58934" y="161069"/>
                  </a:cubicBezTo>
                  <a:cubicBezTo>
                    <a:pt x="99573" y="161069"/>
                    <a:pt x="115829" y="137570"/>
                    <a:pt x="115829" y="112318"/>
                  </a:cubicBezTo>
                  <a:cubicBezTo>
                    <a:pt x="115829" y="93729"/>
                    <a:pt x="105228" y="83207"/>
                    <a:pt x="100987" y="78999"/>
                  </a:cubicBezTo>
                  <a:cubicBezTo>
                    <a:pt x="89325" y="67775"/>
                    <a:pt x="75543" y="64970"/>
                    <a:pt x="60701" y="62164"/>
                  </a:cubicBezTo>
                  <a:cubicBezTo>
                    <a:pt x="40911" y="58306"/>
                    <a:pt x="17234" y="53746"/>
                    <a:pt x="17234" y="33404"/>
                  </a:cubicBezTo>
                  <a:cubicBezTo>
                    <a:pt x="17234" y="21128"/>
                    <a:pt x="26422" y="6749"/>
                    <a:pt x="56814" y="6749"/>
                  </a:cubicBezTo>
                  <a:cubicBezTo>
                    <a:pt x="95686" y="6749"/>
                    <a:pt x="97453" y="38314"/>
                    <a:pt x="98160" y="49187"/>
                  </a:cubicBezTo>
                  <a:cubicBezTo>
                    <a:pt x="98513" y="52343"/>
                    <a:pt x="101694" y="52343"/>
                    <a:pt x="102400" y="52343"/>
                  </a:cubicBezTo>
                  <a:cubicBezTo>
                    <a:pt x="106994" y="52343"/>
                    <a:pt x="106994" y="50590"/>
                    <a:pt x="106994" y="43926"/>
                  </a:cubicBezTo>
                  <a:lnTo>
                    <a:pt x="106994" y="8502"/>
                  </a:lnTo>
                  <a:cubicBezTo>
                    <a:pt x="106994" y="2540"/>
                    <a:pt x="106994" y="85"/>
                    <a:pt x="103107" y="85"/>
                  </a:cubicBezTo>
                  <a:cubicBezTo>
                    <a:pt x="101340" y="85"/>
                    <a:pt x="100634" y="85"/>
                    <a:pt x="96040" y="4293"/>
                  </a:cubicBezTo>
                  <a:cubicBezTo>
                    <a:pt x="94979" y="5696"/>
                    <a:pt x="91445" y="8853"/>
                    <a:pt x="90032" y="9905"/>
                  </a:cubicBezTo>
                  <a:cubicBezTo>
                    <a:pt x="76603" y="85"/>
                    <a:pt x="62114" y="85"/>
                    <a:pt x="56814" y="85"/>
                  </a:cubicBezTo>
                  <a:cubicBezTo>
                    <a:pt x="13701" y="85"/>
                    <a:pt x="272" y="23584"/>
                    <a:pt x="272" y="43224"/>
                  </a:cubicBezTo>
                  <a:cubicBezTo>
                    <a:pt x="272" y="55500"/>
                    <a:pt x="5926" y="65320"/>
                    <a:pt x="15468" y="73036"/>
                  </a:cubicBezTo>
                  <a:cubicBezTo>
                    <a:pt x="26776" y="82155"/>
                    <a:pt x="36671" y="84260"/>
                    <a:pt x="62114" y="89170"/>
                  </a:cubicBezTo>
                  <a:close/>
                </a:path>
              </a:pathLst>
            </a:custGeom>
            <a:solidFill>
              <a:srgbClr val="000000"/>
            </a:solidFill>
            <a:ln w="354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HK" sz="1350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18C0864F-A2C7-E27F-A878-9A4ED6C6439F}"/>
                </a:ext>
              </a:extLst>
            </p:cNvPr>
            <p:cNvSpPr/>
            <p:nvPr>
              <p:custDataLst>
                <p:tags r:id="rId15"/>
              </p:custDataLst>
            </p:nvPr>
          </p:nvSpPr>
          <p:spPr>
            <a:xfrm>
              <a:off x="19542043" y="3725995"/>
              <a:ext cx="185174" cy="315305"/>
            </a:xfrm>
            <a:custGeom>
              <a:avLst/>
              <a:gdLst>
                <a:gd name="connsiteX0" fmla="*/ 137391 w 185174"/>
                <a:gd name="connsiteY0" fmla="*/ 8502 h 315305"/>
                <a:gd name="connsiteX1" fmla="*/ 138451 w 185174"/>
                <a:gd name="connsiteY1" fmla="*/ 3592 h 315305"/>
                <a:gd name="connsiteX2" fmla="*/ 134211 w 185174"/>
                <a:gd name="connsiteY2" fmla="*/ 85 h 315305"/>
                <a:gd name="connsiteX3" fmla="*/ 128910 w 185174"/>
                <a:gd name="connsiteY3" fmla="*/ 7099 h 315305"/>
                <a:gd name="connsiteX4" fmla="*/ 108414 w 185174"/>
                <a:gd name="connsiteY4" fmla="*/ 88118 h 315305"/>
                <a:gd name="connsiteX5" fmla="*/ 278 w 185174"/>
                <a:gd name="connsiteY5" fmla="*/ 184217 h 315305"/>
                <a:gd name="connsiteX6" fmla="*/ 68128 w 185174"/>
                <a:gd name="connsiteY6" fmla="*/ 247699 h 315305"/>
                <a:gd name="connsiteX7" fmla="*/ 60000 w 185174"/>
                <a:gd name="connsiteY7" fmla="*/ 280668 h 315305"/>
                <a:gd name="connsiteX8" fmla="*/ 52225 w 185174"/>
                <a:gd name="connsiteY8" fmla="*/ 311532 h 315305"/>
                <a:gd name="connsiteX9" fmla="*/ 56466 w 185174"/>
                <a:gd name="connsiteY9" fmla="*/ 315390 h 315305"/>
                <a:gd name="connsiteX10" fmla="*/ 60000 w 185174"/>
                <a:gd name="connsiteY10" fmla="*/ 313987 h 315305"/>
                <a:gd name="connsiteX11" fmla="*/ 63887 w 185174"/>
                <a:gd name="connsiteY11" fmla="*/ 299958 h 315305"/>
                <a:gd name="connsiteX12" fmla="*/ 77316 w 185174"/>
                <a:gd name="connsiteY12" fmla="*/ 247699 h 315305"/>
                <a:gd name="connsiteX13" fmla="*/ 185452 w 185174"/>
                <a:gd name="connsiteY13" fmla="*/ 151599 h 315305"/>
                <a:gd name="connsiteX14" fmla="*/ 117602 w 185174"/>
                <a:gd name="connsiteY14" fmla="*/ 88118 h 315305"/>
                <a:gd name="connsiteX15" fmla="*/ 137391 w 185174"/>
                <a:gd name="connsiteY15" fmla="*/ 8502 h 315305"/>
                <a:gd name="connsiteX16" fmla="*/ 69895 w 185174"/>
                <a:gd name="connsiteY16" fmla="*/ 239983 h 315305"/>
                <a:gd name="connsiteX17" fmla="*/ 23248 w 185174"/>
                <a:gd name="connsiteY17" fmla="*/ 191583 h 315305"/>
                <a:gd name="connsiteX18" fmla="*/ 106293 w 185174"/>
                <a:gd name="connsiteY18" fmla="*/ 95834 h 315305"/>
                <a:gd name="connsiteX19" fmla="*/ 69895 w 185174"/>
                <a:gd name="connsiteY19" fmla="*/ 239983 h 315305"/>
                <a:gd name="connsiteX20" fmla="*/ 115481 w 185174"/>
                <a:gd name="connsiteY20" fmla="*/ 95834 h 315305"/>
                <a:gd name="connsiteX21" fmla="*/ 162482 w 185174"/>
                <a:gd name="connsiteY21" fmla="*/ 144234 h 315305"/>
                <a:gd name="connsiteX22" fmla="*/ 79083 w 185174"/>
                <a:gd name="connsiteY22" fmla="*/ 239983 h 315305"/>
                <a:gd name="connsiteX23" fmla="*/ 115481 w 185174"/>
                <a:gd name="connsiteY23" fmla="*/ 95834 h 315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85174" h="315305">
                  <a:moveTo>
                    <a:pt x="137391" y="8502"/>
                  </a:moveTo>
                  <a:cubicBezTo>
                    <a:pt x="137391" y="7801"/>
                    <a:pt x="138451" y="3943"/>
                    <a:pt x="138451" y="3592"/>
                  </a:cubicBezTo>
                  <a:cubicBezTo>
                    <a:pt x="138451" y="3241"/>
                    <a:pt x="138451" y="85"/>
                    <a:pt x="134211" y="85"/>
                  </a:cubicBezTo>
                  <a:cubicBezTo>
                    <a:pt x="130677" y="85"/>
                    <a:pt x="130324" y="1137"/>
                    <a:pt x="128910" y="7099"/>
                  </a:cubicBezTo>
                  <a:lnTo>
                    <a:pt x="108414" y="88118"/>
                  </a:lnTo>
                  <a:cubicBezTo>
                    <a:pt x="52225" y="89871"/>
                    <a:pt x="278" y="136518"/>
                    <a:pt x="278" y="184217"/>
                  </a:cubicBezTo>
                  <a:cubicBezTo>
                    <a:pt x="278" y="217537"/>
                    <a:pt x="25015" y="245244"/>
                    <a:pt x="68128" y="247699"/>
                  </a:cubicBezTo>
                  <a:cubicBezTo>
                    <a:pt x="65301" y="258572"/>
                    <a:pt x="62827" y="269795"/>
                    <a:pt x="60000" y="280668"/>
                  </a:cubicBezTo>
                  <a:cubicBezTo>
                    <a:pt x="55759" y="297152"/>
                    <a:pt x="52225" y="310480"/>
                    <a:pt x="52225" y="311532"/>
                  </a:cubicBezTo>
                  <a:cubicBezTo>
                    <a:pt x="52225" y="315039"/>
                    <a:pt x="54699" y="315390"/>
                    <a:pt x="56466" y="315390"/>
                  </a:cubicBezTo>
                  <a:cubicBezTo>
                    <a:pt x="58233" y="315390"/>
                    <a:pt x="58940" y="315039"/>
                    <a:pt x="60000" y="313987"/>
                  </a:cubicBezTo>
                  <a:cubicBezTo>
                    <a:pt x="60707" y="313285"/>
                    <a:pt x="62827" y="304868"/>
                    <a:pt x="63887" y="299958"/>
                  </a:cubicBezTo>
                  <a:lnTo>
                    <a:pt x="77316" y="247699"/>
                  </a:lnTo>
                  <a:cubicBezTo>
                    <a:pt x="134211" y="245946"/>
                    <a:pt x="185452" y="198597"/>
                    <a:pt x="185452" y="151599"/>
                  </a:cubicBezTo>
                  <a:cubicBezTo>
                    <a:pt x="185452" y="123892"/>
                    <a:pt x="166722" y="91625"/>
                    <a:pt x="117602" y="88118"/>
                  </a:cubicBezTo>
                  <a:lnTo>
                    <a:pt x="137391" y="8502"/>
                  </a:lnTo>
                  <a:close/>
                  <a:moveTo>
                    <a:pt x="69895" y="239983"/>
                  </a:moveTo>
                  <a:cubicBezTo>
                    <a:pt x="48691" y="238931"/>
                    <a:pt x="23248" y="226655"/>
                    <a:pt x="23248" y="191583"/>
                  </a:cubicBezTo>
                  <a:cubicBezTo>
                    <a:pt x="23248" y="149495"/>
                    <a:pt x="53639" y="100393"/>
                    <a:pt x="106293" y="95834"/>
                  </a:cubicBezTo>
                  <a:lnTo>
                    <a:pt x="69895" y="239983"/>
                  </a:lnTo>
                  <a:close/>
                  <a:moveTo>
                    <a:pt x="115481" y="95834"/>
                  </a:moveTo>
                  <a:cubicBezTo>
                    <a:pt x="142339" y="97237"/>
                    <a:pt x="162482" y="113370"/>
                    <a:pt x="162482" y="144234"/>
                  </a:cubicBezTo>
                  <a:cubicBezTo>
                    <a:pt x="162482" y="185620"/>
                    <a:pt x="132090" y="235774"/>
                    <a:pt x="79083" y="239983"/>
                  </a:cubicBezTo>
                  <a:lnTo>
                    <a:pt x="115481" y="95834"/>
                  </a:lnTo>
                  <a:close/>
                </a:path>
              </a:pathLst>
            </a:custGeom>
            <a:solidFill>
              <a:srgbClr val="000000"/>
            </a:solidFill>
            <a:ln w="354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HK" sz="1350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2D80C810-8013-62D5-0497-41AAB6041367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>
            <a:xfrm>
              <a:off x="16291814" y="4248230"/>
              <a:ext cx="209557" cy="254979"/>
            </a:xfrm>
            <a:custGeom>
              <a:avLst/>
              <a:gdLst>
                <a:gd name="connsiteX0" fmla="*/ 209744 w 209557"/>
                <a:gd name="connsiteY0" fmla="*/ 3607 h 254979"/>
                <a:gd name="connsiteX1" fmla="*/ 205856 w 209557"/>
                <a:gd name="connsiteY1" fmla="*/ 100 h 254979"/>
                <a:gd name="connsiteX2" fmla="*/ 199495 w 209557"/>
                <a:gd name="connsiteY2" fmla="*/ 5361 h 254979"/>
                <a:gd name="connsiteX3" fmla="*/ 182533 w 209557"/>
                <a:gd name="connsiteY3" fmla="*/ 25352 h 254979"/>
                <a:gd name="connsiteX4" fmla="*/ 131999 w 209557"/>
                <a:gd name="connsiteY4" fmla="*/ 100 h 254979"/>
                <a:gd name="connsiteX5" fmla="*/ 44713 w 209557"/>
                <a:gd name="connsiteY5" fmla="*/ 82872 h 254979"/>
                <a:gd name="connsiteX6" fmla="*/ 81465 w 209557"/>
                <a:gd name="connsiteY6" fmla="*/ 132675 h 254979"/>
                <a:gd name="connsiteX7" fmla="*/ 119277 w 209557"/>
                <a:gd name="connsiteY7" fmla="*/ 142496 h 254979"/>
                <a:gd name="connsiteX8" fmla="*/ 151788 w 209557"/>
                <a:gd name="connsiteY8" fmla="*/ 179673 h 254979"/>
                <a:gd name="connsiteX9" fmla="*/ 88179 w 209557"/>
                <a:gd name="connsiteY9" fmla="*/ 244207 h 254979"/>
                <a:gd name="connsiteX10" fmla="*/ 26336 w 209557"/>
                <a:gd name="connsiteY10" fmla="*/ 193000 h 254979"/>
                <a:gd name="connsiteX11" fmla="*/ 28457 w 209557"/>
                <a:gd name="connsiteY11" fmla="*/ 174061 h 254979"/>
                <a:gd name="connsiteX12" fmla="*/ 29164 w 209557"/>
                <a:gd name="connsiteY12" fmla="*/ 171606 h 254979"/>
                <a:gd name="connsiteX13" fmla="*/ 24923 w 209557"/>
                <a:gd name="connsiteY13" fmla="*/ 167748 h 254979"/>
                <a:gd name="connsiteX14" fmla="*/ 21389 w 209557"/>
                <a:gd name="connsiteY14" fmla="*/ 169151 h 254979"/>
                <a:gd name="connsiteX15" fmla="*/ 186 w 209557"/>
                <a:gd name="connsiteY15" fmla="*/ 251572 h 254979"/>
                <a:gd name="connsiteX16" fmla="*/ 4073 w 209557"/>
                <a:gd name="connsiteY16" fmla="*/ 255079 h 254979"/>
                <a:gd name="connsiteX17" fmla="*/ 10434 w 209557"/>
                <a:gd name="connsiteY17" fmla="*/ 249818 h 254979"/>
                <a:gd name="connsiteX18" fmla="*/ 27750 w 209557"/>
                <a:gd name="connsiteY18" fmla="*/ 229827 h 254979"/>
                <a:gd name="connsiteX19" fmla="*/ 87472 w 209557"/>
                <a:gd name="connsiteY19" fmla="*/ 255079 h 254979"/>
                <a:gd name="connsiteX20" fmla="*/ 177232 w 209557"/>
                <a:gd name="connsiteY20" fmla="*/ 164942 h 254979"/>
                <a:gd name="connsiteX21" fmla="*/ 159916 w 209557"/>
                <a:gd name="connsiteY21" fmla="*/ 123907 h 254979"/>
                <a:gd name="connsiteX22" fmla="*/ 115036 w 209557"/>
                <a:gd name="connsiteY22" fmla="*/ 106370 h 254979"/>
                <a:gd name="connsiteX23" fmla="*/ 91359 w 209557"/>
                <a:gd name="connsiteY23" fmla="*/ 100057 h 254979"/>
                <a:gd name="connsiteX24" fmla="*/ 69803 w 209557"/>
                <a:gd name="connsiteY24" fmla="*/ 68141 h 254979"/>
                <a:gd name="connsiteX25" fmla="*/ 131645 w 209557"/>
                <a:gd name="connsiteY25" fmla="*/ 9920 h 254979"/>
                <a:gd name="connsiteX26" fmla="*/ 182533 w 209557"/>
                <a:gd name="connsiteY26" fmla="*/ 64283 h 254979"/>
                <a:gd name="connsiteX27" fmla="*/ 181119 w 209557"/>
                <a:gd name="connsiteY27" fmla="*/ 83924 h 254979"/>
                <a:gd name="connsiteX28" fmla="*/ 185360 w 209557"/>
                <a:gd name="connsiteY28" fmla="*/ 87431 h 254979"/>
                <a:gd name="connsiteX29" fmla="*/ 190661 w 209557"/>
                <a:gd name="connsiteY29" fmla="*/ 80417 h 254979"/>
                <a:gd name="connsiteX30" fmla="*/ 209744 w 209557"/>
                <a:gd name="connsiteY30" fmla="*/ 3607 h 254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7" h="254979">
                  <a:moveTo>
                    <a:pt x="209744" y="3607"/>
                  </a:moveTo>
                  <a:cubicBezTo>
                    <a:pt x="209744" y="2555"/>
                    <a:pt x="209037" y="100"/>
                    <a:pt x="205856" y="100"/>
                  </a:cubicBezTo>
                  <a:cubicBezTo>
                    <a:pt x="204090" y="100"/>
                    <a:pt x="203736" y="450"/>
                    <a:pt x="199495" y="5361"/>
                  </a:cubicBezTo>
                  <a:lnTo>
                    <a:pt x="182533" y="25352"/>
                  </a:lnTo>
                  <a:cubicBezTo>
                    <a:pt x="173345" y="8868"/>
                    <a:pt x="154969" y="100"/>
                    <a:pt x="131999" y="100"/>
                  </a:cubicBezTo>
                  <a:cubicBezTo>
                    <a:pt x="87119" y="100"/>
                    <a:pt x="44713" y="40433"/>
                    <a:pt x="44713" y="82872"/>
                  </a:cubicBezTo>
                  <a:cubicBezTo>
                    <a:pt x="44713" y="111281"/>
                    <a:pt x="63442" y="127414"/>
                    <a:pt x="81465" y="132675"/>
                  </a:cubicBezTo>
                  <a:lnTo>
                    <a:pt x="119277" y="142496"/>
                  </a:lnTo>
                  <a:cubicBezTo>
                    <a:pt x="132352" y="145652"/>
                    <a:pt x="151788" y="150913"/>
                    <a:pt x="151788" y="179673"/>
                  </a:cubicBezTo>
                  <a:cubicBezTo>
                    <a:pt x="151788" y="211238"/>
                    <a:pt x="122811" y="244207"/>
                    <a:pt x="88179" y="244207"/>
                  </a:cubicBezTo>
                  <a:cubicBezTo>
                    <a:pt x="65562" y="244207"/>
                    <a:pt x="26336" y="236491"/>
                    <a:pt x="26336" y="193000"/>
                  </a:cubicBezTo>
                  <a:cubicBezTo>
                    <a:pt x="26336" y="184583"/>
                    <a:pt x="28103" y="176165"/>
                    <a:pt x="28457" y="174061"/>
                  </a:cubicBezTo>
                  <a:cubicBezTo>
                    <a:pt x="28810" y="172658"/>
                    <a:pt x="29164" y="172307"/>
                    <a:pt x="29164" y="171606"/>
                  </a:cubicBezTo>
                  <a:cubicBezTo>
                    <a:pt x="29164" y="168099"/>
                    <a:pt x="26690" y="167748"/>
                    <a:pt x="24923" y="167748"/>
                  </a:cubicBezTo>
                  <a:cubicBezTo>
                    <a:pt x="23156" y="167748"/>
                    <a:pt x="22449" y="168099"/>
                    <a:pt x="21389" y="169151"/>
                  </a:cubicBezTo>
                  <a:cubicBezTo>
                    <a:pt x="19975" y="170554"/>
                    <a:pt x="186" y="250520"/>
                    <a:pt x="186" y="251572"/>
                  </a:cubicBezTo>
                  <a:cubicBezTo>
                    <a:pt x="186" y="253677"/>
                    <a:pt x="1953" y="255079"/>
                    <a:pt x="4073" y="255079"/>
                  </a:cubicBezTo>
                  <a:cubicBezTo>
                    <a:pt x="5840" y="255079"/>
                    <a:pt x="6193" y="254729"/>
                    <a:pt x="10434" y="249818"/>
                  </a:cubicBezTo>
                  <a:lnTo>
                    <a:pt x="27750" y="229827"/>
                  </a:lnTo>
                  <a:cubicBezTo>
                    <a:pt x="42946" y="250169"/>
                    <a:pt x="66976" y="255079"/>
                    <a:pt x="87472" y="255079"/>
                  </a:cubicBezTo>
                  <a:cubicBezTo>
                    <a:pt x="135533" y="255079"/>
                    <a:pt x="177232" y="208433"/>
                    <a:pt x="177232" y="164942"/>
                  </a:cubicBezTo>
                  <a:cubicBezTo>
                    <a:pt x="177232" y="140742"/>
                    <a:pt x="165217" y="128817"/>
                    <a:pt x="159916" y="123907"/>
                  </a:cubicBezTo>
                  <a:cubicBezTo>
                    <a:pt x="151788" y="115840"/>
                    <a:pt x="146488" y="114437"/>
                    <a:pt x="115036" y="106370"/>
                  </a:cubicBezTo>
                  <a:cubicBezTo>
                    <a:pt x="107262" y="104266"/>
                    <a:pt x="94540" y="100759"/>
                    <a:pt x="91359" y="100057"/>
                  </a:cubicBezTo>
                  <a:cubicBezTo>
                    <a:pt x="81818" y="96901"/>
                    <a:pt x="69803" y="86730"/>
                    <a:pt x="69803" y="68141"/>
                  </a:cubicBezTo>
                  <a:cubicBezTo>
                    <a:pt x="69803" y="39732"/>
                    <a:pt x="98074" y="9920"/>
                    <a:pt x="131645" y="9920"/>
                  </a:cubicBezTo>
                  <a:cubicBezTo>
                    <a:pt x="160976" y="9920"/>
                    <a:pt x="182533" y="25001"/>
                    <a:pt x="182533" y="64283"/>
                  </a:cubicBezTo>
                  <a:cubicBezTo>
                    <a:pt x="182533" y="75506"/>
                    <a:pt x="181119" y="81819"/>
                    <a:pt x="181119" y="83924"/>
                  </a:cubicBezTo>
                  <a:cubicBezTo>
                    <a:pt x="181119" y="84275"/>
                    <a:pt x="181119" y="87431"/>
                    <a:pt x="185360" y="87431"/>
                  </a:cubicBezTo>
                  <a:cubicBezTo>
                    <a:pt x="188894" y="87431"/>
                    <a:pt x="189247" y="86379"/>
                    <a:pt x="190661" y="80417"/>
                  </a:cubicBezTo>
                  <a:lnTo>
                    <a:pt x="209744" y="3607"/>
                  </a:lnTo>
                  <a:close/>
                </a:path>
              </a:pathLst>
            </a:custGeom>
            <a:solidFill>
              <a:srgbClr val="000000"/>
            </a:solidFill>
            <a:ln w="354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HK" sz="1350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AC20F22-0BAE-B8C0-1649-6EA1AC8DC9E1}"/>
                </a:ext>
              </a:extLst>
            </p:cNvPr>
            <p:cNvSpPr/>
            <p:nvPr>
              <p:custDataLst>
                <p:tags r:id="rId17"/>
              </p:custDataLst>
            </p:nvPr>
          </p:nvSpPr>
          <p:spPr>
            <a:xfrm>
              <a:off x="16507449" y="4375509"/>
              <a:ext cx="182064" cy="177503"/>
            </a:xfrm>
            <a:custGeom>
              <a:avLst/>
              <a:gdLst>
                <a:gd name="connsiteX0" fmla="*/ 182256 w 182064"/>
                <a:gd name="connsiteY0" fmla="*/ 89712 h 177503"/>
                <a:gd name="connsiteX1" fmla="*/ 91224 w 182064"/>
                <a:gd name="connsiteY1" fmla="*/ 101 h 177503"/>
                <a:gd name="connsiteX2" fmla="*/ 192 w 182064"/>
                <a:gd name="connsiteY2" fmla="*/ 89712 h 177503"/>
                <a:gd name="connsiteX3" fmla="*/ 91224 w 182064"/>
                <a:gd name="connsiteY3" fmla="*/ 177605 h 177503"/>
                <a:gd name="connsiteX4" fmla="*/ 182256 w 182064"/>
                <a:gd name="connsiteY4" fmla="*/ 89712 h 177503"/>
                <a:gd name="connsiteX5" fmla="*/ 91224 w 182064"/>
                <a:gd name="connsiteY5" fmla="*/ 170240 h 177503"/>
                <a:gd name="connsiteX6" fmla="*/ 24929 w 182064"/>
                <a:gd name="connsiteY6" fmla="*/ 89467 h 177503"/>
                <a:gd name="connsiteX7" fmla="*/ 91224 w 182064"/>
                <a:gd name="connsiteY7" fmla="*/ 6975 h 177503"/>
                <a:gd name="connsiteX8" fmla="*/ 157519 w 182064"/>
                <a:gd name="connsiteY8" fmla="*/ 89467 h 177503"/>
                <a:gd name="connsiteX9" fmla="*/ 91224 w 182064"/>
                <a:gd name="connsiteY9" fmla="*/ 170240 h 177503"/>
                <a:gd name="connsiteX10" fmla="*/ 141935 w 182064"/>
                <a:gd name="connsiteY10" fmla="*/ 70072 h 177503"/>
                <a:gd name="connsiteX11" fmla="*/ 133524 w 182064"/>
                <a:gd name="connsiteY11" fmla="*/ 70072 h 177503"/>
                <a:gd name="connsiteX12" fmla="*/ 133524 w 182064"/>
                <a:gd name="connsiteY12" fmla="*/ 78419 h 177503"/>
                <a:gd name="connsiteX13" fmla="*/ 48924 w 182064"/>
                <a:gd name="connsiteY13" fmla="*/ 78419 h 177503"/>
                <a:gd name="connsiteX14" fmla="*/ 48924 w 182064"/>
                <a:gd name="connsiteY14" fmla="*/ 70072 h 177503"/>
                <a:gd name="connsiteX15" fmla="*/ 40513 w 182064"/>
                <a:gd name="connsiteY15" fmla="*/ 70072 h 177503"/>
                <a:gd name="connsiteX16" fmla="*/ 40513 w 182064"/>
                <a:gd name="connsiteY16" fmla="*/ 106898 h 177503"/>
                <a:gd name="connsiteX17" fmla="*/ 48924 w 182064"/>
                <a:gd name="connsiteY17" fmla="*/ 106898 h 177503"/>
                <a:gd name="connsiteX18" fmla="*/ 48924 w 182064"/>
                <a:gd name="connsiteY18" fmla="*/ 98551 h 177503"/>
                <a:gd name="connsiteX19" fmla="*/ 133524 w 182064"/>
                <a:gd name="connsiteY19" fmla="*/ 98551 h 177503"/>
                <a:gd name="connsiteX20" fmla="*/ 133524 w 182064"/>
                <a:gd name="connsiteY20" fmla="*/ 106898 h 177503"/>
                <a:gd name="connsiteX21" fmla="*/ 141935 w 182064"/>
                <a:gd name="connsiteY21" fmla="*/ 106898 h 177503"/>
                <a:gd name="connsiteX22" fmla="*/ 141935 w 182064"/>
                <a:gd name="connsiteY22" fmla="*/ 70072 h 177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2064" h="177503">
                  <a:moveTo>
                    <a:pt x="182256" y="89712"/>
                  </a:moveTo>
                  <a:cubicBezTo>
                    <a:pt x="182256" y="40610"/>
                    <a:pt x="141688" y="101"/>
                    <a:pt x="91224" y="101"/>
                  </a:cubicBezTo>
                  <a:cubicBezTo>
                    <a:pt x="40513" y="101"/>
                    <a:pt x="192" y="40610"/>
                    <a:pt x="192" y="89712"/>
                  </a:cubicBezTo>
                  <a:cubicBezTo>
                    <a:pt x="192" y="137832"/>
                    <a:pt x="40513" y="177605"/>
                    <a:pt x="91224" y="177605"/>
                  </a:cubicBezTo>
                  <a:cubicBezTo>
                    <a:pt x="141935" y="177605"/>
                    <a:pt x="182256" y="137832"/>
                    <a:pt x="182256" y="89712"/>
                  </a:cubicBezTo>
                  <a:close/>
                  <a:moveTo>
                    <a:pt x="91224" y="170240"/>
                  </a:moveTo>
                  <a:cubicBezTo>
                    <a:pt x="61292" y="170240"/>
                    <a:pt x="24929" y="147162"/>
                    <a:pt x="24929" y="89467"/>
                  </a:cubicBezTo>
                  <a:cubicBezTo>
                    <a:pt x="24929" y="31772"/>
                    <a:pt x="60550" y="6975"/>
                    <a:pt x="91224" y="6975"/>
                  </a:cubicBezTo>
                  <a:cubicBezTo>
                    <a:pt x="121898" y="6975"/>
                    <a:pt x="157519" y="31772"/>
                    <a:pt x="157519" y="89467"/>
                  </a:cubicBezTo>
                  <a:cubicBezTo>
                    <a:pt x="157519" y="147407"/>
                    <a:pt x="120909" y="170240"/>
                    <a:pt x="91224" y="170240"/>
                  </a:cubicBezTo>
                  <a:close/>
                  <a:moveTo>
                    <a:pt x="141935" y="70072"/>
                  </a:moveTo>
                  <a:lnTo>
                    <a:pt x="133524" y="70072"/>
                  </a:lnTo>
                  <a:lnTo>
                    <a:pt x="133524" y="78419"/>
                  </a:lnTo>
                  <a:lnTo>
                    <a:pt x="48924" y="78419"/>
                  </a:lnTo>
                  <a:lnTo>
                    <a:pt x="48924" y="70072"/>
                  </a:lnTo>
                  <a:lnTo>
                    <a:pt x="40513" y="70072"/>
                  </a:lnTo>
                  <a:lnTo>
                    <a:pt x="40513" y="106898"/>
                  </a:lnTo>
                  <a:lnTo>
                    <a:pt x="48924" y="106898"/>
                  </a:lnTo>
                  <a:lnTo>
                    <a:pt x="48924" y="98551"/>
                  </a:lnTo>
                  <a:lnTo>
                    <a:pt x="133524" y="98551"/>
                  </a:lnTo>
                  <a:lnTo>
                    <a:pt x="133524" y="106898"/>
                  </a:lnTo>
                  <a:lnTo>
                    <a:pt x="141935" y="106898"/>
                  </a:lnTo>
                  <a:lnTo>
                    <a:pt x="141935" y="70072"/>
                  </a:lnTo>
                  <a:close/>
                </a:path>
              </a:pathLst>
            </a:custGeom>
            <a:solidFill>
              <a:srgbClr val="000000"/>
            </a:solidFill>
            <a:ln w="354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HK" sz="1350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3B7404C8-9CA4-F4E8-51F4-4300FB045A0E}"/>
                </a:ext>
              </a:extLst>
            </p:cNvPr>
            <p:cNvSpPr/>
            <p:nvPr>
              <p:custDataLst>
                <p:tags r:id="rId18"/>
              </p:custDataLst>
            </p:nvPr>
          </p:nvSpPr>
          <p:spPr>
            <a:xfrm>
              <a:off x="16842693" y="4366777"/>
              <a:ext cx="235001" cy="82070"/>
            </a:xfrm>
            <a:custGeom>
              <a:avLst/>
              <a:gdLst>
                <a:gd name="connsiteX0" fmla="*/ 223188 w 235001"/>
                <a:gd name="connsiteY0" fmla="*/ 14129 h 82070"/>
                <a:gd name="connsiteX1" fmla="*/ 235203 w 235001"/>
                <a:gd name="connsiteY1" fmla="*/ 7114 h 82070"/>
                <a:gd name="connsiteX2" fmla="*/ 223541 w 235001"/>
                <a:gd name="connsiteY2" fmla="*/ 100 h 82070"/>
                <a:gd name="connsiteX3" fmla="*/ 11863 w 235001"/>
                <a:gd name="connsiteY3" fmla="*/ 100 h 82070"/>
                <a:gd name="connsiteX4" fmla="*/ 201 w 235001"/>
                <a:gd name="connsiteY4" fmla="*/ 7114 h 82070"/>
                <a:gd name="connsiteX5" fmla="*/ 12217 w 235001"/>
                <a:gd name="connsiteY5" fmla="*/ 14129 h 82070"/>
                <a:gd name="connsiteX6" fmla="*/ 223188 w 235001"/>
                <a:gd name="connsiteY6" fmla="*/ 14129 h 82070"/>
                <a:gd name="connsiteX7" fmla="*/ 223541 w 235001"/>
                <a:gd name="connsiteY7" fmla="*/ 82170 h 82070"/>
                <a:gd name="connsiteX8" fmla="*/ 235203 w 235001"/>
                <a:gd name="connsiteY8" fmla="*/ 75156 h 82070"/>
                <a:gd name="connsiteX9" fmla="*/ 223188 w 235001"/>
                <a:gd name="connsiteY9" fmla="*/ 68141 h 82070"/>
                <a:gd name="connsiteX10" fmla="*/ 12217 w 235001"/>
                <a:gd name="connsiteY10" fmla="*/ 68141 h 82070"/>
                <a:gd name="connsiteX11" fmla="*/ 201 w 235001"/>
                <a:gd name="connsiteY11" fmla="*/ 75156 h 82070"/>
                <a:gd name="connsiteX12" fmla="*/ 11863 w 235001"/>
                <a:gd name="connsiteY12" fmla="*/ 82170 h 82070"/>
                <a:gd name="connsiteX13" fmla="*/ 223541 w 235001"/>
                <a:gd name="connsiteY13" fmla="*/ 82170 h 82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5001" h="82070">
                  <a:moveTo>
                    <a:pt x="223188" y="14129"/>
                  </a:moveTo>
                  <a:cubicBezTo>
                    <a:pt x="228489" y="14129"/>
                    <a:pt x="235203" y="14129"/>
                    <a:pt x="235203" y="7114"/>
                  </a:cubicBezTo>
                  <a:cubicBezTo>
                    <a:pt x="235203" y="100"/>
                    <a:pt x="228489" y="100"/>
                    <a:pt x="223541" y="100"/>
                  </a:cubicBezTo>
                  <a:lnTo>
                    <a:pt x="11863" y="100"/>
                  </a:lnTo>
                  <a:cubicBezTo>
                    <a:pt x="6916" y="100"/>
                    <a:pt x="201" y="100"/>
                    <a:pt x="201" y="7114"/>
                  </a:cubicBezTo>
                  <a:cubicBezTo>
                    <a:pt x="201" y="14129"/>
                    <a:pt x="6916" y="14129"/>
                    <a:pt x="12217" y="14129"/>
                  </a:cubicBezTo>
                  <a:lnTo>
                    <a:pt x="223188" y="14129"/>
                  </a:lnTo>
                  <a:close/>
                  <a:moveTo>
                    <a:pt x="223541" y="82170"/>
                  </a:moveTo>
                  <a:cubicBezTo>
                    <a:pt x="228489" y="82170"/>
                    <a:pt x="235203" y="82170"/>
                    <a:pt x="235203" y="75156"/>
                  </a:cubicBezTo>
                  <a:cubicBezTo>
                    <a:pt x="235203" y="68141"/>
                    <a:pt x="228489" y="68141"/>
                    <a:pt x="223188" y="68141"/>
                  </a:cubicBezTo>
                  <a:lnTo>
                    <a:pt x="12217" y="68141"/>
                  </a:lnTo>
                  <a:cubicBezTo>
                    <a:pt x="6916" y="68141"/>
                    <a:pt x="201" y="68141"/>
                    <a:pt x="201" y="75156"/>
                  </a:cubicBezTo>
                  <a:cubicBezTo>
                    <a:pt x="201" y="82170"/>
                    <a:pt x="6916" y="82170"/>
                    <a:pt x="11863" y="82170"/>
                  </a:cubicBezTo>
                  <a:lnTo>
                    <a:pt x="223541" y="82170"/>
                  </a:lnTo>
                  <a:close/>
                </a:path>
              </a:pathLst>
            </a:custGeom>
            <a:solidFill>
              <a:srgbClr val="000000"/>
            </a:solidFill>
            <a:ln w="354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HK" sz="1350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34F60368-41C0-80F6-5D9F-20F7411117B9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>
            <a:xfrm>
              <a:off x="17207582" y="4338368"/>
              <a:ext cx="115557" cy="160984"/>
            </a:xfrm>
            <a:custGeom>
              <a:avLst/>
              <a:gdLst>
                <a:gd name="connsiteX0" fmla="*/ 62054 w 115557"/>
                <a:gd name="connsiteY0" fmla="*/ 89185 h 160984"/>
                <a:gd name="connsiteX1" fmla="*/ 98807 w 115557"/>
                <a:gd name="connsiteY1" fmla="*/ 121452 h 160984"/>
                <a:gd name="connsiteX2" fmla="*/ 58874 w 115557"/>
                <a:gd name="connsiteY2" fmla="*/ 153368 h 160984"/>
                <a:gd name="connsiteX3" fmla="*/ 9753 w 115557"/>
                <a:gd name="connsiteY3" fmla="*/ 103565 h 160984"/>
                <a:gd name="connsiteX4" fmla="*/ 4806 w 115557"/>
                <a:gd name="connsiteY4" fmla="*/ 97602 h 160984"/>
                <a:gd name="connsiteX5" fmla="*/ 212 w 115557"/>
                <a:gd name="connsiteY5" fmla="*/ 106370 h 160984"/>
                <a:gd name="connsiteX6" fmla="*/ 212 w 115557"/>
                <a:gd name="connsiteY6" fmla="*/ 152667 h 160984"/>
                <a:gd name="connsiteX7" fmla="*/ 4099 w 115557"/>
                <a:gd name="connsiteY7" fmla="*/ 161084 h 160984"/>
                <a:gd name="connsiteX8" fmla="*/ 12934 w 115557"/>
                <a:gd name="connsiteY8" fmla="*/ 154070 h 160984"/>
                <a:gd name="connsiteX9" fmla="*/ 20002 w 115557"/>
                <a:gd name="connsiteY9" fmla="*/ 146003 h 160984"/>
                <a:gd name="connsiteX10" fmla="*/ 58874 w 115557"/>
                <a:gd name="connsiteY10" fmla="*/ 161084 h 160984"/>
                <a:gd name="connsiteX11" fmla="*/ 115769 w 115557"/>
                <a:gd name="connsiteY11" fmla="*/ 112333 h 160984"/>
                <a:gd name="connsiteX12" fmla="*/ 100927 w 115557"/>
                <a:gd name="connsiteY12" fmla="*/ 79014 h 160984"/>
                <a:gd name="connsiteX13" fmla="*/ 60641 w 115557"/>
                <a:gd name="connsiteY13" fmla="*/ 62179 h 160984"/>
                <a:gd name="connsiteX14" fmla="*/ 17174 w 115557"/>
                <a:gd name="connsiteY14" fmla="*/ 33419 h 160984"/>
                <a:gd name="connsiteX15" fmla="*/ 56754 w 115557"/>
                <a:gd name="connsiteY15" fmla="*/ 6763 h 160984"/>
                <a:gd name="connsiteX16" fmla="*/ 98100 w 115557"/>
                <a:gd name="connsiteY16" fmla="*/ 49202 h 160984"/>
                <a:gd name="connsiteX17" fmla="*/ 102340 w 115557"/>
                <a:gd name="connsiteY17" fmla="*/ 52358 h 160984"/>
                <a:gd name="connsiteX18" fmla="*/ 106934 w 115557"/>
                <a:gd name="connsiteY18" fmla="*/ 43941 h 160984"/>
                <a:gd name="connsiteX19" fmla="*/ 106934 w 115557"/>
                <a:gd name="connsiteY19" fmla="*/ 8517 h 160984"/>
                <a:gd name="connsiteX20" fmla="*/ 103047 w 115557"/>
                <a:gd name="connsiteY20" fmla="*/ 100 h 160984"/>
                <a:gd name="connsiteX21" fmla="*/ 95979 w 115557"/>
                <a:gd name="connsiteY21" fmla="*/ 4308 h 160984"/>
                <a:gd name="connsiteX22" fmla="*/ 89972 w 115557"/>
                <a:gd name="connsiteY22" fmla="*/ 9920 h 160984"/>
                <a:gd name="connsiteX23" fmla="*/ 56754 w 115557"/>
                <a:gd name="connsiteY23" fmla="*/ 100 h 160984"/>
                <a:gd name="connsiteX24" fmla="*/ 212 w 115557"/>
                <a:gd name="connsiteY24" fmla="*/ 43239 h 160984"/>
                <a:gd name="connsiteX25" fmla="*/ 15407 w 115557"/>
                <a:gd name="connsiteY25" fmla="*/ 73051 h 160984"/>
                <a:gd name="connsiteX26" fmla="*/ 62054 w 115557"/>
                <a:gd name="connsiteY26" fmla="*/ 89185 h 160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15557" h="160984">
                  <a:moveTo>
                    <a:pt x="62054" y="89185"/>
                  </a:moveTo>
                  <a:cubicBezTo>
                    <a:pt x="69829" y="90588"/>
                    <a:pt x="98807" y="96199"/>
                    <a:pt x="98807" y="121452"/>
                  </a:cubicBezTo>
                  <a:cubicBezTo>
                    <a:pt x="98807" y="139339"/>
                    <a:pt x="86438" y="153368"/>
                    <a:pt x="58874" y="153368"/>
                  </a:cubicBezTo>
                  <a:cubicBezTo>
                    <a:pt x="29190" y="153368"/>
                    <a:pt x="16468" y="133377"/>
                    <a:pt x="9753" y="103565"/>
                  </a:cubicBezTo>
                  <a:cubicBezTo>
                    <a:pt x="8693" y="99005"/>
                    <a:pt x="8340" y="97602"/>
                    <a:pt x="4806" y="97602"/>
                  </a:cubicBezTo>
                  <a:cubicBezTo>
                    <a:pt x="212" y="97602"/>
                    <a:pt x="212" y="100057"/>
                    <a:pt x="212" y="106370"/>
                  </a:cubicBezTo>
                  <a:lnTo>
                    <a:pt x="212" y="152667"/>
                  </a:lnTo>
                  <a:cubicBezTo>
                    <a:pt x="212" y="158629"/>
                    <a:pt x="212" y="161084"/>
                    <a:pt x="4099" y="161084"/>
                  </a:cubicBezTo>
                  <a:cubicBezTo>
                    <a:pt x="5866" y="161084"/>
                    <a:pt x="6219" y="160733"/>
                    <a:pt x="12934" y="154070"/>
                  </a:cubicBezTo>
                  <a:cubicBezTo>
                    <a:pt x="13641" y="153368"/>
                    <a:pt x="13641" y="152667"/>
                    <a:pt x="20002" y="146003"/>
                  </a:cubicBezTo>
                  <a:cubicBezTo>
                    <a:pt x="35550" y="160733"/>
                    <a:pt x="51453" y="161084"/>
                    <a:pt x="58874" y="161084"/>
                  </a:cubicBezTo>
                  <a:cubicBezTo>
                    <a:pt x="99513" y="161084"/>
                    <a:pt x="115769" y="137585"/>
                    <a:pt x="115769" y="112333"/>
                  </a:cubicBezTo>
                  <a:cubicBezTo>
                    <a:pt x="115769" y="93744"/>
                    <a:pt x="105167" y="83222"/>
                    <a:pt x="100927" y="79014"/>
                  </a:cubicBezTo>
                  <a:cubicBezTo>
                    <a:pt x="89265" y="67790"/>
                    <a:pt x="75483" y="64984"/>
                    <a:pt x="60641" y="62179"/>
                  </a:cubicBezTo>
                  <a:cubicBezTo>
                    <a:pt x="40851" y="58321"/>
                    <a:pt x="17174" y="53761"/>
                    <a:pt x="17174" y="33419"/>
                  </a:cubicBezTo>
                  <a:cubicBezTo>
                    <a:pt x="17174" y="21143"/>
                    <a:pt x="26362" y="6763"/>
                    <a:pt x="56754" y="6763"/>
                  </a:cubicBezTo>
                  <a:cubicBezTo>
                    <a:pt x="95626" y="6763"/>
                    <a:pt x="97393" y="38329"/>
                    <a:pt x="98100" y="49202"/>
                  </a:cubicBezTo>
                  <a:cubicBezTo>
                    <a:pt x="98453" y="52358"/>
                    <a:pt x="101634" y="52358"/>
                    <a:pt x="102340" y="52358"/>
                  </a:cubicBezTo>
                  <a:cubicBezTo>
                    <a:pt x="106934" y="52358"/>
                    <a:pt x="106934" y="50605"/>
                    <a:pt x="106934" y="43941"/>
                  </a:cubicBezTo>
                  <a:lnTo>
                    <a:pt x="106934" y="8517"/>
                  </a:lnTo>
                  <a:cubicBezTo>
                    <a:pt x="106934" y="2555"/>
                    <a:pt x="106934" y="100"/>
                    <a:pt x="103047" y="100"/>
                  </a:cubicBezTo>
                  <a:cubicBezTo>
                    <a:pt x="101280" y="100"/>
                    <a:pt x="100573" y="100"/>
                    <a:pt x="95979" y="4308"/>
                  </a:cubicBezTo>
                  <a:cubicBezTo>
                    <a:pt x="94919" y="5711"/>
                    <a:pt x="91385" y="8868"/>
                    <a:pt x="89972" y="9920"/>
                  </a:cubicBezTo>
                  <a:cubicBezTo>
                    <a:pt x="76543" y="100"/>
                    <a:pt x="62054" y="100"/>
                    <a:pt x="56754" y="100"/>
                  </a:cubicBezTo>
                  <a:cubicBezTo>
                    <a:pt x="13641" y="100"/>
                    <a:pt x="212" y="23598"/>
                    <a:pt x="212" y="43239"/>
                  </a:cubicBezTo>
                  <a:cubicBezTo>
                    <a:pt x="212" y="55515"/>
                    <a:pt x="5866" y="65335"/>
                    <a:pt x="15407" y="73051"/>
                  </a:cubicBezTo>
                  <a:cubicBezTo>
                    <a:pt x="26716" y="82170"/>
                    <a:pt x="36611" y="84275"/>
                    <a:pt x="62054" y="89185"/>
                  </a:cubicBezTo>
                  <a:close/>
                </a:path>
              </a:pathLst>
            </a:custGeom>
            <a:solidFill>
              <a:srgbClr val="000000"/>
            </a:solidFill>
            <a:ln w="354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HK" sz="1350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E42B0AD9-63FB-BE6A-174D-8FCEFD5CC5ED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17346973" y="4260857"/>
              <a:ext cx="75624" cy="234637"/>
            </a:xfrm>
            <a:custGeom>
              <a:avLst/>
              <a:gdLst>
                <a:gd name="connsiteX0" fmla="*/ 51103 w 75624"/>
                <a:gd name="connsiteY0" fmla="*/ 79715 h 234637"/>
                <a:gd name="connsiteX1" fmla="*/ 1629 w 75624"/>
                <a:gd name="connsiteY1" fmla="*/ 83573 h 234637"/>
                <a:gd name="connsiteX2" fmla="*/ 1629 w 75624"/>
                <a:gd name="connsiteY2" fmla="*/ 94446 h 234637"/>
                <a:gd name="connsiteX3" fmla="*/ 27780 w 75624"/>
                <a:gd name="connsiteY3" fmla="*/ 113736 h 234637"/>
                <a:gd name="connsiteX4" fmla="*/ 27780 w 75624"/>
                <a:gd name="connsiteY4" fmla="*/ 208082 h 234637"/>
                <a:gd name="connsiteX5" fmla="*/ 216 w 75624"/>
                <a:gd name="connsiteY5" fmla="*/ 223865 h 234637"/>
                <a:gd name="connsiteX6" fmla="*/ 216 w 75624"/>
                <a:gd name="connsiteY6" fmla="*/ 234737 h 234637"/>
                <a:gd name="connsiteX7" fmla="*/ 39088 w 75624"/>
                <a:gd name="connsiteY7" fmla="*/ 233685 h 234637"/>
                <a:gd name="connsiteX8" fmla="*/ 75840 w 75624"/>
                <a:gd name="connsiteY8" fmla="*/ 234737 h 234637"/>
                <a:gd name="connsiteX9" fmla="*/ 75840 w 75624"/>
                <a:gd name="connsiteY9" fmla="*/ 223865 h 234637"/>
                <a:gd name="connsiteX10" fmla="*/ 51103 w 75624"/>
                <a:gd name="connsiteY10" fmla="*/ 208433 h 234637"/>
                <a:gd name="connsiteX11" fmla="*/ 51103 w 75624"/>
                <a:gd name="connsiteY11" fmla="*/ 79715 h 234637"/>
                <a:gd name="connsiteX12" fmla="*/ 52517 w 75624"/>
                <a:gd name="connsiteY12" fmla="*/ 18688 h 234637"/>
                <a:gd name="connsiteX13" fmla="*/ 33787 w 75624"/>
                <a:gd name="connsiteY13" fmla="*/ 100 h 234637"/>
                <a:gd name="connsiteX14" fmla="*/ 15058 w 75624"/>
                <a:gd name="connsiteY14" fmla="*/ 18688 h 234637"/>
                <a:gd name="connsiteX15" fmla="*/ 33787 w 75624"/>
                <a:gd name="connsiteY15" fmla="*/ 37277 h 234637"/>
                <a:gd name="connsiteX16" fmla="*/ 52517 w 75624"/>
                <a:gd name="connsiteY16" fmla="*/ 18688 h 234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5624" h="234637">
                  <a:moveTo>
                    <a:pt x="51103" y="79715"/>
                  </a:moveTo>
                  <a:lnTo>
                    <a:pt x="1629" y="83573"/>
                  </a:lnTo>
                  <a:lnTo>
                    <a:pt x="1629" y="94446"/>
                  </a:lnTo>
                  <a:cubicBezTo>
                    <a:pt x="24599" y="94446"/>
                    <a:pt x="27780" y="96550"/>
                    <a:pt x="27780" y="113736"/>
                  </a:cubicBezTo>
                  <a:lnTo>
                    <a:pt x="27780" y="208082"/>
                  </a:lnTo>
                  <a:cubicBezTo>
                    <a:pt x="27780" y="223865"/>
                    <a:pt x="23893" y="223865"/>
                    <a:pt x="216" y="223865"/>
                  </a:cubicBezTo>
                  <a:lnTo>
                    <a:pt x="216" y="234737"/>
                  </a:lnTo>
                  <a:cubicBezTo>
                    <a:pt x="11524" y="234386"/>
                    <a:pt x="30607" y="233685"/>
                    <a:pt x="39088" y="233685"/>
                  </a:cubicBezTo>
                  <a:cubicBezTo>
                    <a:pt x="51457" y="233685"/>
                    <a:pt x="63825" y="234386"/>
                    <a:pt x="75840" y="234737"/>
                  </a:cubicBezTo>
                  <a:lnTo>
                    <a:pt x="75840" y="223865"/>
                  </a:lnTo>
                  <a:cubicBezTo>
                    <a:pt x="52517" y="223865"/>
                    <a:pt x="51103" y="222111"/>
                    <a:pt x="51103" y="208433"/>
                  </a:cubicBezTo>
                  <a:lnTo>
                    <a:pt x="51103" y="79715"/>
                  </a:lnTo>
                  <a:close/>
                  <a:moveTo>
                    <a:pt x="52517" y="18688"/>
                  </a:moveTo>
                  <a:cubicBezTo>
                    <a:pt x="52517" y="7465"/>
                    <a:pt x="43682" y="100"/>
                    <a:pt x="33787" y="100"/>
                  </a:cubicBezTo>
                  <a:cubicBezTo>
                    <a:pt x="22833" y="100"/>
                    <a:pt x="15058" y="9569"/>
                    <a:pt x="15058" y="18688"/>
                  </a:cubicBezTo>
                  <a:cubicBezTo>
                    <a:pt x="15058" y="28158"/>
                    <a:pt x="22833" y="37277"/>
                    <a:pt x="33787" y="37277"/>
                  </a:cubicBezTo>
                  <a:cubicBezTo>
                    <a:pt x="43682" y="37277"/>
                    <a:pt x="52517" y="29912"/>
                    <a:pt x="52517" y="18688"/>
                  </a:cubicBezTo>
                  <a:close/>
                </a:path>
              </a:pathLst>
            </a:custGeom>
            <a:solidFill>
              <a:srgbClr val="000000"/>
            </a:solidFill>
            <a:ln w="354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HK" sz="1350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258777DD-201F-A53D-2CD1-8AE42A733AD9}"/>
                </a:ext>
              </a:extLst>
            </p:cNvPr>
            <p:cNvSpPr/>
            <p:nvPr>
              <p:custDataLst>
                <p:tags r:id="rId21"/>
              </p:custDataLst>
            </p:nvPr>
          </p:nvSpPr>
          <p:spPr>
            <a:xfrm>
              <a:off x="17444783" y="4340472"/>
              <a:ext cx="177753" cy="155022"/>
            </a:xfrm>
            <a:custGeom>
              <a:avLst/>
              <a:gdLst>
                <a:gd name="connsiteX0" fmla="*/ 27783 w 177753"/>
                <a:gd name="connsiteY0" fmla="*/ 34471 h 155022"/>
                <a:gd name="connsiteX1" fmla="*/ 27783 w 177753"/>
                <a:gd name="connsiteY1" fmla="*/ 128466 h 155022"/>
                <a:gd name="connsiteX2" fmla="*/ 219 w 177753"/>
                <a:gd name="connsiteY2" fmla="*/ 144249 h 155022"/>
                <a:gd name="connsiteX3" fmla="*/ 219 w 177753"/>
                <a:gd name="connsiteY3" fmla="*/ 155122 h 155022"/>
                <a:gd name="connsiteX4" fmla="*/ 40151 w 177753"/>
                <a:gd name="connsiteY4" fmla="*/ 154070 h 155022"/>
                <a:gd name="connsiteX5" fmla="*/ 79730 w 177753"/>
                <a:gd name="connsiteY5" fmla="*/ 155122 h 155022"/>
                <a:gd name="connsiteX6" fmla="*/ 79730 w 177753"/>
                <a:gd name="connsiteY6" fmla="*/ 144249 h 155022"/>
                <a:gd name="connsiteX7" fmla="*/ 52166 w 177753"/>
                <a:gd name="connsiteY7" fmla="*/ 128466 h 155022"/>
                <a:gd name="connsiteX8" fmla="*/ 52166 w 177753"/>
                <a:gd name="connsiteY8" fmla="*/ 63932 h 155022"/>
                <a:gd name="connsiteX9" fmla="*/ 99873 w 177753"/>
                <a:gd name="connsiteY9" fmla="*/ 7816 h 155022"/>
                <a:gd name="connsiteX10" fmla="*/ 126024 w 177753"/>
                <a:gd name="connsiteY10" fmla="*/ 46747 h 155022"/>
                <a:gd name="connsiteX11" fmla="*/ 126024 w 177753"/>
                <a:gd name="connsiteY11" fmla="*/ 128466 h 155022"/>
                <a:gd name="connsiteX12" fmla="*/ 98460 w 177753"/>
                <a:gd name="connsiteY12" fmla="*/ 144249 h 155022"/>
                <a:gd name="connsiteX13" fmla="*/ 98460 w 177753"/>
                <a:gd name="connsiteY13" fmla="*/ 155122 h 155022"/>
                <a:gd name="connsiteX14" fmla="*/ 138392 w 177753"/>
                <a:gd name="connsiteY14" fmla="*/ 154070 h 155022"/>
                <a:gd name="connsiteX15" fmla="*/ 177972 w 177753"/>
                <a:gd name="connsiteY15" fmla="*/ 155122 h 155022"/>
                <a:gd name="connsiteX16" fmla="*/ 177972 w 177753"/>
                <a:gd name="connsiteY16" fmla="*/ 144249 h 155022"/>
                <a:gd name="connsiteX17" fmla="*/ 150408 w 177753"/>
                <a:gd name="connsiteY17" fmla="*/ 133727 h 155022"/>
                <a:gd name="connsiteX18" fmla="*/ 150408 w 177753"/>
                <a:gd name="connsiteY18" fmla="*/ 66738 h 155022"/>
                <a:gd name="connsiteX19" fmla="*/ 139453 w 177753"/>
                <a:gd name="connsiteY19" fmla="*/ 13077 h 155022"/>
                <a:gd name="connsiteX20" fmla="*/ 102347 w 177753"/>
                <a:gd name="connsiteY20" fmla="*/ 100 h 155022"/>
                <a:gd name="connsiteX21" fmla="*/ 50046 w 177753"/>
                <a:gd name="connsiteY21" fmla="*/ 36926 h 155022"/>
                <a:gd name="connsiteX22" fmla="*/ 50046 w 177753"/>
                <a:gd name="connsiteY22" fmla="*/ 100 h 155022"/>
                <a:gd name="connsiteX23" fmla="*/ 219 w 177753"/>
                <a:gd name="connsiteY23" fmla="*/ 3958 h 155022"/>
                <a:gd name="connsiteX24" fmla="*/ 219 w 177753"/>
                <a:gd name="connsiteY24" fmla="*/ 14830 h 155022"/>
                <a:gd name="connsiteX25" fmla="*/ 27783 w 177753"/>
                <a:gd name="connsiteY25" fmla="*/ 34471 h 155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77753" h="155022">
                  <a:moveTo>
                    <a:pt x="27783" y="34471"/>
                  </a:moveTo>
                  <a:lnTo>
                    <a:pt x="27783" y="128466"/>
                  </a:lnTo>
                  <a:cubicBezTo>
                    <a:pt x="27783" y="144249"/>
                    <a:pt x="23895" y="144249"/>
                    <a:pt x="219" y="144249"/>
                  </a:cubicBezTo>
                  <a:lnTo>
                    <a:pt x="219" y="155122"/>
                  </a:lnTo>
                  <a:cubicBezTo>
                    <a:pt x="12587" y="154771"/>
                    <a:pt x="30610" y="154070"/>
                    <a:pt x="40151" y="154070"/>
                  </a:cubicBezTo>
                  <a:cubicBezTo>
                    <a:pt x="49339" y="154070"/>
                    <a:pt x="67715" y="154771"/>
                    <a:pt x="79730" y="155122"/>
                  </a:cubicBezTo>
                  <a:lnTo>
                    <a:pt x="79730" y="144249"/>
                  </a:lnTo>
                  <a:cubicBezTo>
                    <a:pt x="56054" y="144249"/>
                    <a:pt x="52166" y="144249"/>
                    <a:pt x="52166" y="128466"/>
                  </a:cubicBezTo>
                  <a:lnTo>
                    <a:pt x="52166" y="63932"/>
                  </a:lnTo>
                  <a:cubicBezTo>
                    <a:pt x="52166" y="27456"/>
                    <a:pt x="77257" y="7816"/>
                    <a:pt x="99873" y="7816"/>
                  </a:cubicBezTo>
                  <a:cubicBezTo>
                    <a:pt x="122137" y="7816"/>
                    <a:pt x="126024" y="26755"/>
                    <a:pt x="126024" y="46747"/>
                  </a:cubicBezTo>
                  <a:lnTo>
                    <a:pt x="126024" y="128466"/>
                  </a:lnTo>
                  <a:cubicBezTo>
                    <a:pt x="126024" y="144249"/>
                    <a:pt x="122137" y="144249"/>
                    <a:pt x="98460" y="144249"/>
                  </a:cubicBezTo>
                  <a:lnTo>
                    <a:pt x="98460" y="155122"/>
                  </a:lnTo>
                  <a:cubicBezTo>
                    <a:pt x="110828" y="154771"/>
                    <a:pt x="128851" y="154070"/>
                    <a:pt x="138392" y="154070"/>
                  </a:cubicBezTo>
                  <a:cubicBezTo>
                    <a:pt x="147580" y="154070"/>
                    <a:pt x="165957" y="154771"/>
                    <a:pt x="177972" y="155122"/>
                  </a:cubicBezTo>
                  <a:lnTo>
                    <a:pt x="177972" y="144249"/>
                  </a:lnTo>
                  <a:cubicBezTo>
                    <a:pt x="159596" y="144249"/>
                    <a:pt x="150761" y="144249"/>
                    <a:pt x="150408" y="133727"/>
                  </a:cubicBezTo>
                  <a:lnTo>
                    <a:pt x="150408" y="66738"/>
                  </a:lnTo>
                  <a:cubicBezTo>
                    <a:pt x="150408" y="36575"/>
                    <a:pt x="150408" y="25703"/>
                    <a:pt x="139453" y="13077"/>
                  </a:cubicBezTo>
                  <a:cubicBezTo>
                    <a:pt x="134505" y="7114"/>
                    <a:pt x="122843" y="100"/>
                    <a:pt x="102347" y="100"/>
                  </a:cubicBezTo>
                  <a:cubicBezTo>
                    <a:pt x="76550" y="100"/>
                    <a:pt x="59941" y="15181"/>
                    <a:pt x="50046" y="36926"/>
                  </a:cubicBezTo>
                  <a:lnTo>
                    <a:pt x="50046" y="100"/>
                  </a:lnTo>
                  <a:lnTo>
                    <a:pt x="219" y="3958"/>
                  </a:lnTo>
                  <a:lnTo>
                    <a:pt x="219" y="14830"/>
                  </a:lnTo>
                  <a:cubicBezTo>
                    <a:pt x="24956" y="14830"/>
                    <a:pt x="27783" y="17285"/>
                    <a:pt x="27783" y="34471"/>
                  </a:cubicBezTo>
                  <a:close/>
                </a:path>
              </a:pathLst>
            </a:custGeom>
            <a:solidFill>
              <a:srgbClr val="000000"/>
            </a:solidFill>
            <a:ln w="354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HK" sz="1350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D5378EB0-3EAC-F944-A05C-C4C264FB003E}"/>
                </a:ext>
              </a:extLst>
            </p:cNvPr>
            <p:cNvSpPr/>
            <p:nvPr>
              <p:custDataLst>
                <p:tags r:id="rId22"/>
              </p:custDataLst>
            </p:nvPr>
          </p:nvSpPr>
          <p:spPr>
            <a:xfrm>
              <a:off x="17708486" y="4248230"/>
              <a:ext cx="235001" cy="254979"/>
            </a:xfrm>
            <a:custGeom>
              <a:avLst/>
              <a:gdLst>
                <a:gd name="connsiteX0" fmla="*/ 235227 w 235001"/>
                <a:gd name="connsiteY0" fmla="*/ 128466 h 254979"/>
                <a:gd name="connsiteX1" fmla="*/ 117550 w 235001"/>
                <a:gd name="connsiteY1" fmla="*/ 100 h 254979"/>
                <a:gd name="connsiteX2" fmla="*/ 226 w 235001"/>
                <a:gd name="connsiteY2" fmla="*/ 128466 h 254979"/>
                <a:gd name="connsiteX3" fmla="*/ 117550 w 235001"/>
                <a:gd name="connsiteY3" fmla="*/ 255079 h 254979"/>
                <a:gd name="connsiteX4" fmla="*/ 235227 w 235001"/>
                <a:gd name="connsiteY4" fmla="*/ 128466 h 254979"/>
                <a:gd name="connsiteX5" fmla="*/ 117903 w 235001"/>
                <a:gd name="connsiteY5" fmla="*/ 247013 h 254979"/>
                <a:gd name="connsiteX6" fmla="*/ 34504 w 235001"/>
                <a:gd name="connsiteY6" fmla="*/ 128466 h 254979"/>
                <a:gd name="connsiteX7" fmla="*/ 117550 w 235001"/>
                <a:gd name="connsiteY7" fmla="*/ 7816 h 254979"/>
                <a:gd name="connsiteX8" fmla="*/ 200949 w 235001"/>
                <a:gd name="connsiteY8" fmla="*/ 128466 h 254979"/>
                <a:gd name="connsiteX9" fmla="*/ 117903 w 235001"/>
                <a:gd name="connsiteY9" fmla="*/ 247013 h 254979"/>
                <a:gd name="connsiteX10" fmla="*/ 180806 w 235001"/>
                <a:gd name="connsiteY10" fmla="*/ 102162 h 254979"/>
                <a:gd name="connsiteX11" fmla="*/ 171971 w 235001"/>
                <a:gd name="connsiteY11" fmla="*/ 102162 h 254979"/>
                <a:gd name="connsiteX12" fmla="*/ 171971 w 235001"/>
                <a:gd name="connsiteY12" fmla="*/ 114086 h 254979"/>
                <a:gd name="connsiteX13" fmla="*/ 63482 w 235001"/>
                <a:gd name="connsiteY13" fmla="*/ 114086 h 254979"/>
                <a:gd name="connsiteX14" fmla="*/ 63482 w 235001"/>
                <a:gd name="connsiteY14" fmla="*/ 102162 h 254979"/>
                <a:gd name="connsiteX15" fmla="*/ 54647 w 235001"/>
                <a:gd name="connsiteY15" fmla="*/ 102162 h 254979"/>
                <a:gd name="connsiteX16" fmla="*/ 54647 w 235001"/>
                <a:gd name="connsiteY16" fmla="*/ 152667 h 254979"/>
                <a:gd name="connsiteX17" fmla="*/ 63482 w 235001"/>
                <a:gd name="connsiteY17" fmla="*/ 152667 h 254979"/>
                <a:gd name="connsiteX18" fmla="*/ 63482 w 235001"/>
                <a:gd name="connsiteY18" fmla="*/ 140742 h 254979"/>
                <a:gd name="connsiteX19" fmla="*/ 171971 w 235001"/>
                <a:gd name="connsiteY19" fmla="*/ 140742 h 254979"/>
                <a:gd name="connsiteX20" fmla="*/ 171971 w 235001"/>
                <a:gd name="connsiteY20" fmla="*/ 152667 h 254979"/>
                <a:gd name="connsiteX21" fmla="*/ 180806 w 235001"/>
                <a:gd name="connsiteY21" fmla="*/ 152667 h 254979"/>
                <a:gd name="connsiteX22" fmla="*/ 180806 w 235001"/>
                <a:gd name="connsiteY22" fmla="*/ 102162 h 254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35001" h="254979">
                  <a:moveTo>
                    <a:pt x="235227" y="128466"/>
                  </a:moveTo>
                  <a:cubicBezTo>
                    <a:pt x="235227" y="56918"/>
                    <a:pt x="181866" y="100"/>
                    <a:pt x="117550" y="100"/>
                  </a:cubicBezTo>
                  <a:cubicBezTo>
                    <a:pt x="54294" y="100"/>
                    <a:pt x="226" y="56216"/>
                    <a:pt x="226" y="128466"/>
                  </a:cubicBezTo>
                  <a:cubicBezTo>
                    <a:pt x="226" y="200366"/>
                    <a:pt x="54647" y="255079"/>
                    <a:pt x="117550" y="255079"/>
                  </a:cubicBezTo>
                  <a:cubicBezTo>
                    <a:pt x="181866" y="255079"/>
                    <a:pt x="235227" y="199314"/>
                    <a:pt x="235227" y="128466"/>
                  </a:cubicBezTo>
                  <a:close/>
                  <a:moveTo>
                    <a:pt x="117903" y="247013"/>
                  </a:moveTo>
                  <a:cubicBezTo>
                    <a:pt x="82918" y="247013"/>
                    <a:pt x="34504" y="216850"/>
                    <a:pt x="34504" y="128466"/>
                  </a:cubicBezTo>
                  <a:cubicBezTo>
                    <a:pt x="34504" y="38329"/>
                    <a:pt x="83625" y="7816"/>
                    <a:pt x="117550" y="7816"/>
                  </a:cubicBezTo>
                  <a:cubicBezTo>
                    <a:pt x="153242" y="7816"/>
                    <a:pt x="200949" y="39732"/>
                    <a:pt x="200949" y="128466"/>
                  </a:cubicBezTo>
                  <a:cubicBezTo>
                    <a:pt x="200949" y="217902"/>
                    <a:pt x="151122" y="247013"/>
                    <a:pt x="117903" y="247013"/>
                  </a:cubicBezTo>
                  <a:close/>
                  <a:moveTo>
                    <a:pt x="180806" y="102162"/>
                  </a:moveTo>
                  <a:lnTo>
                    <a:pt x="171971" y="102162"/>
                  </a:lnTo>
                  <a:lnTo>
                    <a:pt x="171971" y="114086"/>
                  </a:lnTo>
                  <a:lnTo>
                    <a:pt x="63482" y="114086"/>
                  </a:lnTo>
                  <a:lnTo>
                    <a:pt x="63482" y="102162"/>
                  </a:lnTo>
                  <a:lnTo>
                    <a:pt x="54647" y="102162"/>
                  </a:lnTo>
                  <a:lnTo>
                    <a:pt x="54647" y="152667"/>
                  </a:lnTo>
                  <a:lnTo>
                    <a:pt x="63482" y="152667"/>
                  </a:lnTo>
                  <a:lnTo>
                    <a:pt x="63482" y="140742"/>
                  </a:lnTo>
                  <a:lnTo>
                    <a:pt x="171971" y="140742"/>
                  </a:lnTo>
                  <a:lnTo>
                    <a:pt x="171971" y="152667"/>
                  </a:lnTo>
                  <a:lnTo>
                    <a:pt x="180806" y="152667"/>
                  </a:lnTo>
                  <a:lnTo>
                    <a:pt x="180806" y="102162"/>
                  </a:lnTo>
                  <a:close/>
                </a:path>
              </a:pathLst>
            </a:custGeom>
            <a:solidFill>
              <a:srgbClr val="000000"/>
            </a:solidFill>
            <a:ln w="354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HK" sz="1350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2CFC8B04-4E37-2BAD-B3D6-C90282A36F4F}"/>
                </a:ext>
              </a:extLst>
            </p:cNvPr>
            <p:cNvSpPr/>
            <p:nvPr>
              <p:custDataLst>
                <p:tags r:id="rId23"/>
              </p:custDataLst>
            </p:nvPr>
          </p:nvSpPr>
          <p:spPr>
            <a:xfrm>
              <a:off x="18099724" y="4248230"/>
              <a:ext cx="209557" cy="254979"/>
            </a:xfrm>
            <a:custGeom>
              <a:avLst/>
              <a:gdLst>
                <a:gd name="connsiteX0" fmla="*/ 209795 w 209557"/>
                <a:gd name="connsiteY0" fmla="*/ 3607 h 254979"/>
                <a:gd name="connsiteX1" fmla="*/ 205907 w 209557"/>
                <a:gd name="connsiteY1" fmla="*/ 100 h 254979"/>
                <a:gd name="connsiteX2" fmla="*/ 199546 w 209557"/>
                <a:gd name="connsiteY2" fmla="*/ 5361 h 254979"/>
                <a:gd name="connsiteX3" fmla="*/ 182584 w 209557"/>
                <a:gd name="connsiteY3" fmla="*/ 25352 h 254979"/>
                <a:gd name="connsiteX4" fmla="*/ 132050 w 209557"/>
                <a:gd name="connsiteY4" fmla="*/ 100 h 254979"/>
                <a:gd name="connsiteX5" fmla="*/ 44763 w 209557"/>
                <a:gd name="connsiteY5" fmla="*/ 82872 h 254979"/>
                <a:gd name="connsiteX6" fmla="*/ 81516 w 209557"/>
                <a:gd name="connsiteY6" fmla="*/ 132675 h 254979"/>
                <a:gd name="connsiteX7" fmla="*/ 119328 w 209557"/>
                <a:gd name="connsiteY7" fmla="*/ 142496 h 254979"/>
                <a:gd name="connsiteX8" fmla="*/ 151839 w 209557"/>
                <a:gd name="connsiteY8" fmla="*/ 179673 h 254979"/>
                <a:gd name="connsiteX9" fmla="*/ 88230 w 209557"/>
                <a:gd name="connsiteY9" fmla="*/ 244207 h 254979"/>
                <a:gd name="connsiteX10" fmla="*/ 26387 w 209557"/>
                <a:gd name="connsiteY10" fmla="*/ 193000 h 254979"/>
                <a:gd name="connsiteX11" fmla="*/ 28508 w 209557"/>
                <a:gd name="connsiteY11" fmla="*/ 174061 h 254979"/>
                <a:gd name="connsiteX12" fmla="*/ 29215 w 209557"/>
                <a:gd name="connsiteY12" fmla="*/ 171606 h 254979"/>
                <a:gd name="connsiteX13" fmla="*/ 24974 w 209557"/>
                <a:gd name="connsiteY13" fmla="*/ 167748 h 254979"/>
                <a:gd name="connsiteX14" fmla="*/ 21440 w 209557"/>
                <a:gd name="connsiteY14" fmla="*/ 169151 h 254979"/>
                <a:gd name="connsiteX15" fmla="*/ 237 w 209557"/>
                <a:gd name="connsiteY15" fmla="*/ 251572 h 254979"/>
                <a:gd name="connsiteX16" fmla="*/ 4124 w 209557"/>
                <a:gd name="connsiteY16" fmla="*/ 255079 h 254979"/>
                <a:gd name="connsiteX17" fmla="*/ 10485 w 209557"/>
                <a:gd name="connsiteY17" fmla="*/ 249818 h 254979"/>
                <a:gd name="connsiteX18" fmla="*/ 27801 w 209557"/>
                <a:gd name="connsiteY18" fmla="*/ 229827 h 254979"/>
                <a:gd name="connsiteX19" fmla="*/ 87523 w 209557"/>
                <a:gd name="connsiteY19" fmla="*/ 255079 h 254979"/>
                <a:gd name="connsiteX20" fmla="*/ 177283 w 209557"/>
                <a:gd name="connsiteY20" fmla="*/ 164942 h 254979"/>
                <a:gd name="connsiteX21" fmla="*/ 159967 w 209557"/>
                <a:gd name="connsiteY21" fmla="*/ 123907 h 254979"/>
                <a:gd name="connsiteX22" fmla="*/ 115087 w 209557"/>
                <a:gd name="connsiteY22" fmla="*/ 106370 h 254979"/>
                <a:gd name="connsiteX23" fmla="*/ 91410 w 209557"/>
                <a:gd name="connsiteY23" fmla="*/ 100057 h 254979"/>
                <a:gd name="connsiteX24" fmla="*/ 69854 w 209557"/>
                <a:gd name="connsiteY24" fmla="*/ 68141 h 254979"/>
                <a:gd name="connsiteX25" fmla="*/ 131696 w 209557"/>
                <a:gd name="connsiteY25" fmla="*/ 9920 h 254979"/>
                <a:gd name="connsiteX26" fmla="*/ 182584 w 209557"/>
                <a:gd name="connsiteY26" fmla="*/ 64283 h 254979"/>
                <a:gd name="connsiteX27" fmla="*/ 181170 w 209557"/>
                <a:gd name="connsiteY27" fmla="*/ 83924 h 254979"/>
                <a:gd name="connsiteX28" fmla="*/ 185411 w 209557"/>
                <a:gd name="connsiteY28" fmla="*/ 87431 h 254979"/>
                <a:gd name="connsiteX29" fmla="*/ 190712 w 209557"/>
                <a:gd name="connsiteY29" fmla="*/ 80417 h 254979"/>
                <a:gd name="connsiteX30" fmla="*/ 209795 w 209557"/>
                <a:gd name="connsiteY30" fmla="*/ 3607 h 254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7" h="254979">
                  <a:moveTo>
                    <a:pt x="209795" y="3607"/>
                  </a:moveTo>
                  <a:cubicBezTo>
                    <a:pt x="209795" y="2555"/>
                    <a:pt x="209088" y="100"/>
                    <a:pt x="205907" y="100"/>
                  </a:cubicBezTo>
                  <a:cubicBezTo>
                    <a:pt x="204140" y="100"/>
                    <a:pt x="203787" y="450"/>
                    <a:pt x="199546" y="5361"/>
                  </a:cubicBezTo>
                  <a:lnTo>
                    <a:pt x="182584" y="25352"/>
                  </a:lnTo>
                  <a:cubicBezTo>
                    <a:pt x="173396" y="8868"/>
                    <a:pt x="155020" y="100"/>
                    <a:pt x="132050" y="100"/>
                  </a:cubicBezTo>
                  <a:cubicBezTo>
                    <a:pt x="87170" y="100"/>
                    <a:pt x="44763" y="40433"/>
                    <a:pt x="44763" y="82872"/>
                  </a:cubicBezTo>
                  <a:cubicBezTo>
                    <a:pt x="44763" y="111281"/>
                    <a:pt x="63493" y="127414"/>
                    <a:pt x="81516" y="132675"/>
                  </a:cubicBezTo>
                  <a:lnTo>
                    <a:pt x="119328" y="142496"/>
                  </a:lnTo>
                  <a:cubicBezTo>
                    <a:pt x="132403" y="145652"/>
                    <a:pt x="151839" y="150913"/>
                    <a:pt x="151839" y="179673"/>
                  </a:cubicBezTo>
                  <a:cubicBezTo>
                    <a:pt x="151839" y="211238"/>
                    <a:pt x="122862" y="244207"/>
                    <a:pt x="88230" y="244207"/>
                  </a:cubicBezTo>
                  <a:cubicBezTo>
                    <a:pt x="65613" y="244207"/>
                    <a:pt x="26387" y="236491"/>
                    <a:pt x="26387" y="193000"/>
                  </a:cubicBezTo>
                  <a:cubicBezTo>
                    <a:pt x="26387" y="184583"/>
                    <a:pt x="28154" y="176165"/>
                    <a:pt x="28508" y="174061"/>
                  </a:cubicBezTo>
                  <a:cubicBezTo>
                    <a:pt x="28861" y="172658"/>
                    <a:pt x="29215" y="172307"/>
                    <a:pt x="29215" y="171606"/>
                  </a:cubicBezTo>
                  <a:cubicBezTo>
                    <a:pt x="29215" y="168099"/>
                    <a:pt x="26741" y="167748"/>
                    <a:pt x="24974" y="167748"/>
                  </a:cubicBezTo>
                  <a:cubicBezTo>
                    <a:pt x="23207" y="167748"/>
                    <a:pt x="22500" y="168099"/>
                    <a:pt x="21440" y="169151"/>
                  </a:cubicBezTo>
                  <a:cubicBezTo>
                    <a:pt x="20026" y="170554"/>
                    <a:pt x="237" y="250520"/>
                    <a:pt x="237" y="251572"/>
                  </a:cubicBezTo>
                  <a:cubicBezTo>
                    <a:pt x="237" y="253677"/>
                    <a:pt x="2004" y="255079"/>
                    <a:pt x="4124" y="255079"/>
                  </a:cubicBezTo>
                  <a:cubicBezTo>
                    <a:pt x="5891" y="255079"/>
                    <a:pt x="6244" y="254729"/>
                    <a:pt x="10485" y="249818"/>
                  </a:cubicBezTo>
                  <a:lnTo>
                    <a:pt x="27801" y="229827"/>
                  </a:lnTo>
                  <a:cubicBezTo>
                    <a:pt x="42997" y="250169"/>
                    <a:pt x="67027" y="255079"/>
                    <a:pt x="87523" y="255079"/>
                  </a:cubicBezTo>
                  <a:cubicBezTo>
                    <a:pt x="135584" y="255079"/>
                    <a:pt x="177283" y="208433"/>
                    <a:pt x="177283" y="164942"/>
                  </a:cubicBezTo>
                  <a:cubicBezTo>
                    <a:pt x="177283" y="140742"/>
                    <a:pt x="165268" y="128817"/>
                    <a:pt x="159967" y="123907"/>
                  </a:cubicBezTo>
                  <a:cubicBezTo>
                    <a:pt x="151839" y="115840"/>
                    <a:pt x="146539" y="114437"/>
                    <a:pt x="115087" y="106370"/>
                  </a:cubicBezTo>
                  <a:cubicBezTo>
                    <a:pt x="107313" y="104266"/>
                    <a:pt x="94591" y="100759"/>
                    <a:pt x="91410" y="100057"/>
                  </a:cubicBezTo>
                  <a:cubicBezTo>
                    <a:pt x="81869" y="96901"/>
                    <a:pt x="69854" y="86730"/>
                    <a:pt x="69854" y="68141"/>
                  </a:cubicBezTo>
                  <a:cubicBezTo>
                    <a:pt x="69854" y="39732"/>
                    <a:pt x="98125" y="9920"/>
                    <a:pt x="131696" y="9920"/>
                  </a:cubicBezTo>
                  <a:cubicBezTo>
                    <a:pt x="161027" y="9920"/>
                    <a:pt x="182584" y="25001"/>
                    <a:pt x="182584" y="64283"/>
                  </a:cubicBezTo>
                  <a:cubicBezTo>
                    <a:pt x="182584" y="75506"/>
                    <a:pt x="181170" y="81819"/>
                    <a:pt x="181170" y="83924"/>
                  </a:cubicBezTo>
                  <a:cubicBezTo>
                    <a:pt x="181170" y="84275"/>
                    <a:pt x="181170" y="87431"/>
                    <a:pt x="185411" y="87431"/>
                  </a:cubicBezTo>
                  <a:cubicBezTo>
                    <a:pt x="188945" y="87431"/>
                    <a:pt x="189298" y="86379"/>
                    <a:pt x="190712" y="80417"/>
                  </a:cubicBezTo>
                  <a:lnTo>
                    <a:pt x="209795" y="3607"/>
                  </a:lnTo>
                  <a:close/>
                </a:path>
              </a:pathLst>
            </a:custGeom>
            <a:solidFill>
              <a:srgbClr val="000000"/>
            </a:solidFill>
            <a:ln w="354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HK" sz="1350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9B469430-24AB-8700-6568-72B3D570C134}"/>
                </a:ext>
              </a:extLst>
            </p:cNvPr>
            <p:cNvSpPr/>
            <p:nvPr>
              <p:custDataLst>
                <p:tags r:id="rId24"/>
              </p:custDataLst>
            </p:nvPr>
          </p:nvSpPr>
          <p:spPr>
            <a:xfrm>
              <a:off x="18315358" y="4377719"/>
              <a:ext cx="142732" cy="220468"/>
            </a:xfrm>
            <a:custGeom>
              <a:avLst/>
              <a:gdLst>
                <a:gd name="connsiteX0" fmla="*/ 104633 w 142732"/>
                <a:gd name="connsiteY0" fmla="*/ 3293 h 220468"/>
                <a:gd name="connsiteX1" fmla="*/ 100428 w 142732"/>
                <a:gd name="connsiteY1" fmla="*/ 101 h 220468"/>
                <a:gd name="connsiteX2" fmla="*/ 95480 w 142732"/>
                <a:gd name="connsiteY2" fmla="*/ 5502 h 220468"/>
                <a:gd name="connsiteX3" fmla="*/ 81380 w 142732"/>
                <a:gd name="connsiteY3" fmla="*/ 61724 h 220468"/>
                <a:gd name="connsiteX4" fmla="*/ 243 w 142732"/>
                <a:gd name="connsiteY4" fmla="*/ 127766 h 220468"/>
                <a:gd name="connsiteX5" fmla="*/ 53180 w 142732"/>
                <a:gd name="connsiteY5" fmla="*/ 173186 h 220468"/>
                <a:gd name="connsiteX6" fmla="*/ 47491 w 142732"/>
                <a:gd name="connsiteY6" fmla="*/ 196264 h 220468"/>
                <a:gd name="connsiteX7" fmla="*/ 42296 w 142732"/>
                <a:gd name="connsiteY7" fmla="*/ 217623 h 220468"/>
                <a:gd name="connsiteX8" fmla="*/ 46254 w 142732"/>
                <a:gd name="connsiteY8" fmla="*/ 220569 h 220468"/>
                <a:gd name="connsiteX9" fmla="*/ 51449 w 142732"/>
                <a:gd name="connsiteY9" fmla="*/ 214677 h 220468"/>
                <a:gd name="connsiteX10" fmla="*/ 61838 w 142732"/>
                <a:gd name="connsiteY10" fmla="*/ 173431 h 220468"/>
                <a:gd name="connsiteX11" fmla="*/ 142976 w 142732"/>
                <a:gd name="connsiteY11" fmla="*/ 107389 h 220468"/>
                <a:gd name="connsiteX12" fmla="*/ 90038 w 142732"/>
                <a:gd name="connsiteY12" fmla="*/ 61970 h 220468"/>
                <a:gd name="connsiteX13" fmla="*/ 104633 w 142732"/>
                <a:gd name="connsiteY13" fmla="*/ 3293 h 220468"/>
                <a:gd name="connsiteX14" fmla="*/ 54912 w 142732"/>
                <a:gd name="connsiteY14" fmla="*/ 166312 h 220468"/>
                <a:gd name="connsiteX15" fmla="*/ 18301 w 142732"/>
                <a:gd name="connsiteY15" fmla="*/ 131940 h 220468"/>
                <a:gd name="connsiteX16" fmla="*/ 79401 w 142732"/>
                <a:gd name="connsiteY16" fmla="*/ 68844 h 220468"/>
                <a:gd name="connsiteX17" fmla="*/ 54912 w 142732"/>
                <a:gd name="connsiteY17" fmla="*/ 166312 h 220468"/>
                <a:gd name="connsiteX18" fmla="*/ 88059 w 142732"/>
                <a:gd name="connsiteY18" fmla="*/ 68844 h 220468"/>
                <a:gd name="connsiteX19" fmla="*/ 124917 w 142732"/>
                <a:gd name="connsiteY19" fmla="*/ 103215 h 220468"/>
                <a:gd name="connsiteX20" fmla="*/ 63570 w 142732"/>
                <a:gd name="connsiteY20" fmla="*/ 166312 h 220468"/>
                <a:gd name="connsiteX21" fmla="*/ 88059 w 142732"/>
                <a:gd name="connsiteY21" fmla="*/ 68844 h 220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42732" h="220468">
                  <a:moveTo>
                    <a:pt x="104633" y="3293"/>
                  </a:moveTo>
                  <a:cubicBezTo>
                    <a:pt x="104633" y="101"/>
                    <a:pt x="101665" y="101"/>
                    <a:pt x="100428" y="101"/>
                  </a:cubicBezTo>
                  <a:cubicBezTo>
                    <a:pt x="96717" y="101"/>
                    <a:pt x="96470" y="1329"/>
                    <a:pt x="95480" y="5502"/>
                  </a:cubicBezTo>
                  <a:lnTo>
                    <a:pt x="81380" y="61724"/>
                  </a:lnTo>
                  <a:cubicBezTo>
                    <a:pt x="37596" y="63688"/>
                    <a:pt x="243" y="94868"/>
                    <a:pt x="243" y="127766"/>
                  </a:cubicBezTo>
                  <a:cubicBezTo>
                    <a:pt x="243" y="155509"/>
                    <a:pt x="25722" y="172204"/>
                    <a:pt x="53180" y="173186"/>
                  </a:cubicBezTo>
                  <a:cubicBezTo>
                    <a:pt x="51201" y="180797"/>
                    <a:pt x="49470" y="188653"/>
                    <a:pt x="47491" y="196264"/>
                  </a:cubicBezTo>
                  <a:cubicBezTo>
                    <a:pt x="44522" y="207803"/>
                    <a:pt x="42296" y="216887"/>
                    <a:pt x="42296" y="217623"/>
                  </a:cubicBezTo>
                  <a:cubicBezTo>
                    <a:pt x="42296" y="220569"/>
                    <a:pt x="45512" y="220569"/>
                    <a:pt x="46254" y="220569"/>
                  </a:cubicBezTo>
                  <a:cubicBezTo>
                    <a:pt x="49964" y="220569"/>
                    <a:pt x="50212" y="219833"/>
                    <a:pt x="51449" y="214677"/>
                  </a:cubicBezTo>
                  <a:lnTo>
                    <a:pt x="61838" y="173431"/>
                  </a:lnTo>
                  <a:cubicBezTo>
                    <a:pt x="104138" y="171713"/>
                    <a:pt x="142976" y="140778"/>
                    <a:pt x="142976" y="107389"/>
                  </a:cubicBezTo>
                  <a:cubicBezTo>
                    <a:pt x="142976" y="81611"/>
                    <a:pt x="120217" y="63197"/>
                    <a:pt x="90038" y="61970"/>
                  </a:cubicBezTo>
                  <a:lnTo>
                    <a:pt x="104633" y="3293"/>
                  </a:lnTo>
                  <a:close/>
                  <a:moveTo>
                    <a:pt x="54912" y="166312"/>
                  </a:moveTo>
                  <a:cubicBezTo>
                    <a:pt x="35864" y="165329"/>
                    <a:pt x="18301" y="155018"/>
                    <a:pt x="18301" y="131940"/>
                  </a:cubicBezTo>
                  <a:cubicBezTo>
                    <a:pt x="18301" y="107389"/>
                    <a:pt x="37101" y="72772"/>
                    <a:pt x="79401" y="68844"/>
                  </a:cubicBezTo>
                  <a:lnTo>
                    <a:pt x="54912" y="166312"/>
                  </a:lnTo>
                  <a:close/>
                  <a:moveTo>
                    <a:pt x="88059" y="68844"/>
                  </a:moveTo>
                  <a:cubicBezTo>
                    <a:pt x="107107" y="69580"/>
                    <a:pt x="124917" y="79892"/>
                    <a:pt x="124917" y="103215"/>
                  </a:cubicBezTo>
                  <a:cubicBezTo>
                    <a:pt x="124917" y="129976"/>
                    <a:pt x="103644" y="162874"/>
                    <a:pt x="63570" y="166312"/>
                  </a:cubicBezTo>
                  <a:lnTo>
                    <a:pt x="88059" y="68844"/>
                  </a:lnTo>
                  <a:close/>
                </a:path>
              </a:pathLst>
            </a:custGeom>
            <a:solidFill>
              <a:srgbClr val="000000"/>
            </a:solidFill>
            <a:ln w="354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HK" sz="1350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D5600654-D5C9-A4C3-1EF8-641E501CA875}"/>
                </a:ext>
              </a:extLst>
            </p:cNvPr>
            <p:cNvSpPr/>
            <p:nvPr>
              <p:custDataLst>
                <p:tags r:id="rId25"/>
              </p:custDataLst>
            </p:nvPr>
          </p:nvSpPr>
          <p:spPr>
            <a:xfrm>
              <a:off x="18603581" y="4366777"/>
              <a:ext cx="235001" cy="82070"/>
            </a:xfrm>
            <a:custGeom>
              <a:avLst/>
              <a:gdLst>
                <a:gd name="connsiteX0" fmla="*/ 223237 w 235001"/>
                <a:gd name="connsiteY0" fmla="*/ 14129 h 82070"/>
                <a:gd name="connsiteX1" fmla="*/ 235253 w 235001"/>
                <a:gd name="connsiteY1" fmla="*/ 7114 h 82070"/>
                <a:gd name="connsiteX2" fmla="*/ 223591 w 235001"/>
                <a:gd name="connsiteY2" fmla="*/ 100 h 82070"/>
                <a:gd name="connsiteX3" fmla="*/ 11913 w 235001"/>
                <a:gd name="connsiteY3" fmla="*/ 100 h 82070"/>
                <a:gd name="connsiteX4" fmla="*/ 251 w 235001"/>
                <a:gd name="connsiteY4" fmla="*/ 7114 h 82070"/>
                <a:gd name="connsiteX5" fmla="*/ 12266 w 235001"/>
                <a:gd name="connsiteY5" fmla="*/ 14129 h 82070"/>
                <a:gd name="connsiteX6" fmla="*/ 223237 w 235001"/>
                <a:gd name="connsiteY6" fmla="*/ 14129 h 82070"/>
                <a:gd name="connsiteX7" fmla="*/ 223591 w 235001"/>
                <a:gd name="connsiteY7" fmla="*/ 82170 h 82070"/>
                <a:gd name="connsiteX8" fmla="*/ 235253 w 235001"/>
                <a:gd name="connsiteY8" fmla="*/ 75156 h 82070"/>
                <a:gd name="connsiteX9" fmla="*/ 223237 w 235001"/>
                <a:gd name="connsiteY9" fmla="*/ 68141 h 82070"/>
                <a:gd name="connsiteX10" fmla="*/ 12266 w 235001"/>
                <a:gd name="connsiteY10" fmla="*/ 68141 h 82070"/>
                <a:gd name="connsiteX11" fmla="*/ 251 w 235001"/>
                <a:gd name="connsiteY11" fmla="*/ 75156 h 82070"/>
                <a:gd name="connsiteX12" fmla="*/ 11913 w 235001"/>
                <a:gd name="connsiteY12" fmla="*/ 82170 h 82070"/>
                <a:gd name="connsiteX13" fmla="*/ 223591 w 235001"/>
                <a:gd name="connsiteY13" fmla="*/ 82170 h 82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5001" h="82070">
                  <a:moveTo>
                    <a:pt x="223237" y="14129"/>
                  </a:moveTo>
                  <a:cubicBezTo>
                    <a:pt x="228538" y="14129"/>
                    <a:pt x="235253" y="14129"/>
                    <a:pt x="235253" y="7114"/>
                  </a:cubicBezTo>
                  <a:cubicBezTo>
                    <a:pt x="235253" y="100"/>
                    <a:pt x="228538" y="100"/>
                    <a:pt x="223591" y="100"/>
                  </a:cubicBezTo>
                  <a:lnTo>
                    <a:pt x="11913" y="100"/>
                  </a:lnTo>
                  <a:cubicBezTo>
                    <a:pt x="6965" y="100"/>
                    <a:pt x="251" y="100"/>
                    <a:pt x="251" y="7114"/>
                  </a:cubicBezTo>
                  <a:cubicBezTo>
                    <a:pt x="251" y="14129"/>
                    <a:pt x="6965" y="14129"/>
                    <a:pt x="12266" y="14129"/>
                  </a:cubicBezTo>
                  <a:lnTo>
                    <a:pt x="223237" y="14129"/>
                  </a:lnTo>
                  <a:close/>
                  <a:moveTo>
                    <a:pt x="223591" y="82170"/>
                  </a:moveTo>
                  <a:cubicBezTo>
                    <a:pt x="228538" y="82170"/>
                    <a:pt x="235253" y="82170"/>
                    <a:pt x="235253" y="75156"/>
                  </a:cubicBezTo>
                  <a:cubicBezTo>
                    <a:pt x="235253" y="68141"/>
                    <a:pt x="228538" y="68141"/>
                    <a:pt x="223237" y="68141"/>
                  </a:cubicBezTo>
                  <a:lnTo>
                    <a:pt x="12266" y="68141"/>
                  </a:lnTo>
                  <a:cubicBezTo>
                    <a:pt x="6965" y="68141"/>
                    <a:pt x="251" y="68141"/>
                    <a:pt x="251" y="75156"/>
                  </a:cubicBezTo>
                  <a:cubicBezTo>
                    <a:pt x="251" y="82170"/>
                    <a:pt x="6965" y="82170"/>
                    <a:pt x="11913" y="82170"/>
                  </a:cubicBezTo>
                  <a:lnTo>
                    <a:pt x="223591" y="82170"/>
                  </a:lnTo>
                  <a:close/>
                </a:path>
              </a:pathLst>
            </a:custGeom>
            <a:solidFill>
              <a:srgbClr val="000000"/>
            </a:solidFill>
            <a:ln w="354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HK" sz="1350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8152E6BD-D0F1-2B47-4C28-88100761340E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>
              <a:off x="18968470" y="4338368"/>
              <a:ext cx="115557" cy="160984"/>
            </a:xfrm>
            <a:custGeom>
              <a:avLst/>
              <a:gdLst>
                <a:gd name="connsiteX0" fmla="*/ 62104 w 115557"/>
                <a:gd name="connsiteY0" fmla="*/ 89185 h 160984"/>
                <a:gd name="connsiteX1" fmla="*/ 98856 w 115557"/>
                <a:gd name="connsiteY1" fmla="*/ 121452 h 160984"/>
                <a:gd name="connsiteX2" fmla="*/ 58924 w 115557"/>
                <a:gd name="connsiteY2" fmla="*/ 153368 h 160984"/>
                <a:gd name="connsiteX3" fmla="*/ 9803 w 115557"/>
                <a:gd name="connsiteY3" fmla="*/ 103565 h 160984"/>
                <a:gd name="connsiteX4" fmla="*/ 4856 w 115557"/>
                <a:gd name="connsiteY4" fmla="*/ 97602 h 160984"/>
                <a:gd name="connsiteX5" fmla="*/ 262 w 115557"/>
                <a:gd name="connsiteY5" fmla="*/ 106370 h 160984"/>
                <a:gd name="connsiteX6" fmla="*/ 262 w 115557"/>
                <a:gd name="connsiteY6" fmla="*/ 152667 h 160984"/>
                <a:gd name="connsiteX7" fmla="*/ 4149 w 115557"/>
                <a:gd name="connsiteY7" fmla="*/ 161084 h 160984"/>
                <a:gd name="connsiteX8" fmla="*/ 12983 w 115557"/>
                <a:gd name="connsiteY8" fmla="*/ 154070 h 160984"/>
                <a:gd name="connsiteX9" fmla="*/ 20051 w 115557"/>
                <a:gd name="connsiteY9" fmla="*/ 146003 h 160984"/>
                <a:gd name="connsiteX10" fmla="*/ 58924 w 115557"/>
                <a:gd name="connsiteY10" fmla="*/ 161084 h 160984"/>
                <a:gd name="connsiteX11" fmla="*/ 115819 w 115557"/>
                <a:gd name="connsiteY11" fmla="*/ 112333 h 160984"/>
                <a:gd name="connsiteX12" fmla="*/ 100977 w 115557"/>
                <a:gd name="connsiteY12" fmla="*/ 79014 h 160984"/>
                <a:gd name="connsiteX13" fmla="*/ 60691 w 115557"/>
                <a:gd name="connsiteY13" fmla="*/ 62179 h 160984"/>
                <a:gd name="connsiteX14" fmla="*/ 17224 w 115557"/>
                <a:gd name="connsiteY14" fmla="*/ 33419 h 160984"/>
                <a:gd name="connsiteX15" fmla="*/ 56803 w 115557"/>
                <a:gd name="connsiteY15" fmla="*/ 6763 h 160984"/>
                <a:gd name="connsiteX16" fmla="*/ 98149 w 115557"/>
                <a:gd name="connsiteY16" fmla="*/ 49202 h 160984"/>
                <a:gd name="connsiteX17" fmla="*/ 102390 w 115557"/>
                <a:gd name="connsiteY17" fmla="*/ 52358 h 160984"/>
                <a:gd name="connsiteX18" fmla="*/ 106984 w 115557"/>
                <a:gd name="connsiteY18" fmla="*/ 43941 h 160984"/>
                <a:gd name="connsiteX19" fmla="*/ 106984 w 115557"/>
                <a:gd name="connsiteY19" fmla="*/ 8517 h 160984"/>
                <a:gd name="connsiteX20" fmla="*/ 103097 w 115557"/>
                <a:gd name="connsiteY20" fmla="*/ 100 h 160984"/>
                <a:gd name="connsiteX21" fmla="*/ 96029 w 115557"/>
                <a:gd name="connsiteY21" fmla="*/ 4308 h 160984"/>
                <a:gd name="connsiteX22" fmla="*/ 90022 w 115557"/>
                <a:gd name="connsiteY22" fmla="*/ 9920 h 160984"/>
                <a:gd name="connsiteX23" fmla="*/ 56803 w 115557"/>
                <a:gd name="connsiteY23" fmla="*/ 100 h 160984"/>
                <a:gd name="connsiteX24" fmla="*/ 262 w 115557"/>
                <a:gd name="connsiteY24" fmla="*/ 43239 h 160984"/>
                <a:gd name="connsiteX25" fmla="*/ 15457 w 115557"/>
                <a:gd name="connsiteY25" fmla="*/ 73051 h 160984"/>
                <a:gd name="connsiteX26" fmla="*/ 62104 w 115557"/>
                <a:gd name="connsiteY26" fmla="*/ 89185 h 160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15557" h="160984">
                  <a:moveTo>
                    <a:pt x="62104" y="89185"/>
                  </a:moveTo>
                  <a:cubicBezTo>
                    <a:pt x="69879" y="90588"/>
                    <a:pt x="98856" y="96199"/>
                    <a:pt x="98856" y="121452"/>
                  </a:cubicBezTo>
                  <a:cubicBezTo>
                    <a:pt x="98856" y="139339"/>
                    <a:pt x="86488" y="153368"/>
                    <a:pt x="58924" y="153368"/>
                  </a:cubicBezTo>
                  <a:cubicBezTo>
                    <a:pt x="29239" y="153368"/>
                    <a:pt x="16517" y="133377"/>
                    <a:pt x="9803" y="103565"/>
                  </a:cubicBezTo>
                  <a:cubicBezTo>
                    <a:pt x="8743" y="99005"/>
                    <a:pt x="8389" y="97602"/>
                    <a:pt x="4856" y="97602"/>
                  </a:cubicBezTo>
                  <a:cubicBezTo>
                    <a:pt x="262" y="97602"/>
                    <a:pt x="262" y="100057"/>
                    <a:pt x="262" y="106370"/>
                  </a:cubicBezTo>
                  <a:lnTo>
                    <a:pt x="262" y="152667"/>
                  </a:lnTo>
                  <a:cubicBezTo>
                    <a:pt x="262" y="158629"/>
                    <a:pt x="262" y="161084"/>
                    <a:pt x="4149" y="161084"/>
                  </a:cubicBezTo>
                  <a:cubicBezTo>
                    <a:pt x="5916" y="161084"/>
                    <a:pt x="6269" y="160733"/>
                    <a:pt x="12983" y="154070"/>
                  </a:cubicBezTo>
                  <a:cubicBezTo>
                    <a:pt x="13690" y="153368"/>
                    <a:pt x="13690" y="152667"/>
                    <a:pt x="20051" y="146003"/>
                  </a:cubicBezTo>
                  <a:cubicBezTo>
                    <a:pt x="35600" y="160733"/>
                    <a:pt x="51502" y="161084"/>
                    <a:pt x="58924" y="161084"/>
                  </a:cubicBezTo>
                  <a:cubicBezTo>
                    <a:pt x="99563" y="161084"/>
                    <a:pt x="115819" y="137585"/>
                    <a:pt x="115819" y="112333"/>
                  </a:cubicBezTo>
                  <a:cubicBezTo>
                    <a:pt x="115819" y="93744"/>
                    <a:pt x="105217" y="83222"/>
                    <a:pt x="100977" y="79014"/>
                  </a:cubicBezTo>
                  <a:cubicBezTo>
                    <a:pt x="89315" y="67790"/>
                    <a:pt x="75533" y="64984"/>
                    <a:pt x="60691" y="62179"/>
                  </a:cubicBezTo>
                  <a:cubicBezTo>
                    <a:pt x="40901" y="58321"/>
                    <a:pt x="17224" y="53761"/>
                    <a:pt x="17224" y="33419"/>
                  </a:cubicBezTo>
                  <a:cubicBezTo>
                    <a:pt x="17224" y="21143"/>
                    <a:pt x="26412" y="6763"/>
                    <a:pt x="56803" y="6763"/>
                  </a:cubicBezTo>
                  <a:cubicBezTo>
                    <a:pt x="95676" y="6763"/>
                    <a:pt x="97443" y="38329"/>
                    <a:pt x="98149" y="49202"/>
                  </a:cubicBezTo>
                  <a:cubicBezTo>
                    <a:pt x="98503" y="52358"/>
                    <a:pt x="101683" y="52358"/>
                    <a:pt x="102390" y="52358"/>
                  </a:cubicBezTo>
                  <a:cubicBezTo>
                    <a:pt x="106984" y="52358"/>
                    <a:pt x="106984" y="50605"/>
                    <a:pt x="106984" y="43941"/>
                  </a:cubicBezTo>
                  <a:lnTo>
                    <a:pt x="106984" y="8517"/>
                  </a:lnTo>
                  <a:cubicBezTo>
                    <a:pt x="106984" y="2555"/>
                    <a:pt x="106984" y="100"/>
                    <a:pt x="103097" y="100"/>
                  </a:cubicBezTo>
                  <a:cubicBezTo>
                    <a:pt x="101330" y="100"/>
                    <a:pt x="100623" y="100"/>
                    <a:pt x="96029" y="4308"/>
                  </a:cubicBezTo>
                  <a:cubicBezTo>
                    <a:pt x="94969" y="5711"/>
                    <a:pt x="91435" y="8868"/>
                    <a:pt x="90022" y="9920"/>
                  </a:cubicBezTo>
                  <a:cubicBezTo>
                    <a:pt x="76593" y="100"/>
                    <a:pt x="62104" y="100"/>
                    <a:pt x="56803" y="100"/>
                  </a:cubicBezTo>
                  <a:cubicBezTo>
                    <a:pt x="13690" y="100"/>
                    <a:pt x="262" y="23598"/>
                    <a:pt x="262" y="43239"/>
                  </a:cubicBezTo>
                  <a:cubicBezTo>
                    <a:pt x="262" y="55515"/>
                    <a:pt x="5916" y="65335"/>
                    <a:pt x="15457" y="73051"/>
                  </a:cubicBezTo>
                  <a:cubicBezTo>
                    <a:pt x="26765" y="82170"/>
                    <a:pt x="36660" y="84275"/>
                    <a:pt x="62104" y="89185"/>
                  </a:cubicBezTo>
                  <a:close/>
                </a:path>
              </a:pathLst>
            </a:custGeom>
            <a:solidFill>
              <a:srgbClr val="000000"/>
            </a:solidFill>
            <a:ln w="354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HK" sz="1350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7B2E683E-813C-3C43-6D51-B10D6056C535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19107862" y="4260857"/>
              <a:ext cx="75624" cy="234637"/>
            </a:xfrm>
            <a:custGeom>
              <a:avLst/>
              <a:gdLst>
                <a:gd name="connsiteX0" fmla="*/ 51153 w 75624"/>
                <a:gd name="connsiteY0" fmla="*/ 79715 h 234637"/>
                <a:gd name="connsiteX1" fmla="*/ 1679 w 75624"/>
                <a:gd name="connsiteY1" fmla="*/ 83573 h 234637"/>
                <a:gd name="connsiteX2" fmla="*/ 1679 w 75624"/>
                <a:gd name="connsiteY2" fmla="*/ 94446 h 234637"/>
                <a:gd name="connsiteX3" fmla="*/ 27830 w 75624"/>
                <a:gd name="connsiteY3" fmla="*/ 113736 h 234637"/>
                <a:gd name="connsiteX4" fmla="*/ 27830 w 75624"/>
                <a:gd name="connsiteY4" fmla="*/ 208082 h 234637"/>
                <a:gd name="connsiteX5" fmla="*/ 265 w 75624"/>
                <a:gd name="connsiteY5" fmla="*/ 223865 h 234637"/>
                <a:gd name="connsiteX6" fmla="*/ 265 w 75624"/>
                <a:gd name="connsiteY6" fmla="*/ 234737 h 234637"/>
                <a:gd name="connsiteX7" fmla="*/ 39138 w 75624"/>
                <a:gd name="connsiteY7" fmla="*/ 233685 h 234637"/>
                <a:gd name="connsiteX8" fmla="*/ 75890 w 75624"/>
                <a:gd name="connsiteY8" fmla="*/ 234737 h 234637"/>
                <a:gd name="connsiteX9" fmla="*/ 75890 w 75624"/>
                <a:gd name="connsiteY9" fmla="*/ 223865 h 234637"/>
                <a:gd name="connsiteX10" fmla="*/ 51153 w 75624"/>
                <a:gd name="connsiteY10" fmla="*/ 208433 h 234637"/>
                <a:gd name="connsiteX11" fmla="*/ 51153 w 75624"/>
                <a:gd name="connsiteY11" fmla="*/ 79715 h 234637"/>
                <a:gd name="connsiteX12" fmla="*/ 52567 w 75624"/>
                <a:gd name="connsiteY12" fmla="*/ 18688 h 234637"/>
                <a:gd name="connsiteX13" fmla="*/ 33837 w 75624"/>
                <a:gd name="connsiteY13" fmla="*/ 100 h 234637"/>
                <a:gd name="connsiteX14" fmla="*/ 15108 w 75624"/>
                <a:gd name="connsiteY14" fmla="*/ 18688 h 234637"/>
                <a:gd name="connsiteX15" fmla="*/ 33837 w 75624"/>
                <a:gd name="connsiteY15" fmla="*/ 37277 h 234637"/>
                <a:gd name="connsiteX16" fmla="*/ 52567 w 75624"/>
                <a:gd name="connsiteY16" fmla="*/ 18688 h 234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5624" h="234637">
                  <a:moveTo>
                    <a:pt x="51153" y="79715"/>
                  </a:moveTo>
                  <a:lnTo>
                    <a:pt x="1679" y="83573"/>
                  </a:lnTo>
                  <a:lnTo>
                    <a:pt x="1679" y="94446"/>
                  </a:lnTo>
                  <a:cubicBezTo>
                    <a:pt x="24649" y="94446"/>
                    <a:pt x="27830" y="96550"/>
                    <a:pt x="27830" y="113736"/>
                  </a:cubicBezTo>
                  <a:lnTo>
                    <a:pt x="27830" y="208082"/>
                  </a:lnTo>
                  <a:cubicBezTo>
                    <a:pt x="27830" y="223865"/>
                    <a:pt x="23942" y="223865"/>
                    <a:pt x="265" y="223865"/>
                  </a:cubicBezTo>
                  <a:lnTo>
                    <a:pt x="265" y="234737"/>
                  </a:lnTo>
                  <a:cubicBezTo>
                    <a:pt x="11574" y="234386"/>
                    <a:pt x="30657" y="233685"/>
                    <a:pt x="39138" y="233685"/>
                  </a:cubicBezTo>
                  <a:cubicBezTo>
                    <a:pt x="51506" y="233685"/>
                    <a:pt x="63875" y="234386"/>
                    <a:pt x="75890" y="234737"/>
                  </a:cubicBezTo>
                  <a:lnTo>
                    <a:pt x="75890" y="223865"/>
                  </a:lnTo>
                  <a:cubicBezTo>
                    <a:pt x="52567" y="223865"/>
                    <a:pt x="51153" y="222111"/>
                    <a:pt x="51153" y="208433"/>
                  </a:cubicBezTo>
                  <a:lnTo>
                    <a:pt x="51153" y="79715"/>
                  </a:lnTo>
                  <a:close/>
                  <a:moveTo>
                    <a:pt x="52567" y="18688"/>
                  </a:moveTo>
                  <a:cubicBezTo>
                    <a:pt x="52567" y="7465"/>
                    <a:pt x="43732" y="100"/>
                    <a:pt x="33837" y="100"/>
                  </a:cubicBezTo>
                  <a:cubicBezTo>
                    <a:pt x="22882" y="100"/>
                    <a:pt x="15108" y="9569"/>
                    <a:pt x="15108" y="18688"/>
                  </a:cubicBezTo>
                  <a:cubicBezTo>
                    <a:pt x="15108" y="28158"/>
                    <a:pt x="22882" y="37277"/>
                    <a:pt x="33837" y="37277"/>
                  </a:cubicBezTo>
                  <a:cubicBezTo>
                    <a:pt x="43732" y="37277"/>
                    <a:pt x="52567" y="29912"/>
                    <a:pt x="52567" y="18688"/>
                  </a:cubicBezTo>
                  <a:close/>
                </a:path>
              </a:pathLst>
            </a:custGeom>
            <a:solidFill>
              <a:srgbClr val="000000"/>
            </a:solidFill>
            <a:ln w="354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HK" sz="1350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E03FE9EA-16ED-8244-763C-521D5AA0533B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>
              <a:off x="19205671" y="4340472"/>
              <a:ext cx="177753" cy="155022"/>
            </a:xfrm>
            <a:custGeom>
              <a:avLst/>
              <a:gdLst>
                <a:gd name="connsiteX0" fmla="*/ 27832 w 177753"/>
                <a:gd name="connsiteY0" fmla="*/ 34471 h 155022"/>
                <a:gd name="connsiteX1" fmla="*/ 27832 w 177753"/>
                <a:gd name="connsiteY1" fmla="*/ 128466 h 155022"/>
                <a:gd name="connsiteX2" fmla="*/ 268 w 177753"/>
                <a:gd name="connsiteY2" fmla="*/ 144249 h 155022"/>
                <a:gd name="connsiteX3" fmla="*/ 268 w 177753"/>
                <a:gd name="connsiteY3" fmla="*/ 155122 h 155022"/>
                <a:gd name="connsiteX4" fmla="*/ 40201 w 177753"/>
                <a:gd name="connsiteY4" fmla="*/ 154070 h 155022"/>
                <a:gd name="connsiteX5" fmla="*/ 79780 w 177753"/>
                <a:gd name="connsiteY5" fmla="*/ 155122 h 155022"/>
                <a:gd name="connsiteX6" fmla="*/ 79780 w 177753"/>
                <a:gd name="connsiteY6" fmla="*/ 144249 h 155022"/>
                <a:gd name="connsiteX7" fmla="*/ 52216 w 177753"/>
                <a:gd name="connsiteY7" fmla="*/ 128466 h 155022"/>
                <a:gd name="connsiteX8" fmla="*/ 52216 w 177753"/>
                <a:gd name="connsiteY8" fmla="*/ 63932 h 155022"/>
                <a:gd name="connsiteX9" fmla="*/ 99923 w 177753"/>
                <a:gd name="connsiteY9" fmla="*/ 7816 h 155022"/>
                <a:gd name="connsiteX10" fmla="*/ 126074 w 177753"/>
                <a:gd name="connsiteY10" fmla="*/ 46747 h 155022"/>
                <a:gd name="connsiteX11" fmla="*/ 126074 w 177753"/>
                <a:gd name="connsiteY11" fmla="*/ 128466 h 155022"/>
                <a:gd name="connsiteX12" fmla="*/ 98509 w 177753"/>
                <a:gd name="connsiteY12" fmla="*/ 144249 h 155022"/>
                <a:gd name="connsiteX13" fmla="*/ 98509 w 177753"/>
                <a:gd name="connsiteY13" fmla="*/ 155122 h 155022"/>
                <a:gd name="connsiteX14" fmla="*/ 138442 w 177753"/>
                <a:gd name="connsiteY14" fmla="*/ 154070 h 155022"/>
                <a:gd name="connsiteX15" fmla="*/ 178021 w 177753"/>
                <a:gd name="connsiteY15" fmla="*/ 155122 h 155022"/>
                <a:gd name="connsiteX16" fmla="*/ 178021 w 177753"/>
                <a:gd name="connsiteY16" fmla="*/ 144249 h 155022"/>
                <a:gd name="connsiteX17" fmla="*/ 150457 w 177753"/>
                <a:gd name="connsiteY17" fmla="*/ 133727 h 155022"/>
                <a:gd name="connsiteX18" fmla="*/ 150457 w 177753"/>
                <a:gd name="connsiteY18" fmla="*/ 66738 h 155022"/>
                <a:gd name="connsiteX19" fmla="*/ 139502 w 177753"/>
                <a:gd name="connsiteY19" fmla="*/ 13077 h 155022"/>
                <a:gd name="connsiteX20" fmla="*/ 102397 w 177753"/>
                <a:gd name="connsiteY20" fmla="*/ 100 h 155022"/>
                <a:gd name="connsiteX21" fmla="*/ 50096 w 177753"/>
                <a:gd name="connsiteY21" fmla="*/ 36926 h 155022"/>
                <a:gd name="connsiteX22" fmla="*/ 50096 w 177753"/>
                <a:gd name="connsiteY22" fmla="*/ 100 h 155022"/>
                <a:gd name="connsiteX23" fmla="*/ 268 w 177753"/>
                <a:gd name="connsiteY23" fmla="*/ 3958 h 155022"/>
                <a:gd name="connsiteX24" fmla="*/ 268 w 177753"/>
                <a:gd name="connsiteY24" fmla="*/ 14830 h 155022"/>
                <a:gd name="connsiteX25" fmla="*/ 27832 w 177753"/>
                <a:gd name="connsiteY25" fmla="*/ 34471 h 155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77753" h="155022">
                  <a:moveTo>
                    <a:pt x="27832" y="34471"/>
                  </a:moveTo>
                  <a:lnTo>
                    <a:pt x="27832" y="128466"/>
                  </a:lnTo>
                  <a:cubicBezTo>
                    <a:pt x="27832" y="144249"/>
                    <a:pt x="23945" y="144249"/>
                    <a:pt x="268" y="144249"/>
                  </a:cubicBezTo>
                  <a:lnTo>
                    <a:pt x="268" y="155122"/>
                  </a:lnTo>
                  <a:cubicBezTo>
                    <a:pt x="12637" y="154771"/>
                    <a:pt x="30659" y="154070"/>
                    <a:pt x="40201" y="154070"/>
                  </a:cubicBezTo>
                  <a:cubicBezTo>
                    <a:pt x="49389" y="154070"/>
                    <a:pt x="67765" y="154771"/>
                    <a:pt x="79780" y="155122"/>
                  </a:cubicBezTo>
                  <a:lnTo>
                    <a:pt x="79780" y="144249"/>
                  </a:lnTo>
                  <a:cubicBezTo>
                    <a:pt x="56103" y="144249"/>
                    <a:pt x="52216" y="144249"/>
                    <a:pt x="52216" y="128466"/>
                  </a:cubicBezTo>
                  <a:lnTo>
                    <a:pt x="52216" y="63932"/>
                  </a:lnTo>
                  <a:cubicBezTo>
                    <a:pt x="52216" y="27456"/>
                    <a:pt x="77306" y="7816"/>
                    <a:pt x="99923" y="7816"/>
                  </a:cubicBezTo>
                  <a:cubicBezTo>
                    <a:pt x="122186" y="7816"/>
                    <a:pt x="126074" y="26755"/>
                    <a:pt x="126074" y="46747"/>
                  </a:cubicBezTo>
                  <a:lnTo>
                    <a:pt x="126074" y="128466"/>
                  </a:lnTo>
                  <a:cubicBezTo>
                    <a:pt x="126074" y="144249"/>
                    <a:pt x="122186" y="144249"/>
                    <a:pt x="98509" y="144249"/>
                  </a:cubicBezTo>
                  <a:lnTo>
                    <a:pt x="98509" y="155122"/>
                  </a:lnTo>
                  <a:cubicBezTo>
                    <a:pt x="110878" y="154771"/>
                    <a:pt x="128901" y="154070"/>
                    <a:pt x="138442" y="154070"/>
                  </a:cubicBezTo>
                  <a:cubicBezTo>
                    <a:pt x="147630" y="154070"/>
                    <a:pt x="166006" y="154771"/>
                    <a:pt x="178021" y="155122"/>
                  </a:cubicBezTo>
                  <a:lnTo>
                    <a:pt x="178021" y="144249"/>
                  </a:lnTo>
                  <a:cubicBezTo>
                    <a:pt x="159645" y="144249"/>
                    <a:pt x="150811" y="144249"/>
                    <a:pt x="150457" y="133727"/>
                  </a:cubicBezTo>
                  <a:lnTo>
                    <a:pt x="150457" y="66738"/>
                  </a:lnTo>
                  <a:cubicBezTo>
                    <a:pt x="150457" y="36575"/>
                    <a:pt x="150457" y="25703"/>
                    <a:pt x="139502" y="13077"/>
                  </a:cubicBezTo>
                  <a:cubicBezTo>
                    <a:pt x="134555" y="7114"/>
                    <a:pt x="122893" y="100"/>
                    <a:pt x="102397" y="100"/>
                  </a:cubicBezTo>
                  <a:cubicBezTo>
                    <a:pt x="76600" y="100"/>
                    <a:pt x="59990" y="15181"/>
                    <a:pt x="50096" y="36926"/>
                  </a:cubicBezTo>
                  <a:lnTo>
                    <a:pt x="50096" y="100"/>
                  </a:lnTo>
                  <a:lnTo>
                    <a:pt x="268" y="3958"/>
                  </a:lnTo>
                  <a:lnTo>
                    <a:pt x="268" y="14830"/>
                  </a:lnTo>
                  <a:cubicBezTo>
                    <a:pt x="25005" y="14830"/>
                    <a:pt x="27832" y="17285"/>
                    <a:pt x="27832" y="34471"/>
                  </a:cubicBezTo>
                  <a:close/>
                </a:path>
              </a:pathLst>
            </a:custGeom>
            <a:solidFill>
              <a:srgbClr val="000000"/>
            </a:solidFill>
            <a:ln w="354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HK" sz="1350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A0A526EF-B64F-3B88-3B2A-1FB82BA313BD}"/>
                </a:ext>
              </a:extLst>
            </p:cNvPr>
            <p:cNvSpPr/>
            <p:nvPr>
              <p:custDataLst>
                <p:tags r:id="rId29"/>
              </p:custDataLst>
            </p:nvPr>
          </p:nvSpPr>
          <p:spPr>
            <a:xfrm>
              <a:off x="19466901" y="4252088"/>
              <a:ext cx="185174" cy="315305"/>
            </a:xfrm>
            <a:custGeom>
              <a:avLst/>
              <a:gdLst>
                <a:gd name="connsiteX0" fmla="*/ 137389 w 185174"/>
                <a:gd name="connsiteY0" fmla="*/ 8517 h 315305"/>
                <a:gd name="connsiteX1" fmla="*/ 138449 w 185174"/>
                <a:gd name="connsiteY1" fmla="*/ 3607 h 315305"/>
                <a:gd name="connsiteX2" fmla="*/ 134209 w 185174"/>
                <a:gd name="connsiteY2" fmla="*/ 100 h 315305"/>
                <a:gd name="connsiteX3" fmla="*/ 128908 w 185174"/>
                <a:gd name="connsiteY3" fmla="*/ 7114 h 315305"/>
                <a:gd name="connsiteX4" fmla="*/ 108411 w 185174"/>
                <a:gd name="connsiteY4" fmla="*/ 88133 h 315305"/>
                <a:gd name="connsiteX5" fmla="*/ 275 w 185174"/>
                <a:gd name="connsiteY5" fmla="*/ 184232 h 315305"/>
                <a:gd name="connsiteX6" fmla="*/ 68126 w 185174"/>
                <a:gd name="connsiteY6" fmla="*/ 247714 h 315305"/>
                <a:gd name="connsiteX7" fmla="*/ 59998 w 185174"/>
                <a:gd name="connsiteY7" fmla="*/ 280683 h 315305"/>
                <a:gd name="connsiteX8" fmla="*/ 52223 w 185174"/>
                <a:gd name="connsiteY8" fmla="*/ 311547 h 315305"/>
                <a:gd name="connsiteX9" fmla="*/ 56464 w 185174"/>
                <a:gd name="connsiteY9" fmla="*/ 315405 h 315305"/>
                <a:gd name="connsiteX10" fmla="*/ 59998 w 185174"/>
                <a:gd name="connsiteY10" fmla="*/ 314002 h 315305"/>
                <a:gd name="connsiteX11" fmla="*/ 63885 w 185174"/>
                <a:gd name="connsiteY11" fmla="*/ 299973 h 315305"/>
                <a:gd name="connsiteX12" fmla="*/ 77314 w 185174"/>
                <a:gd name="connsiteY12" fmla="*/ 247714 h 315305"/>
                <a:gd name="connsiteX13" fmla="*/ 185450 w 185174"/>
                <a:gd name="connsiteY13" fmla="*/ 151614 h 315305"/>
                <a:gd name="connsiteX14" fmla="*/ 117600 w 185174"/>
                <a:gd name="connsiteY14" fmla="*/ 88133 h 315305"/>
                <a:gd name="connsiteX15" fmla="*/ 137389 w 185174"/>
                <a:gd name="connsiteY15" fmla="*/ 8517 h 315305"/>
                <a:gd name="connsiteX16" fmla="*/ 69892 w 185174"/>
                <a:gd name="connsiteY16" fmla="*/ 239998 h 315305"/>
                <a:gd name="connsiteX17" fmla="*/ 23246 w 185174"/>
                <a:gd name="connsiteY17" fmla="*/ 191598 h 315305"/>
                <a:gd name="connsiteX18" fmla="*/ 106291 w 185174"/>
                <a:gd name="connsiteY18" fmla="*/ 95849 h 315305"/>
                <a:gd name="connsiteX19" fmla="*/ 69892 w 185174"/>
                <a:gd name="connsiteY19" fmla="*/ 239998 h 315305"/>
                <a:gd name="connsiteX20" fmla="*/ 115479 w 185174"/>
                <a:gd name="connsiteY20" fmla="*/ 95849 h 315305"/>
                <a:gd name="connsiteX21" fmla="*/ 162480 w 185174"/>
                <a:gd name="connsiteY21" fmla="*/ 144249 h 315305"/>
                <a:gd name="connsiteX22" fmla="*/ 79080 w 185174"/>
                <a:gd name="connsiteY22" fmla="*/ 239998 h 315305"/>
                <a:gd name="connsiteX23" fmla="*/ 115479 w 185174"/>
                <a:gd name="connsiteY23" fmla="*/ 95849 h 315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85174" h="315305">
                  <a:moveTo>
                    <a:pt x="137389" y="8517"/>
                  </a:moveTo>
                  <a:cubicBezTo>
                    <a:pt x="137389" y="7816"/>
                    <a:pt x="138449" y="3958"/>
                    <a:pt x="138449" y="3607"/>
                  </a:cubicBezTo>
                  <a:cubicBezTo>
                    <a:pt x="138449" y="3256"/>
                    <a:pt x="138449" y="100"/>
                    <a:pt x="134209" y="100"/>
                  </a:cubicBezTo>
                  <a:cubicBezTo>
                    <a:pt x="130675" y="100"/>
                    <a:pt x="130321" y="1152"/>
                    <a:pt x="128908" y="7114"/>
                  </a:cubicBezTo>
                  <a:lnTo>
                    <a:pt x="108411" y="88133"/>
                  </a:lnTo>
                  <a:cubicBezTo>
                    <a:pt x="52223" y="89886"/>
                    <a:pt x="275" y="136533"/>
                    <a:pt x="275" y="184232"/>
                  </a:cubicBezTo>
                  <a:cubicBezTo>
                    <a:pt x="275" y="217551"/>
                    <a:pt x="25012" y="245259"/>
                    <a:pt x="68126" y="247714"/>
                  </a:cubicBezTo>
                  <a:cubicBezTo>
                    <a:pt x="65298" y="258587"/>
                    <a:pt x="62825" y="269810"/>
                    <a:pt x="59998" y="280683"/>
                  </a:cubicBezTo>
                  <a:cubicBezTo>
                    <a:pt x="55757" y="297167"/>
                    <a:pt x="52223" y="310495"/>
                    <a:pt x="52223" y="311547"/>
                  </a:cubicBezTo>
                  <a:cubicBezTo>
                    <a:pt x="52223" y="315054"/>
                    <a:pt x="54697" y="315405"/>
                    <a:pt x="56464" y="315405"/>
                  </a:cubicBezTo>
                  <a:cubicBezTo>
                    <a:pt x="58231" y="315405"/>
                    <a:pt x="58937" y="315054"/>
                    <a:pt x="59998" y="314002"/>
                  </a:cubicBezTo>
                  <a:cubicBezTo>
                    <a:pt x="60704" y="313300"/>
                    <a:pt x="62825" y="304883"/>
                    <a:pt x="63885" y="299973"/>
                  </a:cubicBezTo>
                  <a:lnTo>
                    <a:pt x="77314" y="247714"/>
                  </a:lnTo>
                  <a:cubicBezTo>
                    <a:pt x="134209" y="245960"/>
                    <a:pt x="185450" y="198612"/>
                    <a:pt x="185450" y="151614"/>
                  </a:cubicBezTo>
                  <a:cubicBezTo>
                    <a:pt x="185450" y="123907"/>
                    <a:pt x="166720" y="91640"/>
                    <a:pt x="117600" y="88133"/>
                  </a:cubicBezTo>
                  <a:lnTo>
                    <a:pt x="137389" y="8517"/>
                  </a:lnTo>
                  <a:close/>
                  <a:moveTo>
                    <a:pt x="69892" y="239998"/>
                  </a:moveTo>
                  <a:cubicBezTo>
                    <a:pt x="48689" y="238946"/>
                    <a:pt x="23246" y="226670"/>
                    <a:pt x="23246" y="191598"/>
                  </a:cubicBezTo>
                  <a:cubicBezTo>
                    <a:pt x="23246" y="149510"/>
                    <a:pt x="53637" y="100408"/>
                    <a:pt x="106291" y="95849"/>
                  </a:cubicBezTo>
                  <a:lnTo>
                    <a:pt x="69892" y="239998"/>
                  </a:lnTo>
                  <a:close/>
                  <a:moveTo>
                    <a:pt x="115479" y="95849"/>
                  </a:moveTo>
                  <a:cubicBezTo>
                    <a:pt x="142337" y="97251"/>
                    <a:pt x="162480" y="113385"/>
                    <a:pt x="162480" y="144249"/>
                  </a:cubicBezTo>
                  <a:cubicBezTo>
                    <a:pt x="162480" y="185635"/>
                    <a:pt x="132088" y="235789"/>
                    <a:pt x="79080" y="239998"/>
                  </a:cubicBezTo>
                  <a:lnTo>
                    <a:pt x="115479" y="95849"/>
                  </a:lnTo>
                  <a:close/>
                </a:path>
              </a:pathLst>
            </a:custGeom>
            <a:solidFill>
              <a:srgbClr val="000000"/>
            </a:solidFill>
            <a:ln w="3543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HK" sz="1350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0FF9BAE0-4D03-C126-3387-3596CDBE7933}"/>
              </a:ext>
            </a:extLst>
          </p:cNvPr>
          <p:cNvGrpSpPr/>
          <p:nvPr/>
        </p:nvGrpSpPr>
        <p:grpSpPr>
          <a:xfrm>
            <a:off x="7908233" y="-26602"/>
            <a:ext cx="1395522" cy="1357425"/>
            <a:chOff x="7829275" y="148013"/>
            <a:chExt cx="1528851" cy="1608906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3603D4F-34DC-A8A2-7B5A-17FCFD5DBD1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6"/>
            <a:stretch>
              <a:fillRect/>
            </a:stretch>
          </p:blipFill>
          <p:spPr>
            <a:xfrm>
              <a:off x="7829275" y="148013"/>
              <a:ext cx="1268800" cy="1574841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A865203-9B7B-713B-6FC3-F11895DFB508}"/>
                </a:ext>
              </a:extLst>
            </p:cNvPr>
            <p:cNvSpPr txBox="1"/>
            <p:nvPr/>
          </p:nvSpPr>
          <p:spPr>
            <a:xfrm>
              <a:off x="8180905" y="1418365"/>
              <a:ext cx="117722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HK" sz="1600" dirty="0">
                  <a:solidFill>
                    <a:srgbClr val="FFFF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Boris 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06906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1">
            <a:extLst>
              <a:ext uri="{FF2B5EF4-FFF2-40B4-BE49-F238E27FC236}">
                <a16:creationId xmlns:a16="http://schemas.microsoft.com/office/drawing/2014/main" id="{9ADFDB61-8BDC-238F-6D9C-A00F5E54D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7104"/>
            <a:ext cx="7886700" cy="1325563"/>
          </a:xfrm>
        </p:spPr>
        <p:txBody>
          <a:bodyPr>
            <a:normAutofit/>
          </a:bodyPr>
          <a:lstStyle/>
          <a:p>
            <a:r>
              <a:rPr lang="en-HK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Modified Recombination</a:t>
            </a:r>
          </a:p>
        </p:txBody>
      </p:sp>
      <p:sp>
        <p:nvSpPr>
          <p:cNvPr id="48" name="Content Placeholder 2">
            <a:extLst>
              <a:ext uri="{FF2B5EF4-FFF2-40B4-BE49-F238E27FC236}">
                <a16:creationId xmlns:a16="http://schemas.microsoft.com/office/drawing/2014/main" id="{9E45E8EE-0138-6BE3-F58C-85659880F1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62" y="1061933"/>
            <a:ext cx="9084938" cy="4023920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HK" sz="2000" dirty="0"/>
              <a:t>Peebles’ simplified recombination formalism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3C9C5C-ACB0-9C64-A7B6-40CF676C2C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1753150" y="6437013"/>
            <a:ext cx="2057400" cy="365125"/>
          </a:xfrm>
        </p:spPr>
        <p:txBody>
          <a:bodyPr/>
          <a:lstStyle/>
          <a:p>
            <a:fld id="{7540926D-28C3-4E86-9FB0-5485BE568C63}" type="slidenum">
              <a:rPr lang="en-HK" smtClean="0"/>
              <a:pPr/>
              <a:t>11</a:t>
            </a:fld>
            <a:endParaRPr lang="en-HK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99B4A91-A021-9D81-0E44-E3B9187DDB1F}"/>
              </a:ext>
            </a:extLst>
          </p:cNvPr>
          <p:cNvGrpSpPr/>
          <p:nvPr/>
        </p:nvGrpSpPr>
        <p:grpSpPr>
          <a:xfrm>
            <a:off x="442913" y="2405731"/>
            <a:ext cx="2505105" cy="1706509"/>
            <a:chOff x="590551" y="3291451"/>
            <a:chExt cx="3340140" cy="2275345"/>
          </a:xfrm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01A8E750-DD29-9647-406E-BD576FD24A37}"/>
                </a:ext>
              </a:extLst>
            </p:cNvPr>
            <p:cNvSpPr/>
            <p:nvPr/>
          </p:nvSpPr>
          <p:spPr>
            <a:xfrm>
              <a:off x="1404374" y="4105274"/>
              <a:ext cx="647700" cy="647700"/>
            </a:xfrm>
            <a:prstGeom prst="ellipse">
              <a:avLst/>
            </a:prstGeom>
            <a:solidFill>
              <a:srgbClr val="FF898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HK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C414E2E6-44F7-C7D1-4958-BD3664A9367A}"/>
                </a:ext>
              </a:extLst>
            </p:cNvPr>
            <p:cNvSpPr/>
            <p:nvPr/>
          </p:nvSpPr>
          <p:spPr>
            <a:xfrm>
              <a:off x="935268" y="3636168"/>
              <a:ext cx="1585912" cy="1585912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HK" sz="1350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4B0D5B50-DD5A-5051-DB5A-252671CF90C9}"/>
                </a:ext>
              </a:extLst>
            </p:cNvPr>
            <p:cNvSpPr/>
            <p:nvPr/>
          </p:nvSpPr>
          <p:spPr>
            <a:xfrm>
              <a:off x="590551" y="3291451"/>
              <a:ext cx="2275345" cy="2275345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HK" sz="1350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DF981F83-D4C9-808F-14D3-28FD329F7024}"/>
                </a:ext>
              </a:extLst>
            </p:cNvPr>
            <p:cNvSpPr/>
            <p:nvPr/>
          </p:nvSpPr>
          <p:spPr>
            <a:xfrm>
              <a:off x="2713861" y="3943722"/>
              <a:ext cx="185600" cy="185600"/>
            </a:xfrm>
            <a:prstGeom prst="ellipse">
              <a:avLst/>
            </a:prstGeom>
            <a:solidFill>
              <a:srgbClr val="79A6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HK" sz="1350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5878E6AD-327C-311E-96CB-CF5E6A9C4A5D}"/>
                </a:ext>
              </a:extLst>
            </p:cNvPr>
            <p:cNvSpPr/>
            <p:nvPr/>
          </p:nvSpPr>
          <p:spPr>
            <a:xfrm>
              <a:off x="2394569" y="4524236"/>
              <a:ext cx="185600" cy="185600"/>
            </a:xfrm>
            <a:prstGeom prst="ellipse">
              <a:avLst/>
            </a:prstGeom>
            <a:solidFill>
              <a:srgbClr val="79A6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HK" sz="1350"/>
            </a:p>
          </p:txBody>
        </p:sp>
        <p:cxnSp>
          <p:nvCxnSpPr>
            <p:cNvPr id="55" name="Straight Arrow Connector 54">
              <a:extLst>
                <a:ext uri="{FF2B5EF4-FFF2-40B4-BE49-F238E27FC236}">
                  <a16:creationId xmlns:a16="http://schemas.microsoft.com/office/drawing/2014/main" id="{B881A2C4-019B-436B-2094-18AA11BA4DE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487050" y="4023421"/>
              <a:ext cx="312537" cy="615254"/>
            </a:xfrm>
            <a:prstGeom prst="straightConnector1">
              <a:avLst/>
            </a:prstGeom>
            <a:ln w="28575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6" name="TextBox 55">
                  <a:extLst>
                    <a:ext uri="{FF2B5EF4-FFF2-40B4-BE49-F238E27FC236}">
                      <a16:creationId xmlns:a16="http://schemas.microsoft.com/office/drawing/2014/main" id="{EA993117-B07B-D722-EF8A-67F773C5803F}"/>
                    </a:ext>
                  </a:extLst>
                </p:cNvPr>
                <p:cNvSpPr txBox="1"/>
                <p:nvPr/>
              </p:nvSpPr>
              <p:spPr>
                <a:xfrm>
                  <a:off x="2754999" y="3653739"/>
                  <a:ext cx="414476" cy="45140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HK" sz="1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HK" sz="1600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HK" sz="16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</m:sup>
                        </m:sSup>
                      </m:oMath>
                    </m:oMathPara>
                  </a14:m>
                  <a:endParaRPr lang="en-HK" sz="16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6" name="TextBox 55">
                  <a:extLst>
                    <a:ext uri="{FF2B5EF4-FFF2-40B4-BE49-F238E27FC236}">
                      <a16:creationId xmlns:a16="http://schemas.microsoft.com/office/drawing/2014/main" id="{EA993117-B07B-D722-EF8A-67F773C5803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54999" y="3653739"/>
                  <a:ext cx="414476" cy="451405"/>
                </a:xfrm>
                <a:prstGeom prst="rect">
                  <a:avLst/>
                </a:prstGeom>
                <a:blipFill>
                  <a:blip r:embed="rId51"/>
                  <a:stretch>
                    <a:fillRect r="-5882"/>
                  </a:stretch>
                </a:blipFill>
              </p:spPr>
              <p:txBody>
                <a:bodyPr/>
                <a:lstStyle/>
                <a:p>
                  <a:r>
                    <a:rPr lang="en-HK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A143587D-D6E9-2BAA-8997-1AD95B3CC08F}"/>
                </a:ext>
              </a:extLst>
            </p:cNvPr>
            <p:cNvSpPr/>
            <p:nvPr/>
          </p:nvSpPr>
          <p:spPr>
            <a:xfrm>
              <a:off x="2754999" y="4301019"/>
              <a:ext cx="785443" cy="118286"/>
            </a:xfrm>
            <a:custGeom>
              <a:avLst/>
              <a:gdLst>
                <a:gd name="connsiteX0" fmla="*/ 0 w 535782"/>
                <a:gd name="connsiteY0" fmla="*/ 107160 h 107164"/>
                <a:gd name="connsiteX1" fmla="*/ 66675 w 535782"/>
                <a:gd name="connsiteY1" fmla="*/ 4767 h 107164"/>
                <a:gd name="connsiteX2" fmla="*/ 135732 w 535782"/>
                <a:gd name="connsiteY2" fmla="*/ 107160 h 107164"/>
                <a:gd name="connsiteX3" fmla="*/ 209550 w 535782"/>
                <a:gd name="connsiteY3" fmla="*/ 4 h 107164"/>
                <a:gd name="connsiteX4" fmla="*/ 285750 w 535782"/>
                <a:gd name="connsiteY4" fmla="*/ 102398 h 107164"/>
                <a:gd name="connsiteX5" fmla="*/ 366713 w 535782"/>
                <a:gd name="connsiteY5" fmla="*/ 2385 h 107164"/>
                <a:gd name="connsiteX6" fmla="*/ 435769 w 535782"/>
                <a:gd name="connsiteY6" fmla="*/ 52392 h 107164"/>
                <a:gd name="connsiteX7" fmla="*/ 535782 w 535782"/>
                <a:gd name="connsiteY7" fmla="*/ 59535 h 107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5782" h="107164">
                  <a:moveTo>
                    <a:pt x="0" y="107160"/>
                  </a:moveTo>
                  <a:cubicBezTo>
                    <a:pt x="22026" y="55963"/>
                    <a:pt x="44053" y="4767"/>
                    <a:pt x="66675" y="4767"/>
                  </a:cubicBezTo>
                  <a:cubicBezTo>
                    <a:pt x="89297" y="4767"/>
                    <a:pt x="111920" y="107954"/>
                    <a:pt x="135732" y="107160"/>
                  </a:cubicBezTo>
                  <a:cubicBezTo>
                    <a:pt x="159544" y="106366"/>
                    <a:pt x="184547" y="798"/>
                    <a:pt x="209550" y="4"/>
                  </a:cubicBezTo>
                  <a:cubicBezTo>
                    <a:pt x="234553" y="-790"/>
                    <a:pt x="259556" y="102001"/>
                    <a:pt x="285750" y="102398"/>
                  </a:cubicBezTo>
                  <a:cubicBezTo>
                    <a:pt x="311944" y="102795"/>
                    <a:pt x="341710" y="10719"/>
                    <a:pt x="366713" y="2385"/>
                  </a:cubicBezTo>
                  <a:cubicBezTo>
                    <a:pt x="391716" y="-5949"/>
                    <a:pt x="407591" y="42867"/>
                    <a:pt x="435769" y="52392"/>
                  </a:cubicBezTo>
                  <a:cubicBezTo>
                    <a:pt x="463947" y="61917"/>
                    <a:pt x="499864" y="60726"/>
                    <a:pt x="535782" y="59535"/>
                  </a:cubicBezTo>
                </a:path>
              </a:pathLst>
            </a:custGeom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HK" sz="135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8" name="TextBox 57">
                  <a:extLst>
                    <a:ext uri="{FF2B5EF4-FFF2-40B4-BE49-F238E27FC236}">
                      <a16:creationId xmlns:a16="http://schemas.microsoft.com/office/drawing/2014/main" id="{24BCE65C-6789-3D5B-EB8B-5EFB2F58BC75}"/>
                    </a:ext>
                  </a:extLst>
                </p:cNvPr>
                <p:cNvSpPr txBox="1"/>
                <p:nvPr/>
              </p:nvSpPr>
              <p:spPr>
                <a:xfrm>
                  <a:off x="2808343" y="4369014"/>
                  <a:ext cx="1122348" cy="45140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HK" sz="16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Ly-</a:t>
                  </a:r>
                  <a14:m>
                    <m:oMath xmlns:m="http://schemas.openxmlformats.org/officeDocument/2006/math">
                      <m:r>
                        <a:rPr lang="en-HK" sz="1600" i="1">
                          <a:latin typeface="Cambria Math" panose="02040503050406030204" pitchFamily="18" charset="0"/>
                        </a:rPr>
                        <m:t>𝛼</m:t>
                      </m:r>
                    </m:oMath>
                  </a14:m>
                  <a:r>
                    <a:rPr lang="en-HK" sz="16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HK" sz="1600" i="1" dirty="0">
                          <a:latin typeface="Cambria Math" panose="02040503050406030204" pitchFamily="18" charset="0"/>
                        </a:rPr>
                        <m:t>𝛾</m:t>
                      </m:r>
                    </m:oMath>
                  </a14:m>
                  <a:endParaRPr lang="en-HK" sz="16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58" name="TextBox 57">
                  <a:extLst>
                    <a:ext uri="{FF2B5EF4-FFF2-40B4-BE49-F238E27FC236}">
                      <a16:creationId xmlns:a16="http://schemas.microsoft.com/office/drawing/2014/main" id="{24BCE65C-6789-3D5B-EB8B-5EFB2F58BC7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08343" y="4369014"/>
                  <a:ext cx="1122348" cy="451405"/>
                </a:xfrm>
                <a:prstGeom prst="rect">
                  <a:avLst/>
                </a:prstGeom>
                <a:blipFill>
                  <a:blip r:embed="rId52"/>
                  <a:stretch>
                    <a:fillRect l="-4348" t="-5357" b="-21429"/>
                  </a:stretch>
                </a:blipFill>
              </p:spPr>
              <p:txBody>
                <a:bodyPr/>
                <a:lstStyle/>
                <a:p>
                  <a:r>
                    <a:rPr lang="en-HK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9AFE47DB-B773-96C1-E9A4-B65A75E53A71}"/>
              </a:ext>
            </a:extLst>
          </p:cNvPr>
          <p:cNvGrpSpPr/>
          <p:nvPr/>
        </p:nvGrpSpPr>
        <p:grpSpPr>
          <a:xfrm>
            <a:off x="2624399" y="1661066"/>
            <a:ext cx="4338797" cy="1706509"/>
            <a:chOff x="3617075" y="2353804"/>
            <a:chExt cx="5785063" cy="2275345"/>
          </a:xfrm>
        </p:grpSpPr>
        <p:cxnSp>
          <p:nvCxnSpPr>
            <p:cNvPr id="59" name="Straight Arrow Connector 58">
              <a:extLst>
                <a:ext uri="{FF2B5EF4-FFF2-40B4-BE49-F238E27FC236}">
                  <a16:creationId xmlns:a16="http://schemas.microsoft.com/office/drawing/2014/main" id="{75379E31-DDAE-CB81-5830-EDEF5BFCB92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09325" y="3571875"/>
              <a:ext cx="3569504" cy="788287"/>
            </a:xfrm>
            <a:prstGeom prst="straightConnector1">
              <a:avLst/>
            </a:prstGeom>
            <a:ln w="19050" cap="flat" cmpd="sng" algn="ctr">
              <a:solidFill>
                <a:schemeClr val="dk1"/>
              </a:solidFill>
              <a:prstDash val="dash"/>
              <a:round/>
              <a:headEnd type="none" w="med" len="med"/>
              <a:tailEnd type="triangl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9EA8AF12-6C4E-84AE-2066-F879B4904D45}"/>
                </a:ext>
              </a:extLst>
            </p:cNvPr>
            <p:cNvSpPr/>
            <p:nvPr/>
          </p:nvSpPr>
          <p:spPr>
            <a:xfrm>
              <a:off x="7940616" y="3167627"/>
              <a:ext cx="647700" cy="647700"/>
            </a:xfrm>
            <a:prstGeom prst="ellipse">
              <a:avLst/>
            </a:prstGeom>
            <a:solidFill>
              <a:srgbClr val="FF898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HK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F24DE389-EF2D-4BDC-B33D-FAC38310DA29}"/>
                </a:ext>
              </a:extLst>
            </p:cNvPr>
            <p:cNvSpPr/>
            <p:nvPr/>
          </p:nvSpPr>
          <p:spPr>
            <a:xfrm>
              <a:off x="7471510" y="2698521"/>
              <a:ext cx="1585912" cy="1585912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HK" sz="1350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9C51B11D-0254-5D8B-B3F7-54B38892ACC2}"/>
                </a:ext>
              </a:extLst>
            </p:cNvPr>
            <p:cNvSpPr/>
            <p:nvPr/>
          </p:nvSpPr>
          <p:spPr>
            <a:xfrm>
              <a:off x="7126793" y="2353804"/>
              <a:ext cx="2275345" cy="2275345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HK" sz="1350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EDFD2313-0E10-43D2-BBFE-32D50D980862}"/>
                </a:ext>
              </a:extLst>
            </p:cNvPr>
            <p:cNvSpPr/>
            <p:nvPr/>
          </p:nvSpPr>
          <p:spPr>
            <a:xfrm>
              <a:off x="7157442" y="2917596"/>
              <a:ext cx="185600" cy="185600"/>
            </a:xfrm>
            <a:prstGeom prst="ellipse">
              <a:avLst/>
            </a:prstGeom>
            <a:solidFill>
              <a:srgbClr val="79A6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HK" sz="1350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929396E1-F7EE-5F7D-A51B-C3A22CDECED3}"/>
                </a:ext>
              </a:extLst>
            </p:cNvPr>
            <p:cNvSpPr/>
            <p:nvPr/>
          </p:nvSpPr>
          <p:spPr>
            <a:xfrm>
              <a:off x="7435867" y="3688657"/>
              <a:ext cx="185600" cy="185600"/>
            </a:xfrm>
            <a:prstGeom prst="ellipse">
              <a:avLst/>
            </a:prstGeom>
            <a:solidFill>
              <a:srgbClr val="79A6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HK" sz="1350"/>
            </a:p>
          </p:txBody>
        </p:sp>
        <p:cxnSp>
          <p:nvCxnSpPr>
            <p:cNvPr id="65" name="Straight Arrow Connector 64">
              <a:extLst>
                <a:ext uri="{FF2B5EF4-FFF2-40B4-BE49-F238E27FC236}">
                  <a16:creationId xmlns:a16="http://schemas.microsoft.com/office/drawing/2014/main" id="{8DCFB761-B94B-6565-17F5-41FBEA294F2A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239000" y="2990850"/>
              <a:ext cx="285037" cy="793923"/>
            </a:xfrm>
            <a:prstGeom prst="straightConnector1">
              <a:avLst/>
            </a:prstGeom>
            <a:ln w="28575" cap="flat" cmpd="sng" algn="ctr">
              <a:solidFill>
                <a:schemeClr val="dk1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F1E841D1-D00B-0A1C-9178-E888B3096EAB}"/>
                </a:ext>
              </a:extLst>
            </p:cNvPr>
            <p:cNvSpPr/>
            <p:nvPr/>
          </p:nvSpPr>
          <p:spPr>
            <a:xfrm rot="20994991">
              <a:off x="6558100" y="3756865"/>
              <a:ext cx="785443" cy="118286"/>
            </a:xfrm>
            <a:custGeom>
              <a:avLst/>
              <a:gdLst>
                <a:gd name="connsiteX0" fmla="*/ 0 w 535782"/>
                <a:gd name="connsiteY0" fmla="*/ 107160 h 107164"/>
                <a:gd name="connsiteX1" fmla="*/ 66675 w 535782"/>
                <a:gd name="connsiteY1" fmla="*/ 4767 h 107164"/>
                <a:gd name="connsiteX2" fmla="*/ 135732 w 535782"/>
                <a:gd name="connsiteY2" fmla="*/ 107160 h 107164"/>
                <a:gd name="connsiteX3" fmla="*/ 209550 w 535782"/>
                <a:gd name="connsiteY3" fmla="*/ 4 h 107164"/>
                <a:gd name="connsiteX4" fmla="*/ 285750 w 535782"/>
                <a:gd name="connsiteY4" fmla="*/ 102398 h 107164"/>
                <a:gd name="connsiteX5" fmla="*/ 366713 w 535782"/>
                <a:gd name="connsiteY5" fmla="*/ 2385 h 107164"/>
                <a:gd name="connsiteX6" fmla="*/ 435769 w 535782"/>
                <a:gd name="connsiteY6" fmla="*/ 52392 h 107164"/>
                <a:gd name="connsiteX7" fmla="*/ 535782 w 535782"/>
                <a:gd name="connsiteY7" fmla="*/ 59535 h 107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5782" h="107164">
                  <a:moveTo>
                    <a:pt x="0" y="107160"/>
                  </a:moveTo>
                  <a:cubicBezTo>
                    <a:pt x="22026" y="55963"/>
                    <a:pt x="44053" y="4767"/>
                    <a:pt x="66675" y="4767"/>
                  </a:cubicBezTo>
                  <a:cubicBezTo>
                    <a:pt x="89297" y="4767"/>
                    <a:pt x="111920" y="107954"/>
                    <a:pt x="135732" y="107160"/>
                  </a:cubicBezTo>
                  <a:cubicBezTo>
                    <a:pt x="159544" y="106366"/>
                    <a:pt x="184547" y="798"/>
                    <a:pt x="209550" y="4"/>
                  </a:cubicBezTo>
                  <a:cubicBezTo>
                    <a:pt x="234553" y="-790"/>
                    <a:pt x="259556" y="102001"/>
                    <a:pt x="285750" y="102398"/>
                  </a:cubicBezTo>
                  <a:cubicBezTo>
                    <a:pt x="311944" y="102795"/>
                    <a:pt x="341710" y="10719"/>
                    <a:pt x="366713" y="2385"/>
                  </a:cubicBezTo>
                  <a:cubicBezTo>
                    <a:pt x="391716" y="-5949"/>
                    <a:pt x="407591" y="42867"/>
                    <a:pt x="435769" y="52392"/>
                  </a:cubicBezTo>
                  <a:cubicBezTo>
                    <a:pt x="463947" y="61917"/>
                    <a:pt x="499864" y="60726"/>
                    <a:pt x="535782" y="59535"/>
                  </a:cubicBezTo>
                </a:path>
              </a:pathLst>
            </a:custGeom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HK" sz="135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1" name="TextBox 70">
                  <a:extLst>
                    <a:ext uri="{FF2B5EF4-FFF2-40B4-BE49-F238E27FC236}">
                      <a16:creationId xmlns:a16="http://schemas.microsoft.com/office/drawing/2014/main" id="{99534286-DD63-A939-B655-89DC72FA2E9B}"/>
                    </a:ext>
                  </a:extLst>
                </p:cNvPr>
                <p:cNvSpPr txBox="1"/>
                <p:nvPr/>
              </p:nvSpPr>
              <p:spPr>
                <a:xfrm>
                  <a:off x="3617075" y="2866305"/>
                  <a:ext cx="3525041" cy="77970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HK" sz="1600" dirty="0"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Case I: Ly-</a:t>
                  </a:r>
                  <a14:m>
                    <m:oMath xmlns:m="http://schemas.openxmlformats.org/officeDocument/2006/math">
                      <m:r>
                        <a:rPr lang="en-HK" sz="1600" i="1">
                          <a:latin typeface="Cambria Math" panose="02040503050406030204" pitchFamily="18" charset="0"/>
                        </a:rPr>
                        <m:t>𝛼</m:t>
                      </m:r>
                    </m:oMath>
                  </a14:m>
                  <a:r>
                    <a:rPr lang="en-HK" sz="1600" dirty="0"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HK" sz="1600" i="1" dirty="0">
                          <a:latin typeface="Cambria Math" panose="02040503050406030204" pitchFamily="18" charset="0"/>
                        </a:rPr>
                        <m:t>𝛾</m:t>
                      </m:r>
                    </m:oMath>
                  </a14:m>
                  <a:r>
                    <a:rPr lang="en-HK" sz="1600" dirty="0"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 meets a ground state H atom and excites it</a:t>
                  </a:r>
                </a:p>
              </p:txBody>
            </p:sp>
          </mc:Choice>
          <mc:Fallback xmlns="">
            <p:sp>
              <p:nvSpPr>
                <p:cNvPr id="71" name="TextBox 70">
                  <a:extLst>
                    <a:ext uri="{FF2B5EF4-FFF2-40B4-BE49-F238E27FC236}">
                      <a16:creationId xmlns:a16="http://schemas.microsoft.com/office/drawing/2014/main" id="{99534286-DD63-A939-B655-89DC72FA2E9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17075" y="2866305"/>
                  <a:ext cx="3525041" cy="779700"/>
                </a:xfrm>
                <a:prstGeom prst="rect">
                  <a:avLst/>
                </a:prstGeom>
                <a:blipFill>
                  <a:blip r:embed="rId53"/>
                  <a:stretch>
                    <a:fillRect l="-1386" t="-3158" r="-2079" b="-13684"/>
                  </a:stretch>
                </a:blipFill>
              </p:spPr>
              <p:txBody>
                <a:bodyPr/>
                <a:lstStyle/>
                <a:p>
                  <a:r>
                    <a:rPr lang="en-HK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81" name="TextBox 80">
            <a:extLst>
              <a:ext uri="{FF2B5EF4-FFF2-40B4-BE49-F238E27FC236}">
                <a16:creationId xmlns:a16="http://schemas.microsoft.com/office/drawing/2014/main" id="{6E2CEAE4-873B-48FB-02C5-7E3AC038BF63}"/>
              </a:ext>
            </a:extLst>
          </p:cNvPr>
          <p:cNvSpPr txBox="1"/>
          <p:nvPr/>
        </p:nvSpPr>
        <p:spPr>
          <a:xfrm>
            <a:off x="7161815" y="1558600"/>
            <a:ext cx="1581717" cy="919401"/>
          </a:xfrm>
          <a:prstGeom prst="roundRect">
            <a:avLst/>
          </a:prstGeom>
          <a:solidFill>
            <a:srgbClr val="CCFFF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HK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Re-excitement</a:t>
            </a:r>
            <a:r>
              <a:rPr lang="en-HK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r>
              <a:rPr lang="en-HK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Recombination is undone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Rectangle: Rounded Corners 44">
                <a:extLst>
                  <a:ext uri="{FF2B5EF4-FFF2-40B4-BE49-F238E27FC236}">
                    <a16:creationId xmlns:a16="http://schemas.microsoft.com/office/drawing/2014/main" id="{EC216669-0012-96AC-166E-40F304AEBAEC}"/>
                  </a:ext>
                </a:extLst>
              </p:cNvPr>
              <p:cNvSpPr/>
              <p:nvPr/>
            </p:nvSpPr>
            <p:spPr>
              <a:xfrm>
                <a:off x="6676170" y="3710003"/>
                <a:ext cx="2467830" cy="1244096"/>
              </a:xfrm>
              <a:prstGeom prst="roundRect">
                <a:avLst/>
              </a:prstGeom>
              <a:solidFill>
                <a:srgbClr val="CCFF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HK" sz="1600" b="1" dirty="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Resonant Escape</a:t>
                </a:r>
                <a:r>
                  <a:rPr lang="en-HK" sz="1600" dirty="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:</a:t>
                </a:r>
              </a:p>
              <a:p>
                <a:r>
                  <a:rPr lang="en-HK" sz="1600" dirty="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Ly-</a:t>
                </a:r>
                <a14:m>
                  <m:oMath xmlns:m="http://schemas.openxmlformats.org/officeDocument/2006/math">
                    <m:r>
                      <a:rPr lang="en-HK" sz="1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HK" sz="1600" dirty="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photon </a:t>
                </a:r>
                <a:r>
                  <a:rPr lang="en-HK" sz="1600" dirty="0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redshifted  </a:t>
                </a:r>
                <a:r>
                  <a:rPr lang="en-HK" sz="1600" dirty="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  <a:sym typeface="Symbol" panose="05050102010706020507" pitchFamily="18" charset="2"/>
                  </a:rPr>
                  <a:t> </a:t>
                </a:r>
                <a:r>
                  <a:rPr lang="en-HK" sz="1600" dirty="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cannot excite H </a:t>
                </a:r>
                <a:r>
                  <a:rPr lang="en-HK" sz="1600" dirty="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  <a:sym typeface="Symbol" panose="05050102010706020507" pitchFamily="18" charset="2"/>
                  </a:rPr>
                  <a:t></a:t>
                </a:r>
                <a:r>
                  <a:rPr lang="en-HK" sz="1600" dirty="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successful recombination, rate = </a:t>
                </a:r>
                <a:r>
                  <a:rPr lang="en-HK" sz="16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</a:t>
                </a:r>
                <a:r>
                  <a:rPr lang="en-HK" sz="1600" baseline="-25000" dirty="0">
                    <a:solidFill>
                      <a:schemeClr val="tx1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</a:t>
                </a:r>
                <a:endParaRPr lang="en-HK" sz="1600" baseline="-25000" dirty="0">
                  <a:solidFill>
                    <a:schemeClr val="tx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5" name="Rectangle: Rounded Corners 44">
                <a:extLst>
                  <a:ext uri="{FF2B5EF4-FFF2-40B4-BE49-F238E27FC236}">
                    <a16:creationId xmlns:a16="http://schemas.microsoft.com/office/drawing/2014/main" id="{EC216669-0012-96AC-166E-40F304AEBAE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6170" y="3710003"/>
                <a:ext cx="2467830" cy="1244096"/>
              </a:xfrm>
              <a:prstGeom prst="roundRect">
                <a:avLst/>
              </a:prstGeom>
              <a:blipFill>
                <a:blip r:embed="rId54"/>
                <a:stretch>
                  <a:fillRect t="-4412" b="-931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HK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" name="Group 7">
            <a:extLst>
              <a:ext uri="{FF2B5EF4-FFF2-40B4-BE49-F238E27FC236}">
                <a16:creationId xmlns:a16="http://schemas.microsoft.com/office/drawing/2014/main" id="{1C1AE4E8-6022-40F5-8EB8-F8377B6C8542}"/>
              </a:ext>
            </a:extLst>
          </p:cNvPr>
          <p:cNvGrpSpPr/>
          <p:nvPr/>
        </p:nvGrpSpPr>
        <p:grpSpPr>
          <a:xfrm>
            <a:off x="2600415" y="3291133"/>
            <a:ext cx="4091886" cy="1310835"/>
            <a:chOff x="3702410" y="4433793"/>
            <a:chExt cx="5455847" cy="1747778"/>
          </a:xfrm>
        </p:grpSpPr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88527232-D25C-44E0-B1B2-9A1E5AD8F8F0}"/>
                </a:ext>
              </a:extLst>
            </p:cNvPr>
            <p:cNvSpPr/>
            <p:nvPr/>
          </p:nvSpPr>
          <p:spPr>
            <a:xfrm>
              <a:off x="7232644" y="5453396"/>
              <a:ext cx="1925613" cy="137650"/>
            </a:xfrm>
            <a:custGeom>
              <a:avLst/>
              <a:gdLst>
                <a:gd name="connsiteX0" fmla="*/ 0 w 535782"/>
                <a:gd name="connsiteY0" fmla="*/ 107160 h 107164"/>
                <a:gd name="connsiteX1" fmla="*/ 66675 w 535782"/>
                <a:gd name="connsiteY1" fmla="*/ 4767 h 107164"/>
                <a:gd name="connsiteX2" fmla="*/ 135732 w 535782"/>
                <a:gd name="connsiteY2" fmla="*/ 107160 h 107164"/>
                <a:gd name="connsiteX3" fmla="*/ 209550 w 535782"/>
                <a:gd name="connsiteY3" fmla="*/ 4 h 107164"/>
                <a:gd name="connsiteX4" fmla="*/ 285750 w 535782"/>
                <a:gd name="connsiteY4" fmla="*/ 102398 h 107164"/>
                <a:gd name="connsiteX5" fmla="*/ 366713 w 535782"/>
                <a:gd name="connsiteY5" fmla="*/ 2385 h 107164"/>
                <a:gd name="connsiteX6" fmla="*/ 435769 w 535782"/>
                <a:gd name="connsiteY6" fmla="*/ 52392 h 107164"/>
                <a:gd name="connsiteX7" fmla="*/ 535782 w 535782"/>
                <a:gd name="connsiteY7" fmla="*/ 59535 h 107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5782" h="107164">
                  <a:moveTo>
                    <a:pt x="0" y="107160"/>
                  </a:moveTo>
                  <a:cubicBezTo>
                    <a:pt x="22026" y="55963"/>
                    <a:pt x="44053" y="4767"/>
                    <a:pt x="66675" y="4767"/>
                  </a:cubicBezTo>
                  <a:cubicBezTo>
                    <a:pt x="89297" y="4767"/>
                    <a:pt x="111920" y="107954"/>
                    <a:pt x="135732" y="107160"/>
                  </a:cubicBezTo>
                  <a:cubicBezTo>
                    <a:pt x="159544" y="106366"/>
                    <a:pt x="184547" y="798"/>
                    <a:pt x="209550" y="4"/>
                  </a:cubicBezTo>
                  <a:cubicBezTo>
                    <a:pt x="234553" y="-790"/>
                    <a:pt x="259556" y="102001"/>
                    <a:pt x="285750" y="102398"/>
                  </a:cubicBezTo>
                  <a:cubicBezTo>
                    <a:pt x="311944" y="102795"/>
                    <a:pt x="341710" y="10719"/>
                    <a:pt x="366713" y="2385"/>
                  </a:cubicBezTo>
                  <a:cubicBezTo>
                    <a:pt x="391716" y="-5949"/>
                    <a:pt x="407591" y="42867"/>
                    <a:pt x="435769" y="52392"/>
                  </a:cubicBezTo>
                  <a:cubicBezTo>
                    <a:pt x="463947" y="61917"/>
                    <a:pt x="499864" y="60726"/>
                    <a:pt x="535782" y="59535"/>
                  </a:cubicBezTo>
                </a:path>
              </a:pathLst>
            </a:custGeom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HK" sz="1350"/>
            </a:p>
          </p:txBody>
        </p:sp>
        <p:cxnSp>
          <p:nvCxnSpPr>
            <p:cNvPr id="68" name="Straight Arrow Connector 67">
              <a:extLst>
                <a:ext uri="{FF2B5EF4-FFF2-40B4-BE49-F238E27FC236}">
                  <a16:creationId xmlns:a16="http://schemas.microsoft.com/office/drawing/2014/main" id="{F3AB02BD-3845-3FD8-FBAA-1ED153B3F5B5}"/>
                </a:ext>
              </a:extLst>
            </p:cNvPr>
            <p:cNvCxnSpPr>
              <a:cxnSpLocks/>
            </p:cNvCxnSpPr>
            <p:nvPr/>
          </p:nvCxnSpPr>
          <p:spPr>
            <a:xfrm>
              <a:off x="3709325" y="4433793"/>
              <a:ext cx="3569504" cy="788287"/>
            </a:xfrm>
            <a:prstGeom prst="straightConnector1">
              <a:avLst/>
            </a:prstGeom>
            <a:ln w="19050" cap="flat" cmpd="sng" algn="ctr">
              <a:solidFill>
                <a:schemeClr val="dk1"/>
              </a:solidFill>
              <a:prstDash val="dash"/>
              <a:round/>
              <a:headEnd type="none" w="med" len="med"/>
              <a:tailEnd type="triangl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E3BB4ABA-3EB5-41B3-CA57-55E56463076A}"/>
                </a:ext>
              </a:extLst>
            </p:cNvPr>
            <p:cNvGrpSpPr/>
            <p:nvPr/>
          </p:nvGrpSpPr>
          <p:grpSpPr>
            <a:xfrm>
              <a:off x="7437745" y="4870225"/>
              <a:ext cx="834554" cy="834554"/>
              <a:chOff x="9693245" y="2302337"/>
              <a:chExt cx="2275345" cy="2275345"/>
            </a:xfrm>
          </p:grpSpPr>
          <p:sp>
            <p:nvSpPr>
              <p:cNvPr id="77" name="Oval 76">
                <a:extLst>
                  <a:ext uri="{FF2B5EF4-FFF2-40B4-BE49-F238E27FC236}">
                    <a16:creationId xmlns:a16="http://schemas.microsoft.com/office/drawing/2014/main" id="{DD5EBEE9-7654-9F1A-C413-A2EAF66BAF91}"/>
                  </a:ext>
                </a:extLst>
              </p:cNvPr>
              <p:cNvSpPr/>
              <p:nvPr/>
            </p:nvSpPr>
            <p:spPr>
              <a:xfrm>
                <a:off x="10507068" y="3116160"/>
                <a:ext cx="647700" cy="647700"/>
              </a:xfrm>
              <a:prstGeom prst="ellipse">
                <a:avLst/>
              </a:prstGeom>
              <a:solidFill>
                <a:srgbClr val="FF898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HK" sz="1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</a:t>
                </a:r>
              </a:p>
            </p:txBody>
          </p:sp>
          <p:sp>
            <p:nvSpPr>
              <p:cNvPr id="78" name="Oval 77">
                <a:extLst>
                  <a:ext uri="{FF2B5EF4-FFF2-40B4-BE49-F238E27FC236}">
                    <a16:creationId xmlns:a16="http://schemas.microsoft.com/office/drawing/2014/main" id="{5BA8CB80-2FF6-E287-D79E-74DC7D969C03}"/>
                  </a:ext>
                </a:extLst>
              </p:cNvPr>
              <p:cNvSpPr/>
              <p:nvPr/>
            </p:nvSpPr>
            <p:spPr>
              <a:xfrm>
                <a:off x="10037962" y="2647054"/>
                <a:ext cx="1585912" cy="1585912"/>
              </a:xfrm>
              <a:prstGeom prst="ellipse">
                <a:avLst/>
              </a:prstGeom>
              <a:noFill/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HK" sz="1350"/>
              </a:p>
            </p:txBody>
          </p:sp>
          <p:sp>
            <p:nvSpPr>
              <p:cNvPr id="79" name="Oval 78">
                <a:extLst>
                  <a:ext uri="{FF2B5EF4-FFF2-40B4-BE49-F238E27FC236}">
                    <a16:creationId xmlns:a16="http://schemas.microsoft.com/office/drawing/2014/main" id="{D86B53FB-1811-656C-7027-F71A49F6006F}"/>
                  </a:ext>
                </a:extLst>
              </p:cNvPr>
              <p:cNvSpPr/>
              <p:nvPr/>
            </p:nvSpPr>
            <p:spPr>
              <a:xfrm>
                <a:off x="9693245" y="2302337"/>
                <a:ext cx="2275345" cy="2275345"/>
              </a:xfrm>
              <a:prstGeom prst="ellipse">
                <a:avLst/>
              </a:prstGeom>
              <a:noFill/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HK" sz="1350"/>
              </a:p>
            </p:txBody>
          </p:sp>
          <p:sp>
            <p:nvSpPr>
              <p:cNvPr id="80" name="Oval 79">
                <a:extLst>
                  <a:ext uri="{FF2B5EF4-FFF2-40B4-BE49-F238E27FC236}">
                    <a16:creationId xmlns:a16="http://schemas.microsoft.com/office/drawing/2014/main" id="{8A556810-6CC6-E521-F362-0A7A5E63FE23}"/>
                  </a:ext>
                </a:extLst>
              </p:cNvPr>
              <p:cNvSpPr/>
              <p:nvPr/>
            </p:nvSpPr>
            <p:spPr>
              <a:xfrm>
                <a:off x="9976752" y="3416672"/>
                <a:ext cx="185600" cy="185600"/>
              </a:xfrm>
              <a:prstGeom prst="ellipse">
                <a:avLst/>
              </a:prstGeom>
              <a:solidFill>
                <a:srgbClr val="79A6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HK" sz="1350"/>
              </a:p>
            </p:txBody>
          </p:sp>
        </p:grpSp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DD3AEAC4-6AB2-2ED5-7499-99434961E12F}"/>
                </a:ext>
              </a:extLst>
            </p:cNvPr>
            <p:cNvGrpSpPr/>
            <p:nvPr/>
          </p:nvGrpSpPr>
          <p:grpSpPr>
            <a:xfrm>
              <a:off x="8168315" y="5347017"/>
              <a:ext cx="834554" cy="834554"/>
              <a:chOff x="9693245" y="2302337"/>
              <a:chExt cx="2275345" cy="2275345"/>
            </a:xfrm>
          </p:grpSpPr>
          <p:sp>
            <p:nvSpPr>
              <p:cNvPr id="73" name="Oval 72">
                <a:extLst>
                  <a:ext uri="{FF2B5EF4-FFF2-40B4-BE49-F238E27FC236}">
                    <a16:creationId xmlns:a16="http://schemas.microsoft.com/office/drawing/2014/main" id="{F210E85A-2C69-67BB-B4B0-88079DE2CC4B}"/>
                  </a:ext>
                </a:extLst>
              </p:cNvPr>
              <p:cNvSpPr/>
              <p:nvPr/>
            </p:nvSpPr>
            <p:spPr>
              <a:xfrm>
                <a:off x="10507068" y="3116160"/>
                <a:ext cx="647700" cy="647700"/>
              </a:xfrm>
              <a:prstGeom prst="ellipse">
                <a:avLst/>
              </a:prstGeom>
              <a:solidFill>
                <a:srgbClr val="FF898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HK" sz="16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</a:t>
                </a:r>
              </a:p>
            </p:txBody>
          </p:sp>
          <p:sp>
            <p:nvSpPr>
              <p:cNvPr id="74" name="Oval 73">
                <a:extLst>
                  <a:ext uri="{FF2B5EF4-FFF2-40B4-BE49-F238E27FC236}">
                    <a16:creationId xmlns:a16="http://schemas.microsoft.com/office/drawing/2014/main" id="{616478A5-B51D-BB3D-5543-EC205D9EAE0B}"/>
                  </a:ext>
                </a:extLst>
              </p:cNvPr>
              <p:cNvSpPr/>
              <p:nvPr/>
            </p:nvSpPr>
            <p:spPr>
              <a:xfrm>
                <a:off x="10037962" y="2647054"/>
                <a:ext cx="1585912" cy="1585912"/>
              </a:xfrm>
              <a:prstGeom prst="ellipse">
                <a:avLst/>
              </a:prstGeom>
              <a:noFill/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HK" sz="1350"/>
              </a:p>
            </p:txBody>
          </p:sp>
          <p:sp>
            <p:nvSpPr>
              <p:cNvPr id="75" name="Oval 74">
                <a:extLst>
                  <a:ext uri="{FF2B5EF4-FFF2-40B4-BE49-F238E27FC236}">
                    <a16:creationId xmlns:a16="http://schemas.microsoft.com/office/drawing/2014/main" id="{A1C6E92D-51EC-2F8C-AD5B-F9071F7D8EAC}"/>
                  </a:ext>
                </a:extLst>
              </p:cNvPr>
              <p:cNvSpPr/>
              <p:nvPr/>
            </p:nvSpPr>
            <p:spPr>
              <a:xfrm>
                <a:off x="9693245" y="2302337"/>
                <a:ext cx="2275345" cy="2275345"/>
              </a:xfrm>
              <a:prstGeom prst="ellipse">
                <a:avLst/>
              </a:prstGeom>
              <a:noFill/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HK" sz="1350"/>
              </a:p>
            </p:txBody>
          </p:sp>
          <p:sp>
            <p:nvSpPr>
              <p:cNvPr id="76" name="Oval 75">
                <a:extLst>
                  <a:ext uri="{FF2B5EF4-FFF2-40B4-BE49-F238E27FC236}">
                    <a16:creationId xmlns:a16="http://schemas.microsoft.com/office/drawing/2014/main" id="{B8B2E429-C380-19BB-A06D-9191A7F3BCF4}"/>
                  </a:ext>
                </a:extLst>
              </p:cNvPr>
              <p:cNvSpPr/>
              <p:nvPr/>
            </p:nvSpPr>
            <p:spPr>
              <a:xfrm>
                <a:off x="9976752" y="3416672"/>
                <a:ext cx="185600" cy="185600"/>
              </a:xfrm>
              <a:prstGeom prst="ellipse">
                <a:avLst/>
              </a:prstGeom>
              <a:solidFill>
                <a:srgbClr val="79A6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HK" sz="135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2" name="TextBox 71">
                  <a:extLst>
                    <a:ext uri="{FF2B5EF4-FFF2-40B4-BE49-F238E27FC236}">
                      <a16:creationId xmlns:a16="http://schemas.microsoft.com/office/drawing/2014/main" id="{C7D918B3-784D-4004-471F-2723C2AA3B82}"/>
                    </a:ext>
                  </a:extLst>
                </p:cNvPr>
                <p:cNvSpPr txBox="1"/>
                <p:nvPr/>
              </p:nvSpPr>
              <p:spPr>
                <a:xfrm>
                  <a:off x="3702410" y="5157431"/>
                  <a:ext cx="3507783" cy="7796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HK" sz="1600" dirty="0"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Case II: Ly-</a:t>
                  </a:r>
                  <a14:m>
                    <m:oMath xmlns:m="http://schemas.openxmlformats.org/officeDocument/2006/math">
                      <m:r>
                        <a:rPr lang="en-HK" sz="1600" i="1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HK" sz="16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HK" sz="1600" i="1" dirty="0">
                          <a:latin typeface="Cambria Math" panose="02040503050406030204" pitchFamily="18" charset="0"/>
                        </a:rPr>
                        <m:t>𝛾</m:t>
                      </m:r>
                      <m:r>
                        <a:rPr lang="en-HK" sz="1600" i="1" dirty="0"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en-HK" sz="1600" dirty="0"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cosmologically redshifted before hitting an H </a:t>
                  </a:r>
                </a:p>
              </p:txBody>
            </p:sp>
          </mc:Choice>
          <mc:Fallback xmlns="">
            <p:sp>
              <p:nvSpPr>
                <p:cNvPr id="72" name="TextBox 71">
                  <a:extLst>
                    <a:ext uri="{FF2B5EF4-FFF2-40B4-BE49-F238E27FC236}">
                      <a16:creationId xmlns:a16="http://schemas.microsoft.com/office/drawing/2014/main" id="{C7D918B3-784D-4004-471F-2723C2AA3B8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02410" y="5157431"/>
                  <a:ext cx="3507783" cy="779699"/>
                </a:xfrm>
                <a:prstGeom prst="rect">
                  <a:avLst/>
                </a:prstGeom>
                <a:blipFill>
                  <a:blip r:embed="rId55"/>
                  <a:stretch>
                    <a:fillRect l="-1392" t="-3125" r="-2552" b="-12500"/>
                  </a:stretch>
                </a:blipFill>
              </p:spPr>
              <p:txBody>
                <a:bodyPr/>
                <a:lstStyle/>
                <a:p>
                  <a:r>
                    <a:rPr lang="en-HK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92BEBDA-FF66-487A-4036-993B8E119682}"/>
              </a:ext>
            </a:extLst>
          </p:cNvPr>
          <p:cNvGrpSpPr/>
          <p:nvPr/>
        </p:nvGrpSpPr>
        <p:grpSpPr>
          <a:xfrm>
            <a:off x="247999" y="5145628"/>
            <a:ext cx="8789744" cy="1640465"/>
            <a:chOff x="247999" y="5145628"/>
            <a:chExt cx="8789744" cy="1640465"/>
          </a:xfrm>
        </p:grpSpPr>
        <p:grpSp>
          <p:nvGrpSpPr>
            <p:cNvPr id="101" name="Group 100">
              <a:extLst>
                <a:ext uri="{FF2B5EF4-FFF2-40B4-BE49-F238E27FC236}">
                  <a16:creationId xmlns:a16="http://schemas.microsoft.com/office/drawing/2014/main" id="{5F9ADA10-69CC-B5F1-733E-6EFA7BB26A9F}"/>
                </a:ext>
              </a:extLst>
            </p:cNvPr>
            <p:cNvGrpSpPr/>
            <p:nvPr/>
          </p:nvGrpSpPr>
          <p:grpSpPr>
            <a:xfrm>
              <a:off x="247999" y="5145628"/>
              <a:ext cx="8789744" cy="1640465"/>
              <a:chOff x="288434" y="5715560"/>
              <a:chExt cx="8789744" cy="1401228"/>
            </a:xfrm>
          </p:grpSpPr>
          <p:sp>
            <p:nvSpPr>
              <p:cNvPr id="99" name="Content Placeholder 2">
                <a:extLst>
                  <a:ext uri="{FF2B5EF4-FFF2-40B4-BE49-F238E27FC236}">
                    <a16:creationId xmlns:a16="http://schemas.microsoft.com/office/drawing/2014/main" id="{95ECF9CD-008F-7260-9AE3-33C73D9A0D8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88434" y="5715560"/>
                <a:ext cx="8749309" cy="1401228"/>
              </a:xfrm>
              <a:prstGeom prst="roundRect">
                <a:avLst/>
              </a:prstGeom>
              <a:solidFill>
                <a:srgbClr val="FFFFCC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HK" sz="2000" dirty="0"/>
              </a:p>
            </p:txBody>
          </p:sp>
          <p:grpSp>
            <p:nvGrpSpPr>
              <p:cNvPr id="9" name="Group 8" descr="\documentclass{article}&#10;\usepackage{amsmath,amssymb,cancel}&#10;\pagestyle{empty}&#10;\begin{document}&#10;&#10;\begin{gather*}&#10;\Lambda_\alpha=\frac{27}{128\zeta(3)}\frac{\mathfrak{H}(t)}{(1-X_e)\eta(T/E_I)^3}&#10;\end{gather*}&#10;&#10;\end{document}" title="IguanaTex Shape Display">
                <a:extLst>
                  <a:ext uri="{FF2B5EF4-FFF2-40B4-BE49-F238E27FC236}">
                    <a16:creationId xmlns:a16="http://schemas.microsoft.com/office/drawing/2014/main" id="{431BA26E-7EF4-163C-791F-90E64E67A218}"/>
                  </a:ext>
                </a:extLst>
              </p:cNvPr>
              <p:cNvGrpSpPr>
                <a:grpSpLocks noChangeAspect="1"/>
              </p:cNvGrpSpPr>
              <p:nvPr>
                <p:custDataLst>
                  <p:tags r:id="rId1"/>
                </p:custDataLst>
              </p:nvPr>
            </p:nvGrpSpPr>
            <p:grpSpPr>
              <a:xfrm>
                <a:off x="1141945" y="6175347"/>
                <a:ext cx="3430055" cy="555804"/>
                <a:chOff x="8330231" y="5079682"/>
                <a:chExt cx="5003694" cy="810796"/>
              </a:xfrm>
            </p:grpSpPr>
            <p:sp>
              <p:nvSpPr>
                <p:cNvPr id="10" name="Free-form: Shape 10">
                  <a:extLst>
                    <a:ext uri="{FF2B5EF4-FFF2-40B4-BE49-F238E27FC236}">
                      <a16:creationId xmlns:a16="http://schemas.microsoft.com/office/drawing/2014/main" id="{A2C8E61B-26E9-897D-A28F-0977F8ED2402}"/>
                    </a:ext>
                  </a:extLst>
                </p:cNvPr>
                <p:cNvSpPr/>
                <p:nvPr>
                  <p:custDataLst>
                    <p:tags r:id="rId18"/>
                  </p:custDataLst>
                </p:nvPr>
              </p:nvSpPr>
              <p:spPr>
                <a:xfrm>
                  <a:off x="8330231" y="5323529"/>
                  <a:ext cx="222836" cy="245731"/>
                </a:xfrm>
                <a:custGeom>
                  <a:avLst/>
                  <a:gdLst>
                    <a:gd name="connsiteX0" fmla="*/ 119906 w 222836"/>
                    <a:gd name="connsiteY0" fmla="*/ 7295 h 245731"/>
                    <a:gd name="connsiteX1" fmla="*/ 111758 w 222836"/>
                    <a:gd name="connsiteY1" fmla="*/ 88 h 245731"/>
                    <a:gd name="connsiteX2" fmla="*/ 103610 w 222836"/>
                    <a:gd name="connsiteY2" fmla="*/ 7295 h 245731"/>
                    <a:gd name="connsiteX3" fmla="*/ 35590 w 222836"/>
                    <a:gd name="connsiteY3" fmla="*/ 211499 h 245731"/>
                    <a:gd name="connsiteX4" fmla="*/ 163 w 222836"/>
                    <a:gd name="connsiteY4" fmla="*/ 235180 h 245731"/>
                    <a:gd name="connsiteX5" fmla="*/ 163 w 222836"/>
                    <a:gd name="connsiteY5" fmla="*/ 245819 h 245731"/>
                    <a:gd name="connsiteX6" fmla="*/ 33110 w 222836"/>
                    <a:gd name="connsiteY6" fmla="*/ 244790 h 245731"/>
                    <a:gd name="connsiteX7" fmla="*/ 73142 w 222836"/>
                    <a:gd name="connsiteY7" fmla="*/ 245819 h 245731"/>
                    <a:gd name="connsiteX8" fmla="*/ 73142 w 222836"/>
                    <a:gd name="connsiteY8" fmla="*/ 235180 h 245731"/>
                    <a:gd name="connsiteX9" fmla="*/ 45864 w 222836"/>
                    <a:gd name="connsiteY9" fmla="*/ 217334 h 245731"/>
                    <a:gd name="connsiteX10" fmla="*/ 47635 w 222836"/>
                    <a:gd name="connsiteY10" fmla="*/ 209783 h 245731"/>
                    <a:gd name="connsiteX11" fmla="*/ 100776 w 222836"/>
                    <a:gd name="connsiteY11" fmla="*/ 49852 h 245731"/>
                    <a:gd name="connsiteX12" fmla="*/ 156751 w 222836"/>
                    <a:gd name="connsiteY12" fmla="*/ 218707 h 245731"/>
                    <a:gd name="connsiteX13" fmla="*/ 158522 w 222836"/>
                    <a:gd name="connsiteY13" fmla="*/ 224884 h 245731"/>
                    <a:gd name="connsiteX14" fmla="*/ 128409 w 222836"/>
                    <a:gd name="connsiteY14" fmla="*/ 235180 h 245731"/>
                    <a:gd name="connsiteX15" fmla="*/ 128409 w 222836"/>
                    <a:gd name="connsiteY15" fmla="*/ 245819 h 245731"/>
                    <a:gd name="connsiteX16" fmla="*/ 179424 w 222836"/>
                    <a:gd name="connsiteY16" fmla="*/ 244790 h 245731"/>
                    <a:gd name="connsiteX17" fmla="*/ 222999 w 222836"/>
                    <a:gd name="connsiteY17" fmla="*/ 245819 h 245731"/>
                    <a:gd name="connsiteX18" fmla="*/ 222999 w 222836"/>
                    <a:gd name="connsiteY18" fmla="*/ 235180 h 245731"/>
                    <a:gd name="connsiteX19" fmla="*/ 190761 w 222836"/>
                    <a:gd name="connsiteY19" fmla="*/ 220423 h 245731"/>
                    <a:gd name="connsiteX20" fmla="*/ 119906 w 222836"/>
                    <a:gd name="connsiteY20" fmla="*/ 7295 h 2457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222836" h="245731">
                      <a:moveTo>
                        <a:pt x="119906" y="7295"/>
                      </a:moveTo>
                      <a:cubicBezTo>
                        <a:pt x="117781" y="774"/>
                        <a:pt x="115655" y="88"/>
                        <a:pt x="111758" y="88"/>
                      </a:cubicBezTo>
                      <a:cubicBezTo>
                        <a:pt x="106090" y="88"/>
                        <a:pt x="105381" y="1461"/>
                        <a:pt x="103610" y="7295"/>
                      </a:cubicBezTo>
                      <a:lnTo>
                        <a:pt x="35590" y="211499"/>
                      </a:lnTo>
                      <a:cubicBezTo>
                        <a:pt x="32047" y="221795"/>
                        <a:pt x="24962" y="235180"/>
                        <a:pt x="163" y="235180"/>
                      </a:cubicBezTo>
                      <a:lnTo>
                        <a:pt x="163" y="245819"/>
                      </a:lnTo>
                      <a:cubicBezTo>
                        <a:pt x="11854" y="245133"/>
                        <a:pt x="29921" y="244790"/>
                        <a:pt x="33110" y="244790"/>
                      </a:cubicBezTo>
                      <a:cubicBezTo>
                        <a:pt x="43384" y="244790"/>
                        <a:pt x="62160" y="245476"/>
                        <a:pt x="73142" y="245819"/>
                      </a:cubicBezTo>
                      <a:lnTo>
                        <a:pt x="73142" y="235180"/>
                      </a:lnTo>
                      <a:cubicBezTo>
                        <a:pt x="54012" y="234837"/>
                        <a:pt x="45864" y="225571"/>
                        <a:pt x="45864" y="217334"/>
                      </a:cubicBezTo>
                      <a:cubicBezTo>
                        <a:pt x="45864" y="215618"/>
                        <a:pt x="45864" y="214588"/>
                        <a:pt x="47635" y="209783"/>
                      </a:cubicBezTo>
                      <a:lnTo>
                        <a:pt x="100776" y="49852"/>
                      </a:lnTo>
                      <a:lnTo>
                        <a:pt x="156751" y="218707"/>
                      </a:lnTo>
                      <a:cubicBezTo>
                        <a:pt x="158522" y="223511"/>
                        <a:pt x="158522" y="224198"/>
                        <a:pt x="158522" y="224884"/>
                      </a:cubicBezTo>
                      <a:cubicBezTo>
                        <a:pt x="158522" y="235180"/>
                        <a:pt x="137620" y="235180"/>
                        <a:pt x="128409" y="235180"/>
                      </a:cubicBezTo>
                      <a:lnTo>
                        <a:pt x="128409" y="245819"/>
                      </a:lnTo>
                      <a:cubicBezTo>
                        <a:pt x="140808" y="244790"/>
                        <a:pt x="165962" y="244790"/>
                        <a:pt x="179424" y="244790"/>
                      </a:cubicBezTo>
                      <a:cubicBezTo>
                        <a:pt x="193240" y="244790"/>
                        <a:pt x="209183" y="245476"/>
                        <a:pt x="222999" y="245819"/>
                      </a:cubicBezTo>
                      <a:lnTo>
                        <a:pt x="222999" y="235180"/>
                      </a:lnTo>
                      <a:cubicBezTo>
                        <a:pt x="196075" y="235180"/>
                        <a:pt x="195012" y="233121"/>
                        <a:pt x="190761" y="220423"/>
                      </a:cubicBezTo>
                      <a:lnTo>
                        <a:pt x="119906" y="7295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553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HK" sz="1350"/>
                </a:p>
              </p:txBody>
            </p:sp>
            <p:sp>
              <p:nvSpPr>
                <p:cNvPr id="11" name="Free-form: Shape 11">
                  <a:extLst>
                    <a:ext uri="{FF2B5EF4-FFF2-40B4-BE49-F238E27FC236}">
                      <a16:creationId xmlns:a16="http://schemas.microsoft.com/office/drawing/2014/main" id="{BADE43C3-6BCB-B2DF-7685-A396C394767D}"/>
                    </a:ext>
                  </a:extLst>
                </p:cNvPr>
                <p:cNvSpPr/>
                <p:nvPr>
                  <p:custDataLst>
                    <p:tags r:id="rId19"/>
                  </p:custDataLst>
                </p:nvPr>
              </p:nvSpPr>
              <p:spPr>
                <a:xfrm>
                  <a:off x="8580292" y="5514794"/>
                  <a:ext cx="152265" cy="108348"/>
                </a:xfrm>
                <a:custGeom>
                  <a:avLst/>
                  <a:gdLst>
                    <a:gd name="connsiteX0" fmla="*/ 120445 w 152265"/>
                    <a:gd name="connsiteY0" fmla="*/ 72162 h 108348"/>
                    <a:gd name="connsiteX1" fmla="*/ 152435 w 152265"/>
                    <a:gd name="connsiteY1" fmla="*/ 14744 h 108348"/>
                    <a:gd name="connsiteX2" fmla="*/ 148219 w 152265"/>
                    <a:gd name="connsiteY2" fmla="*/ 11621 h 108348"/>
                    <a:gd name="connsiteX3" fmla="*/ 143012 w 152265"/>
                    <a:gd name="connsiteY3" fmla="*/ 17627 h 108348"/>
                    <a:gd name="connsiteX4" fmla="*/ 119949 w 152265"/>
                    <a:gd name="connsiteY4" fmla="*/ 61110 h 108348"/>
                    <a:gd name="connsiteX5" fmla="*/ 118709 w 152265"/>
                    <a:gd name="connsiteY5" fmla="*/ 39249 h 108348"/>
                    <a:gd name="connsiteX6" fmla="*/ 71591 w 152265"/>
                    <a:gd name="connsiteY6" fmla="*/ 89 h 108348"/>
                    <a:gd name="connsiteX7" fmla="*/ 169 w 152265"/>
                    <a:gd name="connsiteY7" fmla="*/ 66636 h 108348"/>
                    <a:gd name="connsiteX8" fmla="*/ 45552 w 152265"/>
                    <a:gd name="connsiteY8" fmla="*/ 108438 h 108348"/>
                    <a:gd name="connsiteX9" fmla="*/ 102837 w 152265"/>
                    <a:gd name="connsiteY9" fmla="*/ 88017 h 108348"/>
                    <a:gd name="connsiteX10" fmla="*/ 128628 w 152265"/>
                    <a:gd name="connsiteY10" fmla="*/ 108438 h 108348"/>
                    <a:gd name="connsiteX11" fmla="*/ 151939 w 152265"/>
                    <a:gd name="connsiteY11" fmla="*/ 91621 h 108348"/>
                    <a:gd name="connsiteX12" fmla="*/ 147723 w 152265"/>
                    <a:gd name="connsiteY12" fmla="*/ 88738 h 108348"/>
                    <a:gd name="connsiteX13" fmla="*/ 143508 w 152265"/>
                    <a:gd name="connsiteY13" fmla="*/ 91141 h 108348"/>
                    <a:gd name="connsiteX14" fmla="*/ 129372 w 152265"/>
                    <a:gd name="connsiteY14" fmla="*/ 101711 h 108348"/>
                    <a:gd name="connsiteX15" fmla="*/ 120445 w 152265"/>
                    <a:gd name="connsiteY15" fmla="*/ 72162 h 108348"/>
                    <a:gd name="connsiteX16" fmla="*/ 101101 w 152265"/>
                    <a:gd name="connsiteY16" fmla="*/ 80330 h 108348"/>
                    <a:gd name="connsiteX17" fmla="*/ 46296 w 152265"/>
                    <a:gd name="connsiteY17" fmla="*/ 101711 h 108348"/>
                    <a:gd name="connsiteX18" fmla="*/ 20753 w 152265"/>
                    <a:gd name="connsiteY18" fmla="*/ 75044 h 108348"/>
                    <a:gd name="connsiteX19" fmla="*/ 37120 w 152265"/>
                    <a:gd name="connsiteY19" fmla="*/ 25315 h 108348"/>
                    <a:gd name="connsiteX20" fmla="*/ 71343 w 152265"/>
                    <a:gd name="connsiteY20" fmla="*/ 6816 h 108348"/>
                    <a:gd name="connsiteX21" fmla="*/ 98869 w 152265"/>
                    <a:gd name="connsiteY21" fmla="*/ 40210 h 108348"/>
                    <a:gd name="connsiteX22" fmla="*/ 101101 w 152265"/>
                    <a:gd name="connsiteY22" fmla="*/ 80330 h 1083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152265" h="108348">
                      <a:moveTo>
                        <a:pt x="120445" y="72162"/>
                      </a:moveTo>
                      <a:cubicBezTo>
                        <a:pt x="143260" y="49339"/>
                        <a:pt x="152435" y="17387"/>
                        <a:pt x="152435" y="14744"/>
                      </a:cubicBezTo>
                      <a:cubicBezTo>
                        <a:pt x="152435" y="11621"/>
                        <a:pt x="149459" y="11621"/>
                        <a:pt x="148219" y="11621"/>
                      </a:cubicBezTo>
                      <a:cubicBezTo>
                        <a:pt x="144748" y="11621"/>
                        <a:pt x="144748" y="12342"/>
                        <a:pt x="143012" y="17627"/>
                      </a:cubicBezTo>
                      <a:cubicBezTo>
                        <a:pt x="138548" y="33483"/>
                        <a:pt x="130364" y="48138"/>
                        <a:pt x="119949" y="61110"/>
                      </a:cubicBezTo>
                      <a:cubicBezTo>
                        <a:pt x="119701" y="57507"/>
                        <a:pt x="119205" y="41411"/>
                        <a:pt x="118709" y="39249"/>
                      </a:cubicBezTo>
                      <a:cubicBezTo>
                        <a:pt x="114989" y="15465"/>
                        <a:pt x="96390" y="89"/>
                        <a:pt x="71591" y="89"/>
                      </a:cubicBezTo>
                      <a:cubicBezTo>
                        <a:pt x="35136" y="89"/>
                        <a:pt x="169" y="33002"/>
                        <a:pt x="169" y="66636"/>
                      </a:cubicBezTo>
                      <a:cubicBezTo>
                        <a:pt x="169" y="88738"/>
                        <a:pt x="16785" y="108438"/>
                        <a:pt x="45552" y="108438"/>
                      </a:cubicBezTo>
                      <a:cubicBezTo>
                        <a:pt x="68367" y="108438"/>
                        <a:pt x="88950" y="98348"/>
                        <a:pt x="102837" y="88017"/>
                      </a:cubicBezTo>
                      <a:cubicBezTo>
                        <a:pt x="108541" y="105555"/>
                        <a:pt x="121189" y="108438"/>
                        <a:pt x="128628" y="108438"/>
                      </a:cubicBezTo>
                      <a:cubicBezTo>
                        <a:pt x="143012" y="108438"/>
                        <a:pt x="151939" y="96666"/>
                        <a:pt x="151939" y="91621"/>
                      </a:cubicBezTo>
                      <a:cubicBezTo>
                        <a:pt x="151939" y="88738"/>
                        <a:pt x="148963" y="88738"/>
                        <a:pt x="147723" y="88738"/>
                      </a:cubicBezTo>
                      <a:cubicBezTo>
                        <a:pt x="144500" y="88738"/>
                        <a:pt x="144004" y="89699"/>
                        <a:pt x="143508" y="91141"/>
                      </a:cubicBezTo>
                      <a:cubicBezTo>
                        <a:pt x="140036" y="100270"/>
                        <a:pt x="132348" y="101711"/>
                        <a:pt x="129372" y="101711"/>
                      </a:cubicBezTo>
                      <a:cubicBezTo>
                        <a:pt x="125900" y="101711"/>
                        <a:pt x="121685" y="101711"/>
                        <a:pt x="120445" y="72162"/>
                      </a:cubicBezTo>
                      <a:close/>
                      <a:moveTo>
                        <a:pt x="101101" y="80330"/>
                      </a:moveTo>
                      <a:cubicBezTo>
                        <a:pt x="76798" y="99549"/>
                        <a:pt x="55719" y="101711"/>
                        <a:pt x="46296" y="101711"/>
                      </a:cubicBezTo>
                      <a:cubicBezTo>
                        <a:pt x="29928" y="101711"/>
                        <a:pt x="20753" y="91141"/>
                        <a:pt x="20753" y="75044"/>
                      </a:cubicBezTo>
                      <a:cubicBezTo>
                        <a:pt x="20753" y="68077"/>
                        <a:pt x="24224" y="41891"/>
                        <a:pt x="37120" y="25315"/>
                      </a:cubicBezTo>
                      <a:cubicBezTo>
                        <a:pt x="48527" y="10900"/>
                        <a:pt x="62663" y="6816"/>
                        <a:pt x="71343" y="6816"/>
                      </a:cubicBezTo>
                      <a:cubicBezTo>
                        <a:pt x="91182" y="6816"/>
                        <a:pt x="96886" y="25315"/>
                        <a:pt x="98869" y="40210"/>
                      </a:cubicBezTo>
                      <a:cubicBezTo>
                        <a:pt x="100357" y="50540"/>
                        <a:pt x="99861" y="67597"/>
                        <a:pt x="101101" y="8033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3553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HK" sz="1350"/>
                </a:p>
              </p:txBody>
            </p:sp>
            <p:sp>
              <p:nvSpPr>
                <p:cNvPr id="12" name="Free-form: Shape 12">
                  <a:extLst>
                    <a:ext uri="{FF2B5EF4-FFF2-40B4-BE49-F238E27FC236}">
                      <a16:creationId xmlns:a16="http://schemas.microsoft.com/office/drawing/2014/main" id="{7960458B-47CE-6DFD-16C7-0FA5983FEB5D}"/>
                    </a:ext>
                  </a:extLst>
                </p:cNvPr>
                <p:cNvSpPr/>
                <p:nvPr>
                  <p:custDataLst>
                    <p:tags r:id="rId20"/>
                  </p:custDataLst>
                </p:nvPr>
              </p:nvSpPr>
              <p:spPr>
                <a:xfrm>
                  <a:off x="8885053" y="5443306"/>
                  <a:ext cx="235590" cy="80308"/>
                </a:xfrm>
                <a:custGeom>
                  <a:avLst/>
                  <a:gdLst>
                    <a:gd name="connsiteX0" fmla="*/ 223723 w 235590"/>
                    <a:gd name="connsiteY0" fmla="*/ 13816 h 80308"/>
                    <a:gd name="connsiteX1" fmla="*/ 235768 w 235590"/>
                    <a:gd name="connsiteY1" fmla="*/ 6952 h 80308"/>
                    <a:gd name="connsiteX2" fmla="*/ 224077 w 235590"/>
                    <a:gd name="connsiteY2" fmla="*/ 88 h 80308"/>
                    <a:gd name="connsiteX3" fmla="*/ 11869 w 235590"/>
                    <a:gd name="connsiteY3" fmla="*/ 88 h 80308"/>
                    <a:gd name="connsiteX4" fmla="*/ 178 w 235590"/>
                    <a:gd name="connsiteY4" fmla="*/ 6952 h 80308"/>
                    <a:gd name="connsiteX5" fmla="*/ 12223 w 235590"/>
                    <a:gd name="connsiteY5" fmla="*/ 13816 h 80308"/>
                    <a:gd name="connsiteX6" fmla="*/ 223723 w 235590"/>
                    <a:gd name="connsiteY6" fmla="*/ 13816 h 80308"/>
                    <a:gd name="connsiteX7" fmla="*/ 224077 w 235590"/>
                    <a:gd name="connsiteY7" fmla="*/ 80397 h 80308"/>
                    <a:gd name="connsiteX8" fmla="*/ 235768 w 235590"/>
                    <a:gd name="connsiteY8" fmla="*/ 73533 h 80308"/>
                    <a:gd name="connsiteX9" fmla="*/ 223723 w 235590"/>
                    <a:gd name="connsiteY9" fmla="*/ 66669 h 80308"/>
                    <a:gd name="connsiteX10" fmla="*/ 12223 w 235590"/>
                    <a:gd name="connsiteY10" fmla="*/ 66669 h 80308"/>
                    <a:gd name="connsiteX11" fmla="*/ 178 w 235590"/>
                    <a:gd name="connsiteY11" fmla="*/ 73533 h 80308"/>
                    <a:gd name="connsiteX12" fmla="*/ 11869 w 235590"/>
                    <a:gd name="connsiteY12" fmla="*/ 80397 h 80308"/>
                    <a:gd name="connsiteX13" fmla="*/ 224077 w 235590"/>
                    <a:gd name="connsiteY13" fmla="*/ 80397 h 803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35590" h="80308">
                      <a:moveTo>
                        <a:pt x="223723" y="13816"/>
                      </a:moveTo>
                      <a:cubicBezTo>
                        <a:pt x="229037" y="13816"/>
                        <a:pt x="235768" y="13816"/>
                        <a:pt x="235768" y="6952"/>
                      </a:cubicBezTo>
                      <a:cubicBezTo>
                        <a:pt x="235768" y="88"/>
                        <a:pt x="229037" y="88"/>
                        <a:pt x="224077" y="88"/>
                      </a:cubicBezTo>
                      <a:lnTo>
                        <a:pt x="11869" y="88"/>
                      </a:lnTo>
                      <a:cubicBezTo>
                        <a:pt x="6909" y="88"/>
                        <a:pt x="178" y="88"/>
                        <a:pt x="178" y="6952"/>
                      </a:cubicBezTo>
                      <a:cubicBezTo>
                        <a:pt x="178" y="13816"/>
                        <a:pt x="6909" y="13816"/>
                        <a:pt x="12223" y="13816"/>
                      </a:cubicBezTo>
                      <a:lnTo>
                        <a:pt x="223723" y="13816"/>
                      </a:lnTo>
                      <a:close/>
                      <a:moveTo>
                        <a:pt x="224077" y="80397"/>
                      </a:moveTo>
                      <a:cubicBezTo>
                        <a:pt x="229037" y="80397"/>
                        <a:pt x="235768" y="80397"/>
                        <a:pt x="235768" y="73533"/>
                      </a:cubicBezTo>
                      <a:cubicBezTo>
                        <a:pt x="235768" y="66669"/>
                        <a:pt x="229037" y="66669"/>
                        <a:pt x="223723" y="66669"/>
                      </a:cubicBezTo>
                      <a:lnTo>
                        <a:pt x="12223" y="66669"/>
                      </a:lnTo>
                      <a:cubicBezTo>
                        <a:pt x="6909" y="66669"/>
                        <a:pt x="178" y="66669"/>
                        <a:pt x="178" y="73533"/>
                      </a:cubicBezTo>
                      <a:cubicBezTo>
                        <a:pt x="178" y="80397"/>
                        <a:pt x="6909" y="80397"/>
                        <a:pt x="11869" y="80397"/>
                      </a:cubicBezTo>
                      <a:lnTo>
                        <a:pt x="224077" y="8039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553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HK" sz="1350"/>
                </a:p>
              </p:txBody>
            </p:sp>
            <p:sp>
              <p:nvSpPr>
                <p:cNvPr id="13" name="Free-form: Shape 13">
                  <a:extLst>
                    <a:ext uri="{FF2B5EF4-FFF2-40B4-BE49-F238E27FC236}">
                      <a16:creationId xmlns:a16="http://schemas.microsoft.com/office/drawing/2014/main" id="{B16E88C8-01EC-3ABB-DC0C-C1FB26FD8FE2}"/>
                    </a:ext>
                  </a:extLst>
                </p:cNvPr>
                <p:cNvSpPr/>
                <p:nvPr>
                  <p:custDataLst>
                    <p:tags r:id="rId21"/>
                  </p:custDataLst>
                </p:nvPr>
              </p:nvSpPr>
              <p:spPr>
                <a:xfrm>
                  <a:off x="9704867" y="5108511"/>
                  <a:ext cx="141354" cy="228571"/>
                </a:xfrm>
                <a:custGeom>
                  <a:avLst/>
                  <a:gdLst>
                    <a:gd name="connsiteX0" fmla="*/ 27480 w 141354"/>
                    <a:gd name="connsiteY0" fmla="*/ 202226 h 228571"/>
                    <a:gd name="connsiteX1" fmla="*/ 65033 w 141354"/>
                    <a:gd name="connsiteY1" fmla="*/ 166877 h 228571"/>
                    <a:gd name="connsiteX2" fmla="*/ 141555 w 141354"/>
                    <a:gd name="connsiteY2" fmla="*/ 66662 h 228571"/>
                    <a:gd name="connsiteX3" fmla="*/ 66450 w 141354"/>
                    <a:gd name="connsiteY3" fmla="*/ 81 h 228571"/>
                    <a:gd name="connsiteX4" fmla="*/ 201 w 141354"/>
                    <a:gd name="connsiteY4" fmla="*/ 62200 h 228571"/>
                    <a:gd name="connsiteX5" fmla="*/ 18977 w 141354"/>
                    <a:gd name="connsiteY5" fmla="*/ 81420 h 228571"/>
                    <a:gd name="connsiteX6" fmla="*/ 37399 w 141354"/>
                    <a:gd name="connsiteY6" fmla="*/ 63230 h 228571"/>
                    <a:gd name="connsiteX7" fmla="*/ 18623 w 141354"/>
                    <a:gd name="connsiteY7" fmla="*/ 45384 h 228571"/>
                    <a:gd name="connsiteX8" fmla="*/ 14018 w 141354"/>
                    <a:gd name="connsiteY8" fmla="*/ 45727 h 228571"/>
                    <a:gd name="connsiteX9" fmla="*/ 61844 w 141354"/>
                    <a:gd name="connsiteY9" fmla="*/ 10720 h 228571"/>
                    <a:gd name="connsiteX10" fmla="*/ 109317 w 141354"/>
                    <a:gd name="connsiteY10" fmla="*/ 66662 h 228571"/>
                    <a:gd name="connsiteX11" fmla="*/ 72118 w 141354"/>
                    <a:gd name="connsiteY11" fmla="*/ 142509 h 228571"/>
                    <a:gd name="connsiteX12" fmla="*/ 4098 w 141354"/>
                    <a:gd name="connsiteY12" fmla="*/ 215954 h 228571"/>
                    <a:gd name="connsiteX13" fmla="*/ 201 w 141354"/>
                    <a:gd name="connsiteY13" fmla="*/ 228653 h 228571"/>
                    <a:gd name="connsiteX14" fmla="*/ 131636 w 141354"/>
                    <a:gd name="connsiteY14" fmla="*/ 228653 h 228571"/>
                    <a:gd name="connsiteX15" fmla="*/ 141555 w 141354"/>
                    <a:gd name="connsiteY15" fmla="*/ 168936 h 228571"/>
                    <a:gd name="connsiteX16" fmla="*/ 132699 w 141354"/>
                    <a:gd name="connsiteY16" fmla="*/ 168936 h 228571"/>
                    <a:gd name="connsiteX17" fmla="*/ 124905 w 141354"/>
                    <a:gd name="connsiteY17" fmla="*/ 199481 h 228571"/>
                    <a:gd name="connsiteX18" fmla="*/ 91249 w 141354"/>
                    <a:gd name="connsiteY18" fmla="*/ 202226 h 228571"/>
                    <a:gd name="connsiteX19" fmla="*/ 27480 w 141354"/>
                    <a:gd name="connsiteY19" fmla="*/ 202226 h 2285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41354" h="228571">
                      <a:moveTo>
                        <a:pt x="27480" y="202226"/>
                      </a:moveTo>
                      <a:lnTo>
                        <a:pt x="65033" y="166877"/>
                      </a:lnTo>
                      <a:cubicBezTo>
                        <a:pt x="120299" y="119515"/>
                        <a:pt x="141555" y="100982"/>
                        <a:pt x="141555" y="66662"/>
                      </a:cubicBezTo>
                      <a:cubicBezTo>
                        <a:pt x="141555" y="27537"/>
                        <a:pt x="109671" y="81"/>
                        <a:pt x="66450" y="81"/>
                      </a:cubicBezTo>
                      <a:cubicBezTo>
                        <a:pt x="26417" y="81"/>
                        <a:pt x="201" y="31656"/>
                        <a:pt x="201" y="62200"/>
                      </a:cubicBezTo>
                      <a:cubicBezTo>
                        <a:pt x="201" y="81420"/>
                        <a:pt x="17915" y="81420"/>
                        <a:pt x="18977" y="81420"/>
                      </a:cubicBezTo>
                      <a:cubicBezTo>
                        <a:pt x="25000" y="81420"/>
                        <a:pt x="37399" y="77301"/>
                        <a:pt x="37399" y="63230"/>
                      </a:cubicBezTo>
                      <a:cubicBezTo>
                        <a:pt x="37399" y="54307"/>
                        <a:pt x="31023" y="45384"/>
                        <a:pt x="18623" y="45384"/>
                      </a:cubicBezTo>
                      <a:cubicBezTo>
                        <a:pt x="15789" y="45384"/>
                        <a:pt x="15080" y="45384"/>
                        <a:pt x="14018" y="45727"/>
                      </a:cubicBezTo>
                      <a:cubicBezTo>
                        <a:pt x="22166" y="23419"/>
                        <a:pt x="41296" y="10720"/>
                        <a:pt x="61844" y="10720"/>
                      </a:cubicBezTo>
                      <a:cubicBezTo>
                        <a:pt x="94083" y="10720"/>
                        <a:pt x="109317" y="38520"/>
                        <a:pt x="109317" y="66662"/>
                      </a:cubicBezTo>
                      <a:cubicBezTo>
                        <a:pt x="109317" y="94118"/>
                        <a:pt x="91603" y="121231"/>
                        <a:pt x="72118" y="142509"/>
                      </a:cubicBezTo>
                      <a:lnTo>
                        <a:pt x="4098" y="215954"/>
                      </a:lnTo>
                      <a:cubicBezTo>
                        <a:pt x="201" y="219729"/>
                        <a:pt x="201" y="220416"/>
                        <a:pt x="201" y="228653"/>
                      </a:cubicBezTo>
                      <a:lnTo>
                        <a:pt x="131636" y="228653"/>
                      </a:lnTo>
                      <a:lnTo>
                        <a:pt x="141555" y="168936"/>
                      </a:lnTo>
                      <a:lnTo>
                        <a:pt x="132699" y="168936"/>
                      </a:lnTo>
                      <a:cubicBezTo>
                        <a:pt x="130927" y="179232"/>
                        <a:pt x="128447" y="194333"/>
                        <a:pt x="124905" y="199481"/>
                      </a:cubicBezTo>
                      <a:cubicBezTo>
                        <a:pt x="122425" y="202226"/>
                        <a:pt x="99043" y="202226"/>
                        <a:pt x="91249" y="202226"/>
                      </a:cubicBezTo>
                      <a:lnTo>
                        <a:pt x="27480" y="20222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553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HK" sz="1350"/>
                </a:p>
              </p:txBody>
            </p:sp>
            <p:sp>
              <p:nvSpPr>
                <p:cNvPr id="14" name="Free-form: Shape 14">
                  <a:extLst>
                    <a:ext uri="{FF2B5EF4-FFF2-40B4-BE49-F238E27FC236}">
                      <a16:creationId xmlns:a16="http://schemas.microsoft.com/office/drawing/2014/main" id="{7BF0E0CA-4C5E-D6E9-35BD-5D495C0338C0}"/>
                    </a:ext>
                  </a:extLst>
                </p:cNvPr>
                <p:cNvSpPr/>
                <p:nvPr>
                  <p:custDataLst>
                    <p:tags r:id="rId22"/>
                  </p:custDataLst>
                </p:nvPr>
              </p:nvSpPr>
              <p:spPr>
                <a:xfrm>
                  <a:off x="9884129" y="5105079"/>
                  <a:ext cx="151982" cy="239553"/>
                </a:xfrm>
                <a:custGeom>
                  <a:avLst/>
                  <a:gdLst>
                    <a:gd name="connsiteX0" fmla="*/ 149000 w 151982"/>
                    <a:gd name="connsiteY0" fmla="*/ 23076 h 239553"/>
                    <a:gd name="connsiteX1" fmla="*/ 152188 w 151982"/>
                    <a:gd name="connsiteY1" fmla="*/ 11064 h 239553"/>
                    <a:gd name="connsiteX2" fmla="*/ 66100 w 151982"/>
                    <a:gd name="connsiteY2" fmla="*/ 11064 h 239553"/>
                    <a:gd name="connsiteX3" fmla="*/ 20754 w 151982"/>
                    <a:gd name="connsiteY3" fmla="*/ 81 h 239553"/>
                    <a:gd name="connsiteX4" fmla="*/ 11897 w 151982"/>
                    <a:gd name="connsiteY4" fmla="*/ 81 h 239553"/>
                    <a:gd name="connsiteX5" fmla="*/ 206 w 151982"/>
                    <a:gd name="connsiteY5" fmla="*/ 70780 h 239553"/>
                    <a:gd name="connsiteX6" fmla="*/ 9063 w 151982"/>
                    <a:gd name="connsiteY6" fmla="*/ 70780 h 239553"/>
                    <a:gd name="connsiteX7" fmla="*/ 17920 w 151982"/>
                    <a:gd name="connsiteY7" fmla="*/ 39549 h 239553"/>
                    <a:gd name="connsiteX8" fmla="*/ 52638 w 151982"/>
                    <a:gd name="connsiteY8" fmla="*/ 37490 h 239553"/>
                    <a:gd name="connsiteX9" fmla="*/ 125972 w 151982"/>
                    <a:gd name="connsiteY9" fmla="*/ 37490 h 239553"/>
                    <a:gd name="connsiteX10" fmla="*/ 86294 w 151982"/>
                    <a:gd name="connsiteY10" fmla="*/ 91716 h 239553"/>
                    <a:gd name="connsiteX11" fmla="*/ 42719 w 151982"/>
                    <a:gd name="connsiteY11" fmla="*/ 220759 h 239553"/>
                    <a:gd name="connsiteX12" fmla="*/ 59015 w 151982"/>
                    <a:gd name="connsiteY12" fmla="*/ 239635 h 239553"/>
                    <a:gd name="connsiteX13" fmla="*/ 75312 w 151982"/>
                    <a:gd name="connsiteY13" fmla="*/ 220759 h 239553"/>
                    <a:gd name="connsiteX14" fmla="*/ 75312 w 151982"/>
                    <a:gd name="connsiteY14" fmla="*/ 203256 h 239553"/>
                    <a:gd name="connsiteX15" fmla="*/ 79209 w 151982"/>
                    <a:gd name="connsiteY15" fmla="*/ 146971 h 239553"/>
                    <a:gd name="connsiteX16" fmla="*/ 101173 w 151982"/>
                    <a:gd name="connsiteY16" fmla="*/ 88284 h 239553"/>
                    <a:gd name="connsiteX17" fmla="*/ 149000 w 151982"/>
                    <a:gd name="connsiteY17" fmla="*/ 23076 h 2395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51982" h="239553">
                      <a:moveTo>
                        <a:pt x="149000" y="23076"/>
                      </a:moveTo>
                      <a:cubicBezTo>
                        <a:pt x="152188" y="18957"/>
                        <a:pt x="152188" y="18271"/>
                        <a:pt x="152188" y="11064"/>
                      </a:cubicBezTo>
                      <a:lnTo>
                        <a:pt x="66100" y="11064"/>
                      </a:lnTo>
                      <a:cubicBezTo>
                        <a:pt x="22879" y="11064"/>
                        <a:pt x="22171" y="6602"/>
                        <a:pt x="20754" y="81"/>
                      </a:cubicBezTo>
                      <a:lnTo>
                        <a:pt x="11897" y="81"/>
                      </a:lnTo>
                      <a:lnTo>
                        <a:pt x="206" y="70780"/>
                      </a:lnTo>
                      <a:lnTo>
                        <a:pt x="9063" y="70780"/>
                      </a:lnTo>
                      <a:cubicBezTo>
                        <a:pt x="10126" y="65289"/>
                        <a:pt x="13314" y="43668"/>
                        <a:pt x="17920" y="39549"/>
                      </a:cubicBezTo>
                      <a:cubicBezTo>
                        <a:pt x="20399" y="37490"/>
                        <a:pt x="48033" y="37490"/>
                        <a:pt x="52638" y="37490"/>
                      </a:cubicBezTo>
                      <a:lnTo>
                        <a:pt x="125972" y="37490"/>
                      </a:lnTo>
                      <a:cubicBezTo>
                        <a:pt x="122075" y="42981"/>
                        <a:pt x="94088" y="80390"/>
                        <a:pt x="86294" y="91716"/>
                      </a:cubicBezTo>
                      <a:cubicBezTo>
                        <a:pt x="54410" y="138048"/>
                        <a:pt x="42719" y="185753"/>
                        <a:pt x="42719" y="220759"/>
                      </a:cubicBezTo>
                      <a:cubicBezTo>
                        <a:pt x="42719" y="224191"/>
                        <a:pt x="42719" y="239635"/>
                        <a:pt x="59015" y="239635"/>
                      </a:cubicBezTo>
                      <a:cubicBezTo>
                        <a:pt x="75312" y="239635"/>
                        <a:pt x="75312" y="224191"/>
                        <a:pt x="75312" y="220759"/>
                      </a:cubicBezTo>
                      <a:lnTo>
                        <a:pt x="75312" y="203256"/>
                      </a:lnTo>
                      <a:cubicBezTo>
                        <a:pt x="75312" y="184380"/>
                        <a:pt x="76374" y="165504"/>
                        <a:pt x="79209" y="146971"/>
                      </a:cubicBezTo>
                      <a:cubicBezTo>
                        <a:pt x="80626" y="139077"/>
                        <a:pt x="85585" y="109562"/>
                        <a:pt x="101173" y="88284"/>
                      </a:cubicBezTo>
                      <a:lnTo>
                        <a:pt x="149000" y="2307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553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HK" sz="1350"/>
                </a:p>
              </p:txBody>
            </p:sp>
            <p:sp>
              <p:nvSpPr>
                <p:cNvPr id="15" name="Free-form: Shape 15">
                  <a:extLst>
                    <a:ext uri="{FF2B5EF4-FFF2-40B4-BE49-F238E27FC236}">
                      <a16:creationId xmlns:a16="http://schemas.microsoft.com/office/drawing/2014/main" id="{DE7C533D-D4BF-8C72-414E-C597AD2A0125}"/>
                    </a:ext>
                  </a:extLst>
                </p:cNvPr>
                <p:cNvSpPr/>
                <p:nvPr>
                  <p:custDataLst>
                    <p:tags r:id="rId23"/>
                  </p:custDataLst>
                </p:nvPr>
              </p:nvSpPr>
              <p:spPr>
                <a:xfrm>
                  <a:off x="9281678" y="5476596"/>
                  <a:ext cx="1165224" cy="13727"/>
                </a:xfrm>
                <a:custGeom>
                  <a:avLst/>
                  <a:gdLst>
                    <a:gd name="connsiteX0" fmla="*/ 0 w 1165224"/>
                    <a:gd name="connsiteY0" fmla="*/ 0 h 13727"/>
                    <a:gd name="connsiteX1" fmla="*/ 1165224 w 1165224"/>
                    <a:gd name="connsiteY1" fmla="*/ 0 h 13727"/>
                    <a:gd name="connsiteX2" fmla="*/ 1165224 w 1165224"/>
                    <a:gd name="connsiteY2" fmla="*/ 13727 h 13727"/>
                    <a:gd name="connsiteX3" fmla="*/ 0 w 1165224"/>
                    <a:gd name="connsiteY3" fmla="*/ 13727 h 137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65224" h="13727">
                      <a:moveTo>
                        <a:pt x="0" y="0"/>
                      </a:moveTo>
                      <a:lnTo>
                        <a:pt x="1165224" y="0"/>
                      </a:lnTo>
                      <a:lnTo>
                        <a:pt x="1165224" y="13727"/>
                      </a:lnTo>
                      <a:lnTo>
                        <a:pt x="0" y="1372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553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HK" sz="1350"/>
                </a:p>
              </p:txBody>
            </p:sp>
            <p:sp>
              <p:nvSpPr>
                <p:cNvPr id="16" name="Free-form: Shape 16">
                  <a:extLst>
                    <a:ext uri="{FF2B5EF4-FFF2-40B4-BE49-F238E27FC236}">
                      <a16:creationId xmlns:a16="http://schemas.microsoft.com/office/drawing/2014/main" id="{DDBDD75C-94F9-64C6-59BE-24595B7584F5}"/>
                    </a:ext>
                  </a:extLst>
                </p:cNvPr>
                <p:cNvSpPr/>
                <p:nvPr>
                  <p:custDataLst>
                    <p:tags r:id="rId24"/>
                  </p:custDataLst>
                </p:nvPr>
              </p:nvSpPr>
              <p:spPr>
                <a:xfrm>
                  <a:off x="9313208" y="5576107"/>
                  <a:ext cx="116909" cy="228571"/>
                </a:xfrm>
                <a:custGeom>
                  <a:avLst/>
                  <a:gdLst>
                    <a:gd name="connsiteX0" fmla="*/ 72815 w 116909"/>
                    <a:gd name="connsiteY0" fmla="*/ 9018 h 228571"/>
                    <a:gd name="connsiteX1" fmla="*/ 64667 w 116909"/>
                    <a:gd name="connsiteY1" fmla="*/ 95 h 228571"/>
                    <a:gd name="connsiteX2" fmla="*/ 190 w 116909"/>
                    <a:gd name="connsiteY2" fmla="*/ 22060 h 228571"/>
                    <a:gd name="connsiteX3" fmla="*/ 190 w 116909"/>
                    <a:gd name="connsiteY3" fmla="*/ 32699 h 228571"/>
                    <a:gd name="connsiteX4" fmla="*/ 46599 w 116909"/>
                    <a:gd name="connsiteY4" fmla="*/ 23776 h 228571"/>
                    <a:gd name="connsiteX5" fmla="*/ 46599 w 116909"/>
                    <a:gd name="connsiteY5" fmla="*/ 201553 h 228571"/>
                    <a:gd name="connsiteX6" fmla="*/ 13652 w 116909"/>
                    <a:gd name="connsiteY6" fmla="*/ 218027 h 228571"/>
                    <a:gd name="connsiteX7" fmla="*/ 2315 w 116909"/>
                    <a:gd name="connsiteY7" fmla="*/ 218027 h 228571"/>
                    <a:gd name="connsiteX8" fmla="*/ 2315 w 116909"/>
                    <a:gd name="connsiteY8" fmla="*/ 228666 h 228571"/>
                    <a:gd name="connsiteX9" fmla="*/ 59707 w 116909"/>
                    <a:gd name="connsiteY9" fmla="*/ 227637 h 228571"/>
                    <a:gd name="connsiteX10" fmla="*/ 117099 w 116909"/>
                    <a:gd name="connsiteY10" fmla="*/ 228666 h 228571"/>
                    <a:gd name="connsiteX11" fmla="*/ 117099 w 116909"/>
                    <a:gd name="connsiteY11" fmla="*/ 218027 h 228571"/>
                    <a:gd name="connsiteX12" fmla="*/ 105762 w 116909"/>
                    <a:gd name="connsiteY12" fmla="*/ 218027 h 228571"/>
                    <a:gd name="connsiteX13" fmla="*/ 72815 w 116909"/>
                    <a:gd name="connsiteY13" fmla="*/ 201553 h 228571"/>
                    <a:gd name="connsiteX14" fmla="*/ 72815 w 116909"/>
                    <a:gd name="connsiteY14" fmla="*/ 9018 h 2285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16909" h="228571">
                      <a:moveTo>
                        <a:pt x="72815" y="9018"/>
                      </a:moveTo>
                      <a:cubicBezTo>
                        <a:pt x="72815" y="781"/>
                        <a:pt x="72815" y="95"/>
                        <a:pt x="64667" y="95"/>
                      </a:cubicBezTo>
                      <a:cubicBezTo>
                        <a:pt x="42702" y="22060"/>
                        <a:pt x="11526" y="22060"/>
                        <a:pt x="190" y="22060"/>
                      </a:cubicBezTo>
                      <a:lnTo>
                        <a:pt x="190" y="32699"/>
                      </a:lnTo>
                      <a:cubicBezTo>
                        <a:pt x="7275" y="32699"/>
                        <a:pt x="28177" y="32699"/>
                        <a:pt x="46599" y="23776"/>
                      </a:cubicBezTo>
                      <a:lnTo>
                        <a:pt x="46599" y="201553"/>
                      </a:lnTo>
                      <a:cubicBezTo>
                        <a:pt x="46599" y="213909"/>
                        <a:pt x="45536" y="218027"/>
                        <a:pt x="13652" y="218027"/>
                      </a:cubicBezTo>
                      <a:lnTo>
                        <a:pt x="2315" y="218027"/>
                      </a:lnTo>
                      <a:lnTo>
                        <a:pt x="2315" y="228666"/>
                      </a:lnTo>
                      <a:cubicBezTo>
                        <a:pt x="14715" y="227637"/>
                        <a:pt x="45536" y="227637"/>
                        <a:pt x="59707" y="227637"/>
                      </a:cubicBezTo>
                      <a:cubicBezTo>
                        <a:pt x="73878" y="227637"/>
                        <a:pt x="104700" y="227637"/>
                        <a:pt x="117099" y="228666"/>
                      </a:cubicBezTo>
                      <a:lnTo>
                        <a:pt x="117099" y="218027"/>
                      </a:lnTo>
                      <a:lnTo>
                        <a:pt x="105762" y="218027"/>
                      </a:lnTo>
                      <a:cubicBezTo>
                        <a:pt x="73878" y="218027"/>
                        <a:pt x="72815" y="214252"/>
                        <a:pt x="72815" y="201553"/>
                      </a:cubicBezTo>
                      <a:lnTo>
                        <a:pt x="72815" y="901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553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HK" sz="1350"/>
                </a:p>
              </p:txBody>
            </p:sp>
            <p:sp>
              <p:nvSpPr>
                <p:cNvPr id="17" name="Free-form: Shape 17">
                  <a:extLst>
                    <a:ext uri="{FF2B5EF4-FFF2-40B4-BE49-F238E27FC236}">
                      <a16:creationId xmlns:a16="http://schemas.microsoft.com/office/drawing/2014/main" id="{CC6A6046-6D9C-D5A0-52DA-77E83C75990C}"/>
                    </a:ext>
                  </a:extLst>
                </p:cNvPr>
                <p:cNvSpPr/>
                <p:nvPr>
                  <p:custDataLst>
                    <p:tags r:id="rId25"/>
                  </p:custDataLst>
                </p:nvPr>
              </p:nvSpPr>
              <p:spPr>
                <a:xfrm>
                  <a:off x="9476528" y="5576107"/>
                  <a:ext cx="141354" cy="228571"/>
                </a:xfrm>
                <a:custGeom>
                  <a:avLst/>
                  <a:gdLst>
                    <a:gd name="connsiteX0" fmla="*/ 27473 w 141354"/>
                    <a:gd name="connsiteY0" fmla="*/ 202240 h 228571"/>
                    <a:gd name="connsiteX1" fmla="*/ 65026 w 141354"/>
                    <a:gd name="connsiteY1" fmla="*/ 166890 h 228571"/>
                    <a:gd name="connsiteX2" fmla="*/ 141549 w 141354"/>
                    <a:gd name="connsiteY2" fmla="*/ 66676 h 228571"/>
                    <a:gd name="connsiteX3" fmla="*/ 66443 w 141354"/>
                    <a:gd name="connsiteY3" fmla="*/ 95 h 228571"/>
                    <a:gd name="connsiteX4" fmla="*/ 195 w 141354"/>
                    <a:gd name="connsiteY4" fmla="*/ 62214 h 228571"/>
                    <a:gd name="connsiteX5" fmla="*/ 18971 w 141354"/>
                    <a:gd name="connsiteY5" fmla="*/ 81433 h 228571"/>
                    <a:gd name="connsiteX6" fmla="*/ 37393 w 141354"/>
                    <a:gd name="connsiteY6" fmla="*/ 63244 h 228571"/>
                    <a:gd name="connsiteX7" fmla="*/ 18617 w 141354"/>
                    <a:gd name="connsiteY7" fmla="*/ 45397 h 228571"/>
                    <a:gd name="connsiteX8" fmla="*/ 14011 w 141354"/>
                    <a:gd name="connsiteY8" fmla="*/ 45740 h 228571"/>
                    <a:gd name="connsiteX9" fmla="*/ 61838 w 141354"/>
                    <a:gd name="connsiteY9" fmla="*/ 10734 h 228571"/>
                    <a:gd name="connsiteX10" fmla="*/ 109310 w 141354"/>
                    <a:gd name="connsiteY10" fmla="*/ 66676 h 228571"/>
                    <a:gd name="connsiteX11" fmla="*/ 72112 w 141354"/>
                    <a:gd name="connsiteY11" fmla="*/ 142523 h 228571"/>
                    <a:gd name="connsiteX12" fmla="*/ 4092 w 141354"/>
                    <a:gd name="connsiteY12" fmla="*/ 215968 h 228571"/>
                    <a:gd name="connsiteX13" fmla="*/ 195 w 141354"/>
                    <a:gd name="connsiteY13" fmla="*/ 228666 h 228571"/>
                    <a:gd name="connsiteX14" fmla="*/ 131629 w 141354"/>
                    <a:gd name="connsiteY14" fmla="*/ 228666 h 228571"/>
                    <a:gd name="connsiteX15" fmla="*/ 141549 w 141354"/>
                    <a:gd name="connsiteY15" fmla="*/ 168949 h 228571"/>
                    <a:gd name="connsiteX16" fmla="*/ 132692 w 141354"/>
                    <a:gd name="connsiteY16" fmla="*/ 168949 h 228571"/>
                    <a:gd name="connsiteX17" fmla="*/ 124898 w 141354"/>
                    <a:gd name="connsiteY17" fmla="*/ 199494 h 228571"/>
                    <a:gd name="connsiteX18" fmla="*/ 91242 w 141354"/>
                    <a:gd name="connsiteY18" fmla="*/ 202240 h 228571"/>
                    <a:gd name="connsiteX19" fmla="*/ 27473 w 141354"/>
                    <a:gd name="connsiteY19" fmla="*/ 202240 h 2285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41354" h="228571">
                      <a:moveTo>
                        <a:pt x="27473" y="202240"/>
                      </a:moveTo>
                      <a:lnTo>
                        <a:pt x="65026" y="166890"/>
                      </a:lnTo>
                      <a:cubicBezTo>
                        <a:pt x="120293" y="119529"/>
                        <a:pt x="141549" y="100996"/>
                        <a:pt x="141549" y="66676"/>
                      </a:cubicBezTo>
                      <a:cubicBezTo>
                        <a:pt x="141549" y="27551"/>
                        <a:pt x="109664" y="95"/>
                        <a:pt x="66443" y="95"/>
                      </a:cubicBezTo>
                      <a:cubicBezTo>
                        <a:pt x="26411" y="95"/>
                        <a:pt x="195" y="31669"/>
                        <a:pt x="195" y="62214"/>
                      </a:cubicBezTo>
                      <a:cubicBezTo>
                        <a:pt x="195" y="81433"/>
                        <a:pt x="17908" y="81433"/>
                        <a:pt x="18971" y="81433"/>
                      </a:cubicBezTo>
                      <a:cubicBezTo>
                        <a:pt x="24994" y="81433"/>
                        <a:pt x="37393" y="77315"/>
                        <a:pt x="37393" y="63244"/>
                      </a:cubicBezTo>
                      <a:cubicBezTo>
                        <a:pt x="37393" y="54320"/>
                        <a:pt x="31016" y="45397"/>
                        <a:pt x="18617" y="45397"/>
                      </a:cubicBezTo>
                      <a:cubicBezTo>
                        <a:pt x="15783" y="45397"/>
                        <a:pt x="15074" y="45397"/>
                        <a:pt x="14011" y="45740"/>
                      </a:cubicBezTo>
                      <a:cubicBezTo>
                        <a:pt x="22159" y="23432"/>
                        <a:pt x="41290" y="10734"/>
                        <a:pt x="61838" y="10734"/>
                      </a:cubicBezTo>
                      <a:cubicBezTo>
                        <a:pt x="94077" y="10734"/>
                        <a:pt x="109310" y="38533"/>
                        <a:pt x="109310" y="66676"/>
                      </a:cubicBezTo>
                      <a:cubicBezTo>
                        <a:pt x="109310" y="94132"/>
                        <a:pt x="91597" y="121245"/>
                        <a:pt x="72112" y="142523"/>
                      </a:cubicBezTo>
                      <a:lnTo>
                        <a:pt x="4092" y="215968"/>
                      </a:lnTo>
                      <a:cubicBezTo>
                        <a:pt x="195" y="219743"/>
                        <a:pt x="195" y="220429"/>
                        <a:pt x="195" y="228666"/>
                      </a:cubicBezTo>
                      <a:lnTo>
                        <a:pt x="131629" y="228666"/>
                      </a:lnTo>
                      <a:lnTo>
                        <a:pt x="141549" y="168949"/>
                      </a:lnTo>
                      <a:lnTo>
                        <a:pt x="132692" y="168949"/>
                      </a:lnTo>
                      <a:cubicBezTo>
                        <a:pt x="130921" y="179245"/>
                        <a:pt x="128441" y="194346"/>
                        <a:pt x="124898" y="199494"/>
                      </a:cubicBezTo>
                      <a:cubicBezTo>
                        <a:pt x="122418" y="202240"/>
                        <a:pt x="99036" y="202240"/>
                        <a:pt x="91242" y="202240"/>
                      </a:cubicBezTo>
                      <a:lnTo>
                        <a:pt x="27473" y="20224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553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HK" sz="1350"/>
                </a:p>
              </p:txBody>
            </p:sp>
            <p:sp>
              <p:nvSpPr>
                <p:cNvPr id="18" name="Free-form: Shape 18">
                  <a:extLst>
                    <a:ext uri="{FF2B5EF4-FFF2-40B4-BE49-F238E27FC236}">
                      <a16:creationId xmlns:a16="http://schemas.microsoft.com/office/drawing/2014/main" id="{56FBCA8F-294D-69DA-CA5A-8D91CC1FF131}"/>
                    </a:ext>
                  </a:extLst>
                </p:cNvPr>
                <p:cNvSpPr/>
                <p:nvPr>
                  <p:custDataLst>
                    <p:tags r:id="rId26"/>
                  </p:custDataLst>
                </p:nvPr>
              </p:nvSpPr>
              <p:spPr>
                <a:xfrm>
                  <a:off x="9650830" y="5576107"/>
                  <a:ext cx="147022" cy="236121"/>
                </a:xfrm>
                <a:custGeom>
                  <a:avLst/>
                  <a:gdLst>
                    <a:gd name="connsiteX0" fmla="*/ 43066 w 147022"/>
                    <a:gd name="connsiteY0" fmla="*/ 71824 h 236121"/>
                    <a:gd name="connsiteX1" fmla="*/ 25353 w 147022"/>
                    <a:gd name="connsiteY1" fmla="*/ 44024 h 236121"/>
                    <a:gd name="connsiteX2" fmla="*/ 73534 w 147022"/>
                    <a:gd name="connsiteY2" fmla="*/ 8675 h 236121"/>
                    <a:gd name="connsiteX3" fmla="*/ 122069 w 147022"/>
                    <a:gd name="connsiteY3" fmla="*/ 51232 h 236121"/>
                    <a:gd name="connsiteX4" fmla="*/ 86996 w 147022"/>
                    <a:gd name="connsiteY4" fmla="*/ 99280 h 236121"/>
                    <a:gd name="connsiteX5" fmla="*/ 43066 w 147022"/>
                    <a:gd name="connsiteY5" fmla="*/ 71824 h 236121"/>
                    <a:gd name="connsiteX6" fmla="*/ 94790 w 147022"/>
                    <a:gd name="connsiteY6" fmla="*/ 104428 h 236121"/>
                    <a:gd name="connsiteX7" fmla="*/ 137657 w 147022"/>
                    <a:gd name="connsiteY7" fmla="*/ 51232 h 236121"/>
                    <a:gd name="connsiteX8" fmla="*/ 73888 w 147022"/>
                    <a:gd name="connsiteY8" fmla="*/ 95 h 236121"/>
                    <a:gd name="connsiteX9" fmla="*/ 9765 w 147022"/>
                    <a:gd name="connsiteY9" fmla="*/ 57409 h 236121"/>
                    <a:gd name="connsiteX10" fmla="*/ 25353 w 147022"/>
                    <a:gd name="connsiteY10" fmla="*/ 95161 h 236121"/>
                    <a:gd name="connsiteX11" fmla="*/ 51215 w 147022"/>
                    <a:gd name="connsiteY11" fmla="*/ 113694 h 236121"/>
                    <a:gd name="connsiteX12" fmla="*/ 200 w 147022"/>
                    <a:gd name="connsiteY12" fmla="*/ 176843 h 236121"/>
                    <a:gd name="connsiteX13" fmla="*/ 73534 w 147022"/>
                    <a:gd name="connsiteY13" fmla="*/ 236217 h 236121"/>
                    <a:gd name="connsiteX14" fmla="*/ 147222 w 147022"/>
                    <a:gd name="connsiteY14" fmla="*/ 171009 h 236121"/>
                    <a:gd name="connsiteX15" fmla="*/ 129863 w 147022"/>
                    <a:gd name="connsiteY15" fmla="*/ 128795 h 236121"/>
                    <a:gd name="connsiteX16" fmla="*/ 94790 w 147022"/>
                    <a:gd name="connsiteY16" fmla="*/ 104428 h 236121"/>
                    <a:gd name="connsiteX17" fmla="*/ 59363 w 147022"/>
                    <a:gd name="connsiteY17" fmla="*/ 118842 h 236121"/>
                    <a:gd name="connsiteX18" fmla="*/ 102938 w 147022"/>
                    <a:gd name="connsiteY18" fmla="*/ 145612 h 236121"/>
                    <a:gd name="connsiteX19" fmla="*/ 129509 w 147022"/>
                    <a:gd name="connsiteY19" fmla="*/ 183364 h 236121"/>
                    <a:gd name="connsiteX20" fmla="*/ 73888 w 147022"/>
                    <a:gd name="connsiteY20" fmla="*/ 226607 h 236121"/>
                    <a:gd name="connsiteX21" fmla="*/ 17913 w 147022"/>
                    <a:gd name="connsiteY21" fmla="*/ 176843 h 236121"/>
                    <a:gd name="connsiteX22" fmla="*/ 59363 w 147022"/>
                    <a:gd name="connsiteY22" fmla="*/ 118842 h 2361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147022" h="236121">
                      <a:moveTo>
                        <a:pt x="43066" y="71824"/>
                      </a:moveTo>
                      <a:cubicBezTo>
                        <a:pt x="26770" y="61528"/>
                        <a:pt x="25353" y="49859"/>
                        <a:pt x="25353" y="44024"/>
                      </a:cubicBezTo>
                      <a:cubicBezTo>
                        <a:pt x="25353" y="23089"/>
                        <a:pt x="48380" y="8675"/>
                        <a:pt x="73534" y="8675"/>
                      </a:cubicBezTo>
                      <a:cubicBezTo>
                        <a:pt x="99396" y="8675"/>
                        <a:pt x="122069" y="26521"/>
                        <a:pt x="122069" y="51232"/>
                      </a:cubicBezTo>
                      <a:cubicBezTo>
                        <a:pt x="122069" y="70794"/>
                        <a:pt x="108252" y="87268"/>
                        <a:pt x="86996" y="99280"/>
                      </a:cubicBezTo>
                      <a:lnTo>
                        <a:pt x="43066" y="71824"/>
                      </a:lnTo>
                      <a:close/>
                      <a:moveTo>
                        <a:pt x="94790" y="104428"/>
                      </a:moveTo>
                      <a:cubicBezTo>
                        <a:pt x="120298" y="91729"/>
                        <a:pt x="137657" y="73883"/>
                        <a:pt x="137657" y="51232"/>
                      </a:cubicBezTo>
                      <a:cubicBezTo>
                        <a:pt x="137657" y="19657"/>
                        <a:pt x="106127" y="95"/>
                        <a:pt x="73888" y="95"/>
                      </a:cubicBezTo>
                      <a:cubicBezTo>
                        <a:pt x="38461" y="95"/>
                        <a:pt x="9765" y="25492"/>
                        <a:pt x="9765" y="57409"/>
                      </a:cubicBezTo>
                      <a:cubicBezTo>
                        <a:pt x="9765" y="63587"/>
                        <a:pt x="10473" y="79031"/>
                        <a:pt x="25353" y="95161"/>
                      </a:cubicBezTo>
                      <a:cubicBezTo>
                        <a:pt x="29250" y="99280"/>
                        <a:pt x="42358" y="107860"/>
                        <a:pt x="51215" y="113694"/>
                      </a:cubicBezTo>
                      <a:cubicBezTo>
                        <a:pt x="30667" y="123647"/>
                        <a:pt x="200" y="142866"/>
                        <a:pt x="200" y="176843"/>
                      </a:cubicBezTo>
                      <a:cubicBezTo>
                        <a:pt x="200" y="213222"/>
                        <a:pt x="36335" y="236217"/>
                        <a:pt x="73534" y="236217"/>
                      </a:cubicBezTo>
                      <a:cubicBezTo>
                        <a:pt x="113566" y="236217"/>
                        <a:pt x="147222" y="207731"/>
                        <a:pt x="147222" y="171009"/>
                      </a:cubicBezTo>
                      <a:cubicBezTo>
                        <a:pt x="147222" y="158653"/>
                        <a:pt x="143325" y="143209"/>
                        <a:pt x="129863" y="128795"/>
                      </a:cubicBezTo>
                      <a:cubicBezTo>
                        <a:pt x="123132" y="121588"/>
                        <a:pt x="117463" y="118156"/>
                        <a:pt x="94790" y="104428"/>
                      </a:cubicBezTo>
                      <a:close/>
                      <a:moveTo>
                        <a:pt x="59363" y="118842"/>
                      </a:moveTo>
                      <a:lnTo>
                        <a:pt x="102938" y="145612"/>
                      </a:lnTo>
                      <a:cubicBezTo>
                        <a:pt x="112858" y="152133"/>
                        <a:pt x="129509" y="162429"/>
                        <a:pt x="129509" y="183364"/>
                      </a:cubicBezTo>
                      <a:cubicBezTo>
                        <a:pt x="129509" y="208761"/>
                        <a:pt x="102938" y="226607"/>
                        <a:pt x="73888" y="226607"/>
                      </a:cubicBezTo>
                      <a:cubicBezTo>
                        <a:pt x="43421" y="226607"/>
                        <a:pt x="17913" y="205329"/>
                        <a:pt x="17913" y="176843"/>
                      </a:cubicBezTo>
                      <a:cubicBezTo>
                        <a:pt x="17913" y="156937"/>
                        <a:pt x="29250" y="134973"/>
                        <a:pt x="59363" y="118842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3553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HK" sz="1350"/>
                </a:p>
              </p:txBody>
            </p:sp>
            <p:sp>
              <p:nvSpPr>
                <p:cNvPr id="19" name="Free-form: Shape 19">
                  <a:extLst>
                    <a:ext uri="{FF2B5EF4-FFF2-40B4-BE49-F238E27FC236}">
                      <a16:creationId xmlns:a16="http://schemas.microsoft.com/office/drawing/2014/main" id="{6E3F8755-1071-4ED9-7C06-9B8AB85FF4BA}"/>
                    </a:ext>
                  </a:extLst>
                </p:cNvPr>
                <p:cNvSpPr/>
                <p:nvPr>
                  <p:custDataLst>
                    <p:tags r:id="rId27"/>
                  </p:custDataLst>
                </p:nvPr>
              </p:nvSpPr>
              <p:spPr>
                <a:xfrm>
                  <a:off x="9829384" y="5565468"/>
                  <a:ext cx="151628" cy="309566"/>
                </a:xfrm>
                <a:custGeom>
                  <a:avLst/>
                  <a:gdLst>
                    <a:gd name="connsiteX0" fmla="*/ 98692 w 151628"/>
                    <a:gd name="connsiteY0" fmla="*/ 40592 h 309566"/>
                    <a:gd name="connsiteX1" fmla="*/ 120303 w 151628"/>
                    <a:gd name="connsiteY1" fmla="*/ 46770 h 309566"/>
                    <a:gd name="connsiteX2" fmla="*/ 151833 w 151628"/>
                    <a:gd name="connsiteY2" fmla="*/ 36131 h 309566"/>
                    <a:gd name="connsiteX3" fmla="*/ 123491 w 151628"/>
                    <a:gd name="connsiteY3" fmla="*/ 26864 h 309566"/>
                    <a:gd name="connsiteX4" fmla="*/ 100818 w 151628"/>
                    <a:gd name="connsiteY4" fmla="*/ 30296 h 309566"/>
                    <a:gd name="connsiteX5" fmla="*/ 98338 w 151628"/>
                    <a:gd name="connsiteY5" fmla="*/ 17255 h 309566"/>
                    <a:gd name="connsiteX6" fmla="*/ 100109 w 151628"/>
                    <a:gd name="connsiteY6" fmla="*/ 4556 h 309566"/>
                    <a:gd name="connsiteX7" fmla="*/ 95858 w 151628"/>
                    <a:gd name="connsiteY7" fmla="*/ 95 h 309566"/>
                    <a:gd name="connsiteX8" fmla="*/ 89481 w 151628"/>
                    <a:gd name="connsiteY8" fmla="*/ 16912 h 309566"/>
                    <a:gd name="connsiteX9" fmla="*/ 93378 w 151628"/>
                    <a:gd name="connsiteY9" fmla="*/ 34072 h 309566"/>
                    <a:gd name="connsiteX10" fmla="*/ 205 w 151628"/>
                    <a:gd name="connsiteY10" fmla="*/ 181991 h 309566"/>
                    <a:gd name="connsiteX11" fmla="*/ 57951 w 151628"/>
                    <a:gd name="connsiteY11" fmla="*/ 248915 h 309566"/>
                    <a:gd name="connsiteX12" fmla="*/ 79561 w 151628"/>
                    <a:gd name="connsiteY12" fmla="*/ 256122 h 309566"/>
                    <a:gd name="connsiteX13" fmla="*/ 101526 w 151628"/>
                    <a:gd name="connsiteY13" fmla="*/ 279460 h 309566"/>
                    <a:gd name="connsiteX14" fmla="*/ 81687 w 151628"/>
                    <a:gd name="connsiteY14" fmla="*/ 302111 h 309566"/>
                    <a:gd name="connsiteX15" fmla="*/ 55471 w 151628"/>
                    <a:gd name="connsiteY15" fmla="*/ 291815 h 309566"/>
                    <a:gd name="connsiteX16" fmla="*/ 51220 w 151628"/>
                    <a:gd name="connsiteY16" fmla="*/ 289413 h 309566"/>
                    <a:gd name="connsiteX17" fmla="*/ 47677 w 151628"/>
                    <a:gd name="connsiteY17" fmla="*/ 293188 h 309566"/>
                    <a:gd name="connsiteX18" fmla="*/ 81687 w 151628"/>
                    <a:gd name="connsiteY18" fmla="*/ 309662 h 309566"/>
                    <a:gd name="connsiteX19" fmla="*/ 120303 w 151628"/>
                    <a:gd name="connsiteY19" fmla="*/ 268134 h 309566"/>
                    <a:gd name="connsiteX20" fmla="*/ 110737 w 151628"/>
                    <a:gd name="connsiteY20" fmla="*/ 245140 h 309566"/>
                    <a:gd name="connsiteX21" fmla="*/ 77081 w 151628"/>
                    <a:gd name="connsiteY21" fmla="*/ 229696 h 309566"/>
                    <a:gd name="connsiteX22" fmla="*/ 34569 w 151628"/>
                    <a:gd name="connsiteY22" fmla="*/ 211506 h 309566"/>
                    <a:gd name="connsiteX23" fmla="*/ 19689 w 151628"/>
                    <a:gd name="connsiteY23" fmla="*/ 172381 h 309566"/>
                    <a:gd name="connsiteX24" fmla="*/ 98692 w 151628"/>
                    <a:gd name="connsiteY24" fmla="*/ 40592 h 309566"/>
                    <a:gd name="connsiteX25" fmla="*/ 106840 w 151628"/>
                    <a:gd name="connsiteY25" fmla="*/ 36817 h 309566"/>
                    <a:gd name="connsiteX26" fmla="*/ 123137 w 151628"/>
                    <a:gd name="connsiteY26" fmla="*/ 34415 h 309566"/>
                    <a:gd name="connsiteX27" fmla="*/ 142622 w 151628"/>
                    <a:gd name="connsiteY27" fmla="*/ 36474 h 309566"/>
                    <a:gd name="connsiteX28" fmla="*/ 120657 w 151628"/>
                    <a:gd name="connsiteY28" fmla="*/ 39220 h 309566"/>
                    <a:gd name="connsiteX29" fmla="*/ 106840 w 151628"/>
                    <a:gd name="connsiteY29" fmla="*/ 36817 h 3095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151628" h="309566">
                      <a:moveTo>
                        <a:pt x="98692" y="40592"/>
                      </a:moveTo>
                      <a:cubicBezTo>
                        <a:pt x="105069" y="46770"/>
                        <a:pt x="113217" y="46770"/>
                        <a:pt x="120303" y="46770"/>
                      </a:cubicBezTo>
                      <a:cubicBezTo>
                        <a:pt x="129159" y="46770"/>
                        <a:pt x="151833" y="46770"/>
                        <a:pt x="151833" y="36131"/>
                      </a:cubicBezTo>
                      <a:cubicBezTo>
                        <a:pt x="151833" y="27551"/>
                        <a:pt x="137662" y="26864"/>
                        <a:pt x="123491" y="26864"/>
                      </a:cubicBezTo>
                      <a:cubicBezTo>
                        <a:pt x="119594" y="26864"/>
                        <a:pt x="110029" y="26864"/>
                        <a:pt x="100818" y="30296"/>
                      </a:cubicBezTo>
                      <a:cubicBezTo>
                        <a:pt x="99046" y="26178"/>
                        <a:pt x="98338" y="24462"/>
                        <a:pt x="98338" y="17255"/>
                      </a:cubicBezTo>
                      <a:cubicBezTo>
                        <a:pt x="98338" y="12450"/>
                        <a:pt x="100109" y="5243"/>
                        <a:pt x="100109" y="4556"/>
                      </a:cubicBezTo>
                      <a:cubicBezTo>
                        <a:pt x="100109" y="1811"/>
                        <a:pt x="98338" y="95"/>
                        <a:pt x="95858" y="95"/>
                      </a:cubicBezTo>
                      <a:cubicBezTo>
                        <a:pt x="89481" y="95"/>
                        <a:pt x="89481" y="15882"/>
                        <a:pt x="89481" y="16912"/>
                      </a:cubicBezTo>
                      <a:cubicBezTo>
                        <a:pt x="89481" y="22746"/>
                        <a:pt x="90544" y="28924"/>
                        <a:pt x="93378" y="34072"/>
                      </a:cubicBezTo>
                      <a:cubicBezTo>
                        <a:pt x="56179" y="52261"/>
                        <a:pt x="205" y="115410"/>
                        <a:pt x="205" y="181991"/>
                      </a:cubicBezTo>
                      <a:cubicBezTo>
                        <a:pt x="205" y="230382"/>
                        <a:pt x="32443" y="240678"/>
                        <a:pt x="57951" y="248915"/>
                      </a:cubicBezTo>
                      <a:cubicBezTo>
                        <a:pt x="68579" y="252690"/>
                        <a:pt x="69287" y="252690"/>
                        <a:pt x="79561" y="256122"/>
                      </a:cubicBezTo>
                      <a:cubicBezTo>
                        <a:pt x="87001" y="258525"/>
                        <a:pt x="101526" y="263330"/>
                        <a:pt x="101526" y="279460"/>
                      </a:cubicBezTo>
                      <a:cubicBezTo>
                        <a:pt x="101526" y="288726"/>
                        <a:pt x="94795" y="302111"/>
                        <a:pt x="81687" y="302111"/>
                      </a:cubicBezTo>
                      <a:cubicBezTo>
                        <a:pt x="72476" y="302111"/>
                        <a:pt x="62911" y="297993"/>
                        <a:pt x="55471" y="291815"/>
                      </a:cubicBezTo>
                      <a:cubicBezTo>
                        <a:pt x="52991" y="289756"/>
                        <a:pt x="52637" y="289413"/>
                        <a:pt x="51220" y="289413"/>
                      </a:cubicBezTo>
                      <a:cubicBezTo>
                        <a:pt x="49448" y="289413"/>
                        <a:pt x="47677" y="290786"/>
                        <a:pt x="47677" y="293188"/>
                      </a:cubicBezTo>
                      <a:cubicBezTo>
                        <a:pt x="47677" y="296620"/>
                        <a:pt x="62911" y="309662"/>
                        <a:pt x="81687" y="309662"/>
                      </a:cubicBezTo>
                      <a:cubicBezTo>
                        <a:pt x="103652" y="309662"/>
                        <a:pt x="120303" y="287697"/>
                        <a:pt x="120303" y="268134"/>
                      </a:cubicBezTo>
                      <a:cubicBezTo>
                        <a:pt x="120303" y="255093"/>
                        <a:pt x="113571" y="247886"/>
                        <a:pt x="110737" y="245140"/>
                      </a:cubicBezTo>
                      <a:cubicBezTo>
                        <a:pt x="104715" y="238619"/>
                        <a:pt x="97983" y="236560"/>
                        <a:pt x="77081" y="229696"/>
                      </a:cubicBezTo>
                      <a:cubicBezTo>
                        <a:pt x="48740" y="220430"/>
                        <a:pt x="43071" y="218714"/>
                        <a:pt x="34569" y="211506"/>
                      </a:cubicBezTo>
                      <a:cubicBezTo>
                        <a:pt x="19689" y="198465"/>
                        <a:pt x="19689" y="178902"/>
                        <a:pt x="19689" y="172381"/>
                      </a:cubicBezTo>
                      <a:cubicBezTo>
                        <a:pt x="19689" y="119185"/>
                        <a:pt x="62911" y="59125"/>
                        <a:pt x="98692" y="40592"/>
                      </a:cubicBezTo>
                      <a:close/>
                      <a:moveTo>
                        <a:pt x="106840" y="36817"/>
                      </a:moveTo>
                      <a:cubicBezTo>
                        <a:pt x="112154" y="34415"/>
                        <a:pt x="118531" y="34415"/>
                        <a:pt x="123137" y="34415"/>
                      </a:cubicBezTo>
                      <a:cubicBezTo>
                        <a:pt x="134828" y="34415"/>
                        <a:pt x="136245" y="34758"/>
                        <a:pt x="142622" y="36474"/>
                      </a:cubicBezTo>
                      <a:cubicBezTo>
                        <a:pt x="139788" y="37504"/>
                        <a:pt x="136245" y="39220"/>
                        <a:pt x="120657" y="39220"/>
                      </a:cubicBezTo>
                      <a:cubicBezTo>
                        <a:pt x="113217" y="39220"/>
                        <a:pt x="110737" y="39220"/>
                        <a:pt x="106840" y="36817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3553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HK" sz="1350"/>
                </a:p>
              </p:txBody>
            </p:sp>
            <p:sp>
              <p:nvSpPr>
                <p:cNvPr id="20" name="Free-form: Shape 20">
                  <a:extLst>
                    <a:ext uri="{FF2B5EF4-FFF2-40B4-BE49-F238E27FC236}">
                      <a16:creationId xmlns:a16="http://schemas.microsoft.com/office/drawing/2014/main" id="{6B670938-6C24-6455-B6D2-591760C2F2C1}"/>
                    </a:ext>
                  </a:extLst>
                </p:cNvPr>
                <p:cNvSpPr/>
                <p:nvPr>
                  <p:custDataLst>
                    <p:tags r:id="rId28"/>
                  </p:custDataLst>
                </p:nvPr>
              </p:nvSpPr>
              <p:spPr>
                <a:xfrm>
                  <a:off x="10029294" y="5547278"/>
                  <a:ext cx="82190" cy="343200"/>
                </a:xfrm>
                <a:custGeom>
                  <a:avLst/>
                  <a:gdLst>
                    <a:gd name="connsiteX0" fmla="*/ 82401 w 82190"/>
                    <a:gd name="connsiteY0" fmla="*/ 339863 h 343200"/>
                    <a:gd name="connsiteX1" fmla="*/ 76378 w 82190"/>
                    <a:gd name="connsiteY1" fmla="*/ 332313 h 343200"/>
                    <a:gd name="connsiteX2" fmla="*/ 20757 w 82190"/>
                    <a:gd name="connsiteY2" fmla="*/ 171695 h 343200"/>
                    <a:gd name="connsiteX3" fmla="*/ 77795 w 82190"/>
                    <a:gd name="connsiteY3" fmla="*/ 9361 h 343200"/>
                    <a:gd name="connsiteX4" fmla="*/ 82401 w 82190"/>
                    <a:gd name="connsiteY4" fmla="*/ 3527 h 343200"/>
                    <a:gd name="connsiteX5" fmla="*/ 78858 w 82190"/>
                    <a:gd name="connsiteY5" fmla="*/ 95 h 343200"/>
                    <a:gd name="connsiteX6" fmla="*/ 22529 w 82190"/>
                    <a:gd name="connsiteY6" fmla="*/ 67019 h 343200"/>
                    <a:gd name="connsiteX7" fmla="*/ 210 w 82190"/>
                    <a:gd name="connsiteY7" fmla="*/ 171695 h 343200"/>
                    <a:gd name="connsiteX8" fmla="*/ 23592 w 82190"/>
                    <a:gd name="connsiteY8" fmla="*/ 278774 h 343200"/>
                    <a:gd name="connsiteX9" fmla="*/ 78858 w 82190"/>
                    <a:gd name="connsiteY9" fmla="*/ 343295 h 343200"/>
                    <a:gd name="connsiteX10" fmla="*/ 82401 w 82190"/>
                    <a:gd name="connsiteY10" fmla="*/ 339863 h 343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82190" h="343200">
                      <a:moveTo>
                        <a:pt x="82401" y="339863"/>
                      </a:moveTo>
                      <a:cubicBezTo>
                        <a:pt x="82401" y="338834"/>
                        <a:pt x="82401" y="338147"/>
                        <a:pt x="76378" y="332313"/>
                      </a:cubicBezTo>
                      <a:cubicBezTo>
                        <a:pt x="32094" y="289070"/>
                        <a:pt x="20757" y="224205"/>
                        <a:pt x="20757" y="171695"/>
                      </a:cubicBezTo>
                      <a:cubicBezTo>
                        <a:pt x="20757" y="111978"/>
                        <a:pt x="34220" y="52261"/>
                        <a:pt x="77795" y="9361"/>
                      </a:cubicBezTo>
                      <a:cubicBezTo>
                        <a:pt x="82401" y="5243"/>
                        <a:pt x="82401" y="4556"/>
                        <a:pt x="82401" y="3527"/>
                      </a:cubicBezTo>
                      <a:cubicBezTo>
                        <a:pt x="82401" y="1124"/>
                        <a:pt x="80984" y="95"/>
                        <a:pt x="78858" y="95"/>
                      </a:cubicBezTo>
                      <a:cubicBezTo>
                        <a:pt x="75315" y="95"/>
                        <a:pt x="43431" y="23432"/>
                        <a:pt x="22529" y="67019"/>
                      </a:cubicBezTo>
                      <a:cubicBezTo>
                        <a:pt x="4461" y="104771"/>
                        <a:pt x="210" y="142866"/>
                        <a:pt x="210" y="171695"/>
                      </a:cubicBezTo>
                      <a:cubicBezTo>
                        <a:pt x="210" y="198465"/>
                        <a:pt x="4107" y="239992"/>
                        <a:pt x="23592" y="278774"/>
                      </a:cubicBezTo>
                      <a:cubicBezTo>
                        <a:pt x="44848" y="320987"/>
                        <a:pt x="75315" y="343295"/>
                        <a:pt x="78858" y="343295"/>
                      </a:cubicBezTo>
                      <a:cubicBezTo>
                        <a:pt x="80984" y="343295"/>
                        <a:pt x="82401" y="342266"/>
                        <a:pt x="82401" y="339863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3553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HK" sz="1350"/>
                </a:p>
              </p:txBody>
            </p:sp>
            <p:sp>
              <p:nvSpPr>
                <p:cNvPr id="21" name="Free-form: Shape 21">
                  <a:extLst>
                    <a:ext uri="{FF2B5EF4-FFF2-40B4-BE49-F238E27FC236}">
                      <a16:creationId xmlns:a16="http://schemas.microsoft.com/office/drawing/2014/main" id="{3B399B72-BFA4-48B8-E9F7-EDAE2A55D12E}"/>
                    </a:ext>
                  </a:extLst>
                </p:cNvPr>
                <p:cNvSpPr/>
                <p:nvPr>
                  <p:custDataLst>
                    <p:tags r:id="rId29"/>
                  </p:custDataLst>
                </p:nvPr>
              </p:nvSpPr>
              <p:spPr>
                <a:xfrm>
                  <a:off x="10146873" y="5576107"/>
                  <a:ext cx="147022" cy="236121"/>
                </a:xfrm>
                <a:custGeom>
                  <a:avLst/>
                  <a:gdLst>
                    <a:gd name="connsiteX0" fmla="*/ 88073 w 147022"/>
                    <a:gd name="connsiteY0" fmla="*/ 107860 h 236121"/>
                    <a:gd name="connsiteX1" fmla="*/ 137671 w 147022"/>
                    <a:gd name="connsiteY1" fmla="*/ 47456 h 236121"/>
                    <a:gd name="connsiteX2" fmla="*/ 72485 w 147022"/>
                    <a:gd name="connsiteY2" fmla="*/ 95 h 236121"/>
                    <a:gd name="connsiteX3" fmla="*/ 9779 w 147022"/>
                    <a:gd name="connsiteY3" fmla="*/ 46770 h 236121"/>
                    <a:gd name="connsiteX4" fmla="*/ 27847 w 147022"/>
                    <a:gd name="connsiteY4" fmla="*/ 64616 h 236121"/>
                    <a:gd name="connsiteX5" fmla="*/ 45915 w 147022"/>
                    <a:gd name="connsiteY5" fmla="*/ 47113 h 236121"/>
                    <a:gd name="connsiteX6" fmla="*/ 23950 w 147022"/>
                    <a:gd name="connsiteY6" fmla="*/ 29953 h 236121"/>
                    <a:gd name="connsiteX7" fmla="*/ 71068 w 147022"/>
                    <a:gd name="connsiteY7" fmla="*/ 8675 h 236121"/>
                    <a:gd name="connsiteX8" fmla="*/ 105078 w 147022"/>
                    <a:gd name="connsiteY8" fmla="*/ 47113 h 236121"/>
                    <a:gd name="connsiteX9" fmla="*/ 95158 w 147022"/>
                    <a:gd name="connsiteY9" fmla="*/ 86238 h 236121"/>
                    <a:gd name="connsiteX10" fmla="*/ 63628 w 147022"/>
                    <a:gd name="connsiteY10" fmla="*/ 104085 h 236121"/>
                    <a:gd name="connsiteX11" fmla="*/ 49811 w 147022"/>
                    <a:gd name="connsiteY11" fmla="*/ 105114 h 236121"/>
                    <a:gd name="connsiteX12" fmla="*/ 44497 w 147022"/>
                    <a:gd name="connsiteY12" fmla="*/ 109233 h 236121"/>
                    <a:gd name="connsiteX13" fmla="*/ 53000 w 147022"/>
                    <a:gd name="connsiteY13" fmla="*/ 113008 h 236121"/>
                    <a:gd name="connsiteX14" fmla="*/ 68588 w 147022"/>
                    <a:gd name="connsiteY14" fmla="*/ 113008 h 236121"/>
                    <a:gd name="connsiteX15" fmla="*/ 110746 w 147022"/>
                    <a:gd name="connsiteY15" fmla="*/ 169979 h 236121"/>
                    <a:gd name="connsiteX16" fmla="*/ 70714 w 147022"/>
                    <a:gd name="connsiteY16" fmla="*/ 226607 h 236121"/>
                    <a:gd name="connsiteX17" fmla="*/ 16510 w 147022"/>
                    <a:gd name="connsiteY17" fmla="*/ 200524 h 236121"/>
                    <a:gd name="connsiteX18" fmla="*/ 39892 w 147022"/>
                    <a:gd name="connsiteY18" fmla="*/ 181648 h 236121"/>
                    <a:gd name="connsiteX19" fmla="*/ 20053 w 147022"/>
                    <a:gd name="connsiteY19" fmla="*/ 162429 h 236121"/>
                    <a:gd name="connsiteX20" fmla="*/ 213 w 147022"/>
                    <a:gd name="connsiteY20" fmla="*/ 182334 h 236121"/>
                    <a:gd name="connsiteX21" fmla="*/ 71776 w 147022"/>
                    <a:gd name="connsiteY21" fmla="*/ 236217 h 236121"/>
                    <a:gd name="connsiteX22" fmla="*/ 147236 w 147022"/>
                    <a:gd name="connsiteY22" fmla="*/ 169979 h 236121"/>
                    <a:gd name="connsiteX23" fmla="*/ 88073 w 147022"/>
                    <a:gd name="connsiteY23" fmla="*/ 107860 h 2361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147022" h="236121">
                      <a:moveTo>
                        <a:pt x="88073" y="107860"/>
                      </a:moveTo>
                      <a:cubicBezTo>
                        <a:pt x="117123" y="98593"/>
                        <a:pt x="137671" y="74569"/>
                        <a:pt x="137671" y="47456"/>
                      </a:cubicBezTo>
                      <a:cubicBezTo>
                        <a:pt x="137671" y="19314"/>
                        <a:pt x="106495" y="95"/>
                        <a:pt x="72485" y="95"/>
                      </a:cubicBezTo>
                      <a:cubicBezTo>
                        <a:pt x="36703" y="95"/>
                        <a:pt x="9779" y="20687"/>
                        <a:pt x="9779" y="46770"/>
                      </a:cubicBezTo>
                      <a:cubicBezTo>
                        <a:pt x="9779" y="58096"/>
                        <a:pt x="17573" y="64616"/>
                        <a:pt x="27847" y="64616"/>
                      </a:cubicBezTo>
                      <a:cubicBezTo>
                        <a:pt x="38829" y="64616"/>
                        <a:pt x="45915" y="57066"/>
                        <a:pt x="45915" y="47113"/>
                      </a:cubicBezTo>
                      <a:cubicBezTo>
                        <a:pt x="45915" y="29953"/>
                        <a:pt x="29264" y="29953"/>
                        <a:pt x="23950" y="29953"/>
                      </a:cubicBezTo>
                      <a:cubicBezTo>
                        <a:pt x="34932" y="13136"/>
                        <a:pt x="58314" y="8675"/>
                        <a:pt x="71068" y="8675"/>
                      </a:cubicBezTo>
                      <a:cubicBezTo>
                        <a:pt x="85593" y="8675"/>
                        <a:pt x="105078" y="16225"/>
                        <a:pt x="105078" y="47113"/>
                      </a:cubicBezTo>
                      <a:cubicBezTo>
                        <a:pt x="105078" y="51232"/>
                        <a:pt x="104369" y="71137"/>
                        <a:pt x="95158" y="86238"/>
                      </a:cubicBezTo>
                      <a:cubicBezTo>
                        <a:pt x="84530" y="102712"/>
                        <a:pt x="72485" y="103741"/>
                        <a:pt x="63628" y="104085"/>
                      </a:cubicBezTo>
                      <a:cubicBezTo>
                        <a:pt x="60794" y="104428"/>
                        <a:pt x="52291" y="105114"/>
                        <a:pt x="49811" y="105114"/>
                      </a:cubicBezTo>
                      <a:cubicBezTo>
                        <a:pt x="46977" y="105457"/>
                        <a:pt x="44497" y="105801"/>
                        <a:pt x="44497" y="109233"/>
                      </a:cubicBezTo>
                      <a:cubicBezTo>
                        <a:pt x="44497" y="113008"/>
                        <a:pt x="46977" y="113008"/>
                        <a:pt x="53000" y="113008"/>
                      </a:cubicBezTo>
                      <a:lnTo>
                        <a:pt x="68588" y="113008"/>
                      </a:lnTo>
                      <a:cubicBezTo>
                        <a:pt x="97638" y="113008"/>
                        <a:pt x="110746" y="136345"/>
                        <a:pt x="110746" y="169979"/>
                      </a:cubicBezTo>
                      <a:cubicBezTo>
                        <a:pt x="110746" y="216654"/>
                        <a:pt x="86301" y="226607"/>
                        <a:pt x="70714" y="226607"/>
                      </a:cubicBezTo>
                      <a:cubicBezTo>
                        <a:pt x="55480" y="226607"/>
                        <a:pt x="28909" y="220773"/>
                        <a:pt x="16510" y="200524"/>
                      </a:cubicBezTo>
                      <a:cubicBezTo>
                        <a:pt x="28909" y="202240"/>
                        <a:pt x="39892" y="194689"/>
                        <a:pt x="39892" y="181648"/>
                      </a:cubicBezTo>
                      <a:cubicBezTo>
                        <a:pt x="39892" y="169293"/>
                        <a:pt x="30327" y="162429"/>
                        <a:pt x="20053" y="162429"/>
                      </a:cubicBezTo>
                      <a:cubicBezTo>
                        <a:pt x="11550" y="162429"/>
                        <a:pt x="213" y="167233"/>
                        <a:pt x="213" y="182334"/>
                      </a:cubicBezTo>
                      <a:cubicBezTo>
                        <a:pt x="213" y="213565"/>
                        <a:pt x="33161" y="236217"/>
                        <a:pt x="71776" y="236217"/>
                      </a:cubicBezTo>
                      <a:cubicBezTo>
                        <a:pt x="114997" y="236217"/>
                        <a:pt x="147236" y="204985"/>
                        <a:pt x="147236" y="169979"/>
                      </a:cubicBezTo>
                      <a:cubicBezTo>
                        <a:pt x="147236" y="141837"/>
                        <a:pt x="124917" y="115067"/>
                        <a:pt x="88073" y="10786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3553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HK" sz="1350"/>
                </a:p>
              </p:txBody>
            </p:sp>
            <p:sp>
              <p:nvSpPr>
                <p:cNvPr id="22" name="Free-form: Shape 22">
                  <a:extLst>
                    <a:ext uri="{FF2B5EF4-FFF2-40B4-BE49-F238E27FC236}">
                      <a16:creationId xmlns:a16="http://schemas.microsoft.com/office/drawing/2014/main" id="{7529CB5C-BCAB-5C62-963F-EE28E1F85485}"/>
                    </a:ext>
                  </a:extLst>
                </p:cNvPr>
                <p:cNvSpPr/>
                <p:nvPr>
                  <p:custDataLst>
                    <p:tags r:id="rId30"/>
                  </p:custDataLst>
                </p:nvPr>
              </p:nvSpPr>
              <p:spPr>
                <a:xfrm>
                  <a:off x="10329324" y="5547278"/>
                  <a:ext cx="82191" cy="343200"/>
                </a:xfrm>
                <a:custGeom>
                  <a:avLst/>
                  <a:gdLst>
                    <a:gd name="connsiteX0" fmla="*/ 82409 w 82191"/>
                    <a:gd name="connsiteY0" fmla="*/ 171695 h 343200"/>
                    <a:gd name="connsiteX1" fmla="*/ 59028 w 82191"/>
                    <a:gd name="connsiteY1" fmla="*/ 64616 h 343200"/>
                    <a:gd name="connsiteX2" fmla="*/ 3761 w 82191"/>
                    <a:gd name="connsiteY2" fmla="*/ 95 h 343200"/>
                    <a:gd name="connsiteX3" fmla="*/ 218 w 82191"/>
                    <a:gd name="connsiteY3" fmla="*/ 3527 h 343200"/>
                    <a:gd name="connsiteX4" fmla="*/ 6950 w 82191"/>
                    <a:gd name="connsiteY4" fmla="*/ 11420 h 343200"/>
                    <a:gd name="connsiteX5" fmla="*/ 61862 w 82191"/>
                    <a:gd name="connsiteY5" fmla="*/ 171695 h 343200"/>
                    <a:gd name="connsiteX6" fmla="*/ 4824 w 82191"/>
                    <a:gd name="connsiteY6" fmla="*/ 334029 h 343200"/>
                    <a:gd name="connsiteX7" fmla="*/ 218 w 82191"/>
                    <a:gd name="connsiteY7" fmla="*/ 339863 h 343200"/>
                    <a:gd name="connsiteX8" fmla="*/ 3761 w 82191"/>
                    <a:gd name="connsiteY8" fmla="*/ 343295 h 343200"/>
                    <a:gd name="connsiteX9" fmla="*/ 60090 w 82191"/>
                    <a:gd name="connsiteY9" fmla="*/ 276371 h 343200"/>
                    <a:gd name="connsiteX10" fmla="*/ 82409 w 82191"/>
                    <a:gd name="connsiteY10" fmla="*/ 171695 h 343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82191" h="343200">
                      <a:moveTo>
                        <a:pt x="82409" y="171695"/>
                      </a:moveTo>
                      <a:cubicBezTo>
                        <a:pt x="82409" y="144925"/>
                        <a:pt x="78512" y="103398"/>
                        <a:pt x="59028" y="64616"/>
                      </a:cubicBezTo>
                      <a:cubicBezTo>
                        <a:pt x="37771" y="22403"/>
                        <a:pt x="7304" y="95"/>
                        <a:pt x="3761" y="95"/>
                      </a:cubicBezTo>
                      <a:cubicBezTo>
                        <a:pt x="1636" y="95"/>
                        <a:pt x="218" y="1468"/>
                        <a:pt x="218" y="3527"/>
                      </a:cubicBezTo>
                      <a:cubicBezTo>
                        <a:pt x="218" y="4556"/>
                        <a:pt x="218" y="5243"/>
                        <a:pt x="6950" y="11420"/>
                      </a:cubicBezTo>
                      <a:cubicBezTo>
                        <a:pt x="41668" y="45397"/>
                        <a:pt x="61862" y="99966"/>
                        <a:pt x="61862" y="171695"/>
                      </a:cubicBezTo>
                      <a:cubicBezTo>
                        <a:pt x="61862" y="230382"/>
                        <a:pt x="48754" y="290786"/>
                        <a:pt x="4824" y="334029"/>
                      </a:cubicBezTo>
                      <a:cubicBezTo>
                        <a:pt x="218" y="338147"/>
                        <a:pt x="218" y="338834"/>
                        <a:pt x="218" y="339863"/>
                      </a:cubicBezTo>
                      <a:cubicBezTo>
                        <a:pt x="218" y="341922"/>
                        <a:pt x="1636" y="343295"/>
                        <a:pt x="3761" y="343295"/>
                      </a:cubicBezTo>
                      <a:cubicBezTo>
                        <a:pt x="7304" y="343295"/>
                        <a:pt x="39188" y="319958"/>
                        <a:pt x="60090" y="276371"/>
                      </a:cubicBezTo>
                      <a:cubicBezTo>
                        <a:pt x="78158" y="238619"/>
                        <a:pt x="82409" y="200524"/>
                        <a:pt x="82409" y="171695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3553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HK" sz="1350"/>
                </a:p>
              </p:txBody>
            </p:sp>
            <p:sp>
              <p:nvSpPr>
                <p:cNvPr id="23" name="Free-form: Shape 23">
                  <a:extLst>
                    <a:ext uri="{FF2B5EF4-FFF2-40B4-BE49-F238E27FC236}">
                      <a16:creationId xmlns:a16="http://schemas.microsoft.com/office/drawing/2014/main" id="{25D133B6-88DA-553E-BBB7-F69DBEAF112E}"/>
                    </a:ext>
                  </a:extLst>
                </p:cNvPr>
                <p:cNvSpPr/>
                <p:nvPr>
                  <p:custDataLst>
                    <p:tags r:id="rId31"/>
                  </p:custDataLst>
                </p:nvPr>
              </p:nvSpPr>
              <p:spPr>
                <a:xfrm>
                  <a:off x="11600763" y="5108168"/>
                  <a:ext cx="231339" cy="274560"/>
                </a:xfrm>
                <a:custGeom>
                  <a:avLst/>
                  <a:gdLst>
                    <a:gd name="connsiteX0" fmla="*/ 133461 w 231339"/>
                    <a:gd name="connsiteY0" fmla="*/ 265718 h 274560"/>
                    <a:gd name="connsiteX1" fmla="*/ 157906 w 231339"/>
                    <a:gd name="connsiteY1" fmla="*/ 274642 h 274560"/>
                    <a:gd name="connsiteX2" fmla="*/ 216360 w 231339"/>
                    <a:gd name="connsiteY2" fmla="*/ 234487 h 274560"/>
                    <a:gd name="connsiteX3" fmla="*/ 231594 w 231339"/>
                    <a:gd name="connsiteY3" fmla="*/ 146971 h 274560"/>
                    <a:gd name="connsiteX4" fmla="*/ 222029 w 231339"/>
                    <a:gd name="connsiteY4" fmla="*/ 86568 h 274560"/>
                    <a:gd name="connsiteX5" fmla="*/ 157906 w 231339"/>
                    <a:gd name="connsiteY5" fmla="*/ 68378 h 274560"/>
                    <a:gd name="connsiteX6" fmla="*/ 93783 w 231339"/>
                    <a:gd name="connsiteY6" fmla="*/ 115740 h 274560"/>
                    <a:gd name="connsiteX7" fmla="*/ 75360 w 231339"/>
                    <a:gd name="connsiteY7" fmla="*/ 64603 h 274560"/>
                    <a:gd name="connsiteX8" fmla="*/ 92720 w 231339"/>
                    <a:gd name="connsiteY8" fmla="*/ 26508 h 274560"/>
                    <a:gd name="connsiteX9" fmla="*/ 146569 w 231339"/>
                    <a:gd name="connsiteY9" fmla="*/ 44354 h 274560"/>
                    <a:gd name="connsiteX10" fmla="*/ 196876 w 231339"/>
                    <a:gd name="connsiteY10" fmla="*/ 7288 h 274560"/>
                    <a:gd name="connsiteX11" fmla="*/ 192270 w 231339"/>
                    <a:gd name="connsiteY11" fmla="*/ 2140 h 274560"/>
                    <a:gd name="connsiteX12" fmla="*/ 161803 w 231339"/>
                    <a:gd name="connsiteY12" fmla="*/ 20673 h 274560"/>
                    <a:gd name="connsiteX13" fmla="*/ 116456 w 231339"/>
                    <a:gd name="connsiteY13" fmla="*/ 81 h 274560"/>
                    <a:gd name="connsiteX14" fmla="*/ 46664 w 231339"/>
                    <a:gd name="connsiteY14" fmla="*/ 81077 h 274560"/>
                    <a:gd name="connsiteX15" fmla="*/ 82446 w 231339"/>
                    <a:gd name="connsiteY15" fmla="*/ 184037 h 274560"/>
                    <a:gd name="connsiteX16" fmla="*/ 73943 w 231339"/>
                    <a:gd name="connsiteY16" fmla="*/ 207717 h 274560"/>
                    <a:gd name="connsiteX17" fmla="*/ 42413 w 231339"/>
                    <a:gd name="connsiteY17" fmla="*/ 189185 h 274560"/>
                    <a:gd name="connsiteX18" fmla="*/ 255 w 231339"/>
                    <a:gd name="connsiteY18" fmla="*/ 225564 h 274560"/>
                    <a:gd name="connsiteX19" fmla="*/ 4506 w 231339"/>
                    <a:gd name="connsiteY19" fmla="*/ 230369 h 274560"/>
                    <a:gd name="connsiteX20" fmla="*/ 27888 w 231339"/>
                    <a:gd name="connsiteY20" fmla="*/ 216641 h 274560"/>
                    <a:gd name="connsiteX21" fmla="*/ 59418 w 231339"/>
                    <a:gd name="connsiteY21" fmla="*/ 234487 h 274560"/>
                    <a:gd name="connsiteX22" fmla="*/ 103702 w 231339"/>
                    <a:gd name="connsiteY22" fmla="*/ 183007 h 274560"/>
                    <a:gd name="connsiteX23" fmla="*/ 107245 w 231339"/>
                    <a:gd name="connsiteY23" fmla="*/ 165504 h 274560"/>
                    <a:gd name="connsiteX24" fmla="*/ 97325 w 231339"/>
                    <a:gd name="connsiteY24" fmla="*/ 123633 h 274560"/>
                    <a:gd name="connsiteX25" fmla="*/ 152237 w 231339"/>
                    <a:gd name="connsiteY25" fmla="*/ 90343 h 274560"/>
                    <a:gd name="connsiteX26" fmla="*/ 201127 w 231339"/>
                    <a:gd name="connsiteY26" fmla="*/ 163445 h 274560"/>
                    <a:gd name="connsiteX27" fmla="*/ 171014 w 231339"/>
                    <a:gd name="connsiteY27" fmla="*/ 256452 h 274560"/>
                    <a:gd name="connsiteX28" fmla="*/ 150466 w 231339"/>
                    <a:gd name="connsiteY28" fmla="*/ 243754 h 274560"/>
                    <a:gd name="connsiteX29" fmla="*/ 133461 w 231339"/>
                    <a:gd name="connsiteY29" fmla="*/ 265718 h 2745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231339" h="274560">
                      <a:moveTo>
                        <a:pt x="133461" y="265718"/>
                      </a:moveTo>
                      <a:cubicBezTo>
                        <a:pt x="139838" y="271896"/>
                        <a:pt x="148695" y="274642"/>
                        <a:pt x="157906" y="274642"/>
                      </a:cubicBezTo>
                      <a:cubicBezTo>
                        <a:pt x="171368" y="274642"/>
                        <a:pt x="198293" y="250618"/>
                        <a:pt x="216360" y="234487"/>
                      </a:cubicBezTo>
                      <a:cubicBezTo>
                        <a:pt x="229114" y="207031"/>
                        <a:pt x="231594" y="176829"/>
                        <a:pt x="231594" y="146971"/>
                      </a:cubicBezTo>
                      <a:cubicBezTo>
                        <a:pt x="231594" y="126379"/>
                        <a:pt x="227697" y="106130"/>
                        <a:pt x="222029" y="86568"/>
                      </a:cubicBezTo>
                      <a:cubicBezTo>
                        <a:pt x="203607" y="73183"/>
                        <a:pt x="180579" y="68378"/>
                        <a:pt x="157906" y="68378"/>
                      </a:cubicBezTo>
                      <a:cubicBezTo>
                        <a:pt x="134524" y="81420"/>
                        <a:pt x="112559" y="96864"/>
                        <a:pt x="93783" y="115740"/>
                      </a:cubicBezTo>
                      <a:cubicBezTo>
                        <a:pt x="85989" y="99953"/>
                        <a:pt x="75360" y="77988"/>
                        <a:pt x="75360" y="64603"/>
                      </a:cubicBezTo>
                      <a:cubicBezTo>
                        <a:pt x="75360" y="47100"/>
                        <a:pt x="82800" y="36117"/>
                        <a:pt x="92720" y="26508"/>
                      </a:cubicBezTo>
                      <a:cubicBezTo>
                        <a:pt x="109370" y="34744"/>
                        <a:pt x="129210" y="44354"/>
                        <a:pt x="146569" y="44354"/>
                      </a:cubicBezTo>
                      <a:cubicBezTo>
                        <a:pt x="157906" y="44354"/>
                        <a:pt x="181642" y="21703"/>
                        <a:pt x="196876" y="7288"/>
                      </a:cubicBezTo>
                      <a:lnTo>
                        <a:pt x="192270" y="2140"/>
                      </a:lnTo>
                      <a:cubicBezTo>
                        <a:pt x="173494" y="16212"/>
                        <a:pt x="169597" y="20673"/>
                        <a:pt x="161803" y="20673"/>
                      </a:cubicBezTo>
                      <a:cubicBezTo>
                        <a:pt x="144089" y="20673"/>
                        <a:pt x="128501" y="11750"/>
                        <a:pt x="116456" y="81"/>
                      </a:cubicBezTo>
                      <a:cubicBezTo>
                        <a:pt x="87051" y="19987"/>
                        <a:pt x="46664" y="50875"/>
                        <a:pt x="46664" y="81077"/>
                      </a:cubicBezTo>
                      <a:cubicBezTo>
                        <a:pt x="46664" y="116083"/>
                        <a:pt x="82446" y="154521"/>
                        <a:pt x="82446" y="184037"/>
                      </a:cubicBezTo>
                      <a:cubicBezTo>
                        <a:pt x="81737" y="192617"/>
                        <a:pt x="81029" y="199137"/>
                        <a:pt x="73943" y="207717"/>
                      </a:cubicBezTo>
                      <a:cubicBezTo>
                        <a:pt x="66858" y="199481"/>
                        <a:pt x="53750" y="189185"/>
                        <a:pt x="42413" y="189185"/>
                      </a:cubicBezTo>
                      <a:cubicBezTo>
                        <a:pt x="27888" y="189185"/>
                        <a:pt x="10529" y="207717"/>
                        <a:pt x="255" y="225564"/>
                      </a:cubicBezTo>
                      <a:lnTo>
                        <a:pt x="4506" y="230369"/>
                      </a:lnTo>
                      <a:cubicBezTo>
                        <a:pt x="9466" y="225221"/>
                        <a:pt x="17614" y="216641"/>
                        <a:pt x="27888" y="216641"/>
                      </a:cubicBezTo>
                      <a:cubicBezTo>
                        <a:pt x="38162" y="216641"/>
                        <a:pt x="50207" y="226250"/>
                        <a:pt x="59418" y="234487"/>
                      </a:cubicBezTo>
                      <a:cubicBezTo>
                        <a:pt x="65795" y="229339"/>
                        <a:pt x="92720" y="197421"/>
                        <a:pt x="103702" y="183007"/>
                      </a:cubicBezTo>
                      <a:cubicBezTo>
                        <a:pt x="106891" y="178889"/>
                        <a:pt x="107245" y="171338"/>
                        <a:pt x="107245" y="165504"/>
                      </a:cubicBezTo>
                      <a:cubicBezTo>
                        <a:pt x="107245" y="157267"/>
                        <a:pt x="104765" y="141480"/>
                        <a:pt x="97325" y="123633"/>
                      </a:cubicBezTo>
                      <a:cubicBezTo>
                        <a:pt x="112205" y="106473"/>
                        <a:pt x="130627" y="90343"/>
                        <a:pt x="152237" y="90343"/>
                      </a:cubicBezTo>
                      <a:cubicBezTo>
                        <a:pt x="184122" y="90343"/>
                        <a:pt x="201127" y="112308"/>
                        <a:pt x="201127" y="163445"/>
                      </a:cubicBezTo>
                      <a:cubicBezTo>
                        <a:pt x="201127" y="197421"/>
                        <a:pt x="202190" y="256452"/>
                        <a:pt x="171014" y="256452"/>
                      </a:cubicBezTo>
                      <a:cubicBezTo>
                        <a:pt x="162157" y="256452"/>
                        <a:pt x="154363" y="251304"/>
                        <a:pt x="150466" y="243754"/>
                      </a:cubicBezTo>
                      <a:lnTo>
                        <a:pt x="133461" y="26571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553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HK" sz="1350"/>
                </a:p>
              </p:txBody>
            </p:sp>
            <p:sp>
              <p:nvSpPr>
                <p:cNvPr id="24" name="Free-form: Shape 24">
                  <a:extLst>
                    <a:ext uri="{FF2B5EF4-FFF2-40B4-BE49-F238E27FC236}">
                      <a16:creationId xmlns:a16="http://schemas.microsoft.com/office/drawing/2014/main" id="{6C8A9CA5-6C58-19BA-6371-7996EA6A8582}"/>
                    </a:ext>
                  </a:extLst>
                </p:cNvPr>
                <p:cNvSpPr/>
                <p:nvPr>
                  <p:custDataLst>
                    <p:tags r:id="rId32"/>
                  </p:custDataLst>
                </p:nvPr>
              </p:nvSpPr>
              <p:spPr>
                <a:xfrm>
                  <a:off x="11893853" y="5079682"/>
                  <a:ext cx="82190" cy="343200"/>
                </a:xfrm>
                <a:custGeom>
                  <a:avLst/>
                  <a:gdLst>
                    <a:gd name="connsiteX0" fmla="*/ 82453 w 82190"/>
                    <a:gd name="connsiteY0" fmla="*/ 339850 h 343200"/>
                    <a:gd name="connsiteX1" fmla="*/ 76430 w 82190"/>
                    <a:gd name="connsiteY1" fmla="*/ 332299 h 343200"/>
                    <a:gd name="connsiteX2" fmla="*/ 20810 w 82190"/>
                    <a:gd name="connsiteY2" fmla="*/ 171681 h 343200"/>
                    <a:gd name="connsiteX3" fmla="*/ 77848 w 82190"/>
                    <a:gd name="connsiteY3" fmla="*/ 9348 h 343200"/>
                    <a:gd name="connsiteX4" fmla="*/ 82453 w 82190"/>
                    <a:gd name="connsiteY4" fmla="*/ 3513 h 343200"/>
                    <a:gd name="connsiteX5" fmla="*/ 78910 w 82190"/>
                    <a:gd name="connsiteY5" fmla="*/ 81 h 343200"/>
                    <a:gd name="connsiteX6" fmla="*/ 22581 w 82190"/>
                    <a:gd name="connsiteY6" fmla="*/ 67005 h 343200"/>
                    <a:gd name="connsiteX7" fmla="*/ 262 w 82190"/>
                    <a:gd name="connsiteY7" fmla="*/ 171681 h 343200"/>
                    <a:gd name="connsiteX8" fmla="*/ 23644 w 82190"/>
                    <a:gd name="connsiteY8" fmla="*/ 278760 h 343200"/>
                    <a:gd name="connsiteX9" fmla="*/ 78910 w 82190"/>
                    <a:gd name="connsiteY9" fmla="*/ 343282 h 343200"/>
                    <a:gd name="connsiteX10" fmla="*/ 82453 w 82190"/>
                    <a:gd name="connsiteY10" fmla="*/ 339850 h 343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82190" h="343200">
                      <a:moveTo>
                        <a:pt x="82453" y="339850"/>
                      </a:moveTo>
                      <a:cubicBezTo>
                        <a:pt x="82453" y="338820"/>
                        <a:pt x="82453" y="338134"/>
                        <a:pt x="76430" y="332299"/>
                      </a:cubicBezTo>
                      <a:cubicBezTo>
                        <a:pt x="32147" y="289056"/>
                        <a:pt x="20810" y="224191"/>
                        <a:pt x="20810" y="171681"/>
                      </a:cubicBezTo>
                      <a:cubicBezTo>
                        <a:pt x="20810" y="111965"/>
                        <a:pt x="34272" y="52248"/>
                        <a:pt x="77848" y="9348"/>
                      </a:cubicBezTo>
                      <a:cubicBezTo>
                        <a:pt x="82453" y="5229"/>
                        <a:pt x="82453" y="4543"/>
                        <a:pt x="82453" y="3513"/>
                      </a:cubicBezTo>
                      <a:cubicBezTo>
                        <a:pt x="82453" y="1111"/>
                        <a:pt x="81036" y="81"/>
                        <a:pt x="78910" y="81"/>
                      </a:cubicBezTo>
                      <a:cubicBezTo>
                        <a:pt x="75368" y="81"/>
                        <a:pt x="43483" y="23419"/>
                        <a:pt x="22581" y="67005"/>
                      </a:cubicBezTo>
                      <a:cubicBezTo>
                        <a:pt x="4513" y="104757"/>
                        <a:pt x="262" y="142853"/>
                        <a:pt x="262" y="171681"/>
                      </a:cubicBezTo>
                      <a:cubicBezTo>
                        <a:pt x="262" y="198451"/>
                        <a:pt x="4159" y="239978"/>
                        <a:pt x="23644" y="278760"/>
                      </a:cubicBezTo>
                      <a:cubicBezTo>
                        <a:pt x="44900" y="320974"/>
                        <a:pt x="75368" y="343282"/>
                        <a:pt x="78910" y="343282"/>
                      </a:cubicBezTo>
                      <a:cubicBezTo>
                        <a:pt x="81036" y="343282"/>
                        <a:pt x="82453" y="342252"/>
                        <a:pt x="82453" y="33985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3553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HK" sz="1350"/>
                </a:p>
              </p:txBody>
            </p:sp>
            <p:sp>
              <p:nvSpPr>
                <p:cNvPr id="25" name="Free-form: Shape 25">
                  <a:extLst>
                    <a:ext uri="{FF2B5EF4-FFF2-40B4-BE49-F238E27FC236}">
                      <a16:creationId xmlns:a16="http://schemas.microsoft.com/office/drawing/2014/main" id="{478A801D-79E5-D6A6-4F0A-F1F05D51C5A9}"/>
                    </a:ext>
                  </a:extLst>
                </p:cNvPr>
                <p:cNvSpPr/>
                <p:nvPr>
                  <p:custDataLst>
                    <p:tags r:id="rId33"/>
                  </p:custDataLst>
                </p:nvPr>
              </p:nvSpPr>
              <p:spPr>
                <a:xfrm>
                  <a:off x="12004701" y="5122239"/>
                  <a:ext cx="108761" cy="218618"/>
                </a:xfrm>
                <a:custGeom>
                  <a:avLst/>
                  <a:gdLst>
                    <a:gd name="connsiteX0" fmla="*/ 65098 w 108761"/>
                    <a:gd name="connsiteY0" fmla="*/ 77645 h 218618"/>
                    <a:gd name="connsiteX1" fmla="*/ 98399 w 108761"/>
                    <a:gd name="connsiteY1" fmla="*/ 77645 h 218618"/>
                    <a:gd name="connsiteX2" fmla="*/ 109027 w 108761"/>
                    <a:gd name="connsiteY2" fmla="*/ 70780 h 218618"/>
                    <a:gd name="connsiteX3" fmla="*/ 99108 w 108761"/>
                    <a:gd name="connsiteY3" fmla="*/ 67005 h 218618"/>
                    <a:gd name="connsiteX4" fmla="*/ 67932 w 108761"/>
                    <a:gd name="connsiteY4" fmla="*/ 67005 h 218618"/>
                    <a:gd name="connsiteX5" fmla="*/ 82457 w 108761"/>
                    <a:gd name="connsiteY5" fmla="*/ 9348 h 218618"/>
                    <a:gd name="connsiteX6" fmla="*/ 72183 w 108761"/>
                    <a:gd name="connsiteY6" fmla="*/ 81 h 218618"/>
                    <a:gd name="connsiteX7" fmla="*/ 58012 w 108761"/>
                    <a:gd name="connsiteY7" fmla="*/ 12436 h 218618"/>
                    <a:gd name="connsiteX8" fmla="*/ 44196 w 108761"/>
                    <a:gd name="connsiteY8" fmla="*/ 67005 h 218618"/>
                    <a:gd name="connsiteX9" fmla="*/ 10894 w 108761"/>
                    <a:gd name="connsiteY9" fmla="*/ 67005 h 218618"/>
                    <a:gd name="connsiteX10" fmla="*/ 266 w 108761"/>
                    <a:gd name="connsiteY10" fmla="*/ 73526 h 218618"/>
                    <a:gd name="connsiteX11" fmla="*/ 10186 w 108761"/>
                    <a:gd name="connsiteY11" fmla="*/ 77645 h 218618"/>
                    <a:gd name="connsiteX12" fmla="*/ 41361 w 108761"/>
                    <a:gd name="connsiteY12" fmla="*/ 77645 h 218618"/>
                    <a:gd name="connsiteX13" fmla="*/ 14437 w 108761"/>
                    <a:gd name="connsiteY13" fmla="*/ 187125 h 218618"/>
                    <a:gd name="connsiteX14" fmla="*/ 47030 w 108761"/>
                    <a:gd name="connsiteY14" fmla="*/ 218700 h 218618"/>
                    <a:gd name="connsiteX15" fmla="*/ 103359 w 108761"/>
                    <a:gd name="connsiteY15" fmla="*/ 165847 h 218618"/>
                    <a:gd name="connsiteX16" fmla="*/ 99108 w 108761"/>
                    <a:gd name="connsiteY16" fmla="*/ 162415 h 218618"/>
                    <a:gd name="connsiteX17" fmla="*/ 93794 w 108761"/>
                    <a:gd name="connsiteY17" fmla="*/ 167220 h 218618"/>
                    <a:gd name="connsiteX18" fmla="*/ 47738 w 108761"/>
                    <a:gd name="connsiteY18" fmla="*/ 211150 h 218618"/>
                    <a:gd name="connsiteX19" fmla="*/ 36756 w 108761"/>
                    <a:gd name="connsiteY19" fmla="*/ 195362 h 218618"/>
                    <a:gd name="connsiteX20" fmla="*/ 38881 w 108761"/>
                    <a:gd name="connsiteY20" fmla="*/ 178889 h 218618"/>
                    <a:gd name="connsiteX21" fmla="*/ 65098 w 108761"/>
                    <a:gd name="connsiteY21" fmla="*/ 77645 h 2186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108761" h="218618">
                      <a:moveTo>
                        <a:pt x="65098" y="77645"/>
                      </a:moveTo>
                      <a:lnTo>
                        <a:pt x="98399" y="77645"/>
                      </a:lnTo>
                      <a:cubicBezTo>
                        <a:pt x="105485" y="77645"/>
                        <a:pt x="109027" y="77645"/>
                        <a:pt x="109027" y="70780"/>
                      </a:cubicBezTo>
                      <a:cubicBezTo>
                        <a:pt x="109027" y="67005"/>
                        <a:pt x="105485" y="67005"/>
                        <a:pt x="99108" y="67005"/>
                      </a:cubicBezTo>
                      <a:lnTo>
                        <a:pt x="67932" y="67005"/>
                      </a:lnTo>
                      <a:cubicBezTo>
                        <a:pt x="80686" y="18271"/>
                        <a:pt x="82457" y="11407"/>
                        <a:pt x="82457" y="9348"/>
                      </a:cubicBezTo>
                      <a:cubicBezTo>
                        <a:pt x="82457" y="3513"/>
                        <a:pt x="78206" y="81"/>
                        <a:pt x="72183" y="81"/>
                      </a:cubicBezTo>
                      <a:cubicBezTo>
                        <a:pt x="71120" y="81"/>
                        <a:pt x="61201" y="424"/>
                        <a:pt x="58012" y="12436"/>
                      </a:cubicBezTo>
                      <a:lnTo>
                        <a:pt x="44196" y="67005"/>
                      </a:lnTo>
                      <a:lnTo>
                        <a:pt x="10894" y="67005"/>
                      </a:lnTo>
                      <a:cubicBezTo>
                        <a:pt x="3809" y="67005"/>
                        <a:pt x="266" y="67005"/>
                        <a:pt x="266" y="73526"/>
                      </a:cubicBezTo>
                      <a:cubicBezTo>
                        <a:pt x="266" y="77645"/>
                        <a:pt x="3100" y="77645"/>
                        <a:pt x="10186" y="77645"/>
                      </a:cubicBezTo>
                      <a:lnTo>
                        <a:pt x="41361" y="77645"/>
                      </a:lnTo>
                      <a:cubicBezTo>
                        <a:pt x="15854" y="175113"/>
                        <a:pt x="14437" y="180948"/>
                        <a:pt x="14437" y="187125"/>
                      </a:cubicBezTo>
                      <a:cubicBezTo>
                        <a:pt x="14437" y="205658"/>
                        <a:pt x="27899" y="218700"/>
                        <a:pt x="47030" y="218700"/>
                      </a:cubicBezTo>
                      <a:cubicBezTo>
                        <a:pt x="83165" y="218700"/>
                        <a:pt x="103359" y="168593"/>
                        <a:pt x="103359" y="165847"/>
                      </a:cubicBezTo>
                      <a:cubicBezTo>
                        <a:pt x="103359" y="162415"/>
                        <a:pt x="100525" y="162415"/>
                        <a:pt x="99108" y="162415"/>
                      </a:cubicBezTo>
                      <a:cubicBezTo>
                        <a:pt x="95919" y="162415"/>
                        <a:pt x="95565" y="163445"/>
                        <a:pt x="93794" y="167220"/>
                      </a:cubicBezTo>
                      <a:cubicBezTo>
                        <a:pt x="78560" y="202913"/>
                        <a:pt x="59784" y="211150"/>
                        <a:pt x="47738" y="211150"/>
                      </a:cubicBezTo>
                      <a:cubicBezTo>
                        <a:pt x="40299" y="211150"/>
                        <a:pt x="36756" y="206688"/>
                        <a:pt x="36756" y="195362"/>
                      </a:cubicBezTo>
                      <a:cubicBezTo>
                        <a:pt x="36756" y="187125"/>
                        <a:pt x="37464" y="184723"/>
                        <a:pt x="38881" y="178889"/>
                      </a:cubicBezTo>
                      <a:lnTo>
                        <a:pt x="65098" y="77645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553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HK" sz="1350"/>
                </a:p>
              </p:txBody>
            </p:sp>
            <p:sp>
              <p:nvSpPr>
                <p:cNvPr id="26" name="Free-form: Shape 26">
                  <a:extLst>
                    <a:ext uri="{FF2B5EF4-FFF2-40B4-BE49-F238E27FC236}">
                      <a16:creationId xmlns:a16="http://schemas.microsoft.com/office/drawing/2014/main" id="{B7243806-9ECF-83CA-E2A4-1C6968234F0E}"/>
                    </a:ext>
                  </a:extLst>
                </p:cNvPr>
                <p:cNvSpPr/>
                <p:nvPr>
                  <p:custDataLst>
                    <p:tags r:id="rId34"/>
                  </p:custDataLst>
                </p:nvPr>
              </p:nvSpPr>
              <p:spPr>
                <a:xfrm>
                  <a:off x="12144678" y="5079682"/>
                  <a:ext cx="82191" cy="343200"/>
                </a:xfrm>
                <a:custGeom>
                  <a:avLst/>
                  <a:gdLst>
                    <a:gd name="connsiteX0" fmla="*/ 82461 w 82191"/>
                    <a:gd name="connsiteY0" fmla="*/ 171681 h 343200"/>
                    <a:gd name="connsiteX1" fmla="*/ 59079 w 82191"/>
                    <a:gd name="connsiteY1" fmla="*/ 64603 h 343200"/>
                    <a:gd name="connsiteX2" fmla="*/ 3812 w 82191"/>
                    <a:gd name="connsiteY2" fmla="*/ 81 h 343200"/>
                    <a:gd name="connsiteX3" fmla="*/ 270 w 82191"/>
                    <a:gd name="connsiteY3" fmla="*/ 3513 h 343200"/>
                    <a:gd name="connsiteX4" fmla="*/ 7001 w 82191"/>
                    <a:gd name="connsiteY4" fmla="*/ 11407 h 343200"/>
                    <a:gd name="connsiteX5" fmla="*/ 61913 w 82191"/>
                    <a:gd name="connsiteY5" fmla="*/ 171681 h 343200"/>
                    <a:gd name="connsiteX6" fmla="*/ 4875 w 82191"/>
                    <a:gd name="connsiteY6" fmla="*/ 334015 h 343200"/>
                    <a:gd name="connsiteX7" fmla="*/ 270 w 82191"/>
                    <a:gd name="connsiteY7" fmla="*/ 339850 h 343200"/>
                    <a:gd name="connsiteX8" fmla="*/ 3812 w 82191"/>
                    <a:gd name="connsiteY8" fmla="*/ 343282 h 343200"/>
                    <a:gd name="connsiteX9" fmla="*/ 60141 w 82191"/>
                    <a:gd name="connsiteY9" fmla="*/ 276358 h 343200"/>
                    <a:gd name="connsiteX10" fmla="*/ 82461 w 82191"/>
                    <a:gd name="connsiteY10" fmla="*/ 171681 h 343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82191" h="343200">
                      <a:moveTo>
                        <a:pt x="82461" y="171681"/>
                      </a:moveTo>
                      <a:cubicBezTo>
                        <a:pt x="82461" y="144912"/>
                        <a:pt x="78564" y="103385"/>
                        <a:pt x="59079" y="64603"/>
                      </a:cubicBezTo>
                      <a:cubicBezTo>
                        <a:pt x="37822" y="22389"/>
                        <a:pt x="7355" y="81"/>
                        <a:pt x="3812" y="81"/>
                      </a:cubicBezTo>
                      <a:cubicBezTo>
                        <a:pt x="1687" y="81"/>
                        <a:pt x="270" y="1454"/>
                        <a:pt x="270" y="3513"/>
                      </a:cubicBezTo>
                      <a:cubicBezTo>
                        <a:pt x="270" y="4543"/>
                        <a:pt x="270" y="5229"/>
                        <a:pt x="7001" y="11407"/>
                      </a:cubicBezTo>
                      <a:cubicBezTo>
                        <a:pt x="41719" y="45384"/>
                        <a:pt x="61913" y="99953"/>
                        <a:pt x="61913" y="171681"/>
                      </a:cubicBezTo>
                      <a:cubicBezTo>
                        <a:pt x="61913" y="230369"/>
                        <a:pt x="48805" y="290772"/>
                        <a:pt x="4875" y="334015"/>
                      </a:cubicBezTo>
                      <a:cubicBezTo>
                        <a:pt x="270" y="338134"/>
                        <a:pt x="270" y="338820"/>
                        <a:pt x="270" y="339850"/>
                      </a:cubicBezTo>
                      <a:cubicBezTo>
                        <a:pt x="270" y="341909"/>
                        <a:pt x="1687" y="343282"/>
                        <a:pt x="3812" y="343282"/>
                      </a:cubicBezTo>
                      <a:cubicBezTo>
                        <a:pt x="7355" y="343282"/>
                        <a:pt x="39239" y="319944"/>
                        <a:pt x="60141" y="276358"/>
                      </a:cubicBezTo>
                      <a:cubicBezTo>
                        <a:pt x="78209" y="238606"/>
                        <a:pt x="82461" y="200510"/>
                        <a:pt x="82461" y="171681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3553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HK" sz="1350"/>
                </a:p>
              </p:txBody>
            </p:sp>
            <p:sp>
              <p:nvSpPr>
                <p:cNvPr id="27" name="Free-form: Shape 27">
                  <a:extLst>
                    <a:ext uri="{FF2B5EF4-FFF2-40B4-BE49-F238E27FC236}">
                      <a16:creationId xmlns:a16="http://schemas.microsoft.com/office/drawing/2014/main" id="{55FD3D57-9E0B-920F-339A-47A5B8A44F34}"/>
                    </a:ext>
                  </a:extLst>
                </p:cNvPr>
                <p:cNvSpPr/>
                <p:nvPr>
                  <p:custDataLst>
                    <p:tags r:id="rId35"/>
                  </p:custDataLst>
                </p:nvPr>
              </p:nvSpPr>
              <p:spPr>
                <a:xfrm>
                  <a:off x="10531927" y="5476596"/>
                  <a:ext cx="2801998" cy="13727"/>
                </a:xfrm>
                <a:custGeom>
                  <a:avLst/>
                  <a:gdLst>
                    <a:gd name="connsiteX0" fmla="*/ 0 w 2801998"/>
                    <a:gd name="connsiteY0" fmla="*/ 0 h 13727"/>
                    <a:gd name="connsiteX1" fmla="*/ 2801999 w 2801998"/>
                    <a:gd name="connsiteY1" fmla="*/ 0 h 13727"/>
                    <a:gd name="connsiteX2" fmla="*/ 2801999 w 2801998"/>
                    <a:gd name="connsiteY2" fmla="*/ 13727 h 13727"/>
                    <a:gd name="connsiteX3" fmla="*/ 0 w 2801998"/>
                    <a:gd name="connsiteY3" fmla="*/ 13727 h 137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801998" h="13727">
                      <a:moveTo>
                        <a:pt x="0" y="0"/>
                      </a:moveTo>
                      <a:lnTo>
                        <a:pt x="2801999" y="0"/>
                      </a:lnTo>
                      <a:lnTo>
                        <a:pt x="2801999" y="13727"/>
                      </a:lnTo>
                      <a:lnTo>
                        <a:pt x="0" y="1372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553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HK" sz="1350"/>
                </a:p>
              </p:txBody>
            </p:sp>
            <p:sp>
              <p:nvSpPr>
                <p:cNvPr id="28" name="Free-form: Shape 28">
                  <a:extLst>
                    <a:ext uri="{FF2B5EF4-FFF2-40B4-BE49-F238E27FC236}">
                      <a16:creationId xmlns:a16="http://schemas.microsoft.com/office/drawing/2014/main" id="{FE6635DD-4BED-99DE-D1B8-B056D50A516C}"/>
                    </a:ext>
                  </a:extLst>
                </p:cNvPr>
                <p:cNvSpPr/>
                <p:nvPr>
                  <p:custDataLst>
                    <p:tags r:id="rId36"/>
                  </p:custDataLst>
                </p:nvPr>
              </p:nvSpPr>
              <p:spPr>
                <a:xfrm>
                  <a:off x="10567000" y="5547278"/>
                  <a:ext cx="82190" cy="343200"/>
                </a:xfrm>
                <a:custGeom>
                  <a:avLst/>
                  <a:gdLst>
                    <a:gd name="connsiteX0" fmla="*/ 82416 w 82190"/>
                    <a:gd name="connsiteY0" fmla="*/ 339863 h 343200"/>
                    <a:gd name="connsiteX1" fmla="*/ 76393 w 82190"/>
                    <a:gd name="connsiteY1" fmla="*/ 332313 h 343200"/>
                    <a:gd name="connsiteX2" fmla="*/ 20772 w 82190"/>
                    <a:gd name="connsiteY2" fmla="*/ 171695 h 343200"/>
                    <a:gd name="connsiteX3" fmla="*/ 77810 w 82190"/>
                    <a:gd name="connsiteY3" fmla="*/ 9361 h 343200"/>
                    <a:gd name="connsiteX4" fmla="*/ 82416 w 82190"/>
                    <a:gd name="connsiteY4" fmla="*/ 3527 h 343200"/>
                    <a:gd name="connsiteX5" fmla="*/ 78873 w 82190"/>
                    <a:gd name="connsiteY5" fmla="*/ 95 h 343200"/>
                    <a:gd name="connsiteX6" fmla="*/ 22544 w 82190"/>
                    <a:gd name="connsiteY6" fmla="*/ 67019 h 343200"/>
                    <a:gd name="connsiteX7" fmla="*/ 225 w 82190"/>
                    <a:gd name="connsiteY7" fmla="*/ 171695 h 343200"/>
                    <a:gd name="connsiteX8" fmla="*/ 23607 w 82190"/>
                    <a:gd name="connsiteY8" fmla="*/ 278774 h 343200"/>
                    <a:gd name="connsiteX9" fmla="*/ 78873 w 82190"/>
                    <a:gd name="connsiteY9" fmla="*/ 343295 h 343200"/>
                    <a:gd name="connsiteX10" fmla="*/ 82416 w 82190"/>
                    <a:gd name="connsiteY10" fmla="*/ 339863 h 343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82190" h="343200">
                      <a:moveTo>
                        <a:pt x="82416" y="339863"/>
                      </a:moveTo>
                      <a:cubicBezTo>
                        <a:pt x="82416" y="338834"/>
                        <a:pt x="82416" y="338147"/>
                        <a:pt x="76393" y="332313"/>
                      </a:cubicBezTo>
                      <a:cubicBezTo>
                        <a:pt x="32109" y="289070"/>
                        <a:pt x="20772" y="224205"/>
                        <a:pt x="20772" y="171695"/>
                      </a:cubicBezTo>
                      <a:cubicBezTo>
                        <a:pt x="20772" y="111978"/>
                        <a:pt x="34235" y="52261"/>
                        <a:pt x="77810" y="9361"/>
                      </a:cubicBezTo>
                      <a:cubicBezTo>
                        <a:pt x="82416" y="5243"/>
                        <a:pt x="82416" y="4556"/>
                        <a:pt x="82416" y="3527"/>
                      </a:cubicBezTo>
                      <a:cubicBezTo>
                        <a:pt x="82416" y="1124"/>
                        <a:pt x="80999" y="95"/>
                        <a:pt x="78873" y="95"/>
                      </a:cubicBezTo>
                      <a:cubicBezTo>
                        <a:pt x="75330" y="95"/>
                        <a:pt x="43446" y="23432"/>
                        <a:pt x="22544" y="67019"/>
                      </a:cubicBezTo>
                      <a:cubicBezTo>
                        <a:pt x="4476" y="104771"/>
                        <a:pt x="225" y="142866"/>
                        <a:pt x="225" y="171695"/>
                      </a:cubicBezTo>
                      <a:cubicBezTo>
                        <a:pt x="225" y="198465"/>
                        <a:pt x="4122" y="239992"/>
                        <a:pt x="23607" y="278774"/>
                      </a:cubicBezTo>
                      <a:cubicBezTo>
                        <a:pt x="44863" y="320987"/>
                        <a:pt x="75330" y="343295"/>
                        <a:pt x="78873" y="343295"/>
                      </a:cubicBezTo>
                      <a:cubicBezTo>
                        <a:pt x="80999" y="343295"/>
                        <a:pt x="82416" y="342266"/>
                        <a:pt x="82416" y="339863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3553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HK" sz="1350"/>
                </a:p>
              </p:txBody>
            </p:sp>
            <p:sp>
              <p:nvSpPr>
                <p:cNvPr id="29" name="Free-form: Shape 29">
                  <a:extLst>
                    <a:ext uri="{FF2B5EF4-FFF2-40B4-BE49-F238E27FC236}">
                      <a16:creationId xmlns:a16="http://schemas.microsoft.com/office/drawing/2014/main" id="{74F80985-4265-8618-BA25-35D50D7EC227}"/>
                    </a:ext>
                  </a:extLst>
                </p:cNvPr>
                <p:cNvSpPr/>
                <p:nvPr>
                  <p:custDataLst>
                    <p:tags r:id="rId37"/>
                  </p:custDataLst>
                </p:nvPr>
              </p:nvSpPr>
              <p:spPr>
                <a:xfrm>
                  <a:off x="10701230" y="5576107"/>
                  <a:ext cx="116909" cy="228571"/>
                </a:xfrm>
                <a:custGeom>
                  <a:avLst/>
                  <a:gdLst>
                    <a:gd name="connsiteX0" fmla="*/ 72854 w 116909"/>
                    <a:gd name="connsiteY0" fmla="*/ 9018 h 228571"/>
                    <a:gd name="connsiteX1" fmla="*/ 64706 w 116909"/>
                    <a:gd name="connsiteY1" fmla="*/ 95 h 228571"/>
                    <a:gd name="connsiteX2" fmla="*/ 229 w 116909"/>
                    <a:gd name="connsiteY2" fmla="*/ 22060 h 228571"/>
                    <a:gd name="connsiteX3" fmla="*/ 229 w 116909"/>
                    <a:gd name="connsiteY3" fmla="*/ 32699 h 228571"/>
                    <a:gd name="connsiteX4" fmla="*/ 46638 w 116909"/>
                    <a:gd name="connsiteY4" fmla="*/ 23776 h 228571"/>
                    <a:gd name="connsiteX5" fmla="*/ 46638 w 116909"/>
                    <a:gd name="connsiteY5" fmla="*/ 201553 h 228571"/>
                    <a:gd name="connsiteX6" fmla="*/ 13691 w 116909"/>
                    <a:gd name="connsiteY6" fmla="*/ 218027 h 228571"/>
                    <a:gd name="connsiteX7" fmla="*/ 2354 w 116909"/>
                    <a:gd name="connsiteY7" fmla="*/ 218027 h 228571"/>
                    <a:gd name="connsiteX8" fmla="*/ 2354 w 116909"/>
                    <a:gd name="connsiteY8" fmla="*/ 228666 h 228571"/>
                    <a:gd name="connsiteX9" fmla="*/ 59746 w 116909"/>
                    <a:gd name="connsiteY9" fmla="*/ 227637 h 228571"/>
                    <a:gd name="connsiteX10" fmla="*/ 117138 w 116909"/>
                    <a:gd name="connsiteY10" fmla="*/ 228666 h 228571"/>
                    <a:gd name="connsiteX11" fmla="*/ 117138 w 116909"/>
                    <a:gd name="connsiteY11" fmla="*/ 218027 h 228571"/>
                    <a:gd name="connsiteX12" fmla="*/ 105802 w 116909"/>
                    <a:gd name="connsiteY12" fmla="*/ 218027 h 228571"/>
                    <a:gd name="connsiteX13" fmla="*/ 72854 w 116909"/>
                    <a:gd name="connsiteY13" fmla="*/ 201553 h 228571"/>
                    <a:gd name="connsiteX14" fmla="*/ 72854 w 116909"/>
                    <a:gd name="connsiteY14" fmla="*/ 9018 h 2285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16909" h="228571">
                      <a:moveTo>
                        <a:pt x="72854" y="9018"/>
                      </a:moveTo>
                      <a:cubicBezTo>
                        <a:pt x="72854" y="781"/>
                        <a:pt x="72854" y="95"/>
                        <a:pt x="64706" y="95"/>
                      </a:cubicBezTo>
                      <a:cubicBezTo>
                        <a:pt x="42741" y="22060"/>
                        <a:pt x="11565" y="22060"/>
                        <a:pt x="229" y="22060"/>
                      </a:cubicBezTo>
                      <a:lnTo>
                        <a:pt x="229" y="32699"/>
                      </a:lnTo>
                      <a:cubicBezTo>
                        <a:pt x="7314" y="32699"/>
                        <a:pt x="28216" y="32699"/>
                        <a:pt x="46638" y="23776"/>
                      </a:cubicBezTo>
                      <a:lnTo>
                        <a:pt x="46638" y="201553"/>
                      </a:lnTo>
                      <a:cubicBezTo>
                        <a:pt x="46638" y="213909"/>
                        <a:pt x="45575" y="218027"/>
                        <a:pt x="13691" y="218027"/>
                      </a:cubicBezTo>
                      <a:lnTo>
                        <a:pt x="2354" y="218027"/>
                      </a:lnTo>
                      <a:lnTo>
                        <a:pt x="2354" y="228666"/>
                      </a:lnTo>
                      <a:cubicBezTo>
                        <a:pt x="14754" y="227637"/>
                        <a:pt x="45575" y="227637"/>
                        <a:pt x="59746" y="227637"/>
                      </a:cubicBezTo>
                      <a:cubicBezTo>
                        <a:pt x="73917" y="227637"/>
                        <a:pt x="104739" y="227637"/>
                        <a:pt x="117138" y="228666"/>
                      </a:cubicBezTo>
                      <a:lnTo>
                        <a:pt x="117138" y="218027"/>
                      </a:lnTo>
                      <a:lnTo>
                        <a:pt x="105802" y="218027"/>
                      </a:lnTo>
                      <a:cubicBezTo>
                        <a:pt x="73917" y="218027"/>
                        <a:pt x="72854" y="214252"/>
                        <a:pt x="72854" y="201553"/>
                      </a:cubicBezTo>
                      <a:lnTo>
                        <a:pt x="72854" y="901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553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HK" sz="1350"/>
                </a:p>
              </p:txBody>
            </p:sp>
            <p:sp>
              <p:nvSpPr>
                <p:cNvPr id="30" name="Free-form: Shape 30">
                  <a:extLst>
                    <a:ext uri="{FF2B5EF4-FFF2-40B4-BE49-F238E27FC236}">
                      <a16:creationId xmlns:a16="http://schemas.microsoft.com/office/drawing/2014/main" id="{88E961A3-958E-6C74-FD22-9BD82E6496F6}"/>
                    </a:ext>
                  </a:extLst>
                </p:cNvPr>
                <p:cNvSpPr/>
                <p:nvPr>
                  <p:custDataLst>
                    <p:tags r:id="rId38"/>
                  </p:custDataLst>
                </p:nvPr>
              </p:nvSpPr>
              <p:spPr>
                <a:xfrm>
                  <a:off x="10954966" y="5712014"/>
                  <a:ext cx="216459" cy="13728"/>
                </a:xfrm>
                <a:custGeom>
                  <a:avLst/>
                  <a:gdLst>
                    <a:gd name="connsiteX0" fmla="*/ 204296 w 216459"/>
                    <a:gd name="connsiteY0" fmla="*/ 13823 h 13728"/>
                    <a:gd name="connsiteX1" fmla="*/ 216696 w 216459"/>
                    <a:gd name="connsiteY1" fmla="*/ 6959 h 13728"/>
                    <a:gd name="connsiteX2" fmla="*/ 204296 w 216459"/>
                    <a:gd name="connsiteY2" fmla="*/ 95 h 13728"/>
                    <a:gd name="connsiteX3" fmla="*/ 12635 w 216459"/>
                    <a:gd name="connsiteY3" fmla="*/ 95 h 13728"/>
                    <a:gd name="connsiteX4" fmla="*/ 236 w 216459"/>
                    <a:gd name="connsiteY4" fmla="*/ 6959 h 13728"/>
                    <a:gd name="connsiteX5" fmla="*/ 12635 w 216459"/>
                    <a:gd name="connsiteY5" fmla="*/ 13823 h 13728"/>
                    <a:gd name="connsiteX6" fmla="*/ 204296 w 216459"/>
                    <a:gd name="connsiteY6" fmla="*/ 13823 h 137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16459" h="13728">
                      <a:moveTo>
                        <a:pt x="204296" y="13823"/>
                      </a:moveTo>
                      <a:cubicBezTo>
                        <a:pt x="210319" y="13823"/>
                        <a:pt x="216696" y="13823"/>
                        <a:pt x="216696" y="6959"/>
                      </a:cubicBezTo>
                      <a:cubicBezTo>
                        <a:pt x="216696" y="95"/>
                        <a:pt x="210319" y="95"/>
                        <a:pt x="204296" y="95"/>
                      </a:cubicBezTo>
                      <a:lnTo>
                        <a:pt x="12635" y="95"/>
                      </a:lnTo>
                      <a:cubicBezTo>
                        <a:pt x="6613" y="95"/>
                        <a:pt x="236" y="95"/>
                        <a:pt x="236" y="6959"/>
                      </a:cubicBezTo>
                      <a:cubicBezTo>
                        <a:pt x="236" y="13823"/>
                        <a:pt x="6613" y="13823"/>
                        <a:pt x="12635" y="13823"/>
                      </a:cubicBezTo>
                      <a:lnTo>
                        <a:pt x="204296" y="1382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553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HK" sz="1350"/>
                </a:p>
              </p:txBody>
            </p:sp>
            <p:sp>
              <p:nvSpPr>
                <p:cNvPr id="31" name="Free-form: Shape 31">
                  <a:extLst>
                    <a:ext uri="{FF2B5EF4-FFF2-40B4-BE49-F238E27FC236}">
                      <a16:creationId xmlns:a16="http://schemas.microsoft.com/office/drawing/2014/main" id="{4BC4B75D-CB37-0B13-356E-843152405B14}"/>
                    </a:ext>
                  </a:extLst>
                </p:cNvPr>
                <p:cNvSpPr/>
                <p:nvPr>
                  <p:custDataLst>
                    <p:tags r:id="rId39"/>
                  </p:custDataLst>
                </p:nvPr>
              </p:nvSpPr>
              <p:spPr>
                <a:xfrm>
                  <a:off x="11289397" y="5570273"/>
                  <a:ext cx="291919" cy="234405"/>
                </a:xfrm>
                <a:custGeom>
                  <a:avLst/>
                  <a:gdLst>
                    <a:gd name="connsiteX0" fmla="*/ 162502 w 291919"/>
                    <a:gd name="connsiteY0" fmla="*/ 93445 h 234405"/>
                    <a:gd name="connsiteX1" fmla="*/ 132743 w 291919"/>
                    <a:gd name="connsiteY1" fmla="*/ 25148 h 234405"/>
                    <a:gd name="connsiteX2" fmla="*/ 130972 w 291919"/>
                    <a:gd name="connsiteY2" fmla="*/ 20687 h 234405"/>
                    <a:gd name="connsiteX3" fmla="*/ 151874 w 291919"/>
                    <a:gd name="connsiteY3" fmla="*/ 10734 h 234405"/>
                    <a:gd name="connsiteX4" fmla="*/ 158959 w 291919"/>
                    <a:gd name="connsiteY4" fmla="*/ 4213 h 234405"/>
                    <a:gd name="connsiteX5" fmla="*/ 153645 w 291919"/>
                    <a:gd name="connsiteY5" fmla="*/ 95 h 234405"/>
                    <a:gd name="connsiteX6" fmla="*/ 109007 w 291919"/>
                    <a:gd name="connsiteY6" fmla="*/ 1124 h 234405"/>
                    <a:gd name="connsiteX7" fmla="*/ 69329 w 291919"/>
                    <a:gd name="connsiteY7" fmla="*/ 95 h 234405"/>
                    <a:gd name="connsiteX8" fmla="*/ 62952 w 291919"/>
                    <a:gd name="connsiteY8" fmla="*/ 6959 h 234405"/>
                    <a:gd name="connsiteX9" fmla="*/ 71100 w 291919"/>
                    <a:gd name="connsiteY9" fmla="*/ 10734 h 234405"/>
                    <a:gd name="connsiteX10" fmla="*/ 97670 w 291919"/>
                    <a:gd name="connsiteY10" fmla="*/ 21716 h 234405"/>
                    <a:gd name="connsiteX11" fmla="*/ 139474 w 291919"/>
                    <a:gd name="connsiteY11" fmla="*/ 117469 h 234405"/>
                    <a:gd name="connsiteX12" fmla="*/ 64723 w 291919"/>
                    <a:gd name="connsiteY12" fmla="*/ 195376 h 234405"/>
                    <a:gd name="connsiteX13" fmla="*/ 60118 w 291919"/>
                    <a:gd name="connsiteY13" fmla="*/ 199151 h 234405"/>
                    <a:gd name="connsiteX14" fmla="*/ 8040 w 291919"/>
                    <a:gd name="connsiteY14" fmla="*/ 223861 h 234405"/>
                    <a:gd name="connsiteX15" fmla="*/ 246 w 291919"/>
                    <a:gd name="connsiteY15" fmla="*/ 230726 h 234405"/>
                    <a:gd name="connsiteX16" fmla="*/ 4851 w 291919"/>
                    <a:gd name="connsiteY16" fmla="*/ 234501 h 234405"/>
                    <a:gd name="connsiteX17" fmla="*/ 38153 w 291919"/>
                    <a:gd name="connsiteY17" fmla="*/ 233471 h 234405"/>
                    <a:gd name="connsiteX18" fmla="*/ 77831 w 291919"/>
                    <a:gd name="connsiteY18" fmla="*/ 234501 h 234405"/>
                    <a:gd name="connsiteX19" fmla="*/ 84208 w 291919"/>
                    <a:gd name="connsiteY19" fmla="*/ 227637 h 234405"/>
                    <a:gd name="connsiteX20" fmla="*/ 79957 w 291919"/>
                    <a:gd name="connsiteY20" fmla="*/ 223861 h 234405"/>
                    <a:gd name="connsiteX21" fmla="*/ 65786 w 291919"/>
                    <a:gd name="connsiteY21" fmla="*/ 213222 h 234405"/>
                    <a:gd name="connsiteX22" fmla="*/ 75351 w 291919"/>
                    <a:gd name="connsiteY22" fmla="*/ 197778 h 234405"/>
                    <a:gd name="connsiteX23" fmla="*/ 111487 w 291919"/>
                    <a:gd name="connsiteY23" fmla="*/ 160713 h 234405"/>
                    <a:gd name="connsiteX24" fmla="*/ 143371 w 291919"/>
                    <a:gd name="connsiteY24" fmla="*/ 127079 h 234405"/>
                    <a:gd name="connsiteX25" fmla="*/ 179153 w 291919"/>
                    <a:gd name="connsiteY25" fmla="*/ 209104 h 234405"/>
                    <a:gd name="connsiteX26" fmla="*/ 180924 w 291919"/>
                    <a:gd name="connsiteY26" fmla="*/ 213909 h 234405"/>
                    <a:gd name="connsiteX27" fmla="*/ 160377 w 291919"/>
                    <a:gd name="connsiteY27" fmla="*/ 223861 h 234405"/>
                    <a:gd name="connsiteX28" fmla="*/ 153291 w 291919"/>
                    <a:gd name="connsiteY28" fmla="*/ 230382 h 234405"/>
                    <a:gd name="connsiteX29" fmla="*/ 158605 w 291919"/>
                    <a:gd name="connsiteY29" fmla="*/ 234501 h 234405"/>
                    <a:gd name="connsiteX30" fmla="*/ 203243 w 291919"/>
                    <a:gd name="connsiteY30" fmla="*/ 233471 h 234405"/>
                    <a:gd name="connsiteX31" fmla="*/ 242567 w 291919"/>
                    <a:gd name="connsiteY31" fmla="*/ 234501 h 234405"/>
                    <a:gd name="connsiteX32" fmla="*/ 249299 w 291919"/>
                    <a:gd name="connsiteY32" fmla="*/ 227980 h 234405"/>
                    <a:gd name="connsiteX33" fmla="*/ 242922 w 291919"/>
                    <a:gd name="connsiteY33" fmla="*/ 223861 h 234405"/>
                    <a:gd name="connsiteX34" fmla="*/ 212454 w 291919"/>
                    <a:gd name="connsiteY34" fmla="*/ 208761 h 234405"/>
                    <a:gd name="connsiteX35" fmla="*/ 166753 w 291919"/>
                    <a:gd name="connsiteY35" fmla="*/ 102712 h 234405"/>
                    <a:gd name="connsiteX36" fmla="*/ 239379 w 291919"/>
                    <a:gd name="connsiteY36" fmla="*/ 28237 h 234405"/>
                    <a:gd name="connsiteX37" fmla="*/ 284372 w 291919"/>
                    <a:gd name="connsiteY37" fmla="*/ 10734 h 234405"/>
                    <a:gd name="connsiteX38" fmla="*/ 292166 w 291919"/>
                    <a:gd name="connsiteY38" fmla="*/ 3870 h 234405"/>
                    <a:gd name="connsiteX39" fmla="*/ 287560 w 291919"/>
                    <a:gd name="connsiteY39" fmla="*/ 95 h 234405"/>
                    <a:gd name="connsiteX40" fmla="*/ 254258 w 291919"/>
                    <a:gd name="connsiteY40" fmla="*/ 1124 h 234405"/>
                    <a:gd name="connsiteX41" fmla="*/ 214934 w 291919"/>
                    <a:gd name="connsiteY41" fmla="*/ 95 h 234405"/>
                    <a:gd name="connsiteX42" fmla="*/ 208203 w 291919"/>
                    <a:gd name="connsiteY42" fmla="*/ 6959 h 234405"/>
                    <a:gd name="connsiteX43" fmla="*/ 212454 w 291919"/>
                    <a:gd name="connsiteY43" fmla="*/ 10734 h 234405"/>
                    <a:gd name="connsiteX44" fmla="*/ 226625 w 291919"/>
                    <a:gd name="connsiteY44" fmla="*/ 21373 h 234405"/>
                    <a:gd name="connsiteX45" fmla="*/ 219894 w 291919"/>
                    <a:gd name="connsiteY45" fmla="*/ 33728 h 234405"/>
                    <a:gd name="connsiteX46" fmla="*/ 162502 w 291919"/>
                    <a:gd name="connsiteY46" fmla="*/ 93445 h 234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</a:cxnLst>
                  <a:rect l="l" t="t" r="r" b="b"/>
                  <a:pathLst>
                    <a:path w="291919" h="234405">
                      <a:moveTo>
                        <a:pt x="162502" y="93445"/>
                      </a:moveTo>
                      <a:lnTo>
                        <a:pt x="132743" y="25148"/>
                      </a:lnTo>
                      <a:cubicBezTo>
                        <a:pt x="131681" y="22403"/>
                        <a:pt x="130972" y="21030"/>
                        <a:pt x="130972" y="20687"/>
                      </a:cubicBezTo>
                      <a:cubicBezTo>
                        <a:pt x="130972" y="18628"/>
                        <a:pt x="136995" y="12107"/>
                        <a:pt x="151874" y="10734"/>
                      </a:cubicBezTo>
                      <a:cubicBezTo>
                        <a:pt x="155417" y="10391"/>
                        <a:pt x="158959" y="10048"/>
                        <a:pt x="158959" y="4213"/>
                      </a:cubicBezTo>
                      <a:cubicBezTo>
                        <a:pt x="158959" y="95"/>
                        <a:pt x="154708" y="95"/>
                        <a:pt x="153645" y="95"/>
                      </a:cubicBezTo>
                      <a:cubicBezTo>
                        <a:pt x="139120" y="95"/>
                        <a:pt x="123887" y="1124"/>
                        <a:pt x="109007" y="1124"/>
                      </a:cubicBezTo>
                      <a:cubicBezTo>
                        <a:pt x="100150" y="1124"/>
                        <a:pt x="78186" y="95"/>
                        <a:pt x="69329" y="95"/>
                      </a:cubicBezTo>
                      <a:cubicBezTo>
                        <a:pt x="67203" y="95"/>
                        <a:pt x="62952" y="95"/>
                        <a:pt x="62952" y="6959"/>
                      </a:cubicBezTo>
                      <a:cubicBezTo>
                        <a:pt x="62952" y="10734"/>
                        <a:pt x="66495" y="10734"/>
                        <a:pt x="71100" y="10734"/>
                      </a:cubicBezTo>
                      <a:cubicBezTo>
                        <a:pt x="92356" y="10734"/>
                        <a:pt x="94482" y="14166"/>
                        <a:pt x="97670" y="21716"/>
                      </a:cubicBezTo>
                      <a:lnTo>
                        <a:pt x="139474" y="117469"/>
                      </a:lnTo>
                      <a:lnTo>
                        <a:pt x="64723" y="195376"/>
                      </a:lnTo>
                      <a:lnTo>
                        <a:pt x="60118" y="199151"/>
                      </a:lnTo>
                      <a:cubicBezTo>
                        <a:pt x="42758" y="217341"/>
                        <a:pt x="26108" y="222832"/>
                        <a:pt x="8040" y="223861"/>
                      </a:cubicBezTo>
                      <a:cubicBezTo>
                        <a:pt x="3434" y="224205"/>
                        <a:pt x="246" y="224205"/>
                        <a:pt x="246" y="230726"/>
                      </a:cubicBezTo>
                      <a:cubicBezTo>
                        <a:pt x="246" y="231069"/>
                        <a:pt x="246" y="234501"/>
                        <a:pt x="4851" y="234501"/>
                      </a:cubicBezTo>
                      <a:cubicBezTo>
                        <a:pt x="15479" y="234501"/>
                        <a:pt x="27170" y="233471"/>
                        <a:pt x="38153" y="233471"/>
                      </a:cubicBezTo>
                      <a:cubicBezTo>
                        <a:pt x="51261" y="233471"/>
                        <a:pt x="65077" y="234501"/>
                        <a:pt x="77831" y="234501"/>
                      </a:cubicBezTo>
                      <a:cubicBezTo>
                        <a:pt x="79957" y="234501"/>
                        <a:pt x="84208" y="234501"/>
                        <a:pt x="84208" y="227637"/>
                      </a:cubicBezTo>
                      <a:cubicBezTo>
                        <a:pt x="84208" y="224205"/>
                        <a:pt x="80665" y="223861"/>
                        <a:pt x="79957" y="223861"/>
                      </a:cubicBezTo>
                      <a:cubicBezTo>
                        <a:pt x="76768" y="223518"/>
                        <a:pt x="65786" y="222832"/>
                        <a:pt x="65786" y="213222"/>
                      </a:cubicBezTo>
                      <a:cubicBezTo>
                        <a:pt x="65786" y="207731"/>
                        <a:pt x="71100" y="202240"/>
                        <a:pt x="75351" y="197778"/>
                      </a:cubicBezTo>
                      <a:lnTo>
                        <a:pt x="111487" y="160713"/>
                      </a:lnTo>
                      <a:lnTo>
                        <a:pt x="143371" y="127079"/>
                      </a:lnTo>
                      <a:lnTo>
                        <a:pt x="179153" y="209104"/>
                      </a:lnTo>
                      <a:cubicBezTo>
                        <a:pt x="180570" y="212879"/>
                        <a:pt x="180924" y="213222"/>
                        <a:pt x="180924" y="213909"/>
                      </a:cubicBezTo>
                      <a:cubicBezTo>
                        <a:pt x="180924" y="216654"/>
                        <a:pt x="174193" y="222489"/>
                        <a:pt x="160377" y="223861"/>
                      </a:cubicBezTo>
                      <a:cubicBezTo>
                        <a:pt x="156480" y="224205"/>
                        <a:pt x="153291" y="224548"/>
                        <a:pt x="153291" y="230382"/>
                      </a:cubicBezTo>
                      <a:cubicBezTo>
                        <a:pt x="153291" y="234501"/>
                        <a:pt x="157188" y="234501"/>
                        <a:pt x="158605" y="234501"/>
                      </a:cubicBezTo>
                      <a:cubicBezTo>
                        <a:pt x="168525" y="234501"/>
                        <a:pt x="193324" y="233471"/>
                        <a:pt x="203243" y="233471"/>
                      </a:cubicBezTo>
                      <a:cubicBezTo>
                        <a:pt x="212100" y="233471"/>
                        <a:pt x="233711" y="234501"/>
                        <a:pt x="242567" y="234501"/>
                      </a:cubicBezTo>
                      <a:cubicBezTo>
                        <a:pt x="245047" y="234501"/>
                        <a:pt x="249299" y="234501"/>
                        <a:pt x="249299" y="227980"/>
                      </a:cubicBezTo>
                      <a:cubicBezTo>
                        <a:pt x="249299" y="223861"/>
                        <a:pt x="245756" y="223861"/>
                        <a:pt x="242922" y="223861"/>
                      </a:cubicBezTo>
                      <a:cubicBezTo>
                        <a:pt x="219186" y="223518"/>
                        <a:pt x="218477" y="222489"/>
                        <a:pt x="212454" y="208761"/>
                      </a:cubicBezTo>
                      <a:cubicBezTo>
                        <a:pt x="198638" y="176843"/>
                        <a:pt x="174902" y="123304"/>
                        <a:pt x="166753" y="102712"/>
                      </a:cubicBezTo>
                      <a:cubicBezTo>
                        <a:pt x="190844" y="78688"/>
                        <a:pt x="228042" y="37847"/>
                        <a:pt x="239379" y="28237"/>
                      </a:cubicBezTo>
                      <a:cubicBezTo>
                        <a:pt x="249653" y="20000"/>
                        <a:pt x="263115" y="11764"/>
                        <a:pt x="284372" y="10734"/>
                      </a:cubicBezTo>
                      <a:cubicBezTo>
                        <a:pt x="288977" y="10391"/>
                        <a:pt x="292166" y="10391"/>
                        <a:pt x="292166" y="3870"/>
                      </a:cubicBezTo>
                      <a:cubicBezTo>
                        <a:pt x="292166" y="3527"/>
                        <a:pt x="292166" y="95"/>
                        <a:pt x="287560" y="95"/>
                      </a:cubicBezTo>
                      <a:cubicBezTo>
                        <a:pt x="276932" y="95"/>
                        <a:pt x="265241" y="1124"/>
                        <a:pt x="254258" y="1124"/>
                      </a:cubicBezTo>
                      <a:cubicBezTo>
                        <a:pt x="241150" y="1124"/>
                        <a:pt x="227688" y="95"/>
                        <a:pt x="214934" y="95"/>
                      </a:cubicBezTo>
                      <a:cubicBezTo>
                        <a:pt x="212809" y="95"/>
                        <a:pt x="208203" y="95"/>
                        <a:pt x="208203" y="6959"/>
                      </a:cubicBezTo>
                      <a:cubicBezTo>
                        <a:pt x="208203" y="9361"/>
                        <a:pt x="209975" y="10391"/>
                        <a:pt x="212454" y="10734"/>
                      </a:cubicBezTo>
                      <a:cubicBezTo>
                        <a:pt x="215643" y="11077"/>
                        <a:pt x="226625" y="11764"/>
                        <a:pt x="226625" y="21373"/>
                      </a:cubicBezTo>
                      <a:cubicBezTo>
                        <a:pt x="226625" y="26178"/>
                        <a:pt x="222728" y="30640"/>
                        <a:pt x="219894" y="33728"/>
                      </a:cubicBezTo>
                      <a:lnTo>
                        <a:pt x="162502" y="93445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553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HK" sz="1350"/>
                </a:p>
              </p:txBody>
            </p:sp>
            <p:sp>
              <p:nvSpPr>
                <p:cNvPr id="32" name="Free-form: Shape 32">
                  <a:extLst>
                    <a:ext uri="{FF2B5EF4-FFF2-40B4-BE49-F238E27FC236}">
                      <a16:creationId xmlns:a16="http://schemas.microsoft.com/office/drawing/2014/main" id="{3A77EEA1-43CB-CAA3-BE8F-897729D023F9}"/>
                    </a:ext>
                  </a:extLst>
                </p:cNvPr>
                <p:cNvSpPr/>
                <p:nvPr>
                  <p:custDataLst>
                    <p:tags r:id="rId40"/>
                  </p:custDataLst>
                </p:nvPr>
              </p:nvSpPr>
              <p:spPr>
                <a:xfrm>
                  <a:off x="11589952" y="5750212"/>
                  <a:ext cx="106139" cy="108348"/>
                </a:xfrm>
                <a:custGeom>
                  <a:avLst/>
                  <a:gdLst>
                    <a:gd name="connsiteX0" fmla="*/ 39188 w 106139"/>
                    <a:gd name="connsiteY0" fmla="*/ 51267 h 108348"/>
                    <a:gd name="connsiteX1" fmla="*/ 79115 w 106139"/>
                    <a:gd name="connsiteY1" fmla="*/ 46222 h 108348"/>
                    <a:gd name="connsiteX2" fmla="*/ 100938 w 106139"/>
                    <a:gd name="connsiteY2" fmla="*/ 21237 h 108348"/>
                    <a:gd name="connsiteX3" fmla="*/ 70187 w 106139"/>
                    <a:gd name="connsiteY3" fmla="*/ 96 h 108348"/>
                    <a:gd name="connsiteX4" fmla="*/ 254 w 106139"/>
                    <a:gd name="connsiteY4" fmla="*/ 63279 h 108348"/>
                    <a:gd name="connsiteX5" fmla="*/ 44892 w 106139"/>
                    <a:gd name="connsiteY5" fmla="*/ 108445 h 108348"/>
                    <a:gd name="connsiteX6" fmla="*/ 106394 w 106139"/>
                    <a:gd name="connsiteY6" fmla="*/ 81298 h 108348"/>
                    <a:gd name="connsiteX7" fmla="*/ 102178 w 106139"/>
                    <a:gd name="connsiteY7" fmla="*/ 77213 h 108348"/>
                    <a:gd name="connsiteX8" fmla="*/ 98210 w 106139"/>
                    <a:gd name="connsiteY8" fmla="*/ 79616 h 108348"/>
                    <a:gd name="connsiteX9" fmla="*/ 45388 w 106139"/>
                    <a:gd name="connsiteY9" fmla="*/ 101718 h 108348"/>
                    <a:gd name="connsiteX10" fmla="*/ 20589 w 106139"/>
                    <a:gd name="connsiteY10" fmla="*/ 72649 h 108348"/>
                    <a:gd name="connsiteX11" fmla="*/ 23565 w 106139"/>
                    <a:gd name="connsiteY11" fmla="*/ 51267 h 108348"/>
                    <a:gd name="connsiteX12" fmla="*/ 39188 w 106139"/>
                    <a:gd name="connsiteY12" fmla="*/ 51267 h 108348"/>
                    <a:gd name="connsiteX13" fmla="*/ 25549 w 106139"/>
                    <a:gd name="connsiteY13" fmla="*/ 44541 h 108348"/>
                    <a:gd name="connsiteX14" fmla="*/ 70187 w 106139"/>
                    <a:gd name="connsiteY14" fmla="*/ 6823 h 108348"/>
                    <a:gd name="connsiteX15" fmla="*/ 90274 w 106139"/>
                    <a:gd name="connsiteY15" fmla="*/ 21237 h 108348"/>
                    <a:gd name="connsiteX16" fmla="*/ 37701 w 106139"/>
                    <a:gd name="connsiteY16" fmla="*/ 44541 h 108348"/>
                    <a:gd name="connsiteX17" fmla="*/ 25549 w 106139"/>
                    <a:gd name="connsiteY17" fmla="*/ 44541 h 1083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06139" h="108348">
                      <a:moveTo>
                        <a:pt x="39188" y="51267"/>
                      </a:moveTo>
                      <a:cubicBezTo>
                        <a:pt x="46132" y="51267"/>
                        <a:pt x="65723" y="50787"/>
                        <a:pt x="79115" y="46222"/>
                      </a:cubicBezTo>
                      <a:cubicBezTo>
                        <a:pt x="97466" y="39976"/>
                        <a:pt x="100938" y="28445"/>
                        <a:pt x="100938" y="21237"/>
                      </a:cubicBezTo>
                      <a:cubicBezTo>
                        <a:pt x="100938" y="8024"/>
                        <a:pt x="87299" y="96"/>
                        <a:pt x="70187" y="96"/>
                      </a:cubicBezTo>
                      <a:cubicBezTo>
                        <a:pt x="40428" y="96"/>
                        <a:pt x="254" y="22198"/>
                        <a:pt x="254" y="63279"/>
                      </a:cubicBezTo>
                      <a:cubicBezTo>
                        <a:pt x="254" y="87544"/>
                        <a:pt x="15877" y="108445"/>
                        <a:pt x="44892" y="108445"/>
                      </a:cubicBezTo>
                      <a:cubicBezTo>
                        <a:pt x="86803" y="108445"/>
                        <a:pt x="106394" y="84661"/>
                        <a:pt x="106394" y="81298"/>
                      </a:cubicBezTo>
                      <a:cubicBezTo>
                        <a:pt x="106394" y="79856"/>
                        <a:pt x="104162" y="77213"/>
                        <a:pt x="102178" y="77213"/>
                      </a:cubicBezTo>
                      <a:cubicBezTo>
                        <a:pt x="100690" y="77213"/>
                        <a:pt x="100194" y="77694"/>
                        <a:pt x="98210" y="79616"/>
                      </a:cubicBezTo>
                      <a:cubicBezTo>
                        <a:pt x="78867" y="101718"/>
                        <a:pt x="49852" y="101718"/>
                        <a:pt x="45388" y="101718"/>
                      </a:cubicBezTo>
                      <a:cubicBezTo>
                        <a:pt x="30509" y="101718"/>
                        <a:pt x="20589" y="92108"/>
                        <a:pt x="20589" y="72649"/>
                      </a:cubicBezTo>
                      <a:cubicBezTo>
                        <a:pt x="20589" y="69285"/>
                        <a:pt x="20589" y="64481"/>
                        <a:pt x="23565" y="51267"/>
                      </a:cubicBezTo>
                      <a:lnTo>
                        <a:pt x="39188" y="51267"/>
                      </a:lnTo>
                      <a:close/>
                      <a:moveTo>
                        <a:pt x="25549" y="44541"/>
                      </a:moveTo>
                      <a:cubicBezTo>
                        <a:pt x="35717" y="9706"/>
                        <a:pt x="63243" y="6823"/>
                        <a:pt x="70187" y="6823"/>
                      </a:cubicBezTo>
                      <a:cubicBezTo>
                        <a:pt x="81099" y="6823"/>
                        <a:pt x="90274" y="12108"/>
                        <a:pt x="90274" y="21237"/>
                      </a:cubicBezTo>
                      <a:cubicBezTo>
                        <a:pt x="90274" y="44541"/>
                        <a:pt x="48364" y="44541"/>
                        <a:pt x="37701" y="44541"/>
                      </a:cubicBezTo>
                      <a:lnTo>
                        <a:pt x="25549" y="4454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553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HK" sz="1350"/>
                </a:p>
              </p:txBody>
            </p:sp>
            <p:sp>
              <p:nvSpPr>
                <p:cNvPr id="33" name="Free-form: Shape 33">
                  <a:extLst>
                    <a:ext uri="{FF2B5EF4-FFF2-40B4-BE49-F238E27FC236}">
                      <a16:creationId xmlns:a16="http://schemas.microsoft.com/office/drawing/2014/main" id="{5791B581-152E-1377-FD13-5556423EFBB4}"/>
                    </a:ext>
                  </a:extLst>
                </p:cNvPr>
                <p:cNvSpPr/>
                <p:nvPr>
                  <p:custDataLst>
                    <p:tags r:id="rId41"/>
                  </p:custDataLst>
                </p:nvPr>
              </p:nvSpPr>
              <p:spPr>
                <a:xfrm>
                  <a:off x="11745658" y="5547278"/>
                  <a:ext cx="82191" cy="343200"/>
                </a:xfrm>
                <a:custGeom>
                  <a:avLst/>
                  <a:gdLst>
                    <a:gd name="connsiteX0" fmla="*/ 82449 w 82191"/>
                    <a:gd name="connsiteY0" fmla="*/ 171695 h 343200"/>
                    <a:gd name="connsiteX1" fmla="*/ 59067 w 82191"/>
                    <a:gd name="connsiteY1" fmla="*/ 64616 h 343200"/>
                    <a:gd name="connsiteX2" fmla="*/ 3801 w 82191"/>
                    <a:gd name="connsiteY2" fmla="*/ 95 h 343200"/>
                    <a:gd name="connsiteX3" fmla="*/ 258 w 82191"/>
                    <a:gd name="connsiteY3" fmla="*/ 3527 h 343200"/>
                    <a:gd name="connsiteX4" fmla="*/ 6989 w 82191"/>
                    <a:gd name="connsiteY4" fmla="*/ 11420 h 343200"/>
                    <a:gd name="connsiteX5" fmla="*/ 61902 w 82191"/>
                    <a:gd name="connsiteY5" fmla="*/ 171695 h 343200"/>
                    <a:gd name="connsiteX6" fmla="*/ 4864 w 82191"/>
                    <a:gd name="connsiteY6" fmla="*/ 334029 h 343200"/>
                    <a:gd name="connsiteX7" fmla="*/ 258 w 82191"/>
                    <a:gd name="connsiteY7" fmla="*/ 339863 h 343200"/>
                    <a:gd name="connsiteX8" fmla="*/ 3801 w 82191"/>
                    <a:gd name="connsiteY8" fmla="*/ 343295 h 343200"/>
                    <a:gd name="connsiteX9" fmla="*/ 60130 w 82191"/>
                    <a:gd name="connsiteY9" fmla="*/ 276371 h 343200"/>
                    <a:gd name="connsiteX10" fmla="*/ 82449 w 82191"/>
                    <a:gd name="connsiteY10" fmla="*/ 171695 h 343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82191" h="343200">
                      <a:moveTo>
                        <a:pt x="82449" y="171695"/>
                      </a:moveTo>
                      <a:cubicBezTo>
                        <a:pt x="82449" y="144925"/>
                        <a:pt x="78552" y="103398"/>
                        <a:pt x="59067" y="64616"/>
                      </a:cubicBezTo>
                      <a:cubicBezTo>
                        <a:pt x="37811" y="22403"/>
                        <a:pt x="7344" y="95"/>
                        <a:pt x="3801" y="95"/>
                      </a:cubicBezTo>
                      <a:cubicBezTo>
                        <a:pt x="1675" y="95"/>
                        <a:pt x="258" y="1468"/>
                        <a:pt x="258" y="3527"/>
                      </a:cubicBezTo>
                      <a:cubicBezTo>
                        <a:pt x="258" y="4556"/>
                        <a:pt x="258" y="5243"/>
                        <a:pt x="6989" y="11420"/>
                      </a:cubicBezTo>
                      <a:cubicBezTo>
                        <a:pt x="41708" y="45397"/>
                        <a:pt x="61902" y="99966"/>
                        <a:pt x="61902" y="171695"/>
                      </a:cubicBezTo>
                      <a:cubicBezTo>
                        <a:pt x="61902" y="230382"/>
                        <a:pt x="48794" y="290786"/>
                        <a:pt x="4864" y="334029"/>
                      </a:cubicBezTo>
                      <a:cubicBezTo>
                        <a:pt x="258" y="338147"/>
                        <a:pt x="258" y="338834"/>
                        <a:pt x="258" y="339863"/>
                      </a:cubicBezTo>
                      <a:cubicBezTo>
                        <a:pt x="258" y="341922"/>
                        <a:pt x="1675" y="343295"/>
                        <a:pt x="3801" y="343295"/>
                      </a:cubicBezTo>
                      <a:cubicBezTo>
                        <a:pt x="7344" y="343295"/>
                        <a:pt x="39228" y="319958"/>
                        <a:pt x="60130" y="276371"/>
                      </a:cubicBezTo>
                      <a:cubicBezTo>
                        <a:pt x="78198" y="238619"/>
                        <a:pt x="82449" y="200524"/>
                        <a:pt x="82449" y="171695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3553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HK" sz="1350"/>
                </a:p>
              </p:txBody>
            </p:sp>
            <p:sp>
              <p:nvSpPr>
                <p:cNvPr id="34" name="Free-form: Shape 34">
                  <a:extLst>
                    <a:ext uri="{FF2B5EF4-FFF2-40B4-BE49-F238E27FC236}">
                      <a16:creationId xmlns:a16="http://schemas.microsoft.com/office/drawing/2014/main" id="{3420DBB8-CFF1-D395-3086-1F299BCF0FFC}"/>
                    </a:ext>
                  </a:extLst>
                </p:cNvPr>
                <p:cNvSpPr/>
                <p:nvPr>
                  <p:custDataLst>
                    <p:tags r:id="rId42"/>
                  </p:custDataLst>
                </p:nvPr>
              </p:nvSpPr>
              <p:spPr>
                <a:xfrm>
                  <a:off x="11873511" y="5652984"/>
                  <a:ext cx="165444" cy="225825"/>
                </a:xfrm>
                <a:custGeom>
                  <a:avLst/>
                  <a:gdLst>
                    <a:gd name="connsiteX0" fmla="*/ 162873 w 165444"/>
                    <a:gd name="connsiteY0" fmla="*/ 56723 h 225825"/>
                    <a:gd name="connsiteX1" fmla="*/ 165707 w 165444"/>
                    <a:gd name="connsiteY1" fmla="*/ 36817 h 225825"/>
                    <a:gd name="connsiteX2" fmla="*/ 124966 w 165444"/>
                    <a:gd name="connsiteY2" fmla="*/ 95 h 225825"/>
                    <a:gd name="connsiteX3" fmla="*/ 70054 w 165444"/>
                    <a:gd name="connsiteY3" fmla="*/ 29953 h 225825"/>
                    <a:gd name="connsiteX4" fmla="*/ 37461 w 165444"/>
                    <a:gd name="connsiteY4" fmla="*/ 95 h 225825"/>
                    <a:gd name="connsiteX5" fmla="*/ 11245 w 165444"/>
                    <a:gd name="connsiteY5" fmla="*/ 19657 h 225825"/>
                    <a:gd name="connsiteX6" fmla="*/ 262 w 165444"/>
                    <a:gd name="connsiteY6" fmla="*/ 52948 h 225825"/>
                    <a:gd name="connsiteX7" fmla="*/ 4513 w 165444"/>
                    <a:gd name="connsiteY7" fmla="*/ 56380 h 225825"/>
                    <a:gd name="connsiteX8" fmla="*/ 10536 w 165444"/>
                    <a:gd name="connsiteY8" fmla="*/ 48486 h 225825"/>
                    <a:gd name="connsiteX9" fmla="*/ 36398 w 165444"/>
                    <a:gd name="connsiteY9" fmla="*/ 7645 h 225825"/>
                    <a:gd name="connsiteX10" fmla="*/ 47380 w 165444"/>
                    <a:gd name="connsiteY10" fmla="*/ 23432 h 225825"/>
                    <a:gd name="connsiteX11" fmla="*/ 41712 w 165444"/>
                    <a:gd name="connsiteY11" fmla="*/ 52261 h 225825"/>
                    <a:gd name="connsiteX12" fmla="*/ 21164 w 165444"/>
                    <a:gd name="connsiteY12" fmla="*/ 131541 h 225825"/>
                    <a:gd name="connsiteX13" fmla="*/ 17976 w 165444"/>
                    <a:gd name="connsiteY13" fmla="*/ 146298 h 225825"/>
                    <a:gd name="connsiteX14" fmla="*/ 28250 w 165444"/>
                    <a:gd name="connsiteY14" fmla="*/ 155565 h 225825"/>
                    <a:gd name="connsiteX15" fmla="*/ 41358 w 165444"/>
                    <a:gd name="connsiteY15" fmla="*/ 145955 h 225825"/>
                    <a:gd name="connsiteX16" fmla="*/ 48089 w 165444"/>
                    <a:gd name="connsiteY16" fmla="*/ 120558 h 225825"/>
                    <a:gd name="connsiteX17" fmla="*/ 55883 w 165444"/>
                    <a:gd name="connsiteY17" fmla="*/ 89670 h 225825"/>
                    <a:gd name="connsiteX18" fmla="*/ 61905 w 165444"/>
                    <a:gd name="connsiteY18" fmla="*/ 66676 h 225825"/>
                    <a:gd name="connsiteX19" fmla="*/ 65802 w 165444"/>
                    <a:gd name="connsiteY19" fmla="*/ 51232 h 225825"/>
                    <a:gd name="connsiteX20" fmla="*/ 89893 w 165444"/>
                    <a:gd name="connsiteY20" fmla="*/ 19657 h 225825"/>
                    <a:gd name="connsiteX21" fmla="*/ 123903 w 165444"/>
                    <a:gd name="connsiteY21" fmla="*/ 7645 h 225825"/>
                    <a:gd name="connsiteX22" fmla="*/ 143034 w 165444"/>
                    <a:gd name="connsiteY22" fmla="*/ 31669 h 225825"/>
                    <a:gd name="connsiteX23" fmla="*/ 139491 w 165444"/>
                    <a:gd name="connsiteY23" fmla="*/ 53291 h 225825"/>
                    <a:gd name="connsiteX24" fmla="*/ 99104 w 165444"/>
                    <a:gd name="connsiteY24" fmla="*/ 211163 h 225825"/>
                    <a:gd name="connsiteX25" fmla="*/ 98041 w 165444"/>
                    <a:gd name="connsiteY25" fmla="*/ 216654 h 225825"/>
                    <a:gd name="connsiteX26" fmla="*/ 107961 w 165444"/>
                    <a:gd name="connsiteY26" fmla="*/ 225921 h 225825"/>
                    <a:gd name="connsiteX27" fmla="*/ 122486 w 165444"/>
                    <a:gd name="connsiteY27" fmla="*/ 212193 h 225825"/>
                    <a:gd name="connsiteX28" fmla="*/ 162873 w 165444"/>
                    <a:gd name="connsiteY28" fmla="*/ 56723 h 2258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</a:cxnLst>
                  <a:rect l="l" t="t" r="r" b="b"/>
                  <a:pathLst>
                    <a:path w="165444" h="225825">
                      <a:moveTo>
                        <a:pt x="162873" y="56723"/>
                      </a:moveTo>
                      <a:cubicBezTo>
                        <a:pt x="164644" y="50545"/>
                        <a:pt x="165707" y="46084"/>
                        <a:pt x="165707" y="36817"/>
                      </a:cubicBezTo>
                      <a:cubicBezTo>
                        <a:pt x="165707" y="14509"/>
                        <a:pt x="151536" y="95"/>
                        <a:pt x="124966" y="95"/>
                      </a:cubicBezTo>
                      <a:cubicBezTo>
                        <a:pt x="96978" y="95"/>
                        <a:pt x="78556" y="17941"/>
                        <a:pt x="70054" y="29953"/>
                      </a:cubicBezTo>
                      <a:cubicBezTo>
                        <a:pt x="68282" y="10391"/>
                        <a:pt x="53403" y="95"/>
                        <a:pt x="37461" y="95"/>
                      </a:cubicBezTo>
                      <a:cubicBezTo>
                        <a:pt x="21164" y="95"/>
                        <a:pt x="14433" y="13480"/>
                        <a:pt x="11245" y="19657"/>
                      </a:cubicBezTo>
                      <a:cubicBezTo>
                        <a:pt x="4868" y="31326"/>
                        <a:pt x="262" y="51918"/>
                        <a:pt x="262" y="52948"/>
                      </a:cubicBezTo>
                      <a:cubicBezTo>
                        <a:pt x="262" y="56380"/>
                        <a:pt x="3805" y="56380"/>
                        <a:pt x="4513" y="56380"/>
                      </a:cubicBezTo>
                      <a:cubicBezTo>
                        <a:pt x="8056" y="56380"/>
                        <a:pt x="8410" y="56036"/>
                        <a:pt x="10536" y="48486"/>
                      </a:cubicBezTo>
                      <a:cubicBezTo>
                        <a:pt x="16559" y="24119"/>
                        <a:pt x="23644" y="7645"/>
                        <a:pt x="36398" y="7645"/>
                      </a:cubicBezTo>
                      <a:cubicBezTo>
                        <a:pt x="42420" y="7645"/>
                        <a:pt x="47380" y="10391"/>
                        <a:pt x="47380" y="23432"/>
                      </a:cubicBezTo>
                      <a:cubicBezTo>
                        <a:pt x="47380" y="30640"/>
                        <a:pt x="46317" y="34415"/>
                        <a:pt x="41712" y="52261"/>
                      </a:cubicBezTo>
                      <a:lnTo>
                        <a:pt x="21164" y="131541"/>
                      </a:lnTo>
                      <a:cubicBezTo>
                        <a:pt x="20101" y="136689"/>
                        <a:pt x="17976" y="144582"/>
                        <a:pt x="17976" y="146298"/>
                      </a:cubicBezTo>
                      <a:cubicBezTo>
                        <a:pt x="17976" y="152476"/>
                        <a:pt x="22936" y="155565"/>
                        <a:pt x="28250" y="155565"/>
                      </a:cubicBezTo>
                      <a:cubicBezTo>
                        <a:pt x="32501" y="155565"/>
                        <a:pt x="38878" y="152819"/>
                        <a:pt x="41358" y="145955"/>
                      </a:cubicBezTo>
                      <a:cubicBezTo>
                        <a:pt x="41712" y="145269"/>
                        <a:pt x="45963" y="129138"/>
                        <a:pt x="48089" y="120558"/>
                      </a:cubicBezTo>
                      <a:lnTo>
                        <a:pt x="55883" y="89670"/>
                      </a:lnTo>
                      <a:cubicBezTo>
                        <a:pt x="58008" y="82120"/>
                        <a:pt x="60134" y="74569"/>
                        <a:pt x="61905" y="66676"/>
                      </a:cubicBezTo>
                      <a:cubicBezTo>
                        <a:pt x="62614" y="64616"/>
                        <a:pt x="65448" y="53291"/>
                        <a:pt x="65802" y="51232"/>
                      </a:cubicBezTo>
                      <a:cubicBezTo>
                        <a:pt x="66865" y="48143"/>
                        <a:pt x="77848" y="28924"/>
                        <a:pt x="89893" y="19657"/>
                      </a:cubicBezTo>
                      <a:cubicBezTo>
                        <a:pt x="97687" y="14166"/>
                        <a:pt x="108669" y="7645"/>
                        <a:pt x="123903" y="7645"/>
                      </a:cubicBezTo>
                      <a:cubicBezTo>
                        <a:pt x="139137" y="7645"/>
                        <a:pt x="143034" y="19314"/>
                        <a:pt x="143034" y="31669"/>
                      </a:cubicBezTo>
                      <a:cubicBezTo>
                        <a:pt x="143034" y="33385"/>
                        <a:pt x="143034" y="39563"/>
                        <a:pt x="139491" y="53291"/>
                      </a:cubicBezTo>
                      <a:lnTo>
                        <a:pt x="99104" y="211163"/>
                      </a:lnTo>
                      <a:cubicBezTo>
                        <a:pt x="98041" y="215281"/>
                        <a:pt x="98041" y="215968"/>
                        <a:pt x="98041" y="216654"/>
                      </a:cubicBezTo>
                      <a:cubicBezTo>
                        <a:pt x="98041" y="221802"/>
                        <a:pt x="101938" y="225921"/>
                        <a:pt x="107961" y="225921"/>
                      </a:cubicBezTo>
                      <a:cubicBezTo>
                        <a:pt x="118943" y="225921"/>
                        <a:pt x="121423" y="215968"/>
                        <a:pt x="122486" y="212193"/>
                      </a:cubicBezTo>
                      <a:lnTo>
                        <a:pt x="162873" y="5672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553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HK" sz="1350"/>
                </a:p>
              </p:txBody>
            </p:sp>
            <p:sp>
              <p:nvSpPr>
                <p:cNvPr id="35" name="Free-form: Shape 35">
                  <a:extLst>
                    <a:ext uri="{FF2B5EF4-FFF2-40B4-BE49-F238E27FC236}">
                      <a16:creationId xmlns:a16="http://schemas.microsoft.com/office/drawing/2014/main" id="{C20EED96-EA4A-C182-3577-0CD28CABAB4E}"/>
                    </a:ext>
                  </a:extLst>
                </p:cNvPr>
                <p:cNvSpPr/>
                <p:nvPr>
                  <p:custDataLst>
                    <p:tags r:id="rId43"/>
                  </p:custDataLst>
                </p:nvPr>
              </p:nvSpPr>
              <p:spPr>
                <a:xfrm>
                  <a:off x="12086928" y="5547278"/>
                  <a:ext cx="82190" cy="343200"/>
                </a:xfrm>
                <a:custGeom>
                  <a:avLst/>
                  <a:gdLst>
                    <a:gd name="connsiteX0" fmla="*/ 82458 w 82190"/>
                    <a:gd name="connsiteY0" fmla="*/ 339863 h 343200"/>
                    <a:gd name="connsiteX1" fmla="*/ 76436 w 82190"/>
                    <a:gd name="connsiteY1" fmla="*/ 332313 h 343200"/>
                    <a:gd name="connsiteX2" fmla="*/ 20815 w 82190"/>
                    <a:gd name="connsiteY2" fmla="*/ 171695 h 343200"/>
                    <a:gd name="connsiteX3" fmla="*/ 77853 w 82190"/>
                    <a:gd name="connsiteY3" fmla="*/ 9361 h 343200"/>
                    <a:gd name="connsiteX4" fmla="*/ 82458 w 82190"/>
                    <a:gd name="connsiteY4" fmla="*/ 3527 h 343200"/>
                    <a:gd name="connsiteX5" fmla="*/ 78916 w 82190"/>
                    <a:gd name="connsiteY5" fmla="*/ 95 h 343200"/>
                    <a:gd name="connsiteX6" fmla="*/ 22587 w 82190"/>
                    <a:gd name="connsiteY6" fmla="*/ 67019 h 343200"/>
                    <a:gd name="connsiteX7" fmla="*/ 267 w 82190"/>
                    <a:gd name="connsiteY7" fmla="*/ 171695 h 343200"/>
                    <a:gd name="connsiteX8" fmla="*/ 23649 w 82190"/>
                    <a:gd name="connsiteY8" fmla="*/ 278774 h 343200"/>
                    <a:gd name="connsiteX9" fmla="*/ 78916 w 82190"/>
                    <a:gd name="connsiteY9" fmla="*/ 343295 h 343200"/>
                    <a:gd name="connsiteX10" fmla="*/ 82458 w 82190"/>
                    <a:gd name="connsiteY10" fmla="*/ 339863 h 343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82190" h="343200">
                      <a:moveTo>
                        <a:pt x="82458" y="339863"/>
                      </a:moveTo>
                      <a:cubicBezTo>
                        <a:pt x="82458" y="338834"/>
                        <a:pt x="82458" y="338147"/>
                        <a:pt x="76436" y="332313"/>
                      </a:cubicBezTo>
                      <a:cubicBezTo>
                        <a:pt x="32152" y="289070"/>
                        <a:pt x="20815" y="224205"/>
                        <a:pt x="20815" y="171695"/>
                      </a:cubicBezTo>
                      <a:cubicBezTo>
                        <a:pt x="20815" y="111978"/>
                        <a:pt x="34278" y="52261"/>
                        <a:pt x="77853" y="9361"/>
                      </a:cubicBezTo>
                      <a:cubicBezTo>
                        <a:pt x="82458" y="5243"/>
                        <a:pt x="82458" y="4556"/>
                        <a:pt x="82458" y="3527"/>
                      </a:cubicBezTo>
                      <a:cubicBezTo>
                        <a:pt x="82458" y="1124"/>
                        <a:pt x="81041" y="95"/>
                        <a:pt x="78916" y="95"/>
                      </a:cubicBezTo>
                      <a:cubicBezTo>
                        <a:pt x="75373" y="95"/>
                        <a:pt x="43489" y="23432"/>
                        <a:pt x="22587" y="67019"/>
                      </a:cubicBezTo>
                      <a:cubicBezTo>
                        <a:pt x="4519" y="104771"/>
                        <a:pt x="267" y="142866"/>
                        <a:pt x="267" y="171695"/>
                      </a:cubicBezTo>
                      <a:cubicBezTo>
                        <a:pt x="267" y="198465"/>
                        <a:pt x="4164" y="239992"/>
                        <a:pt x="23649" y="278774"/>
                      </a:cubicBezTo>
                      <a:cubicBezTo>
                        <a:pt x="44906" y="320987"/>
                        <a:pt x="75373" y="343295"/>
                        <a:pt x="78916" y="343295"/>
                      </a:cubicBezTo>
                      <a:cubicBezTo>
                        <a:pt x="81041" y="343295"/>
                        <a:pt x="82458" y="342266"/>
                        <a:pt x="82458" y="339863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3553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HK" sz="1350"/>
                </a:p>
              </p:txBody>
            </p:sp>
            <p:sp>
              <p:nvSpPr>
                <p:cNvPr id="36" name="Free-form: Shape 36">
                  <a:extLst>
                    <a:ext uri="{FF2B5EF4-FFF2-40B4-BE49-F238E27FC236}">
                      <a16:creationId xmlns:a16="http://schemas.microsoft.com/office/drawing/2014/main" id="{E14C9841-288C-61CE-1FEA-46EBC0A0E435}"/>
                    </a:ext>
                  </a:extLst>
                </p:cNvPr>
                <p:cNvSpPr/>
                <p:nvPr>
                  <p:custDataLst>
                    <p:tags r:id="rId44"/>
                  </p:custDataLst>
                </p:nvPr>
              </p:nvSpPr>
              <p:spPr>
                <a:xfrm>
                  <a:off x="12198130" y="5572332"/>
                  <a:ext cx="240904" cy="232346"/>
                </a:xfrm>
                <a:custGeom>
                  <a:avLst/>
                  <a:gdLst>
                    <a:gd name="connsiteX0" fmla="*/ 143043 w 240904"/>
                    <a:gd name="connsiteY0" fmla="*/ 24119 h 232346"/>
                    <a:gd name="connsiteX1" fmla="*/ 151191 w 240904"/>
                    <a:gd name="connsiteY1" fmla="*/ 11420 h 232346"/>
                    <a:gd name="connsiteX2" fmla="*/ 173510 w 240904"/>
                    <a:gd name="connsiteY2" fmla="*/ 10734 h 232346"/>
                    <a:gd name="connsiteX3" fmla="*/ 225234 w 240904"/>
                    <a:gd name="connsiteY3" fmla="*/ 38876 h 232346"/>
                    <a:gd name="connsiteX4" fmla="*/ 222400 w 240904"/>
                    <a:gd name="connsiteY4" fmla="*/ 66332 h 232346"/>
                    <a:gd name="connsiteX5" fmla="*/ 221337 w 240904"/>
                    <a:gd name="connsiteY5" fmla="*/ 72853 h 232346"/>
                    <a:gd name="connsiteX6" fmla="*/ 225588 w 240904"/>
                    <a:gd name="connsiteY6" fmla="*/ 77315 h 232346"/>
                    <a:gd name="connsiteX7" fmla="*/ 230902 w 240904"/>
                    <a:gd name="connsiteY7" fmla="*/ 69421 h 232346"/>
                    <a:gd name="connsiteX8" fmla="*/ 240467 w 240904"/>
                    <a:gd name="connsiteY8" fmla="*/ 9704 h 232346"/>
                    <a:gd name="connsiteX9" fmla="*/ 241176 w 240904"/>
                    <a:gd name="connsiteY9" fmla="*/ 3870 h 232346"/>
                    <a:gd name="connsiteX10" fmla="*/ 231611 w 240904"/>
                    <a:gd name="connsiteY10" fmla="*/ 95 h 232346"/>
                    <a:gd name="connsiteX11" fmla="*/ 34990 w 240904"/>
                    <a:gd name="connsiteY11" fmla="*/ 95 h 232346"/>
                    <a:gd name="connsiteX12" fmla="*/ 23653 w 240904"/>
                    <a:gd name="connsiteY12" fmla="*/ 6959 h 232346"/>
                    <a:gd name="connsiteX13" fmla="*/ 2397 w 240904"/>
                    <a:gd name="connsiteY13" fmla="*/ 67362 h 232346"/>
                    <a:gd name="connsiteX14" fmla="*/ 271 w 240904"/>
                    <a:gd name="connsiteY14" fmla="*/ 73540 h 232346"/>
                    <a:gd name="connsiteX15" fmla="*/ 4523 w 240904"/>
                    <a:gd name="connsiteY15" fmla="*/ 77315 h 232346"/>
                    <a:gd name="connsiteX16" fmla="*/ 10545 w 240904"/>
                    <a:gd name="connsiteY16" fmla="*/ 70108 h 232346"/>
                    <a:gd name="connsiteX17" fmla="*/ 91319 w 240904"/>
                    <a:gd name="connsiteY17" fmla="*/ 10734 h 232346"/>
                    <a:gd name="connsiteX18" fmla="*/ 105136 w 240904"/>
                    <a:gd name="connsiteY18" fmla="*/ 10734 h 232346"/>
                    <a:gd name="connsiteX19" fmla="*/ 115055 w 240904"/>
                    <a:gd name="connsiteY19" fmla="*/ 14852 h 232346"/>
                    <a:gd name="connsiteX20" fmla="*/ 113638 w 240904"/>
                    <a:gd name="connsiteY20" fmla="*/ 22060 h 232346"/>
                    <a:gd name="connsiteX21" fmla="*/ 66166 w 240904"/>
                    <a:gd name="connsiteY21" fmla="*/ 205329 h 232346"/>
                    <a:gd name="connsiteX22" fmla="*/ 24008 w 240904"/>
                    <a:gd name="connsiteY22" fmla="*/ 221802 h 232346"/>
                    <a:gd name="connsiteX23" fmla="*/ 9128 w 240904"/>
                    <a:gd name="connsiteY23" fmla="*/ 228323 h 232346"/>
                    <a:gd name="connsiteX24" fmla="*/ 15151 w 240904"/>
                    <a:gd name="connsiteY24" fmla="*/ 232442 h 232346"/>
                    <a:gd name="connsiteX25" fmla="*/ 44201 w 240904"/>
                    <a:gd name="connsiteY25" fmla="*/ 231755 h 232346"/>
                    <a:gd name="connsiteX26" fmla="*/ 74314 w 240904"/>
                    <a:gd name="connsiteY26" fmla="*/ 231412 h 232346"/>
                    <a:gd name="connsiteX27" fmla="*/ 103719 w 240904"/>
                    <a:gd name="connsiteY27" fmla="*/ 231755 h 232346"/>
                    <a:gd name="connsiteX28" fmla="*/ 134540 w 240904"/>
                    <a:gd name="connsiteY28" fmla="*/ 232442 h 232346"/>
                    <a:gd name="connsiteX29" fmla="*/ 142334 w 240904"/>
                    <a:gd name="connsiteY29" fmla="*/ 225577 h 232346"/>
                    <a:gd name="connsiteX30" fmla="*/ 130289 w 240904"/>
                    <a:gd name="connsiteY30" fmla="*/ 221802 h 232346"/>
                    <a:gd name="connsiteX31" fmla="*/ 107616 w 240904"/>
                    <a:gd name="connsiteY31" fmla="*/ 221116 h 232346"/>
                    <a:gd name="connsiteX32" fmla="*/ 94508 w 240904"/>
                    <a:gd name="connsiteY32" fmla="*/ 213565 h 232346"/>
                    <a:gd name="connsiteX33" fmla="*/ 95925 w 240904"/>
                    <a:gd name="connsiteY33" fmla="*/ 206358 h 232346"/>
                    <a:gd name="connsiteX34" fmla="*/ 143043 w 240904"/>
                    <a:gd name="connsiteY34" fmla="*/ 24119 h 2323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</a:cxnLst>
                  <a:rect l="l" t="t" r="r" b="b"/>
                  <a:pathLst>
                    <a:path w="240904" h="232346">
                      <a:moveTo>
                        <a:pt x="143043" y="24119"/>
                      </a:moveTo>
                      <a:cubicBezTo>
                        <a:pt x="145523" y="14509"/>
                        <a:pt x="146940" y="12450"/>
                        <a:pt x="151191" y="11420"/>
                      </a:cubicBezTo>
                      <a:cubicBezTo>
                        <a:pt x="154379" y="10734"/>
                        <a:pt x="166070" y="10734"/>
                        <a:pt x="173510" y="10734"/>
                      </a:cubicBezTo>
                      <a:cubicBezTo>
                        <a:pt x="209292" y="10734"/>
                        <a:pt x="225234" y="12107"/>
                        <a:pt x="225234" y="38876"/>
                      </a:cubicBezTo>
                      <a:cubicBezTo>
                        <a:pt x="225234" y="44024"/>
                        <a:pt x="223817" y="57409"/>
                        <a:pt x="222400" y="66332"/>
                      </a:cubicBezTo>
                      <a:cubicBezTo>
                        <a:pt x="222045" y="67705"/>
                        <a:pt x="221337" y="71824"/>
                        <a:pt x="221337" y="72853"/>
                      </a:cubicBezTo>
                      <a:cubicBezTo>
                        <a:pt x="221337" y="74912"/>
                        <a:pt x="222400" y="77315"/>
                        <a:pt x="225588" y="77315"/>
                      </a:cubicBezTo>
                      <a:cubicBezTo>
                        <a:pt x="229485" y="77315"/>
                        <a:pt x="230194" y="74569"/>
                        <a:pt x="230902" y="69421"/>
                      </a:cubicBezTo>
                      <a:lnTo>
                        <a:pt x="240467" y="9704"/>
                      </a:lnTo>
                      <a:cubicBezTo>
                        <a:pt x="240822" y="8332"/>
                        <a:pt x="241176" y="4900"/>
                        <a:pt x="241176" y="3870"/>
                      </a:cubicBezTo>
                      <a:cubicBezTo>
                        <a:pt x="241176" y="95"/>
                        <a:pt x="237633" y="95"/>
                        <a:pt x="231611" y="95"/>
                      </a:cubicBezTo>
                      <a:lnTo>
                        <a:pt x="34990" y="95"/>
                      </a:lnTo>
                      <a:cubicBezTo>
                        <a:pt x="26487" y="95"/>
                        <a:pt x="26133" y="438"/>
                        <a:pt x="23653" y="6959"/>
                      </a:cubicBezTo>
                      <a:lnTo>
                        <a:pt x="2397" y="67362"/>
                      </a:lnTo>
                      <a:cubicBezTo>
                        <a:pt x="2043" y="68048"/>
                        <a:pt x="271" y="72853"/>
                        <a:pt x="271" y="73540"/>
                      </a:cubicBezTo>
                      <a:cubicBezTo>
                        <a:pt x="271" y="75599"/>
                        <a:pt x="2043" y="77315"/>
                        <a:pt x="4523" y="77315"/>
                      </a:cubicBezTo>
                      <a:cubicBezTo>
                        <a:pt x="8065" y="77315"/>
                        <a:pt x="8420" y="75599"/>
                        <a:pt x="10545" y="70108"/>
                      </a:cubicBezTo>
                      <a:cubicBezTo>
                        <a:pt x="29676" y="16912"/>
                        <a:pt x="38887" y="10734"/>
                        <a:pt x="91319" y="10734"/>
                      </a:cubicBezTo>
                      <a:lnTo>
                        <a:pt x="105136" y="10734"/>
                      </a:lnTo>
                      <a:cubicBezTo>
                        <a:pt x="115055" y="10734"/>
                        <a:pt x="115055" y="12107"/>
                        <a:pt x="115055" y="14852"/>
                      </a:cubicBezTo>
                      <a:cubicBezTo>
                        <a:pt x="115055" y="16912"/>
                        <a:pt x="113993" y="21030"/>
                        <a:pt x="113638" y="22060"/>
                      </a:cubicBezTo>
                      <a:lnTo>
                        <a:pt x="66166" y="205329"/>
                      </a:lnTo>
                      <a:cubicBezTo>
                        <a:pt x="62977" y="218027"/>
                        <a:pt x="61915" y="221802"/>
                        <a:pt x="24008" y="221802"/>
                      </a:cubicBezTo>
                      <a:cubicBezTo>
                        <a:pt x="11254" y="221802"/>
                        <a:pt x="9128" y="221802"/>
                        <a:pt x="9128" y="228323"/>
                      </a:cubicBezTo>
                      <a:cubicBezTo>
                        <a:pt x="9128" y="232442"/>
                        <a:pt x="13025" y="232442"/>
                        <a:pt x="15151" y="232442"/>
                      </a:cubicBezTo>
                      <a:cubicBezTo>
                        <a:pt x="24716" y="232442"/>
                        <a:pt x="34636" y="231755"/>
                        <a:pt x="44201" y="231755"/>
                      </a:cubicBezTo>
                      <a:cubicBezTo>
                        <a:pt x="54121" y="231755"/>
                        <a:pt x="64395" y="231412"/>
                        <a:pt x="74314" y="231412"/>
                      </a:cubicBezTo>
                      <a:cubicBezTo>
                        <a:pt x="84234" y="231412"/>
                        <a:pt x="94153" y="231755"/>
                        <a:pt x="103719" y="231755"/>
                      </a:cubicBezTo>
                      <a:cubicBezTo>
                        <a:pt x="113993" y="231755"/>
                        <a:pt x="124621" y="232442"/>
                        <a:pt x="134540" y="232442"/>
                      </a:cubicBezTo>
                      <a:cubicBezTo>
                        <a:pt x="138083" y="232442"/>
                        <a:pt x="142334" y="232442"/>
                        <a:pt x="142334" y="225577"/>
                      </a:cubicBezTo>
                      <a:cubicBezTo>
                        <a:pt x="142334" y="221802"/>
                        <a:pt x="139500" y="221802"/>
                        <a:pt x="130289" y="221802"/>
                      </a:cubicBezTo>
                      <a:cubicBezTo>
                        <a:pt x="121432" y="221802"/>
                        <a:pt x="116827" y="221802"/>
                        <a:pt x="107616" y="221116"/>
                      </a:cubicBezTo>
                      <a:cubicBezTo>
                        <a:pt x="97342" y="220086"/>
                        <a:pt x="94508" y="219057"/>
                        <a:pt x="94508" y="213565"/>
                      </a:cubicBezTo>
                      <a:cubicBezTo>
                        <a:pt x="94508" y="213222"/>
                        <a:pt x="94508" y="211506"/>
                        <a:pt x="95925" y="206358"/>
                      </a:cubicBezTo>
                      <a:lnTo>
                        <a:pt x="143043" y="24119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553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HK" sz="1350"/>
                </a:p>
              </p:txBody>
            </p:sp>
            <p:sp>
              <p:nvSpPr>
                <p:cNvPr id="37" name="Free-form: Shape 37">
                  <a:extLst>
                    <a:ext uri="{FF2B5EF4-FFF2-40B4-BE49-F238E27FC236}">
                      <a16:creationId xmlns:a16="http://schemas.microsoft.com/office/drawing/2014/main" id="{672A428C-BC2D-A261-6201-9DE3996E1DE1}"/>
                    </a:ext>
                  </a:extLst>
                </p:cNvPr>
                <p:cNvSpPr/>
                <p:nvPr>
                  <p:custDataLst>
                    <p:tags r:id="rId45"/>
                  </p:custDataLst>
                </p:nvPr>
              </p:nvSpPr>
              <p:spPr>
                <a:xfrm>
                  <a:off x="12455504" y="5547278"/>
                  <a:ext cx="137811" cy="343200"/>
                </a:xfrm>
                <a:custGeom>
                  <a:avLst/>
                  <a:gdLst>
                    <a:gd name="connsiteX0" fmla="*/ 136319 w 137811"/>
                    <a:gd name="connsiteY0" fmla="*/ 13136 h 343200"/>
                    <a:gd name="connsiteX1" fmla="*/ 138090 w 137811"/>
                    <a:gd name="connsiteY1" fmla="*/ 6959 h 343200"/>
                    <a:gd name="connsiteX2" fmla="*/ 131004 w 137811"/>
                    <a:gd name="connsiteY2" fmla="*/ 95 h 343200"/>
                    <a:gd name="connsiteX3" fmla="*/ 124982 w 137811"/>
                    <a:gd name="connsiteY3" fmla="*/ 3184 h 343200"/>
                    <a:gd name="connsiteX4" fmla="*/ 2050 w 137811"/>
                    <a:gd name="connsiteY4" fmla="*/ 330254 h 343200"/>
                    <a:gd name="connsiteX5" fmla="*/ 278 w 137811"/>
                    <a:gd name="connsiteY5" fmla="*/ 336431 h 343200"/>
                    <a:gd name="connsiteX6" fmla="*/ 7364 w 137811"/>
                    <a:gd name="connsiteY6" fmla="*/ 343295 h 343200"/>
                    <a:gd name="connsiteX7" fmla="*/ 15158 w 137811"/>
                    <a:gd name="connsiteY7" fmla="*/ 335058 h 343200"/>
                    <a:gd name="connsiteX8" fmla="*/ 136319 w 137811"/>
                    <a:gd name="connsiteY8" fmla="*/ 13136 h 343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37811" h="343200">
                      <a:moveTo>
                        <a:pt x="136319" y="13136"/>
                      </a:moveTo>
                      <a:cubicBezTo>
                        <a:pt x="138090" y="8675"/>
                        <a:pt x="138090" y="7302"/>
                        <a:pt x="138090" y="6959"/>
                      </a:cubicBezTo>
                      <a:cubicBezTo>
                        <a:pt x="138090" y="3184"/>
                        <a:pt x="134901" y="95"/>
                        <a:pt x="131004" y="95"/>
                      </a:cubicBezTo>
                      <a:cubicBezTo>
                        <a:pt x="128525" y="95"/>
                        <a:pt x="126045" y="1124"/>
                        <a:pt x="124982" y="3184"/>
                      </a:cubicBezTo>
                      <a:lnTo>
                        <a:pt x="2050" y="330254"/>
                      </a:lnTo>
                      <a:cubicBezTo>
                        <a:pt x="278" y="334715"/>
                        <a:pt x="278" y="336088"/>
                        <a:pt x="278" y="336431"/>
                      </a:cubicBezTo>
                      <a:cubicBezTo>
                        <a:pt x="278" y="340206"/>
                        <a:pt x="3467" y="343295"/>
                        <a:pt x="7364" y="343295"/>
                      </a:cubicBezTo>
                      <a:cubicBezTo>
                        <a:pt x="11969" y="343295"/>
                        <a:pt x="13032" y="340893"/>
                        <a:pt x="15158" y="335058"/>
                      </a:cubicBezTo>
                      <a:lnTo>
                        <a:pt x="136319" y="13136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553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HK" sz="1350"/>
                </a:p>
              </p:txBody>
            </p:sp>
            <p:sp>
              <p:nvSpPr>
                <p:cNvPr id="38" name="Free-form: Shape 38">
                  <a:extLst>
                    <a:ext uri="{FF2B5EF4-FFF2-40B4-BE49-F238E27FC236}">
                      <a16:creationId xmlns:a16="http://schemas.microsoft.com/office/drawing/2014/main" id="{06EE0930-86CC-D22C-7879-E91673CE2184}"/>
                    </a:ext>
                  </a:extLst>
                </p:cNvPr>
                <p:cNvSpPr/>
                <p:nvPr>
                  <p:custDataLst>
                    <p:tags r:id="rId46"/>
                  </p:custDataLst>
                </p:nvPr>
              </p:nvSpPr>
              <p:spPr>
                <a:xfrm>
                  <a:off x="12626618" y="5571302"/>
                  <a:ext cx="257122" cy="233376"/>
                </a:xfrm>
                <a:custGeom>
                  <a:avLst/>
                  <a:gdLst>
                    <a:gd name="connsiteX0" fmla="*/ 237645 w 257122"/>
                    <a:gd name="connsiteY0" fmla="*/ 153505 h 233376"/>
                    <a:gd name="connsiteX1" fmla="*/ 239417 w 257122"/>
                    <a:gd name="connsiteY1" fmla="*/ 148701 h 233376"/>
                    <a:gd name="connsiteX2" fmla="*/ 235165 w 257122"/>
                    <a:gd name="connsiteY2" fmla="*/ 144925 h 233376"/>
                    <a:gd name="connsiteX3" fmla="*/ 230560 w 257122"/>
                    <a:gd name="connsiteY3" fmla="*/ 149044 h 233376"/>
                    <a:gd name="connsiteX4" fmla="*/ 133844 w 257122"/>
                    <a:gd name="connsiteY4" fmla="*/ 222832 h 233376"/>
                    <a:gd name="connsiteX5" fmla="*/ 82120 w 257122"/>
                    <a:gd name="connsiteY5" fmla="*/ 222832 h 233376"/>
                    <a:gd name="connsiteX6" fmla="*/ 74326 w 257122"/>
                    <a:gd name="connsiteY6" fmla="*/ 222489 h 233376"/>
                    <a:gd name="connsiteX7" fmla="*/ 69721 w 257122"/>
                    <a:gd name="connsiteY7" fmla="*/ 219057 h 233376"/>
                    <a:gd name="connsiteX8" fmla="*/ 71492 w 257122"/>
                    <a:gd name="connsiteY8" fmla="*/ 211163 h 233376"/>
                    <a:gd name="connsiteX9" fmla="*/ 95582 w 257122"/>
                    <a:gd name="connsiteY9" fmla="*/ 117469 h 233376"/>
                    <a:gd name="connsiteX10" fmla="*/ 130655 w 257122"/>
                    <a:gd name="connsiteY10" fmla="*/ 117469 h 233376"/>
                    <a:gd name="connsiteX11" fmla="*/ 160768 w 257122"/>
                    <a:gd name="connsiteY11" fmla="*/ 133257 h 233376"/>
                    <a:gd name="connsiteX12" fmla="*/ 158288 w 257122"/>
                    <a:gd name="connsiteY12" fmla="*/ 150073 h 233376"/>
                    <a:gd name="connsiteX13" fmla="*/ 157226 w 257122"/>
                    <a:gd name="connsiteY13" fmla="*/ 153849 h 233376"/>
                    <a:gd name="connsiteX14" fmla="*/ 161831 w 257122"/>
                    <a:gd name="connsiteY14" fmla="*/ 157624 h 233376"/>
                    <a:gd name="connsiteX15" fmla="*/ 167145 w 257122"/>
                    <a:gd name="connsiteY15" fmla="*/ 150760 h 233376"/>
                    <a:gd name="connsiteX16" fmla="*/ 187339 w 257122"/>
                    <a:gd name="connsiteY16" fmla="*/ 70451 h 233376"/>
                    <a:gd name="connsiteX17" fmla="*/ 183087 w 257122"/>
                    <a:gd name="connsiteY17" fmla="*/ 66676 h 233376"/>
                    <a:gd name="connsiteX18" fmla="*/ 178128 w 257122"/>
                    <a:gd name="connsiteY18" fmla="*/ 72853 h 233376"/>
                    <a:gd name="connsiteX19" fmla="*/ 131718 w 257122"/>
                    <a:gd name="connsiteY19" fmla="*/ 106830 h 233376"/>
                    <a:gd name="connsiteX20" fmla="*/ 98417 w 257122"/>
                    <a:gd name="connsiteY20" fmla="*/ 106830 h 233376"/>
                    <a:gd name="connsiteX21" fmla="*/ 119673 w 257122"/>
                    <a:gd name="connsiteY21" fmla="*/ 24119 h 233376"/>
                    <a:gd name="connsiteX22" fmla="*/ 138803 w 257122"/>
                    <a:gd name="connsiteY22" fmla="*/ 10734 h 233376"/>
                    <a:gd name="connsiteX23" fmla="*/ 188756 w 257122"/>
                    <a:gd name="connsiteY23" fmla="*/ 10734 h 233376"/>
                    <a:gd name="connsiteX24" fmla="*/ 242605 w 257122"/>
                    <a:gd name="connsiteY24" fmla="*/ 48829 h 233376"/>
                    <a:gd name="connsiteX25" fmla="*/ 241188 w 257122"/>
                    <a:gd name="connsiteY25" fmla="*/ 67019 h 233376"/>
                    <a:gd name="connsiteX26" fmla="*/ 240834 w 257122"/>
                    <a:gd name="connsiteY26" fmla="*/ 73196 h 233376"/>
                    <a:gd name="connsiteX27" fmla="*/ 245085 w 257122"/>
                    <a:gd name="connsiteY27" fmla="*/ 77315 h 233376"/>
                    <a:gd name="connsiteX28" fmla="*/ 250045 w 257122"/>
                    <a:gd name="connsiteY28" fmla="*/ 68735 h 233376"/>
                    <a:gd name="connsiteX29" fmla="*/ 257130 w 257122"/>
                    <a:gd name="connsiteY29" fmla="*/ 9361 h 233376"/>
                    <a:gd name="connsiteX30" fmla="*/ 247565 w 257122"/>
                    <a:gd name="connsiteY30" fmla="*/ 95 h 233376"/>
                    <a:gd name="connsiteX31" fmla="*/ 68658 w 257122"/>
                    <a:gd name="connsiteY31" fmla="*/ 95 h 233376"/>
                    <a:gd name="connsiteX32" fmla="*/ 58030 w 257122"/>
                    <a:gd name="connsiteY32" fmla="*/ 6959 h 233376"/>
                    <a:gd name="connsiteX33" fmla="*/ 67949 w 257122"/>
                    <a:gd name="connsiteY33" fmla="*/ 10734 h 233376"/>
                    <a:gd name="connsiteX34" fmla="*/ 90977 w 257122"/>
                    <a:gd name="connsiteY34" fmla="*/ 16912 h 233376"/>
                    <a:gd name="connsiteX35" fmla="*/ 89205 w 257122"/>
                    <a:gd name="connsiteY35" fmla="*/ 25148 h 233376"/>
                    <a:gd name="connsiteX36" fmla="*/ 42442 w 257122"/>
                    <a:gd name="connsiteY36" fmla="*/ 206701 h 233376"/>
                    <a:gd name="connsiteX37" fmla="*/ 10203 w 257122"/>
                    <a:gd name="connsiteY37" fmla="*/ 222832 h 233376"/>
                    <a:gd name="connsiteX38" fmla="*/ 283 w 257122"/>
                    <a:gd name="connsiteY38" fmla="*/ 229353 h 233376"/>
                    <a:gd name="connsiteX39" fmla="*/ 10203 w 257122"/>
                    <a:gd name="connsiteY39" fmla="*/ 233471 h 233376"/>
                    <a:gd name="connsiteX40" fmla="*/ 194070 w 257122"/>
                    <a:gd name="connsiteY40" fmla="*/ 233471 h 233376"/>
                    <a:gd name="connsiteX41" fmla="*/ 205052 w 257122"/>
                    <a:gd name="connsiteY41" fmla="*/ 227637 h 233376"/>
                    <a:gd name="connsiteX42" fmla="*/ 237645 w 257122"/>
                    <a:gd name="connsiteY42" fmla="*/ 153505 h 2333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</a:cxnLst>
                  <a:rect l="l" t="t" r="r" b="b"/>
                  <a:pathLst>
                    <a:path w="257122" h="233376">
                      <a:moveTo>
                        <a:pt x="237645" y="153505"/>
                      </a:moveTo>
                      <a:cubicBezTo>
                        <a:pt x="238354" y="151789"/>
                        <a:pt x="239417" y="149387"/>
                        <a:pt x="239417" y="148701"/>
                      </a:cubicBezTo>
                      <a:cubicBezTo>
                        <a:pt x="239417" y="148357"/>
                        <a:pt x="239417" y="144925"/>
                        <a:pt x="235165" y="144925"/>
                      </a:cubicBezTo>
                      <a:cubicBezTo>
                        <a:pt x="231977" y="144925"/>
                        <a:pt x="231268" y="146985"/>
                        <a:pt x="230560" y="149044"/>
                      </a:cubicBezTo>
                      <a:cubicBezTo>
                        <a:pt x="207532" y="199837"/>
                        <a:pt x="194424" y="222832"/>
                        <a:pt x="133844" y="222832"/>
                      </a:cubicBezTo>
                      <a:lnTo>
                        <a:pt x="82120" y="222832"/>
                      </a:lnTo>
                      <a:cubicBezTo>
                        <a:pt x="77160" y="222832"/>
                        <a:pt x="76452" y="222832"/>
                        <a:pt x="74326" y="222489"/>
                      </a:cubicBezTo>
                      <a:cubicBezTo>
                        <a:pt x="70783" y="222145"/>
                        <a:pt x="69721" y="221802"/>
                        <a:pt x="69721" y="219057"/>
                      </a:cubicBezTo>
                      <a:cubicBezTo>
                        <a:pt x="69721" y="218027"/>
                        <a:pt x="69721" y="217341"/>
                        <a:pt x="71492" y="211163"/>
                      </a:cubicBezTo>
                      <a:lnTo>
                        <a:pt x="95582" y="117469"/>
                      </a:lnTo>
                      <a:lnTo>
                        <a:pt x="130655" y="117469"/>
                      </a:lnTo>
                      <a:cubicBezTo>
                        <a:pt x="160768" y="117469"/>
                        <a:pt x="160768" y="124677"/>
                        <a:pt x="160768" y="133257"/>
                      </a:cubicBezTo>
                      <a:cubicBezTo>
                        <a:pt x="160768" y="135659"/>
                        <a:pt x="160768" y="139777"/>
                        <a:pt x="158288" y="150073"/>
                      </a:cubicBezTo>
                      <a:cubicBezTo>
                        <a:pt x="157580" y="151789"/>
                        <a:pt x="157226" y="152819"/>
                        <a:pt x="157226" y="153849"/>
                      </a:cubicBezTo>
                      <a:cubicBezTo>
                        <a:pt x="157226" y="155565"/>
                        <a:pt x="158643" y="157624"/>
                        <a:pt x="161831" y="157624"/>
                      </a:cubicBezTo>
                      <a:cubicBezTo>
                        <a:pt x="164665" y="157624"/>
                        <a:pt x="165728" y="155908"/>
                        <a:pt x="167145" y="150760"/>
                      </a:cubicBezTo>
                      <a:lnTo>
                        <a:pt x="187339" y="70451"/>
                      </a:lnTo>
                      <a:cubicBezTo>
                        <a:pt x="187339" y="68392"/>
                        <a:pt x="185567" y="66676"/>
                        <a:pt x="183087" y="66676"/>
                      </a:cubicBezTo>
                      <a:cubicBezTo>
                        <a:pt x="179899" y="66676"/>
                        <a:pt x="179190" y="68735"/>
                        <a:pt x="178128" y="72853"/>
                      </a:cubicBezTo>
                      <a:cubicBezTo>
                        <a:pt x="170688" y="98936"/>
                        <a:pt x="164311" y="106830"/>
                        <a:pt x="131718" y="106830"/>
                      </a:cubicBezTo>
                      <a:lnTo>
                        <a:pt x="98417" y="106830"/>
                      </a:lnTo>
                      <a:lnTo>
                        <a:pt x="119673" y="24119"/>
                      </a:lnTo>
                      <a:cubicBezTo>
                        <a:pt x="122861" y="12107"/>
                        <a:pt x="123215" y="10734"/>
                        <a:pt x="138803" y="10734"/>
                      </a:cubicBezTo>
                      <a:lnTo>
                        <a:pt x="188756" y="10734"/>
                      </a:lnTo>
                      <a:cubicBezTo>
                        <a:pt x="231977" y="10734"/>
                        <a:pt x="242605" y="20687"/>
                        <a:pt x="242605" y="48829"/>
                      </a:cubicBezTo>
                      <a:cubicBezTo>
                        <a:pt x="242605" y="57066"/>
                        <a:pt x="242605" y="57752"/>
                        <a:pt x="241188" y="67019"/>
                      </a:cubicBezTo>
                      <a:cubicBezTo>
                        <a:pt x="241188" y="69078"/>
                        <a:pt x="240834" y="71480"/>
                        <a:pt x="240834" y="73196"/>
                      </a:cubicBezTo>
                      <a:cubicBezTo>
                        <a:pt x="240834" y="74912"/>
                        <a:pt x="241896" y="77315"/>
                        <a:pt x="245085" y="77315"/>
                      </a:cubicBezTo>
                      <a:cubicBezTo>
                        <a:pt x="248982" y="77315"/>
                        <a:pt x="249336" y="75256"/>
                        <a:pt x="250045" y="68735"/>
                      </a:cubicBezTo>
                      <a:lnTo>
                        <a:pt x="257130" y="9361"/>
                      </a:lnTo>
                      <a:cubicBezTo>
                        <a:pt x="258193" y="95"/>
                        <a:pt x="256422" y="95"/>
                        <a:pt x="247565" y="95"/>
                      </a:cubicBezTo>
                      <a:lnTo>
                        <a:pt x="68658" y="95"/>
                      </a:lnTo>
                      <a:cubicBezTo>
                        <a:pt x="61572" y="95"/>
                        <a:pt x="58030" y="95"/>
                        <a:pt x="58030" y="6959"/>
                      </a:cubicBezTo>
                      <a:cubicBezTo>
                        <a:pt x="58030" y="10734"/>
                        <a:pt x="61218" y="10734"/>
                        <a:pt x="67949" y="10734"/>
                      </a:cubicBezTo>
                      <a:cubicBezTo>
                        <a:pt x="81057" y="10734"/>
                        <a:pt x="90977" y="10734"/>
                        <a:pt x="90977" y="16912"/>
                      </a:cubicBezTo>
                      <a:cubicBezTo>
                        <a:pt x="90977" y="18284"/>
                        <a:pt x="90977" y="18971"/>
                        <a:pt x="89205" y="25148"/>
                      </a:cubicBezTo>
                      <a:lnTo>
                        <a:pt x="42442" y="206701"/>
                      </a:lnTo>
                      <a:cubicBezTo>
                        <a:pt x="38899" y="220086"/>
                        <a:pt x="38190" y="222832"/>
                        <a:pt x="10203" y="222832"/>
                      </a:cubicBezTo>
                      <a:cubicBezTo>
                        <a:pt x="4180" y="222832"/>
                        <a:pt x="283" y="222832"/>
                        <a:pt x="283" y="229353"/>
                      </a:cubicBezTo>
                      <a:cubicBezTo>
                        <a:pt x="283" y="233471"/>
                        <a:pt x="3472" y="233471"/>
                        <a:pt x="10203" y="233471"/>
                      </a:cubicBezTo>
                      <a:lnTo>
                        <a:pt x="194070" y="233471"/>
                      </a:lnTo>
                      <a:cubicBezTo>
                        <a:pt x="202218" y="233471"/>
                        <a:pt x="202572" y="233128"/>
                        <a:pt x="205052" y="227637"/>
                      </a:cubicBezTo>
                      <a:lnTo>
                        <a:pt x="237645" y="153505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553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HK" sz="1350"/>
                </a:p>
              </p:txBody>
            </p:sp>
            <p:sp>
              <p:nvSpPr>
                <p:cNvPr id="39" name="Free-form: Shape 39">
                  <a:extLst>
                    <a:ext uri="{FF2B5EF4-FFF2-40B4-BE49-F238E27FC236}">
                      <a16:creationId xmlns:a16="http://schemas.microsoft.com/office/drawing/2014/main" id="{7658375C-6198-01ED-6E87-510723995DB5}"/>
                    </a:ext>
                  </a:extLst>
                </p:cNvPr>
                <p:cNvSpPr/>
                <p:nvPr>
                  <p:custDataLst>
                    <p:tags r:id="rId47"/>
                  </p:custDataLst>
                </p:nvPr>
              </p:nvSpPr>
              <p:spPr>
                <a:xfrm>
                  <a:off x="12890549" y="5692074"/>
                  <a:ext cx="117051" cy="164084"/>
                </a:xfrm>
                <a:custGeom>
                  <a:avLst/>
                  <a:gdLst>
                    <a:gd name="connsiteX0" fmla="*/ 86839 w 117051"/>
                    <a:gd name="connsiteY0" fmla="*/ 19075 h 164084"/>
                    <a:gd name="connsiteX1" fmla="*/ 108166 w 117051"/>
                    <a:gd name="connsiteY1" fmla="*/ 8745 h 164084"/>
                    <a:gd name="connsiteX2" fmla="*/ 117342 w 117051"/>
                    <a:gd name="connsiteY2" fmla="*/ 3700 h 164084"/>
                    <a:gd name="connsiteX3" fmla="*/ 113374 w 117051"/>
                    <a:gd name="connsiteY3" fmla="*/ 96 h 164084"/>
                    <a:gd name="connsiteX4" fmla="*/ 96759 w 117051"/>
                    <a:gd name="connsiteY4" fmla="*/ 817 h 164084"/>
                    <a:gd name="connsiteX5" fmla="*/ 79895 w 117051"/>
                    <a:gd name="connsiteY5" fmla="*/ 1057 h 164084"/>
                    <a:gd name="connsiteX6" fmla="*/ 62784 w 117051"/>
                    <a:gd name="connsiteY6" fmla="*/ 817 h 164084"/>
                    <a:gd name="connsiteX7" fmla="*/ 45673 w 117051"/>
                    <a:gd name="connsiteY7" fmla="*/ 96 h 164084"/>
                    <a:gd name="connsiteX8" fmla="*/ 40465 w 117051"/>
                    <a:gd name="connsiteY8" fmla="*/ 5382 h 164084"/>
                    <a:gd name="connsiteX9" fmla="*/ 48649 w 117051"/>
                    <a:gd name="connsiteY9" fmla="*/ 8745 h 164084"/>
                    <a:gd name="connsiteX10" fmla="*/ 58072 w 117051"/>
                    <a:gd name="connsiteY10" fmla="*/ 9225 h 164084"/>
                    <a:gd name="connsiteX11" fmla="*/ 64768 w 117051"/>
                    <a:gd name="connsiteY11" fmla="*/ 12589 h 164084"/>
                    <a:gd name="connsiteX12" fmla="*/ 63776 w 117051"/>
                    <a:gd name="connsiteY12" fmla="*/ 17634 h 164084"/>
                    <a:gd name="connsiteX13" fmla="*/ 30793 w 117051"/>
                    <a:gd name="connsiteY13" fmla="*/ 145201 h 164084"/>
                    <a:gd name="connsiteX14" fmla="*/ 9466 w 117051"/>
                    <a:gd name="connsiteY14" fmla="*/ 155532 h 164084"/>
                    <a:gd name="connsiteX15" fmla="*/ 291 w 117051"/>
                    <a:gd name="connsiteY15" fmla="*/ 160817 h 164084"/>
                    <a:gd name="connsiteX16" fmla="*/ 4258 w 117051"/>
                    <a:gd name="connsiteY16" fmla="*/ 164180 h 164084"/>
                    <a:gd name="connsiteX17" fmla="*/ 37737 w 117051"/>
                    <a:gd name="connsiteY17" fmla="*/ 163219 h 164084"/>
                    <a:gd name="connsiteX18" fmla="*/ 54848 w 117051"/>
                    <a:gd name="connsiteY18" fmla="*/ 163460 h 164084"/>
                    <a:gd name="connsiteX19" fmla="*/ 71960 w 117051"/>
                    <a:gd name="connsiteY19" fmla="*/ 164180 h 164084"/>
                    <a:gd name="connsiteX20" fmla="*/ 77168 w 117051"/>
                    <a:gd name="connsiteY20" fmla="*/ 158895 h 164084"/>
                    <a:gd name="connsiteX21" fmla="*/ 69232 w 117051"/>
                    <a:gd name="connsiteY21" fmla="*/ 155532 h 164084"/>
                    <a:gd name="connsiteX22" fmla="*/ 58568 w 117051"/>
                    <a:gd name="connsiteY22" fmla="*/ 155051 h 164084"/>
                    <a:gd name="connsiteX23" fmla="*/ 52865 w 117051"/>
                    <a:gd name="connsiteY23" fmla="*/ 151448 h 164084"/>
                    <a:gd name="connsiteX24" fmla="*/ 53856 w 117051"/>
                    <a:gd name="connsiteY24" fmla="*/ 146162 h 164084"/>
                    <a:gd name="connsiteX25" fmla="*/ 86839 w 117051"/>
                    <a:gd name="connsiteY25" fmla="*/ 19075 h 1640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117051" h="164084">
                      <a:moveTo>
                        <a:pt x="86839" y="19075"/>
                      </a:moveTo>
                      <a:cubicBezTo>
                        <a:pt x="89071" y="10907"/>
                        <a:pt x="89567" y="8745"/>
                        <a:pt x="108166" y="8745"/>
                      </a:cubicBezTo>
                      <a:cubicBezTo>
                        <a:pt x="114366" y="8745"/>
                        <a:pt x="117342" y="8745"/>
                        <a:pt x="117342" y="3700"/>
                      </a:cubicBezTo>
                      <a:cubicBezTo>
                        <a:pt x="117342" y="1538"/>
                        <a:pt x="115606" y="96"/>
                        <a:pt x="113374" y="96"/>
                      </a:cubicBezTo>
                      <a:cubicBezTo>
                        <a:pt x="108166" y="96"/>
                        <a:pt x="101967" y="817"/>
                        <a:pt x="96759" y="817"/>
                      </a:cubicBezTo>
                      <a:cubicBezTo>
                        <a:pt x="91303" y="817"/>
                        <a:pt x="85351" y="1057"/>
                        <a:pt x="79895" y="1057"/>
                      </a:cubicBezTo>
                      <a:cubicBezTo>
                        <a:pt x="79895" y="1057"/>
                        <a:pt x="62784" y="817"/>
                        <a:pt x="62784" y="817"/>
                      </a:cubicBezTo>
                      <a:cubicBezTo>
                        <a:pt x="57328" y="817"/>
                        <a:pt x="51129" y="96"/>
                        <a:pt x="45673" y="96"/>
                      </a:cubicBezTo>
                      <a:cubicBezTo>
                        <a:pt x="44185" y="96"/>
                        <a:pt x="40465" y="96"/>
                        <a:pt x="40465" y="5382"/>
                      </a:cubicBezTo>
                      <a:cubicBezTo>
                        <a:pt x="40465" y="8745"/>
                        <a:pt x="43193" y="8745"/>
                        <a:pt x="48649" y="8745"/>
                      </a:cubicBezTo>
                      <a:cubicBezTo>
                        <a:pt x="48897" y="8745"/>
                        <a:pt x="53856" y="8745"/>
                        <a:pt x="58072" y="9225"/>
                      </a:cubicBezTo>
                      <a:cubicBezTo>
                        <a:pt x="63032" y="9706"/>
                        <a:pt x="64768" y="9946"/>
                        <a:pt x="64768" y="12589"/>
                      </a:cubicBezTo>
                      <a:cubicBezTo>
                        <a:pt x="64768" y="14030"/>
                        <a:pt x="64272" y="15712"/>
                        <a:pt x="63776" y="17634"/>
                      </a:cubicBezTo>
                      <a:lnTo>
                        <a:pt x="30793" y="145201"/>
                      </a:lnTo>
                      <a:cubicBezTo>
                        <a:pt x="28810" y="153129"/>
                        <a:pt x="28066" y="155532"/>
                        <a:pt x="9466" y="155532"/>
                      </a:cubicBezTo>
                      <a:cubicBezTo>
                        <a:pt x="2771" y="155532"/>
                        <a:pt x="291" y="155532"/>
                        <a:pt x="291" y="160817"/>
                      </a:cubicBezTo>
                      <a:cubicBezTo>
                        <a:pt x="291" y="161057"/>
                        <a:pt x="291" y="164180"/>
                        <a:pt x="4258" y="164180"/>
                      </a:cubicBezTo>
                      <a:cubicBezTo>
                        <a:pt x="11698" y="164180"/>
                        <a:pt x="30297" y="163219"/>
                        <a:pt x="37737" y="163219"/>
                      </a:cubicBezTo>
                      <a:lnTo>
                        <a:pt x="54848" y="163460"/>
                      </a:lnTo>
                      <a:cubicBezTo>
                        <a:pt x="60304" y="163460"/>
                        <a:pt x="66504" y="164180"/>
                        <a:pt x="71960" y="164180"/>
                      </a:cubicBezTo>
                      <a:cubicBezTo>
                        <a:pt x="73448" y="164180"/>
                        <a:pt x="77168" y="164180"/>
                        <a:pt x="77168" y="158895"/>
                      </a:cubicBezTo>
                      <a:cubicBezTo>
                        <a:pt x="77168" y="155532"/>
                        <a:pt x="74192" y="155532"/>
                        <a:pt x="69232" y="155532"/>
                      </a:cubicBezTo>
                      <a:cubicBezTo>
                        <a:pt x="68736" y="155532"/>
                        <a:pt x="63528" y="155532"/>
                        <a:pt x="58568" y="155051"/>
                      </a:cubicBezTo>
                      <a:cubicBezTo>
                        <a:pt x="52865" y="154571"/>
                        <a:pt x="52865" y="153610"/>
                        <a:pt x="52865" y="151448"/>
                      </a:cubicBezTo>
                      <a:cubicBezTo>
                        <a:pt x="52865" y="151207"/>
                        <a:pt x="52865" y="149766"/>
                        <a:pt x="53856" y="146162"/>
                      </a:cubicBezTo>
                      <a:lnTo>
                        <a:pt x="86839" y="19075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553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HK" sz="1350"/>
                </a:p>
              </p:txBody>
            </p:sp>
            <p:sp>
              <p:nvSpPr>
                <p:cNvPr id="40" name="Free-form: Shape 40">
                  <a:extLst>
                    <a:ext uri="{FF2B5EF4-FFF2-40B4-BE49-F238E27FC236}">
                      <a16:creationId xmlns:a16="http://schemas.microsoft.com/office/drawing/2014/main" id="{07BF6BCC-21AD-6AA4-F511-67BCE72C94E8}"/>
                    </a:ext>
                  </a:extLst>
                </p:cNvPr>
                <p:cNvSpPr/>
                <p:nvPr>
                  <p:custDataLst>
                    <p:tags r:id="rId48"/>
                  </p:custDataLst>
                </p:nvPr>
              </p:nvSpPr>
              <p:spPr>
                <a:xfrm>
                  <a:off x="13057418" y="5547278"/>
                  <a:ext cx="82191" cy="343200"/>
                </a:xfrm>
                <a:custGeom>
                  <a:avLst/>
                  <a:gdLst>
                    <a:gd name="connsiteX0" fmla="*/ 82486 w 82191"/>
                    <a:gd name="connsiteY0" fmla="*/ 171695 h 343200"/>
                    <a:gd name="connsiteX1" fmla="*/ 59104 w 82191"/>
                    <a:gd name="connsiteY1" fmla="*/ 64616 h 343200"/>
                    <a:gd name="connsiteX2" fmla="*/ 3838 w 82191"/>
                    <a:gd name="connsiteY2" fmla="*/ 95 h 343200"/>
                    <a:gd name="connsiteX3" fmla="*/ 295 w 82191"/>
                    <a:gd name="connsiteY3" fmla="*/ 3527 h 343200"/>
                    <a:gd name="connsiteX4" fmla="*/ 7026 w 82191"/>
                    <a:gd name="connsiteY4" fmla="*/ 11420 h 343200"/>
                    <a:gd name="connsiteX5" fmla="*/ 61938 w 82191"/>
                    <a:gd name="connsiteY5" fmla="*/ 171695 h 343200"/>
                    <a:gd name="connsiteX6" fmla="*/ 4901 w 82191"/>
                    <a:gd name="connsiteY6" fmla="*/ 334029 h 343200"/>
                    <a:gd name="connsiteX7" fmla="*/ 295 w 82191"/>
                    <a:gd name="connsiteY7" fmla="*/ 339863 h 343200"/>
                    <a:gd name="connsiteX8" fmla="*/ 3838 w 82191"/>
                    <a:gd name="connsiteY8" fmla="*/ 343295 h 343200"/>
                    <a:gd name="connsiteX9" fmla="*/ 60167 w 82191"/>
                    <a:gd name="connsiteY9" fmla="*/ 276371 h 343200"/>
                    <a:gd name="connsiteX10" fmla="*/ 82486 w 82191"/>
                    <a:gd name="connsiteY10" fmla="*/ 171695 h 343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82191" h="343200">
                      <a:moveTo>
                        <a:pt x="82486" y="171695"/>
                      </a:moveTo>
                      <a:cubicBezTo>
                        <a:pt x="82486" y="144925"/>
                        <a:pt x="78589" y="103398"/>
                        <a:pt x="59104" y="64616"/>
                      </a:cubicBezTo>
                      <a:cubicBezTo>
                        <a:pt x="37848" y="22403"/>
                        <a:pt x="7381" y="95"/>
                        <a:pt x="3838" y="95"/>
                      </a:cubicBezTo>
                      <a:cubicBezTo>
                        <a:pt x="1712" y="95"/>
                        <a:pt x="295" y="1468"/>
                        <a:pt x="295" y="3527"/>
                      </a:cubicBezTo>
                      <a:cubicBezTo>
                        <a:pt x="295" y="4556"/>
                        <a:pt x="295" y="5243"/>
                        <a:pt x="7026" y="11420"/>
                      </a:cubicBezTo>
                      <a:cubicBezTo>
                        <a:pt x="41745" y="45397"/>
                        <a:pt x="61938" y="99966"/>
                        <a:pt x="61938" y="171695"/>
                      </a:cubicBezTo>
                      <a:cubicBezTo>
                        <a:pt x="61938" y="230382"/>
                        <a:pt x="48830" y="290786"/>
                        <a:pt x="4901" y="334029"/>
                      </a:cubicBezTo>
                      <a:cubicBezTo>
                        <a:pt x="295" y="338147"/>
                        <a:pt x="295" y="338834"/>
                        <a:pt x="295" y="339863"/>
                      </a:cubicBezTo>
                      <a:cubicBezTo>
                        <a:pt x="295" y="341922"/>
                        <a:pt x="1712" y="343295"/>
                        <a:pt x="3838" y="343295"/>
                      </a:cubicBezTo>
                      <a:cubicBezTo>
                        <a:pt x="7381" y="343295"/>
                        <a:pt x="39265" y="319958"/>
                        <a:pt x="60167" y="276371"/>
                      </a:cubicBezTo>
                      <a:cubicBezTo>
                        <a:pt x="78235" y="238619"/>
                        <a:pt x="82486" y="200524"/>
                        <a:pt x="82486" y="171695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3553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HK" sz="1350"/>
                </a:p>
              </p:txBody>
            </p:sp>
            <p:sp>
              <p:nvSpPr>
                <p:cNvPr id="41" name="Free-form: Shape 41">
                  <a:extLst>
                    <a:ext uri="{FF2B5EF4-FFF2-40B4-BE49-F238E27FC236}">
                      <a16:creationId xmlns:a16="http://schemas.microsoft.com/office/drawing/2014/main" id="{1046C644-705D-6535-9108-06A55A883338}"/>
                    </a:ext>
                  </a:extLst>
                </p:cNvPr>
                <p:cNvSpPr/>
                <p:nvPr>
                  <p:custDataLst>
                    <p:tags r:id="rId49"/>
                  </p:custDataLst>
                </p:nvPr>
              </p:nvSpPr>
              <p:spPr>
                <a:xfrm>
                  <a:off x="13188389" y="5546012"/>
                  <a:ext cx="114075" cy="164324"/>
                </a:xfrm>
                <a:custGeom>
                  <a:avLst/>
                  <a:gdLst>
                    <a:gd name="connsiteX0" fmla="*/ 54609 w 114075"/>
                    <a:gd name="connsiteY0" fmla="*/ 79371 h 164324"/>
                    <a:gd name="connsiteX1" fmla="*/ 87840 w 114075"/>
                    <a:gd name="connsiteY1" fmla="*/ 118050 h 164324"/>
                    <a:gd name="connsiteX2" fmla="*/ 55601 w 114075"/>
                    <a:gd name="connsiteY2" fmla="*/ 156729 h 164324"/>
                    <a:gd name="connsiteX3" fmla="*/ 13443 w 114075"/>
                    <a:gd name="connsiteY3" fmla="*/ 139912 h 164324"/>
                    <a:gd name="connsiteX4" fmla="*/ 27826 w 114075"/>
                    <a:gd name="connsiteY4" fmla="*/ 126458 h 164324"/>
                    <a:gd name="connsiteX5" fmla="*/ 14186 w 114075"/>
                    <a:gd name="connsiteY5" fmla="*/ 113245 h 164324"/>
                    <a:gd name="connsiteX6" fmla="*/ 299 w 114075"/>
                    <a:gd name="connsiteY6" fmla="*/ 127179 h 164324"/>
                    <a:gd name="connsiteX7" fmla="*/ 56097 w 114075"/>
                    <a:gd name="connsiteY7" fmla="*/ 164416 h 164324"/>
                    <a:gd name="connsiteX8" fmla="*/ 114374 w 114075"/>
                    <a:gd name="connsiteY8" fmla="*/ 118050 h 164324"/>
                    <a:gd name="connsiteX9" fmla="*/ 71224 w 114075"/>
                    <a:gd name="connsiteY9" fmla="*/ 75047 h 164324"/>
                    <a:gd name="connsiteX10" fmla="*/ 106687 w 114075"/>
                    <a:gd name="connsiteY10" fmla="*/ 33245 h 164324"/>
                    <a:gd name="connsiteX11" fmla="*/ 56593 w 114075"/>
                    <a:gd name="connsiteY11" fmla="*/ 92 h 164324"/>
                    <a:gd name="connsiteX12" fmla="*/ 7987 w 114075"/>
                    <a:gd name="connsiteY12" fmla="*/ 32284 h 164324"/>
                    <a:gd name="connsiteX13" fmla="*/ 20882 w 114075"/>
                    <a:gd name="connsiteY13" fmla="*/ 45017 h 164324"/>
                    <a:gd name="connsiteX14" fmla="*/ 33530 w 114075"/>
                    <a:gd name="connsiteY14" fmla="*/ 32765 h 164324"/>
                    <a:gd name="connsiteX15" fmla="*/ 20882 w 114075"/>
                    <a:gd name="connsiteY15" fmla="*/ 20272 h 164324"/>
                    <a:gd name="connsiteX16" fmla="*/ 55849 w 114075"/>
                    <a:gd name="connsiteY16" fmla="*/ 7059 h 164324"/>
                    <a:gd name="connsiteX17" fmla="*/ 82632 w 114075"/>
                    <a:gd name="connsiteY17" fmla="*/ 33245 h 164324"/>
                    <a:gd name="connsiteX18" fmla="*/ 72712 w 114075"/>
                    <a:gd name="connsiteY18" fmla="*/ 61834 h 164324"/>
                    <a:gd name="connsiteX19" fmla="*/ 45185 w 114075"/>
                    <a:gd name="connsiteY19" fmla="*/ 72164 h 164324"/>
                    <a:gd name="connsiteX20" fmla="*/ 37250 w 114075"/>
                    <a:gd name="connsiteY20" fmla="*/ 72885 h 164324"/>
                    <a:gd name="connsiteX21" fmla="*/ 34770 w 114075"/>
                    <a:gd name="connsiteY21" fmla="*/ 76008 h 164324"/>
                    <a:gd name="connsiteX22" fmla="*/ 41217 w 114075"/>
                    <a:gd name="connsiteY22" fmla="*/ 79371 h 164324"/>
                    <a:gd name="connsiteX23" fmla="*/ 54609 w 114075"/>
                    <a:gd name="connsiteY23" fmla="*/ 79371 h 1643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114075" h="164324">
                      <a:moveTo>
                        <a:pt x="54609" y="79371"/>
                      </a:moveTo>
                      <a:cubicBezTo>
                        <a:pt x="73952" y="79371"/>
                        <a:pt x="87840" y="92344"/>
                        <a:pt x="87840" y="118050"/>
                      </a:cubicBezTo>
                      <a:cubicBezTo>
                        <a:pt x="87840" y="147840"/>
                        <a:pt x="69984" y="156729"/>
                        <a:pt x="55601" y="156729"/>
                      </a:cubicBezTo>
                      <a:cubicBezTo>
                        <a:pt x="45681" y="156729"/>
                        <a:pt x="23858" y="154086"/>
                        <a:pt x="13443" y="139912"/>
                      </a:cubicBezTo>
                      <a:cubicBezTo>
                        <a:pt x="25098" y="139431"/>
                        <a:pt x="27826" y="131503"/>
                        <a:pt x="27826" y="126458"/>
                      </a:cubicBezTo>
                      <a:cubicBezTo>
                        <a:pt x="27826" y="118771"/>
                        <a:pt x="21874" y="113245"/>
                        <a:pt x="14186" y="113245"/>
                      </a:cubicBezTo>
                      <a:cubicBezTo>
                        <a:pt x="7243" y="113245"/>
                        <a:pt x="299" y="117329"/>
                        <a:pt x="299" y="127179"/>
                      </a:cubicBezTo>
                      <a:cubicBezTo>
                        <a:pt x="299" y="149762"/>
                        <a:pt x="26090" y="164416"/>
                        <a:pt x="56097" y="164416"/>
                      </a:cubicBezTo>
                      <a:cubicBezTo>
                        <a:pt x="90567" y="164416"/>
                        <a:pt x="114374" y="142074"/>
                        <a:pt x="114374" y="118050"/>
                      </a:cubicBezTo>
                      <a:cubicBezTo>
                        <a:pt x="114374" y="99311"/>
                        <a:pt x="98503" y="80572"/>
                        <a:pt x="71224" y="75047"/>
                      </a:cubicBezTo>
                      <a:cubicBezTo>
                        <a:pt x="97263" y="65918"/>
                        <a:pt x="106687" y="47900"/>
                        <a:pt x="106687" y="33245"/>
                      </a:cubicBezTo>
                      <a:cubicBezTo>
                        <a:pt x="106687" y="14266"/>
                        <a:pt x="84120" y="92"/>
                        <a:pt x="56593" y="92"/>
                      </a:cubicBezTo>
                      <a:cubicBezTo>
                        <a:pt x="29066" y="92"/>
                        <a:pt x="7987" y="13065"/>
                        <a:pt x="7987" y="32284"/>
                      </a:cubicBezTo>
                      <a:cubicBezTo>
                        <a:pt x="7987" y="40452"/>
                        <a:pt x="13443" y="45017"/>
                        <a:pt x="20882" y="45017"/>
                      </a:cubicBezTo>
                      <a:cubicBezTo>
                        <a:pt x="28570" y="45017"/>
                        <a:pt x="33530" y="39491"/>
                        <a:pt x="33530" y="32765"/>
                      </a:cubicBezTo>
                      <a:cubicBezTo>
                        <a:pt x="33530" y="25798"/>
                        <a:pt x="28570" y="20753"/>
                        <a:pt x="20882" y="20272"/>
                      </a:cubicBezTo>
                      <a:cubicBezTo>
                        <a:pt x="29562" y="9701"/>
                        <a:pt x="46673" y="7059"/>
                        <a:pt x="55849" y="7059"/>
                      </a:cubicBezTo>
                      <a:cubicBezTo>
                        <a:pt x="67008" y="7059"/>
                        <a:pt x="82632" y="12344"/>
                        <a:pt x="82632" y="33245"/>
                      </a:cubicBezTo>
                      <a:cubicBezTo>
                        <a:pt x="82632" y="43335"/>
                        <a:pt x="79160" y="54386"/>
                        <a:pt x="72712" y="61834"/>
                      </a:cubicBezTo>
                      <a:cubicBezTo>
                        <a:pt x="64528" y="70963"/>
                        <a:pt x="57585" y="71443"/>
                        <a:pt x="45185" y="72164"/>
                      </a:cubicBezTo>
                      <a:cubicBezTo>
                        <a:pt x="38986" y="72644"/>
                        <a:pt x="38490" y="72644"/>
                        <a:pt x="37250" y="72885"/>
                      </a:cubicBezTo>
                      <a:cubicBezTo>
                        <a:pt x="36754" y="72885"/>
                        <a:pt x="34770" y="73365"/>
                        <a:pt x="34770" y="76008"/>
                      </a:cubicBezTo>
                      <a:cubicBezTo>
                        <a:pt x="34770" y="79371"/>
                        <a:pt x="37002" y="79371"/>
                        <a:pt x="41217" y="79371"/>
                      </a:cubicBezTo>
                      <a:lnTo>
                        <a:pt x="54609" y="79371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3553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HK" sz="1350"/>
                </a:p>
              </p:txBody>
            </p:sp>
          </p:grp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2F551AE0-8E57-5487-1AF0-522857BFE25F}"/>
                  </a:ext>
                </a:extLst>
              </p:cNvPr>
              <p:cNvSpPr txBox="1"/>
              <p:nvPr/>
            </p:nvSpPr>
            <p:spPr>
              <a:xfrm>
                <a:off x="456918" y="5723157"/>
                <a:ext cx="4911164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HK" sz="20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Cosmological redshift: </a:t>
                </a:r>
                <a:r>
                  <a:rPr lang="en-HK" sz="2000" b="1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Hubble</a:t>
                </a:r>
                <a:r>
                  <a:rPr lang="en-HK" sz="20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HK" sz="2000" b="1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parameter</a:t>
                </a:r>
              </a:p>
            </p:txBody>
          </p:sp>
          <p:cxnSp>
            <p:nvCxnSpPr>
              <p:cNvPr id="46" name="Straight Arrow Connector 45">
                <a:extLst>
                  <a:ext uri="{FF2B5EF4-FFF2-40B4-BE49-F238E27FC236}">
                    <a16:creationId xmlns:a16="http://schemas.microsoft.com/office/drawing/2014/main" id="{5888C15B-729B-D82D-4280-BC834D440B4F}"/>
                  </a:ext>
                </a:extLst>
              </p:cNvPr>
              <p:cNvCxnSpPr/>
              <p:nvPr/>
            </p:nvCxnSpPr>
            <p:spPr>
              <a:xfrm flipH="1">
                <a:off x="3801353" y="6037308"/>
                <a:ext cx="157647" cy="85959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96D48398-0A48-F636-E070-8E079C63AEB2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4741159" y="6154611"/>
                <a:ext cx="2554349" cy="644693"/>
                <a:chOff x="4143722" y="4240517"/>
                <a:chExt cx="3892715" cy="982482"/>
              </a:xfrm>
            </p:grpSpPr>
            <p:sp>
              <p:nvSpPr>
                <p:cNvPr id="82" name="Rectangle: Rounded Corners 81">
                  <a:extLst>
                    <a:ext uri="{FF2B5EF4-FFF2-40B4-BE49-F238E27FC236}">
                      <a16:creationId xmlns:a16="http://schemas.microsoft.com/office/drawing/2014/main" id="{7716B1DF-96DB-BFB2-3E94-320EC99069F6}"/>
                    </a:ext>
                  </a:extLst>
                </p:cNvPr>
                <p:cNvSpPr/>
                <p:nvPr/>
              </p:nvSpPr>
              <p:spPr>
                <a:xfrm>
                  <a:off x="4143722" y="4240517"/>
                  <a:ext cx="3892715" cy="982482"/>
                </a:xfrm>
                <a:prstGeom prst="roundRect">
                  <a:avLst/>
                </a:prstGeom>
                <a:solidFill>
                  <a:srgbClr val="FFFFCC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HK" sz="1350" dirty="0"/>
                </a:p>
              </p:txBody>
            </p:sp>
            <p:grpSp>
              <p:nvGrpSpPr>
                <p:cNvPr id="83" name="Group 82" descr="\documentclass{article}&#10;\usepackage{amsmath,amssymb,cancel}&#10;\pagestyle{empty}&#10;\begin{document}&#10;&#10;\begin{gather*}&#10;\mathfrak{H}\to\frac{1}{3}\left(H_x+H_y+H_z\right)&#10;\end{gather*}&#10;&#10;\end{document}" title="IguanaTex Shape Display">
                  <a:extLst>
                    <a:ext uri="{FF2B5EF4-FFF2-40B4-BE49-F238E27FC236}">
                      <a16:creationId xmlns:a16="http://schemas.microsoft.com/office/drawing/2014/main" id="{0323DD47-0255-46F7-93A8-EA4F36DC520D}"/>
                    </a:ext>
                  </a:extLst>
                </p:cNvPr>
                <p:cNvGrpSpPr>
                  <a:grpSpLocks noChangeAspect="1"/>
                </p:cNvGrpSpPr>
                <p:nvPr>
                  <p:custDataLst>
                    <p:tags r:id="rId2"/>
                  </p:custDataLst>
                </p:nvPr>
              </p:nvGrpSpPr>
              <p:grpSpPr>
                <a:xfrm>
                  <a:off x="4281960" y="4372697"/>
                  <a:ext cx="3622999" cy="735498"/>
                  <a:chOff x="9718092" y="7160089"/>
                  <a:chExt cx="3622999" cy="735498"/>
                </a:xfrm>
              </p:grpSpPr>
              <p:sp>
                <p:nvSpPr>
                  <p:cNvPr id="84" name="Free-form: Shape 46">
                    <a:extLst>
                      <a:ext uri="{FF2B5EF4-FFF2-40B4-BE49-F238E27FC236}">
                        <a16:creationId xmlns:a16="http://schemas.microsoft.com/office/drawing/2014/main" id="{8BFC4428-17A6-E0E6-5B87-B514D0469BB0}"/>
                      </a:ext>
                    </a:extLst>
                  </p:cNvPr>
                  <p:cNvSpPr/>
                  <p:nvPr>
                    <p:custDataLst>
                      <p:tags r:id="rId3"/>
                    </p:custDataLst>
                  </p:nvPr>
                </p:nvSpPr>
                <p:spPr>
                  <a:xfrm>
                    <a:off x="9718092" y="7402393"/>
                    <a:ext cx="230777" cy="286959"/>
                  </a:xfrm>
                  <a:custGeom>
                    <a:avLst/>
                    <a:gdLst>
                      <a:gd name="connsiteX0" fmla="*/ 133065 w 230777"/>
                      <a:gd name="connsiteY0" fmla="*/ 277721 h 286959"/>
                      <a:gd name="connsiteX1" fmla="*/ 157450 w 230777"/>
                      <a:gd name="connsiteY1" fmla="*/ 287047 h 286959"/>
                      <a:gd name="connsiteX2" fmla="*/ 215763 w 230777"/>
                      <a:gd name="connsiteY2" fmla="*/ 245079 h 286959"/>
                      <a:gd name="connsiteX3" fmla="*/ 230960 w 230777"/>
                      <a:gd name="connsiteY3" fmla="*/ 153610 h 286959"/>
                      <a:gd name="connsiteX4" fmla="*/ 221418 w 230777"/>
                      <a:gd name="connsiteY4" fmla="*/ 90479 h 286959"/>
                      <a:gd name="connsiteX5" fmla="*/ 157450 w 230777"/>
                      <a:gd name="connsiteY5" fmla="*/ 71468 h 286959"/>
                      <a:gd name="connsiteX6" fmla="*/ 93483 w 230777"/>
                      <a:gd name="connsiteY6" fmla="*/ 120969 h 286959"/>
                      <a:gd name="connsiteX7" fmla="*/ 75105 w 230777"/>
                      <a:gd name="connsiteY7" fmla="*/ 67522 h 286959"/>
                      <a:gd name="connsiteX8" fmla="*/ 92423 w 230777"/>
                      <a:gd name="connsiteY8" fmla="*/ 27707 h 286959"/>
                      <a:gd name="connsiteX9" fmla="*/ 146141 w 230777"/>
                      <a:gd name="connsiteY9" fmla="*/ 46359 h 286959"/>
                      <a:gd name="connsiteX10" fmla="*/ 196326 w 230777"/>
                      <a:gd name="connsiteY10" fmla="*/ 7620 h 286959"/>
                      <a:gd name="connsiteX11" fmla="*/ 191731 w 230777"/>
                      <a:gd name="connsiteY11" fmla="*/ 2239 h 286959"/>
                      <a:gd name="connsiteX12" fmla="*/ 161338 w 230777"/>
                      <a:gd name="connsiteY12" fmla="*/ 21609 h 286959"/>
                      <a:gd name="connsiteX13" fmla="*/ 116101 w 230777"/>
                      <a:gd name="connsiteY13" fmla="*/ 87 h 286959"/>
                      <a:gd name="connsiteX14" fmla="*/ 46479 w 230777"/>
                      <a:gd name="connsiteY14" fmla="*/ 84740 h 286959"/>
                      <a:gd name="connsiteX15" fmla="*/ 82174 w 230777"/>
                      <a:gd name="connsiteY15" fmla="*/ 192350 h 286959"/>
                      <a:gd name="connsiteX16" fmla="*/ 73692 w 230777"/>
                      <a:gd name="connsiteY16" fmla="*/ 217100 h 286959"/>
                      <a:gd name="connsiteX17" fmla="*/ 42238 w 230777"/>
                      <a:gd name="connsiteY17" fmla="*/ 197731 h 286959"/>
                      <a:gd name="connsiteX18" fmla="*/ 182 w 230777"/>
                      <a:gd name="connsiteY18" fmla="*/ 235753 h 286959"/>
                      <a:gd name="connsiteX19" fmla="*/ 4423 w 230777"/>
                      <a:gd name="connsiteY19" fmla="*/ 240775 h 286959"/>
                      <a:gd name="connsiteX20" fmla="*/ 27748 w 230777"/>
                      <a:gd name="connsiteY20" fmla="*/ 226427 h 286959"/>
                      <a:gd name="connsiteX21" fmla="*/ 59202 w 230777"/>
                      <a:gd name="connsiteY21" fmla="*/ 245079 h 286959"/>
                      <a:gd name="connsiteX22" fmla="*/ 103378 w 230777"/>
                      <a:gd name="connsiteY22" fmla="*/ 191274 h 286959"/>
                      <a:gd name="connsiteX23" fmla="*/ 106912 w 230777"/>
                      <a:gd name="connsiteY23" fmla="*/ 172980 h 286959"/>
                      <a:gd name="connsiteX24" fmla="*/ 97017 w 230777"/>
                      <a:gd name="connsiteY24" fmla="*/ 129219 h 286959"/>
                      <a:gd name="connsiteX25" fmla="*/ 151796 w 230777"/>
                      <a:gd name="connsiteY25" fmla="*/ 94425 h 286959"/>
                      <a:gd name="connsiteX26" fmla="*/ 200566 w 230777"/>
                      <a:gd name="connsiteY26" fmla="*/ 170828 h 286959"/>
                      <a:gd name="connsiteX27" fmla="*/ 170526 w 230777"/>
                      <a:gd name="connsiteY27" fmla="*/ 268036 h 286959"/>
                      <a:gd name="connsiteX28" fmla="*/ 150029 w 230777"/>
                      <a:gd name="connsiteY28" fmla="*/ 254764 h 286959"/>
                      <a:gd name="connsiteX29" fmla="*/ 133065 w 230777"/>
                      <a:gd name="connsiteY29" fmla="*/ 277721 h 2869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</a:cxnLst>
                    <a:rect l="l" t="t" r="r" b="b"/>
                    <a:pathLst>
                      <a:path w="230777" h="286959">
                        <a:moveTo>
                          <a:pt x="133065" y="277721"/>
                        </a:moveTo>
                        <a:cubicBezTo>
                          <a:pt x="139426" y="284177"/>
                          <a:pt x="148262" y="287047"/>
                          <a:pt x="157450" y="287047"/>
                        </a:cubicBezTo>
                        <a:cubicBezTo>
                          <a:pt x="170880" y="287047"/>
                          <a:pt x="197739" y="261938"/>
                          <a:pt x="215763" y="245079"/>
                        </a:cubicBezTo>
                        <a:cubicBezTo>
                          <a:pt x="228486" y="216383"/>
                          <a:pt x="230960" y="184817"/>
                          <a:pt x="230960" y="153610"/>
                        </a:cubicBezTo>
                        <a:cubicBezTo>
                          <a:pt x="230960" y="132088"/>
                          <a:pt x="227072" y="110925"/>
                          <a:pt x="221418" y="90479"/>
                        </a:cubicBezTo>
                        <a:cubicBezTo>
                          <a:pt x="203040" y="76490"/>
                          <a:pt x="180069" y="71468"/>
                          <a:pt x="157450" y="71468"/>
                        </a:cubicBezTo>
                        <a:cubicBezTo>
                          <a:pt x="134125" y="85099"/>
                          <a:pt x="112214" y="101240"/>
                          <a:pt x="93483" y="120969"/>
                        </a:cubicBezTo>
                        <a:cubicBezTo>
                          <a:pt x="85708" y="104469"/>
                          <a:pt x="75105" y="81512"/>
                          <a:pt x="75105" y="67522"/>
                        </a:cubicBezTo>
                        <a:cubicBezTo>
                          <a:pt x="75105" y="49229"/>
                          <a:pt x="82527" y="37750"/>
                          <a:pt x="92423" y="27707"/>
                        </a:cubicBezTo>
                        <a:cubicBezTo>
                          <a:pt x="109033" y="36316"/>
                          <a:pt x="128824" y="46359"/>
                          <a:pt x="146141" y="46359"/>
                        </a:cubicBezTo>
                        <a:cubicBezTo>
                          <a:pt x="157450" y="46359"/>
                          <a:pt x="181129" y="22685"/>
                          <a:pt x="196326" y="7620"/>
                        </a:cubicBezTo>
                        <a:lnTo>
                          <a:pt x="191731" y="2239"/>
                        </a:lnTo>
                        <a:cubicBezTo>
                          <a:pt x="173000" y="16946"/>
                          <a:pt x="169113" y="21609"/>
                          <a:pt x="161338" y="21609"/>
                        </a:cubicBezTo>
                        <a:cubicBezTo>
                          <a:pt x="143667" y="21609"/>
                          <a:pt x="128117" y="12283"/>
                          <a:pt x="116101" y="87"/>
                        </a:cubicBezTo>
                        <a:cubicBezTo>
                          <a:pt x="86768" y="20891"/>
                          <a:pt x="46479" y="53174"/>
                          <a:pt x="46479" y="84740"/>
                        </a:cubicBezTo>
                        <a:cubicBezTo>
                          <a:pt x="46479" y="121327"/>
                          <a:pt x="82174" y="161502"/>
                          <a:pt x="82174" y="192350"/>
                        </a:cubicBezTo>
                        <a:cubicBezTo>
                          <a:pt x="81467" y="201318"/>
                          <a:pt x="80760" y="208133"/>
                          <a:pt x="73692" y="217100"/>
                        </a:cubicBezTo>
                        <a:cubicBezTo>
                          <a:pt x="66623" y="208492"/>
                          <a:pt x="53547" y="197731"/>
                          <a:pt x="42238" y="197731"/>
                        </a:cubicBezTo>
                        <a:cubicBezTo>
                          <a:pt x="27748" y="197731"/>
                          <a:pt x="10431" y="217100"/>
                          <a:pt x="182" y="235753"/>
                        </a:cubicBezTo>
                        <a:lnTo>
                          <a:pt x="4423" y="240775"/>
                        </a:lnTo>
                        <a:cubicBezTo>
                          <a:pt x="9371" y="235394"/>
                          <a:pt x="17499" y="226427"/>
                          <a:pt x="27748" y="226427"/>
                        </a:cubicBezTo>
                        <a:cubicBezTo>
                          <a:pt x="37997" y="226427"/>
                          <a:pt x="50013" y="236470"/>
                          <a:pt x="59202" y="245079"/>
                        </a:cubicBezTo>
                        <a:cubicBezTo>
                          <a:pt x="65563" y="239698"/>
                          <a:pt x="92423" y="206339"/>
                          <a:pt x="103378" y="191274"/>
                        </a:cubicBezTo>
                        <a:cubicBezTo>
                          <a:pt x="106559" y="186970"/>
                          <a:pt x="106912" y="179078"/>
                          <a:pt x="106912" y="172980"/>
                        </a:cubicBezTo>
                        <a:cubicBezTo>
                          <a:pt x="106912" y="164371"/>
                          <a:pt x="104439" y="147871"/>
                          <a:pt x="97017" y="129219"/>
                        </a:cubicBezTo>
                        <a:cubicBezTo>
                          <a:pt x="111860" y="111284"/>
                          <a:pt x="130238" y="94425"/>
                          <a:pt x="151796" y="94425"/>
                        </a:cubicBezTo>
                        <a:cubicBezTo>
                          <a:pt x="183603" y="94425"/>
                          <a:pt x="200566" y="117382"/>
                          <a:pt x="200566" y="170828"/>
                        </a:cubicBezTo>
                        <a:cubicBezTo>
                          <a:pt x="200566" y="206339"/>
                          <a:pt x="201627" y="268036"/>
                          <a:pt x="170526" y="268036"/>
                        </a:cubicBezTo>
                        <a:cubicBezTo>
                          <a:pt x="161691" y="268036"/>
                          <a:pt x="153916" y="262655"/>
                          <a:pt x="150029" y="254764"/>
                        </a:cubicBezTo>
                        <a:lnTo>
                          <a:pt x="133065" y="277721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3541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HK" sz="1350"/>
                  </a:p>
                </p:txBody>
              </p:sp>
              <p:sp>
                <p:nvSpPr>
                  <p:cNvPr id="85" name="Free-form: Shape 47">
                    <a:extLst>
                      <a:ext uri="{FF2B5EF4-FFF2-40B4-BE49-F238E27FC236}">
                        <a16:creationId xmlns:a16="http://schemas.microsoft.com/office/drawing/2014/main" id="{7F18962C-18CE-7F15-0B35-2A1D269A457D}"/>
                      </a:ext>
                    </a:extLst>
                  </p:cNvPr>
                  <p:cNvSpPr/>
                  <p:nvPr>
                    <p:custDataLst>
                      <p:tags r:id="rId4"/>
                    </p:custDataLst>
                  </p:nvPr>
                </p:nvSpPr>
                <p:spPr>
                  <a:xfrm>
                    <a:off x="10093089" y="7458350"/>
                    <a:ext cx="313829" cy="187241"/>
                  </a:xfrm>
                  <a:custGeom>
                    <a:avLst/>
                    <a:gdLst>
                      <a:gd name="connsiteX0" fmla="*/ 275500 w 313829"/>
                      <a:gd name="connsiteY0" fmla="*/ 100882 h 187241"/>
                      <a:gd name="connsiteX1" fmla="*/ 243693 w 313829"/>
                      <a:gd name="connsiteY1" fmla="*/ 135317 h 187241"/>
                      <a:gd name="connsiteX2" fmla="*/ 224962 w 313829"/>
                      <a:gd name="connsiteY2" fmla="*/ 183024 h 187241"/>
                      <a:gd name="connsiteX3" fmla="*/ 232030 w 313829"/>
                      <a:gd name="connsiteY3" fmla="*/ 187328 h 187241"/>
                      <a:gd name="connsiteX4" fmla="*/ 239805 w 313829"/>
                      <a:gd name="connsiteY4" fmla="*/ 180154 h 187241"/>
                      <a:gd name="connsiteX5" fmla="*/ 308720 w 313829"/>
                      <a:gd name="connsiteY5" fmla="*/ 98371 h 187241"/>
                      <a:gd name="connsiteX6" fmla="*/ 314022 w 313829"/>
                      <a:gd name="connsiteY6" fmla="*/ 93708 h 187241"/>
                      <a:gd name="connsiteX7" fmla="*/ 311194 w 313829"/>
                      <a:gd name="connsiteY7" fmla="*/ 89762 h 187241"/>
                      <a:gd name="connsiteX8" fmla="*/ 239452 w 313829"/>
                      <a:gd name="connsiteY8" fmla="*/ 5467 h 187241"/>
                      <a:gd name="connsiteX9" fmla="*/ 232030 w 313829"/>
                      <a:gd name="connsiteY9" fmla="*/ 87 h 187241"/>
                      <a:gd name="connsiteX10" fmla="*/ 224962 w 313829"/>
                      <a:gd name="connsiteY10" fmla="*/ 4391 h 187241"/>
                      <a:gd name="connsiteX11" fmla="*/ 242986 w 313829"/>
                      <a:gd name="connsiteY11" fmla="*/ 51740 h 187241"/>
                      <a:gd name="connsiteX12" fmla="*/ 275500 w 313829"/>
                      <a:gd name="connsiteY12" fmla="*/ 86534 h 187241"/>
                      <a:gd name="connsiteX13" fmla="*/ 12915 w 313829"/>
                      <a:gd name="connsiteY13" fmla="*/ 86534 h 187241"/>
                      <a:gd name="connsiteX14" fmla="*/ 192 w 313829"/>
                      <a:gd name="connsiteY14" fmla="*/ 93708 h 187241"/>
                      <a:gd name="connsiteX15" fmla="*/ 12915 w 313829"/>
                      <a:gd name="connsiteY15" fmla="*/ 100882 h 187241"/>
                      <a:gd name="connsiteX16" fmla="*/ 275500 w 313829"/>
                      <a:gd name="connsiteY16" fmla="*/ 100882 h 1872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313829" h="187241">
                        <a:moveTo>
                          <a:pt x="275500" y="100882"/>
                        </a:moveTo>
                        <a:cubicBezTo>
                          <a:pt x="256062" y="115947"/>
                          <a:pt x="246520" y="130654"/>
                          <a:pt x="243693" y="135317"/>
                        </a:cubicBezTo>
                        <a:cubicBezTo>
                          <a:pt x="227789" y="160067"/>
                          <a:pt x="224962" y="182665"/>
                          <a:pt x="224962" y="183024"/>
                        </a:cubicBezTo>
                        <a:cubicBezTo>
                          <a:pt x="224962" y="187328"/>
                          <a:pt x="229203" y="187328"/>
                          <a:pt x="232030" y="187328"/>
                        </a:cubicBezTo>
                        <a:cubicBezTo>
                          <a:pt x="238038" y="187328"/>
                          <a:pt x="238391" y="186611"/>
                          <a:pt x="239805" y="180154"/>
                        </a:cubicBezTo>
                        <a:cubicBezTo>
                          <a:pt x="247934" y="145002"/>
                          <a:pt x="268785" y="114871"/>
                          <a:pt x="308720" y="98371"/>
                        </a:cubicBezTo>
                        <a:cubicBezTo>
                          <a:pt x="312961" y="96936"/>
                          <a:pt x="314022" y="96218"/>
                          <a:pt x="314022" y="93708"/>
                        </a:cubicBezTo>
                        <a:cubicBezTo>
                          <a:pt x="314022" y="91197"/>
                          <a:pt x="311901" y="90121"/>
                          <a:pt x="311194" y="89762"/>
                        </a:cubicBezTo>
                        <a:cubicBezTo>
                          <a:pt x="295644" y="83664"/>
                          <a:pt x="252881" y="65729"/>
                          <a:pt x="239452" y="5467"/>
                        </a:cubicBezTo>
                        <a:cubicBezTo>
                          <a:pt x="238391" y="1163"/>
                          <a:pt x="238038" y="87"/>
                          <a:pt x="232030" y="87"/>
                        </a:cubicBezTo>
                        <a:cubicBezTo>
                          <a:pt x="229203" y="87"/>
                          <a:pt x="224962" y="87"/>
                          <a:pt x="224962" y="4391"/>
                        </a:cubicBezTo>
                        <a:cubicBezTo>
                          <a:pt x="224962" y="5109"/>
                          <a:pt x="228143" y="27707"/>
                          <a:pt x="242986" y="51740"/>
                        </a:cubicBezTo>
                        <a:cubicBezTo>
                          <a:pt x="250054" y="62501"/>
                          <a:pt x="260303" y="75055"/>
                          <a:pt x="275500" y="86534"/>
                        </a:cubicBezTo>
                        <a:lnTo>
                          <a:pt x="12915" y="86534"/>
                        </a:lnTo>
                        <a:cubicBezTo>
                          <a:pt x="6553" y="86534"/>
                          <a:pt x="192" y="86534"/>
                          <a:pt x="192" y="93708"/>
                        </a:cubicBezTo>
                        <a:cubicBezTo>
                          <a:pt x="192" y="100882"/>
                          <a:pt x="6553" y="100882"/>
                          <a:pt x="12915" y="100882"/>
                        </a:cubicBezTo>
                        <a:lnTo>
                          <a:pt x="275500" y="100882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3541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HK" sz="1350"/>
                  </a:p>
                </p:txBody>
              </p:sp>
              <p:sp>
                <p:nvSpPr>
                  <p:cNvPr id="86" name="Free-form: Shape 48">
                    <a:extLst>
                      <a:ext uri="{FF2B5EF4-FFF2-40B4-BE49-F238E27FC236}">
                        <a16:creationId xmlns:a16="http://schemas.microsoft.com/office/drawing/2014/main" id="{95F785F5-A530-300F-8CE6-51EA08E7646E}"/>
                      </a:ext>
                    </a:extLst>
                  </p:cNvPr>
                  <p:cNvSpPr/>
                  <p:nvPr>
                    <p:custDataLst>
                      <p:tags r:id="rId5"/>
                    </p:custDataLst>
                  </p:nvPr>
                </p:nvSpPr>
                <p:spPr>
                  <a:xfrm>
                    <a:off x="10599094" y="7160089"/>
                    <a:ext cx="116625" cy="238894"/>
                  </a:xfrm>
                  <a:custGeom>
                    <a:avLst/>
                    <a:gdLst>
                      <a:gd name="connsiteX0" fmla="*/ 72655 w 116625"/>
                      <a:gd name="connsiteY0" fmla="*/ 9406 h 238894"/>
                      <a:gd name="connsiteX1" fmla="*/ 64527 w 116625"/>
                      <a:gd name="connsiteY1" fmla="*/ 80 h 238894"/>
                      <a:gd name="connsiteX2" fmla="*/ 206 w 116625"/>
                      <a:gd name="connsiteY2" fmla="*/ 23037 h 238894"/>
                      <a:gd name="connsiteX3" fmla="*/ 206 w 116625"/>
                      <a:gd name="connsiteY3" fmla="*/ 34157 h 238894"/>
                      <a:gd name="connsiteX4" fmla="*/ 46503 w 116625"/>
                      <a:gd name="connsiteY4" fmla="*/ 24830 h 238894"/>
                      <a:gd name="connsiteX5" fmla="*/ 46503 w 116625"/>
                      <a:gd name="connsiteY5" fmla="*/ 210637 h 238894"/>
                      <a:gd name="connsiteX6" fmla="*/ 13636 w 116625"/>
                      <a:gd name="connsiteY6" fmla="*/ 227855 h 238894"/>
                      <a:gd name="connsiteX7" fmla="*/ 2326 w 116625"/>
                      <a:gd name="connsiteY7" fmla="*/ 227855 h 238894"/>
                      <a:gd name="connsiteX8" fmla="*/ 2326 w 116625"/>
                      <a:gd name="connsiteY8" fmla="*/ 238974 h 238894"/>
                      <a:gd name="connsiteX9" fmla="*/ 59579 w 116625"/>
                      <a:gd name="connsiteY9" fmla="*/ 237898 h 238894"/>
                      <a:gd name="connsiteX10" fmla="*/ 116832 w 116625"/>
                      <a:gd name="connsiteY10" fmla="*/ 238974 h 238894"/>
                      <a:gd name="connsiteX11" fmla="*/ 116832 w 116625"/>
                      <a:gd name="connsiteY11" fmla="*/ 227855 h 238894"/>
                      <a:gd name="connsiteX12" fmla="*/ 105523 w 116625"/>
                      <a:gd name="connsiteY12" fmla="*/ 227855 h 238894"/>
                      <a:gd name="connsiteX13" fmla="*/ 72655 w 116625"/>
                      <a:gd name="connsiteY13" fmla="*/ 210637 h 238894"/>
                      <a:gd name="connsiteX14" fmla="*/ 72655 w 116625"/>
                      <a:gd name="connsiteY14" fmla="*/ 9406 h 23889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116625" h="238894">
                        <a:moveTo>
                          <a:pt x="72655" y="9406"/>
                        </a:moveTo>
                        <a:cubicBezTo>
                          <a:pt x="72655" y="798"/>
                          <a:pt x="72655" y="80"/>
                          <a:pt x="64527" y="80"/>
                        </a:cubicBezTo>
                        <a:cubicBezTo>
                          <a:pt x="42615" y="23037"/>
                          <a:pt x="11515" y="23037"/>
                          <a:pt x="206" y="23037"/>
                        </a:cubicBezTo>
                        <a:lnTo>
                          <a:pt x="206" y="34157"/>
                        </a:lnTo>
                        <a:cubicBezTo>
                          <a:pt x="7274" y="34157"/>
                          <a:pt x="28126" y="34157"/>
                          <a:pt x="46503" y="24830"/>
                        </a:cubicBezTo>
                        <a:lnTo>
                          <a:pt x="46503" y="210637"/>
                        </a:lnTo>
                        <a:cubicBezTo>
                          <a:pt x="46503" y="223550"/>
                          <a:pt x="45443" y="227855"/>
                          <a:pt x="13636" y="227855"/>
                        </a:cubicBezTo>
                        <a:lnTo>
                          <a:pt x="2326" y="227855"/>
                        </a:lnTo>
                        <a:lnTo>
                          <a:pt x="2326" y="238974"/>
                        </a:lnTo>
                        <a:cubicBezTo>
                          <a:pt x="14696" y="237898"/>
                          <a:pt x="45443" y="237898"/>
                          <a:pt x="59579" y="237898"/>
                        </a:cubicBezTo>
                        <a:cubicBezTo>
                          <a:pt x="73716" y="237898"/>
                          <a:pt x="104462" y="237898"/>
                          <a:pt x="116832" y="238974"/>
                        </a:cubicBezTo>
                        <a:lnTo>
                          <a:pt x="116832" y="227855"/>
                        </a:lnTo>
                        <a:lnTo>
                          <a:pt x="105523" y="227855"/>
                        </a:lnTo>
                        <a:cubicBezTo>
                          <a:pt x="73716" y="227855"/>
                          <a:pt x="72655" y="223909"/>
                          <a:pt x="72655" y="210637"/>
                        </a:cubicBezTo>
                        <a:lnTo>
                          <a:pt x="72655" y="9406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3541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HK" sz="1350"/>
                  </a:p>
                </p:txBody>
              </p:sp>
              <p:sp>
                <p:nvSpPr>
                  <p:cNvPr id="87" name="Free-form: Shape 49">
                    <a:extLst>
                      <a:ext uri="{FF2B5EF4-FFF2-40B4-BE49-F238E27FC236}">
                        <a16:creationId xmlns:a16="http://schemas.microsoft.com/office/drawing/2014/main" id="{14124B1E-19E2-21F0-8744-ACF161DD2EF0}"/>
                      </a:ext>
                    </a:extLst>
                  </p:cNvPr>
                  <p:cNvSpPr/>
                  <p:nvPr>
                    <p:custDataLst>
                      <p:tags r:id="rId6"/>
                    </p:custDataLst>
                  </p:nvPr>
                </p:nvSpPr>
                <p:spPr>
                  <a:xfrm>
                    <a:off x="10567640" y="7544797"/>
                    <a:ext cx="176706" cy="14347"/>
                  </a:xfrm>
                  <a:custGeom>
                    <a:avLst/>
                    <a:gdLst>
                      <a:gd name="connsiteX0" fmla="*/ 0 w 176706"/>
                      <a:gd name="connsiteY0" fmla="*/ 0 h 14347"/>
                      <a:gd name="connsiteX1" fmla="*/ 176707 w 176706"/>
                      <a:gd name="connsiteY1" fmla="*/ 0 h 14347"/>
                      <a:gd name="connsiteX2" fmla="*/ 176707 w 176706"/>
                      <a:gd name="connsiteY2" fmla="*/ 14347 h 14347"/>
                      <a:gd name="connsiteX3" fmla="*/ 0 w 176706"/>
                      <a:gd name="connsiteY3" fmla="*/ 14347 h 143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76706" h="14347">
                        <a:moveTo>
                          <a:pt x="0" y="0"/>
                        </a:moveTo>
                        <a:lnTo>
                          <a:pt x="176707" y="0"/>
                        </a:lnTo>
                        <a:lnTo>
                          <a:pt x="176707" y="14347"/>
                        </a:lnTo>
                        <a:lnTo>
                          <a:pt x="0" y="14347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3541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HK" sz="1350"/>
                  </a:p>
                </p:txBody>
              </p:sp>
              <p:sp>
                <p:nvSpPr>
                  <p:cNvPr id="88" name="Free-form: Shape 50">
                    <a:extLst>
                      <a:ext uri="{FF2B5EF4-FFF2-40B4-BE49-F238E27FC236}">
                        <a16:creationId xmlns:a16="http://schemas.microsoft.com/office/drawing/2014/main" id="{F22D6904-8620-8DA7-1155-DE6CCFC85217}"/>
                      </a:ext>
                    </a:extLst>
                  </p:cNvPr>
                  <p:cNvSpPr/>
                  <p:nvPr>
                    <p:custDataLst>
                      <p:tags r:id="rId7"/>
                    </p:custDataLst>
                  </p:nvPr>
                </p:nvSpPr>
                <p:spPr>
                  <a:xfrm>
                    <a:off x="10582484" y="7648802"/>
                    <a:ext cx="146665" cy="246785"/>
                  </a:xfrm>
                  <a:custGeom>
                    <a:avLst/>
                    <a:gdLst>
                      <a:gd name="connsiteX0" fmla="*/ 87852 w 146665"/>
                      <a:gd name="connsiteY0" fmla="*/ 112725 h 246785"/>
                      <a:gd name="connsiteX1" fmla="*/ 137330 w 146665"/>
                      <a:gd name="connsiteY1" fmla="*/ 49594 h 246785"/>
                      <a:gd name="connsiteX2" fmla="*/ 72302 w 146665"/>
                      <a:gd name="connsiteY2" fmla="*/ 94 h 246785"/>
                      <a:gd name="connsiteX3" fmla="*/ 9748 w 146665"/>
                      <a:gd name="connsiteY3" fmla="*/ 48877 h 246785"/>
                      <a:gd name="connsiteX4" fmla="*/ 27772 w 146665"/>
                      <a:gd name="connsiteY4" fmla="*/ 67529 h 246785"/>
                      <a:gd name="connsiteX5" fmla="*/ 45796 w 146665"/>
                      <a:gd name="connsiteY5" fmla="*/ 49236 h 246785"/>
                      <a:gd name="connsiteX6" fmla="*/ 23885 w 146665"/>
                      <a:gd name="connsiteY6" fmla="*/ 31301 h 246785"/>
                      <a:gd name="connsiteX7" fmla="*/ 70888 w 146665"/>
                      <a:gd name="connsiteY7" fmla="*/ 9061 h 246785"/>
                      <a:gd name="connsiteX8" fmla="*/ 104816 w 146665"/>
                      <a:gd name="connsiteY8" fmla="*/ 49236 h 246785"/>
                      <a:gd name="connsiteX9" fmla="*/ 94920 w 146665"/>
                      <a:gd name="connsiteY9" fmla="*/ 90127 h 246785"/>
                      <a:gd name="connsiteX10" fmla="*/ 63467 w 146665"/>
                      <a:gd name="connsiteY10" fmla="*/ 108780 h 246785"/>
                      <a:gd name="connsiteX11" fmla="*/ 49684 w 146665"/>
                      <a:gd name="connsiteY11" fmla="*/ 109856 h 246785"/>
                      <a:gd name="connsiteX12" fmla="*/ 44382 w 146665"/>
                      <a:gd name="connsiteY12" fmla="*/ 114160 h 246785"/>
                      <a:gd name="connsiteX13" fmla="*/ 52864 w 146665"/>
                      <a:gd name="connsiteY13" fmla="*/ 118106 h 246785"/>
                      <a:gd name="connsiteX14" fmla="*/ 68414 w 146665"/>
                      <a:gd name="connsiteY14" fmla="*/ 118106 h 246785"/>
                      <a:gd name="connsiteX15" fmla="*/ 110470 w 146665"/>
                      <a:gd name="connsiteY15" fmla="*/ 177650 h 246785"/>
                      <a:gd name="connsiteX16" fmla="*/ 70535 w 146665"/>
                      <a:gd name="connsiteY16" fmla="*/ 236836 h 246785"/>
                      <a:gd name="connsiteX17" fmla="*/ 16463 w 146665"/>
                      <a:gd name="connsiteY17" fmla="*/ 209574 h 246785"/>
                      <a:gd name="connsiteX18" fmla="*/ 39788 w 146665"/>
                      <a:gd name="connsiteY18" fmla="*/ 189846 h 246785"/>
                      <a:gd name="connsiteX19" fmla="*/ 19997 w 146665"/>
                      <a:gd name="connsiteY19" fmla="*/ 169759 h 246785"/>
                      <a:gd name="connsiteX20" fmla="*/ 206 w 146665"/>
                      <a:gd name="connsiteY20" fmla="*/ 190563 h 246785"/>
                      <a:gd name="connsiteX21" fmla="*/ 71595 w 146665"/>
                      <a:gd name="connsiteY21" fmla="*/ 246879 h 246785"/>
                      <a:gd name="connsiteX22" fmla="*/ 146872 w 146665"/>
                      <a:gd name="connsiteY22" fmla="*/ 177650 h 246785"/>
                      <a:gd name="connsiteX23" fmla="*/ 87852 w 146665"/>
                      <a:gd name="connsiteY23" fmla="*/ 112725 h 24678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</a:cxnLst>
                    <a:rect l="l" t="t" r="r" b="b"/>
                    <a:pathLst>
                      <a:path w="146665" h="246785">
                        <a:moveTo>
                          <a:pt x="87852" y="112725"/>
                        </a:moveTo>
                        <a:cubicBezTo>
                          <a:pt x="116832" y="103041"/>
                          <a:pt x="137330" y="77932"/>
                          <a:pt x="137330" y="49594"/>
                        </a:cubicBezTo>
                        <a:cubicBezTo>
                          <a:pt x="137330" y="20181"/>
                          <a:pt x="106229" y="94"/>
                          <a:pt x="72302" y="94"/>
                        </a:cubicBezTo>
                        <a:cubicBezTo>
                          <a:pt x="36607" y="94"/>
                          <a:pt x="9748" y="21616"/>
                          <a:pt x="9748" y="48877"/>
                        </a:cubicBezTo>
                        <a:cubicBezTo>
                          <a:pt x="9748" y="60714"/>
                          <a:pt x="17523" y="67529"/>
                          <a:pt x="27772" y="67529"/>
                        </a:cubicBezTo>
                        <a:cubicBezTo>
                          <a:pt x="38728" y="67529"/>
                          <a:pt x="45796" y="59638"/>
                          <a:pt x="45796" y="49236"/>
                        </a:cubicBezTo>
                        <a:cubicBezTo>
                          <a:pt x="45796" y="31301"/>
                          <a:pt x="29186" y="31301"/>
                          <a:pt x="23885" y="31301"/>
                        </a:cubicBezTo>
                        <a:cubicBezTo>
                          <a:pt x="34840" y="13724"/>
                          <a:pt x="58165" y="9061"/>
                          <a:pt x="70888" y="9061"/>
                        </a:cubicBezTo>
                        <a:cubicBezTo>
                          <a:pt x="85378" y="9061"/>
                          <a:pt x="104816" y="16953"/>
                          <a:pt x="104816" y="49236"/>
                        </a:cubicBezTo>
                        <a:cubicBezTo>
                          <a:pt x="104816" y="53540"/>
                          <a:pt x="104109" y="74345"/>
                          <a:pt x="94920" y="90127"/>
                        </a:cubicBezTo>
                        <a:cubicBezTo>
                          <a:pt x="84318" y="107345"/>
                          <a:pt x="72302" y="108421"/>
                          <a:pt x="63467" y="108780"/>
                        </a:cubicBezTo>
                        <a:cubicBezTo>
                          <a:pt x="60639" y="109138"/>
                          <a:pt x="52157" y="109856"/>
                          <a:pt x="49684" y="109856"/>
                        </a:cubicBezTo>
                        <a:cubicBezTo>
                          <a:pt x="46856" y="110215"/>
                          <a:pt x="44382" y="110573"/>
                          <a:pt x="44382" y="114160"/>
                        </a:cubicBezTo>
                        <a:cubicBezTo>
                          <a:pt x="44382" y="118106"/>
                          <a:pt x="46856" y="118106"/>
                          <a:pt x="52864" y="118106"/>
                        </a:cubicBezTo>
                        <a:lnTo>
                          <a:pt x="68414" y="118106"/>
                        </a:lnTo>
                        <a:cubicBezTo>
                          <a:pt x="97394" y="118106"/>
                          <a:pt x="110470" y="142498"/>
                          <a:pt x="110470" y="177650"/>
                        </a:cubicBezTo>
                        <a:cubicBezTo>
                          <a:pt x="110470" y="226433"/>
                          <a:pt x="86085" y="236836"/>
                          <a:pt x="70535" y="236836"/>
                        </a:cubicBezTo>
                        <a:cubicBezTo>
                          <a:pt x="55338" y="236836"/>
                          <a:pt x="28832" y="230738"/>
                          <a:pt x="16463" y="209574"/>
                        </a:cubicBezTo>
                        <a:cubicBezTo>
                          <a:pt x="28832" y="211368"/>
                          <a:pt x="39788" y="203477"/>
                          <a:pt x="39788" y="189846"/>
                        </a:cubicBezTo>
                        <a:cubicBezTo>
                          <a:pt x="39788" y="176933"/>
                          <a:pt x="30246" y="169759"/>
                          <a:pt x="19997" y="169759"/>
                        </a:cubicBezTo>
                        <a:cubicBezTo>
                          <a:pt x="11515" y="169759"/>
                          <a:pt x="206" y="174781"/>
                          <a:pt x="206" y="190563"/>
                        </a:cubicBezTo>
                        <a:cubicBezTo>
                          <a:pt x="206" y="223205"/>
                          <a:pt x="33073" y="246879"/>
                          <a:pt x="71595" y="246879"/>
                        </a:cubicBezTo>
                        <a:cubicBezTo>
                          <a:pt x="114711" y="246879"/>
                          <a:pt x="146872" y="214238"/>
                          <a:pt x="146872" y="177650"/>
                        </a:cubicBezTo>
                        <a:cubicBezTo>
                          <a:pt x="146872" y="148237"/>
                          <a:pt x="124607" y="120258"/>
                          <a:pt x="87852" y="112725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3541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HK" sz="1350"/>
                  </a:p>
                </p:txBody>
              </p:sp>
              <p:sp>
                <p:nvSpPr>
                  <p:cNvPr id="89" name="Free-form: Shape 51">
                    <a:extLst>
                      <a:ext uri="{FF2B5EF4-FFF2-40B4-BE49-F238E27FC236}">
                        <a16:creationId xmlns:a16="http://schemas.microsoft.com/office/drawing/2014/main" id="{6454B309-6B85-C046-ACB8-6A13EDF4242C}"/>
                      </a:ext>
                    </a:extLst>
                  </p:cNvPr>
                  <p:cNvSpPr/>
                  <p:nvPr>
                    <p:custDataLst>
                      <p:tags r:id="rId8"/>
                    </p:custDataLst>
                  </p:nvPr>
                </p:nvSpPr>
                <p:spPr>
                  <a:xfrm>
                    <a:off x="10880644" y="7372621"/>
                    <a:ext cx="81991" cy="358699"/>
                  </a:xfrm>
                  <a:custGeom>
                    <a:avLst/>
                    <a:gdLst>
                      <a:gd name="connsiteX0" fmla="*/ 82205 w 81991"/>
                      <a:gd name="connsiteY0" fmla="*/ 355200 h 358699"/>
                      <a:gd name="connsiteX1" fmla="*/ 76197 w 81991"/>
                      <a:gd name="connsiteY1" fmla="*/ 347308 h 358699"/>
                      <a:gd name="connsiteX2" fmla="*/ 20712 w 81991"/>
                      <a:gd name="connsiteY2" fmla="*/ 179437 h 358699"/>
                      <a:gd name="connsiteX3" fmla="*/ 77611 w 81991"/>
                      <a:gd name="connsiteY3" fmla="*/ 9772 h 358699"/>
                      <a:gd name="connsiteX4" fmla="*/ 82205 w 81991"/>
                      <a:gd name="connsiteY4" fmla="*/ 3674 h 358699"/>
                      <a:gd name="connsiteX5" fmla="*/ 78671 w 81991"/>
                      <a:gd name="connsiteY5" fmla="*/ 87 h 358699"/>
                      <a:gd name="connsiteX6" fmla="*/ 22479 w 81991"/>
                      <a:gd name="connsiteY6" fmla="*/ 70033 h 358699"/>
                      <a:gd name="connsiteX7" fmla="*/ 214 w 81991"/>
                      <a:gd name="connsiteY7" fmla="*/ 179437 h 358699"/>
                      <a:gd name="connsiteX8" fmla="*/ 23539 w 81991"/>
                      <a:gd name="connsiteY8" fmla="*/ 291351 h 358699"/>
                      <a:gd name="connsiteX9" fmla="*/ 78671 w 81991"/>
                      <a:gd name="connsiteY9" fmla="*/ 358787 h 358699"/>
                      <a:gd name="connsiteX10" fmla="*/ 82205 w 81991"/>
                      <a:gd name="connsiteY10" fmla="*/ 355200 h 3586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81991" h="358699">
                        <a:moveTo>
                          <a:pt x="82205" y="355200"/>
                        </a:moveTo>
                        <a:cubicBezTo>
                          <a:pt x="82205" y="354124"/>
                          <a:pt x="82205" y="353406"/>
                          <a:pt x="76197" y="347308"/>
                        </a:cubicBezTo>
                        <a:cubicBezTo>
                          <a:pt x="32021" y="302112"/>
                          <a:pt x="20712" y="234318"/>
                          <a:pt x="20712" y="179437"/>
                        </a:cubicBezTo>
                        <a:cubicBezTo>
                          <a:pt x="20712" y="117023"/>
                          <a:pt x="34141" y="54609"/>
                          <a:pt x="77611" y="9772"/>
                        </a:cubicBezTo>
                        <a:cubicBezTo>
                          <a:pt x="82205" y="5467"/>
                          <a:pt x="82205" y="4750"/>
                          <a:pt x="82205" y="3674"/>
                        </a:cubicBezTo>
                        <a:cubicBezTo>
                          <a:pt x="82205" y="1163"/>
                          <a:pt x="80792" y="87"/>
                          <a:pt x="78671" y="87"/>
                        </a:cubicBezTo>
                        <a:cubicBezTo>
                          <a:pt x="75137" y="87"/>
                          <a:pt x="43330" y="24478"/>
                          <a:pt x="22479" y="70033"/>
                        </a:cubicBezTo>
                        <a:cubicBezTo>
                          <a:pt x="4455" y="109490"/>
                          <a:pt x="214" y="149306"/>
                          <a:pt x="214" y="179437"/>
                        </a:cubicBezTo>
                        <a:cubicBezTo>
                          <a:pt x="214" y="207415"/>
                          <a:pt x="4101" y="250818"/>
                          <a:pt x="23539" y="291351"/>
                        </a:cubicBezTo>
                        <a:cubicBezTo>
                          <a:pt x="44744" y="335471"/>
                          <a:pt x="75137" y="358787"/>
                          <a:pt x="78671" y="358787"/>
                        </a:cubicBezTo>
                        <a:cubicBezTo>
                          <a:pt x="80792" y="358787"/>
                          <a:pt x="82205" y="357711"/>
                          <a:pt x="82205" y="355200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3541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HK" sz="1350"/>
                  </a:p>
                </p:txBody>
              </p:sp>
              <p:sp>
                <p:nvSpPr>
                  <p:cNvPr id="90" name="Free-form: Shape 52">
                    <a:extLst>
                      <a:ext uri="{FF2B5EF4-FFF2-40B4-BE49-F238E27FC236}">
                        <a16:creationId xmlns:a16="http://schemas.microsoft.com/office/drawing/2014/main" id="{98391311-C812-16C6-9A23-D9F561FEBC59}"/>
                      </a:ext>
                    </a:extLst>
                  </p:cNvPr>
                  <p:cNvSpPr/>
                  <p:nvPr>
                    <p:custDataLst>
                      <p:tags r:id="rId9"/>
                    </p:custDataLst>
                  </p:nvPr>
                </p:nvSpPr>
                <p:spPr>
                  <a:xfrm>
                    <a:off x="10996878" y="7396654"/>
                    <a:ext cx="297572" cy="244992"/>
                  </a:xfrm>
                  <a:custGeom>
                    <a:avLst/>
                    <a:gdLst>
                      <a:gd name="connsiteX0" fmla="*/ 256088 w 297572"/>
                      <a:gd name="connsiteY0" fmla="*/ 27707 h 244992"/>
                      <a:gd name="connsiteX1" fmla="*/ 285774 w 297572"/>
                      <a:gd name="connsiteY1" fmla="*/ 11207 h 244992"/>
                      <a:gd name="connsiteX2" fmla="*/ 297790 w 297572"/>
                      <a:gd name="connsiteY2" fmla="*/ 4033 h 244992"/>
                      <a:gd name="connsiteX3" fmla="*/ 292842 w 297572"/>
                      <a:gd name="connsiteY3" fmla="*/ 87 h 244992"/>
                      <a:gd name="connsiteX4" fmla="*/ 247606 w 297572"/>
                      <a:gd name="connsiteY4" fmla="*/ 1163 h 244992"/>
                      <a:gd name="connsiteX5" fmla="*/ 202016 w 297572"/>
                      <a:gd name="connsiteY5" fmla="*/ 87 h 244992"/>
                      <a:gd name="connsiteX6" fmla="*/ 195301 w 297572"/>
                      <a:gd name="connsiteY6" fmla="*/ 7261 h 244992"/>
                      <a:gd name="connsiteX7" fmla="*/ 205196 w 297572"/>
                      <a:gd name="connsiteY7" fmla="*/ 11207 h 244992"/>
                      <a:gd name="connsiteX8" fmla="*/ 218626 w 297572"/>
                      <a:gd name="connsiteY8" fmla="*/ 11924 h 244992"/>
                      <a:gd name="connsiteX9" fmla="*/ 228168 w 297572"/>
                      <a:gd name="connsiteY9" fmla="*/ 17663 h 244992"/>
                      <a:gd name="connsiteX10" fmla="*/ 226755 w 297572"/>
                      <a:gd name="connsiteY10" fmla="*/ 24478 h 244992"/>
                      <a:gd name="connsiteX11" fmla="*/ 205550 w 297572"/>
                      <a:gd name="connsiteY11" fmla="*/ 112001 h 244992"/>
                      <a:gd name="connsiteX12" fmla="*/ 97759 w 297572"/>
                      <a:gd name="connsiteY12" fmla="*/ 112001 h 244992"/>
                      <a:gd name="connsiteX13" fmla="*/ 118611 w 297572"/>
                      <a:gd name="connsiteY13" fmla="*/ 27707 h 244992"/>
                      <a:gd name="connsiteX14" fmla="*/ 148297 w 297572"/>
                      <a:gd name="connsiteY14" fmla="*/ 11207 h 244992"/>
                      <a:gd name="connsiteX15" fmla="*/ 160313 w 297572"/>
                      <a:gd name="connsiteY15" fmla="*/ 4033 h 244992"/>
                      <a:gd name="connsiteX16" fmla="*/ 155365 w 297572"/>
                      <a:gd name="connsiteY16" fmla="*/ 87 h 244992"/>
                      <a:gd name="connsiteX17" fmla="*/ 110129 w 297572"/>
                      <a:gd name="connsiteY17" fmla="*/ 1163 h 244992"/>
                      <a:gd name="connsiteX18" fmla="*/ 64539 w 297572"/>
                      <a:gd name="connsiteY18" fmla="*/ 87 h 244992"/>
                      <a:gd name="connsiteX19" fmla="*/ 57824 w 297572"/>
                      <a:gd name="connsiteY19" fmla="*/ 7261 h 244992"/>
                      <a:gd name="connsiteX20" fmla="*/ 67719 w 297572"/>
                      <a:gd name="connsiteY20" fmla="*/ 11207 h 244992"/>
                      <a:gd name="connsiteX21" fmla="*/ 81149 w 297572"/>
                      <a:gd name="connsiteY21" fmla="*/ 11924 h 244992"/>
                      <a:gd name="connsiteX22" fmla="*/ 90691 w 297572"/>
                      <a:gd name="connsiteY22" fmla="*/ 17663 h 244992"/>
                      <a:gd name="connsiteX23" fmla="*/ 89277 w 297572"/>
                      <a:gd name="connsiteY23" fmla="*/ 24478 h 244992"/>
                      <a:gd name="connsiteX24" fmla="*/ 41920 w 297572"/>
                      <a:gd name="connsiteY24" fmla="*/ 217100 h 244992"/>
                      <a:gd name="connsiteX25" fmla="*/ 9760 w 297572"/>
                      <a:gd name="connsiteY25" fmla="*/ 233959 h 244992"/>
                      <a:gd name="connsiteX26" fmla="*/ 218 w 297572"/>
                      <a:gd name="connsiteY26" fmla="*/ 241133 h 244992"/>
                      <a:gd name="connsiteX27" fmla="*/ 5165 w 297572"/>
                      <a:gd name="connsiteY27" fmla="*/ 245079 h 244992"/>
                      <a:gd name="connsiteX28" fmla="*/ 50049 w 297572"/>
                      <a:gd name="connsiteY28" fmla="*/ 244003 h 244992"/>
                      <a:gd name="connsiteX29" fmla="*/ 72667 w 297572"/>
                      <a:gd name="connsiteY29" fmla="*/ 244362 h 244992"/>
                      <a:gd name="connsiteX30" fmla="*/ 95639 w 297572"/>
                      <a:gd name="connsiteY30" fmla="*/ 245079 h 244992"/>
                      <a:gd name="connsiteX31" fmla="*/ 102707 w 297572"/>
                      <a:gd name="connsiteY31" fmla="*/ 237905 h 244992"/>
                      <a:gd name="connsiteX32" fmla="*/ 92812 w 297572"/>
                      <a:gd name="connsiteY32" fmla="*/ 233959 h 244992"/>
                      <a:gd name="connsiteX33" fmla="*/ 69840 w 297572"/>
                      <a:gd name="connsiteY33" fmla="*/ 227503 h 244992"/>
                      <a:gd name="connsiteX34" fmla="*/ 70900 w 297572"/>
                      <a:gd name="connsiteY34" fmla="*/ 221405 h 244992"/>
                      <a:gd name="connsiteX35" fmla="*/ 94932 w 297572"/>
                      <a:gd name="connsiteY35" fmla="*/ 123121 h 244992"/>
                      <a:gd name="connsiteX36" fmla="*/ 202723 w 297572"/>
                      <a:gd name="connsiteY36" fmla="*/ 123121 h 244992"/>
                      <a:gd name="connsiteX37" fmla="*/ 178337 w 297572"/>
                      <a:gd name="connsiteY37" fmla="*/ 222122 h 244992"/>
                      <a:gd name="connsiteX38" fmla="*/ 146177 w 297572"/>
                      <a:gd name="connsiteY38" fmla="*/ 233959 h 244992"/>
                      <a:gd name="connsiteX39" fmla="*/ 137695 w 297572"/>
                      <a:gd name="connsiteY39" fmla="*/ 241133 h 244992"/>
                      <a:gd name="connsiteX40" fmla="*/ 142643 w 297572"/>
                      <a:gd name="connsiteY40" fmla="*/ 245079 h 244992"/>
                      <a:gd name="connsiteX41" fmla="*/ 187526 w 297572"/>
                      <a:gd name="connsiteY41" fmla="*/ 244003 h 244992"/>
                      <a:gd name="connsiteX42" fmla="*/ 210144 w 297572"/>
                      <a:gd name="connsiteY42" fmla="*/ 244362 h 244992"/>
                      <a:gd name="connsiteX43" fmla="*/ 233116 w 297572"/>
                      <a:gd name="connsiteY43" fmla="*/ 245079 h 244992"/>
                      <a:gd name="connsiteX44" fmla="*/ 240184 w 297572"/>
                      <a:gd name="connsiteY44" fmla="*/ 237905 h 244992"/>
                      <a:gd name="connsiteX45" fmla="*/ 230289 w 297572"/>
                      <a:gd name="connsiteY45" fmla="*/ 233959 h 244992"/>
                      <a:gd name="connsiteX46" fmla="*/ 207317 w 297572"/>
                      <a:gd name="connsiteY46" fmla="*/ 227503 h 244992"/>
                      <a:gd name="connsiteX47" fmla="*/ 208377 w 297572"/>
                      <a:gd name="connsiteY47" fmla="*/ 221405 h 244992"/>
                      <a:gd name="connsiteX48" fmla="*/ 256088 w 297572"/>
                      <a:gd name="connsiteY48" fmla="*/ 27707 h 2449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</a:cxnLst>
                    <a:rect l="l" t="t" r="r" b="b"/>
                    <a:pathLst>
                      <a:path w="297572" h="244992">
                        <a:moveTo>
                          <a:pt x="256088" y="27707"/>
                        </a:moveTo>
                        <a:cubicBezTo>
                          <a:pt x="259268" y="14794"/>
                          <a:pt x="259975" y="11207"/>
                          <a:pt x="285774" y="11207"/>
                        </a:cubicBezTo>
                        <a:cubicBezTo>
                          <a:pt x="294963" y="11207"/>
                          <a:pt x="297790" y="11207"/>
                          <a:pt x="297790" y="4033"/>
                        </a:cubicBezTo>
                        <a:cubicBezTo>
                          <a:pt x="297790" y="87"/>
                          <a:pt x="293903" y="87"/>
                          <a:pt x="292842" y="87"/>
                        </a:cubicBezTo>
                        <a:cubicBezTo>
                          <a:pt x="282947" y="87"/>
                          <a:pt x="257501" y="1163"/>
                          <a:pt x="247606" y="1163"/>
                        </a:cubicBezTo>
                        <a:cubicBezTo>
                          <a:pt x="237357" y="1163"/>
                          <a:pt x="212265" y="87"/>
                          <a:pt x="202016" y="87"/>
                        </a:cubicBezTo>
                        <a:cubicBezTo>
                          <a:pt x="199188" y="87"/>
                          <a:pt x="195301" y="87"/>
                          <a:pt x="195301" y="7261"/>
                        </a:cubicBezTo>
                        <a:cubicBezTo>
                          <a:pt x="195301" y="11207"/>
                          <a:pt x="198482" y="11207"/>
                          <a:pt x="205196" y="11207"/>
                        </a:cubicBezTo>
                        <a:cubicBezTo>
                          <a:pt x="205903" y="11207"/>
                          <a:pt x="212618" y="11207"/>
                          <a:pt x="218626" y="11924"/>
                        </a:cubicBezTo>
                        <a:cubicBezTo>
                          <a:pt x="224987" y="12641"/>
                          <a:pt x="228168" y="13000"/>
                          <a:pt x="228168" y="17663"/>
                        </a:cubicBezTo>
                        <a:cubicBezTo>
                          <a:pt x="228168" y="19098"/>
                          <a:pt x="227815" y="19815"/>
                          <a:pt x="226755" y="24478"/>
                        </a:cubicBezTo>
                        <a:lnTo>
                          <a:pt x="205550" y="112001"/>
                        </a:lnTo>
                        <a:lnTo>
                          <a:pt x="97759" y="112001"/>
                        </a:lnTo>
                        <a:lnTo>
                          <a:pt x="118611" y="27707"/>
                        </a:lnTo>
                        <a:cubicBezTo>
                          <a:pt x="121791" y="14794"/>
                          <a:pt x="122852" y="11207"/>
                          <a:pt x="148297" y="11207"/>
                        </a:cubicBezTo>
                        <a:cubicBezTo>
                          <a:pt x="157486" y="11207"/>
                          <a:pt x="160313" y="11207"/>
                          <a:pt x="160313" y="4033"/>
                        </a:cubicBezTo>
                        <a:cubicBezTo>
                          <a:pt x="160313" y="87"/>
                          <a:pt x="156426" y="87"/>
                          <a:pt x="155365" y="87"/>
                        </a:cubicBezTo>
                        <a:cubicBezTo>
                          <a:pt x="145470" y="87"/>
                          <a:pt x="120024" y="1163"/>
                          <a:pt x="110129" y="1163"/>
                        </a:cubicBezTo>
                        <a:cubicBezTo>
                          <a:pt x="99880" y="1163"/>
                          <a:pt x="74788" y="87"/>
                          <a:pt x="64539" y="87"/>
                        </a:cubicBezTo>
                        <a:cubicBezTo>
                          <a:pt x="61711" y="87"/>
                          <a:pt x="57824" y="87"/>
                          <a:pt x="57824" y="7261"/>
                        </a:cubicBezTo>
                        <a:cubicBezTo>
                          <a:pt x="57824" y="11207"/>
                          <a:pt x="61004" y="11207"/>
                          <a:pt x="67719" y="11207"/>
                        </a:cubicBezTo>
                        <a:cubicBezTo>
                          <a:pt x="68426" y="11207"/>
                          <a:pt x="75141" y="11207"/>
                          <a:pt x="81149" y="11924"/>
                        </a:cubicBezTo>
                        <a:cubicBezTo>
                          <a:pt x="87510" y="12641"/>
                          <a:pt x="90691" y="13000"/>
                          <a:pt x="90691" y="17663"/>
                        </a:cubicBezTo>
                        <a:cubicBezTo>
                          <a:pt x="90691" y="19098"/>
                          <a:pt x="90338" y="20174"/>
                          <a:pt x="89277" y="24478"/>
                        </a:cubicBezTo>
                        <a:lnTo>
                          <a:pt x="41920" y="217100"/>
                        </a:lnTo>
                        <a:cubicBezTo>
                          <a:pt x="38386" y="231090"/>
                          <a:pt x="37679" y="233959"/>
                          <a:pt x="9760" y="233959"/>
                        </a:cubicBezTo>
                        <a:cubicBezTo>
                          <a:pt x="3398" y="233959"/>
                          <a:pt x="218" y="233959"/>
                          <a:pt x="218" y="241133"/>
                        </a:cubicBezTo>
                        <a:cubicBezTo>
                          <a:pt x="218" y="245079"/>
                          <a:pt x="4459" y="245079"/>
                          <a:pt x="5165" y="245079"/>
                        </a:cubicBezTo>
                        <a:cubicBezTo>
                          <a:pt x="15061" y="245079"/>
                          <a:pt x="40153" y="244003"/>
                          <a:pt x="50049" y="244003"/>
                        </a:cubicBezTo>
                        <a:cubicBezTo>
                          <a:pt x="57470" y="244003"/>
                          <a:pt x="65245" y="244362"/>
                          <a:pt x="72667" y="244362"/>
                        </a:cubicBezTo>
                        <a:cubicBezTo>
                          <a:pt x="80442" y="244362"/>
                          <a:pt x="88217" y="245079"/>
                          <a:pt x="95639" y="245079"/>
                        </a:cubicBezTo>
                        <a:cubicBezTo>
                          <a:pt x="98466" y="245079"/>
                          <a:pt x="102707" y="245079"/>
                          <a:pt x="102707" y="237905"/>
                        </a:cubicBezTo>
                        <a:cubicBezTo>
                          <a:pt x="102707" y="233959"/>
                          <a:pt x="99526" y="233959"/>
                          <a:pt x="92812" y="233959"/>
                        </a:cubicBezTo>
                        <a:cubicBezTo>
                          <a:pt x="79735" y="233959"/>
                          <a:pt x="69840" y="233959"/>
                          <a:pt x="69840" y="227503"/>
                        </a:cubicBezTo>
                        <a:cubicBezTo>
                          <a:pt x="69840" y="225350"/>
                          <a:pt x="70547" y="223557"/>
                          <a:pt x="70900" y="221405"/>
                        </a:cubicBezTo>
                        <a:lnTo>
                          <a:pt x="94932" y="123121"/>
                        </a:lnTo>
                        <a:lnTo>
                          <a:pt x="202723" y="123121"/>
                        </a:lnTo>
                        <a:cubicBezTo>
                          <a:pt x="187879" y="182665"/>
                          <a:pt x="179751" y="216742"/>
                          <a:pt x="178337" y="222122"/>
                        </a:cubicBezTo>
                        <a:cubicBezTo>
                          <a:pt x="174803" y="233601"/>
                          <a:pt x="168088" y="233959"/>
                          <a:pt x="146177" y="233959"/>
                        </a:cubicBezTo>
                        <a:cubicBezTo>
                          <a:pt x="140876" y="233959"/>
                          <a:pt x="137695" y="233959"/>
                          <a:pt x="137695" y="241133"/>
                        </a:cubicBezTo>
                        <a:cubicBezTo>
                          <a:pt x="137695" y="245079"/>
                          <a:pt x="141936" y="245079"/>
                          <a:pt x="142643" y="245079"/>
                        </a:cubicBezTo>
                        <a:cubicBezTo>
                          <a:pt x="152538" y="245079"/>
                          <a:pt x="177630" y="244003"/>
                          <a:pt x="187526" y="244003"/>
                        </a:cubicBezTo>
                        <a:cubicBezTo>
                          <a:pt x="194947" y="244003"/>
                          <a:pt x="202723" y="244362"/>
                          <a:pt x="210144" y="244362"/>
                        </a:cubicBezTo>
                        <a:cubicBezTo>
                          <a:pt x="217919" y="244362"/>
                          <a:pt x="225694" y="245079"/>
                          <a:pt x="233116" y="245079"/>
                        </a:cubicBezTo>
                        <a:cubicBezTo>
                          <a:pt x="235943" y="245079"/>
                          <a:pt x="240184" y="245079"/>
                          <a:pt x="240184" y="237905"/>
                        </a:cubicBezTo>
                        <a:cubicBezTo>
                          <a:pt x="240184" y="233959"/>
                          <a:pt x="237003" y="233959"/>
                          <a:pt x="230289" y="233959"/>
                        </a:cubicBezTo>
                        <a:cubicBezTo>
                          <a:pt x="217212" y="233959"/>
                          <a:pt x="207317" y="233959"/>
                          <a:pt x="207317" y="227503"/>
                        </a:cubicBezTo>
                        <a:cubicBezTo>
                          <a:pt x="207317" y="225350"/>
                          <a:pt x="208024" y="223557"/>
                          <a:pt x="208377" y="221405"/>
                        </a:cubicBezTo>
                        <a:lnTo>
                          <a:pt x="256088" y="27707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3541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HK" sz="1350"/>
                  </a:p>
                </p:txBody>
              </p:sp>
              <p:sp>
                <p:nvSpPr>
                  <p:cNvPr id="91" name="Free-form: Shape 53">
                    <a:extLst>
                      <a:ext uri="{FF2B5EF4-FFF2-40B4-BE49-F238E27FC236}">
                        <a16:creationId xmlns:a16="http://schemas.microsoft.com/office/drawing/2014/main" id="{71C02A30-68E8-F609-DA36-036ABD6917DC}"/>
                      </a:ext>
                    </a:extLst>
                  </p:cNvPr>
                  <p:cNvSpPr/>
                  <p:nvPr>
                    <p:custDataLst>
                      <p:tags r:id="rId10"/>
                    </p:custDataLst>
                  </p:nvPr>
                </p:nvSpPr>
                <p:spPr>
                  <a:xfrm>
                    <a:off x="11288743" y="7584720"/>
                    <a:ext cx="132352" cy="113241"/>
                  </a:xfrm>
                  <a:custGeom>
                    <a:avLst/>
                    <a:gdLst>
                      <a:gd name="connsiteX0" fmla="*/ 49951 w 132352"/>
                      <a:gd name="connsiteY0" fmla="*/ 84204 h 113241"/>
                      <a:gd name="connsiteX1" fmla="*/ 26696 w 132352"/>
                      <a:gd name="connsiteY1" fmla="*/ 106299 h 113241"/>
                      <a:gd name="connsiteX2" fmla="*/ 13338 w 132352"/>
                      <a:gd name="connsiteY2" fmla="*/ 102784 h 113241"/>
                      <a:gd name="connsiteX3" fmla="*/ 24223 w 132352"/>
                      <a:gd name="connsiteY3" fmla="*/ 88974 h 113241"/>
                      <a:gd name="connsiteX4" fmla="*/ 14327 w 132352"/>
                      <a:gd name="connsiteY4" fmla="*/ 79684 h 113241"/>
                      <a:gd name="connsiteX5" fmla="*/ 226 w 132352"/>
                      <a:gd name="connsiteY5" fmla="*/ 95000 h 113241"/>
                      <a:gd name="connsiteX6" fmla="*/ 26202 w 132352"/>
                      <a:gd name="connsiteY6" fmla="*/ 113330 h 113241"/>
                      <a:gd name="connsiteX7" fmla="*/ 53909 w 132352"/>
                      <a:gd name="connsiteY7" fmla="*/ 95503 h 113241"/>
                      <a:gd name="connsiteX8" fmla="*/ 83348 w 132352"/>
                      <a:gd name="connsiteY8" fmla="*/ 113330 h 113241"/>
                      <a:gd name="connsiteX9" fmla="*/ 126889 w 132352"/>
                      <a:gd name="connsiteY9" fmla="*/ 74913 h 113241"/>
                      <a:gd name="connsiteX10" fmla="*/ 122930 w 132352"/>
                      <a:gd name="connsiteY10" fmla="*/ 71649 h 113241"/>
                      <a:gd name="connsiteX11" fmla="*/ 118230 w 132352"/>
                      <a:gd name="connsiteY11" fmla="*/ 75918 h 113241"/>
                      <a:gd name="connsiteX12" fmla="*/ 84338 w 132352"/>
                      <a:gd name="connsiteY12" fmla="*/ 106299 h 113241"/>
                      <a:gd name="connsiteX13" fmla="*/ 69247 w 132352"/>
                      <a:gd name="connsiteY13" fmla="*/ 89979 h 113241"/>
                      <a:gd name="connsiteX14" fmla="*/ 82111 w 132352"/>
                      <a:gd name="connsiteY14" fmla="*/ 32730 h 113241"/>
                      <a:gd name="connsiteX15" fmla="*/ 106355 w 132352"/>
                      <a:gd name="connsiteY15" fmla="*/ 7119 h 113241"/>
                      <a:gd name="connsiteX16" fmla="*/ 119714 w 132352"/>
                      <a:gd name="connsiteY16" fmla="*/ 10634 h 113241"/>
                      <a:gd name="connsiteX17" fmla="*/ 108829 w 132352"/>
                      <a:gd name="connsiteY17" fmla="*/ 24444 h 113241"/>
                      <a:gd name="connsiteX18" fmla="*/ 118725 w 132352"/>
                      <a:gd name="connsiteY18" fmla="*/ 33734 h 113241"/>
                      <a:gd name="connsiteX19" fmla="*/ 132579 w 132352"/>
                      <a:gd name="connsiteY19" fmla="*/ 18418 h 113241"/>
                      <a:gd name="connsiteX20" fmla="*/ 106850 w 132352"/>
                      <a:gd name="connsiteY20" fmla="*/ 88 h 113241"/>
                      <a:gd name="connsiteX21" fmla="*/ 79143 w 132352"/>
                      <a:gd name="connsiteY21" fmla="*/ 17916 h 113241"/>
                      <a:gd name="connsiteX22" fmla="*/ 49456 w 132352"/>
                      <a:gd name="connsiteY22" fmla="*/ 88 h 113241"/>
                      <a:gd name="connsiteX23" fmla="*/ 5916 w 132352"/>
                      <a:gd name="connsiteY23" fmla="*/ 38505 h 113241"/>
                      <a:gd name="connsiteX24" fmla="*/ 10121 w 132352"/>
                      <a:gd name="connsiteY24" fmla="*/ 41769 h 113241"/>
                      <a:gd name="connsiteX25" fmla="*/ 14822 w 132352"/>
                      <a:gd name="connsiteY25" fmla="*/ 37501 h 113241"/>
                      <a:gd name="connsiteX26" fmla="*/ 48714 w 132352"/>
                      <a:gd name="connsiteY26" fmla="*/ 7119 h 113241"/>
                      <a:gd name="connsiteX27" fmla="*/ 63557 w 132352"/>
                      <a:gd name="connsiteY27" fmla="*/ 23691 h 113241"/>
                      <a:gd name="connsiteX28" fmla="*/ 58362 w 132352"/>
                      <a:gd name="connsiteY28" fmla="*/ 49804 h 113241"/>
                      <a:gd name="connsiteX29" fmla="*/ 49951 w 132352"/>
                      <a:gd name="connsiteY29" fmla="*/ 84204 h 1132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</a:cxnLst>
                    <a:rect l="l" t="t" r="r" b="b"/>
                    <a:pathLst>
                      <a:path w="132352" h="113241">
                        <a:moveTo>
                          <a:pt x="49951" y="84204"/>
                        </a:moveTo>
                        <a:cubicBezTo>
                          <a:pt x="47477" y="92741"/>
                          <a:pt x="39313" y="106299"/>
                          <a:pt x="26696" y="106299"/>
                        </a:cubicBezTo>
                        <a:cubicBezTo>
                          <a:pt x="25954" y="106299"/>
                          <a:pt x="18533" y="106299"/>
                          <a:pt x="13338" y="102784"/>
                        </a:cubicBezTo>
                        <a:cubicBezTo>
                          <a:pt x="23480" y="99520"/>
                          <a:pt x="24223" y="90481"/>
                          <a:pt x="24223" y="88974"/>
                        </a:cubicBezTo>
                        <a:cubicBezTo>
                          <a:pt x="24223" y="83450"/>
                          <a:pt x="20017" y="79684"/>
                          <a:pt x="14327" y="79684"/>
                        </a:cubicBezTo>
                        <a:cubicBezTo>
                          <a:pt x="7400" y="79684"/>
                          <a:pt x="226" y="85710"/>
                          <a:pt x="226" y="95000"/>
                        </a:cubicBezTo>
                        <a:cubicBezTo>
                          <a:pt x="226" y="107555"/>
                          <a:pt x="14080" y="113330"/>
                          <a:pt x="26202" y="113330"/>
                        </a:cubicBezTo>
                        <a:cubicBezTo>
                          <a:pt x="37582" y="113330"/>
                          <a:pt x="47724" y="106048"/>
                          <a:pt x="53909" y="95503"/>
                        </a:cubicBezTo>
                        <a:cubicBezTo>
                          <a:pt x="59846" y="108810"/>
                          <a:pt x="73453" y="113330"/>
                          <a:pt x="83348" y="113330"/>
                        </a:cubicBezTo>
                        <a:cubicBezTo>
                          <a:pt x="111798" y="113330"/>
                          <a:pt x="126889" y="81944"/>
                          <a:pt x="126889" y="74913"/>
                        </a:cubicBezTo>
                        <a:cubicBezTo>
                          <a:pt x="126889" y="71649"/>
                          <a:pt x="123673" y="71649"/>
                          <a:pt x="122930" y="71649"/>
                        </a:cubicBezTo>
                        <a:cubicBezTo>
                          <a:pt x="119467" y="71649"/>
                          <a:pt x="119220" y="72904"/>
                          <a:pt x="118230" y="75918"/>
                        </a:cubicBezTo>
                        <a:cubicBezTo>
                          <a:pt x="113035" y="93243"/>
                          <a:pt x="98192" y="106299"/>
                          <a:pt x="84338" y="106299"/>
                        </a:cubicBezTo>
                        <a:cubicBezTo>
                          <a:pt x="74442" y="106299"/>
                          <a:pt x="69247" y="99520"/>
                          <a:pt x="69247" y="89979"/>
                        </a:cubicBezTo>
                        <a:cubicBezTo>
                          <a:pt x="69247" y="83450"/>
                          <a:pt x="75185" y="60601"/>
                          <a:pt x="82111" y="32730"/>
                        </a:cubicBezTo>
                        <a:cubicBezTo>
                          <a:pt x="87059" y="13396"/>
                          <a:pt x="98192" y="7119"/>
                          <a:pt x="106355" y="7119"/>
                        </a:cubicBezTo>
                        <a:cubicBezTo>
                          <a:pt x="106850" y="7119"/>
                          <a:pt x="114519" y="7119"/>
                          <a:pt x="119714" y="10634"/>
                        </a:cubicBezTo>
                        <a:cubicBezTo>
                          <a:pt x="111798" y="12894"/>
                          <a:pt x="108829" y="19924"/>
                          <a:pt x="108829" y="24444"/>
                        </a:cubicBezTo>
                        <a:cubicBezTo>
                          <a:pt x="108829" y="29968"/>
                          <a:pt x="113035" y="33734"/>
                          <a:pt x="118725" y="33734"/>
                        </a:cubicBezTo>
                        <a:cubicBezTo>
                          <a:pt x="124415" y="33734"/>
                          <a:pt x="132579" y="28964"/>
                          <a:pt x="132579" y="18418"/>
                        </a:cubicBezTo>
                        <a:cubicBezTo>
                          <a:pt x="132579" y="4357"/>
                          <a:pt x="116746" y="88"/>
                          <a:pt x="106850" y="88"/>
                        </a:cubicBezTo>
                        <a:cubicBezTo>
                          <a:pt x="94481" y="88"/>
                          <a:pt x="84585" y="8374"/>
                          <a:pt x="79143" y="17916"/>
                        </a:cubicBezTo>
                        <a:cubicBezTo>
                          <a:pt x="74690" y="7621"/>
                          <a:pt x="63310" y="88"/>
                          <a:pt x="49456" y="88"/>
                        </a:cubicBezTo>
                        <a:cubicBezTo>
                          <a:pt x="21749" y="88"/>
                          <a:pt x="5916" y="30972"/>
                          <a:pt x="5916" y="38505"/>
                        </a:cubicBezTo>
                        <a:cubicBezTo>
                          <a:pt x="5916" y="41769"/>
                          <a:pt x="9379" y="41769"/>
                          <a:pt x="10121" y="41769"/>
                        </a:cubicBezTo>
                        <a:cubicBezTo>
                          <a:pt x="13338" y="41769"/>
                          <a:pt x="13585" y="40765"/>
                          <a:pt x="14822" y="37501"/>
                        </a:cubicBezTo>
                        <a:cubicBezTo>
                          <a:pt x="21007" y="17916"/>
                          <a:pt x="36592" y="7119"/>
                          <a:pt x="48714" y="7119"/>
                        </a:cubicBezTo>
                        <a:cubicBezTo>
                          <a:pt x="56878" y="7119"/>
                          <a:pt x="63557" y="11639"/>
                          <a:pt x="63557" y="23691"/>
                        </a:cubicBezTo>
                        <a:cubicBezTo>
                          <a:pt x="63557" y="28713"/>
                          <a:pt x="60589" y="41267"/>
                          <a:pt x="58362" y="49804"/>
                        </a:cubicBezTo>
                        <a:lnTo>
                          <a:pt x="49951" y="84204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3541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HK" sz="1350"/>
                  </a:p>
                </p:txBody>
              </p:sp>
              <p:sp>
                <p:nvSpPr>
                  <p:cNvPr id="92" name="Free-form: Shape 54">
                    <a:extLst>
                      <a:ext uri="{FF2B5EF4-FFF2-40B4-BE49-F238E27FC236}">
                        <a16:creationId xmlns:a16="http://schemas.microsoft.com/office/drawing/2014/main" id="{9D0B35EC-0175-E06F-2CC8-099D02F74853}"/>
                      </a:ext>
                    </a:extLst>
                  </p:cNvPr>
                  <p:cNvSpPr/>
                  <p:nvPr>
                    <p:custDataLst>
                      <p:tags r:id="rId11"/>
                    </p:custDataLst>
                  </p:nvPr>
                </p:nvSpPr>
                <p:spPr>
                  <a:xfrm>
                    <a:off x="11553127" y="7432524"/>
                    <a:ext cx="235018" cy="238894"/>
                  </a:xfrm>
                  <a:custGeom>
                    <a:avLst/>
                    <a:gdLst>
                      <a:gd name="connsiteX0" fmla="*/ 124987 w 235018"/>
                      <a:gd name="connsiteY0" fmla="*/ 126708 h 238894"/>
                      <a:gd name="connsiteX1" fmla="*/ 223589 w 235018"/>
                      <a:gd name="connsiteY1" fmla="*/ 126708 h 238894"/>
                      <a:gd name="connsiteX2" fmla="*/ 235252 w 235018"/>
                      <a:gd name="connsiteY2" fmla="*/ 119534 h 238894"/>
                      <a:gd name="connsiteX3" fmla="*/ 223589 w 235018"/>
                      <a:gd name="connsiteY3" fmla="*/ 112360 h 238894"/>
                      <a:gd name="connsiteX4" fmla="*/ 124987 w 235018"/>
                      <a:gd name="connsiteY4" fmla="*/ 112360 h 238894"/>
                      <a:gd name="connsiteX5" fmla="*/ 124987 w 235018"/>
                      <a:gd name="connsiteY5" fmla="*/ 11924 h 238894"/>
                      <a:gd name="connsiteX6" fmla="*/ 117919 w 235018"/>
                      <a:gd name="connsiteY6" fmla="*/ 87 h 238894"/>
                      <a:gd name="connsiteX7" fmla="*/ 110851 w 235018"/>
                      <a:gd name="connsiteY7" fmla="*/ 11924 h 238894"/>
                      <a:gd name="connsiteX8" fmla="*/ 110851 w 235018"/>
                      <a:gd name="connsiteY8" fmla="*/ 112360 h 238894"/>
                      <a:gd name="connsiteX9" fmla="*/ 11896 w 235018"/>
                      <a:gd name="connsiteY9" fmla="*/ 112360 h 238894"/>
                      <a:gd name="connsiteX10" fmla="*/ 233 w 235018"/>
                      <a:gd name="connsiteY10" fmla="*/ 119534 h 238894"/>
                      <a:gd name="connsiteX11" fmla="*/ 11896 w 235018"/>
                      <a:gd name="connsiteY11" fmla="*/ 126708 h 238894"/>
                      <a:gd name="connsiteX12" fmla="*/ 110851 w 235018"/>
                      <a:gd name="connsiteY12" fmla="*/ 126708 h 238894"/>
                      <a:gd name="connsiteX13" fmla="*/ 110851 w 235018"/>
                      <a:gd name="connsiteY13" fmla="*/ 227144 h 238894"/>
                      <a:gd name="connsiteX14" fmla="*/ 117919 w 235018"/>
                      <a:gd name="connsiteY14" fmla="*/ 238981 h 238894"/>
                      <a:gd name="connsiteX15" fmla="*/ 124987 w 235018"/>
                      <a:gd name="connsiteY15" fmla="*/ 227144 h 238894"/>
                      <a:gd name="connsiteX16" fmla="*/ 124987 w 235018"/>
                      <a:gd name="connsiteY16" fmla="*/ 126708 h 23889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235018" h="238894">
                        <a:moveTo>
                          <a:pt x="124987" y="126708"/>
                        </a:moveTo>
                        <a:lnTo>
                          <a:pt x="223589" y="126708"/>
                        </a:lnTo>
                        <a:cubicBezTo>
                          <a:pt x="228537" y="126708"/>
                          <a:pt x="235252" y="126708"/>
                          <a:pt x="235252" y="119534"/>
                        </a:cubicBezTo>
                        <a:cubicBezTo>
                          <a:pt x="235252" y="112360"/>
                          <a:pt x="228537" y="112360"/>
                          <a:pt x="223589" y="112360"/>
                        </a:cubicBezTo>
                        <a:lnTo>
                          <a:pt x="124987" y="112360"/>
                        </a:lnTo>
                        <a:lnTo>
                          <a:pt x="124987" y="11924"/>
                        </a:lnTo>
                        <a:cubicBezTo>
                          <a:pt x="124987" y="6902"/>
                          <a:pt x="124987" y="87"/>
                          <a:pt x="117919" y="87"/>
                        </a:cubicBezTo>
                        <a:cubicBezTo>
                          <a:pt x="110851" y="87"/>
                          <a:pt x="110851" y="6902"/>
                          <a:pt x="110851" y="11924"/>
                        </a:cubicBezTo>
                        <a:lnTo>
                          <a:pt x="110851" y="112360"/>
                        </a:lnTo>
                        <a:lnTo>
                          <a:pt x="11896" y="112360"/>
                        </a:lnTo>
                        <a:cubicBezTo>
                          <a:pt x="6948" y="112360"/>
                          <a:pt x="233" y="112360"/>
                          <a:pt x="233" y="119534"/>
                        </a:cubicBezTo>
                        <a:cubicBezTo>
                          <a:pt x="233" y="126708"/>
                          <a:pt x="6948" y="126708"/>
                          <a:pt x="11896" y="126708"/>
                        </a:cubicBezTo>
                        <a:lnTo>
                          <a:pt x="110851" y="126708"/>
                        </a:lnTo>
                        <a:lnTo>
                          <a:pt x="110851" y="227144"/>
                        </a:lnTo>
                        <a:cubicBezTo>
                          <a:pt x="110851" y="232166"/>
                          <a:pt x="110851" y="238981"/>
                          <a:pt x="117919" y="238981"/>
                        </a:cubicBezTo>
                        <a:cubicBezTo>
                          <a:pt x="124987" y="238981"/>
                          <a:pt x="124987" y="232166"/>
                          <a:pt x="124987" y="227144"/>
                        </a:cubicBezTo>
                        <a:lnTo>
                          <a:pt x="124987" y="126708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3541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HK" sz="1350"/>
                  </a:p>
                </p:txBody>
              </p:sp>
              <p:sp>
                <p:nvSpPr>
                  <p:cNvPr id="93" name="Free-form: Shape 55">
                    <a:extLst>
                      <a:ext uri="{FF2B5EF4-FFF2-40B4-BE49-F238E27FC236}">
                        <a16:creationId xmlns:a16="http://schemas.microsoft.com/office/drawing/2014/main" id="{F2E39258-F70B-0240-4FC0-B42DB7C36AD3}"/>
                      </a:ext>
                    </a:extLst>
                  </p:cNvPr>
                  <p:cNvSpPr/>
                  <p:nvPr>
                    <p:custDataLst>
                      <p:tags r:id="rId12"/>
                    </p:custDataLst>
                  </p:nvPr>
                </p:nvSpPr>
                <p:spPr>
                  <a:xfrm>
                    <a:off x="11900529" y="7396654"/>
                    <a:ext cx="297572" cy="244992"/>
                  </a:xfrm>
                  <a:custGeom>
                    <a:avLst/>
                    <a:gdLst>
                      <a:gd name="connsiteX0" fmla="*/ 256113 w 297572"/>
                      <a:gd name="connsiteY0" fmla="*/ 27707 h 244992"/>
                      <a:gd name="connsiteX1" fmla="*/ 285800 w 297572"/>
                      <a:gd name="connsiteY1" fmla="*/ 11207 h 244992"/>
                      <a:gd name="connsiteX2" fmla="*/ 297816 w 297572"/>
                      <a:gd name="connsiteY2" fmla="*/ 4033 h 244992"/>
                      <a:gd name="connsiteX3" fmla="*/ 292868 w 297572"/>
                      <a:gd name="connsiteY3" fmla="*/ 87 h 244992"/>
                      <a:gd name="connsiteX4" fmla="*/ 247631 w 297572"/>
                      <a:gd name="connsiteY4" fmla="*/ 1163 h 244992"/>
                      <a:gd name="connsiteX5" fmla="*/ 202041 w 297572"/>
                      <a:gd name="connsiteY5" fmla="*/ 87 h 244992"/>
                      <a:gd name="connsiteX6" fmla="*/ 195326 w 297572"/>
                      <a:gd name="connsiteY6" fmla="*/ 7261 h 244992"/>
                      <a:gd name="connsiteX7" fmla="*/ 205222 w 297572"/>
                      <a:gd name="connsiteY7" fmla="*/ 11207 h 244992"/>
                      <a:gd name="connsiteX8" fmla="*/ 218652 w 297572"/>
                      <a:gd name="connsiteY8" fmla="*/ 11924 h 244992"/>
                      <a:gd name="connsiteX9" fmla="*/ 228194 w 297572"/>
                      <a:gd name="connsiteY9" fmla="*/ 17663 h 244992"/>
                      <a:gd name="connsiteX10" fmla="*/ 226780 w 297572"/>
                      <a:gd name="connsiteY10" fmla="*/ 24478 h 244992"/>
                      <a:gd name="connsiteX11" fmla="*/ 205575 w 297572"/>
                      <a:gd name="connsiteY11" fmla="*/ 112001 h 244992"/>
                      <a:gd name="connsiteX12" fmla="*/ 97785 w 297572"/>
                      <a:gd name="connsiteY12" fmla="*/ 112001 h 244992"/>
                      <a:gd name="connsiteX13" fmla="*/ 118636 w 297572"/>
                      <a:gd name="connsiteY13" fmla="*/ 27707 h 244992"/>
                      <a:gd name="connsiteX14" fmla="*/ 148323 w 297572"/>
                      <a:gd name="connsiteY14" fmla="*/ 11207 h 244992"/>
                      <a:gd name="connsiteX15" fmla="*/ 160339 w 297572"/>
                      <a:gd name="connsiteY15" fmla="*/ 4033 h 244992"/>
                      <a:gd name="connsiteX16" fmla="*/ 155391 w 297572"/>
                      <a:gd name="connsiteY16" fmla="*/ 87 h 244992"/>
                      <a:gd name="connsiteX17" fmla="*/ 110154 w 297572"/>
                      <a:gd name="connsiteY17" fmla="*/ 1163 h 244992"/>
                      <a:gd name="connsiteX18" fmla="*/ 64564 w 297572"/>
                      <a:gd name="connsiteY18" fmla="*/ 87 h 244992"/>
                      <a:gd name="connsiteX19" fmla="*/ 57849 w 297572"/>
                      <a:gd name="connsiteY19" fmla="*/ 7261 h 244992"/>
                      <a:gd name="connsiteX20" fmla="*/ 67745 w 297572"/>
                      <a:gd name="connsiteY20" fmla="*/ 11207 h 244992"/>
                      <a:gd name="connsiteX21" fmla="*/ 81174 w 297572"/>
                      <a:gd name="connsiteY21" fmla="*/ 11924 h 244992"/>
                      <a:gd name="connsiteX22" fmla="*/ 90717 w 297572"/>
                      <a:gd name="connsiteY22" fmla="*/ 17663 h 244992"/>
                      <a:gd name="connsiteX23" fmla="*/ 89303 w 297572"/>
                      <a:gd name="connsiteY23" fmla="*/ 24478 h 244992"/>
                      <a:gd name="connsiteX24" fmla="*/ 41946 w 297572"/>
                      <a:gd name="connsiteY24" fmla="*/ 217100 h 244992"/>
                      <a:gd name="connsiteX25" fmla="*/ 9785 w 297572"/>
                      <a:gd name="connsiteY25" fmla="*/ 233959 h 244992"/>
                      <a:gd name="connsiteX26" fmla="*/ 243 w 297572"/>
                      <a:gd name="connsiteY26" fmla="*/ 241133 h 244992"/>
                      <a:gd name="connsiteX27" fmla="*/ 5191 w 297572"/>
                      <a:gd name="connsiteY27" fmla="*/ 245079 h 244992"/>
                      <a:gd name="connsiteX28" fmla="*/ 50074 w 297572"/>
                      <a:gd name="connsiteY28" fmla="*/ 244003 h 244992"/>
                      <a:gd name="connsiteX29" fmla="*/ 72693 w 297572"/>
                      <a:gd name="connsiteY29" fmla="*/ 244362 h 244992"/>
                      <a:gd name="connsiteX30" fmla="*/ 95664 w 297572"/>
                      <a:gd name="connsiteY30" fmla="*/ 245079 h 244992"/>
                      <a:gd name="connsiteX31" fmla="*/ 102733 w 297572"/>
                      <a:gd name="connsiteY31" fmla="*/ 237905 h 244992"/>
                      <a:gd name="connsiteX32" fmla="*/ 92837 w 297572"/>
                      <a:gd name="connsiteY32" fmla="*/ 233959 h 244992"/>
                      <a:gd name="connsiteX33" fmla="*/ 69865 w 297572"/>
                      <a:gd name="connsiteY33" fmla="*/ 227503 h 244992"/>
                      <a:gd name="connsiteX34" fmla="*/ 70925 w 297572"/>
                      <a:gd name="connsiteY34" fmla="*/ 221405 h 244992"/>
                      <a:gd name="connsiteX35" fmla="*/ 94957 w 297572"/>
                      <a:gd name="connsiteY35" fmla="*/ 123121 h 244992"/>
                      <a:gd name="connsiteX36" fmla="*/ 202748 w 297572"/>
                      <a:gd name="connsiteY36" fmla="*/ 123121 h 244992"/>
                      <a:gd name="connsiteX37" fmla="*/ 178363 w 297572"/>
                      <a:gd name="connsiteY37" fmla="*/ 222122 h 244992"/>
                      <a:gd name="connsiteX38" fmla="*/ 146202 w 297572"/>
                      <a:gd name="connsiteY38" fmla="*/ 233959 h 244992"/>
                      <a:gd name="connsiteX39" fmla="*/ 137720 w 297572"/>
                      <a:gd name="connsiteY39" fmla="*/ 241133 h 244992"/>
                      <a:gd name="connsiteX40" fmla="*/ 142668 w 297572"/>
                      <a:gd name="connsiteY40" fmla="*/ 245079 h 244992"/>
                      <a:gd name="connsiteX41" fmla="*/ 187551 w 297572"/>
                      <a:gd name="connsiteY41" fmla="*/ 244003 h 244992"/>
                      <a:gd name="connsiteX42" fmla="*/ 210170 w 297572"/>
                      <a:gd name="connsiteY42" fmla="*/ 244362 h 244992"/>
                      <a:gd name="connsiteX43" fmla="*/ 233141 w 297572"/>
                      <a:gd name="connsiteY43" fmla="*/ 245079 h 244992"/>
                      <a:gd name="connsiteX44" fmla="*/ 240210 w 297572"/>
                      <a:gd name="connsiteY44" fmla="*/ 237905 h 244992"/>
                      <a:gd name="connsiteX45" fmla="*/ 230314 w 297572"/>
                      <a:gd name="connsiteY45" fmla="*/ 233959 h 244992"/>
                      <a:gd name="connsiteX46" fmla="*/ 207342 w 297572"/>
                      <a:gd name="connsiteY46" fmla="*/ 227503 h 244992"/>
                      <a:gd name="connsiteX47" fmla="*/ 208403 w 297572"/>
                      <a:gd name="connsiteY47" fmla="*/ 221405 h 244992"/>
                      <a:gd name="connsiteX48" fmla="*/ 256113 w 297572"/>
                      <a:gd name="connsiteY48" fmla="*/ 27707 h 2449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</a:cxnLst>
                    <a:rect l="l" t="t" r="r" b="b"/>
                    <a:pathLst>
                      <a:path w="297572" h="244992">
                        <a:moveTo>
                          <a:pt x="256113" y="27707"/>
                        </a:moveTo>
                        <a:cubicBezTo>
                          <a:pt x="259294" y="14794"/>
                          <a:pt x="260001" y="11207"/>
                          <a:pt x="285800" y="11207"/>
                        </a:cubicBezTo>
                        <a:cubicBezTo>
                          <a:pt x="294988" y="11207"/>
                          <a:pt x="297816" y="11207"/>
                          <a:pt x="297816" y="4033"/>
                        </a:cubicBezTo>
                        <a:cubicBezTo>
                          <a:pt x="297816" y="87"/>
                          <a:pt x="293928" y="87"/>
                          <a:pt x="292868" y="87"/>
                        </a:cubicBezTo>
                        <a:cubicBezTo>
                          <a:pt x="282972" y="87"/>
                          <a:pt x="257527" y="1163"/>
                          <a:pt x="247631" y="1163"/>
                        </a:cubicBezTo>
                        <a:cubicBezTo>
                          <a:pt x="237382" y="1163"/>
                          <a:pt x="212290" y="87"/>
                          <a:pt x="202041" y="87"/>
                        </a:cubicBezTo>
                        <a:cubicBezTo>
                          <a:pt x="199214" y="87"/>
                          <a:pt x="195326" y="87"/>
                          <a:pt x="195326" y="7261"/>
                        </a:cubicBezTo>
                        <a:cubicBezTo>
                          <a:pt x="195326" y="11207"/>
                          <a:pt x="198507" y="11207"/>
                          <a:pt x="205222" y="11207"/>
                        </a:cubicBezTo>
                        <a:cubicBezTo>
                          <a:pt x="205929" y="11207"/>
                          <a:pt x="212644" y="11207"/>
                          <a:pt x="218652" y="11924"/>
                        </a:cubicBezTo>
                        <a:cubicBezTo>
                          <a:pt x="225013" y="12641"/>
                          <a:pt x="228194" y="13000"/>
                          <a:pt x="228194" y="17663"/>
                        </a:cubicBezTo>
                        <a:cubicBezTo>
                          <a:pt x="228194" y="19098"/>
                          <a:pt x="227840" y="19815"/>
                          <a:pt x="226780" y="24478"/>
                        </a:cubicBezTo>
                        <a:lnTo>
                          <a:pt x="205575" y="112001"/>
                        </a:lnTo>
                        <a:lnTo>
                          <a:pt x="97785" y="112001"/>
                        </a:lnTo>
                        <a:lnTo>
                          <a:pt x="118636" y="27707"/>
                        </a:lnTo>
                        <a:cubicBezTo>
                          <a:pt x="121817" y="14794"/>
                          <a:pt x="122877" y="11207"/>
                          <a:pt x="148323" y="11207"/>
                        </a:cubicBezTo>
                        <a:cubicBezTo>
                          <a:pt x="157511" y="11207"/>
                          <a:pt x="160339" y="11207"/>
                          <a:pt x="160339" y="4033"/>
                        </a:cubicBezTo>
                        <a:cubicBezTo>
                          <a:pt x="160339" y="87"/>
                          <a:pt x="156451" y="87"/>
                          <a:pt x="155391" y="87"/>
                        </a:cubicBezTo>
                        <a:cubicBezTo>
                          <a:pt x="145495" y="87"/>
                          <a:pt x="120050" y="1163"/>
                          <a:pt x="110154" y="1163"/>
                        </a:cubicBezTo>
                        <a:cubicBezTo>
                          <a:pt x="99905" y="1163"/>
                          <a:pt x="74813" y="87"/>
                          <a:pt x="64564" y="87"/>
                        </a:cubicBezTo>
                        <a:cubicBezTo>
                          <a:pt x="61737" y="87"/>
                          <a:pt x="57849" y="87"/>
                          <a:pt x="57849" y="7261"/>
                        </a:cubicBezTo>
                        <a:cubicBezTo>
                          <a:pt x="57849" y="11207"/>
                          <a:pt x="61030" y="11207"/>
                          <a:pt x="67745" y="11207"/>
                        </a:cubicBezTo>
                        <a:cubicBezTo>
                          <a:pt x="68452" y="11207"/>
                          <a:pt x="75166" y="11207"/>
                          <a:pt x="81174" y="11924"/>
                        </a:cubicBezTo>
                        <a:cubicBezTo>
                          <a:pt x="87536" y="12641"/>
                          <a:pt x="90717" y="13000"/>
                          <a:pt x="90717" y="17663"/>
                        </a:cubicBezTo>
                        <a:cubicBezTo>
                          <a:pt x="90717" y="19098"/>
                          <a:pt x="90363" y="20174"/>
                          <a:pt x="89303" y="24478"/>
                        </a:cubicBezTo>
                        <a:lnTo>
                          <a:pt x="41946" y="217100"/>
                        </a:lnTo>
                        <a:cubicBezTo>
                          <a:pt x="38412" y="231090"/>
                          <a:pt x="37705" y="233959"/>
                          <a:pt x="9785" y="233959"/>
                        </a:cubicBezTo>
                        <a:cubicBezTo>
                          <a:pt x="3424" y="233959"/>
                          <a:pt x="243" y="233959"/>
                          <a:pt x="243" y="241133"/>
                        </a:cubicBezTo>
                        <a:cubicBezTo>
                          <a:pt x="243" y="245079"/>
                          <a:pt x="4484" y="245079"/>
                          <a:pt x="5191" y="245079"/>
                        </a:cubicBezTo>
                        <a:cubicBezTo>
                          <a:pt x="15086" y="245079"/>
                          <a:pt x="40179" y="244003"/>
                          <a:pt x="50074" y="244003"/>
                        </a:cubicBezTo>
                        <a:cubicBezTo>
                          <a:pt x="57496" y="244003"/>
                          <a:pt x="65271" y="244362"/>
                          <a:pt x="72693" y="244362"/>
                        </a:cubicBezTo>
                        <a:cubicBezTo>
                          <a:pt x="80468" y="244362"/>
                          <a:pt x="88243" y="245079"/>
                          <a:pt x="95664" y="245079"/>
                        </a:cubicBezTo>
                        <a:cubicBezTo>
                          <a:pt x="98492" y="245079"/>
                          <a:pt x="102733" y="245079"/>
                          <a:pt x="102733" y="237905"/>
                        </a:cubicBezTo>
                        <a:cubicBezTo>
                          <a:pt x="102733" y="233959"/>
                          <a:pt x="99552" y="233959"/>
                          <a:pt x="92837" y="233959"/>
                        </a:cubicBezTo>
                        <a:cubicBezTo>
                          <a:pt x="79761" y="233959"/>
                          <a:pt x="69865" y="233959"/>
                          <a:pt x="69865" y="227503"/>
                        </a:cubicBezTo>
                        <a:cubicBezTo>
                          <a:pt x="69865" y="225350"/>
                          <a:pt x="70572" y="223557"/>
                          <a:pt x="70925" y="221405"/>
                        </a:cubicBezTo>
                        <a:lnTo>
                          <a:pt x="94957" y="123121"/>
                        </a:lnTo>
                        <a:lnTo>
                          <a:pt x="202748" y="123121"/>
                        </a:lnTo>
                        <a:cubicBezTo>
                          <a:pt x="187905" y="182665"/>
                          <a:pt x="179776" y="216742"/>
                          <a:pt x="178363" y="222122"/>
                        </a:cubicBezTo>
                        <a:cubicBezTo>
                          <a:pt x="174828" y="233601"/>
                          <a:pt x="168114" y="233959"/>
                          <a:pt x="146202" y="233959"/>
                        </a:cubicBezTo>
                        <a:cubicBezTo>
                          <a:pt x="140901" y="233959"/>
                          <a:pt x="137720" y="233959"/>
                          <a:pt x="137720" y="241133"/>
                        </a:cubicBezTo>
                        <a:cubicBezTo>
                          <a:pt x="137720" y="245079"/>
                          <a:pt x="141961" y="245079"/>
                          <a:pt x="142668" y="245079"/>
                        </a:cubicBezTo>
                        <a:cubicBezTo>
                          <a:pt x="152564" y="245079"/>
                          <a:pt x="177656" y="244003"/>
                          <a:pt x="187551" y="244003"/>
                        </a:cubicBezTo>
                        <a:cubicBezTo>
                          <a:pt x="194973" y="244003"/>
                          <a:pt x="202748" y="244362"/>
                          <a:pt x="210170" y="244362"/>
                        </a:cubicBezTo>
                        <a:cubicBezTo>
                          <a:pt x="217945" y="244362"/>
                          <a:pt x="225720" y="245079"/>
                          <a:pt x="233141" y="245079"/>
                        </a:cubicBezTo>
                        <a:cubicBezTo>
                          <a:pt x="235969" y="245079"/>
                          <a:pt x="240210" y="245079"/>
                          <a:pt x="240210" y="237905"/>
                        </a:cubicBezTo>
                        <a:cubicBezTo>
                          <a:pt x="240210" y="233959"/>
                          <a:pt x="237029" y="233959"/>
                          <a:pt x="230314" y="233959"/>
                        </a:cubicBezTo>
                        <a:cubicBezTo>
                          <a:pt x="217238" y="233959"/>
                          <a:pt x="207342" y="233959"/>
                          <a:pt x="207342" y="227503"/>
                        </a:cubicBezTo>
                        <a:cubicBezTo>
                          <a:pt x="207342" y="225350"/>
                          <a:pt x="208049" y="223557"/>
                          <a:pt x="208403" y="221405"/>
                        </a:cubicBezTo>
                        <a:lnTo>
                          <a:pt x="256113" y="27707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3541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HK" sz="1350"/>
                  </a:p>
                </p:txBody>
              </p:sp>
              <p:sp>
                <p:nvSpPr>
                  <p:cNvPr id="94" name="Free-form: Shape 56">
                    <a:extLst>
                      <a:ext uri="{FF2B5EF4-FFF2-40B4-BE49-F238E27FC236}">
                        <a16:creationId xmlns:a16="http://schemas.microsoft.com/office/drawing/2014/main" id="{E0421B76-0AAD-C4DF-206B-6674DA267A10}"/>
                      </a:ext>
                    </a:extLst>
                  </p:cNvPr>
                  <p:cNvSpPr/>
                  <p:nvPr>
                    <p:custDataLst>
                      <p:tags r:id="rId13"/>
                    </p:custDataLst>
                  </p:nvPr>
                </p:nvSpPr>
                <p:spPr>
                  <a:xfrm>
                    <a:off x="12192147" y="7584720"/>
                    <a:ext cx="126910" cy="161952"/>
                  </a:xfrm>
                  <a:custGeom>
                    <a:avLst/>
                    <a:gdLst>
                      <a:gd name="connsiteX0" fmla="*/ 126172 w 126910"/>
                      <a:gd name="connsiteY0" fmla="*/ 16158 h 161952"/>
                      <a:gd name="connsiteX1" fmla="*/ 127162 w 126910"/>
                      <a:gd name="connsiteY1" fmla="*/ 10634 h 161952"/>
                      <a:gd name="connsiteX2" fmla="*/ 118998 w 126910"/>
                      <a:gd name="connsiteY2" fmla="*/ 2599 h 161952"/>
                      <a:gd name="connsiteX3" fmla="*/ 108855 w 126910"/>
                      <a:gd name="connsiteY3" fmla="*/ 8625 h 161952"/>
                      <a:gd name="connsiteX4" fmla="*/ 104897 w 126910"/>
                      <a:gd name="connsiteY4" fmla="*/ 23189 h 161952"/>
                      <a:gd name="connsiteX5" fmla="*/ 99701 w 126910"/>
                      <a:gd name="connsiteY5" fmla="*/ 44029 h 161952"/>
                      <a:gd name="connsiteX6" fmla="*/ 89806 w 126910"/>
                      <a:gd name="connsiteY6" fmla="*/ 84455 h 161952"/>
                      <a:gd name="connsiteX7" fmla="*/ 59377 w 126910"/>
                      <a:gd name="connsiteY7" fmla="*/ 106299 h 161952"/>
                      <a:gd name="connsiteX8" fmla="*/ 42555 w 126910"/>
                      <a:gd name="connsiteY8" fmla="*/ 85459 h 161952"/>
                      <a:gd name="connsiteX9" fmla="*/ 55666 w 126910"/>
                      <a:gd name="connsiteY9" fmla="*/ 36748 h 161952"/>
                      <a:gd name="connsiteX10" fmla="*/ 59872 w 126910"/>
                      <a:gd name="connsiteY10" fmla="*/ 21431 h 161952"/>
                      <a:gd name="connsiteX11" fmla="*/ 36370 w 126910"/>
                      <a:gd name="connsiteY11" fmla="*/ 88 h 161952"/>
                      <a:gd name="connsiteX12" fmla="*/ 251 w 126910"/>
                      <a:gd name="connsiteY12" fmla="*/ 38505 h 161952"/>
                      <a:gd name="connsiteX13" fmla="*/ 4457 w 126910"/>
                      <a:gd name="connsiteY13" fmla="*/ 41769 h 161952"/>
                      <a:gd name="connsiteX14" fmla="*/ 8910 w 126910"/>
                      <a:gd name="connsiteY14" fmla="*/ 37752 h 161952"/>
                      <a:gd name="connsiteX15" fmla="*/ 35628 w 126910"/>
                      <a:gd name="connsiteY15" fmla="*/ 7119 h 161952"/>
                      <a:gd name="connsiteX16" fmla="*/ 41813 w 126910"/>
                      <a:gd name="connsiteY16" fmla="*/ 15907 h 161952"/>
                      <a:gd name="connsiteX17" fmla="*/ 38349 w 126910"/>
                      <a:gd name="connsiteY17" fmla="*/ 30470 h 161952"/>
                      <a:gd name="connsiteX18" fmla="*/ 24001 w 126910"/>
                      <a:gd name="connsiteY18" fmla="*/ 81442 h 161952"/>
                      <a:gd name="connsiteX19" fmla="*/ 33649 w 126910"/>
                      <a:gd name="connsiteY19" fmla="*/ 105546 h 161952"/>
                      <a:gd name="connsiteX20" fmla="*/ 58388 w 126910"/>
                      <a:gd name="connsiteY20" fmla="*/ 113330 h 161952"/>
                      <a:gd name="connsiteX21" fmla="*/ 85353 w 126910"/>
                      <a:gd name="connsiteY21" fmla="*/ 102031 h 161952"/>
                      <a:gd name="connsiteX22" fmla="*/ 69025 w 126910"/>
                      <a:gd name="connsiteY22" fmla="*/ 138941 h 161952"/>
                      <a:gd name="connsiteX23" fmla="*/ 39339 w 126910"/>
                      <a:gd name="connsiteY23" fmla="*/ 155011 h 161952"/>
                      <a:gd name="connsiteX24" fmla="*/ 20785 w 126910"/>
                      <a:gd name="connsiteY24" fmla="*/ 146725 h 161952"/>
                      <a:gd name="connsiteX25" fmla="*/ 34144 w 126910"/>
                      <a:gd name="connsiteY25" fmla="*/ 132915 h 161952"/>
                      <a:gd name="connsiteX26" fmla="*/ 24495 w 126910"/>
                      <a:gd name="connsiteY26" fmla="*/ 123374 h 161952"/>
                      <a:gd name="connsiteX27" fmla="*/ 10147 w 126910"/>
                      <a:gd name="connsiteY27" fmla="*/ 139945 h 161952"/>
                      <a:gd name="connsiteX28" fmla="*/ 39586 w 126910"/>
                      <a:gd name="connsiteY28" fmla="*/ 162041 h 161952"/>
                      <a:gd name="connsiteX29" fmla="*/ 102670 w 126910"/>
                      <a:gd name="connsiteY29" fmla="*/ 111070 h 161952"/>
                      <a:gd name="connsiteX30" fmla="*/ 126172 w 126910"/>
                      <a:gd name="connsiteY30" fmla="*/ 16158 h 16195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</a:cxnLst>
                    <a:rect l="l" t="t" r="r" b="b"/>
                    <a:pathLst>
                      <a:path w="126910" h="161952">
                        <a:moveTo>
                          <a:pt x="126172" y="16158"/>
                        </a:moveTo>
                        <a:cubicBezTo>
                          <a:pt x="127162" y="12643"/>
                          <a:pt x="127162" y="12141"/>
                          <a:pt x="127162" y="10634"/>
                        </a:cubicBezTo>
                        <a:cubicBezTo>
                          <a:pt x="127162" y="5612"/>
                          <a:pt x="123203" y="2599"/>
                          <a:pt x="118998" y="2599"/>
                        </a:cubicBezTo>
                        <a:cubicBezTo>
                          <a:pt x="116276" y="2599"/>
                          <a:pt x="111576" y="3855"/>
                          <a:pt x="108855" y="8625"/>
                        </a:cubicBezTo>
                        <a:cubicBezTo>
                          <a:pt x="108113" y="10132"/>
                          <a:pt x="106134" y="18167"/>
                          <a:pt x="104897" y="23189"/>
                        </a:cubicBezTo>
                        <a:lnTo>
                          <a:pt x="99701" y="44029"/>
                        </a:lnTo>
                        <a:cubicBezTo>
                          <a:pt x="98217" y="50055"/>
                          <a:pt x="90548" y="81693"/>
                          <a:pt x="89806" y="84455"/>
                        </a:cubicBezTo>
                        <a:cubicBezTo>
                          <a:pt x="89559" y="84455"/>
                          <a:pt x="78673" y="106299"/>
                          <a:pt x="59377" y="106299"/>
                        </a:cubicBezTo>
                        <a:cubicBezTo>
                          <a:pt x="42555" y="106299"/>
                          <a:pt x="42555" y="89979"/>
                          <a:pt x="42555" y="85459"/>
                        </a:cubicBezTo>
                        <a:cubicBezTo>
                          <a:pt x="42555" y="71900"/>
                          <a:pt x="48245" y="56081"/>
                          <a:pt x="55666" y="36748"/>
                        </a:cubicBezTo>
                        <a:cubicBezTo>
                          <a:pt x="58635" y="28713"/>
                          <a:pt x="59872" y="25700"/>
                          <a:pt x="59872" y="21431"/>
                        </a:cubicBezTo>
                        <a:cubicBezTo>
                          <a:pt x="59872" y="9379"/>
                          <a:pt x="49729" y="88"/>
                          <a:pt x="36370" y="88"/>
                        </a:cubicBezTo>
                        <a:cubicBezTo>
                          <a:pt x="11384" y="88"/>
                          <a:pt x="251" y="34237"/>
                          <a:pt x="251" y="38505"/>
                        </a:cubicBezTo>
                        <a:cubicBezTo>
                          <a:pt x="251" y="41769"/>
                          <a:pt x="3715" y="41769"/>
                          <a:pt x="4457" y="41769"/>
                        </a:cubicBezTo>
                        <a:cubicBezTo>
                          <a:pt x="7920" y="41769"/>
                          <a:pt x="8168" y="40514"/>
                          <a:pt x="8910" y="37752"/>
                        </a:cubicBezTo>
                        <a:cubicBezTo>
                          <a:pt x="15095" y="16911"/>
                          <a:pt x="25732" y="7119"/>
                          <a:pt x="35628" y="7119"/>
                        </a:cubicBezTo>
                        <a:cubicBezTo>
                          <a:pt x="39834" y="7119"/>
                          <a:pt x="41813" y="9881"/>
                          <a:pt x="41813" y="15907"/>
                        </a:cubicBezTo>
                        <a:cubicBezTo>
                          <a:pt x="41813" y="21682"/>
                          <a:pt x="39586" y="27206"/>
                          <a:pt x="38349" y="30470"/>
                        </a:cubicBezTo>
                        <a:cubicBezTo>
                          <a:pt x="26475" y="61103"/>
                          <a:pt x="24001" y="70394"/>
                          <a:pt x="24001" y="81442"/>
                        </a:cubicBezTo>
                        <a:cubicBezTo>
                          <a:pt x="24001" y="85710"/>
                          <a:pt x="24001" y="97511"/>
                          <a:pt x="33649" y="105546"/>
                        </a:cubicBezTo>
                        <a:cubicBezTo>
                          <a:pt x="41318" y="112074"/>
                          <a:pt x="51708" y="113330"/>
                          <a:pt x="58388" y="113330"/>
                        </a:cubicBezTo>
                        <a:cubicBezTo>
                          <a:pt x="68283" y="113330"/>
                          <a:pt x="77189" y="109564"/>
                          <a:pt x="85353" y="102031"/>
                        </a:cubicBezTo>
                        <a:cubicBezTo>
                          <a:pt x="82137" y="115841"/>
                          <a:pt x="79416" y="126387"/>
                          <a:pt x="69025" y="138941"/>
                        </a:cubicBezTo>
                        <a:cubicBezTo>
                          <a:pt x="62346" y="146725"/>
                          <a:pt x="52450" y="155011"/>
                          <a:pt x="39339" y="155011"/>
                        </a:cubicBezTo>
                        <a:cubicBezTo>
                          <a:pt x="37607" y="155011"/>
                          <a:pt x="25980" y="155011"/>
                          <a:pt x="20785" y="146725"/>
                        </a:cubicBezTo>
                        <a:cubicBezTo>
                          <a:pt x="34144" y="145218"/>
                          <a:pt x="34144" y="133166"/>
                          <a:pt x="34144" y="132915"/>
                        </a:cubicBezTo>
                        <a:cubicBezTo>
                          <a:pt x="34144" y="124880"/>
                          <a:pt x="26969" y="123374"/>
                          <a:pt x="24495" y="123374"/>
                        </a:cubicBezTo>
                        <a:cubicBezTo>
                          <a:pt x="18311" y="123374"/>
                          <a:pt x="10147" y="128395"/>
                          <a:pt x="10147" y="139945"/>
                        </a:cubicBezTo>
                        <a:cubicBezTo>
                          <a:pt x="10147" y="152751"/>
                          <a:pt x="22022" y="162041"/>
                          <a:pt x="39586" y="162041"/>
                        </a:cubicBezTo>
                        <a:cubicBezTo>
                          <a:pt x="64572" y="162041"/>
                          <a:pt x="95001" y="142456"/>
                          <a:pt x="102670" y="111070"/>
                        </a:cubicBezTo>
                        <a:lnTo>
                          <a:pt x="126172" y="16158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3541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HK" sz="1350"/>
                  </a:p>
                </p:txBody>
              </p:sp>
              <p:sp>
                <p:nvSpPr>
                  <p:cNvPr id="95" name="Free-form: Shape 57">
                    <a:extLst>
                      <a:ext uri="{FF2B5EF4-FFF2-40B4-BE49-F238E27FC236}">
                        <a16:creationId xmlns:a16="http://schemas.microsoft.com/office/drawing/2014/main" id="{274C3A03-E2AC-B3BB-59C8-973CCE3B965B}"/>
                      </a:ext>
                    </a:extLst>
                  </p:cNvPr>
                  <p:cNvSpPr/>
                  <p:nvPr>
                    <p:custDataLst>
                      <p:tags r:id="rId14"/>
                    </p:custDataLst>
                  </p:nvPr>
                </p:nvSpPr>
                <p:spPr>
                  <a:xfrm>
                    <a:off x="12448721" y="7432524"/>
                    <a:ext cx="235018" cy="238894"/>
                  </a:xfrm>
                  <a:custGeom>
                    <a:avLst/>
                    <a:gdLst>
                      <a:gd name="connsiteX0" fmla="*/ 125013 w 235018"/>
                      <a:gd name="connsiteY0" fmla="*/ 126708 h 238894"/>
                      <a:gd name="connsiteX1" fmla="*/ 223615 w 235018"/>
                      <a:gd name="connsiteY1" fmla="*/ 126708 h 238894"/>
                      <a:gd name="connsiteX2" fmla="*/ 235277 w 235018"/>
                      <a:gd name="connsiteY2" fmla="*/ 119534 h 238894"/>
                      <a:gd name="connsiteX3" fmla="*/ 223615 w 235018"/>
                      <a:gd name="connsiteY3" fmla="*/ 112360 h 238894"/>
                      <a:gd name="connsiteX4" fmla="*/ 125013 w 235018"/>
                      <a:gd name="connsiteY4" fmla="*/ 112360 h 238894"/>
                      <a:gd name="connsiteX5" fmla="*/ 125013 w 235018"/>
                      <a:gd name="connsiteY5" fmla="*/ 11924 h 238894"/>
                      <a:gd name="connsiteX6" fmla="*/ 117945 w 235018"/>
                      <a:gd name="connsiteY6" fmla="*/ 87 h 238894"/>
                      <a:gd name="connsiteX7" fmla="*/ 110876 w 235018"/>
                      <a:gd name="connsiteY7" fmla="*/ 11924 h 238894"/>
                      <a:gd name="connsiteX8" fmla="*/ 110876 w 235018"/>
                      <a:gd name="connsiteY8" fmla="*/ 112360 h 238894"/>
                      <a:gd name="connsiteX9" fmla="*/ 11921 w 235018"/>
                      <a:gd name="connsiteY9" fmla="*/ 112360 h 238894"/>
                      <a:gd name="connsiteX10" fmla="*/ 258 w 235018"/>
                      <a:gd name="connsiteY10" fmla="*/ 119534 h 238894"/>
                      <a:gd name="connsiteX11" fmla="*/ 11921 w 235018"/>
                      <a:gd name="connsiteY11" fmla="*/ 126708 h 238894"/>
                      <a:gd name="connsiteX12" fmla="*/ 110876 w 235018"/>
                      <a:gd name="connsiteY12" fmla="*/ 126708 h 238894"/>
                      <a:gd name="connsiteX13" fmla="*/ 110876 w 235018"/>
                      <a:gd name="connsiteY13" fmla="*/ 227144 h 238894"/>
                      <a:gd name="connsiteX14" fmla="*/ 117945 w 235018"/>
                      <a:gd name="connsiteY14" fmla="*/ 238981 h 238894"/>
                      <a:gd name="connsiteX15" fmla="*/ 125013 w 235018"/>
                      <a:gd name="connsiteY15" fmla="*/ 227144 h 238894"/>
                      <a:gd name="connsiteX16" fmla="*/ 125013 w 235018"/>
                      <a:gd name="connsiteY16" fmla="*/ 126708 h 23889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235018" h="238894">
                        <a:moveTo>
                          <a:pt x="125013" y="126708"/>
                        </a:moveTo>
                        <a:lnTo>
                          <a:pt x="223615" y="126708"/>
                        </a:lnTo>
                        <a:cubicBezTo>
                          <a:pt x="228562" y="126708"/>
                          <a:pt x="235277" y="126708"/>
                          <a:pt x="235277" y="119534"/>
                        </a:cubicBezTo>
                        <a:cubicBezTo>
                          <a:pt x="235277" y="112360"/>
                          <a:pt x="228562" y="112360"/>
                          <a:pt x="223615" y="112360"/>
                        </a:cubicBezTo>
                        <a:lnTo>
                          <a:pt x="125013" y="112360"/>
                        </a:lnTo>
                        <a:lnTo>
                          <a:pt x="125013" y="11924"/>
                        </a:lnTo>
                        <a:cubicBezTo>
                          <a:pt x="125013" y="6902"/>
                          <a:pt x="125013" y="87"/>
                          <a:pt x="117945" y="87"/>
                        </a:cubicBezTo>
                        <a:cubicBezTo>
                          <a:pt x="110876" y="87"/>
                          <a:pt x="110876" y="6902"/>
                          <a:pt x="110876" y="11924"/>
                        </a:cubicBezTo>
                        <a:lnTo>
                          <a:pt x="110876" y="112360"/>
                        </a:lnTo>
                        <a:lnTo>
                          <a:pt x="11921" y="112360"/>
                        </a:lnTo>
                        <a:cubicBezTo>
                          <a:pt x="6973" y="112360"/>
                          <a:pt x="258" y="112360"/>
                          <a:pt x="258" y="119534"/>
                        </a:cubicBezTo>
                        <a:cubicBezTo>
                          <a:pt x="258" y="126708"/>
                          <a:pt x="6973" y="126708"/>
                          <a:pt x="11921" y="126708"/>
                        </a:cubicBezTo>
                        <a:lnTo>
                          <a:pt x="110876" y="126708"/>
                        </a:lnTo>
                        <a:lnTo>
                          <a:pt x="110876" y="227144"/>
                        </a:lnTo>
                        <a:cubicBezTo>
                          <a:pt x="110876" y="232166"/>
                          <a:pt x="110876" y="238981"/>
                          <a:pt x="117945" y="238981"/>
                        </a:cubicBezTo>
                        <a:cubicBezTo>
                          <a:pt x="125013" y="238981"/>
                          <a:pt x="125013" y="232166"/>
                          <a:pt x="125013" y="227144"/>
                        </a:cubicBezTo>
                        <a:lnTo>
                          <a:pt x="125013" y="126708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3541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HK" sz="1350"/>
                  </a:p>
                </p:txBody>
              </p:sp>
              <p:sp>
                <p:nvSpPr>
                  <p:cNvPr id="96" name="Free-form: Shape 58">
                    <a:extLst>
                      <a:ext uri="{FF2B5EF4-FFF2-40B4-BE49-F238E27FC236}">
                        <a16:creationId xmlns:a16="http://schemas.microsoft.com/office/drawing/2014/main" id="{469535B6-B885-4219-F4C9-3AC187A3BB6B}"/>
                      </a:ext>
                    </a:extLst>
                  </p:cNvPr>
                  <p:cNvSpPr/>
                  <p:nvPr>
                    <p:custDataLst>
                      <p:tags r:id="rId15"/>
                    </p:custDataLst>
                  </p:nvPr>
                </p:nvSpPr>
                <p:spPr>
                  <a:xfrm>
                    <a:off x="12796124" y="7396654"/>
                    <a:ext cx="297572" cy="244992"/>
                  </a:xfrm>
                  <a:custGeom>
                    <a:avLst/>
                    <a:gdLst>
                      <a:gd name="connsiteX0" fmla="*/ 256138 w 297572"/>
                      <a:gd name="connsiteY0" fmla="*/ 27707 h 244992"/>
                      <a:gd name="connsiteX1" fmla="*/ 285825 w 297572"/>
                      <a:gd name="connsiteY1" fmla="*/ 11207 h 244992"/>
                      <a:gd name="connsiteX2" fmla="*/ 297841 w 297572"/>
                      <a:gd name="connsiteY2" fmla="*/ 4033 h 244992"/>
                      <a:gd name="connsiteX3" fmla="*/ 292893 w 297572"/>
                      <a:gd name="connsiteY3" fmla="*/ 87 h 244992"/>
                      <a:gd name="connsiteX4" fmla="*/ 247657 w 297572"/>
                      <a:gd name="connsiteY4" fmla="*/ 1163 h 244992"/>
                      <a:gd name="connsiteX5" fmla="*/ 202066 w 297572"/>
                      <a:gd name="connsiteY5" fmla="*/ 87 h 244992"/>
                      <a:gd name="connsiteX6" fmla="*/ 195352 w 297572"/>
                      <a:gd name="connsiteY6" fmla="*/ 7261 h 244992"/>
                      <a:gd name="connsiteX7" fmla="*/ 205247 w 297572"/>
                      <a:gd name="connsiteY7" fmla="*/ 11207 h 244992"/>
                      <a:gd name="connsiteX8" fmla="*/ 218677 w 297572"/>
                      <a:gd name="connsiteY8" fmla="*/ 11924 h 244992"/>
                      <a:gd name="connsiteX9" fmla="*/ 228219 w 297572"/>
                      <a:gd name="connsiteY9" fmla="*/ 17663 h 244992"/>
                      <a:gd name="connsiteX10" fmla="*/ 226805 w 297572"/>
                      <a:gd name="connsiteY10" fmla="*/ 24478 h 244992"/>
                      <a:gd name="connsiteX11" fmla="*/ 205601 w 297572"/>
                      <a:gd name="connsiteY11" fmla="*/ 112001 h 244992"/>
                      <a:gd name="connsiteX12" fmla="*/ 97810 w 297572"/>
                      <a:gd name="connsiteY12" fmla="*/ 112001 h 244992"/>
                      <a:gd name="connsiteX13" fmla="*/ 118661 w 297572"/>
                      <a:gd name="connsiteY13" fmla="*/ 27707 h 244992"/>
                      <a:gd name="connsiteX14" fmla="*/ 148348 w 297572"/>
                      <a:gd name="connsiteY14" fmla="*/ 11207 h 244992"/>
                      <a:gd name="connsiteX15" fmla="*/ 160364 w 297572"/>
                      <a:gd name="connsiteY15" fmla="*/ 4033 h 244992"/>
                      <a:gd name="connsiteX16" fmla="*/ 155416 w 297572"/>
                      <a:gd name="connsiteY16" fmla="*/ 87 h 244992"/>
                      <a:gd name="connsiteX17" fmla="*/ 110179 w 297572"/>
                      <a:gd name="connsiteY17" fmla="*/ 1163 h 244992"/>
                      <a:gd name="connsiteX18" fmla="*/ 64589 w 297572"/>
                      <a:gd name="connsiteY18" fmla="*/ 87 h 244992"/>
                      <a:gd name="connsiteX19" fmla="*/ 57874 w 297572"/>
                      <a:gd name="connsiteY19" fmla="*/ 7261 h 244992"/>
                      <a:gd name="connsiteX20" fmla="*/ 67770 w 297572"/>
                      <a:gd name="connsiteY20" fmla="*/ 11207 h 244992"/>
                      <a:gd name="connsiteX21" fmla="*/ 81200 w 297572"/>
                      <a:gd name="connsiteY21" fmla="*/ 11924 h 244992"/>
                      <a:gd name="connsiteX22" fmla="*/ 90742 w 297572"/>
                      <a:gd name="connsiteY22" fmla="*/ 17663 h 244992"/>
                      <a:gd name="connsiteX23" fmla="*/ 89328 w 297572"/>
                      <a:gd name="connsiteY23" fmla="*/ 24478 h 244992"/>
                      <a:gd name="connsiteX24" fmla="*/ 41971 w 297572"/>
                      <a:gd name="connsiteY24" fmla="*/ 217100 h 244992"/>
                      <a:gd name="connsiteX25" fmla="*/ 9811 w 297572"/>
                      <a:gd name="connsiteY25" fmla="*/ 233959 h 244992"/>
                      <a:gd name="connsiteX26" fmla="*/ 268 w 297572"/>
                      <a:gd name="connsiteY26" fmla="*/ 241133 h 244992"/>
                      <a:gd name="connsiteX27" fmla="*/ 5216 w 297572"/>
                      <a:gd name="connsiteY27" fmla="*/ 245079 h 244992"/>
                      <a:gd name="connsiteX28" fmla="*/ 50099 w 297572"/>
                      <a:gd name="connsiteY28" fmla="*/ 244003 h 244992"/>
                      <a:gd name="connsiteX29" fmla="*/ 72718 w 297572"/>
                      <a:gd name="connsiteY29" fmla="*/ 244362 h 244992"/>
                      <a:gd name="connsiteX30" fmla="*/ 95690 w 297572"/>
                      <a:gd name="connsiteY30" fmla="*/ 245079 h 244992"/>
                      <a:gd name="connsiteX31" fmla="*/ 102758 w 297572"/>
                      <a:gd name="connsiteY31" fmla="*/ 237905 h 244992"/>
                      <a:gd name="connsiteX32" fmla="*/ 92862 w 297572"/>
                      <a:gd name="connsiteY32" fmla="*/ 233959 h 244992"/>
                      <a:gd name="connsiteX33" fmla="*/ 69890 w 297572"/>
                      <a:gd name="connsiteY33" fmla="*/ 227503 h 244992"/>
                      <a:gd name="connsiteX34" fmla="*/ 70951 w 297572"/>
                      <a:gd name="connsiteY34" fmla="*/ 221405 h 244992"/>
                      <a:gd name="connsiteX35" fmla="*/ 94983 w 297572"/>
                      <a:gd name="connsiteY35" fmla="*/ 123121 h 244992"/>
                      <a:gd name="connsiteX36" fmla="*/ 202773 w 297572"/>
                      <a:gd name="connsiteY36" fmla="*/ 123121 h 244992"/>
                      <a:gd name="connsiteX37" fmla="*/ 178388 w 297572"/>
                      <a:gd name="connsiteY37" fmla="*/ 222122 h 244992"/>
                      <a:gd name="connsiteX38" fmla="*/ 146227 w 297572"/>
                      <a:gd name="connsiteY38" fmla="*/ 233959 h 244992"/>
                      <a:gd name="connsiteX39" fmla="*/ 137746 w 297572"/>
                      <a:gd name="connsiteY39" fmla="*/ 241133 h 244992"/>
                      <a:gd name="connsiteX40" fmla="*/ 142693 w 297572"/>
                      <a:gd name="connsiteY40" fmla="*/ 245079 h 244992"/>
                      <a:gd name="connsiteX41" fmla="*/ 187577 w 297572"/>
                      <a:gd name="connsiteY41" fmla="*/ 244003 h 244992"/>
                      <a:gd name="connsiteX42" fmla="*/ 210195 w 297572"/>
                      <a:gd name="connsiteY42" fmla="*/ 244362 h 244992"/>
                      <a:gd name="connsiteX43" fmla="*/ 233167 w 297572"/>
                      <a:gd name="connsiteY43" fmla="*/ 245079 h 244992"/>
                      <a:gd name="connsiteX44" fmla="*/ 240235 w 297572"/>
                      <a:gd name="connsiteY44" fmla="*/ 237905 h 244992"/>
                      <a:gd name="connsiteX45" fmla="*/ 230339 w 297572"/>
                      <a:gd name="connsiteY45" fmla="*/ 233959 h 244992"/>
                      <a:gd name="connsiteX46" fmla="*/ 207368 w 297572"/>
                      <a:gd name="connsiteY46" fmla="*/ 227503 h 244992"/>
                      <a:gd name="connsiteX47" fmla="*/ 208428 w 297572"/>
                      <a:gd name="connsiteY47" fmla="*/ 221405 h 244992"/>
                      <a:gd name="connsiteX48" fmla="*/ 256138 w 297572"/>
                      <a:gd name="connsiteY48" fmla="*/ 27707 h 2449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</a:cxnLst>
                    <a:rect l="l" t="t" r="r" b="b"/>
                    <a:pathLst>
                      <a:path w="297572" h="244992">
                        <a:moveTo>
                          <a:pt x="256138" y="27707"/>
                        </a:moveTo>
                        <a:cubicBezTo>
                          <a:pt x="259319" y="14794"/>
                          <a:pt x="260026" y="11207"/>
                          <a:pt x="285825" y="11207"/>
                        </a:cubicBezTo>
                        <a:cubicBezTo>
                          <a:pt x="295014" y="11207"/>
                          <a:pt x="297841" y="11207"/>
                          <a:pt x="297841" y="4033"/>
                        </a:cubicBezTo>
                        <a:cubicBezTo>
                          <a:pt x="297841" y="87"/>
                          <a:pt x="293953" y="87"/>
                          <a:pt x="292893" y="87"/>
                        </a:cubicBezTo>
                        <a:cubicBezTo>
                          <a:pt x="282998" y="87"/>
                          <a:pt x="257552" y="1163"/>
                          <a:pt x="247657" y="1163"/>
                        </a:cubicBezTo>
                        <a:cubicBezTo>
                          <a:pt x="237408" y="1163"/>
                          <a:pt x="212315" y="87"/>
                          <a:pt x="202066" y="87"/>
                        </a:cubicBezTo>
                        <a:cubicBezTo>
                          <a:pt x="199239" y="87"/>
                          <a:pt x="195352" y="87"/>
                          <a:pt x="195352" y="7261"/>
                        </a:cubicBezTo>
                        <a:cubicBezTo>
                          <a:pt x="195352" y="11207"/>
                          <a:pt x="198532" y="11207"/>
                          <a:pt x="205247" y="11207"/>
                        </a:cubicBezTo>
                        <a:cubicBezTo>
                          <a:pt x="205954" y="11207"/>
                          <a:pt x="212669" y="11207"/>
                          <a:pt x="218677" y="11924"/>
                        </a:cubicBezTo>
                        <a:cubicBezTo>
                          <a:pt x="225038" y="12641"/>
                          <a:pt x="228219" y="13000"/>
                          <a:pt x="228219" y="17663"/>
                        </a:cubicBezTo>
                        <a:cubicBezTo>
                          <a:pt x="228219" y="19098"/>
                          <a:pt x="227865" y="19815"/>
                          <a:pt x="226805" y="24478"/>
                        </a:cubicBezTo>
                        <a:lnTo>
                          <a:pt x="205601" y="112001"/>
                        </a:lnTo>
                        <a:lnTo>
                          <a:pt x="97810" y="112001"/>
                        </a:lnTo>
                        <a:lnTo>
                          <a:pt x="118661" y="27707"/>
                        </a:lnTo>
                        <a:cubicBezTo>
                          <a:pt x="121842" y="14794"/>
                          <a:pt x="122902" y="11207"/>
                          <a:pt x="148348" y="11207"/>
                        </a:cubicBezTo>
                        <a:cubicBezTo>
                          <a:pt x="157537" y="11207"/>
                          <a:pt x="160364" y="11207"/>
                          <a:pt x="160364" y="4033"/>
                        </a:cubicBezTo>
                        <a:cubicBezTo>
                          <a:pt x="160364" y="87"/>
                          <a:pt x="156476" y="87"/>
                          <a:pt x="155416" y="87"/>
                        </a:cubicBezTo>
                        <a:cubicBezTo>
                          <a:pt x="145521" y="87"/>
                          <a:pt x="120075" y="1163"/>
                          <a:pt x="110179" y="1163"/>
                        </a:cubicBezTo>
                        <a:cubicBezTo>
                          <a:pt x="99930" y="1163"/>
                          <a:pt x="74838" y="87"/>
                          <a:pt x="64589" y="87"/>
                        </a:cubicBezTo>
                        <a:cubicBezTo>
                          <a:pt x="61762" y="87"/>
                          <a:pt x="57874" y="87"/>
                          <a:pt x="57874" y="7261"/>
                        </a:cubicBezTo>
                        <a:cubicBezTo>
                          <a:pt x="57874" y="11207"/>
                          <a:pt x="61055" y="11207"/>
                          <a:pt x="67770" y="11207"/>
                        </a:cubicBezTo>
                        <a:cubicBezTo>
                          <a:pt x="68477" y="11207"/>
                          <a:pt x="75192" y="11207"/>
                          <a:pt x="81200" y="11924"/>
                        </a:cubicBezTo>
                        <a:cubicBezTo>
                          <a:pt x="87561" y="12641"/>
                          <a:pt x="90742" y="13000"/>
                          <a:pt x="90742" y="17663"/>
                        </a:cubicBezTo>
                        <a:cubicBezTo>
                          <a:pt x="90742" y="19098"/>
                          <a:pt x="90388" y="20174"/>
                          <a:pt x="89328" y="24478"/>
                        </a:cubicBezTo>
                        <a:lnTo>
                          <a:pt x="41971" y="217100"/>
                        </a:lnTo>
                        <a:cubicBezTo>
                          <a:pt x="38437" y="231090"/>
                          <a:pt x="37730" y="233959"/>
                          <a:pt x="9811" y="233959"/>
                        </a:cubicBezTo>
                        <a:cubicBezTo>
                          <a:pt x="3449" y="233959"/>
                          <a:pt x="268" y="233959"/>
                          <a:pt x="268" y="241133"/>
                        </a:cubicBezTo>
                        <a:cubicBezTo>
                          <a:pt x="268" y="245079"/>
                          <a:pt x="4509" y="245079"/>
                          <a:pt x="5216" y="245079"/>
                        </a:cubicBezTo>
                        <a:cubicBezTo>
                          <a:pt x="15112" y="245079"/>
                          <a:pt x="40204" y="244003"/>
                          <a:pt x="50099" y="244003"/>
                        </a:cubicBezTo>
                        <a:cubicBezTo>
                          <a:pt x="57521" y="244003"/>
                          <a:pt x="65296" y="244362"/>
                          <a:pt x="72718" y="244362"/>
                        </a:cubicBezTo>
                        <a:cubicBezTo>
                          <a:pt x="80493" y="244362"/>
                          <a:pt x="88268" y="245079"/>
                          <a:pt x="95690" y="245079"/>
                        </a:cubicBezTo>
                        <a:cubicBezTo>
                          <a:pt x="98517" y="245079"/>
                          <a:pt x="102758" y="245079"/>
                          <a:pt x="102758" y="237905"/>
                        </a:cubicBezTo>
                        <a:cubicBezTo>
                          <a:pt x="102758" y="233959"/>
                          <a:pt x="99577" y="233959"/>
                          <a:pt x="92862" y="233959"/>
                        </a:cubicBezTo>
                        <a:cubicBezTo>
                          <a:pt x="79786" y="233959"/>
                          <a:pt x="69890" y="233959"/>
                          <a:pt x="69890" y="227503"/>
                        </a:cubicBezTo>
                        <a:cubicBezTo>
                          <a:pt x="69890" y="225350"/>
                          <a:pt x="70597" y="223557"/>
                          <a:pt x="70951" y="221405"/>
                        </a:cubicBezTo>
                        <a:lnTo>
                          <a:pt x="94983" y="123121"/>
                        </a:lnTo>
                        <a:lnTo>
                          <a:pt x="202773" y="123121"/>
                        </a:lnTo>
                        <a:cubicBezTo>
                          <a:pt x="187930" y="182665"/>
                          <a:pt x="179801" y="216742"/>
                          <a:pt x="178388" y="222122"/>
                        </a:cubicBezTo>
                        <a:cubicBezTo>
                          <a:pt x="174854" y="233601"/>
                          <a:pt x="168139" y="233959"/>
                          <a:pt x="146227" y="233959"/>
                        </a:cubicBezTo>
                        <a:cubicBezTo>
                          <a:pt x="140926" y="233959"/>
                          <a:pt x="137746" y="233959"/>
                          <a:pt x="137746" y="241133"/>
                        </a:cubicBezTo>
                        <a:cubicBezTo>
                          <a:pt x="137746" y="245079"/>
                          <a:pt x="141986" y="245079"/>
                          <a:pt x="142693" y="245079"/>
                        </a:cubicBezTo>
                        <a:cubicBezTo>
                          <a:pt x="152589" y="245079"/>
                          <a:pt x="177681" y="244003"/>
                          <a:pt x="187577" y="244003"/>
                        </a:cubicBezTo>
                        <a:cubicBezTo>
                          <a:pt x="194998" y="244003"/>
                          <a:pt x="202773" y="244362"/>
                          <a:pt x="210195" y="244362"/>
                        </a:cubicBezTo>
                        <a:cubicBezTo>
                          <a:pt x="217970" y="244362"/>
                          <a:pt x="225745" y="245079"/>
                          <a:pt x="233167" y="245079"/>
                        </a:cubicBezTo>
                        <a:cubicBezTo>
                          <a:pt x="235994" y="245079"/>
                          <a:pt x="240235" y="245079"/>
                          <a:pt x="240235" y="237905"/>
                        </a:cubicBezTo>
                        <a:cubicBezTo>
                          <a:pt x="240235" y="233959"/>
                          <a:pt x="237054" y="233959"/>
                          <a:pt x="230339" y="233959"/>
                        </a:cubicBezTo>
                        <a:cubicBezTo>
                          <a:pt x="217263" y="233959"/>
                          <a:pt x="207368" y="233959"/>
                          <a:pt x="207368" y="227503"/>
                        </a:cubicBezTo>
                        <a:cubicBezTo>
                          <a:pt x="207368" y="225350"/>
                          <a:pt x="208074" y="223557"/>
                          <a:pt x="208428" y="221405"/>
                        </a:cubicBezTo>
                        <a:lnTo>
                          <a:pt x="256138" y="27707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3541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HK" sz="1350"/>
                  </a:p>
                </p:txBody>
              </p:sp>
              <p:sp>
                <p:nvSpPr>
                  <p:cNvPr id="97" name="Free-form: Shape 59">
                    <a:extLst>
                      <a:ext uri="{FF2B5EF4-FFF2-40B4-BE49-F238E27FC236}">
                        <a16:creationId xmlns:a16="http://schemas.microsoft.com/office/drawing/2014/main" id="{9FB5D722-9F46-B02D-D91D-74940BD94FF5}"/>
                      </a:ext>
                    </a:extLst>
                  </p:cNvPr>
                  <p:cNvSpPr/>
                  <p:nvPr>
                    <p:custDataLst>
                      <p:tags r:id="rId16"/>
                    </p:custDataLst>
                  </p:nvPr>
                </p:nvSpPr>
                <p:spPr>
                  <a:xfrm>
                    <a:off x="13091205" y="7584720"/>
                    <a:ext cx="113798" cy="113241"/>
                  </a:xfrm>
                  <a:custGeom>
                    <a:avLst/>
                    <a:gdLst>
                      <a:gd name="connsiteX0" fmla="*/ 26747 w 113798"/>
                      <a:gd name="connsiteY0" fmla="*/ 88723 h 113241"/>
                      <a:gd name="connsiteX1" fmla="*/ 58660 w 113798"/>
                      <a:gd name="connsiteY1" fmla="*/ 60350 h 113241"/>
                      <a:gd name="connsiteX2" fmla="*/ 89584 w 113798"/>
                      <a:gd name="connsiteY2" fmla="*/ 33986 h 113241"/>
                      <a:gd name="connsiteX3" fmla="*/ 114075 w 113798"/>
                      <a:gd name="connsiteY3" fmla="*/ 3101 h 113241"/>
                      <a:gd name="connsiteX4" fmla="*/ 109870 w 113798"/>
                      <a:gd name="connsiteY4" fmla="*/ 88 h 113241"/>
                      <a:gd name="connsiteX5" fmla="*/ 105664 w 113798"/>
                      <a:gd name="connsiteY5" fmla="*/ 2599 h 113241"/>
                      <a:gd name="connsiteX6" fmla="*/ 86863 w 113798"/>
                      <a:gd name="connsiteY6" fmla="*/ 17916 h 113241"/>
                      <a:gd name="connsiteX7" fmla="*/ 72761 w 113798"/>
                      <a:gd name="connsiteY7" fmla="*/ 10383 h 113241"/>
                      <a:gd name="connsiteX8" fmla="*/ 53218 w 113798"/>
                      <a:gd name="connsiteY8" fmla="*/ 88 h 113241"/>
                      <a:gd name="connsiteX9" fmla="*/ 20068 w 113798"/>
                      <a:gd name="connsiteY9" fmla="*/ 29466 h 113241"/>
                      <a:gd name="connsiteX10" fmla="*/ 24273 w 113798"/>
                      <a:gd name="connsiteY10" fmla="*/ 32479 h 113241"/>
                      <a:gd name="connsiteX11" fmla="*/ 28726 w 113798"/>
                      <a:gd name="connsiteY11" fmla="*/ 28964 h 113241"/>
                      <a:gd name="connsiteX12" fmla="*/ 50249 w 113798"/>
                      <a:gd name="connsiteY12" fmla="*/ 19673 h 113241"/>
                      <a:gd name="connsiteX13" fmla="*/ 65835 w 113798"/>
                      <a:gd name="connsiteY13" fmla="*/ 21933 h 113241"/>
                      <a:gd name="connsiteX14" fmla="*/ 87357 w 113798"/>
                      <a:gd name="connsiteY14" fmla="*/ 24946 h 113241"/>
                      <a:gd name="connsiteX15" fmla="*/ 52970 w 113798"/>
                      <a:gd name="connsiteY15" fmla="*/ 55328 h 113241"/>
                      <a:gd name="connsiteX16" fmla="*/ 22294 w 113798"/>
                      <a:gd name="connsiteY16" fmla="*/ 82195 h 113241"/>
                      <a:gd name="connsiteX17" fmla="*/ 277 w 113798"/>
                      <a:gd name="connsiteY17" fmla="*/ 110317 h 113241"/>
                      <a:gd name="connsiteX18" fmla="*/ 4482 w 113798"/>
                      <a:gd name="connsiteY18" fmla="*/ 113330 h 113241"/>
                      <a:gd name="connsiteX19" fmla="*/ 8688 w 113798"/>
                      <a:gd name="connsiteY19" fmla="*/ 110819 h 113241"/>
                      <a:gd name="connsiteX20" fmla="*/ 31448 w 113798"/>
                      <a:gd name="connsiteY20" fmla="*/ 95503 h 113241"/>
                      <a:gd name="connsiteX21" fmla="*/ 44807 w 113798"/>
                      <a:gd name="connsiteY21" fmla="*/ 102031 h 113241"/>
                      <a:gd name="connsiteX22" fmla="*/ 65340 w 113798"/>
                      <a:gd name="connsiteY22" fmla="*/ 113330 h 113241"/>
                      <a:gd name="connsiteX23" fmla="*/ 108385 w 113798"/>
                      <a:gd name="connsiteY23" fmla="*/ 74411 h 113241"/>
                      <a:gd name="connsiteX24" fmla="*/ 104180 w 113798"/>
                      <a:gd name="connsiteY24" fmla="*/ 71147 h 113241"/>
                      <a:gd name="connsiteX25" fmla="*/ 99727 w 113798"/>
                      <a:gd name="connsiteY25" fmla="*/ 75164 h 113241"/>
                      <a:gd name="connsiteX26" fmla="*/ 68308 w 113798"/>
                      <a:gd name="connsiteY26" fmla="*/ 93745 h 113241"/>
                      <a:gd name="connsiteX27" fmla="*/ 50249 w 113798"/>
                      <a:gd name="connsiteY27" fmla="*/ 90983 h 113241"/>
                      <a:gd name="connsiteX28" fmla="*/ 32437 w 113798"/>
                      <a:gd name="connsiteY28" fmla="*/ 88472 h 113241"/>
                      <a:gd name="connsiteX29" fmla="*/ 26747 w 113798"/>
                      <a:gd name="connsiteY29" fmla="*/ 88723 h 1132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</a:cxnLst>
                    <a:rect l="l" t="t" r="r" b="b"/>
                    <a:pathLst>
                      <a:path w="113798" h="113241">
                        <a:moveTo>
                          <a:pt x="26747" y="88723"/>
                        </a:moveTo>
                        <a:cubicBezTo>
                          <a:pt x="33179" y="82195"/>
                          <a:pt x="37632" y="77424"/>
                          <a:pt x="58660" y="60350"/>
                        </a:cubicBezTo>
                        <a:cubicBezTo>
                          <a:pt x="63855" y="56081"/>
                          <a:pt x="82410" y="41016"/>
                          <a:pt x="89584" y="33986"/>
                        </a:cubicBezTo>
                        <a:cubicBezTo>
                          <a:pt x="104674" y="18920"/>
                          <a:pt x="114075" y="6115"/>
                          <a:pt x="114075" y="3101"/>
                        </a:cubicBezTo>
                        <a:cubicBezTo>
                          <a:pt x="114075" y="88"/>
                          <a:pt x="110859" y="88"/>
                          <a:pt x="109870" y="88"/>
                        </a:cubicBezTo>
                        <a:cubicBezTo>
                          <a:pt x="107643" y="88"/>
                          <a:pt x="106901" y="591"/>
                          <a:pt x="105664" y="2599"/>
                        </a:cubicBezTo>
                        <a:cubicBezTo>
                          <a:pt x="97995" y="14149"/>
                          <a:pt x="92800" y="17916"/>
                          <a:pt x="86863" y="17916"/>
                        </a:cubicBezTo>
                        <a:cubicBezTo>
                          <a:pt x="83894" y="17916"/>
                          <a:pt x="80183" y="17665"/>
                          <a:pt x="72761" y="10383"/>
                        </a:cubicBezTo>
                        <a:cubicBezTo>
                          <a:pt x="64350" y="1846"/>
                          <a:pt x="58908" y="88"/>
                          <a:pt x="53218" y="88"/>
                        </a:cubicBezTo>
                        <a:cubicBezTo>
                          <a:pt x="33427" y="88"/>
                          <a:pt x="20068" y="21933"/>
                          <a:pt x="20068" y="29466"/>
                        </a:cubicBezTo>
                        <a:cubicBezTo>
                          <a:pt x="20068" y="31726"/>
                          <a:pt x="22542" y="32479"/>
                          <a:pt x="24273" y="32479"/>
                        </a:cubicBezTo>
                        <a:cubicBezTo>
                          <a:pt x="27242" y="32479"/>
                          <a:pt x="27737" y="31726"/>
                          <a:pt x="28726" y="28964"/>
                        </a:cubicBezTo>
                        <a:cubicBezTo>
                          <a:pt x="32437" y="20176"/>
                          <a:pt x="46291" y="19673"/>
                          <a:pt x="50249" y="19673"/>
                        </a:cubicBezTo>
                        <a:cubicBezTo>
                          <a:pt x="55939" y="19673"/>
                          <a:pt x="62371" y="21180"/>
                          <a:pt x="65835" y="21933"/>
                        </a:cubicBezTo>
                        <a:cubicBezTo>
                          <a:pt x="79441" y="24946"/>
                          <a:pt x="81173" y="24946"/>
                          <a:pt x="87357" y="24946"/>
                        </a:cubicBezTo>
                        <a:cubicBezTo>
                          <a:pt x="80925" y="31726"/>
                          <a:pt x="76472" y="36245"/>
                          <a:pt x="52970" y="55328"/>
                        </a:cubicBezTo>
                        <a:cubicBezTo>
                          <a:pt x="33674" y="70896"/>
                          <a:pt x="26995" y="77173"/>
                          <a:pt x="22294" y="82195"/>
                        </a:cubicBezTo>
                        <a:cubicBezTo>
                          <a:pt x="7451" y="97009"/>
                          <a:pt x="277" y="108057"/>
                          <a:pt x="277" y="110317"/>
                        </a:cubicBezTo>
                        <a:cubicBezTo>
                          <a:pt x="277" y="113330"/>
                          <a:pt x="3493" y="113330"/>
                          <a:pt x="4482" y="113330"/>
                        </a:cubicBezTo>
                        <a:cubicBezTo>
                          <a:pt x="6956" y="113330"/>
                          <a:pt x="7451" y="112828"/>
                          <a:pt x="8688" y="110819"/>
                        </a:cubicBezTo>
                        <a:cubicBezTo>
                          <a:pt x="15367" y="101278"/>
                          <a:pt x="23036" y="95503"/>
                          <a:pt x="31448" y="95503"/>
                        </a:cubicBezTo>
                        <a:cubicBezTo>
                          <a:pt x="34416" y="95503"/>
                          <a:pt x="38127" y="95754"/>
                          <a:pt x="44807" y="102031"/>
                        </a:cubicBezTo>
                        <a:cubicBezTo>
                          <a:pt x="52476" y="109564"/>
                          <a:pt x="57423" y="113330"/>
                          <a:pt x="65340" y="113330"/>
                        </a:cubicBezTo>
                        <a:cubicBezTo>
                          <a:pt x="91810" y="113330"/>
                          <a:pt x="108385" y="82948"/>
                          <a:pt x="108385" y="74411"/>
                        </a:cubicBezTo>
                        <a:cubicBezTo>
                          <a:pt x="108385" y="71398"/>
                          <a:pt x="105664" y="71147"/>
                          <a:pt x="104180" y="71147"/>
                        </a:cubicBezTo>
                        <a:cubicBezTo>
                          <a:pt x="101211" y="71147"/>
                          <a:pt x="100716" y="72402"/>
                          <a:pt x="99727" y="75164"/>
                        </a:cubicBezTo>
                        <a:cubicBezTo>
                          <a:pt x="95026" y="87719"/>
                          <a:pt x="80430" y="93745"/>
                          <a:pt x="68308" y="93745"/>
                        </a:cubicBezTo>
                        <a:cubicBezTo>
                          <a:pt x="62618" y="93745"/>
                          <a:pt x="56434" y="92489"/>
                          <a:pt x="50249" y="90983"/>
                        </a:cubicBezTo>
                        <a:cubicBezTo>
                          <a:pt x="38869" y="88472"/>
                          <a:pt x="36890" y="88472"/>
                          <a:pt x="32437" y="88472"/>
                        </a:cubicBezTo>
                        <a:cubicBezTo>
                          <a:pt x="31942" y="88472"/>
                          <a:pt x="28232" y="88472"/>
                          <a:pt x="26747" y="88723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3541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HK" sz="1350"/>
                  </a:p>
                </p:txBody>
              </p:sp>
              <p:sp>
                <p:nvSpPr>
                  <p:cNvPr id="98" name="Free-form: Shape 60">
                    <a:extLst>
                      <a:ext uri="{FF2B5EF4-FFF2-40B4-BE49-F238E27FC236}">
                        <a16:creationId xmlns:a16="http://schemas.microsoft.com/office/drawing/2014/main" id="{1A0CDD04-20EA-015E-E98E-30D191411DDE}"/>
                      </a:ext>
                    </a:extLst>
                  </p:cNvPr>
                  <p:cNvSpPr/>
                  <p:nvPr>
                    <p:custDataLst>
                      <p:tags r:id="rId17"/>
                    </p:custDataLst>
                  </p:nvPr>
                </p:nvSpPr>
                <p:spPr>
                  <a:xfrm>
                    <a:off x="13259100" y="7372621"/>
                    <a:ext cx="81991" cy="358699"/>
                  </a:xfrm>
                  <a:custGeom>
                    <a:avLst/>
                    <a:gdLst>
                      <a:gd name="connsiteX0" fmla="*/ 82273 w 81991"/>
                      <a:gd name="connsiteY0" fmla="*/ 179437 h 358699"/>
                      <a:gd name="connsiteX1" fmla="*/ 58948 w 81991"/>
                      <a:gd name="connsiteY1" fmla="*/ 67522 h 358699"/>
                      <a:gd name="connsiteX2" fmla="*/ 3815 w 81991"/>
                      <a:gd name="connsiteY2" fmla="*/ 87 h 358699"/>
                      <a:gd name="connsiteX3" fmla="*/ 281 w 81991"/>
                      <a:gd name="connsiteY3" fmla="*/ 3674 h 358699"/>
                      <a:gd name="connsiteX4" fmla="*/ 6996 w 81991"/>
                      <a:gd name="connsiteY4" fmla="*/ 11924 h 358699"/>
                      <a:gd name="connsiteX5" fmla="*/ 61775 w 81991"/>
                      <a:gd name="connsiteY5" fmla="*/ 179437 h 358699"/>
                      <a:gd name="connsiteX6" fmla="*/ 4876 w 81991"/>
                      <a:gd name="connsiteY6" fmla="*/ 349102 h 358699"/>
                      <a:gd name="connsiteX7" fmla="*/ 281 w 81991"/>
                      <a:gd name="connsiteY7" fmla="*/ 355200 h 358699"/>
                      <a:gd name="connsiteX8" fmla="*/ 3815 w 81991"/>
                      <a:gd name="connsiteY8" fmla="*/ 358787 h 358699"/>
                      <a:gd name="connsiteX9" fmla="*/ 60008 w 81991"/>
                      <a:gd name="connsiteY9" fmla="*/ 288840 h 358699"/>
                      <a:gd name="connsiteX10" fmla="*/ 82273 w 81991"/>
                      <a:gd name="connsiteY10" fmla="*/ 179437 h 35869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81991" h="358699">
                        <a:moveTo>
                          <a:pt x="82273" y="179437"/>
                        </a:moveTo>
                        <a:cubicBezTo>
                          <a:pt x="82273" y="151458"/>
                          <a:pt x="78385" y="108056"/>
                          <a:pt x="58948" y="67522"/>
                        </a:cubicBezTo>
                        <a:cubicBezTo>
                          <a:pt x="37743" y="23402"/>
                          <a:pt x="7350" y="87"/>
                          <a:pt x="3815" y="87"/>
                        </a:cubicBezTo>
                        <a:cubicBezTo>
                          <a:pt x="1695" y="87"/>
                          <a:pt x="281" y="1522"/>
                          <a:pt x="281" y="3674"/>
                        </a:cubicBezTo>
                        <a:cubicBezTo>
                          <a:pt x="281" y="4750"/>
                          <a:pt x="281" y="5467"/>
                          <a:pt x="6996" y="11924"/>
                        </a:cubicBezTo>
                        <a:cubicBezTo>
                          <a:pt x="41630" y="47435"/>
                          <a:pt x="61775" y="104469"/>
                          <a:pt x="61775" y="179437"/>
                        </a:cubicBezTo>
                        <a:cubicBezTo>
                          <a:pt x="61775" y="240774"/>
                          <a:pt x="48699" y="303906"/>
                          <a:pt x="4876" y="349102"/>
                        </a:cubicBezTo>
                        <a:cubicBezTo>
                          <a:pt x="281" y="353406"/>
                          <a:pt x="281" y="354124"/>
                          <a:pt x="281" y="355200"/>
                        </a:cubicBezTo>
                        <a:cubicBezTo>
                          <a:pt x="281" y="357352"/>
                          <a:pt x="1695" y="358787"/>
                          <a:pt x="3815" y="358787"/>
                        </a:cubicBezTo>
                        <a:cubicBezTo>
                          <a:pt x="7350" y="358787"/>
                          <a:pt x="39157" y="334395"/>
                          <a:pt x="60008" y="288840"/>
                        </a:cubicBezTo>
                        <a:cubicBezTo>
                          <a:pt x="78032" y="249383"/>
                          <a:pt x="82273" y="209568"/>
                          <a:pt x="82273" y="179437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35418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HK" sz="1350"/>
                  </a:p>
                </p:txBody>
              </p:sp>
            </p:grpSp>
          </p:grpSp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0E0F7B6B-84AF-439F-486F-5F693823B6E4}"/>
                  </a:ext>
                </a:extLst>
              </p:cNvPr>
              <p:cNvSpPr txBox="1"/>
              <p:nvPr/>
            </p:nvSpPr>
            <p:spPr>
              <a:xfrm>
                <a:off x="7217854" y="6037308"/>
                <a:ext cx="1860324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HK" sz="20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changes decoupling time</a:t>
                </a:r>
              </a:p>
            </p:txBody>
          </p:sp>
        </p:grp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1E316A7B-360F-4A36-2F59-A83BF5702C89}"/>
                </a:ext>
              </a:extLst>
            </p:cNvPr>
            <p:cNvSpPr txBox="1"/>
            <p:nvPr/>
          </p:nvSpPr>
          <p:spPr>
            <a:xfrm>
              <a:off x="3801620" y="6351564"/>
              <a:ext cx="227726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HK" dirty="0"/>
                <a:t>Photon/baryon ratio</a:t>
              </a:r>
            </a:p>
          </p:txBody>
        </p:sp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B6C868E1-7CF3-4EA8-15D0-D22D3B9346D7}"/>
                </a:ext>
              </a:extLst>
            </p:cNvPr>
            <p:cNvCxnSpPr>
              <a:cxnSpLocks/>
              <a:stCxn id="2" idx="1"/>
            </p:cNvCxnSpPr>
            <p:nvPr/>
          </p:nvCxnSpPr>
          <p:spPr>
            <a:xfrm flipH="1" flipV="1">
              <a:off x="3643858" y="6351055"/>
              <a:ext cx="157762" cy="185175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8308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 animBg="1"/>
      <p:bldP spid="4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45F115-01F1-B1F0-8D9C-AD72C7592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658" y="-69807"/>
            <a:ext cx="8335475" cy="1325563"/>
          </a:xfrm>
        </p:spPr>
        <p:txBody>
          <a:bodyPr>
            <a:noAutofit/>
          </a:bodyPr>
          <a:lstStyle/>
          <a:p>
            <a:r>
              <a:rPr lang="en-GB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Constraints w/ Self-Consistent Recombination</a:t>
            </a:r>
            <a:endParaRPr lang="en-HK" sz="3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DEE6D22-DBF3-AAD2-5E26-42936E692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00964" y="6330432"/>
            <a:ext cx="2057400" cy="365125"/>
          </a:xfrm>
        </p:spPr>
        <p:txBody>
          <a:bodyPr/>
          <a:lstStyle/>
          <a:p>
            <a:fld id="{7540926D-28C3-4E86-9FB0-5485BE568C63}" type="slidenum">
              <a:rPr lang="en-HK" smtClean="0"/>
              <a:pPr/>
              <a:t>12</a:t>
            </a:fld>
            <a:endParaRPr lang="en-HK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F1EBD1E-410F-3EFB-6F5A-BD864CFD5228}"/>
              </a:ext>
            </a:extLst>
          </p:cNvPr>
          <p:cNvSpPr txBox="1"/>
          <p:nvPr/>
        </p:nvSpPr>
        <p:spPr>
          <a:xfrm>
            <a:off x="5754664" y="5099319"/>
            <a:ext cx="251334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HK" sz="1200" b="0" i="0" u="none" strike="noStrike" baseline="0" dirty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Ng, Chu, PRD </a:t>
            </a:r>
            <a:r>
              <a:rPr lang="en-HK" sz="1200" b="1" i="0" u="none" strike="noStrike" baseline="0" dirty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112</a:t>
            </a:r>
            <a:r>
              <a:rPr lang="en-HK" sz="1200" b="0" i="0" u="none" strike="noStrike" baseline="0" dirty="0">
                <a:solidFill>
                  <a:srgbClr val="231F2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023553 (2025).</a:t>
            </a:r>
            <a:endParaRPr lang="en-HK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3D94D455-84A4-AB7A-E042-3F782E2234DD}"/>
              </a:ext>
            </a:extLst>
          </p:cNvPr>
          <p:cNvGrpSpPr/>
          <p:nvPr/>
        </p:nvGrpSpPr>
        <p:grpSpPr>
          <a:xfrm>
            <a:off x="80838" y="984279"/>
            <a:ext cx="5673826" cy="5873721"/>
            <a:chOff x="80838" y="984279"/>
            <a:chExt cx="5673826" cy="5873721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38B3D0CD-45AE-625E-0D72-F53E2622A7C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6190" b="7048"/>
            <a:stretch>
              <a:fillRect/>
            </a:stretch>
          </p:blipFill>
          <p:spPr>
            <a:xfrm>
              <a:off x="84354" y="984279"/>
              <a:ext cx="5670310" cy="5561776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78AF9146-7C52-37C5-6BC6-432F2010428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78359" b="84763"/>
            <a:stretch>
              <a:fillRect/>
            </a:stretch>
          </p:blipFill>
          <p:spPr>
            <a:xfrm>
              <a:off x="2399257" y="1216854"/>
              <a:ext cx="1242014" cy="865670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4CAEAB9-E5EE-9894-47F6-0892F356F4D1}"/>
                </a:ext>
              </a:extLst>
            </p:cNvPr>
            <p:cNvSpPr txBox="1"/>
            <p:nvPr/>
          </p:nvSpPr>
          <p:spPr>
            <a:xfrm>
              <a:off x="214658" y="5314633"/>
              <a:ext cx="53528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HK" sz="2000" i="1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</a:t>
              </a:r>
              <a:r>
                <a:rPr lang="en-HK" sz="2000" i="1" baseline="-25000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z</a:t>
              </a:r>
              <a:endParaRPr lang="en-HK" sz="20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4A55D1E5-28F6-3E57-C2D6-FC2EB825187F}"/>
                </a:ext>
              </a:extLst>
            </p:cNvPr>
            <p:cNvGrpSpPr/>
            <p:nvPr/>
          </p:nvGrpSpPr>
          <p:grpSpPr>
            <a:xfrm>
              <a:off x="1255425" y="6443833"/>
              <a:ext cx="4330344" cy="414167"/>
              <a:chOff x="1388613" y="6400510"/>
              <a:chExt cx="4330344" cy="414167"/>
            </a:xfrm>
          </p:grpSpPr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207A2197-E385-A7BB-68E6-00EA4F0F7541}"/>
                  </a:ext>
                </a:extLst>
              </p:cNvPr>
              <p:cNvSpPr txBox="1"/>
              <p:nvPr/>
            </p:nvSpPr>
            <p:spPr>
              <a:xfrm>
                <a:off x="4683704" y="6400510"/>
                <a:ext cx="103525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HK" sz="2000" i="1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</a:t>
                </a:r>
                <a:r>
                  <a:rPr lang="en-HK" sz="2000" i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z </a:t>
                </a:r>
                <a:r>
                  <a:rPr lang="en-HK" sz="2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10</a:t>
                </a:r>
                <a:r>
                  <a:rPr lang="en-HK" sz="2000" baseline="30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10</a:t>
                </a:r>
                <a:endParaRPr lang="en-HK" sz="2000" i="1" baseline="30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8C005D2F-96EB-E6DA-4B0C-C32162192E3F}"/>
                  </a:ext>
                </a:extLst>
              </p:cNvPr>
              <p:cNvSpPr txBox="1"/>
              <p:nvPr/>
            </p:nvSpPr>
            <p:spPr>
              <a:xfrm>
                <a:off x="3712371" y="6400510"/>
                <a:ext cx="61797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HK" sz="2000" i="1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</a:t>
                </a:r>
                <a:r>
                  <a:rPr lang="en-HK" sz="2000" i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c</a:t>
                </a:r>
                <a:r>
                  <a:rPr lang="en-HK" sz="20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0</a:t>
                </a:r>
                <a:endParaRPr lang="en-HK" sz="2000" baseline="-25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D7409CAB-101D-33B3-1540-3BC305384452}"/>
                  </a:ext>
                </a:extLst>
              </p:cNvPr>
              <p:cNvSpPr txBox="1"/>
              <p:nvPr/>
            </p:nvSpPr>
            <p:spPr>
              <a:xfrm>
                <a:off x="2550492" y="6414567"/>
                <a:ext cx="61797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HK" sz="2000" i="1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</a:t>
                </a:r>
                <a:r>
                  <a:rPr lang="en-HK" sz="2000" i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b</a:t>
                </a:r>
                <a:r>
                  <a:rPr lang="en-HK" sz="20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0</a:t>
                </a:r>
                <a:endParaRPr lang="en-HK" sz="2000" baseline="-25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59C725E1-3420-263E-57FA-20770CC5D740}"/>
                  </a:ext>
                </a:extLst>
              </p:cNvPr>
              <p:cNvSpPr txBox="1"/>
              <p:nvPr/>
            </p:nvSpPr>
            <p:spPr>
              <a:xfrm>
                <a:off x="1388613" y="6400510"/>
                <a:ext cx="61797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HK" sz="2000" i="1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H</a:t>
                </a:r>
                <a:r>
                  <a:rPr lang="en-HK" sz="2000" i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x</a:t>
                </a:r>
                <a:r>
                  <a:rPr lang="en-HK" sz="20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0</a:t>
                </a:r>
                <a:endParaRPr lang="en-HK" sz="2000" baseline="-25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453E2865-E65D-8B7B-A4B7-4972174DEDE2}"/>
                </a:ext>
              </a:extLst>
            </p:cNvPr>
            <p:cNvSpPr/>
            <p:nvPr/>
          </p:nvSpPr>
          <p:spPr>
            <a:xfrm>
              <a:off x="80838" y="4073147"/>
              <a:ext cx="267641" cy="5957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HK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4E329B02-F570-2BF3-A43B-0F46720F6691}"/>
                </a:ext>
              </a:extLst>
            </p:cNvPr>
            <p:cNvSpPr txBox="1"/>
            <p:nvPr/>
          </p:nvSpPr>
          <p:spPr>
            <a:xfrm>
              <a:off x="166044" y="3780464"/>
              <a:ext cx="61797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HK" sz="2000" i="1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</a:t>
              </a:r>
              <a:r>
                <a:rPr lang="en-HK" sz="2000" i="1" baseline="-25000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c</a:t>
              </a:r>
              <a:r>
                <a:rPr lang="en-HK" sz="2000" baseline="-25000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0</a:t>
              </a:r>
              <a:endParaRPr lang="en-HK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12B40169-1EF7-4F72-F2C0-18AE2E5A3F40}"/>
                </a:ext>
              </a:extLst>
            </p:cNvPr>
            <p:cNvSpPr/>
            <p:nvPr/>
          </p:nvSpPr>
          <p:spPr>
            <a:xfrm>
              <a:off x="90357" y="2827283"/>
              <a:ext cx="232695" cy="4001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HK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F8BAB92-530C-C721-1E91-9EEF40A9210B}"/>
                </a:ext>
              </a:extLst>
            </p:cNvPr>
            <p:cNvSpPr txBox="1"/>
            <p:nvPr/>
          </p:nvSpPr>
          <p:spPr>
            <a:xfrm>
              <a:off x="166044" y="2677426"/>
              <a:ext cx="61797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HK" sz="2000" i="1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</a:t>
              </a:r>
              <a:r>
                <a:rPr lang="en-HK" sz="2000" i="1" baseline="-25000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b</a:t>
              </a:r>
              <a:r>
                <a:rPr lang="en-HK" sz="2000" baseline="-25000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0</a:t>
              </a:r>
              <a:endParaRPr lang="en-HK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5">
                <a:extLst>
                  <a:ext uri="{FF2B5EF4-FFF2-40B4-BE49-F238E27FC236}">
                    <a16:creationId xmlns:a16="http://schemas.microsoft.com/office/drawing/2014/main" id="{EFCBD2BE-DC72-785E-F794-0CED9C708BB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742800" y="944344"/>
                <a:ext cx="5100797" cy="2551445"/>
              </a:xfrm>
              <a:prstGeom prst="roundRect">
                <a:avLst/>
              </a:prstGeom>
              <a:solidFill>
                <a:srgbClr val="FFFFCC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68580" tIns="34290" rIns="68580" bIns="3429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HK" sz="2000" dirty="0"/>
                  <a:t>Data: </a:t>
                </a:r>
                <a14:m>
                  <m:oMath xmlns:m="http://schemas.openxmlformats.org/officeDocument/2006/math">
                    <m:r>
                      <a:rPr lang="en-HK" sz="2000" i="1">
                        <a:latin typeface="Cambria Math" panose="02040503050406030204" pitchFamily="18" charset="0"/>
                      </a:rPr>
                      <m:t>⟨</m:t>
                    </m:r>
                    <m:sSub>
                      <m:sSubPr>
                        <m:ctrlPr>
                          <a:rPr lang="en-HK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HK" sz="2000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HK" sz="2000" i="1">
                            <a:latin typeface="Cambria Math" panose="02040503050406030204" pitchFamily="18" charset="0"/>
                          </a:rPr>
                          <m:t>∗</m:t>
                        </m:r>
                      </m:sub>
                    </m:sSub>
                    <m:r>
                      <a:rPr lang="en-HK" sz="2000" i="1">
                        <a:latin typeface="Cambria Math" panose="02040503050406030204" pitchFamily="18" charset="0"/>
                      </a:rPr>
                      <m:t>⟩ </m:t>
                    </m:r>
                  </m:oMath>
                </a14:m>
                <a:r>
                  <a:rPr lang="en-HK" sz="2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+</a:t>
                </a:r>
                <a:r>
                  <a:rPr lang="en-HK" sz="2000" i="1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 T</a:t>
                </a:r>
                <a:r>
                  <a:rPr lang="en-HK" sz="2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/</a:t>
                </a:r>
                <a:r>
                  <a:rPr lang="en-HK" sz="2000" i="1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T</a:t>
                </a:r>
                <a:r>
                  <a:rPr lang="en-HK" sz="2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 &lt; </a:t>
                </a:r>
                <a:r>
                  <a:rPr lang="en-HK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 </a:t>
                </a:r>
                <a:r>
                  <a:rPr lang="en-HK" sz="2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</a:t>
                </a:r>
                <a:r>
                  <a:rPr lang="en-HK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10</a:t>
                </a:r>
                <a:r>
                  <a:rPr lang="en-HK" sz="2000" baseline="30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5</a:t>
                </a:r>
                <a:r>
                  <a:rPr lang="en-HK" sz="2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, </a:t>
                </a:r>
                <a:r>
                  <a:rPr lang="en-HK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</a:t>
                </a:r>
                <a:r>
                  <a:rPr lang="en-HK" sz="2000" baseline="30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3</a:t>
                </a:r>
                <a:endParaRPr lang="en-HK" sz="2000" baseline="30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HK" sz="2000" dirty="0"/>
                  <a:t>Prior A:</a:t>
                </a:r>
                <a:r>
                  <a:rPr lang="en-HK" sz="2000" i="1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 </a:t>
                </a:r>
                <a:r>
                  <a:rPr lang="en-HK" sz="2000" i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z</a:t>
                </a:r>
                <a:r>
                  <a:rPr lang="en-HK" sz="2000" dirty="0"/>
                  <a:t> </a:t>
                </a:r>
                <a:r>
                  <a:rPr lang="en-HK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&lt; 0</a:t>
                </a:r>
                <a:r>
                  <a:rPr lang="en-HK" sz="2000" dirty="0"/>
                  <a:t>, Prior B: </a:t>
                </a:r>
                <a:r>
                  <a:rPr lang="en-HK" sz="2000" i="1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</a:t>
                </a:r>
                <a:r>
                  <a:rPr lang="en-HK" sz="2000" i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z</a:t>
                </a:r>
                <a:r>
                  <a:rPr lang="en-HK" sz="2000" dirty="0"/>
                  <a:t> </a:t>
                </a:r>
                <a:r>
                  <a:rPr lang="en-HK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&gt; 0</a:t>
                </a:r>
                <a:endParaRPr lang="en-HK" sz="2000" dirty="0"/>
              </a:p>
              <a:p>
                <a:r>
                  <a:rPr lang="en-HK" sz="2000" dirty="0"/>
                  <a:t>Assume </a:t>
                </a:r>
                <a:r>
                  <a:rPr lang="en-HK" sz="20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</a:t>
                </a:r>
                <a:r>
                  <a:rPr lang="en-HK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 </a:t>
                </a:r>
                <a:r>
                  <a:rPr lang="en-HK" sz="20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  <a:r>
                  <a:rPr lang="en-HK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HK" sz="2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</a:t>
                </a:r>
                <a:r>
                  <a:rPr lang="en-HK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HK" sz="20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c. </a:t>
                </a:r>
                <a:r>
                  <a:rPr lang="en-HK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HK" sz="2000" dirty="0"/>
                  <a:t>Weak correlation with standard parameters</a:t>
                </a:r>
              </a:p>
              <a:p>
                <a:r>
                  <a:rPr lang="en-HK" sz="2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|</a:t>
                </a:r>
                <a:r>
                  <a:rPr lang="en-HK" sz="2000" i="1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</a:t>
                </a:r>
                <a:r>
                  <a:rPr lang="en-HK" sz="2000" i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z</a:t>
                </a:r>
                <a:r>
                  <a:rPr lang="en-HK" sz="2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|</a:t>
                </a:r>
                <a:r>
                  <a:rPr lang="en-HK" sz="2000" i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 </a:t>
                </a:r>
                <a:r>
                  <a:rPr lang="en-HK" sz="2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&lt; </a:t>
                </a:r>
                <a:r>
                  <a:rPr lang="en-HK" sz="2000" dirty="0"/>
                  <a:t>[</a:t>
                </a:r>
                <a14:m>
                  <m:oMath xmlns:m="http://schemas.openxmlformats.org/officeDocument/2006/math">
                    <m:r>
                      <a:rPr lang="en-HK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𝒪</m:t>
                    </m:r>
                    <m:d>
                      <m:dPr>
                        <m:ctrlPr>
                          <a:rPr lang="en-HK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HK" sz="20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  <m:r>
                          <m:rPr>
                            <m:nor/>
                          </m:rPr>
                          <a:rPr lang="en-HK" sz="2000" baseline="300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  <a:sym typeface="Symbol" panose="05050102010706020507" pitchFamily="18" charset="2"/>
                          </a:rPr>
                          <m:t></m:t>
                        </m:r>
                        <m:r>
                          <a:rPr lang="en-HK" sz="2000" b="0" i="1" baseline="30000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Symbol" panose="05050102010706020507" pitchFamily="18" charset="2"/>
                          </a:rPr>
                          <m:t>10</m:t>
                        </m:r>
                      </m:e>
                    </m:d>
                  </m:oMath>
                </a14:m>
                <a:r>
                  <a:rPr lang="en-HK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HK" sz="2000" dirty="0"/>
                  <a:t>or </a:t>
                </a:r>
                <a14:m>
                  <m:oMath xmlns:m="http://schemas.openxmlformats.org/officeDocument/2006/math">
                    <m:r>
                      <a:rPr lang="en-HK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𝒪</m:t>
                    </m:r>
                    <m:d>
                      <m:dPr>
                        <m:ctrlPr>
                          <a:rPr lang="en-HK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HK" sz="20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10</m:t>
                        </m:r>
                        <m:r>
                          <m:rPr>
                            <m:nor/>
                          </m:rPr>
                          <a:rPr lang="en-HK" sz="2000" baseline="30000" dirty="0">
                            <a:latin typeface="Times New Roman" panose="02020603050405020304" pitchFamily="18" charset="0"/>
                            <a:cs typeface="Times New Roman" panose="02020603050405020304" pitchFamily="18" charset="0"/>
                            <a:sym typeface="Symbol" panose="05050102010706020507" pitchFamily="18" charset="2"/>
                          </a:rPr>
                          <m:t></m:t>
                        </m:r>
                        <m:r>
                          <a:rPr lang="en-HK" sz="2000" b="0" i="1" baseline="30000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  <a:sym typeface="Symbol" panose="05050102010706020507" pitchFamily="18" charset="2"/>
                          </a:rPr>
                          <m:t>8</m:t>
                        </m:r>
                      </m:e>
                    </m:d>
                  </m:oMath>
                </a14:m>
                <a:r>
                  <a:rPr lang="en-HK" sz="2000" dirty="0"/>
                  <a:t>]</a:t>
                </a:r>
              </a:p>
              <a:p>
                <a:r>
                  <a:rPr lang="en-HK" sz="2000" dirty="0"/>
                  <a:t>Consistent with previous works</a:t>
                </a:r>
              </a:p>
            </p:txBody>
          </p:sp>
        </mc:Choice>
        <mc:Fallback xmlns="">
          <p:sp>
            <p:nvSpPr>
              <p:cNvPr id="10" name="Content Placeholder 5">
                <a:extLst>
                  <a:ext uri="{FF2B5EF4-FFF2-40B4-BE49-F238E27FC236}">
                    <a16:creationId xmlns:a16="http://schemas.microsoft.com/office/drawing/2014/main" id="{EFCBD2BE-DC72-785E-F794-0CED9C708B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2800" y="944344"/>
                <a:ext cx="5100797" cy="2551445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HK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7" name="Group 16">
            <a:extLst>
              <a:ext uri="{FF2B5EF4-FFF2-40B4-BE49-F238E27FC236}">
                <a16:creationId xmlns:a16="http://schemas.microsoft.com/office/drawing/2014/main" id="{D814979B-958D-5557-FF51-D2F827D24B84}"/>
              </a:ext>
            </a:extLst>
          </p:cNvPr>
          <p:cNvGrpSpPr/>
          <p:nvPr/>
        </p:nvGrpSpPr>
        <p:grpSpPr>
          <a:xfrm>
            <a:off x="4541083" y="3587547"/>
            <a:ext cx="4719762" cy="1325563"/>
            <a:chOff x="3440265" y="4887981"/>
            <a:chExt cx="4690015" cy="142063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Content Placeholder 5">
                  <a:extLst>
                    <a:ext uri="{FF2B5EF4-FFF2-40B4-BE49-F238E27FC236}">
                      <a16:creationId xmlns:a16="http://schemas.microsoft.com/office/drawing/2014/main" id="{0A43269F-9BE8-D61B-C832-1D8C2E650FA9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3440265" y="4887981"/>
                  <a:ext cx="4474732" cy="1420630"/>
                </a:xfrm>
                <a:prstGeom prst="roundRect">
                  <a:avLst/>
                </a:prstGeom>
                <a:solidFill>
                  <a:srgbClr val="FFFFCC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vert="horz" lIns="91440" tIns="45720" rIns="91440" bIns="45720" rtlCol="0">
                  <a:normAutofit/>
                </a:bodyPr>
                <a:lstStyle>
                  <a:lvl1pPr marL="228600" indent="-228600" algn="l" defTabSz="914400" rtl="0" eaLnBrk="1" latinLnBrk="0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tx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defRPr>
                  </a:lvl1pPr>
                  <a:lvl2pPr marL="685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defRPr>
                  </a:lvl2pPr>
                  <a:lvl3pPr marL="1143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defRPr>
                  </a:lvl3pPr>
                  <a:lvl4pPr marL="1600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defRPr>
                  </a:lvl4pPr>
                  <a:lvl5pPr marL="20574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defRPr>
                  </a:lvl5pPr>
                  <a:lvl6pPr marL="25146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0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HK" sz="2000" dirty="0"/>
                    <a:t>Log-Bayes Factor: </a:t>
                  </a:r>
                  <a14:m>
                    <m:oMath xmlns:m="http://schemas.openxmlformats.org/officeDocument/2006/math">
                      <m:r>
                        <a:rPr lang="en-HK" sz="2000" b="0" i="1" smtClean="0">
                          <a:latin typeface="Cambria Math" panose="02040503050406030204" pitchFamily="18" charset="0"/>
                        </a:rPr>
                        <m:t>&lt;1</m:t>
                      </m:r>
                    </m:oMath>
                  </a14:m>
                  <a:endParaRPr lang="en-HK" sz="2000" dirty="0"/>
                </a:p>
                <a:p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en-HK" sz="2000" b="0" i="0" smtClean="0">
                          <a:latin typeface="Cambria Math" panose="02040503050406030204" pitchFamily="18" charset="0"/>
                        </a:rPr>
                        <m:t>Δ</m:t>
                      </m:r>
                    </m:oMath>
                  </a14:m>
                  <a:r>
                    <a:rPr lang="en-HK" sz="2000" dirty="0"/>
                    <a:t>AIC: </a:t>
                  </a:r>
                  <a14:m>
                    <m:oMath xmlns:m="http://schemas.openxmlformats.org/officeDocument/2006/math">
                      <m:r>
                        <a:rPr lang="en-HK" sz="2000" b="0" i="1" smtClean="0">
                          <a:latin typeface="Cambria Math" panose="02040503050406030204" pitchFamily="18" charset="0"/>
                        </a:rPr>
                        <m:t>&lt;2</m:t>
                      </m:r>
                    </m:oMath>
                  </a14:m>
                  <a:endParaRPr lang="en-HK" sz="2000" dirty="0"/>
                </a:p>
                <a:p>
                  <a14:m>
                    <m:oMath xmlns:m="http://schemas.openxmlformats.org/officeDocument/2006/math">
                      <m:r>
                        <m:rPr>
                          <m:sty m:val="p"/>
                        </m:rPr>
                        <a:rPr lang="en-HK" sz="2000" b="0" i="0" smtClean="0">
                          <a:latin typeface="Cambria Math" panose="02040503050406030204" pitchFamily="18" charset="0"/>
                        </a:rPr>
                        <m:t>Λ</m:t>
                      </m:r>
                    </m:oMath>
                  </a14:m>
                  <a:r>
                    <a:rPr lang="en-HK" sz="2000" dirty="0"/>
                    <a:t>CDM ~  BTI in fitting observed </a:t>
                  </a:r>
                  <a14:m>
                    <m:oMath xmlns:m="http://schemas.openxmlformats.org/officeDocument/2006/math">
                      <m:r>
                        <a:rPr lang="en-HK" sz="2000" b="0" i="1" smtClean="0">
                          <a:latin typeface="Cambria Math" panose="02040503050406030204" pitchFamily="18" charset="0"/>
                        </a:rPr>
                        <m:t>⟨</m:t>
                      </m:r>
                      <m:sSub>
                        <m:sSubPr>
                          <m:ctrlPr>
                            <a:rPr lang="en-HK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HK" sz="20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  <m:sub>
                          <m:r>
                            <a:rPr lang="en-HK" sz="2000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b>
                      </m:sSub>
                      <m:r>
                        <a:rPr lang="en-HK" sz="2000" b="0" i="1" smtClean="0">
                          <a:latin typeface="Cambria Math" panose="02040503050406030204" pitchFamily="18" charset="0"/>
                        </a:rPr>
                        <m:t>⟩</m:t>
                      </m:r>
                    </m:oMath>
                  </a14:m>
                  <a:endParaRPr lang="en-HK" sz="2000" dirty="0"/>
                </a:p>
              </p:txBody>
            </p:sp>
          </mc:Choice>
          <mc:Fallback xmlns="">
            <p:sp>
              <p:nvSpPr>
                <p:cNvPr id="18" name="Content Placeholder 5">
                  <a:extLst>
                    <a:ext uri="{FF2B5EF4-FFF2-40B4-BE49-F238E27FC236}">
                      <a16:creationId xmlns:a16="http://schemas.microsoft.com/office/drawing/2014/main" id="{0A43269F-9BE8-D61B-C832-1D8C2E650FA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40265" y="4887981"/>
                  <a:ext cx="4474732" cy="1420630"/>
                </a:xfrm>
                <a:prstGeom prst="roundRect">
                  <a:avLst/>
                </a:prstGeom>
                <a:blipFill>
                  <a:blip r:embed="rId4"/>
                  <a:stretch>
                    <a:fillRect/>
                  </a:stretch>
                </a:blip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en-HK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9" name="Right Brace 18">
              <a:extLst>
                <a:ext uri="{FF2B5EF4-FFF2-40B4-BE49-F238E27FC236}">
                  <a16:creationId xmlns:a16="http://schemas.microsoft.com/office/drawing/2014/main" id="{BB437A97-6841-9CF6-E129-0DBC4DE41317}"/>
                </a:ext>
              </a:extLst>
            </p:cNvPr>
            <p:cNvSpPr/>
            <p:nvPr/>
          </p:nvSpPr>
          <p:spPr>
            <a:xfrm>
              <a:off x="6049503" y="4991280"/>
              <a:ext cx="133350" cy="933450"/>
            </a:xfrm>
            <a:prstGeom prst="rightBrac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HK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29590E0-63B5-23D6-E23D-E8BEA98A1CFE}"/>
                </a:ext>
              </a:extLst>
            </p:cNvPr>
            <p:cNvSpPr txBox="1"/>
            <p:nvPr/>
          </p:nvSpPr>
          <p:spPr>
            <a:xfrm>
              <a:off x="6241163" y="5078677"/>
              <a:ext cx="1889117" cy="7586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HK" sz="2000" dirty="0"/>
                <a:t>Not worth a bare mention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2E324EA9-EDD7-DF65-1C0B-ED68D4F70689}"/>
              </a:ext>
            </a:extLst>
          </p:cNvPr>
          <p:cNvGrpSpPr/>
          <p:nvPr/>
        </p:nvGrpSpPr>
        <p:grpSpPr>
          <a:xfrm>
            <a:off x="8069567" y="0"/>
            <a:ext cx="1400482" cy="1333669"/>
            <a:chOff x="8023579" y="148013"/>
            <a:chExt cx="1400482" cy="1333669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2A089F09-5C2D-161E-F034-5EA69AF2B1D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23579" y="148013"/>
              <a:ext cx="1074495" cy="1333669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F29B37E-F1BC-B2AF-DA04-A7BE4AC2E021}"/>
                </a:ext>
              </a:extLst>
            </p:cNvPr>
            <p:cNvSpPr txBox="1"/>
            <p:nvPr/>
          </p:nvSpPr>
          <p:spPr>
            <a:xfrm>
              <a:off x="8246840" y="1115165"/>
              <a:ext cx="117722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HK" sz="1600" dirty="0">
                  <a:solidFill>
                    <a:srgbClr val="FFFF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Boris 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919188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E3E024-B9F1-F7C1-CD70-8DA33C7E6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5296" y="102189"/>
            <a:ext cx="7886700" cy="1325563"/>
          </a:xfrm>
        </p:spPr>
        <p:txBody>
          <a:bodyPr>
            <a:noAutofit/>
          </a:bodyPr>
          <a:lstStyle/>
          <a:p>
            <a:r>
              <a:rPr lang="en-GB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Directional variations of parameters in BTI</a:t>
            </a:r>
            <a:endParaRPr lang="en-HK" sz="3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FB6091-1031-9515-7A12-A2BD25614A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24184" y="6433472"/>
            <a:ext cx="2057400" cy="365125"/>
          </a:xfrm>
        </p:spPr>
        <p:txBody>
          <a:bodyPr/>
          <a:lstStyle/>
          <a:p>
            <a:fld id="{7540926D-28C3-4E86-9FB0-5485BE568C63}" type="slidenum">
              <a:rPr lang="en-HK" smtClean="0"/>
              <a:pPr/>
              <a:t>13</a:t>
            </a:fld>
            <a:endParaRPr lang="en-HK" dirty="0"/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DB416B18-FA87-D511-9EF9-02CFA5A8AB7B}"/>
              </a:ext>
            </a:extLst>
          </p:cNvPr>
          <p:cNvGrpSpPr/>
          <p:nvPr/>
        </p:nvGrpSpPr>
        <p:grpSpPr>
          <a:xfrm>
            <a:off x="108677" y="2246423"/>
            <a:ext cx="8763811" cy="4358090"/>
            <a:chOff x="175770" y="2134784"/>
            <a:chExt cx="8763811" cy="4358090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009F7D07-4E4B-5995-D884-FC0668145686}"/>
                </a:ext>
              </a:extLst>
            </p:cNvPr>
            <p:cNvPicPr>
              <a:picLocks noChangeAspect="1"/>
            </p:cNvPicPr>
            <p:nvPr/>
          </p:nvPicPr>
          <p:blipFill>
            <a:blip r:embed="rId58"/>
            <a:stretch>
              <a:fillRect/>
            </a:stretch>
          </p:blipFill>
          <p:spPr>
            <a:xfrm>
              <a:off x="175770" y="2471810"/>
              <a:ext cx="5728182" cy="4021064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B6655EE2-2FED-D1AA-26F9-844AD64719BB}"/>
                </a:ext>
              </a:extLst>
            </p:cNvPr>
            <p:cNvPicPr>
              <a:picLocks noChangeAspect="1"/>
            </p:cNvPicPr>
            <p:nvPr/>
          </p:nvPicPr>
          <p:blipFill>
            <a:blip r:embed="rId59"/>
            <a:stretch>
              <a:fillRect/>
            </a:stretch>
          </p:blipFill>
          <p:spPr>
            <a:xfrm>
              <a:off x="6085493" y="4552975"/>
              <a:ext cx="2854088" cy="1880497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0440FF20-C352-0637-FD79-5978EE106F09}"/>
                    </a:ext>
                  </a:extLst>
                </p:cNvPr>
                <p:cNvSpPr txBox="1"/>
                <p:nvPr/>
              </p:nvSpPr>
              <p:spPr>
                <a:xfrm>
                  <a:off x="2017251" y="2134784"/>
                  <a:ext cx="217170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HK" i="1">
                            <a:latin typeface="Cambria Math" panose="02040503050406030204" pitchFamily="18" charset="0"/>
                          </a:rPr>
                          <m:t>100</m:t>
                        </m:r>
                        <m:sSub>
                          <m:sSubPr>
                            <m:ctrlPr>
                              <a:rPr lang="en-HK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HK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HK" i="1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b>
                        </m:sSub>
                        <m:r>
                          <a:rPr lang="en-HK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HK">
                            <a:latin typeface="Cambria Math" panose="02040503050406030204" pitchFamily="18" charset="0"/>
                          </a:rPr>
                          <m:t>Θ</m:t>
                        </m:r>
                        <m:r>
                          <a:rPr lang="en-HK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HK" i="1">
                            <a:latin typeface="Cambria Math" panose="02040503050406030204" pitchFamily="18" charset="0"/>
                          </a:rPr>
                          <m:t>𝜙</m:t>
                        </m:r>
                        <m:r>
                          <a:rPr lang="en-HK" i="1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HK" dirty="0"/>
                </a:p>
              </p:txBody>
            </p:sp>
          </mc:Choice>
          <mc:Fallback xmlns="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0440FF20-C352-0637-FD79-5978EE106F0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17251" y="2134784"/>
                  <a:ext cx="2171700" cy="369332"/>
                </a:xfrm>
                <a:prstGeom prst="rect">
                  <a:avLst/>
                </a:prstGeom>
                <a:blipFill>
                  <a:blip r:embed="rId60"/>
                  <a:stretch>
                    <a:fillRect b="-13333"/>
                  </a:stretch>
                </a:blipFill>
              </p:spPr>
              <p:txBody>
                <a:bodyPr/>
                <a:lstStyle/>
                <a:p>
                  <a:r>
                    <a:rPr lang="en-HK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5">
                <a:extLst>
                  <a:ext uri="{FF2B5EF4-FFF2-40B4-BE49-F238E27FC236}">
                    <a16:creationId xmlns:a16="http://schemas.microsoft.com/office/drawing/2014/main" id="{3B1A7241-5B32-B111-A40A-A9F13CDE813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046708" y="3312577"/>
                <a:ext cx="2892873" cy="1115828"/>
              </a:xfrm>
              <a:prstGeom prst="roundRect">
                <a:avLst/>
              </a:prstGeom>
              <a:solidFill>
                <a:srgbClr val="FFFFCC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>
                <a:normAutofit lnSpcReduction="10000"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HK" sz="2000" dirty="0">
                    <a:ea typeface="Calibri" panose="020F0502020204030204" pitchFamily="34" charset="0"/>
                    <a:cs typeface="Calibri" panose="020F0502020204030204" pitchFamily="34" charset="0"/>
                  </a:rPr>
                  <a:t>Small variations: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HK" sz="2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HK" sz="200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HK" sz="2000" i="1" smtClean="0">
                            <a:latin typeface="Cambria Math" panose="02040503050406030204" pitchFamily="18" charset="0"/>
                          </a:rPr>
                          <m:t>−4</m:t>
                        </m:r>
                      </m:sup>
                    </m:sSup>
                  </m:oMath>
                </a14:m>
                <a:endParaRPr lang="en-HK" sz="2000" dirty="0"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r>
                  <a:rPr lang="en-HK" sz="2000" dirty="0">
                    <a:ea typeface="Calibri" panose="020F0502020204030204" pitchFamily="34" charset="0"/>
                    <a:cs typeface="Calibri" panose="020F0502020204030204" pitchFamily="34" charset="0"/>
                  </a:rPr>
                  <a:t>Parity even </a:t>
                </a:r>
                <a:r>
                  <a:rPr lang="en-HK" sz="2000" dirty="0">
                    <a:ea typeface="Calibri" panose="020F0502020204030204" pitchFamily="34" charset="0"/>
                    <a:cs typeface="Calibri" panose="020F0502020204030204" pitchFamily="34" charset="0"/>
                    <a:sym typeface="Symbol" panose="05050102010706020507" pitchFamily="18" charset="2"/>
                  </a:rPr>
                  <a:t> dipole (parity-odd)</a:t>
                </a:r>
                <a:endParaRPr lang="en-HK" sz="2000" dirty="0"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9" name="Content Placeholder 5">
                <a:extLst>
                  <a:ext uri="{FF2B5EF4-FFF2-40B4-BE49-F238E27FC236}">
                    <a16:creationId xmlns:a16="http://schemas.microsoft.com/office/drawing/2014/main" id="{3B1A7241-5B32-B111-A40A-A9F13CDE81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6708" y="3312577"/>
                <a:ext cx="2892873" cy="1115828"/>
              </a:xfrm>
              <a:prstGeom prst="roundRect">
                <a:avLst/>
              </a:prstGeom>
              <a:blipFill>
                <a:blip r:embed="rId61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HK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2" name="Group 71">
            <a:extLst>
              <a:ext uri="{FF2B5EF4-FFF2-40B4-BE49-F238E27FC236}">
                <a16:creationId xmlns:a16="http://schemas.microsoft.com/office/drawing/2014/main" id="{5B6BC848-D336-BF38-44AB-B41FCE7A6E8D}"/>
              </a:ext>
            </a:extLst>
          </p:cNvPr>
          <p:cNvGrpSpPr/>
          <p:nvPr/>
        </p:nvGrpSpPr>
        <p:grpSpPr>
          <a:xfrm>
            <a:off x="5611169" y="1058925"/>
            <a:ext cx="3531931" cy="2135547"/>
            <a:chOff x="8389390" y="44292"/>
            <a:chExt cx="3502253" cy="214627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Rectangle: Rounded Corners 14">
                  <a:extLst>
                    <a:ext uri="{FF2B5EF4-FFF2-40B4-BE49-F238E27FC236}">
                      <a16:creationId xmlns:a16="http://schemas.microsoft.com/office/drawing/2014/main" id="{D2E716B0-CDDB-A26F-2D51-DB508E89F13A}"/>
                    </a:ext>
                  </a:extLst>
                </p:cNvPr>
                <p:cNvSpPr/>
                <p:nvPr/>
              </p:nvSpPr>
              <p:spPr>
                <a:xfrm>
                  <a:off x="8389390" y="44292"/>
                  <a:ext cx="3502253" cy="2146278"/>
                </a:xfrm>
                <a:prstGeom prst="roundRect">
                  <a:avLst/>
                </a:prstGeom>
                <a:solidFill>
                  <a:srgbClr val="FFFFCC"/>
                </a:solid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HK" dirty="0"/>
                </a:p>
                <a:p>
                  <a:pPr algn="ctr"/>
                  <a:endParaRPr lang="en-HK" dirty="0"/>
                </a:p>
                <a:p>
                  <a:pPr algn="ctr"/>
                  <a:endParaRPr lang="en-HK" dirty="0"/>
                </a:p>
                <a:p>
                  <a:pPr algn="ctr"/>
                  <a:endParaRPr lang="en-HK" dirty="0"/>
                </a:p>
                <a:p>
                  <a:endParaRPr lang="en-HK" sz="2000" b="0" i="1" dirty="0">
                    <a:solidFill>
                      <a:schemeClr val="tx1"/>
                    </a:solidFill>
                    <a:latin typeface="Cambria Math" panose="02040503050406030204" pitchFamily="18" charset="0"/>
                  </a:endParaRPr>
                </a:p>
                <a:p>
                  <a14:m>
                    <m:oMath xmlns:m="http://schemas.openxmlformats.org/officeDocument/2006/math">
                      <m:sSub>
                        <m:sSubPr>
                          <m:ctrlPr>
                            <a:rPr lang="en-HK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HK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lang="en-HK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HK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a14:m>
                  <a:r>
                    <a:rPr lang="en-HK" sz="2000" dirty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,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HK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HK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lang="en-HK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en-HK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a14:m>
                  <a:r>
                    <a:rPr lang="en-HK" sz="2000" dirty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,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HK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HK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HK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HK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a14:m>
                  <a:r>
                    <a:rPr lang="en-HK" sz="2000" dirty="0">
                      <a:solidFill>
                        <a:schemeClr val="tx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HK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∼</m:t>
                      </m:r>
                    </m:oMath>
                  </a14:m>
                  <a:r>
                    <a:rPr lang="en-HK" sz="2000" dirty="0">
                      <a:solidFill>
                        <a:schemeClr val="tx1"/>
                      </a:solidFill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 Planck values</a:t>
                  </a:r>
                </a:p>
              </p:txBody>
            </p:sp>
          </mc:Choice>
          <mc:Fallback xmlns="">
            <p:sp>
              <p:nvSpPr>
                <p:cNvPr id="15" name="Rectangle: Rounded Corners 14">
                  <a:extLst>
                    <a:ext uri="{FF2B5EF4-FFF2-40B4-BE49-F238E27FC236}">
                      <a16:creationId xmlns:a16="http://schemas.microsoft.com/office/drawing/2014/main" id="{D2E716B0-CDDB-A26F-2D51-DB508E89F13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89390" y="44292"/>
                  <a:ext cx="3502253" cy="2146278"/>
                </a:xfrm>
                <a:prstGeom prst="roundRect">
                  <a:avLst/>
                </a:prstGeom>
                <a:blipFill>
                  <a:blip r:embed="rId62"/>
                  <a:stretch>
                    <a:fillRect/>
                  </a:stretch>
                </a:blipFill>
                <a:ln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r>
                    <a:rPr lang="en-HK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6" name="Group 15" descr="\documentclass{article}&#10;\usepackage{amsmath,amssymb,cancel,tensor,booktabs,siunitx}&#10;\pagestyle{empty}&#10;\begin{document}&#10;&#10;\begin{table}&#10;    \centering&#10;    \begin{tabular}{lcc}&#10;        \toprule\toprule&#10;        Set &amp; $\alpha_y{\ (\times \num{4E-10})}$ &amp; $\alpha_z{\ (\times \num{4E-10})}$ \\&#10;        \midrule&#10;        A1 &amp; {\num{1}} &amp; \num{0}\\&#10;        A2 &amp; \num{0} &amp; {\num{1}}\\&#10;        A3 &amp; {\num{1}} &amp; {\num{1}}\\&#10;        A4 &amp; {\num{1}} &amp; {\num{-1}}\\&#10;        A5 &amp; {\num{-1}} &amp; {\num{-1}}\\&#10;        \bottomrule\bottomrule&#10;    \end{tabular}&#10;\end{table}&#10;&#10;\end{document}" title="IguanaTex Shape Display">
              <a:extLst>
                <a:ext uri="{FF2B5EF4-FFF2-40B4-BE49-F238E27FC236}">
                  <a16:creationId xmlns:a16="http://schemas.microsoft.com/office/drawing/2014/main" id="{311BBC91-4354-D22C-A160-0DFAEBE10E35}"/>
                </a:ext>
              </a:extLst>
            </p:cNvPr>
            <p:cNvGrpSpPr>
              <a:grpSpLocks noChangeAspect="1"/>
            </p:cNvGrpSpPr>
            <p:nvPr>
              <p:custDataLst>
                <p:tags r:id="rId1"/>
              </p:custDataLst>
            </p:nvPr>
          </p:nvGrpSpPr>
          <p:grpSpPr>
            <a:xfrm>
              <a:off x="8601528" y="215524"/>
              <a:ext cx="3198624" cy="1475165"/>
              <a:chOff x="7409094" y="12645265"/>
              <a:chExt cx="6855620" cy="3161725"/>
            </a:xfrm>
          </p:grpSpPr>
          <p:sp>
            <p:nvSpPr>
              <p:cNvPr id="17" name="Free-form: Shape 12">
                <a:extLst>
                  <a:ext uri="{FF2B5EF4-FFF2-40B4-BE49-F238E27FC236}">
                    <a16:creationId xmlns:a16="http://schemas.microsoft.com/office/drawing/2014/main" id="{9FFBF2DA-100E-4960-A793-54B13BE79274}"/>
                  </a:ext>
                </a:extLst>
              </p:cNvPr>
              <p:cNvSpPr/>
              <p:nvPr>
                <p:custDataLst>
                  <p:tags r:id="rId2"/>
                </p:custDataLst>
              </p:nvPr>
            </p:nvSpPr>
            <p:spPr>
              <a:xfrm>
                <a:off x="7409094" y="12645265"/>
                <a:ext cx="6855620" cy="28503"/>
              </a:xfrm>
              <a:custGeom>
                <a:avLst/>
                <a:gdLst>
                  <a:gd name="connsiteX0" fmla="*/ 0 w 6855620"/>
                  <a:gd name="connsiteY0" fmla="*/ 0 h 28503"/>
                  <a:gd name="connsiteX1" fmla="*/ 6855620 w 6855620"/>
                  <a:gd name="connsiteY1" fmla="*/ 0 h 28503"/>
                  <a:gd name="connsiteX2" fmla="*/ 6855620 w 6855620"/>
                  <a:gd name="connsiteY2" fmla="*/ 28503 h 28503"/>
                  <a:gd name="connsiteX3" fmla="*/ 0 w 6855620"/>
                  <a:gd name="connsiteY3" fmla="*/ 28503 h 285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55620" h="28503">
                    <a:moveTo>
                      <a:pt x="0" y="0"/>
                    </a:moveTo>
                    <a:lnTo>
                      <a:pt x="6855620" y="0"/>
                    </a:lnTo>
                    <a:lnTo>
                      <a:pt x="6855620" y="28503"/>
                    </a:lnTo>
                    <a:lnTo>
                      <a:pt x="0" y="28503"/>
                    </a:lnTo>
                    <a:close/>
                  </a:path>
                </a:pathLst>
              </a:custGeom>
              <a:solidFill>
                <a:srgbClr val="000000"/>
              </a:solidFill>
              <a:ln w="354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/>
              </a:p>
            </p:txBody>
          </p:sp>
          <p:sp>
            <p:nvSpPr>
              <p:cNvPr id="18" name="Free-form: Shape 13">
                <a:extLst>
                  <a:ext uri="{FF2B5EF4-FFF2-40B4-BE49-F238E27FC236}">
                    <a16:creationId xmlns:a16="http://schemas.microsoft.com/office/drawing/2014/main" id="{24301A95-8355-926F-80F0-E0690392F487}"/>
                  </a:ext>
                </a:extLst>
              </p:cNvPr>
              <p:cNvSpPr/>
              <p:nvPr>
                <p:custDataLst>
                  <p:tags r:id="rId3"/>
                </p:custDataLst>
              </p:nvPr>
            </p:nvSpPr>
            <p:spPr>
              <a:xfrm>
                <a:off x="7409094" y="12745025"/>
                <a:ext cx="6855620" cy="28503"/>
              </a:xfrm>
              <a:custGeom>
                <a:avLst/>
                <a:gdLst>
                  <a:gd name="connsiteX0" fmla="*/ 0 w 6855620"/>
                  <a:gd name="connsiteY0" fmla="*/ 0 h 28503"/>
                  <a:gd name="connsiteX1" fmla="*/ 6855620 w 6855620"/>
                  <a:gd name="connsiteY1" fmla="*/ 0 h 28503"/>
                  <a:gd name="connsiteX2" fmla="*/ 6855620 w 6855620"/>
                  <a:gd name="connsiteY2" fmla="*/ 28504 h 28503"/>
                  <a:gd name="connsiteX3" fmla="*/ 0 w 6855620"/>
                  <a:gd name="connsiteY3" fmla="*/ 28504 h 285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55620" h="28503">
                    <a:moveTo>
                      <a:pt x="0" y="0"/>
                    </a:moveTo>
                    <a:lnTo>
                      <a:pt x="6855620" y="0"/>
                    </a:lnTo>
                    <a:lnTo>
                      <a:pt x="6855620" y="28504"/>
                    </a:lnTo>
                    <a:lnTo>
                      <a:pt x="0" y="28504"/>
                    </a:lnTo>
                    <a:close/>
                  </a:path>
                </a:pathLst>
              </a:custGeom>
              <a:solidFill>
                <a:srgbClr val="000000"/>
              </a:solidFill>
              <a:ln w="354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/>
              </a:p>
            </p:txBody>
          </p:sp>
          <p:sp>
            <p:nvSpPr>
              <p:cNvPr id="19" name="Free-form: Shape 14">
                <a:extLst>
                  <a:ext uri="{FF2B5EF4-FFF2-40B4-BE49-F238E27FC236}">
                    <a16:creationId xmlns:a16="http://schemas.microsoft.com/office/drawing/2014/main" id="{45381585-AD27-86C5-FBA5-3AC0A97C27D1}"/>
                  </a:ext>
                </a:extLst>
              </p:cNvPr>
              <p:cNvSpPr/>
              <p:nvPr>
                <p:custDataLst>
                  <p:tags r:id="rId4"/>
                </p:custDataLst>
              </p:nvPr>
            </p:nvSpPr>
            <p:spPr>
              <a:xfrm>
                <a:off x="7641195" y="12921334"/>
                <a:ext cx="156738" cy="259018"/>
              </a:xfrm>
              <a:custGeom>
                <a:avLst/>
                <a:gdLst>
                  <a:gd name="connsiteX0" fmla="*/ 103810 w 156738"/>
                  <a:gd name="connsiteY0" fmla="*/ 113239 h 259018"/>
                  <a:gd name="connsiteX1" fmla="*/ 58522 w 156738"/>
                  <a:gd name="connsiteY1" fmla="*/ 102195 h 259018"/>
                  <a:gd name="connsiteX2" fmla="*/ 22787 w 156738"/>
                  <a:gd name="connsiteY2" fmla="*/ 56947 h 259018"/>
                  <a:gd name="connsiteX3" fmla="*/ 69490 w 156738"/>
                  <a:gd name="connsiteY3" fmla="*/ 10273 h 259018"/>
                  <a:gd name="connsiteX4" fmla="*/ 138484 w 156738"/>
                  <a:gd name="connsiteY4" fmla="*/ 84737 h 259018"/>
                  <a:gd name="connsiteX5" fmla="*/ 142730 w 156738"/>
                  <a:gd name="connsiteY5" fmla="*/ 89012 h 259018"/>
                  <a:gd name="connsiteX6" fmla="*/ 147329 w 156738"/>
                  <a:gd name="connsiteY6" fmla="*/ 80461 h 259018"/>
                  <a:gd name="connsiteX7" fmla="*/ 147329 w 156738"/>
                  <a:gd name="connsiteY7" fmla="*/ 8848 h 259018"/>
                  <a:gd name="connsiteX8" fmla="*/ 143437 w 156738"/>
                  <a:gd name="connsiteY8" fmla="*/ 297 h 259018"/>
                  <a:gd name="connsiteX9" fmla="*/ 138130 w 156738"/>
                  <a:gd name="connsiteY9" fmla="*/ 4929 h 259018"/>
                  <a:gd name="connsiteX10" fmla="*/ 125747 w 156738"/>
                  <a:gd name="connsiteY10" fmla="*/ 25237 h 259018"/>
                  <a:gd name="connsiteX11" fmla="*/ 69137 w 156738"/>
                  <a:gd name="connsiteY11" fmla="*/ 297 h 259018"/>
                  <a:gd name="connsiteX12" fmla="*/ 143 w 156738"/>
                  <a:gd name="connsiteY12" fmla="*/ 69416 h 259018"/>
                  <a:gd name="connsiteX13" fmla="*/ 46493 w 156738"/>
                  <a:gd name="connsiteY13" fmla="*/ 134617 h 259018"/>
                  <a:gd name="connsiteX14" fmla="*/ 93196 w 156738"/>
                  <a:gd name="connsiteY14" fmla="*/ 146374 h 259018"/>
                  <a:gd name="connsiteX15" fmla="*/ 123270 w 156738"/>
                  <a:gd name="connsiteY15" fmla="*/ 164544 h 259018"/>
                  <a:gd name="connsiteX16" fmla="*/ 134238 w 156738"/>
                  <a:gd name="connsiteY16" fmla="*/ 197323 h 259018"/>
                  <a:gd name="connsiteX17" fmla="*/ 86827 w 156738"/>
                  <a:gd name="connsiteY17" fmla="*/ 248271 h 259018"/>
                  <a:gd name="connsiteX18" fmla="*/ 30925 w 156738"/>
                  <a:gd name="connsiteY18" fmla="*/ 229032 h 259018"/>
                  <a:gd name="connsiteX19" fmla="*/ 8988 w 156738"/>
                  <a:gd name="connsiteY19" fmla="*/ 174164 h 259018"/>
                  <a:gd name="connsiteX20" fmla="*/ 4743 w 156738"/>
                  <a:gd name="connsiteY20" fmla="*/ 170601 h 259018"/>
                  <a:gd name="connsiteX21" fmla="*/ 143 w 156738"/>
                  <a:gd name="connsiteY21" fmla="*/ 179508 h 259018"/>
                  <a:gd name="connsiteX22" fmla="*/ 143 w 156738"/>
                  <a:gd name="connsiteY22" fmla="*/ 250765 h 259018"/>
                  <a:gd name="connsiteX23" fmla="*/ 4035 w 156738"/>
                  <a:gd name="connsiteY23" fmla="*/ 259316 h 259018"/>
                  <a:gd name="connsiteX24" fmla="*/ 9342 w 156738"/>
                  <a:gd name="connsiteY24" fmla="*/ 254684 h 259018"/>
                  <a:gd name="connsiteX25" fmla="*/ 22079 w 156738"/>
                  <a:gd name="connsiteY25" fmla="*/ 234376 h 259018"/>
                  <a:gd name="connsiteX26" fmla="*/ 87181 w 156738"/>
                  <a:gd name="connsiteY26" fmla="*/ 259316 h 259018"/>
                  <a:gd name="connsiteX27" fmla="*/ 156882 w 156738"/>
                  <a:gd name="connsiteY27" fmla="*/ 185209 h 259018"/>
                  <a:gd name="connsiteX28" fmla="*/ 103810 w 156738"/>
                  <a:gd name="connsiteY28" fmla="*/ 113239 h 2590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56738" h="259018">
                    <a:moveTo>
                      <a:pt x="103810" y="113239"/>
                    </a:moveTo>
                    <a:lnTo>
                      <a:pt x="58522" y="102195"/>
                    </a:lnTo>
                    <a:cubicBezTo>
                      <a:pt x="36586" y="96850"/>
                      <a:pt x="22787" y="77611"/>
                      <a:pt x="22787" y="56947"/>
                    </a:cubicBezTo>
                    <a:cubicBezTo>
                      <a:pt x="22787" y="32007"/>
                      <a:pt x="41893" y="10273"/>
                      <a:pt x="69490" y="10273"/>
                    </a:cubicBezTo>
                    <a:cubicBezTo>
                      <a:pt x="128577" y="10273"/>
                      <a:pt x="136361" y="68704"/>
                      <a:pt x="138484" y="84737"/>
                    </a:cubicBezTo>
                    <a:cubicBezTo>
                      <a:pt x="138838" y="86874"/>
                      <a:pt x="138838" y="89012"/>
                      <a:pt x="142730" y="89012"/>
                    </a:cubicBezTo>
                    <a:cubicBezTo>
                      <a:pt x="147329" y="89012"/>
                      <a:pt x="147329" y="87231"/>
                      <a:pt x="147329" y="80461"/>
                    </a:cubicBezTo>
                    <a:lnTo>
                      <a:pt x="147329" y="8848"/>
                    </a:lnTo>
                    <a:cubicBezTo>
                      <a:pt x="147329" y="2791"/>
                      <a:pt x="147329" y="297"/>
                      <a:pt x="143437" y="297"/>
                    </a:cubicBezTo>
                    <a:cubicBezTo>
                      <a:pt x="140961" y="297"/>
                      <a:pt x="140607" y="654"/>
                      <a:pt x="138130" y="4929"/>
                    </a:cubicBezTo>
                    <a:lnTo>
                      <a:pt x="125747" y="25237"/>
                    </a:lnTo>
                    <a:cubicBezTo>
                      <a:pt x="115132" y="14905"/>
                      <a:pt x="100626" y="297"/>
                      <a:pt x="69137" y="297"/>
                    </a:cubicBezTo>
                    <a:cubicBezTo>
                      <a:pt x="29863" y="297"/>
                      <a:pt x="143" y="31650"/>
                      <a:pt x="143" y="69416"/>
                    </a:cubicBezTo>
                    <a:cubicBezTo>
                      <a:pt x="143" y="98988"/>
                      <a:pt x="18895" y="124997"/>
                      <a:pt x="46493" y="134617"/>
                    </a:cubicBezTo>
                    <a:cubicBezTo>
                      <a:pt x="50384" y="136042"/>
                      <a:pt x="68429" y="140317"/>
                      <a:pt x="93196" y="146374"/>
                    </a:cubicBezTo>
                    <a:cubicBezTo>
                      <a:pt x="102749" y="148868"/>
                      <a:pt x="113363" y="151362"/>
                      <a:pt x="123270" y="164544"/>
                    </a:cubicBezTo>
                    <a:cubicBezTo>
                      <a:pt x="130700" y="173808"/>
                      <a:pt x="134238" y="185565"/>
                      <a:pt x="134238" y="197323"/>
                    </a:cubicBezTo>
                    <a:cubicBezTo>
                      <a:pt x="134238" y="222619"/>
                      <a:pt x="116547" y="248271"/>
                      <a:pt x="86827" y="248271"/>
                    </a:cubicBezTo>
                    <a:cubicBezTo>
                      <a:pt x="76567" y="248271"/>
                      <a:pt x="49677" y="246490"/>
                      <a:pt x="30925" y="229032"/>
                    </a:cubicBezTo>
                    <a:cubicBezTo>
                      <a:pt x="10404" y="209793"/>
                      <a:pt x="9342" y="186990"/>
                      <a:pt x="8988" y="174164"/>
                    </a:cubicBezTo>
                    <a:cubicBezTo>
                      <a:pt x="8635" y="170601"/>
                      <a:pt x="5804" y="170601"/>
                      <a:pt x="4743" y="170601"/>
                    </a:cubicBezTo>
                    <a:cubicBezTo>
                      <a:pt x="143" y="170601"/>
                      <a:pt x="143" y="173095"/>
                      <a:pt x="143" y="179508"/>
                    </a:cubicBezTo>
                    <a:lnTo>
                      <a:pt x="143" y="250765"/>
                    </a:lnTo>
                    <a:cubicBezTo>
                      <a:pt x="143" y="256822"/>
                      <a:pt x="143" y="259316"/>
                      <a:pt x="4035" y="259316"/>
                    </a:cubicBezTo>
                    <a:cubicBezTo>
                      <a:pt x="6512" y="259316"/>
                      <a:pt x="6866" y="258604"/>
                      <a:pt x="9342" y="254684"/>
                    </a:cubicBezTo>
                    <a:cubicBezTo>
                      <a:pt x="9342" y="254328"/>
                      <a:pt x="10404" y="253259"/>
                      <a:pt x="22079" y="234376"/>
                    </a:cubicBezTo>
                    <a:cubicBezTo>
                      <a:pt x="33048" y="246490"/>
                      <a:pt x="55692" y="259316"/>
                      <a:pt x="87181" y="259316"/>
                    </a:cubicBezTo>
                    <a:cubicBezTo>
                      <a:pt x="128577" y="259316"/>
                      <a:pt x="156882" y="224400"/>
                      <a:pt x="156882" y="185209"/>
                    </a:cubicBezTo>
                    <a:cubicBezTo>
                      <a:pt x="156882" y="149580"/>
                      <a:pt x="133530" y="120365"/>
                      <a:pt x="103810" y="113239"/>
                    </a:cubicBezTo>
                    <a:close/>
                  </a:path>
                </a:pathLst>
              </a:custGeom>
              <a:solidFill>
                <a:srgbClr val="000000"/>
              </a:solidFill>
              <a:ln w="354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/>
              </a:p>
            </p:txBody>
          </p:sp>
          <p:sp>
            <p:nvSpPr>
              <p:cNvPr id="20" name="Free-form: Shape 15">
                <a:extLst>
                  <a:ext uri="{FF2B5EF4-FFF2-40B4-BE49-F238E27FC236}">
                    <a16:creationId xmlns:a16="http://schemas.microsoft.com/office/drawing/2014/main" id="{CC483573-460E-60C4-E9CD-EDC3D81F0BFA}"/>
                  </a:ext>
                </a:extLst>
              </p:cNvPr>
              <p:cNvSpPr/>
              <p:nvPr>
                <p:custDataLst>
                  <p:tags r:id="rId5"/>
                </p:custDataLst>
              </p:nvPr>
            </p:nvSpPr>
            <p:spPr>
              <a:xfrm>
                <a:off x="7827852" y="13012899"/>
                <a:ext cx="136925" cy="163534"/>
              </a:xfrm>
              <a:custGeom>
                <a:avLst/>
                <a:gdLst>
                  <a:gd name="connsiteX0" fmla="*/ 29869 w 136925"/>
                  <a:gd name="connsiteY0" fmla="*/ 70129 h 163534"/>
                  <a:gd name="connsiteX1" fmla="*/ 73742 w 136925"/>
                  <a:gd name="connsiteY1" fmla="*/ 8136 h 163534"/>
                  <a:gd name="connsiteX2" fmla="*/ 113722 w 136925"/>
                  <a:gd name="connsiteY2" fmla="*/ 70129 h 163534"/>
                  <a:gd name="connsiteX3" fmla="*/ 29869 w 136925"/>
                  <a:gd name="connsiteY3" fmla="*/ 70129 h 163534"/>
                  <a:gd name="connsiteX4" fmla="*/ 29515 w 136925"/>
                  <a:gd name="connsiteY4" fmla="*/ 77611 h 163534"/>
                  <a:gd name="connsiteX5" fmla="*/ 128229 w 136925"/>
                  <a:gd name="connsiteY5" fmla="*/ 77611 h 163534"/>
                  <a:gd name="connsiteX6" fmla="*/ 137074 w 136925"/>
                  <a:gd name="connsiteY6" fmla="*/ 70129 h 163534"/>
                  <a:gd name="connsiteX7" fmla="*/ 73742 w 136925"/>
                  <a:gd name="connsiteY7" fmla="*/ 297 h 163534"/>
                  <a:gd name="connsiteX8" fmla="*/ 149 w 136925"/>
                  <a:gd name="connsiteY8" fmla="*/ 81530 h 163534"/>
                  <a:gd name="connsiteX9" fmla="*/ 77987 w 136925"/>
                  <a:gd name="connsiteY9" fmla="*/ 163832 h 163534"/>
                  <a:gd name="connsiteX10" fmla="*/ 137074 w 136925"/>
                  <a:gd name="connsiteY10" fmla="*/ 117515 h 163534"/>
                  <a:gd name="connsiteX11" fmla="*/ 132475 w 136925"/>
                  <a:gd name="connsiteY11" fmla="*/ 113239 h 163534"/>
                  <a:gd name="connsiteX12" fmla="*/ 127875 w 136925"/>
                  <a:gd name="connsiteY12" fmla="*/ 118227 h 163534"/>
                  <a:gd name="connsiteX13" fmla="*/ 80110 w 136925"/>
                  <a:gd name="connsiteY13" fmla="*/ 154925 h 163534"/>
                  <a:gd name="connsiteX14" fmla="*/ 40129 w 136925"/>
                  <a:gd name="connsiteY14" fmla="*/ 131054 h 163534"/>
                  <a:gd name="connsiteX15" fmla="*/ 29515 w 136925"/>
                  <a:gd name="connsiteY15" fmla="*/ 77611 h 1635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36925" h="163534">
                    <a:moveTo>
                      <a:pt x="29869" y="70129"/>
                    </a:moveTo>
                    <a:cubicBezTo>
                      <a:pt x="31992" y="17043"/>
                      <a:pt x="61712" y="8136"/>
                      <a:pt x="73742" y="8136"/>
                    </a:cubicBezTo>
                    <a:cubicBezTo>
                      <a:pt x="110184" y="8136"/>
                      <a:pt x="113722" y="56234"/>
                      <a:pt x="113722" y="70129"/>
                    </a:cubicBezTo>
                    <a:lnTo>
                      <a:pt x="29869" y="70129"/>
                    </a:lnTo>
                    <a:close/>
                    <a:moveTo>
                      <a:pt x="29515" y="77611"/>
                    </a:moveTo>
                    <a:lnTo>
                      <a:pt x="128229" y="77611"/>
                    </a:lnTo>
                    <a:cubicBezTo>
                      <a:pt x="136013" y="77611"/>
                      <a:pt x="137074" y="77611"/>
                      <a:pt x="137074" y="70129"/>
                    </a:cubicBezTo>
                    <a:cubicBezTo>
                      <a:pt x="137074" y="34857"/>
                      <a:pt x="117968" y="297"/>
                      <a:pt x="73742" y="297"/>
                    </a:cubicBezTo>
                    <a:cubicBezTo>
                      <a:pt x="32699" y="297"/>
                      <a:pt x="149" y="36995"/>
                      <a:pt x="149" y="81530"/>
                    </a:cubicBezTo>
                    <a:cubicBezTo>
                      <a:pt x="149" y="129272"/>
                      <a:pt x="37299" y="163832"/>
                      <a:pt x="77987" y="163832"/>
                    </a:cubicBezTo>
                    <a:cubicBezTo>
                      <a:pt x="121153" y="163832"/>
                      <a:pt x="137074" y="124284"/>
                      <a:pt x="137074" y="117515"/>
                    </a:cubicBezTo>
                    <a:cubicBezTo>
                      <a:pt x="137074" y="113952"/>
                      <a:pt x="134244" y="113239"/>
                      <a:pt x="132475" y="113239"/>
                    </a:cubicBezTo>
                    <a:cubicBezTo>
                      <a:pt x="129290" y="113239"/>
                      <a:pt x="128583" y="115377"/>
                      <a:pt x="127875" y="118227"/>
                    </a:cubicBezTo>
                    <a:cubicBezTo>
                      <a:pt x="115492" y="154925"/>
                      <a:pt x="83648" y="154925"/>
                      <a:pt x="80110" y="154925"/>
                    </a:cubicBezTo>
                    <a:cubicBezTo>
                      <a:pt x="62420" y="154925"/>
                      <a:pt x="48267" y="144236"/>
                      <a:pt x="40129" y="131054"/>
                    </a:cubicBezTo>
                    <a:cubicBezTo>
                      <a:pt x="29515" y="113952"/>
                      <a:pt x="29515" y="90437"/>
                      <a:pt x="29515" y="77611"/>
                    </a:cubicBezTo>
                    <a:close/>
                  </a:path>
                </a:pathLst>
              </a:custGeom>
              <a:solidFill>
                <a:srgbClr val="000000"/>
              </a:solidFill>
              <a:ln w="354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/>
              </a:p>
            </p:txBody>
          </p:sp>
          <p:sp>
            <p:nvSpPr>
              <p:cNvPr id="21" name="Free-form: Shape 16">
                <a:extLst>
                  <a:ext uri="{FF2B5EF4-FFF2-40B4-BE49-F238E27FC236}">
                    <a16:creationId xmlns:a16="http://schemas.microsoft.com/office/drawing/2014/main" id="{FAB8F535-3072-AE56-7D09-A60FBD33BAB3}"/>
                  </a:ext>
                </a:extLst>
              </p:cNvPr>
              <p:cNvSpPr/>
              <p:nvPr>
                <p:custDataLst>
                  <p:tags r:id="rId6"/>
                </p:custDataLst>
              </p:nvPr>
            </p:nvSpPr>
            <p:spPr>
              <a:xfrm>
                <a:off x="7981918" y="12953400"/>
                <a:ext cx="110743" cy="223034"/>
              </a:xfrm>
              <a:custGeom>
                <a:avLst/>
                <a:gdLst>
                  <a:gd name="connsiteX0" fmla="*/ 54640 w 110743"/>
                  <a:gd name="connsiteY0" fmla="*/ 76898 h 223034"/>
                  <a:gd name="connsiteX1" fmla="*/ 105235 w 110743"/>
                  <a:gd name="connsiteY1" fmla="*/ 76898 h 223034"/>
                  <a:gd name="connsiteX2" fmla="*/ 105235 w 110743"/>
                  <a:gd name="connsiteY2" fmla="*/ 65854 h 223034"/>
                  <a:gd name="connsiteX3" fmla="*/ 54640 w 110743"/>
                  <a:gd name="connsiteY3" fmla="*/ 65854 h 223034"/>
                  <a:gd name="connsiteX4" fmla="*/ 54640 w 110743"/>
                  <a:gd name="connsiteY4" fmla="*/ 297 h 223034"/>
                  <a:gd name="connsiteX5" fmla="*/ 45795 w 110743"/>
                  <a:gd name="connsiteY5" fmla="*/ 297 h 223034"/>
                  <a:gd name="connsiteX6" fmla="*/ 153 w 110743"/>
                  <a:gd name="connsiteY6" fmla="*/ 69060 h 223034"/>
                  <a:gd name="connsiteX7" fmla="*/ 153 w 110743"/>
                  <a:gd name="connsiteY7" fmla="*/ 76898 h 223034"/>
                  <a:gd name="connsiteX8" fmla="*/ 30227 w 110743"/>
                  <a:gd name="connsiteY8" fmla="*/ 76898 h 223034"/>
                  <a:gd name="connsiteX9" fmla="*/ 30227 w 110743"/>
                  <a:gd name="connsiteY9" fmla="*/ 175233 h 223034"/>
                  <a:gd name="connsiteX10" fmla="*/ 75869 w 110743"/>
                  <a:gd name="connsiteY10" fmla="*/ 223331 h 223034"/>
                  <a:gd name="connsiteX11" fmla="*/ 110896 w 110743"/>
                  <a:gd name="connsiteY11" fmla="*/ 175233 h 223034"/>
                  <a:gd name="connsiteX12" fmla="*/ 110896 w 110743"/>
                  <a:gd name="connsiteY12" fmla="*/ 154925 h 223034"/>
                  <a:gd name="connsiteX13" fmla="*/ 102051 w 110743"/>
                  <a:gd name="connsiteY13" fmla="*/ 154925 h 223034"/>
                  <a:gd name="connsiteX14" fmla="*/ 102051 w 110743"/>
                  <a:gd name="connsiteY14" fmla="*/ 174520 h 223034"/>
                  <a:gd name="connsiteX15" fmla="*/ 78346 w 110743"/>
                  <a:gd name="connsiteY15" fmla="*/ 214424 h 223034"/>
                  <a:gd name="connsiteX16" fmla="*/ 54640 w 110743"/>
                  <a:gd name="connsiteY16" fmla="*/ 175946 h 223034"/>
                  <a:gd name="connsiteX17" fmla="*/ 54640 w 110743"/>
                  <a:gd name="connsiteY17" fmla="*/ 76898 h 2230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10743" h="223034">
                    <a:moveTo>
                      <a:pt x="54640" y="76898"/>
                    </a:moveTo>
                    <a:lnTo>
                      <a:pt x="105235" y="76898"/>
                    </a:lnTo>
                    <a:lnTo>
                      <a:pt x="105235" y="65854"/>
                    </a:lnTo>
                    <a:lnTo>
                      <a:pt x="54640" y="65854"/>
                    </a:lnTo>
                    <a:lnTo>
                      <a:pt x="54640" y="297"/>
                    </a:lnTo>
                    <a:lnTo>
                      <a:pt x="45795" y="297"/>
                    </a:lnTo>
                    <a:cubicBezTo>
                      <a:pt x="45441" y="29513"/>
                      <a:pt x="34827" y="67635"/>
                      <a:pt x="153" y="69060"/>
                    </a:cubicBezTo>
                    <a:lnTo>
                      <a:pt x="153" y="76898"/>
                    </a:lnTo>
                    <a:lnTo>
                      <a:pt x="30227" y="76898"/>
                    </a:lnTo>
                    <a:lnTo>
                      <a:pt x="30227" y="175233"/>
                    </a:lnTo>
                    <a:cubicBezTo>
                      <a:pt x="30227" y="219056"/>
                      <a:pt x="63132" y="223331"/>
                      <a:pt x="75869" y="223331"/>
                    </a:cubicBezTo>
                    <a:cubicBezTo>
                      <a:pt x="100990" y="223331"/>
                      <a:pt x="110896" y="198035"/>
                      <a:pt x="110896" y="175233"/>
                    </a:cubicBezTo>
                    <a:lnTo>
                      <a:pt x="110896" y="154925"/>
                    </a:lnTo>
                    <a:lnTo>
                      <a:pt x="102051" y="154925"/>
                    </a:lnTo>
                    <a:lnTo>
                      <a:pt x="102051" y="174520"/>
                    </a:lnTo>
                    <a:cubicBezTo>
                      <a:pt x="102051" y="200885"/>
                      <a:pt x="91437" y="214424"/>
                      <a:pt x="78346" y="214424"/>
                    </a:cubicBezTo>
                    <a:cubicBezTo>
                      <a:pt x="54640" y="214424"/>
                      <a:pt x="54640" y="182002"/>
                      <a:pt x="54640" y="175946"/>
                    </a:cubicBezTo>
                    <a:lnTo>
                      <a:pt x="54640" y="76898"/>
                    </a:lnTo>
                    <a:close/>
                  </a:path>
                </a:pathLst>
              </a:custGeom>
              <a:solidFill>
                <a:srgbClr val="000000"/>
              </a:solidFill>
              <a:ln w="354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/>
              </a:p>
            </p:txBody>
          </p:sp>
          <p:sp>
            <p:nvSpPr>
              <p:cNvPr id="22" name="Free-form: Shape 17">
                <a:extLst>
                  <a:ext uri="{FF2B5EF4-FFF2-40B4-BE49-F238E27FC236}">
                    <a16:creationId xmlns:a16="http://schemas.microsoft.com/office/drawing/2014/main" id="{BECBE7EC-C528-E05D-FF86-6115E1099B2B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8551870" y="13015037"/>
                <a:ext cx="198488" cy="161396"/>
              </a:xfrm>
              <a:custGeom>
                <a:avLst/>
                <a:gdLst>
                  <a:gd name="connsiteX0" fmla="*/ 154431 w 198488"/>
                  <a:gd name="connsiteY0" fmla="*/ 73692 h 161396"/>
                  <a:gd name="connsiteX1" fmla="*/ 95344 w 198488"/>
                  <a:gd name="connsiteY1" fmla="*/ 297 h 161396"/>
                  <a:gd name="connsiteX2" fmla="*/ 169 w 198488"/>
                  <a:gd name="connsiteY2" fmla="*/ 101482 h 161396"/>
                  <a:gd name="connsiteX3" fmla="*/ 57487 w 198488"/>
                  <a:gd name="connsiteY3" fmla="*/ 161694 h 161396"/>
                  <a:gd name="connsiteX4" fmla="*/ 132141 w 198488"/>
                  <a:gd name="connsiteY4" fmla="*/ 131766 h 161396"/>
                  <a:gd name="connsiteX5" fmla="*/ 164338 w 198488"/>
                  <a:gd name="connsiteY5" fmla="*/ 161694 h 161396"/>
                  <a:gd name="connsiteX6" fmla="*/ 194058 w 198488"/>
                  <a:gd name="connsiteY6" fmla="*/ 136398 h 161396"/>
                  <a:gd name="connsiteX7" fmla="*/ 189812 w 198488"/>
                  <a:gd name="connsiteY7" fmla="*/ 132835 h 161396"/>
                  <a:gd name="connsiteX8" fmla="*/ 185213 w 198488"/>
                  <a:gd name="connsiteY8" fmla="*/ 136398 h 161396"/>
                  <a:gd name="connsiteX9" fmla="*/ 165399 w 198488"/>
                  <a:gd name="connsiteY9" fmla="*/ 153856 h 161396"/>
                  <a:gd name="connsiteX10" fmla="*/ 154431 w 198488"/>
                  <a:gd name="connsiteY10" fmla="*/ 117515 h 161396"/>
                  <a:gd name="connsiteX11" fmla="*/ 157969 w 198488"/>
                  <a:gd name="connsiteY11" fmla="*/ 105045 h 161396"/>
                  <a:gd name="connsiteX12" fmla="*/ 198658 w 198488"/>
                  <a:gd name="connsiteY12" fmla="*/ 21318 h 161396"/>
                  <a:gd name="connsiteX13" fmla="*/ 194412 w 198488"/>
                  <a:gd name="connsiteY13" fmla="*/ 17755 h 161396"/>
                  <a:gd name="connsiteX14" fmla="*/ 189105 w 198488"/>
                  <a:gd name="connsiteY14" fmla="*/ 25237 h 161396"/>
                  <a:gd name="connsiteX15" fmla="*/ 154431 w 198488"/>
                  <a:gd name="connsiteY15" fmla="*/ 95782 h 161396"/>
                  <a:gd name="connsiteX16" fmla="*/ 154431 w 198488"/>
                  <a:gd name="connsiteY16" fmla="*/ 73692 h 161396"/>
                  <a:gd name="connsiteX17" fmla="*/ 130726 w 198488"/>
                  <a:gd name="connsiteY17" fmla="*/ 122503 h 161396"/>
                  <a:gd name="connsiteX18" fmla="*/ 58194 w 198488"/>
                  <a:gd name="connsiteY18" fmla="*/ 153856 h 161396"/>
                  <a:gd name="connsiteX19" fmla="*/ 26351 w 198488"/>
                  <a:gd name="connsiteY19" fmla="*/ 115021 h 161396"/>
                  <a:gd name="connsiteX20" fmla="*/ 46872 w 198488"/>
                  <a:gd name="connsiteY20" fmla="*/ 40914 h 161396"/>
                  <a:gd name="connsiteX21" fmla="*/ 94991 w 198488"/>
                  <a:gd name="connsiteY21" fmla="*/ 8136 h 161396"/>
                  <a:gd name="connsiteX22" fmla="*/ 130018 w 198488"/>
                  <a:gd name="connsiteY22" fmla="*/ 82599 h 161396"/>
                  <a:gd name="connsiteX23" fmla="*/ 130726 w 198488"/>
                  <a:gd name="connsiteY23" fmla="*/ 122503 h 1613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98488" h="161396">
                    <a:moveTo>
                      <a:pt x="154431" y="73692"/>
                    </a:moveTo>
                    <a:cubicBezTo>
                      <a:pt x="154431" y="17755"/>
                      <a:pt x="121527" y="297"/>
                      <a:pt x="95344" y="297"/>
                    </a:cubicBezTo>
                    <a:cubicBezTo>
                      <a:pt x="46872" y="297"/>
                      <a:pt x="169" y="51246"/>
                      <a:pt x="169" y="101482"/>
                    </a:cubicBezTo>
                    <a:cubicBezTo>
                      <a:pt x="169" y="134617"/>
                      <a:pt x="21398" y="161694"/>
                      <a:pt x="57487" y="161694"/>
                    </a:cubicBezTo>
                    <a:cubicBezTo>
                      <a:pt x="79777" y="161694"/>
                      <a:pt x="105251" y="153500"/>
                      <a:pt x="132141" y="131766"/>
                    </a:cubicBezTo>
                    <a:cubicBezTo>
                      <a:pt x="136741" y="150649"/>
                      <a:pt x="148416" y="161694"/>
                      <a:pt x="164338" y="161694"/>
                    </a:cubicBezTo>
                    <a:cubicBezTo>
                      <a:pt x="183090" y="161694"/>
                      <a:pt x="194058" y="142099"/>
                      <a:pt x="194058" y="136398"/>
                    </a:cubicBezTo>
                    <a:cubicBezTo>
                      <a:pt x="194058" y="133904"/>
                      <a:pt x="191935" y="132835"/>
                      <a:pt x="189812" y="132835"/>
                    </a:cubicBezTo>
                    <a:cubicBezTo>
                      <a:pt x="187336" y="132835"/>
                      <a:pt x="186274" y="133904"/>
                      <a:pt x="185213" y="136398"/>
                    </a:cubicBezTo>
                    <a:cubicBezTo>
                      <a:pt x="178844" y="153856"/>
                      <a:pt x="166107" y="153856"/>
                      <a:pt x="165399" y="153856"/>
                    </a:cubicBezTo>
                    <a:cubicBezTo>
                      <a:pt x="154431" y="153856"/>
                      <a:pt x="154431" y="126066"/>
                      <a:pt x="154431" y="117515"/>
                    </a:cubicBezTo>
                    <a:cubicBezTo>
                      <a:pt x="154431" y="110033"/>
                      <a:pt x="154431" y="109320"/>
                      <a:pt x="157969" y="105045"/>
                    </a:cubicBezTo>
                    <a:cubicBezTo>
                      <a:pt x="191228" y="63003"/>
                      <a:pt x="198658" y="21674"/>
                      <a:pt x="198658" y="21318"/>
                    </a:cubicBezTo>
                    <a:cubicBezTo>
                      <a:pt x="198658" y="20606"/>
                      <a:pt x="198304" y="17755"/>
                      <a:pt x="194412" y="17755"/>
                    </a:cubicBezTo>
                    <a:cubicBezTo>
                      <a:pt x="190874" y="17755"/>
                      <a:pt x="190874" y="18824"/>
                      <a:pt x="189105" y="25237"/>
                    </a:cubicBezTo>
                    <a:cubicBezTo>
                      <a:pt x="182736" y="47683"/>
                      <a:pt x="171060" y="74761"/>
                      <a:pt x="154431" y="95782"/>
                    </a:cubicBezTo>
                    <a:lnTo>
                      <a:pt x="154431" y="73692"/>
                    </a:lnTo>
                    <a:close/>
                    <a:moveTo>
                      <a:pt x="130726" y="122503"/>
                    </a:moveTo>
                    <a:cubicBezTo>
                      <a:pt x="99590" y="149937"/>
                      <a:pt x="72347" y="153856"/>
                      <a:pt x="58194" y="153856"/>
                    </a:cubicBezTo>
                    <a:cubicBezTo>
                      <a:pt x="36965" y="153856"/>
                      <a:pt x="26351" y="137823"/>
                      <a:pt x="26351" y="115021"/>
                    </a:cubicBezTo>
                    <a:cubicBezTo>
                      <a:pt x="26351" y="97563"/>
                      <a:pt x="35550" y="59084"/>
                      <a:pt x="46872" y="40914"/>
                    </a:cubicBezTo>
                    <a:cubicBezTo>
                      <a:pt x="63501" y="14905"/>
                      <a:pt x="82607" y="8136"/>
                      <a:pt x="94991" y="8136"/>
                    </a:cubicBezTo>
                    <a:cubicBezTo>
                      <a:pt x="130018" y="8136"/>
                      <a:pt x="130018" y="54809"/>
                      <a:pt x="130018" y="82599"/>
                    </a:cubicBezTo>
                    <a:cubicBezTo>
                      <a:pt x="130018" y="95782"/>
                      <a:pt x="130018" y="116446"/>
                      <a:pt x="130726" y="122503"/>
                    </a:cubicBezTo>
                    <a:close/>
                  </a:path>
                </a:pathLst>
              </a:custGeom>
              <a:solidFill>
                <a:srgbClr val="000000"/>
              </a:solidFill>
              <a:ln w="354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/>
              </a:p>
            </p:txBody>
          </p:sp>
          <p:sp>
            <p:nvSpPr>
              <p:cNvPr id="23" name="Free-form: Shape 18">
                <a:extLst>
                  <a:ext uri="{FF2B5EF4-FFF2-40B4-BE49-F238E27FC236}">
                    <a16:creationId xmlns:a16="http://schemas.microsoft.com/office/drawing/2014/main" id="{723DB05B-65C8-87B2-44A0-80E3B1758D7E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8775339" y="13115972"/>
                <a:ext cx="127054" cy="160862"/>
              </a:xfrm>
              <a:custGeom>
                <a:avLst/>
                <a:gdLst>
                  <a:gd name="connsiteX0" fmla="*/ 126239 w 127054"/>
                  <a:gd name="connsiteY0" fmla="*/ 16260 h 160862"/>
                  <a:gd name="connsiteX1" fmla="*/ 127229 w 127054"/>
                  <a:gd name="connsiteY1" fmla="*/ 10774 h 160862"/>
                  <a:gd name="connsiteX2" fmla="*/ 119056 w 127054"/>
                  <a:gd name="connsiteY2" fmla="*/ 2793 h 160862"/>
                  <a:gd name="connsiteX3" fmla="*/ 108902 w 127054"/>
                  <a:gd name="connsiteY3" fmla="*/ 8778 h 160862"/>
                  <a:gd name="connsiteX4" fmla="*/ 104939 w 127054"/>
                  <a:gd name="connsiteY4" fmla="*/ 23244 h 160862"/>
                  <a:gd name="connsiteX5" fmla="*/ 99738 w 127054"/>
                  <a:gd name="connsiteY5" fmla="*/ 43944 h 160862"/>
                  <a:gd name="connsiteX6" fmla="*/ 89831 w 127054"/>
                  <a:gd name="connsiteY6" fmla="*/ 84097 h 160862"/>
                  <a:gd name="connsiteX7" fmla="*/ 59368 w 127054"/>
                  <a:gd name="connsiteY7" fmla="*/ 105795 h 160862"/>
                  <a:gd name="connsiteX8" fmla="*/ 42527 w 127054"/>
                  <a:gd name="connsiteY8" fmla="*/ 85094 h 160862"/>
                  <a:gd name="connsiteX9" fmla="*/ 55653 w 127054"/>
                  <a:gd name="connsiteY9" fmla="*/ 36711 h 160862"/>
                  <a:gd name="connsiteX10" fmla="*/ 59863 w 127054"/>
                  <a:gd name="connsiteY10" fmla="*/ 21498 h 160862"/>
                  <a:gd name="connsiteX11" fmla="*/ 36335 w 127054"/>
                  <a:gd name="connsiteY11" fmla="*/ 299 h 160862"/>
                  <a:gd name="connsiteX12" fmla="*/ 175 w 127054"/>
                  <a:gd name="connsiteY12" fmla="*/ 38457 h 160862"/>
                  <a:gd name="connsiteX13" fmla="*/ 4386 w 127054"/>
                  <a:gd name="connsiteY13" fmla="*/ 41699 h 160862"/>
                  <a:gd name="connsiteX14" fmla="*/ 8844 w 127054"/>
                  <a:gd name="connsiteY14" fmla="*/ 37709 h 160862"/>
                  <a:gd name="connsiteX15" fmla="*/ 35592 w 127054"/>
                  <a:gd name="connsiteY15" fmla="*/ 7282 h 160862"/>
                  <a:gd name="connsiteX16" fmla="*/ 41784 w 127054"/>
                  <a:gd name="connsiteY16" fmla="*/ 16011 h 160862"/>
                  <a:gd name="connsiteX17" fmla="*/ 38316 w 127054"/>
                  <a:gd name="connsiteY17" fmla="*/ 30476 h 160862"/>
                  <a:gd name="connsiteX18" fmla="*/ 23951 w 127054"/>
                  <a:gd name="connsiteY18" fmla="*/ 81104 h 160862"/>
                  <a:gd name="connsiteX19" fmla="*/ 33611 w 127054"/>
                  <a:gd name="connsiteY19" fmla="*/ 105046 h 160862"/>
                  <a:gd name="connsiteX20" fmla="*/ 58377 w 127054"/>
                  <a:gd name="connsiteY20" fmla="*/ 112778 h 160862"/>
                  <a:gd name="connsiteX21" fmla="*/ 85373 w 127054"/>
                  <a:gd name="connsiteY21" fmla="*/ 101555 h 160862"/>
                  <a:gd name="connsiteX22" fmla="*/ 69027 w 127054"/>
                  <a:gd name="connsiteY22" fmla="*/ 138217 h 160862"/>
                  <a:gd name="connsiteX23" fmla="*/ 39307 w 127054"/>
                  <a:gd name="connsiteY23" fmla="*/ 154178 h 160862"/>
                  <a:gd name="connsiteX24" fmla="*/ 20732 w 127054"/>
                  <a:gd name="connsiteY24" fmla="*/ 145948 h 160862"/>
                  <a:gd name="connsiteX25" fmla="*/ 34106 w 127054"/>
                  <a:gd name="connsiteY25" fmla="*/ 132231 h 160862"/>
                  <a:gd name="connsiteX26" fmla="*/ 24447 w 127054"/>
                  <a:gd name="connsiteY26" fmla="*/ 122754 h 160862"/>
                  <a:gd name="connsiteX27" fmla="*/ 10082 w 127054"/>
                  <a:gd name="connsiteY27" fmla="*/ 139214 h 160862"/>
                  <a:gd name="connsiteX28" fmla="*/ 39555 w 127054"/>
                  <a:gd name="connsiteY28" fmla="*/ 161161 h 160862"/>
                  <a:gd name="connsiteX29" fmla="*/ 102710 w 127054"/>
                  <a:gd name="connsiteY29" fmla="*/ 110533 h 160862"/>
                  <a:gd name="connsiteX30" fmla="*/ 126239 w 127054"/>
                  <a:gd name="connsiteY30" fmla="*/ 16260 h 1608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27054" h="160862">
                    <a:moveTo>
                      <a:pt x="126239" y="16260"/>
                    </a:moveTo>
                    <a:cubicBezTo>
                      <a:pt x="127229" y="12769"/>
                      <a:pt x="127229" y="12270"/>
                      <a:pt x="127229" y="10774"/>
                    </a:cubicBezTo>
                    <a:cubicBezTo>
                      <a:pt x="127229" y="5786"/>
                      <a:pt x="123267" y="2793"/>
                      <a:pt x="119056" y="2793"/>
                    </a:cubicBezTo>
                    <a:cubicBezTo>
                      <a:pt x="116332" y="2793"/>
                      <a:pt x="111626" y="4040"/>
                      <a:pt x="108902" y="8778"/>
                    </a:cubicBezTo>
                    <a:cubicBezTo>
                      <a:pt x="108159" y="10275"/>
                      <a:pt x="106177" y="18256"/>
                      <a:pt x="104939" y="23244"/>
                    </a:cubicBezTo>
                    <a:lnTo>
                      <a:pt x="99738" y="43944"/>
                    </a:lnTo>
                    <a:cubicBezTo>
                      <a:pt x="98252" y="49929"/>
                      <a:pt x="90574" y="81354"/>
                      <a:pt x="89831" y="84097"/>
                    </a:cubicBezTo>
                    <a:cubicBezTo>
                      <a:pt x="89584" y="84097"/>
                      <a:pt x="78686" y="105795"/>
                      <a:pt x="59368" y="105795"/>
                    </a:cubicBezTo>
                    <a:cubicBezTo>
                      <a:pt x="42527" y="105795"/>
                      <a:pt x="42527" y="89584"/>
                      <a:pt x="42527" y="85094"/>
                    </a:cubicBezTo>
                    <a:cubicBezTo>
                      <a:pt x="42527" y="71627"/>
                      <a:pt x="48223" y="55915"/>
                      <a:pt x="55653" y="36711"/>
                    </a:cubicBezTo>
                    <a:cubicBezTo>
                      <a:pt x="58625" y="28730"/>
                      <a:pt x="59863" y="25738"/>
                      <a:pt x="59863" y="21498"/>
                    </a:cubicBezTo>
                    <a:cubicBezTo>
                      <a:pt x="59863" y="9527"/>
                      <a:pt x="49709" y="299"/>
                      <a:pt x="36335" y="299"/>
                    </a:cubicBezTo>
                    <a:cubicBezTo>
                      <a:pt x="11320" y="299"/>
                      <a:pt x="175" y="34217"/>
                      <a:pt x="175" y="38457"/>
                    </a:cubicBezTo>
                    <a:cubicBezTo>
                      <a:pt x="175" y="41699"/>
                      <a:pt x="3643" y="41699"/>
                      <a:pt x="4386" y="41699"/>
                    </a:cubicBezTo>
                    <a:cubicBezTo>
                      <a:pt x="7853" y="41699"/>
                      <a:pt x="8101" y="40452"/>
                      <a:pt x="8844" y="37709"/>
                    </a:cubicBezTo>
                    <a:cubicBezTo>
                      <a:pt x="15035" y="17009"/>
                      <a:pt x="25685" y="7282"/>
                      <a:pt x="35592" y="7282"/>
                    </a:cubicBezTo>
                    <a:cubicBezTo>
                      <a:pt x="39802" y="7282"/>
                      <a:pt x="41784" y="10025"/>
                      <a:pt x="41784" y="16011"/>
                    </a:cubicBezTo>
                    <a:cubicBezTo>
                      <a:pt x="41784" y="21747"/>
                      <a:pt x="39555" y="27234"/>
                      <a:pt x="38316" y="30476"/>
                    </a:cubicBezTo>
                    <a:cubicBezTo>
                      <a:pt x="26428" y="60903"/>
                      <a:pt x="23951" y="70131"/>
                      <a:pt x="23951" y="81104"/>
                    </a:cubicBezTo>
                    <a:cubicBezTo>
                      <a:pt x="23951" y="85344"/>
                      <a:pt x="23951" y="97066"/>
                      <a:pt x="33611" y="105046"/>
                    </a:cubicBezTo>
                    <a:cubicBezTo>
                      <a:pt x="41288" y="111531"/>
                      <a:pt x="51690" y="112778"/>
                      <a:pt x="58377" y="112778"/>
                    </a:cubicBezTo>
                    <a:cubicBezTo>
                      <a:pt x="68284" y="112778"/>
                      <a:pt x="77200" y="109037"/>
                      <a:pt x="85373" y="101555"/>
                    </a:cubicBezTo>
                    <a:cubicBezTo>
                      <a:pt x="82154" y="115272"/>
                      <a:pt x="79429" y="125747"/>
                      <a:pt x="69027" y="138217"/>
                    </a:cubicBezTo>
                    <a:cubicBezTo>
                      <a:pt x="62340" y="145948"/>
                      <a:pt x="52433" y="154178"/>
                      <a:pt x="39307" y="154178"/>
                    </a:cubicBezTo>
                    <a:cubicBezTo>
                      <a:pt x="37573" y="154178"/>
                      <a:pt x="25933" y="154178"/>
                      <a:pt x="20732" y="145948"/>
                    </a:cubicBezTo>
                    <a:cubicBezTo>
                      <a:pt x="34106" y="144451"/>
                      <a:pt x="34106" y="132480"/>
                      <a:pt x="34106" y="132231"/>
                    </a:cubicBezTo>
                    <a:cubicBezTo>
                      <a:pt x="34106" y="124250"/>
                      <a:pt x="26923" y="122754"/>
                      <a:pt x="24447" y="122754"/>
                    </a:cubicBezTo>
                    <a:cubicBezTo>
                      <a:pt x="18255" y="122754"/>
                      <a:pt x="10082" y="127742"/>
                      <a:pt x="10082" y="139214"/>
                    </a:cubicBezTo>
                    <a:cubicBezTo>
                      <a:pt x="10082" y="151933"/>
                      <a:pt x="21970" y="161161"/>
                      <a:pt x="39555" y="161161"/>
                    </a:cubicBezTo>
                    <a:cubicBezTo>
                      <a:pt x="64569" y="161161"/>
                      <a:pt x="95032" y="141708"/>
                      <a:pt x="102710" y="110533"/>
                    </a:cubicBezTo>
                    <a:lnTo>
                      <a:pt x="126239" y="16260"/>
                    </a:lnTo>
                    <a:close/>
                  </a:path>
                </a:pathLst>
              </a:custGeom>
              <a:solidFill>
                <a:srgbClr val="000000"/>
              </a:solidFill>
              <a:ln w="354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/>
              </a:p>
            </p:txBody>
          </p:sp>
          <p:sp>
            <p:nvSpPr>
              <p:cNvPr id="24" name="Free-form: Shape 19">
                <a:extLst>
                  <a:ext uri="{FF2B5EF4-FFF2-40B4-BE49-F238E27FC236}">
                    <a16:creationId xmlns:a16="http://schemas.microsoft.com/office/drawing/2014/main" id="{E640C537-8A9C-5483-BCD9-3BA71C38FFFA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9086732" y="12905302"/>
                <a:ext cx="82084" cy="356284"/>
              </a:xfrm>
              <a:custGeom>
                <a:avLst/>
                <a:gdLst>
                  <a:gd name="connsiteX0" fmla="*/ 82268 w 82084"/>
                  <a:gd name="connsiteY0" fmla="*/ 353019 h 356284"/>
                  <a:gd name="connsiteX1" fmla="*/ 76253 w 82084"/>
                  <a:gd name="connsiteY1" fmla="*/ 345181 h 356284"/>
                  <a:gd name="connsiteX2" fmla="*/ 20704 w 82084"/>
                  <a:gd name="connsiteY2" fmla="*/ 178440 h 356284"/>
                  <a:gd name="connsiteX3" fmla="*/ 77668 w 82084"/>
                  <a:gd name="connsiteY3" fmla="*/ 9917 h 356284"/>
                  <a:gd name="connsiteX4" fmla="*/ 82268 w 82084"/>
                  <a:gd name="connsiteY4" fmla="*/ 3860 h 356284"/>
                  <a:gd name="connsiteX5" fmla="*/ 78730 w 82084"/>
                  <a:gd name="connsiteY5" fmla="*/ 297 h 356284"/>
                  <a:gd name="connsiteX6" fmla="*/ 22474 w 82084"/>
                  <a:gd name="connsiteY6" fmla="*/ 69773 h 356284"/>
                  <a:gd name="connsiteX7" fmla="*/ 183 w 82084"/>
                  <a:gd name="connsiteY7" fmla="*/ 178440 h 356284"/>
                  <a:gd name="connsiteX8" fmla="*/ 23535 w 82084"/>
                  <a:gd name="connsiteY8" fmla="*/ 289600 h 356284"/>
                  <a:gd name="connsiteX9" fmla="*/ 78730 w 82084"/>
                  <a:gd name="connsiteY9" fmla="*/ 356582 h 356284"/>
                  <a:gd name="connsiteX10" fmla="*/ 82268 w 82084"/>
                  <a:gd name="connsiteY10" fmla="*/ 353019 h 3562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2084" h="356284">
                    <a:moveTo>
                      <a:pt x="82268" y="353019"/>
                    </a:moveTo>
                    <a:cubicBezTo>
                      <a:pt x="82268" y="351950"/>
                      <a:pt x="82268" y="351237"/>
                      <a:pt x="76253" y="345181"/>
                    </a:cubicBezTo>
                    <a:cubicBezTo>
                      <a:pt x="32027" y="300289"/>
                      <a:pt x="20704" y="232951"/>
                      <a:pt x="20704" y="178440"/>
                    </a:cubicBezTo>
                    <a:cubicBezTo>
                      <a:pt x="20704" y="116446"/>
                      <a:pt x="34149" y="54453"/>
                      <a:pt x="77668" y="9917"/>
                    </a:cubicBezTo>
                    <a:cubicBezTo>
                      <a:pt x="82268" y="5642"/>
                      <a:pt x="82268" y="4929"/>
                      <a:pt x="82268" y="3860"/>
                    </a:cubicBezTo>
                    <a:cubicBezTo>
                      <a:pt x="82268" y="1366"/>
                      <a:pt x="80853" y="297"/>
                      <a:pt x="78730" y="297"/>
                    </a:cubicBezTo>
                    <a:cubicBezTo>
                      <a:pt x="75192" y="297"/>
                      <a:pt x="43348" y="24525"/>
                      <a:pt x="22474" y="69773"/>
                    </a:cubicBezTo>
                    <a:cubicBezTo>
                      <a:pt x="4429" y="108964"/>
                      <a:pt x="183" y="148512"/>
                      <a:pt x="183" y="178440"/>
                    </a:cubicBezTo>
                    <a:cubicBezTo>
                      <a:pt x="183" y="206230"/>
                      <a:pt x="4075" y="249340"/>
                      <a:pt x="23535" y="289600"/>
                    </a:cubicBezTo>
                    <a:cubicBezTo>
                      <a:pt x="44764" y="333423"/>
                      <a:pt x="75192" y="356582"/>
                      <a:pt x="78730" y="356582"/>
                    </a:cubicBezTo>
                    <a:cubicBezTo>
                      <a:pt x="80853" y="356582"/>
                      <a:pt x="82268" y="355513"/>
                      <a:pt x="82268" y="353019"/>
                    </a:cubicBezTo>
                    <a:close/>
                  </a:path>
                </a:pathLst>
              </a:custGeom>
              <a:solidFill>
                <a:srgbClr val="000000"/>
              </a:solidFill>
              <a:ln w="354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/>
              </a:p>
            </p:txBody>
          </p:sp>
          <p:sp>
            <p:nvSpPr>
              <p:cNvPr id="25" name="Free-form: Shape 20">
                <a:extLst>
                  <a:ext uri="{FF2B5EF4-FFF2-40B4-BE49-F238E27FC236}">
                    <a16:creationId xmlns:a16="http://schemas.microsoft.com/office/drawing/2014/main" id="{D8A3DEB1-F4F8-0020-D3AC-BC60C80B7DC6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9241310" y="12997579"/>
                <a:ext cx="170891" cy="171729"/>
              </a:xfrm>
              <a:custGeom>
                <a:avLst/>
                <a:gdLst>
                  <a:gd name="connsiteX0" fmla="*/ 85810 w 170891"/>
                  <a:gd name="connsiteY0" fmla="*/ 76186 h 171729"/>
                  <a:gd name="connsiteX1" fmla="*/ 15047 w 170891"/>
                  <a:gd name="connsiteY1" fmla="*/ 5285 h 171729"/>
                  <a:gd name="connsiteX2" fmla="*/ 7263 w 170891"/>
                  <a:gd name="connsiteY2" fmla="*/ 297 h 171729"/>
                  <a:gd name="connsiteX3" fmla="*/ 187 w 170891"/>
                  <a:gd name="connsiteY3" fmla="*/ 7423 h 171729"/>
                  <a:gd name="connsiteX4" fmla="*/ 4787 w 170891"/>
                  <a:gd name="connsiteY4" fmla="*/ 14549 h 171729"/>
                  <a:gd name="connsiteX5" fmla="*/ 75549 w 170891"/>
                  <a:gd name="connsiteY5" fmla="*/ 86162 h 171729"/>
                  <a:gd name="connsiteX6" fmla="*/ 4787 w 170891"/>
                  <a:gd name="connsiteY6" fmla="*/ 157775 h 171729"/>
                  <a:gd name="connsiteX7" fmla="*/ 187 w 170891"/>
                  <a:gd name="connsiteY7" fmla="*/ 164901 h 171729"/>
                  <a:gd name="connsiteX8" fmla="*/ 7263 w 170891"/>
                  <a:gd name="connsiteY8" fmla="*/ 172026 h 171729"/>
                  <a:gd name="connsiteX9" fmla="*/ 15047 w 170891"/>
                  <a:gd name="connsiteY9" fmla="*/ 167038 h 171729"/>
                  <a:gd name="connsiteX10" fmla="*/ 85456 w 170891"/>
                  <a:gd name="connsiteY10" fmla="*/ 96138 h 171729"/>
                  <a:gd name="connsiteX11" fmla="*/ 158695 w 170891"/>
                  <a:gd name="connsiteY11" fmla="*/ 169889 h 171729"/>
                  <a:gd name="connsiteX12" fmla="*/ 164002 w 170891"/>
                  <a:gd name="connsiteY12" fmla="*/ 172026 h 171729"/>
                  <a:gd name="connsiteX13" fmla="*/ 171079 w 170891"/>
                  <a:gd name="connsiteY13" fmla="*/ 164901 h 171729"/>
                  <a:gd name="connsiteX14" fmla="*/ 170017 w 170891"/>
                  <a:gd name="connsiteY14" fmla="*/ 160982 h 171729"/>
                  <a:gd name="connsiteX15" fmla="*/ 95717 w 170891"/>
                  <a:gd name="connsiteY15" fmla="*/ 86162 h 171729"/>
                  <a:gd name="connsiteX16" fmla="*/ 160464 w 170891"/>
                  <a:gd name="connsiteY16" fmla="*/ 20962 h 171729"/>
                  <a:gd name="connsiteX17" fmla="*/ 169310 w 170891"/>
                  <a:gd name="connsiteY17" fmla="*/ 12055 h 171729"/>
                  <a:gd name="connsiteX18" fmla="*/ 171079 w 170891"/>
                  <a:gd name="connsiteY18" fmla="*/ 7423 h 171729"/>
                  <a:gd name="connsiteX19" fmla="*/ 164002 w 170891"/>
                  <a:gd name="connsiteY19" fmla="*/ 297 h 171729"/>
                  <a:gd name="connsiteX20" fmla="*/ 155865 w 170891"/>
                  <a:gd name="connsiteY20" fmla="*/ 5642 h 171729"/>
                  <a:gd name="connsiteX21" fmla="*/ 85810 w 170891"/>
                  <a:gd name="connsiteY21" fmla="*/ 76186 h 171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70891" h="171729">
                    <a:moveTo>
                      <a:pt x="85810" y="76186"/>
                    </a:moveTo>
                    <a:lnTo>
                      <a:pt x="15047" y="5285"/>
                    </a:lnTo>
                    <a:cubicBezTo>
                      <a:pt x="10802" y="1010"/>
                      <a:pt x="10094" y="297"/>
                      <a:pt x="7263" y="297"/>
                    </a:cubicBezTo>
                    <a:cubicBezTo>
                      <a:pt x="3725" y="297"/>
                      <a:pt x="187" y="3504"/>
                      <a:pt x="187" y="7423"/>
                    </a:cubicBezTo>
                    <a:cubicBezTo>
                      <a:pt x="187" y="9917"/>
                      <a:pt x="895" y="10630"/>
                      <a:pt x="4787" y="14549"/>
                    </a:cubicBezTo>
                    <a:lnTo>
                      <a:pt x="75549" y="86162"/>
                    </a:lnTo>
                    <a:lnTo>
                      <a:pt x="4787" y="157775"/>
                    </a:lnTo>
                    <a:cubicBezTo>
                      <a:pt x="895" y="161694"/>
                      <a:pt x="187" y="162407"/>
                      <a:pt x="187" y="164901"/>
                    </a:cubicBezTo>
                    <a:cubicBezTo>
                      <a:pt x="187" y="168820"/>
                      <a:pt x="3725" y="172026"/>
                      <a:pt x="7263" y="172026"/>
                    </a:cubicBezTo>
                    <a:cubicBezTo>
                      <a:pt x="10094" y="172026"/>
                      <a:pt x="10802" y="171314"/>
                      <a:pt x="15047" y="167038"/>
                    </a:cubicBezTo>
                    <a:lnTo>
                      <a:pt x="85456" y="96138"/>
                    </a:lnTo>
                    <a:lnTo>
                      <a:pt x="158695" y="169889"/>
                    </a:lnTo>
                    <a:cubicBezTo>
                      <a:pt x="159403" y="170245"/>
                      <a:pt x="161880" y="172026"/>
                      <a:pt x="164002" y="172026"/>
                    </a:cubicBezTo>
                    <a:cubicBezTo>
                      <a:pt x="168248" y="172026"/>
                      <a:pt x="171079" y="168820"/>
                      <a:pt x="171079" y="164901"/>
                    </a:cubicBezTo>
                    <a:cubicBezTo>
                      <a:pt x="171079" y="164188"/>
                      <a:pt x="171079" y="162763"/>
                      <a:pt x="170017" y="160982"/>
                    </a:cubicBezTo>
                    <a:cubicBezTo>
                      <a:pt x="169663" y="160269"/>
                      <a:pt x="113407" y="104332"/>
                      <a:pt x="95717" y="86162"/>
                    </a:cubicBezTo>
                    <a:lnTo>
                      <a:pt x="160464" y="20962"/>
                    </a:lnTo>
                    <a:cubicBezTo>
                      <a:pt x="162233" y="18824"/>
                      <a:pt x="167541" y="14192"/>
                      <a:pt x="169310" y="12055"/>
                    </a:cubicBezTo>
                    <a:cubicBezTo>
                      <a:pt x="169663" y="11342"/>
                      <a:pt x="171079" y="9917"/>
                      <a:pt x="171079" y="7423"/>
                    </a:cubicBezTo>
                    <a:cubicBezTo>
                      <a:pt x="171079" y="3504"/>
                      <a:pt x="168248" y="297"/>
                      <a:pt x="164002" y="297"/>
                    </a:cubicBezTo>
                    <a:cubicBezTo>
                      <a:pt x="161172" y="297"/>
                      <a:pt x="159757" y="1722"/>
                      <a:pt x="155865" y="5642"/>
                    </a:cubicBezTo>
                    <a:lnTo>
                      <a:pt x="85810" y="76186"/>
                    </a:lnTo>
                    <a:close/>
                  </a:path>
                </a:pathLst>
              </a:custGeom>
              <a:solidFill>
                <a:srgbClr val="000000"/>
              </a:solidFill>
              <a:ln w="354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/>
              </a:p>
            </p:txBody>
          </p:sp>
          <p:sp>
            <p:nvSpPr>
              <p:cNvPr id="26" name="Free-form: Shape 21">
                <a:extLst>
                  <a:ext uri="{FF2B5EF4-FFF2-40B4-BE49-F238E27FC236}">
                    <a16:creationId xmlns:a16="http://schemas.microsoft.com/office/drawing/2014/main" id="{3DB5DBBB-E929-1342-F04C-4D0E709BB8EC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9474394" y="12931310"/>
                <a:ext cx="156738" cy="241204"/>
              </a:xfrm>
              <a:custGeom>
                <a:avLst/>
                <a:gdLst>
                  <a:gd name="connsiteX0" fmla="*/ 94309 w 156738"/>
                  <a:gd name="connsiteY0" fmla="*/ 182715 h 241204"/>
                  <a:gd name="connsiteX1" fmla="*/ 94309 w 156738"/>
                  <a:gd name="connsiteY1" fmla="*/ 213712 h 241204"/>
                  <a:gd name="connsiteX2" fmla="*/ 67419 w 156738"/>
                  <a:gd name="connsiteY2" fmla="*/ 230457 h 241204"/>
                  <a:gd name="connsiteX3" fmla="*/ 59989 w 156738"/>
                  <a:gd name="connsiteY3" fmla="*/ 230457 h 241204"/>
                  <a:gd name="connsiteX4" fmla="*/ 59989 w 156738"/>
                  <a:gd name="connsiteY4" fmla="*/ 241502 h 241204"/>
                  <a:gd name="connsiteX5" fmla="*/ 107754 w 156738"/>
                  <a:gd name="connsiteY5" fmla="*/ 240433 h 241204"/>
                  <a:gd name="connsiteX6" fmla="*/ 155873 w 156738"/>
                  <a:gd name="connsiteY6" fmla="*/ 241502 h 241204"/>
                  <a:gd name="connsiteX7" fmla="*/ 155873 w 156738"/>
                  <a:gd name="connsiteY7" fmla="*/ 230457 h 241204"/>
                  <a:gd name="connsiteX8" fmla="*/ 148442 w 156738"/>
                  <a:gd name="connsiteY8" fmla="*/ 230457 h 241204"/>
                  <a:gd name="connsiteX9" fmla="*/ 121553 w 156738"/>
                  <a:gd name="connsiteY9" fmla="*/ 213712 h 241204"/>
                  <a:gd name="connsiteX10" fmla="*/ 121553 w 156738"/>
                  <a:gd name="connsiteY10" fmla="*/ 182715 h 241204"/>
                  <a:gd name="connsiteX11" fmla="*/ 156934 w 156738"/>
                  <a:gd name="connsiteY11" fmla="*/ 182715 h 241204"/>
                  <a:gd name="connsiteX12" fmla="*/ 156934 w 156738"/>
                  <a:gd name="connsiteY12" fmla="*/ 171670 h 241204"/>
                  <a:gd name="connsiteX13" fmla="*/ 121553 w 156738"/>
                  <a:gd name="connsiteY13" fmla="*/ 171670 h 241204"/>
                  <a:gd name="connsiteX14" fmla="*/ 121553 w 156738"/>
                  <a:gd name="connsiteY14" fmla="*/ 9561 h 241204"/>
                  <a:gd name="connsiteX15" fmla="*/ 115892 w 156738"/>
                  <a:gd name="connsiteY15" fmla="*/ 297 h 241204"/>
                  <a:gd name="connsiteX16" fmla="*/ 108815 w 156738"/>
                  <a:gd name="connsiteY16" fmla="*/ 4573 h 241204"/>
                  <a:gd name="connsiteX17" fmla="*/ 195 w 156738"/>
                  <a:gd name="connsiteY17" fmla="*/ 171670 h 241204"/>
                  <a:gd name="connsiteX18" fmla="*/ 195 w 156738"/>
                  <a:gd name="connsiteY18" fmla="*/ 182715 h 241204"/>
                  <a:gd name="connsiteX19" fmla="*/ 94309 w 156738"/>
                  <a:gd name="connsiteY19" fmla="*/ 182715 h 241204"/>
                  <a:gd name="connsiteX20" fmla="*/ 96432 w 156738"/>
                  <a:gd name="connsiteY20" fmla="*/ 171670 h 241204"/>
                  <a:gd name="connsiteX21" fmla="*/ 10102 w 156738"/>
                  <a:gd name="connsiteY21" fmla="*/ 171670 h 241204"/>
                  <a:gd name="connsiteX22" fmla="*/ 96432 w 156738"/>
                  <a:gd name="connsiteY22" fmla="*/ 38776 h 241204"/>
                  <a:gd name="connsiteX23" fmla="*/ 96432 w 156738"/>
                  <a:gd name="connsiteY23" fmla="*/ 171670 h 2412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56738" h="241204">
                    <a:moveTo>
                      <a:pt x="94309" y="182715"/>
                    </a:moveTo>
                    <a:lnTo>
                      <a:pt x="94309" y="213712"/>
                    </a:lnTo>
                    <a:cubicBezTo>
                      <a:pt x="94309" y="226538"/>
                      <a:pt x="93602" y="230457"/>
                      <a:pt x="67419" y="230457"/>
                    </a:cubicBezTo>
                    <a:lnTo>
                      <a:pt x="59989" y="230457"/>
                    </a:lnTo>
                    <a:lnTo>
                      <a:pt x="59989" y="241502"/>
                    </a:lnTo>
                    <a:cubicBezTo>
                      <a:pt x="74496" y="240433"/>
                      <a:pt x="92894" y="240433"/>
                      <a:pt x="107754" y="240433"/>
                    </a:cubicBezTo>
                    <a:cubicBezTo>
                      <a:pt x="122614" y="240433"/>
                      <a:pt x="141366" y="240433"/>
                      <a:pt x="155873" y="241502"/>
                    </a:cubicBezTo>
                    <a:lnTo>
                      <a:pt x="155873" y="230457"/>
                    </a:lnTo>
                    <a:lnTo>
                      <a:pt x="148442" y="230457"/>
                    </a:lnTo>
                    <a:cubicBezTo>
                      <a:pt x="122260" y="230457"/>
                      <a:pt x="121553" y="226538"/>
                      <a:pt x="121553" y="213712"/>
                    </a:cubicBezTo>
                    <a:lnTo>
                      <a:pt x="121553" y="182715"/>
                    </a:lnTo>
                    <a:lnTo>
                      <a:pt x="156934" y="182715"/>
                    </a:lnTo>
                    <a:lnTo>
                      <a:pt x="156934" y="171670"/>
                    </a:lnTo>
                    <a:lnTo>
                      <a:pt x="121553" y="171670"/>
                    </a:lnTo>
                    <a:lnTo>
                      <a:pt x="121553" y="9561"/>
                    </a:lnTo>
                    <a:cubicBezTo>
                      <a:pt x="121553" y="2435"/>
                      <a:pt x="121553" y="297"/>
                      <a:pt x="115892" y="297"/>
                    </a:cubicBezTo>
                    <a:cubicBezTo>
                      <a:pt x="112707" y="297"/>
                      <a:pt x="111646" y="297"/>
                      <a:pt x="108815" y="4573"/>
                    </a:cubicBezTo>
                    <a:lnTo>
                      <a:pt x="195" y="171670"/>
                    </a:lnTo>
                    <a:lnTo>
                      <a:pt x="195" y="182715"/>
                    </a:lnTo>
                    <a:lnTo>
                      <a:pt x="94309" y="182715"/>
                    </a:lnTo>
                    <a:close/>
                    <a:moveTo>
                      <a:pt x="96432" y="171670"/>
                    </a:moveTo>
                    <a:lnTo>
                      <a:pt x="10102" y="171670"/>
                    </a:lnTo>
                    <a:lnTo>
                      <a:pt x="96432" y="38776"/>
                    </a:lnTo>
                    <a:lnTo>
                      <a:pt x="96432" y="171670"/>
                    </a:lnTo>
                    <a:close/>
                  </a:path>
                </a:pathLst>
              </a:custGeom>
              <a:solidFill>
                <a:srgbClr val="000000"/>
              </a:solidFill>
              <a:ln w="354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/>
              </a:p>
            </p:txBody>
          </p:sp>
          <p:sp>
            <p:nvSpPr>
              <p:cNvPr id="27" name="Free-form: Shape 22">
                <a:extLst>
                  <a:ext uri="{FF2B5EF4-FFF2-40B4-BE49-F238E27FC236}">
                    <a16:creationId xmlns:a16="http://schemas.microsoft.com/office/drawing/2014/main" id="{0A91B45C-CFEA-0B25-AAE6-6550BC89D223}"/>
                  </a:ext>
                </a:extLst>
              </p:cNvPr>
              <p:cNvSpPr/>
              <p:nvPr>
                <p:custDataLst>
                  <p:tags r:id="rId12"/>
                </p:custDataLst>
              </p:nvPr>
            </p:nvSpPr>
            <p:spPr>
              <a:xfrm>
                <a:off x="9772028" y="12997579"/>
                <a:ext cx="170891" cy="171729"/>
              </a:xfrm>
              <a:custGeom>
                <a:avLst/>
                <a:gdLst>
                  <a:gd name="connsiteX0" fmla="*/ 85825 w 170891"/>
                  <a:gd name="connsiteY0" fmla="*/ 76186 h 171729"/>
                  <a:gd name="connsiteX1" fmla="*/ 15062 w 170891"/>
                  <a:gd name="connsiteY1" fmla="*/ 5285 h 171729"/>
                  <a:gd name="connsiteX2" fmla="*/ 7278 w 170891"/>
                  <a:gd name="connsiteY2" fmla="*/ 297 h 171729"/>
                  <a:gd name="connsiteX3" fmla="*/ 202 w 170891"/>
                  <a:gd name="connsiteY3" fmla="*/ 7423 h 171729"/>
                  <a:gd name="connsiteX4" fmla="*/ 4802 w 170891"/>
                  <a:gd name="connsiteY4" fmla="*/ 14549 h 171729"/>
                  <a:gd name="connsiteX5" fmla="*/ 75564 w 170891"/>
                  <a:gd name="connsiteY5" fmla="*/ 86162 h 171729"/>
                  <a:gd name="connsiteX6" fmla="*/ 4802 w 170891"/>
                  <a:gd name="connsiteY6" fmla="*/ 157775 h 171729"/>
                  <a:gd name="connsiteX7" fmla="*/ 202 w 170891"/>
                  <a:gd name="connsiteY7" fmla="*/ 164901 h 171729"/>
                  <a:gd name="connsiteX8" fmla="*/ 7278 w 170891"/>
                  <a:gd name="connsiteY8" fmla="*/ 172026 h 171729"/>
                  <a:gd name="connsiteX9" fmla="*/ 15062 w 170891"/>
                  <a:gd name="connsiteY9" fmla="*/ 167038 h 171729"/>
                  <a:gd name="connsiteX10" fmla="*/ 85471 w 170891"/>
                  <a:gd name="connsiteY10" fmla="*/ 96138 h 171729"/>
                  <a:gd name="connsiteX11" fmla="*/ 158710 w 170891"/>
                  <a:gd name="connsiteY11" fmla="*/ 169889 h 171729"/>
                  <a:gd name="connsiteX12" fmla="*/ 164017 w 170891"/>
                  <a:gd name="connsiteY12" fmla="*/ 172026 h 171729"/>
                  <a:gd name="connsiteX13" fmla="*/ 171094 w 170891"/>
                  <a:gd name="connsiteY13" fmla="*/ 164901 h 171729"/>
                  <a:gd name="connsiteX14" fmla="*/ 170032 w 170891"/>
                  <a:gd name="connsiteY14" fmla="*/ 160982 h 171729"/>
                  <a:gd name="connsiteX15" fmla="*/ 95732 w 170891"/>
                  <a:gd name="connsiteY15" fmla="*/ 86162 h 171729"/>
                  <a:gd name="connsiteX16" fmla="*/ 160479 w 170891"/>
                  <a:gd name="connsiteY16" fmla="*/ 20962 h 171729"/>
                  <a:gd name="connsiteX17" fmla="*/ 169325 w 170891"/>
                  <a:gd name="connsiteY17" fmla="*/ 12055 h 171729"/>
                  <a:gd name="connsiteX18" fmla="*/ 171094 w 170891"/>
                  <a:gd name="connsiteY18" fmla="*/ 7423 h 171729"/>
                  <a:gd name="connsiteX19" fmla="*/ 164017 w 170891"/>
                  <a:gd name="connsiteY19" fmla="*/ 297 h 171729"/>
                  <a:gd name="connsiteX20" fmla="*/ 155880 w 170891"/>
                  <a:gd name="connsiteY20" fmla="*/ 5642 h 171729"/>
                  <a:gd name="connsiteX21" fmla="*/ 85825 w 170891"/>
                  <a:gd name="connsiteY21" fmla="*/ 76186 h 171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70891" h="171729">
                    <a:moveTo>
                      <a:pt x="85825" y="76186"/>
                    </a:moveTo>
                    <a:lnTo>
                      <a:pt x="15062" y="5285"/>
                    </a:lnTo>
                    <a:cubicBezTo>
                      <a:pt x="10817" y="1010"/>
                      <a:pt x="10109" y="297"/>
                      <a:pt x="7278" y="297"/>
                    </a:cubicBezTo>
                    <a:cubicBezTo>
                      <a:pt x="3740" y="297"/>
                      <a:pt x="202" y="3504"/>
                      <a:pt x="202" y="7423"/>
                    </a:cubicBezTo>
                    <a:cubicBezTo>
                      <a:pt x="202" y="9917"/>
                      <a:pt x="910" y="10630"/>
                      <a:pt x="4802" y="14549"/>
                    </a:cubicBezTo>
                    <a:lnTo>
                      <a:pt x="75564" y="86162"/>
                    </a:lnTo>
                    <a:lnTo>
                      <a:pt x="4802" y="157775"/>
                    </a:lnTo>
                    <a:cubicBezTo>
                      <a:pt x="910" y="161694"/>
                      <a:pt x="202" y="162407"/>
                      <a:pt x="202" y="164901"/>
                    </a:cubicBezTo>
                    <a:cubicBezTo>
                      <a:pt x="202" y="168820"/>
                      <a:pt x="3740" y="172026"/>
                      <a:pt x="7278" y="172026"/>
                    </a:cubicBezTo>
                    <a:cubicBezTo>
                      <a:pt x="10109" y="172026"/>
                      <a:pt x="10817" y="171314"/>
                      <a:pt x="15062" y="167038"/>
                    </a:cubicBezTo>
                    <a:lnTo>
                      <a:pt x="85471" y="96138"/>
                    </a:lnTo>
                    <a:lnTo>
                      <a:pt x="158710" y="169889"/>
                    </a:lnTo>
                    <a:cubicBezTo>
                      <a:pt x="159418" y="170245"/>
                      <a:pt x="161895" y="172026"/>
                      <a:pt x="164017" y="172026"/>
                    </a:cubicBezTo>
                    <a:cubicBezTo>
                      <a:pt x="168263" y="172026"/>
                      <a:pt x="171094" y="168820"/>
                      <a:pt x="171094" y="164901"/>
                    </a:cubicBezTo>
                    <a:cubicBezTo>
                      <a:pt x="171094" y="164188"/>
                      <a:pt x="171094" y="162763"/>
                      <a:pt x="170032" y="160982"/>
                    </a:cubicBezTo>
                    <a:cubicBezTo>
                      <a:pt x="169678" y="160269"/>
                      <a:pt x="113422" y="104332"/>
                      <a:pt x="95732" y="86162"/>
                    </a:cubicBezTo>
                    <a:lnTo>
                      <a:pt x="160479" y="20962"/>
                    </a:lnTo>
                    <a:cubicBezTo>
                      <a:pt x="162248" y="18824"/>
                      <a:pt x="167556" y="14192"/>
                      <a:pt x="169325" y="12055"/>
                    </a:cubicBezTo>
                    <a:cubicBezTo>
                      <a:pt x="169678" y="11342"/>
                      <a:pt x="171094" y="9917"/>
                      <a:pt x="171094" y="7423"/>
                    </a:cubicBezTo>
                    <a:cubicBezTo>
                      <a:pt x="171094" y="3504"/>
                      <a:pt x="168263" y="297"/>
                      <a:pt x="164017" y="297"/>
                    </a:cubicBezTo>
                    <a:cubicBezTo>
                      <a:pt x="161187" y="297"/>
                      <a:pt x="159772" y="1722"/>
                      <a:pt x="155880" y="5642"/>
                    </a:cubicBezTo>
                    <a:lnTo>
                      <a:pt x="85825" y="76186"/>
                    </a:lnTo>
                    <a:close/>
                  </a:path>
                </a:pathLst>
              </a:custGeom>
              <a:solidFill>
                <a:srgbClr val="000000"/>
              </a:solidFill>
              <a:ln w="354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/>
              </a:p>
            </p:txBody>
          </p:sp>
          <p:sp>
            <p:nvSpPr>
              <p:cNvPr id="28" name="Free-form: Shape 23">
                <a:extLst>
                  <a:ext uri="{FF2B5EF4-FFF2-40B4-BE49-F238E27FC236}">
                    <a16:creationId xmlns:a16="http://schemas.microsoft.com/office/drawing/2014/main" id="{C0B167DC-38D8-053F-7853-02ACA7B03CE0}"/>
                  </a:ext>
                </a:extLst>
              </p:cNvPr>
              <p:cNvSpPr/>
              <p:nvPr>
                <p:custDataLst>
                  <p:tags r:id="rId13"/>
                </p:custDataLst>
              </p:nvPr>
            </p:nvSpPr>
            <p:spPr>
              <a:xfrm>
                <a:off x="10105319" y="12935229"/>
                <a:ext cx="116758" cy="237285"/>
              </a:xfrm>
              <a:custGeom>
                <a:avLst/>
                <a:gdLst>
                  <a:gd name="connsiteX0" fmla="*/ 72744 w 116758"/>
                  <a:gd name="connsiteY0" fmla="*/ 9561 h 237285"/>
                  <a:gd name="connsiteX1" fmla="*/ 64606 w 116758"/>
                  <a:gd name="connsiteY1" fmla="*/ 297 h 237285"/>
                  <a:gd name="connsiteX2" fmla="*/ 212 w 116758"/>
                  <a:gd name="connsiteY2" fmla="*/ 23100 h 237285"/>
                  <a:gd name="connsiteX3" fmla="*/ 212 w 116758"/>
                  <a:gd name="connsiteY3" fmla="*/ 34144 h 237285"/>
                  <a:gd name="connsiteX4" fmla="*/ 46562 w 116758"/>
                  <a:gd name="connsiteY4" fmla="*/ 24881 h 237285"/>
                  <a:gd name="connsiteX5" fmla="*/ 46562 w 116758"/>
                  <a:gd name="connsiteY5" fmla="*/ 209436 h 237285"/>
                  <a:gd name="connsiteX6" fmla="*/ 13657 w 116758"/>
                  <a:gd name="connsiteY6" fmla="*/ 226538 h 237285"/>
                  <a:gd name="connsiteX7" fmla="*/ 2335 w 116758"/>
                  <a:gd name="connsiteY7" fmla="*/ 226538 h 237285"/>
                  <a:gd name="connsiteX8" fmla="*/ 2335 w 116758"/>
                  <a:gd name="connsiteY8" fmla="*/ 237583 h 237285"/>
                  <a:gd name="connsiteX9" fmla="*/ 59653 w 116758"/>
                  <a:gd name="connsiteY9" fmla="*/ 236514 h 237285"/>
                  <a:gd name="connsiteX10" fmla="*/ 116970 w 116758"/>
                  <a:gd name="connsiteY10" fmla="*/ 237583 h 237285"/>
                  <a:gd name="connsiteX11" fmla="*/ 116970 w 116758"/>
                  <a:gd name="connsiteY11" fmla="*/ 226538 h 237285"/>
                  <a:gd name="connsiteX12" fmla="*/ 105648 w 116758"/>
                  <a:gd name="connsiteY12" fmla="*/ 226538 h 237285"/>
                  <a:gd name="connsiteX13" fmla="*/ 72744 w 116758"/>
                  <a:gd name="connsiteY13" fmla="*/ 209436 h 237285"/>
                  <a:gd name="connsiteX14" fmla="*/ 72744 w 116758"/>
                  <a:gd name="connsiteY14" fmla="*/ 9561 h 2372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16758" h="237285">
                    <a:moveTo>
                      <a:pt x="72744" y="9561"/>
                    </a:moveTo>
                    <a:cubicBezTo>
                      <a:pt x="72744" y="1010"/>
                      <a:pt x="72744" y="297"/>
                      <a:pt x="64606" y="297"/>
                    </a:cubicBezTo>
                    <a:cubicBezTo>
                      <a:pt x="42670" y="23100"/>
                      <a:pt x="11534" y="23100"/>
                      <a:pt x="212" y="23100"/>
                    </a:cubicBezTo>
                    <a:lnTo>
                      <a:pt x="212" y="34144"/>
                    </a:lnTo>
                    <a:cubicBezTo>
                      <a:pt x="7288" y="34144"/>
                      <a:pt x="28163" y="34144"/>
                      <a:pt x="46562" y="24881"/>
                    </a:cubicBezTo>
                    <a:lnTo>
                      <a:pt x="46562" y="209436"/>
                    </a:lnTo>
                    <a:cubicBezTo>
                      <a:pt x="46562" y="222262"/>
                      <a:pt x="45500" y="226538"/>
                      <a:pt x="13657" y="226538"/>
                    </a:cubicBezTo>
                    <a:lnTo>
                      <a:pt x="2335" y="226538"/>
                    </a:lnTo>
                    <a:lnTo>
                      <a:pt x="2335" y="237583"/>
                    </a:lnTo>
                    <a:cubicBezTo>
                      <a:pt x="14718" y="236514"/>
                      <a:pt x="45500" y="236514"/>
                      <a:pt x="59653" y="236514"/>
                    </a:cubicBezTo>
                    <a:cubicBezTo>
                      <a:pt x="73805" y="236514"/>
                      <a:pt x="104587" y="236514"/>
                      <a:pt x="116970" y="237583"/>
                    </a:cubicBezTo>
                    <a:lnTo>
                      <a:pt x="116970" y="226538"/>
                    </a:lnTo>
                    <a:lnTo>
                      <a:pt x="105648" y="226538"/>
                    </a:lnTo>
                    <a:cubicBezTo>
                      <a:pt x="73805" y="226538"/>
                      <a:pt x="72744" y="222619"/>
                      <a:pt x="72744" y="209436"/>
                    </a:cubicBezTo>
                    <a:lnTo>
                      <a:pt x="72744" y="9561"/>
                    </a:lnTo>
                    <a:close/>
                  </a:path>
                </a:pathLst>
              </a:custGeom>
              <a:solidFill>
                <a:srgbClr val="000000"/>
              </a:solidFill>
              <a:ln w="354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/>
              </a:p>
            </p:txBody>
          </p:sp>
          <p:sp>
            <p:nvSpPr>
              <p:cNvPr id="29" name="Free-form: Shape 24">
                <a:extLst>
                  <a:ext uri="{FF2B5EF4-FFF2-40B4-BE49-F238E27FC236}">
                    <a16:creationId xmlns:a16="http://schemas.microsoft.com/office/drawing/2014/main" id="{185B3141-3708-4E9E-BD2D-20AB568173EF}"/>
                  </a:ext>
                </a:extLst>
              </p:cNvPr>
              <p:cNvSpPr/>
              <p:nvPr>
                <p:custDataLst>
                  <p:tags r:id="rId14"/>
                </p:custDataLst>
              </p:nvPr>
            </p:nvSpPr>
            <p:spPr>
              <a:xfrm>
                <a:off x="10264535" y="12935229"/>
                <a:ext cx="148955" cy="245123"/>
              </a:xfrm>
              <a:custGeom>
                <a:avLst/>
                <a:gdLst>
                  <a:gd name="connsiteX0" fmla="*/ 149172 w 148955"/>
                  <a:gd name="connsiteY0" fmla="*/ 123572 h 245123"/>
                  <a:gd name="connsiteX1" fmla="*/ 135020 w 148955"/>
                  <a:gd name="connsiteY1" fmla="*/ 40201 h 245123"/>
                  <a:gd name="connsiteX2" fmla="*/ 74872 w 148955"/>
                  <a:gd name="connsiteY2" fmla="*/ 297 h 245123"/>
                  <a:gd name="connsiteX3" fmla="*/ 13308 w 148955"/>
                  <a:gd name="connsiteY3" fmla="*/ 42695 h 245123"/>
                  <a:gd name="connsiteX4" fmla="*/ 217 w 148955"/>
                  <a:gd name="connsiteY4" fmla="*/ 123572 h 245123"/>
                  <a:gd name="connsiteX5" fmla="*/ 16139 w 148955"/>
                  <a:gd name="connsiteY5" fmla="*/ 209436 h 245123"/>
                  <a:gd name="connsiteX6" fmla="*/ 74518 w 148955"/>
                  <a:gd name="connsiteY6" fmla="*/ 245421 h 245123"/>
                  <a:gd name="connsiteX7" fmla="*/ 136081 w 148955"/>
                  <a:gd name="connsiteY7" fmla="*/ 204092 h 245123"/>
                  <a:gd name="connsiteX8" fmla="*/ 149172 w 148955"/>
                  <a:gd name="connsiteY8" fmla="*/ 123572 h 245123"/>
                  <a:gd name="connsiteX9" fmla="*/ 74518 w 148955"/>
                  <a:gd name="connsiteY9" fmla="*/ 237583 h 245123"/>
                  <a:gd name="connsiteX10" fmla="*/ 33475 w 148955"/>
                  <a:gd name="connsiteY10" fmla="*/ 194472 h 245123"/>
                  <a:gd name="connsiteX11" fmla="*/ 29584 w 148955"/>
                  <a:gd name="connsiteY11" fmla="*/ 119296 h 245123"/>
                  <a:gd name="connsiteX12" fmla="*/ 32414 w 148955"/>
                  <a:gd name="connsiteY12" fmla="*/ 53740 h 245123"/>
                  <a:gd name="connsiteX13" fmla="*/ 74518 w 148955"/>
                  <a:gd name="connsiteY13" fmla="*/ 8136 h 245123"/>
                  <a:gd name="connsiteX14" fmla="*/ 116268 w 148955"/>
                  <a:gd name="connsiteY14" fmla="*/ 49821 h 245123"/>
                  <a:gd name="connsiteX15" fmla="*/ 119806 w 148955"/>
                  <a:gd name="connsiteY15" fmla="*/ 119296 h 245123"/>
                  <a:gd name="connsiteX16" fmla="*/ 115914 w 148955"/>
                  <a:gd name="connsiteY16" fmla="*/ 193047 h 245123"/>
                  <a:gd name="connsiteX17" fmla="*/ 74518 w 148955"/>
                  <a:gd name="connsiteY17" fmla="*/ 237583 h 245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48955" h="245123">
                    <a:moveTo>
                      <a:pt x="149172" y="123572"/>
                    </a:moveTo>
                    <a:cubicBezTo>
                      <a:pt x="149172" y="95069"/>
                      <a:pt x="147403" y="66566"/>
                      <a:pt x="135020" y="40201"/>
                    </a:cubicBezTo>
                    <a:cubicBezTo>
                      <a:pt x="118744" y="5998"/>
                      <a:pt x="89732" y="297"/>
                      <a:pt x="74872" y="297"/>
                    </a:cubicBezTo>
                    <a:cubicBezTo>
                      <a:pt x="53643" y="297"/>
                      <a:pt x="27815" y="9561"/>
                      <a:pt x="13308" y="42695"/>
                    </a:cubicBezTo>
                    <a:cubicBezTo>
                      <a:pt x="1986" y="67279"/>
                      <a:pt x="217" y="95069"/>
                      <a:pt x="217" y="123572"/>
                    </a:cubicBezTo>
                    <a:cubicBezTo>
                      <a:pt x="217" y="150293"/>
                      <a:pt x="1632" y="182359"/>
                      <a:pt x="16139" y="209436"/>
                    </a:cubicBezTo>
                    <a:cubicBezTo>
                      <a:pt x="31353" y="238295"/>
                      <a:pt x="57181" y="245421"/>
                      <a:pt x="74518" y="245421"/>
                    </a:cubicBezTo>
                    <a:cubicBezTo>
                      <a:pt x="93624" y="245421"/>
                      <a:pt x="120513" y="237939"/>
                      <a:pt x="136081" y="204092"/>
                    </a:cubicBezTo>
                    <a:cubicBezTo>
                      <a:pt x="147403" y="179508"/>
                      <a:pt x="149172" y="151718"/>
                      <a:pt x="149172" y="123572"/>
                    </a:cubicBezTo>
                    <a:close/>
                    <a:moveTo>
                      <a:pt x="74518" y="237583"/>
                    </a:moveTo>
                    <a:cubicBezTo>
                      <a:pt x="60719" y="237583"/>
                      <a:pt x="39844" y="228676"/>
                      <a:pt x="33475" y="194472"/>
                    </a:cubicBezTo>
                    <a:cubicBezTo>
                      <a:pt x="29584" y="173095"/>
                      <a:pt x="29584" y="140317"/>
                      <a:pt x="29584" y="119296"/>
                    </a:cubicBezTo>
                    <a:cubicBezTo>
                      <a:pt x="29584" y="96494"/>
                      <a:pt x="29584" y="72979"/>
                      <a:pt x="32414" y="53740"/>
                    </a:cubicBezTo>
                    <a:cubicBezTo>
                      <a:pt x="39136" y="11342"/>
                      <a:pt x="65672" y="8136"/>
                      <a:pt x="74518" y="8136"/>
                    </a:cubicBezTo>
                    <a:cubicBezTo>
                      <a:pt x="86194" y="8136"/>
                      <a:pt x="109545" y="14549"/>
                      <a:pt x="116268" y="49821"/>
                    </a:cubicBezTo>
                    <a:cubicBezTo>
                      <a:pt x="119806" y="69773"/>
                      <a:pt x="119806" y="96850"/>
                      <a:pt x="119806" y="119296"/>
                    </a:cubicBezTo>
                    <a:cubicBezTo>
                      <a:pt x="119806" y="146018"/>
                      <a:pt x="119806" y="170245"/>
                      <a:pt x="115914" y="193047"/>
                    </a:cubicBezTo>
                    <a:cubicBezTo>
                      <a:pt x="110607" y="226894"/>
                      <a:pt x="90439" y="237583"/>
                      <a:pt x="74518" y="237583"/>
                    </a:cubicBezTo>
                    <a:close/>
                  </a:path>
                </a:pathLst>
              </a:custGeom>
              <a:solidFill>
                <a:srgbClr val="000000"/>
              </a:solidFill>
              <a:ln w="354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/>
              </a:p>
            </p:txBody>
          </p:sp>
          <p:sp>
            <p:nvSpPr>
              <p:cNvPr id="30" name="Free-form: Shape 25">
                <a:extLst>
                  <a:ext uri="{FF2B5EF4-FFF2-40B4-BE49-F238E27FC236}">
                    <a16:creationId xmlns:a16="http://schemas.microsoft.com/office/drawing/2014/main" id="{C7ED99FB-F444-DB46-7D7A-B1544615C9EF}"/>
                  </a:ext>
                </a:extLst>
              </p:cNvPr>
              <p:cNvSpPr/>
              <p:nvPr>
                <p:custDataLst>
                  <p:tags r:id="rId15"/>
                </p:custDataLst>
              </p:nvPr>
            </p:nvSpPr>
            <p:spPr>
              <a:xfrm>
                <a:off x="10454392" y="12974637"/>
                <a:ext cx="167424" cy="12220"/>
              </a:xfrm>
              <a:custGeom>
                <a:avLst/>
                <a:gdLst>
                  <a:gd name="connsiteX0" fmla="*/ 157739 w 167424"/>
                  <a:gd name="connsiteY0" fmla="*/ 12514 h 12220"/>
                  <a:gd name="connsiteX1" fmla="*/ 167646 w 167424"/>
                  <a:gd name="connsiteY1" fmla="*/ 6529 h 12220"/>
                  <a:gd name="connsiteX2" fmla="*/ 157739 w 167424"/>
                  <a:gd name="connsiteY2" fmla="*/ 294 h 12220"/>
                  <a:gd name="connsiteX3" fmla="*/ 10129 w 167424"/>
                  <a:gd name="connsiteY3" fmla="*/ 294 h 12220"/>
                  <a:gd name="connsiteX4" fmla="*/ 222 w 167424"/>
                  <a:gd name="connsiteY4" fmla="*/ 6279 h 12220"/>
                  <a:gd name="connsiteX5" fmla="*/ 10129 w 167424"/>
                  <a:gd name="connsiteY5" fmla="*/ 12514 h 12220"/>
                  <a:gd name="connsiteX6" fmla="*/ 157739 w 167424"/>
                  <a:gd name="connsiteY6" fmla="*/ 12514 h 122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7424" h="12220">
                    <a:moveTo>
                      <a:pt x="157739" y="12514"/>
                    </a:moveTo>
                    <a:cubicBezTo>
                      <a:pt x="161702" y="12514"/>
                      <a:pt x="167646" y="12514"/>
                      <a:pt x="167646" y="6529"/>
                    </a:cubicBezTo>
                    <a:cubicBezTo>
                      <a:pt x="167646" y="294"/>
                      <a:pt x="161950" y="294"/>
                      <a:pt x="157739" y="294"/>
                    </a:cubicBezTo>
                    <a:lnTo>
                      <a:pt x="10129" y="294"/>
                    </a:lnTo>
                    <a:cubicBezTo>
                      <a:pt x="6166" y="294"/>
                      <a:pt x="222" y="294"/>
                      <a:pt x="222" y="6279"/>
                    </a:cubicBezTo>
                    <a:cubicBezTo>
                      <a:pt x="222" y="12514"/>
                      <a:pt x="5918" y="12514"/>
                      <a:pt x="10129" y="12514"/>
                    </a:cubicBezTo>
                    <a:lnTo>
                      <a:pt x="157739" y="12514"/>
                    </a:lnTo>
                    <a:close/>
                  </a:path>
                </a:pathLst>
              </a:custGeom>
              <a:solidFill>
                <a:srgbClr val="000000"/>
              </a:solidFill>
              <a:ln w="354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/>
              </a:p>
            </p:txBody>
          </p:sp>
          <p:sp>
            <p:nvSpPr>
              <p:cNvPr id="31" name="Free-form: Shape 26">
                <a:extLst>
                  <a:ext uri="{FF2B5EF4-FFF2-40B4-BE49-F238E27FC236}">
                    <a16:creationId xmlns:a16="http://schemas.microsoft.com/office/drawing/2014/main" id="{EC585D87-AEF7-D516-29BB-DC0F887D51B2}"/>
                  </a:ext>
                </a:extLst>
              </p:cNvPr>
              <p:cNvSpPr/>
              <p:nvPr>
                <p:custDataLst>
                  <p:tags r:id="rId16"/>
                </p:custDataLst>
              </p:nvPr>
            </p:nvSpPr>
            <p:spPr>
              <a:xfrm>
                <a:off x="10675773" y="12877621"/>
                <a:ext cx="90151" cy="165600"/>
              </a:xfrm>
              <a:custGeom>
                <a:avLst/>
                <a:gdLst>
                  <a:gd name="connsiteX0" fmla="*/ 56201 w 90151"/>
                  <a:gd name="connsiteY0" fmla="*/ 7277 h 165600"/>
                  <a:gd name="connsiteX1" fmla="*/ 48771 w 90151"/>
                  <a:gd name="connsiteY1" fmla="*/ 294 h 165600"/>
                  <a:gd name="connsiteX2" fmla="*/ 228 w 90151"/>
                  <a:gd name="connsiteY2" fmla="*/ 16255 h 165600"/>
                  <a:gd name="connsiteX3" fmla="*/ 228 w 90151"/>
                  <a:gd name="connsiteY3" fmla="*/ 25234 h 165600"/>
                  <a:gd name="connsiteX4" fmla="*/ 36140 w 90151"/>
                  <a:gd name="connsiteY4" fmla="*/ 18250 h 165600"/>
                  <a:gd name="connsiteX5" fmla="*/ 36140 w 90151"/>
                  <a:gd name="connsiteY5" fmla="*/ 145444 h 165600"/>
                  <a:gd name="connsiteX6" fmla="*/ 11373 w 90151"/>
                  <a:gd name="connsiteY6" fmla="*/ 156916 h 165600"/>
                  <a:gd name="connsiteX7" fmla="*/ 1962 w 90151"/>
                  <a:gd name="connsiteY7" fmla="*/ 156916 h 165600"/>
                  <a:gd name="connsiteX8" fmla="*/ 1962 w 90151"/>
                  <a:gd name="connsiteY8" fmla="*/ 165895 h 165600"/>
                  <a:gd name="connsiteX9" fmla="*/ 46047 w 90151"/>
                  <a:gd name="connsiteY9" fmla="*/ 164897 h 165600"/>
                  <a:gd name="connsiteX10" fmla="*/ 90380 w 90151"/>
                  <a:gd name="connsiteY10" fmla="*/ 165895 h 165600"/>
                  <a:gd name="connsiteX11" fmla="*/ 90380 w 90151"/>
                  <a:gd name="connsiteY11" fmla="*/ 156916 h 165600"/>
                  <a:gd name="connsiteX12" fmla="*/ 80968 w 90151"/>
                  <a:gd name="connsiteY12" fmla="*/ 156916 h 165600"/>
                  <a:gd name="connsiteX13" fmla="*/ 56201 w 90151"/>
                  <a:gd name="connsiteY13" fmla="*/ 145444 h 165600"/>
                  <a:gd name="connsiteX14" fmla="*/ 56201 w 90151"/>
                  <a:gd name="connsiteY14" fmla="*/ 7277 h 165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90151" h="165600">
                    <a:moveTo>
                      <a:pt x="56201" y="7277"/>
                    </a:moveTo>
                    <a:cubicBezTo>
                      <a:pt x="56201" y="543"/>
                      <a:pt x="55706" y="294"/>
                      <a:pt x="48771" y="294"/>
                    </a:cubicBezTo>
                    <a:cubicBezTo>
                      <a:pt x="32921" y="16006"/>
                      <a:pt x="10383" y="16255"/>
                      <a:pt x="228" y="16255"/>
                    </a:cubicBezTo>
                    <a:lnTo>
                      <a:pt x="228" y="25234"/>
                    </a:lnTo>
                    <a:cubicBezTo>
                      <a:pt x="6172" y="25234"/>
                      <a:pt x="22519" y="25234"/>
                      <a:pt x="36140" y="18250"/>
                    </a:cubicBezTo>
                    <a:lnTo>
                      <a:pt x="36140" y="145444"/>
                    </a:lnTo>
                    <a:cubicBezTo>
                      <a:pt x="36140" y="153674"/>
                      <a:pt x="36140" y="156916"/>
                      <a:pt x="11373" y="156916"/>
                    </a:cubicBezTo>
                    <a:lnTo>
                      <a:pt x="1962" y="156916"/>
                    </a:lnTo>
                    <a:lnTo>
                      <a:pt x="1962" y="165895"/>
                    </a:lnTo>
                    <a:cubicBezTo>
                      <a:pt x="6420" y="165645"/>
                      <a:pt x="36883" y="164897"/>
                      <a:pt x="46047" y="164897"/>
                    </a:cubicBezTo>
                    <a:cubicBezTo>
                      <a:pt x="53725" y="164897"/>
                      <a:pt x="84931" y="165645"/>
                      <a:pt x="90380" y="165895"/>
                    </a:cubicBezTo>
                    <a:lnTo>
                      <a:pt x="90380" y="156916"/>
                    </a:lnTo>
                    <a:lnTo>
                      <a:pt x="80968" y="156916"/>
                    </a:lnTo>
                    <a:cubicBezTo>
                      <a:pt x="56201" y="156916"/>
                      <a:pt x="56201" y="153674"/>
                      <a:pt x="56201" y="145444"/>
                    </a:cubicBezTo>
                    <a:lnTo>
                      <a:pt x="56201" y="7277"/>
                    </a:lnTo>
                    <a:close/>
                  </a:path>
                </a:pathLst>
              </a:custGeom>
              <a:solidFill>
                <a:srgbClr val="000000"/>
              </a:solidFill>
              <a:ln w="354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/>
              </a:p>
            </p:txBody>
          </p:sp>
          <p:sp>
            <p:nvSpPr>
              <p:cNvPr id="32" name="Free-form: Shape 27">
                <a:extLst>
                  <a:ext uri="{FF2B5EF4-FFF2-40B4-BE49-F238E27FC236}">
                    <a16:creationId xmlns:a16="http://schemas.microsoft.com/office/drawing/2014/main" id="{33A54C0E-D81A-8FA0-BD75-D5BCD0F8CF89}"/>
                  </a:ext>
                </a:extLst>
              </p:cNvPr>
              <p:cNvSpPr/>
              <p:nvPr>
                <p:custDataLst>
                  <p:tags r:id="rId17"/>
                </p:custDataLst>
              </p:nvPr>
            </p:nvSpPr>
            <p:spPr>
              <a:xfrm>
                <a:off x="10802690" y="12877621"/>
                <a:ext cx="114918" cy="170588"/>
              </a:xfrm>
              <a:custGeom>
                <a:avLst/>
                <a:gdLst>
                  <a:gd name="connsiteX0" fmla="*/ 115151 w 114918"/>
                  <a:gd name="connsiteY0" fmla="*/ 86336 h 170588"/>
                  <a:gd name="connsiteX1" fmla="*/ 100538 w 114918"/>
                  <a:gd name="connsiteY1" fmla="*/ 21742 h 170588"/>
                  <a:gd name="connsiteX2" fmla="*/ 57691 w 114918"/>
                  <a:gd name="connsiteY2" fmla="*/ 294 h 170588"/>
                  <a:gd name="connsiteX3" fmla="*/ 232 w 114918"/>
                  <a:gd name="connsiteY3" fmla="*/ 86336 h 170588"/>
                  <a:gd name="connsiteX4" fmla="*/ 57691 w 114918"/>
                  <a:gd name="connsiteY4" fmla="*/ 170883 h 170588"/>
                  <a:gd name="connsiteX5" fmla="*/ 115151 w 114918"/>
                  <a:gd name="connsiteY5" fmla="*/ 86336 h 170588"/>
                  <a:gd name="connsiteX6" fmla="*/ 57691 w 114918"/>
                  <a:gd name="connsiteY6" fmla="*/ 163899 h 170588"/>
                  <a:gd name="connsiteX7" fmla="*/ 26238 w 114918"/>
                  <a:gd name="connsiteY7" fmla="*/ 136715 h 170588"/>
                  <a:gd name="connsiteX8" fmla="*/ 22770 w 114918"/>
                  <a:gd name="connsiteY8" fmla="*/ 83094 h 170588"/>
                  <a:gd name="connsiteX9" fmla="*/ 26485 w 114918"/>
                  <a:gd name="connsiteY9" fmla="*/ 32217 h 170588"/>
                  <a:gd name="connsiteX10" fmla="*/ 57691 w 114918"/>
                  <a:gd name="connsiteY10" fmla="*/ 7277 h 170588"/>
                  <a:gd name="connsiteX11" fmla="*/ 88402 w 114918"/>
                  <a:gd name="connsiteY11" fmla="*/ 29972 h 170588"/>
                  <a:gd name="connsiteX12" fmla="*/ 92613 w 114918"/>
                  <a:gd name="connsiteY12" fmla="*/ 83094 h 170588"/>
                  <a:gd name="connsiteX13" fmla="*/ 89393 w 114918"/>
                  <a:gd name="connsiteY13" fmla="*/ 135717 h 170588"/>
                  <a:gd name="connsiteX14" fmla="*/ 57691 w 114918"/>
                  <a:gd name="connsiteY14" fmla="*/ 163899 h 170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14918" h="170588">
                    <a:moveTo>
                      <a:pt x="115151" y="86336"/>
                    </a:moveTo>
                    <a:cubicBezTo>
                      <a:pt x="115151" y="58902"/>
                      <a:pt x="111931" y="39200"/>
                      <a:pt x="100538" y="21742"/>
                    </a:cubicBezTo>
                    <a:cubicBezTo>
                      <a:pt x="92860" y="10270"/>
                      <a:pt x="77505" y="294"/>
                      <a:pt x="57691" y="294"/>
                    </a:cubicBezTo>
                    <a:cubicBezTo>
                      <a:pt x="232" y="294"/>
                      <a:pt x="232" y="68380"/>
                      <a:pt x="232" y="86336"/>
                    </a:cubicBezTo>
                    <a:cubicBezTo>
                      <a:pt x="232" y="104293"/>
                      <a:pt x="232" y="170883"/>
                      <a:pt x="57691" y="170883"/>
                    </a:cubicBezTo>
                    <a:cubicBezTo>
                      <a:pt x="115151" y="170883"/>
                      <a:pt x="115151" y="104293"/>
                      <a:pt x="115151" y="86336"/>
                    </a:cubicBezTo>
                    <a:close/>
                    <a:moveTo>
                      <a:pt x="57691" y="163899"/>
                    </a:moveTo>
                    <a:cubicBezTo>
                      <a:pt x="46299" y="163899"/>
                      <a:pt x="31191" y="157166"/>
                      <a:pt x="26238" y="136715"/>
                    </a:cubicBezTo>
                    <a:cubicBezTo>
                      <a:pt x="22770" y="122000"/>
                      <a:pt x="22770" y="101550"/>
                      <a:pt x="22770" y="83094"/>
                    </a:cubicBezTo>
                    <a:cubicBezTo>
                      <a:pt x="22770" y="64888"/>
                      <a:pt x="22770" y="45934"/>
                      <a:pt x="26485" y="32217"/>
                    </a:cubicBezTo>
                    <a:cubicBezTo>
                      <a:pt x="31686" y="12514"/>
                      <a:pt x="47537" y="7277"/>
                      <a:pt x="57691" y="7277"/>
                    </a:cubicBezTo>
                    <a:cubicBezTo>
                      <a:pt x="71066" y="7277"/>
                      <a:pt x="83944" y="15507"/>
                      <a:pt x="88402" y="29972"/>
                    </a:cubicBezTo>
                    <a:cubicBezTo>
                      <a:pt x="92365" y="43440"/>
                      <a:pt x="92613" y="61396"/>
                      <a:pt x="92613" y="83094"/>
                    </a:cubicBezTo>
                    <a:cubicBezTo>
                      <a:pt x="92613" y="101550"/>
                      <a:pt x="92613" y="120005"/>
                      <a:pt x="89393" y="135717"/>
                    </a:cubicBezTo>
                    <a:cubicBezTo>
                      <a:pt x="84440" y="158413"/>
                      <a:pt x="67598" y="163899"/>
                      <a:pt x="57691" y="163899"/>
                    </a:cubicBezTo>
                    <a:close/>
                  </a:path>
                </a:pathLst>
              </a:custGeom>
              <a:solidFill>
                <a:srgbClr val="000000"/>
              </a:solidFill>
              <a:ln w="354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/>
              </a:p>
            </p:txBody>
          </p:sp>
          <p:sp>
            <p:nvSpPr>
              <p:cNvPr id="33" name="Free-form: Shape 28">
                <a:extLst>
                  <a:ext uri="{FF2B5EF4-FFF2-40B4-BE49-F238E27FC236}">
                    <a16:creationId xmlns:a16="http://schemas.microsoft.com/office/drawing/2014/main" id="{D37BFCBD-0BCC-2989-61C3-5F7B5E21128B}"/>
                  </a:ext>
                </a:extLst>
              </p:cNvPr>
              <p:cNvSpPr/>
              <p:nvPr>
                <p:custDataLst>
                  <p:tags r:id="rId18"/>
                </p:custDataLst>
              </p:nvPr>
            </p:nvSpPr>
            <p:spPr>
              <a:xfrm>
                <a:off x="10968703" y="12905302"/>
                <a:ext cx="82084" cy="356284"/>
              </a:xfrm>
              <a:custGeom>
                <a:avLst/>
                <a:gdLst>
                  <a:gd name="connsiteX0" fmla="*/ 82321 w 82084"/>
                  <a:gd name="connsiteY0" fmla="*/ 178440 h 356284"/>
                  <a:gd name="connsiteX1" fmla="*/ 58970 w 82084"/>
                  <a:gd name="connsiteY1" fmla="*/ 67279 h 356284"/>
                  <a:gd name="connsiteX2" fmla="*/ 3775 w 82084"/>
                  <a:gd name="connsiteY2" fmla="*/ 297 h 356284"/>
                  <a:gd name="connsiteX3" fmla="*/ 237 w 82084"/>
                  <a:gd name="connsiteY3" fmla="*/ 3860 h 356284"/>
                  <a:gd name="connsiteX4" fmla="*/ 6959 w 82084"/>
                  <a:gd name="connsiteY4" fmla="*/ 12055 h 356284"/>
                  <a:gd name="connsiteX5" fmla="*/ 61800 w 82084"/>
                  <a:gd name="connsiteY5" fmla="*/ 178440 h 356284"/>
                  <a:gd name="connsiteX6" fmla="*/ 4836 w 82084"/>
                  <a:gd name="connsiteY6" fmla="*/ 346962 h 356284"/>
                  <a:gd name="connsiteX7" fmla="*/ 237 w 82084"/>
                  <a:gd name="connsiteY7" fmla="*/ 353019 h 356284"/>
                  <a:gd name="connsiteX8" fmla="*/ 3775 w 82084"/>
                  <a:gd name="connsiteY8" fmla="*/ 356582 h 356284"/>
                  <a:gd name="connsiteX9" fmla="*/ 60031 w 82084"/>
                  <a:gd name="connsiteY9" fmla="*/ 287106 h 356284"/>
                  <a:gd name="connsiteX10" fmla="*/ 82321 w 82084"/>
                  <a:gd name="connsiteY10" fmla="*/ 178440 h 3562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2084" h="356284">
                    <a:moveTo>
                      <a:pt x="82321" y="178440"/>
                    </a:moveTo>
                    <a:cubicBezTo>
                      <a:pt x="82321" y="150649"/>
                      <a:pt x="78429" y="107539"/>
                      <a:pt x="58970" y="67279"/>
                    </a:cubicBezTo>
                    <a:cubicBezTo>
                      <a:pt x="37741" y="23456"/>
                      <a:pt x="7313" y="297"/>
                      <a:pt x="3775" y="297"/>
                    </a:cubicBezTo>
                    <a:cubicBezTo>
                      <a:pt x="1652" y="297"/>
                      <a:pt x="237" y="1722"/>
                      <a:pt x="237" y="3860"/>
                    </a:cubicBezTo>
                    <a:cubicBezTo>
                      <a:pt x="237" y="4929"/>
                      <a:pt x="237" y="5642"/>
                      <a:pt x="6959" y="12055"/>
                    </a:cubicBezTo>
                    <a:cubicBezTo>
                      <a:pt x="41633" y="47327"/>
                      <a:pt x="61800" y="103976"/>
                      <a:pt x="61800" y="178440"/>
                    </a:cubicBezTo>
                    <a:cubicBezTo>
                      <a:pt x="61800" y="239364"/>
                      <a:pt x="48709" y="302070"/>
                      <a:pt x="4836" y="346962"/>
                    </a:cubicBezTo>
                    <a:cubicBezTo>
                      <a:pt x="237" y="351237"/>
                      <a:pt x="237" y="351950"/>
                      <a:pt x="237" y="353019"/>
                    </a:cubicBezTo>
                    <a:cubicBezTo>
                      <a:pt x="237" y="355157"/>
                      <a:pt x="1652" y="356582"/>
                      <a:pt x="3775" y="356582"/>
                    </a:cubicBezTo>
                    <a:cubicBezTo>
                      <a:pt x="7313" y="356582"/>
                      <a:pt x="39156" y="332354"/>
                      <a:pt x="60031" y="287106"/>
                    </a:cubicBezTo>
                    <a:cubicBezTo>
                      <a:pt x="78076" y="247915"/>
                      <a:pt x="82321" y="208367"/>
                      <a:pt x="82321" y="178440"/>
                    </a:cubicBezTo>
                    <a:close/>
                  </a:path>
                </a:pathLst>
              </a:custGeom>
              <a:solidFill>
                <a:srgbClr val="000000"/>
              </a:solidFill>
              <a:ln w="354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/>
              </a:p>
            </p:txBody>
          </p:sp>
          <p:sp>
            <p:nvSpPr>
              <p:cNvPr id="34" name="Free-form: Shape 29">
                <a:extLst>
                  <a:ext uri="{FF2B5EF4-FFF2-40B4-BE49-F238E27FC236}">
                    <a16:creationId xmlns:a16="http://schemas.microsoft.com/office/drawing/2014/main" id="{A1674BFF-BC98-50C7-AF83-7BB07E5EFDA2}"/>
                  </a:ext>
                </a:extLst>
              </p:cNvPr>
              <p:cNvSpPr/>
              <p:nvPr>
                <p:custDataLst>
                  <p:tags r:id="rId19"/>
                </p:custDataLst>
              </p:nvPr>
            </p:nvSpPr>
            <p:spPr>
              <a:xfrm>
                <a:off x="11525211" y="13015037"/>
                <a:ext cx="198488" cy="161396"/>
              </a:xfrm>
              <a:custGeom>
                <a:avLst/>
                <a:gdLst>
                  <a:gd name="connsiteX0" fmla="*/ 154515 w 198488"/>
                  <a:gd name="connsiteY0" fmla="*/ 73692 h 161396"/>
                  <a:gd name="connsiteX1" fmla="*/ 95428 w 198488"/>
                  <a:gd name="connsiteY1" fmla="*/ 297 h 161396"/>
                  <a:gd name="connsiteX2" fmla="*/ 253 w 198488"/>
                  <a:gd name="connsiteY2" fmla="*/ 101482 h 161396"/>
                  <a:gd name="connsiteX3" fmla="*/ 57570 w 198488"/>
                  <a:gd name="connsiteY3" fmla="*/ 161694 h 161396"/>
                  <a:gd name="connsiteX4" fmla="*/ 132225 w 198488"/>
                  <a:gd name="connsiteY4" fmla="*/ 131766 h 161396"/>
                  <a:gd name="connsiteX5" fmla="*/ 164422 w 198488"/>
                  <a:gd name="connsiteY5" fmla="*/ 161694 h 161396"/>
                  <a:gd name="connsiteX6" fmla="*/ 194142 w 198488"/>
                  <a:gd name="connsiteY6" fmla="*/ 136398 h 161396"/>
                  <a:gd name="connsiteX7" fmla="*/ 189896 w 198488"/>
                  <a:gd name="connsiteY7" fmla="*/ 132835 h 161396"/>
                  <a:gd name="connsiteX8" fmla="*/ 185297 w 198488"/>
                  <a:gd name="connsiteY8" fmla="*/ 136398 h 161396"/>
                  <a:gd name="connsiteX9" fmla="*/ 165483 w 198488"/>
                  <a:gd name="connsiteY9" fmla="*/ 153856 h 161396"/>
                  <a:gd name="connsiteX10" fmla="*/ 154515 w 198488"/>
                  <a:gd name="connsiteY10" fmla="*/ 117515 h 161396"/>
                  <a:gd name="connsiteX11" fmla="*/ 158053 w 198488"/>
                  <a:gd name="connsiteY11" fmla="*/ 105045 h 161396"/>
                  <a:gd name="connsiteX12" fmla="*/ 198741 w 198488"/>
                  <a:gd name="connsiteY12" fmla="*/ 21318 h 161396"/>
                  <a:gd name="connsiteX13" fmla="*/ 194496 w 198488"/>
                  <a:gd name="connsiteY13" fmla="*/ 17755 h 161396"/>
                  <a:gd name="connsiteX14" fmla="*/ 189189 w 198488"/>
                  <a:gd name="connsiteY14" fmla="*/ 25237 h 161396"/>
                  <a:gd name="connsiteX15" fmla="*/ 154515 w 198488"/>
                  <a:gd name="connsiteY15" fmla="*/ 95782 h 161396"/>
                  <a:gd name="connsiteX16" fmla="*/ 154515 w 198488"/>
                  <a:gd name="connsiteY16" fmla="*/ 73692 h 161396"/>
                  <a:gd name="connsiteX17" fmla="*/ 130809 w 198488"/>
                  <a:gd name="connsiteY17" fmla="*/ 122503 h 161396"/>
                  <a:gd name="connsiteX18" fmla="*/ 58278 w 198488"/>
                  <a:gd name="connsiteY18" fmla="*/ 153856 h 161396"/>
                  <a:gd name="connsiteX19" fmla="*/ 26435 w 198488"/>
                  <a:gd name="connsiteY19" fmla="*/ 115021 h 161396"/>
                  <a:gd name="connsiteX20" fmla="*/ 46956 w 198488"/>
                  <a:gd name="connsiteY20" fmla="*/ 40914 h 161396"/>
                  <a:gd name="connsiteX21" fmla="*/ 95074 w 198488"/>
                  <a:gd name="connsiteY21" fmla="*/ 8136 h 161396"/>
                  <a:gd name="connsiteX22" fmla="*/ 130102 w 198488"/>
                  <a:gd name="connsiteY22" fmla="*/ 82599 h 161396"/>
                  <a:gd name="connsiteX23" fmla="*/ 130809 w 198488"/>
                  <a:gd name="connsiteY23" fmla="*/ 122503 h 1613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98488" h="161396">
                    <a:moveTo>
                      <a:pt x="154515" y="73692"/>
                    </a:moveTo>
                    <a:cubicBezTo>
                      <a:pt x="154515" y="17755"/>
                      <a:pt x="121610" y="297"/>
                      <a:pt x="95428" y="297"/>
                    </a:cubicBezTo>
                    <a:cubicBezTo>
                      <a:pt x="46956" y="297"/>
                      <a:pt x="253" y="51246"/>
                      <a:pt x="253" y="101482"/>
                    </a:cubicBezTo>
                    <a:cubicBezTo>
                      <a:pt x="253" y="134617"/>
                      <a:pt x="21481" y="161694"/>
                      <a:pt x="57570" y="161694"/>
                    </a:cubicBezTo>
                    <a:cubicBezTo>
                      <a:pt x="79860" y="161694"/>
                      <a:pt x="105335" y="153500"/>
                      <a:pt x="132225" y="131766"/>
                    </a:cubicBezTo>
                    <a:cubicBezTo>
                      <a:pt x="136824" y="150649"/>
                      <a:pt x="148500" y="161694"/>
                      <a:pt x="164422" y="161694"/>
                    </a:cubicBezTo>
                    <a:cubicBezTo>
                      <a:pt x="183174" y="161694"/>
                      <a:pt x="194142" y="142099"/>
                      <a:pt x="194142" y="136398"/>
                    </a:cubicBezTo>
                    <a:cubicBezTo>
                      <a:pt x="194142" y="133904"/>
                      <a:pt x="192019" y="132835"/>
                      <a:pt x="189896" y="132835"/>
                    </a:cubicBezTo>
                    <a:cubicBezTo>
                      <a:pt x="187419" y="132835"/>
                      <a:pt x="186358" y="133904"/>
                      <a:pt x="185297" y="136398"/>
                    </a:cubicBezTo>
                    <a:cubicBezTo>
                      <a:pt x="178928" y="153856"/>
                      <a:pt x="166191" y="153856"/>
                      <a:pt x="165483" y="153856"/>
                    </a:cubicBezTo>
                    <a:cubicBezTo>
                      <a:pt x="154515" y="153856"/>
                      <a:pt x="154515" y="126066"/>
                      <a:pt x="154515" y="117515"/>
                    </a:cubicBezTo>
                    <a:cubicBezTo>
                      <a:pt x="154515" y="110033"/>
                      <a:pt x="154515" y="109320"/>
                      <a:pt x="158053" y="105045"/>
                    </a:cubicBezTo>
                    <a:cubicBezTo>
                      <a:pt x="191311" y="63003"/>
                      <a:pt x="198741" y="21674"/>
                      <a:pt x="198741" y="21318"/>
                    </a:cubicBezTo>
                    <a:cubicBezTo>
                      <a:pt x="198741" y="20606"/>
                      <a:pt x="198388" y="17755"/>
                      <a:pt x="194496" y="17755"/>
                    </a:cubicBezTo>
                    <a:cubicBezTo>
                      <a:pt x="190958" y="17755"/>
                      <a:pt x="190958" y="18824"/>
                      <a:pt x="189189" y="25237"/>
                    </a:cubicBezTo>
                    <a:cubicBezTo>
                      <a:pt x="182820" y="47683"/>
                      <a:pt x="171144" y="74761"/>
                      <a:pt x="154515" y="95782"/>
                    </a:cubicBezTo>
                    <a:lnTo>
                      <a:pt x="154515" y="73692"/>
                    </a:lnTo>
                    <a:close/>
                    <a:moveTo>
                      <a:pt x="130809" y="122503"/>
                    </a:moveTo>
                    <a:cubicBezTo>
                      <a:pt x="99674" y="149937"/>
                      <a:pt x="72430" y="153856"/>
                      <a:pt x="58278" y="153856"/>
                    </a:cubicBezTo>
                    <a:cubicBezTo>
                      <a:pt x="37049" y="153856"/>
                      <a:pt x="26435" y="137823"/>
                      <a:pt x="26435" y="115021"/>
                    </a:cubicBezTo>
                    <a:cubicBezTo>
                      <a:pt x="26435" y="97563"/>
                      <a:pt x="35634" y="59084"/>
                      <a:pt x="46956" y="40914"/>
                    </a:cubicBezTo>
                    <a:cubicBezTo>
                      <a:pt x="63585" y="14905"/>
                      <a:pt x="82691" y="8136"/>
                      <a:pt x="95074" y="8136"/>
                    </a:cubicBezTo>
                    <a:cubicBezTo>
                      <a:pt x="130102" y="8136"/>
                      <a:pt x="130102" y="54809"/>
                      <a:pt x="130102" y="82599"/>
                    </a:cubicBezTo>
                    <a:cubicBezTo>
                      <a:pt x="130102" y="95782"/>
                      <a:pt x="130102" y="116446"/>
                      <a:pt x="130809" y="122503"/>
                    </a:cubicBezTo>
                    <a:close/>
                  </a:path>
                </a:pathLst>
              </a:custGeom>
              <a:solidFill>
                <a:srgbClr val="000000"/>
              </a:solidFill>
              <a:ln w="354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/>
              </a:p>
            </p:txBody>
          </p:sp>
          <p:sp>
            <p:nvSpPr>
              <p:cNvPr id="35" name="Free-form: Shape 30">
                <a:extLst>
                  <a:ext uri="{FF2B5EF4-FFF2-40B4-BE49-F238E27FC236}">
                    <a16:creationId xmlns:a16="http://schemas.microsoft.com/office/drawing/2014/main" id="{B051A98F-2945-3086-E15A-F7F9BD7560B3}"/>
                  </a:ext>
                </a:extLst>
              </p:cNvPr>
              <p:cNvSpPr/>
              <p:nvPr>
                <p:custDataLst>
                  <p:tags r:id="rId20"/>
                </p:custDataLst>
              </p:nvPr>
            </p:nvSpPr>
            <p:spPr>
              <a:xfrm>
                <a:off x="11752147" y="13115972"/>
                <a:ext cx="113927" cy="112478"/>
              </a:xfrm>
              <a:custGeom>
                <a:avLst/>
                <a:gdLst>
                  <a:gd name="connsiteX0" fmla="*/ 26760 w 113927"/>
                  <a:gd name="connsiteY0" fmla="*/ 88337 h 112478"/>
                  <a:gd name="connsiteX1" fmla="*/ 58709 w 113927"/>
                  <a:gd name="connsiteY1" fmla="*/ 60155 h 112478"/>
                  <a:gd name="connsiteX2" fmla="*/ 89667 w 113927"/>
                  <a:gd name="connsiteY2" fmla="*/ 33968 h 112478"/>
                  <a:gd name="connsiteX3" fmla="*/ 114187 w 113927"/>
                  <a:gd name="connsiteY3" fmla="*/ 3292 h 112478"/>
                  <a:gd name="connsiteX4" fmla="*/ 109976 w 113927"/>
                  <a:gd name="connsiteY4" fmla="*/ 299 h 112478"/>
                  <a:gd name="connsiteX5" fmla="*/ 105766 w 113927"/>
                  <a:gd name="connsiteY5" fmla="*/ 2793 h 112478"/>
                  <a:gd name="connsiteX6" fmla="*/ 86943 w 113927"/>
                  <a:gd name="connsiteY6" fmla="*/ 18006 h 112478"/>
                  <a:gd name="connsiteX7" fmla="*/ 72826 w 113927"/>
                  <a:gd name="connsiteY7" fmla="*/ 10524 h 112478"/>
                  <a:gd name="connsiteX8" fmla="*/ 53260 w 113927"/>
                  <a:gd name="connsiteY8" fmla="*/ 299 h 112478"/>
                  <a:gd name="connsiteX9" fmla="*/ 20072 w 113927"/>
                  <a:gd name="connsiteY9" fmla="*/ 29478 h 112478"/>
                  <a:gd name="connsiteX10" fmla="*/ 24283 w 113927"/>
                  <a:gd name="connsiteY10" fmla="*/ 32471 h 112478"/>
                  <a:gd name="connsiteX11" fmla="*/ 28741 w 113927"/>
                  <a:gd name="connsiteY11" fmla="*/ 28980 h 112478"/>
                  <a:gd name="connsiteX12" fmla="*/ 50288 w 113927"/>
                  <a:gd name="connsiteY12" fmla="*/ 19752 h 112478"/>
                  <a:gd name="connsiteX13" fmla="*/ 65891 w 113927"/>
                  <a:gd name="connsiteY13" fmla="*/ 21997 h 112478"/>
                  <a:gd name="connsiteX14" fmla="*/ 87438 w 113927"/>
                  <a:gd name="connsiteY14" fmla="*/ 24989 h 112478"/>
                  <a:gd name="connsiteX15" fmla="*/ 53012 w 113927"/>
                  <a:gd name="connsiteY15" fmla="*/ 55167 h 112478"/>
                  <a:gd name="connsiteX16" fmla="*/ 22301 w 113927"/>
                  <a:gd name="connsiteY16" fmla="*/ 81852 h 112478"/>
                  <a:gd name="connsiteX17" fmla="*/ 259 w 113927"/>
                  <a:gd name="connsiteY17" fmla="*/ 109785 h 112478"/>
                  <a:gd name="connsiteX18" fmla="*/ 4469 w 113927"/>
                  <a:gd name="connsiteY18" fmla="*/ 112778 h 112478"/>
                  <a:gd name="connsiteX19" fmla="*/ 8680 w 113927"/>
                  <a:gd name="connsiteY19" fmla="*/ 110284 h 112478"/>
                  <a:gd name="connsiteX20" fmla="*/ 31465 w 113927"/>
                  <a:gd name="connsiteY20" fmla="*/ 95070 h 112478"/>
                  <a:gd name="connsiteX21" fmla="*/ 44839 w 113927"/>
                  <a:gd name="connsiteY21" fmla="*/ 101555 h 112478"/>
                  <a:gd name="connsiteX22" fmla="*/ 65396 w 113927"/>
                  <a:gd name="connsiteY22" fmla="*/ 112778 h 112478"/>
                  <a:gd name="connsiteX23" fmla="*/ 108490 w 113927"/>
                  <a:gd name="connsiteY23" fmla="*/ 74121 h 112478"/>
                  <a:gd name="connsiteX24" fmla="*/ 104280 w 113927"/>
                  <a:gd name="connsiteY24" fmla="*/ 70879 h 112478"/>
                  <a:gd name="connsiteX25" fmla="*/ 99822 w 113927"/>
                  <a:gd name="connsiteY25" fmla="*/ 74869 h 112478"/>
                  <a:gd name="connsiteX26" fmla="*/ 68368 w 113927"/>
                  <a:gd name="connsiteY26" fmla="*/ 93325 h 112478"/>
                  <a:gd name="connsiteX27" fmla="*/ 50288 w 113927"/>
                  <a:gd name="connsiteY27" fmla="*/ 90581 h 112478"/>
                  <a:gd name="connsiteX28" fmla="*/ 32456 w 113927"/>
                  <a:gd name="connsiteY28" fmla="*/ 88087 h 112478"/>
                  <a:gd name="connsiteX29" fmla="*/ 26760 w 113927"/>
                  <a:gd name="connsiteY29" fmla="*/ 88337 h 1124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13927" h="112478">
                    <a:moveTo>
                      <a:pt x="26760" y="88337"/>
                    </a:moveTo>
                    <a:cubicBezTo>
                      <a:pt x="33199" y="81852"/>
                      <a:pt x="37657" y="77114"/>
                      <a:pt x="58709" y="60155"/>
                    </a:cubicBezTo>
                    <a:cubicBezTo>
                      <a:pt x="63910" y="55915"/>
                      <a:pt x="82485" y="40951"/>
                      <a:pt x="89667" y="33968"/>
                    </a:cubicBezTo>
                    <a:cubicBezTo>
                      <a:pt x="104775" y="19004"/>
                      <a:pt x="114187" y="6284"/>
                      <a:pt x="114187" y="3292"/>
                    </a:cubicBezTo>
                    <a:cubicBezTo>
                      <a:pt x="114187" y="299"/>
                      <a:pt x="110967" y="299"/>
                      <a:pt x="109976" y="299"/>
                    </a:cubicBezTo>
                    <a:cubicBezTo>
                      <a:pt x="107747" y="299"/>
                      <a:pt x="107004" y="798"/>
                      <a:pt x="105766" y="2793"/>
                    </a:cubicBezTo>
                    <a:cubicBezTo>
                      <a:pt x="98088" y="14265"/>
                      <a:pt x="92887" y="18006"/>
                      <a:pt x="86943" y="18006"/>
                    </a:cubicBezTo>
                    <a:cubicBezTo>
                      <a:pt x="83971" y="18006"/>
                      <a:pt x="80256" y="17757"/>
                      <a:pt x="72826" y="10524"/>
                    </a:cubicBezTo>
                    <a:cubicBezTo>
                      <a:pt x="64405" y="2045"/>
                      <a:pt x="58956" y="299"/>
                      <a:pt x="53260" y="299"/>
                    </a:cubicBezTo>
                    <a:cubicBezTo>
                      <a:pt x="33447" y="299"/>
                      <a:pt x="20072" y="21997"/>
                      <a:pt x="20072" y="29478"/>
                    </a:cubicBezTo>
                    <a:cubicBezTo>
                      <a:pt x="20072" y="31723"/>
                      <a:pt x="22549" y="32471"/>
                      <a:pt x="24283" y="32471"/>
                    </a:cubicBezTo>
                    <a:cubicBezTo>
                      <a:pt x="27255" y="32471"/>
                      <a:pt x="27750" y="31723"/>
                      <a:pt x="28741" y="28980"/>
                    </a:cubicBezTo>
                    <a:cubicBezTo>
                      <a:pt x="32456" y="20251"/>
                      <a:pt x="46325" y="19752"/>
                      <a:pt x="50288" y="19752"/>
                    </a:cubicBezTo>
                    <a:cubicBezTo>
                      <a:pt x="55984" y="19752"/>
                      <a:pt x="62424" y="21248"/>
                      <a:pt x="65891" y="21997"/>
                    </a:cubicBezTo>
                    <a:cubicBezTo>
                      <a:pt x="79513" y="24989"/>
                      <a:pt x="81247" y="24989"/>
                      <a:pt x="87438" y="24989"/>
                    </a:cubicBezTo>
                    <a:cubicBezTo>
                      <a:pt x="80999" y="31723"/>
                      <a:pt x="76541" y="36212"/>
                      <a:pt x="53012" y="55167"/>
                    </a:cubicBezTo>
                    <a:cubicBezTo>
                      <a:pt x="33694" y="70629"/>
                      <a:pt x="27007" y="76864"/>
                      <a:pt x="22301" y="81852"/>
                    </a:cubicBezTo>
                    <a:cubicBezTo>
                      <a:pt x="7441" y="96567"/>
                      <a:pt x="259" y="107540"/>
                      <a:pt x="259" y="109785"/>
                    </a:cubicBezTo>
                    <a:cubicBezTo>
                      <a:pt x="259" y="112778"/>
                      <a:pt x="3479" y="112778"/>
                      <a:pt x="4469" y="112778"/>
                    </a:cubicBezTo>
                    <a:cubicBezTo>
                      <a:pt x="6946" y="112778"/>
                      <a:pt x="7441" y="112279"/>
                      <a:pt x="8680" y="110284"/>
                    </a:cubicBezTo>
                    <a:cubicBezTo>
                      <a:pt x="15367" y="100807"/>
                      <a:pt x="23044" y="95070"/>
                      <a:pt x="31465" y="95070"/>
                    </a:cubicBezTo>
                    <a:cubicBezTo>
                      <a:pt x="34437" y="95070"/>
                      <a:pt x="38152" y="95320"/>
                      <a:pt x="44839" y="101555"/>
                    </a:cubicBezTo>
                    <a:cubicBezTo>
                      <a:pt x="52517" y="109037"/>
                      <a:pt x="57470" y="112778"/>
                      <a:pt x="65396" y="112778"/>
                    </a:cubicBezTo>
                    <a:cubicBezTo>
                      <a:pt x="91896" y="112778"/>
                      <a:pt x="108490" y="82601"/>
                      <a:pt x="108490" y="74121"/>
                    </a:cubicBezTo>
                    <a:cubicBezTo>
                      <a:pt x="108490" y="71128"/>
                      <a:pt x="105766" y="70879"/>
                      <a:pt x="104280" y="70879"/>
                    </a:cubicBezTo>
                    <a:cubicBezTo>
                      <a:pt x="101308" y="70879"/>
                      <a:pt x="100813" y="72126"/>
                      <a:pt x="99822" y="74869"/>
                    </a:cubicBezTo>
                    <a:cubicBezTo>
                      <a:pt x="95116" y="87339"/>
                      <a:pt x="80504" y="93325"/>
                      <a:pt x="68368" y="93325"/>
                    </a:cubicBezTo>
                    <a:cubicBezTo>
                      <a:pt x="62671" y="93325"/>
                      <a:pt x="56480" y="92078"/>
                      <a:pt x="50288" y="90581"/>
                    </a:cubicBezTo>
                    <a:cubicBezTo>
                      <a:pt x="38895" y="88087"/>
                      <a:pt x="36914" y="88087"/>
                      <a:pt x="32456" y="88087"/>
                    </a:cubicBezTo>
                    <a:cubicBezTo>
                      <a:pt x="31961" y="88087"/>
                      <a:pt x="28246" y="88087"/>
                      <a:pt x="26760" y="88337"/>
                    </a:cubicBezTo>
                    <a:close/>
                  </a:path>
                </a:pathLst>
              </a:custGeom>
              <a:solidFill>
                <a:srgbClr val="000000"/>
              </a:solidFill>
              <a:ln w="354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/>
              </a:p>
            </p:txBody>
          </p:sp>
          <p:sp>
            <p:nvSpPr>
              <p:cNvPr id="36" name="Free-form: Shape 31">
                <a:extLst>
                  <a:ext uri="{FF2B5EF4-FFF2-40B4-BE49-F238E27FC236}">
                    <a16:creationId xmlns:a16="http://schemas.microsoft.com/office/drawing/2014/main" id="{79D4BD79-8057-09F0-0F3F-F3B5E7E63A86}"/>
                  </a:ext>
                </a:extLst>
              </p:cNvPr>
              <p:cNvSpPr/>
              <p:nvPr>
                <p:custDataLst>
                  <p:tags r:id="rId21"/>
                </p:custDataLst>
              </p:nvPr>
            </p:nvSpPr>
            <p:spPr>
              <a:xfrm>
                <a:off x="12053029" y="12905302"/>
                <a:ext cx="82084" cy="356284"/>
              </a:xfrm>
              <a:custGeom>
                <a:avLst/>
                <a:gdLst>
                  <a:gd name="connsiteX0" fmla="*/ 82351 w 82084"/>
                  <a:gd name="connsiteY0" fmla="*/ 353019 h 356284"/>
                  <a:gd name="connsiteX1" fmla="*/ 76337 w 82084"/>
                  <a:gd name="connsiteY1" fmla="*/ 345181 h 356284"/>
                  <a:gd name="connsiteX2" fmla="*/ 20788 w 82084"/>
                  <a:gd name="connsiteY2" fmla="*/ 178440 h 356284"/>
                  <a:gd name="connsiteX3" fmla="*/ 77752 w 82084"/>
                  <a:gd name="connsiteY3" fmla="*/ 9917 h 356284"/>
                  <a:gd name="connsiteX4" fmla="*/ 82351 w 82084"/>
                  <a:gd name="connsiteY4" fmla="*/ 3860 h 356284"/>
                  <a:gd name="connsiteX5" fmla="*/ 78813 w 82084"/>
                  <a:gd name="connsiteY5" fmla="*/ 297 h 356284"/>
                  <a:gd name="connsiteX6" fmla="*/ 22557 w 82084"/>
                  <a:gd name="connsiteY6" fmla="*/ 69773 h 356284"/>
                  <a:gd name="connsiteX7" fmla="*/ 267 w 82084"/>
                  <a:gd name="connsiteY7" fmla="*/ 178440 h 356284"/>
                  <a:gd name="connsiteX8" fmla="*/ 23619 w 82084"/>
                  <a:gd name="connsiteY8" fmla="*/ 289600 h 356284"/>
                  <a:gd name="connsiteX9" fmla="*/ 78813 w 82084"/>
                  <a:gd name="connsiteY9" fmla="*/ 356582 h 356284"/>
                  <a:gd name="connsiteX10" fmla="*/ 82351 w 82084"/>
                  <a:gd name="connsiteY10" fmla="*/ 353019 h 3562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2084" h="356284">
                    <a:moveTo>
                      <a:pt x="82351" y="353019"/>
                    </a:moveTo>
                    <a:cubicBezTo>
                      <a:pt x="82351" y="351950"/>
                      <a:pt x="82351" y="351237"/>
                      <a:pt x="76337" y="345181"/>
                    </a:cubicBezTo>
                    <a:cubicBezTo>
                      <a:pt x="32110" y="300289"/>
                      <a:pt x="20788" y="232951"/>
                      <a:pt x="20788" y="178440"/>
                    </a:cubicBezTo>
                    <a:cubicBezTo>
                      <a:pt x="20788" y="116446"/>
                      <a:pt x="34233" y="54453"/>
                      <a:pt x="77752" y="9917"/>
                    </a:cubicBezTo>
                    <a:cubicBezTo>
                      <a:pt x="82351" y="5642"/>
                      <a:pt x="82351" y="4929"/>
                      <a:pt x="82351" y="3860"/>
                    </a:cubicBezTo>
                    <a:cubicBezTo>
                      <a:pt x="82351" y="1366"/>
                      <a:pt x="80936" y="297"/>
                      <a:pt x="78813" y="297"/>
                    </a:cubicBezTo>
                    <a:cubicBezTo>
                      <a:pt x="75275" y="297"/>
                      <a:pt x="43432" y="24525"/>
                      <a:pt x="22557" y="69773"/>
                    </a:cubicBezTo>
                    <a:cubicBezTo>
                      <a:pt x="4513" y="108964"/>
                      <a:pt x="267" y="148512"/>
                      <a:pt x="267" y="178440"/>
                    </a:cubicBezTo>
                    <a:cubicBezTo>
                      <a:pt x="267" y="206230"/>
                      <a:pt x="4159" y="249340"/>
                      <a:pt x="23619" y="289600"/>
                    </a:cubicBezTo>
                    <a:cubicBezTo>
                      <a:pt x="44847" y="333423"/>
                      <a:pt x="75275" y="356582"/>
                      <a:pt x="78813" y="356582"/>
                    </a:cubicBezTo>
                    <a:cubicBezTo>
                      <a:pt x="80936" y="356582"/>
                      <a:pt x="82351" y="355513"/>
                      <a:pt x="82351" y="353019"/>
                    </a:cubicBezTo>
                    <a:close/>
                  </a:path>
                </a:pathLst>
              </a:custGeom>
              <a:solidFill>
                <a:srgbClr val="000000"/>
              </a:solidFill>
              <a:ln w="354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/>
              </a:p>
            </p:txBody>
          </p:sp>
          <p:sp>
            <p:nvSpPr>
              <p:cNvPr id="37" name="Free-form: Shape 32">
                <a:extLst>
                  <a:ext uri="{FF2B5EF4-FFF2-40B4-BE49-F238E27FC236}">
                    <a16:creationId xmlns:a16="http://schemas.microsoft.com/office/drawing/2014/main" id="{7241CF04-764E-1A4C-350C-422167DABAB2}"/>
                  </a:ext>
                </a:extLst>
              </p:cNvPr>
              <p:cNvSpPr/>
              <p:nvPr>
                <p:custDataLst>
                  <p:tags r:id="rId22"/>
                </p:custDataLst>
              </p:nvPr>
            </p:nvSpPr>
            <p:spPr>
              <a:xfrm>
                <a:off x="12207607" y="12997579"/>
                <a:ext cx="170891" cy="171729"/>
              </a:xfrm>
              <a:custGeom>
                <a:avLst/>
                <a:gdLst>
                  <a:gd name="connsiteX0" fmla="*/ 85893 w 170891"/>
                  <a:gd name="connsiteY0" fmla="*/ 76186 h 171729"/>
                  <a:gd name="connsiteX1" fmla="*/ 15131 w 170891"/>
                  <a:gd name="connsiteY1" fmla="*/ 5285 h 171729"/>
                  <a:gd name="connsiteX2" fmla="*/ 7347 w 170891"/>
                  <a:gd name="connsiteY2" fmla="*/ 297 h 171729"/>
                  <a:gd name="connsiteX3" fmla="*/ 271 w 170891"/>
                  <a:gd name="connsiteY3" fmla="*/ 7423 h 171729"/>
                  <a:gd name="connsiteX4" fmla="*/ 4870 w 170891"/>
                  <a:gd name="connsiteY4" fmla="*/ 14549 h 171729"/>
                  <a:gd name="connsiteX5" fmla="*/ 75633 w 170891"/>
                  <a:gd name="connsiteY5" fmla="*/ 86162 h 171729"/>
                  <a:gd name="connsiteX6" fmla="*/ 4870 w 170891"/>
                  <a:gd name="connsiteY6" fmla="*/ 157775 h 171729"/>
                  <a:gd name="connsiteX7" fmla="*/ 271 w 170891"/>
                  <a:gd name="connsiteY7" fmla="*/ 164901 h 171729"/>
                  <a:gd name="connsiteX8" fmla="*/ 7347 w 170891"/>
                  <a:gd name="connsiteY8" fmla="*/ 172026 h 171729"/>
                  <a:gd name="connsiteX9" fmla="*/ 15131 w 170891"/>
                  <a:gd name="connsiteY9" fmla="*/ 167038 h 171729"/>
                  <a:gd name="connsiteX10" fmla="*/ 85540 w 170891"/>
                  <a:gd name="connsiteY10" fmla="*/ 96138 h 171729"/>
                  <a:gd name="connsiteX11" fmla="*/ 158779 w 170891"/>
                  <a:gd name="connsiteY11" fmla="*/ 169889 h 171729"/>
                  <a:gd name="connsiteX12" fmla="*/ 164086 w 170891"/>
                  <a:gd name="connsiteY12" fmla="*/ 172026 h 171729"/>
                  <a:gd name="connsiteX13" fmla="*/ 171162 w 170891"/>
                  <a:gd name="connsiteY13" fmla="*/ 164901 h 171729"/>
                  <a:gd name="connsiteX14" fmla="*/ 170101 w 170891"/>
                  <a:gd name="connsiteY14" fmla="*/ 160982 h 171729"/>
                  <a:gd name="connsiteX15" fmla="*/ 95800 w 170891"/>
                  <a:gd name="connsiteY15" fmla="*/ 86162 h 171729"/>
                  <a:gd name="connsiteX16" fmla="*/ 160548 w 170891"/>
                  <a:gd name="connsiteY16" fmla="*/ 20962 h 171729"/>
                  <a:gd name="connsiteX17" fmla="*/ 169393 w 170891"/>
                  <a:gd name="connsiteY17" fmla="*/ 12055 h 171729"/>
                  <a:gd name="connsiteX18" fmla="*/ 171162 w 170891"/>
                  <a:gd name="connsiteY18" fmla="*/ 7423 h 171729"/>
                  <a:gd name="connsiteX19" fmla="*/ 164086 w 170891"/>
                  <a:gd name="connsiteY19" fmla="*/ 297 h 171729"/>
                  <a:gd name="connsiteX20" fmla="*/ 155948 w 170891"/>
                  <a:gd name="connsiteY20" fmla="*/ 5642 h 171729"/>
                  <a:gd name="connsiteX21" fmla="*/ 85893 w 170891"/>
                  <a:gd name="connsiteY21" fmla="*/ 76186 h 171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70891" h="171729">
                    <a:moveTo>
                      <a:pt x="85893" y="76186"/>
                    </a:moveTo>
                    <a:lnTo>
                      <a:pt x="15131" y="5285"/>
                    </a:lnTo>
                    <a:cubicBezTo>
                      <a:pt x="10885" y="1010"/>
                      <a:pt x="10178" y="297"/>
                      <a:pt x="7347" y="297"/>
                    </a:cubicBezTo>
                    <a:cubicBezTo>
                      <a:pt x="3809" y="297"/>
                      <a:pt x="271" y="3504"/>
                      <a:pt x="271" y="7423"/>
                    </a:cubicBezTo>
                    <a:cubicBezTo>
                      <a:pt x="271" y="9917"/>
                      <a:pt x="978" y="10630"/>
                      <a:pt x="4870" y="14549"/>
                    </a:cubicBezTo>
                    <a:lnTo>
                      <a:pt x="75633" y="86162"/>
                    </a:lnTo>
                    <a:lnTo>
                      <a:pt x="4870" y="157775"/>
                    </a:lnTo>
                    <a:cubicBezTo>
                      <a:pt x="978" y="161694"/>
                      <a:pt x="271" y="162407"/>
                      <a:pt x="271" y="164901"/>
                    </a:cubicBezTo>
                    <a:cubicBezTo>
                      <a:pt x="271" y="168820"/>
                      <a:pt x="3809" y="172026"/>
                      <a:pt x="7347" y="172026"/>
                    </a:cubicBezTo>
                    <a:cubicBezTo>
                      <a:pt x="10178" y="172026"/>
                      <a:pt x="10885" y="171314"/>
                      <a:pt x="15131" y="167038"/>
                    </a:cubicBezTo>
                    <a:lnTo>
                      <a:pt x="85540" y="96138"/>
                    </a:lnTo>
                    <a:lnTo>
                      <a:pt x="158779" y="169889"/>
                    </a:lnTo>
                    <a:cubicBezTo>
                      <a:pt x="159486" y="170245"/>
                      <a:pt x="161963" y="172026"/>
                      <a:pt x="164086" y="172026"/>
                    </a:cubicBezTo>
                    <a:cubicBezTo>
                      <a:pt x="168332" y="172026"/>
                      <a:pt x="171162" y="168820"/>
                      <a:pt x="171162" y="164901"/>
                    </a:cubicBezTo>
                    <a:cubicBezTo>
                      <a:pt x="171162" y="164188"/>
                      <a:pt x="171162" y="162763"/>
                      <a:pt x="170101" y="160982"/>
                    </a:cubicBezTo>
                    <a:cubicBezTo>
                      <a:pt x="169747" y="160269"/>
                      <a:pt x="113491" y="104332"/>
                      <a:pt x="95800" y="86162"/>
                    </a:cubicBezTo>
                    <a:lnTo>
                      <a:pt x="160548" y="20962"/>
                    </a:lnTo>
                    <a:cubicBezTo>
                      <a:pt x="162317" y="18824"/>
                      <a:pt x="167624" y="14192"/>
                      <a:pt x="169393" y="12055"/>
                    </a:cubicBezTo>
                    <a:cubicBezTo>
                      <a:pt x="169747" y="11342"/>
                      <a:pt x="171162" y="9917"/>
                      <a:pt x="171162" y="7423"/>
                    </a:cubicBezTo>
                    <a:cubicBezTo>
                      <a:pt x="171162" y="3504"/>
                      <a:pt x="168332" y="297"/>
                      <a:pt x="164086" y="297"/>
                    </a:cubicBezTo>
                    <a:cubicBezTo>
                      <a:pt x="161255" y="297"/>
                      <a:pt x="159840" y="1722"/>
                      <a:pt x="155948" y="5642"/>
                    </a:cubicBezTo>
                    <a:lnTo>
                      <a:pt x="85893" y="76186"/>
                    </a:lnTo>
                    <a:close/>
                  </a:path>
                </a:pathLst>
              </a:custGeom>
              <a:solidFill>
                <a:srgbClr val="000000"/>
              </a:solidFill>
              <a:ln w="354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/>
              </a:p>
            </p:txBody>
          </p:sp>
          <p:sp>
            <p:nvSpPr>
              <p:cNvPr id="38" name="Free-form: Shape 33">
                <a:extLst>
                  <a:ext uri="{FF2B5EF4-FFF2-40B4-BE49-F238E27FC236}">
                    <a16:creationId xmlns:a16="http://schemas.microsoft.com/office/drawing/2014/main" id="{787CEAF5-99CB-DDD3-298F-D3C3BAAF44F1}"/>
                  </a:ext>
                </a:extLst>
              </p:cNvPr>
              <p:cNvSpPr/>
              <p:nvPr>
                <p:custDataLst>
                  <p:tags r:id="rId23"/>
                </p:custDataLst>
              </p:nvPr>
            </p:nvSpPr>
            <p:spPr>
              <a:xfrm>
                <a:off x="12440691" y="12931310"/>
                <a:ext cx="156738" cy="241204"/>
              </a:xfrm>
              <a:custGeom>
                <a:avLst/>
                <a:gdLst>
                  <a:gd name="connsiteX0" fmla="*/ 94393 w 156738"/>
                  <a:gd name="connsiteY0" fmla="*/ 182715 h 241204"/>
                  <a:gd name="connsiteX1" fmla="*/ 94393 w 156738"/>
                  <a:gd name="connsiteY1" fmla="*/ 213712 h 241204"/>
                  <a:gd name="connsiteX2" fmla="*/ 67503 w 156738"/>
                  <a:gd name="connsiteY2" fmla="*/ 230457 h 241204"/>
                  <a:gd name="connsiteX3" fmla="*/ 60073 w 156738"/>
                  <a:gd name="connsiteY3" fmla="*/ 230457 h 241204"/>
                  <a:gd name="connsiteX4" fmla="*/ 60073 w 156738"/>
                  <a:gd name="connsiteY4" fmla="*/ 241502 h 241204"/>
                  <a:gd name="connsiteX5" fmla="*/ 107838 w 156738"/>
                  <a:gd name="connsiteY5" fmla="*/ 240433 h 241204"/>
                  <a:gd name="connsiteX6" fmla="*/ 155956 w 156738"/>
                  <a:gd name="connsiteY6" fmla="*/ 241502 h 241204"/>
                  <a:gd name="connsiteX7" fmla="*/ 155956 w 156738"/>
                  <a:gd name="connsiteY7" fmla="*/ 230457 h 241204"/>
                  <a:gd name="connsiteX8" fmla="*/ 148526 w 156738"/>
                  <a:gd name="connsiteY8" fmla="*/ 230457 h 241204"/>
                  <a:gd name="connsiteX9" fmla="*/ 121636 w 156738"/>
                  <a:gd name="connsiteY9" fmla="*/ 213712 h 241204"/>
                  <a:gd name="connsiteX10" fmla="*/ 121636 w 156738"/>
                  <a:gd name="connsiteY10" fmla="*/ 182715 h 241204"/>
                  <a:gd name="connsiteX11" fmla="*/ 157017 w 156738"/>
                  <a:gd name="connsiteY11" fmla="*/ 182715 h 241204"/>
                  <a:gd name="connsiteX12" fmla="*/ 157017 w 156738"/>
                  <a:gd name="connsiteY12" fmla="*/ 171670 h 241204"/>
                  <a:gd name="connsiteX13" fmla="*/ 121636 w 156738"/>
                  <a:gd name="connsiteY13" fmla="*/ 171670 h 241204"/>
                  <a:gd name="connsiteX14" fmla="*/ 121636 w 156738"/>
                  <a:gd name="connsiteY14" fmla="*/ 9561 h 241204"/>
                  <a:gd name="connsiteX15" fmla="*/ 115975 w 156738"/>
                  <a:gd name="connsiteY15" fmla="*/ 297 h 241204"/>
                  <a:gd name="connsiteX16" fmla="*/ 108899 w 156738"/>
                  <a:gd name="connsiteY16" fmla="*/ 4573 h 241204"/>
                  <a:gd name="connsiteX17" fmla="*/ 279 w 156738"/>
                  <a:gd name="connsiteY17" fmla="*/ 171670 h 241204"/>
                  <a:gd name="connsiteX18" fmla="*/ 279 w 156738"/>
                  <a:gd name="connsiteY18" fmla="*/ 182715 h 241204"/>
                  <a:gd name="connsiteX19" fmla="*/ 94393 w 156738"/>
                  <a:gd name="connsiteY19" fmla="*/ 182715 h 241204"/>
                  <a:gd name="connsiteX20" fmla="*/ 96516 w 156738"/>
                  <a:gd name="connsiteY20" fmla="*/ 171670 h 241204"/>
                  <a:gd name="connsiteX21" fmla="*/ 10185 w 156738"/>
                  <a:gd name="connsiteY21" fmla="*/ 171670 h 241204"/>
                  <a:gd name="connsiteX22" fmla="*/ 96516 w 156738"/>
                  <a:gd name="connsiteY22" fmla="*/ 38776 h 241204"/>
                  <a:gd name="connsiteX23" fmla="*/ 96516 w 156738"/>
                  <a:gd name="connsiteY23" fmla="*/ 171670 h 2412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56738" h="241204">
                    <a:moveTo>
                      <a:pt x="94393" y="182715"/>
                    </a:moveTo>
                    <a:lnTo>
                      <a:pt x="94393" y="213712"/>
                    </a:lnTo>
                    <a:cubicBezTo>
                      <a:pt x="94393" y="226538"/>
                      <a:pt x="93685" y="230457"/>
                      <a:pt x="67503" y="230457"/>
                    </a:cubicBezTo>
                    <a:lnTo>
                      <a:pt x="60073" y="230457"/>
                    </a:lnTo>
                    <a:lnTo>
                      <a:pt x="60073" y="241502"/>
                    </a:lnTo>
                    <a:cubicBezTo>
                      <a:pt x="74579" y="240433"/>
                      <a:pt x="92977" y="240433"/>
                      <a:pt x="107838" y="240433"/>
                    </a:cubicBezTo>
                    <a:cubicBezTo>
                      <a:pt x="122698" y="240433"/>
                      <a:pt x="141450" y="240433"/>
                      <a:pt x="155956" y="241502"/>
                    </a:cubicBezTo>
                    <a:lnTo>
                      <a:pt x="155956" y="230457"/>
                    </a:lnTo>
                    <a:lnTo>
                      <a:pt x="148526" y="230457"/>
                    </a:lnTo>
                    <a:cubicBezTo>
                      <a:pt x="122344" y="230457"/>
                      <a:pt x="121636" y="226538"/>
                      <a:pt x="121636" y="213712"/>
                    </a:cubicBezTo>
                    <a:lnTo>
                      <a:pt x="121636" y="182715"/>
                    </a:lnTo>
                    <a:lnTo>
                      <a:pt x="157017" y="182715"/>
                    </a:lnTo>
                    <a:lnTo>
                      <a:pt x="157017" y="171670"/>
                    </a:lnTo>
                    <a:lnTo>
                      <a:pt x="121636" y="171670"/>
                    </a:lnTo>
                    <a:lnTo>
                      <a:pt x="121636" y="9561"/>
                    </a:lnTo>
                    <a:cubicBezTo>
                      <a:pt x="121636" y="2435"/>
                      <a:pt x="121636" y="297"/>
                      <a:pt x="115975" y="297"/>
                    </a:cubicBezTo>
                    <a:cubicBezTo>
                      <a:pt x="112791" y="297"/>
                      <a:pt x="111729" y="297"/>
                      <a:pt x="108899" y="4573"/>
                    </a:cubicBezTo>
                    <a:lnTo>
                      <a:pt x="279" y="171670"/>
                    </a:lnTo>
                    <a:lnTo>
                      <a:pt x="279" y="182715"/>
                    </a:lnTo>
                    <a:lnTo>
                      <a:pt x="94393" y="182715"/>
                    </a:lnTo>
                    <a:close/>
                    <a:moveTo>
                      <a:pt x="96516" y="171670"/>
                    </a:moveTo>
                    <a:lnTo>
                      <a:pt x="10185" y="171670"/>
                    </a:lnTo>
                    <a:lnTo>
                      <a:pt x="96516" y="38776"/>
                    </a:lnTo>
                    <a:lnTo>
                      <a:pt x="96516" y="171670"/>
                    </a:lnTo>
                    <a:close/>
                  </a:path>
                </a:pathLst>
              </a:custGeom>
              <a:solidFill>
                <a:srgbClr val="000000"/>
              </a:solidFill>
              <a:ln w="354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/>
              </a:p>
            </p:txBody>
          </p:sp>
          <p:sp>
            <p:nvSpPr>
              <p:cNvPr id="39" name="Free-form: Shape 34">
                <a:extLst>
                  <a:ext uri="{FF2B5EF4-FFF2-40B4-BE49-F238E27FC236}">
                    <a16:creationId xmlns:a16="http://schemas.microsoft.com/office/drawing/2014/main" id="{DBAFB6B4-F01E-E590-2AAC-46DCBB0AC8BA}"/>
                  </a:ext>
                </a:extLst>
              </p:cNvPr>
              <p:cNvSpPr/>
              <p:nvPr>
                <p:custDataLst>
                  <p:tags r:id="rId24"/>
                </p:custDataLst>
              </p:nvPr>
            </p:nvSpPr>
            <p:spPr>
              <a:xfrm>
                <a:off x="12738325" y="12997579"/>
                <a:ext cx="170891" cy="171729"/>
              </a:xfrm>
              <a:custGeom>
                <a:avLst/>
                <a:gdLst>
                  <a:gd name="connsiteX0" fmla="*/ 85908 w 170891"/>
                  <a:gd name="connsiteY0" fmla="*/ 76186 h 171729"/>
                  <a:gd name="connsiteX1" fmla="*/ 15146 w 170891"/>
                  <a:gd name="connsiteY1" fmla="*/ 5285 h 171729"/>
                  <a:gd name="connsiteX2" fmla="*/ 7362 w 170891"/>
                  <a:gd name="connsiteY2" fmla="*/ 297 h 171729"/>
                  <a:gd name="connsiteX3" fmla="*/ 286 w 170891"/>
                  <a:gd name="connsiteY3" fmla="*/ 7423 h 171729"/>
                  <a:gd name="connsiteX4" fmla="*/ 4885 w 170891"/>
                  <a:gd name="connsiteY4" fmla="*/ 14549 h 171729"/>
                  <a:gd name="connsiteX5" fmla="*/ 75648 w 170891"/>
                  <a:gd name="connsiteY5" fmla="*/ 86162 h 171729"/>
                  <a:gd name="connsiteX6" fmla="*/ 4885 w 170891"/>
                  <a:gd name="connsiteY6" fmla="*/ 157775 h 171729"/>
                  <a:gd name="connsiteX7" fmla="*/ 286 w 170891"/>
                  <a:gd name="connsiteY7" fmla="*/ 164901 h 171729"/>
                  <a:gd name="connsiteX8" fmla="*/ 7362 w 170891"/>
                  <a:gd name="connsiteY8" fmla="*/ 172026 h 171729"/>
                  <a:gd name="connsiteX9" fmla="*/ 15146 w 170891"/>
                  <a:gd name="connsiteY9" fmla="*/ 167038 h 171729"/>
                  <a:gd name="connsiteX10" fmla="*/ 85555 w 170891"/>
                  <a:gd name="connsiteY10" fmla="*/ 96138 h 171729"/>
                  <a:gd name="connsiteX11" fmla="*/ 158794 w 170891"/>
                  <a:gd name="connsiteY11" fmla="*/ 169889 h 171729"/>
                  <a:gd name="connsiteX12" fmla="*/ 164101 w 170891"/>
                  <a:gd name="connsiteY12" fmla="*/ 172026 h 171729"/>
                  <a:gd name="connsiteX13" fmla="*/ 171177 w 170891"/>
                  <a:gd name="connsiteY13" fmla="*/ 164901 h 171729"/>
                  <a:gd name="connsiteX14" fmla="*/ 170116 w 170891"/>
                  <a:gd name="connsiteY14" fmla="*/ 160982 h 171729"/>
                  <a:gd name="connsiteX15" fmla="*/ 95815 w 170891"/>
                  <a:gd name="connsiteY15" fmla="*/ 86162 h 171729"/>
                  <a:gd name="connsiteX16" fmla="*/ 160563 w 170891"/>
                  <a:gd name="connsiteY16" fmla="*/ 20962 h 171729"/>
                  <a:gd name="connsiteX17" fmla="*/ 169408 w 170891"/>
                  <a:gd name="connsiteY17" fmla="*/ 12055 h 171729"/>
                  <a:gd name="connsiteX18" fmla="*/ 171177 w 170891"/>
                  <a:gd name="connsiteY18" fmla="*/ 7423 h 171729"/>
                  <a:gd name="connsiteX19" fmla="*/ 164101 w 170891"/>
                  <a:gd name="connsiteY19" fmla="*/ 297 h 171729"/>
                  <a:gd name="connsiteX20" fmla="*/ 155963 w 170891"/>
                  <a:gd name="connsiteY20" fmla="*/ 5642 h 171729"/>
                  <a:gd name="connsiteX21" fmla="*/ 85908 w 170891"/>
                  <a:gd name="connsiteY21" fmla="*/ 76186 h 171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70891" h="171729">
                    <a:moveTo>
                      <a:pt x="85908" y="76186"/>
                    </a:moveTo>
                    <a:lnTo>
                      <a:pt x="15146" y="5285"/>
                    </a:lnTo>
                    <a:cubicBezTo>
                      <a:pt x="10900" y="1010"/>
                      <a:pt x="10192" y="297"/>
                      <a:pt x="7362" y="297"/>
                    </a:cubicBezTo>
                    <a:cubicBezTo>
                      <a:pt x="3824" y="297"/>
                      <a:pt x="286" y="3504"/>
                      <a:pt x="286" y="7423"/>
                    </a:cubicBezTo>
                    <a:cubicBezTo>
                      <a:pt x="286" y="9917"/>
                      <a:pt x="993" y="10630"/>
                      <a:pt x="4885" y="14549"/>
                    </a:cubicBezTo>
                    <a:lnTo>
                      <a:pt x="75648" y="86162"/>
                    </a:lnTo>
                    <a:lnTo>
                      <a:pt x="4885" y="157775"/>
                    </a:lnTo>
                    <a:cubicBezTo>
                      <a:pt x="993" y="161694"/>
                      <a:pt x="286" y="162407"/>
                      <a:pt x="286" y="164901"/>
                    </a:cubicBezTo>
                    <a:cubicBezTo>
                      <a:pt x="286" y="168820"/>
                      <a:pt x="3824" y="172026"/>
                      <a:pt x="7362" y="172026"/>
                    </a:cubicBezTo>
                    <a:cubicBezTo>
                      <a:pt x="10192" y="172026"/>
                      <a:pt x="10900" y="171314"/>
                      <a:pt x="15146" y="167038"/>
                    </a:cubicBezTo>
                    <a:lnTo>
                      <a:pt x="85555" y="96138"/>
                    </a:lnTo>
                    <a:lnTo>
                      <a:pt x="158794" y="169889"/>
                    </a:lnTo>
                    <a:cubicBezTo>
                      <a:pt x="159501" y="170245"/>
                      <a:pt x="161978" y="172026"/>
                      <a:pt x="164101" y="172026"/>
                    </a:cubicBezTo>
                    <a:cubicBezTo>
                      <a:pt x="168347" y="172026"/>
                      <a:pt x="171177" y="168820"/>
                      <a:pt x="171177" y="164901"/>
                    </a:cubicBezTo>
                    <a:cubicBezTo>
                      <a:pt x="171177" y="164188"/>
                      <a:pt x="171177" y="162763"/>
                      <a:pt x="170116" y="160982"/>
                    </a:cubicBezTo>
                    <a:cubicBezTo>
                      <a:pt x="169762" y="160269"/>
                      <a:pt x="113506" y="104332"/>
                      <a:pt x="95815" y="86162"/>
                    </a:cubicBezTo>
                    <a:lnTo>
                      <a:pt x="160563" y="20962"/>
                    </a:lnTo>
                    <a:cubicBezTo>
                      <a:pt x="162332" y="18824"/>
                      <a:pt x="167639" y="14192"/>
                      <a:pt x="169408" y="12055"/>
                    </a:cubicBezTo>
                    <a:cubicBezTo>
                      <a:pt x="169762" y="11342"/>
                      <a:pt x="171177" y="9917"/>
                      <a:pt x="171177" y="7423"/>
                    </a:cubicBezTo>
                    <a:cubicBezTo>
                      <a:pt x="171177" y="3504"/>
                      <a:pt x="168347" y="297"/>
                      <a:pt x="164101" y="297"/>
                    </a:cubicBezTo>
                    <a:cubicBezTo>
                      <a:pt x="161270" y="297"/>
                      <a:pt x="159855" y="1722"/>
                      <a:pt x="155963" y="5642"/>
                    </a:cubicBezTo>
                    <a:lnTo>
                      <a:pt x="85908" y="76186"/>
                    </a:lnTo>
                    <a:close/>
                  </a:path>
                </a:pathLst>
              </a:custGeom>
              <a:solidFill>
                <a:srgbClr val="000000"/>
              </a:solidFill>
              <a:ln w="354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/>
              </a:p>
            </p:txBody>
          </p:sp>
          <p:sp>
            <p:nvSpPr>
              <p:cNvPr id="40" name="Free-form: Shape 35">
                <a:extLst>
                  <a:ext uri="{FF2B5EF4-FFF2-40B4-BE49-F238E27FC236}">
                    <a16:creationId xmlns:a16="http://schemas.microsoft.com/office/drawing/2014/main" id="{AD327D8C-F1E6-2D05-4457-98E4B5228FAE}"/>
                  </a:ext>
                </a:extLst>
              </p:cNvPr>
              <p:cNvSpPr/>
              <p:nvPr>
                <p:custDataLst>
                  <p:tags r:id="rId25"/>
                </p:custDataLst>
              </p:nvPr>
            </p:nvSpPr>
            <p:spPr>
              <a:xfrm>
                <a:off x="13071616" y="12935229"/>
                <a:ext cx="116758" cy="237285"/>
              </a:xfrm>
              <a:custGeom>
                <a:avLst/>
                <a:gdLst>
                  <a:gd name="connsiteX0" fmla="*/ 72827 w 116758"/>
                  <a:gd name="connsiteY0" fmla="*/ 9561 h 237285"/>
                  <a:gd name="connsiteX1" fmla="*/ 64690 w 116758"/>
                  <a:gd name="connsiteY1" fmla="*/ 297 h 237285"/>
                  <a:gd name="connsiteX2" fmla="*/ 296 w 116758"/>
                  <a:gd name="connsiteY2" fmla="*/ 23100 h 237285"/>
                  <a:gd name="connsiteX3" fmla="*/ 296 w 116758"/>
                  <a:gd name="connsiteY3" fmla="*/ 34144 h 237285"/>
                  <a:gd name="connsiteX4" fmla="*/ 46645 w 116758"/>
                  <a:gd name="connsiteY4" fmla="*/ 24881 h 237285"/>
                  <a:gd name="connsiteX5" fmla="*/ 46645 w 116758"/>
                  <a:gd name="connsiteY5" fmla="*/ 209436 h 237285"/>
                  <a:gd name="connsiteX6" fmla="*/ 13741 w 116758"/>
                  <a:gd name="connsiteY6" fmla="*/ 226538 h 237285"/>
                  <a:gd name="connsiteX7" fmla="*/ 2419 w 116758"/>
                  <a:gd name="connsiteY7" fmla="*/ 226538 h 237285"/>
                  <a:gd name="connsiteX8" fmla="*/ 2419 w 116758"/>
                  <a:gd name="connsiteY8" fmla="*/ 237583 h 237285"/>
                  <a:gd name="connsiteX9" fmla="*/ 59736 w 116758"/>
                  <a:gd name="connsiteY9" fmla="*/ 236514 h 237285"/>
                  <a:gd name="connsiteX10" fmla="*/ 117054 w 116758"/>
                  <a:gd name="connsiteY10" fmla="*/ 237583 h 237285"/>
                  <a:gd name="connsiteX11" fmla="*/ 117054 w 116758"/>
                  <a:gd name="connsiteY11" fmla="*/ 226538 h 237285"/>
                  <a:gd name="connsiteX12" fmla="*/ 105732 w 116758"/>
                  <a:gd name="connsiteY12" fmla="*/ 226538 h 237285"/>
                  <a:gd name="connsiteX13" fmla="*/ 72827 w 116758"/>
                  <a:gd name="connsiteY13" fmla="*/ 209436 h 237285"/>
                  <a:gd name="connsiteX14" fmla="*/ 72827 w 116758"/>
                  <a:gd name="connsiteY14" fmla="*/ 9561 h 2372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16758" h="237285">
                    <a:moveTo>
                      <a:pt x="72827" y="9561"/>
                    </a:moveTo>
                    <a:cubicBezTo>
                      <a:pt x="72827" y="1010"/>
                      <a:pt x="72827" y="297"/>
                      <a:pt x="64690" y="297"/>
                    </a:cubicBezTo>
                    <a:cubicBezTo>
                      <a:pt x="42753" y="23100"/>
                      <a:pt x="11618" y="23100"/>
                      <a:pt x="296" y="23100"/>
                    </a:cubicBezTo>
                    <a:lnTo>
                      <a:pt x="296" y="34144"/>
                    </a:lnTo>
                    <a:cubicBezTo>
                      <a:pt x="7372" y="34144"/>
                      <a:pt x="28247" y="34144"/>
                      <a:pt x="46645" y="24881"/>
                    </a:cubicBezTo>
                    <a:lnTo>
                      <a:pt x="46645" y="209436"/>
                    </a:lnTo>
                    <a:cubicBezTo>
                      <a:pt x="46645" y="222262"/>
                      <a:pt x="45584" y="226538"/>
                      <a:pt x="13741" y="226538"/>
                    </a:cubicBezTo>
                    <a:lnTo>
                      <a:pt x="2419" y="226538"/>
                    </a:lnTo>
                    <a:lnTo>
                      <a:pt x="2419" y="237583"/>
                    </a:lnTo>
                    <a:cubicBezTo>
                      <a:pt x="14802" y="236514"/>
                      <a:pt x="45584" y="236514"/>
                      <a:pt x="59736" y="236514"/>
                    </a:cubicBezTo>
                    <a:cubicBezTo>
                      <a:pt x="73889" y="236514"/>
                      <a:pt x="104670" y="236514"/>
                      <a:pt x="117054" y="237583"/>
                    </a:cubicBezTo>
                    <a:lnTo>
                      <a:pt x="117054" y="226538"/>
                    </a:lnTo>
                    <a:lnTo>
                      <a:pt x="105732" y="226538"/>
                    </a:lnTo>
                    <a:cubicBezTo>
                      <a:pt x="73889" y="226538"/>
                      <a:pt x="72827" y="222619"/>
                      <a:pt x="72827" y="209436"/>
                    </a:cubicBezTo>
                    <a:lnTo>
                      <a:pt x="72827" y="9561"/>
                    </a:lnTo>
                    <a:close/>
                  </a:path>
                </a:pathLst>
              </a:custGeom>
              <a:solidFill>
                <a:srgbClr val="000000"/>
              </a:solidFill>
              <a:ln w="354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/>
              </a:p>
            </p:txBody>
          </p:sp>
          <p:sp>
            <p:nvSpPr>
              <p:cNvPr id="41" name="Free-form: Shape 36">
                <a:extLst>
                  <a:ext uri="{FF2B5EF4-FFF2-40B4-BE49-F238E27FC236}">
                    <a16:creationId xmlns:a16="http://schemas.microsoft.com/office/drawing/2014/main" id="{3C7DDC85-2932-EA0C-BE18-3CD81910A88D}"/>
                  </a:ext>
                </a:extLst>
              </p:cNvPr>
              <p:cNvSpPr/>
              <p:nvPr>
                <p:custDataLst>
                  <p:tags r:id="rId26"/>
                </p:custDataLst>
              </p:nvPr>
            </p:nvSpPr>
            <p:spPr>
              <a:xfrm>
                <a:off x="13230832" y="12935229"/>
                <a:ext cx="148955" cy="245123"/>
              </a:xfrm>
              <a:custGeom>
                <a:avLst/>
                <a:gdLst>
                  <a:gd name="connsiteX0" fmla="*/ 149256 w 148955"/>
                  <a:gd name="connsiteY0" fmla="*/ 123572 h 245123"/>
                  <a:gd name="connsiteX1" fmla="*/ 135103 w 148955"/>
                  <a:gd name="connsiteY1" fmla="*/ 40201 h 245123"/>
                  <a:gd name="connsiteX2" fmla="*/ 74955 w 148955"/>
                  <a:gd name="connsiteY2" fmla="*/ 297 h 245123"/>
                  <a:gd name="connsiteX3" fmla="*/ 13392 w 148955"/>
                  <a:gd name="connsiteY3" fmla="*/ 42695 h 245123"/>
                  <a:gd name="connsiteX4" fmla="*/ 301 w 148955"/>
                  <a:gd name="connsiteY4" fmla="*/ 123572 h 245123"/>
                  <a:gd name="connsiteX5" fmla="*/ 16222 w 148955"/>
                  <a:gd name="connsiteY5" fmla="*/ 209436 h 245123"/>
                  <a:gd name="connsiteX6" fmla="*/ 74601 w 148955"/>
                  <a:gd name="connsiteY6" fmla="*/ 245421 h 245123"/>
                  <a:gd name="connsiteX7" fmla="*/ 136165 w 148955"/>
                  <a:gd name="connsiteY7" fmla="*/ 204092 h 245123"/>
                  <a:gd name="connsiteX8" fmla="*/ 149256 w 148955"/>
                  <a:gd name="connsiteY8" fmla="*/ 123572 h 245123"/>
                  <a:gd name="connsiteX9" fmla="*/ 74601 w 148955"/>
                  <a:gd name="connsiteY9" fmla="*/ 237583 h 245123"/>
                  <a:gd name="connsiteX10" fmla="*/ 33559 w 148955"/>
                  <a:gd name="connsiteY10" fmla="*/ 194472 h 245123"/>
                  <a:gd name="connsiteX11" fmla="*/ 29667 w 148955"/>
                  <a:gd name="connsiteY11" fmla="*/ 119296 h 245123"/>
                  <a:gd name="connsiteX12" fmla="*/ 32498 w 148955"/>
                  <a:gd name="connsiteY12" fmla="*/ 53740 h 245123"/>
                  <a:gd name="connsiteX13" fmla="*/ 74601 w 148955"/>
                  <a:gd name="connsiteY13" fmla="*/ 8136 h 245123"/>
                  <a:gd name="connsiteX14" fmla="*/ 116351 w 148955"/>
                  <a:gd name="connsiteY14" fmla="*/ 49821 h 245123"/>
                  <a:gd name="connsiteX15" fmla="*/ 119889 w 148955"/>
                  <a:gd name="connsiteY15" fmla="*/ 119296 h 245123"/>
                  <a:gd name="connsiteX16" fmla="*/ 115997 w 148955"/>
                  <a:gd name="connsiteY16" fmla="*/ 193047 h 245123"/>
                  <a:gd name="connsiteX17" fmla="*/ 74601 w 148955"/>
                  <a:gd name="connsiteY17" fmla="*/ 237583 h 245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48955" h="245123">
                    <a:moveTo>
                      <a:pt x="149256" y="123572"/>
                    </a:moveTo>
                    <a:cubicBezTo>
                      <a:pt x="149256" y="95069"/>
                      <a:pt x="147487" y="66566"/>
                      <a:pt x="135103" y="40201"/>
                    </a:cubicBezTo>
                    <a:cubicBezTo>
                      <a:pt x="118828" y="5998"/>
                      <a:pt x="89815" y="297"/>
                      <a:pt x="74955" y="297"/>
                    </a:cubicBezTo>
                    <a:cubicBezTo>
                      <a:pt x="53726" y="297"/>
                      <a:pt x="27898" y="9561"/>
                      <a:pt x="13392" y="42695"/>
                    </a:cubicBezTo>
                    <a:cubicBezTo>
                      <a:pt x="2070" y="67279"/>
                      <a:pt x="301" y="95069"/>
                      <a:pt x="301" y="123572"/>
                    </a:cubicBezTo>
                    <a:cubicBezTo>
                      <a:pt x="301" y="150293"/>
                      <a:pt x="1716" y="182359"/>
                      <a:pt x="16222" y="209436"/>
                    </a:cubicBezTo>
                    <a:cubicBezTo>
                      <a:pt x="31436" y="238295"/>
                      <a:pt x="57264" y="245421"/>
                      <a:pt x="74601" y="245421"/>
                    </a:cubicBezTo>
                    <a:cubicBezTo>
                      <a:pt x="93707" y="245421"/>
                      <a:pt x="120597" y="237939"/>
                      <a:pt x="136165" y="204092"/>
                    </a:cubicBezTo>
                    <a:cubicBezTo>
                      <a:pt x="147487" y="179508"/>
                      <a:pt x="149256" y="151718"/>
                      <a:pt x="149256" y="123572"/>
                    </a:cubicBezTo>
                    <a:close/>
                    <a:moveTo>
                      <a:pt x="74601" y="237583"/>
                    </a:moveTo>
                    <a:cubicBezTo>
                      <a:pt x="60803" y="237583"/>
                      <a:pt x="39928" y="228676"/>
                      <a:pt x="33559" y="194472"/>
                    </a:cubicBezTo>
                    <a:cubicBezTo>
                      <a:pt x="29667" y="173095"/>
                      <a:pt x="29667" y="140317"/>
                      <a:pt x="29667" y="119296"/>
                    </a:cubicBezTo>
                    <a:cubicBezTo>
                      <a:pt x="29667" y="96494"/>
                      <a:pt x="29667" y="72979"/>
                      <a:pt x="32498" y="53740"/>
                    </a:cubicBezTo>
                    <a:cubicBezTo>
                      <a:pt x="39220" y="11342"/>
                      <a:pt x="65756" y="8136"/>
                      <a:pt x="74601" y="8136"/>
                    </a:cubicBezTo>
                    <a:cubicBezTo>
                      <a:pt x="86277" y="8136"/>
                      <a:pt x="109629" y="14549"/>
                      <a:pt x="116351" y="49821"/>
                    </a:cubicBezTo>
                    <a:cubicBezTo>
                      <a:pt x="119889" y="69773"/>
                      <a:pt x="119889" y="96850"/>
                      <a:pt x="119889" y="119296"/>
                    </a:cubicBezTo>
                    <a:cubicBezTo>
                      <a:pt x="119889" y="146018"/>
                      <a:pt x="119889" y="170245"/>
                      <a:pt x="115997" y="193047"/>
                    </a:cubicBezTo>
                    <a:cubicBezTo>
                      <a:pt x="110690" y="226894"/>
                      <a:pt x="90523" y="237583"/>
                      <a:pt x="74601" y="237583"/>
                    </a:cubicBezTo>
                    <a:close/>
                  </a:path>
                </a:pathLst>
              </a:custGeom>
              <a:solidFill>
                <a:srgbClr val="000000"/>
              </a:solidFill>
              <a:ln w="354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/>
              </a:p>
            </p:txBody>
          </p:sp>
          <p:sp>
            <p:nvSpPr>
              <p:cNvPr id="42" name="Free-form: Shape 37">
                <a:extLst>
                  <a:ext uri="{FF2B5EF4-FFF2-40B4-BE49-F238E27FC236}">
                    <a16:creationId xmlns:a16="http://schemas.microsoft.com/office/drawing/2014/main" id="{59C84E17-C9A4-C225-9668-C12C0275094A}"/>
                  </a:ext>
                </a:extLst>
              </p:cNvPr>
              <p:cNvSpPr/>
              <p:nvPr>
                <p:custDataLst>
                  <p:tags r:id="rId27"/>
                </p:custDataLst>
              </p:nvPr>
            </p:nvSpPr>
            <p:spPr>
              <a:xfrm>
                <a:off x="13420689" y="12974637"/>
                <a:ext cx="167424" cy="12220"/>
              </a:xfrm>
              <a:custGeom>
                <a:avLst/>
                <a:gdLst>
                  <a:gd name="connsiteX0" fmla="*/ 157823 w 167424"/>
                  <a:gd name="connsiteY0" fmla="*/ 12514 h 12220"/>
                  <a:gd name="connsiteX1" fmla="*/ 167730 w 167424"/>
                  <a:gd name="connsiteY1" fmla="*/ 6529 h 12220"/>
                  <a:gd name="connsiteX2" fmla="*/ 157823 w 167424"/>
                  <a:gd name="connsiteY2" fmla="*/ 294 h 12220"/>
                  <a:gd name="connsiteX3" fmla="*/ 10212 w 167424"/>
                  <a:gd name="connsiteY3" fmla="*/ 294 h 12220"/>
                  <a:gd name="connsiteX4" fmla="*/ 306 w 167424"/>
                  <a:gd name="connsiteY4" fmla="*/ 6279 h 12220"/>
                  <a:gd name="connsiteX5" fmla="*/ 10212 w 167424"/>
                  <a:gd name="connsiteY5" fmla="*/ 12514 h 12220"/>
                  <a:gd name="connsiteX6" fmla="*/ 157823 w 167424"/>
                  <a:gd name="connsiteY6" fmla="*/ 12514 h 122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7424" h="12220">
                    <a:moveTo>
                      <a:pt x="157823" y="12514"/>
                    </a:moveTo>
                    <a:cubicBezTo>
                      <a:pt x="161786" y="12514"/>
                      <a:pt x="167730" y="12514"/>
                      <a:pt x="167730" y="6529"/>
                    </a:cubicBezTo>
                    <a:cubicBezTo>
                      <a:pt x="167730" y="294"/>
                      <a:pt x="162033" y="294"/>
                      <a:pt x="157823" y="294"/>
                    </a:cubicBezTo>
                    <a:lnTo>
                      <a:pt x="10212" y="294"/>
                    </a:lnTo>
                    <a:cubicBezTo>
                      <a:pt x="6250" y="294"/>
                      <a:pt x="306" y="294"/>
                      <a:pt x="306" y="6279"/>
                    </a:cubicBezTo>
                    <a:cubicBezTo>
                      <a:pt x="306" y="12514"/>
                      <a:pt x="6002" y="12514"/>
                      <a:pt x="10212" y="12514"/>
                    </a:cubicBezTo>
                    <a:lnTo>
                      <a:pt x="157823" y="12514"/>
                    </a:lnTo>
                    <a:close/>
                  </a:path>
                </a:pathLst>
              </a:custGeom>
              <a:solidFill>
                <a:srgbClr val="000000"/>
              </a:solidFill>
              <a:ln w="354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/>
              </a:p>
            </p:txBody>
          </p:sp>
          <p:sp>
            <p:nvSpPr>
              <p:cNvPr id="43" name="Free-form: Shape 38">
                <a:extLst>
                  <a:ext uri="{FF2B5EF4-FFF2-40B4-BE49-F238E27FC236}">
                    <a16:creationId xmlns:a16="http://schemas.microsoft.com/office/drawing/2014/main" id="{D1D79BCC-A61B-A26A-4DB8-4EE0F6B8948A}"/>
                  </a:ext>
                </a:extLst>
              </p:cNvPr>
              <p:cNvSpPr/>
              <p:nvPr>
                <p:custDataLst>
                  <p:tags r:id="rId28"/>
                </p:custDataLst>
              </p:nvPr>
            </p:nvSpPr>
            <p:spPr>
              <a:xfrm>
                <a:off x="13642070" y="12877621"/>
                <a:ext cx="90151" cy="165600"/>
              </a:xfrm>
              <a:custGeom>
                <a:avLst/>
                <a:gdLst>
                  <a:gd name="connsiteX0" fmla="*/ 56285 w 90151"/>
                  <a:gd name="connsiteY0" fmla="*/ 7277 h 165600"/>
                  <a:gd name="connsiteX1" fmla="*/ 48855 w 90151"/>
                  <a:gd name="connsiteY1" fmla="*/ 294 h 165600"/>
                  <a:gd name="connsiteX2" fmla="*/ 312 w 90151"/>
                  <a:gd name="connsiteY2" fmla="*/ 16255 h 165600"/>
                  <a:gd name="connsiteX3" fmla="*/ 312 w 90151"/>
                  <a:gd name="connsiteY3" fmla="*/ 25234 h 165600"/>
                  <a:gd name="connsiteX4" fmla="*/ 36224 w 90151"/>
                  <a:gd name="connsiteY4" fmla="*/ 18250 h 165600"/>
                  <a:gd name="connsiteX5" fmla="*/ 36224 w 90151"/>
                  <a:gd name="connsiteY5" fmla="*/ 145444 h 165600"/>
                  <a:gd name="connsiteX6" fmla="*/ 11457 w 90151"/>
                  <a:gd name="connsiteY6" fmla="*/ 156916 h 165600"/>
                  <a:gd name="connsiteX7" fmla="*/ 2046 w 90151"/>
                  <a:gd name="connsiteY7" fmla="*/ 156916 h 165600"/>
                  <a:gd name="connsiteX8" fmla="*/ 2046 w 90151"/>
                  <a:gd name="connsiteY8" fmla="*/ 165895 h 165600"/>
                  <a:gd name="connsiteX9" fmla="*/ 46131 w 90151"/>
                  <a:gd name="connsiteY9" fmla="*/ 164897 h 165600"/>
                  <a:gd name="connsiteX10" fmla="*/ 90463 w 90151"/>
                  <a:gd name="connsiteY10" fmla="*/ 165895 h 165600"/>
                  <a:gd name="connsiteX11" fmla="*/ 90463 w 90151"/>
                  <a:gd name="connsiteY11" fmla="*/ 156916 h 165600"/>
                  <a:gd name="connsiteX12" fmla="*/ 81052 w 90151"/>
                  <a:gd name="connsiteY12" fmla="*/ 156916 h 165600"/>
                  <a:gd name="connsiteX13" fmla="*/ 56285 w 90151"/>
                  <a:gd name="connsiteY13" fmla="*/ 145444 h 165600"/>
                  <a:gd name="connsiteX14" fmla="*/ 56285 w 90151"/>
                  <a:gd name="connsiteY14" fmla="*/ 7277 h 165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90151" h="165600">
                    <a:moveTo>
                      <a:pt x="56285" y="7277"/>
                    </a:moveTo>
                    <a:cubicBezTo>
                      <a:pt x="56285" y="543"/>
                      <a:pt x="55790" y="294"/>
                      <a:pt x="48855" y="294"/>
                    </a:cubicBezTo>
                    <a:cubicBezTo>
                      <a:pt x="33004" y="16006"/>
                      <a:pt x="10466" y="16255"/>
                      <a:pt x="312" y="16255"/>
                    </a:cubicBezTo>
                    <a:lnTo>
                      <a:pt x="312" y="25234"/>
                    </a:lnTo>
                    <a:cubicBezTo>
                      <a:pt x="6256" y="25234"/>
                      <a:pt x="22602" y="25234"/>
                      <a:pt x="36224" y="18250"/>
                    </a:cubicBezTo>
                    <a:lnTo>
                      <a:pt x="36224" y="145444"/>
                    </a:lnTo>
                    <a:cubicBezTo>
                      <a:pt x="36224" y="153674"/>
                      <a:pt x="36224" y="156916"/>
                      <a:pt x="11457" y="156916"/>
                    </a:cubicBezTo>
                    <a:lnTo>
                      <a:pt x="2046" y="156916"/>
                    </a:lnTo>
                    <a:lnTo>
                      <a:pt x="2046" y="165895"/>
                    </a:lnTo>
                    <a:cubicBezTo>
                      <a:pt x="6504" y="165645"/>
                      <a:pt x="36967" y="164897"/>
                      <a:pt x="46131" y="164897"/>
                    </a:cubicBezTo>
                    <a:cubicBezTo>
                      <a:pt x="53808" y="164897"/>
                      <a:pt x="85015" y="165645"/>
                      <a:pt x="90463" y="165895"/>
                    </a:cubicBezTo>
                    <a:lnTo>
                      <a:pt x="90463" y="156916"/>
                    </a:lnTo>
                    <a:lnTo>
                      <a:pt x="81052" y="156916"/>
                    </a:lnTo>
                    <a:cubicBezTo>
                      <a:pt x="56285" y="156916"/>
                      <a:pt x="56285" y="153674"/>
                      <a:pt x="56285" y="145444"/>
                    </a:cubicBezTo>
                    <a:lnTo>
                      <a:pt x="56285" y="7277"/>
                    </a:lnTo>
                    <a:close/>
                  </a:path>
                </a:pathLst>
              </a:custGeom>
              <a:solidFill>
                <a:srgbClr val="000000"/>
              </a:solidFill>
              <a:ln w="354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/>
              </a:p>
            </p:txBody>
          </p:sp>
          <p:sp>
            <p:nvSpPr>
              <p:cNvPr id="44" name="Free-form: Shape 39">
                <a:extLst>
                  <a:ext uri="{FF2B5EF4-FFF2-40B4-BE49-F238E27FC236}">
                    <a16:creationId xmlns:a16="http://schemas.microsoft.com/office/drawing/2014/main" id="{5973A1B6-C81D-4EFF-A209-BD8DEE1278C0}"/>
                  </a:ext>
                </a:extLst>
              </p:cNvPr>
              <p:cNvSpPr/>
              <p:nvPr>
                <p:custDataLst>
                  <p:tags r:id="rId29"/>
                </p:custDataLst>
              </p:nvPr>
            </p:nvSpPr>
            <p:spPr>
              <a:xfrm>
                <a:off x="13768987" y="12877621"/>
                <a:ext cx="114918" cy="170588"/>
              </a:xfrm>
              <a:custGeom>
                <a:avLst/>
                <a:gdLst>
                  <a:gd name="connsiteX0" fmla="*/ 115234 w 114918"/>
                  <a:gd name="connsiteY0" fmla="*/ 86336 h 170588"/>
                  <a:gd name="connsiteX1" fmla="*/ 100622 w 114918"/>
                  <a:gd name="connsiteY1" fmla="*/ 21742 h 170588"/>
                  <a:gd name="connsiteX2" fmla="*/ 57775 w 114918"/>
                  <a:gd name="connsiteY2" fmla="*/ 294 h 170588"/>
                  <a:gd name="connsiteX3" fmla="*/ 316 w 114918"/>
                  <a:gd name="connsiteY3" fmla="*/ 86336 h 170588"/>
                  <a:gd name="connsiteX4" fmla="*/ 57775 w 114918"/>
                  <a:gd name="connsiteY4" fmla="*/ 170883 h 170588"/>
                  <a:gd name="connsiteX5" fmla="*/ 115234 w 114918"/>
                  <a:gd name="connsiteY5" fmla="*/ 86336 h 170588"/>
                  <a:gd name="connsiteX6" fmla="*/ 57775 w 114918"/>
                  <a:gd name="connsiteY6" fmla="*/ 163899 h 170588"/>
                  <a:gd name="connsiteX7" fmla="*/ 26321 w 114918"/>
                  <a:gd name="connsiteY7" fmla="*/ 136715 h 170588"/>
                  <a:gd name="connsiteX8" fmla="*/ 22854 w 114918"/>
                  <a:gd name="connsiteY8" fmla="*/ 83094 h 170588"/>
                  <a:gd name="connsiteX9" fmla="*/ 26569 w 114918"/>
                  <a:gd name="connsiteY9" fmla="*/ 32217 h 170588"/>
                  <a:gd name="connsiteX10" fmla="*/ 57775 w 114918"/>
                  <a:gd name="connsiteY10" fmla="*/ 7277 h 170588"/>
                  <a:gd name="connsiteX11" fmla="*/ 88486 w 114918"/>
                  <a:gd name="connsiteY11" fmla="*/ 29972 h 170588"/>
                  <a:gd name="connsiteX12" fmla="*/ 92696 w 114918"/>
                  <a:gd name="connsiteY12" fmla="*/ 83094 h 170588"/>
                  <a:gd name="connsiteX13" fmla="*/ 89477 w 114918"/>
                  <a:gd name="connsiteY13" fmla="*/ 135717 h 170588"/>
                  <a:gd name="connsiteX14" fmla="*/ 57775 w 114918"/>
                  <a:gd name="connsiteY14" fmla="*/ 163899 h 170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14918" h="170588">
                    <a:moveTo>
                      <a:pt x="115234" y="86336"/>
                    </a:moveTo>
                    <a:cubicBezTo>
                      <a:pt x="115234" y="58902"/>
                      <a:pt x="112014" y="39200"/>
                      <a:pt x="100622" y="21742"/>
                    </a:cubicBezTo>
                    <a:cubicBezTo>
                      <a:pt x="92944" y="10270"/>
                      <a:pt x="77589" y="294"/>
                      <a:pt x="57775" y="294"/>
                    </a:cubicBezTo>
                    <a:cubicBezTo>
                      <a:pt x="316" y="294"/>
                      <a:pt x="316" y="68380"/>
                      <a:pt x="316" y="86336"/>
                    </a:cubicBezTo>
                    <a:cubicBezTo>
                      <a:pt x="316" y="104293"/>
                      <a:pt x="316" y="170883"/>
                      <a:pt x="57775" y="170883"/>
                    </a:cubicBezTo>
                    <a:cubicBezTo>
                      <a:pt x="115234" y="170883"/>
                      <a:pt x="115234" y="104293"/>
                      <a:pt x="115234" y="86336"/>
                    </a:cubicBezTo>
                    <a:close/>
                    <a:moveTo>
                      <a:pt x="57775" y="163899"/>
                    </a:moveTo>
                    <a:cubicBezTo>
                      <a:pt x="46382" y="163899"/>
                      <a:pt x="31274" y="157166"/>
                      <a:pt x="26321" y="136715"/>
                    </a:cubicBezTo>
                    <a:cubicBezTo>
                      <a:pt x="22854" y="122000"/>
                      <a:pt x="22854" y="101550"/>
                      <a:pt x="22854" y="83094"/>
                    </a:cubicBezTo>
                    <a:cubicBezTo>
                      <a:pt x="22854" y="64888"/>
                      <a:pt x="22854" y="45934"/>
                      <a:pt x="26569" y="32217"/>
                    </a:cubicBezTo>
                    <a:cubicBezTo>
                      <a:pt x="31770" y="12514"/>
                      <a:pt x="47621" y="7277"/>
                      <a:pt x="57775" y="7277"/>
                    </a:cubicBezTo>
                    <a:cubicBezTo>
                      <a:pt x="71149" y="7277"/>
                      <a:pt x="84028" y="15507"/>
                      <a:pt x="88486" y="29972"/>
                    </a:cubicBezTo>
                    <a:cubicBezTo>
                      <a:pt x="92449" y="43440"/>
                      <a:pt x="92696" y="61396"/>
                      <a:pt x="92696" y="83094"/>
                    </a:cubicBezTo>
                    <a:cubicBezTo>
                      <a:pt x="92696" y="101550"/>
                      <a:pt x="92696" y="120005"/>
                      <a:pt x="89477" y="135717"/>
                    </a:cubicBezTo>
                    <a:cubicBezTo>
                      <a:pt x="84523" y="158413"/>
                      <a:pt x="67682" y="163899"/>
                      <a:pt x="57775" y="163899"/>
                    </a:cubicBezTo>
                    <a:close/>
                  </a:path>
                </a:pathLst>
              </a:custGeom>
              <a:solidFill>
                <a:srgbClr val="000000"/>
              </a:solidFill>
              <a:ln w="354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/>
              </a:p>
            </p:txBody>
          </p:sp>
          <p:sp>
            <p:nvSpPr>
              <p:cNvPr id="45" name="Free-form: Shape 40">
                <a:extLst>
                  <a:ext uri="{FF2B5EF4-FFF2-40B4-BE49-F238E27FC236}">
                    <a16:creationId xmlns:a16="http://schemas.microsoft.com/office/drawing/2014/main" id="{D6092551-907A-28F2-EB23-F940416019B5}"/>
                  </a:ext>
                </a:extLst>
              </p:cNvPr>
              <p:cNvSpPr/>
              <p:nvPr>
                <p:custDataLst>
                  <p:tags r:id="rId30"/>
                </p:custDataLst>
              </p:nvPr>
            </p:nvSpPr>
            <p:spPr>
              <a:xfrm>
                <a:off x="13935000" y="12905302"/>
                <a:ext cx="82084" cy="356284"/>
              </a:xfrm>
              <a:custGeom>
                <a:avLst/>
                <a:gdLst>
                  <a:gd name="connsiteX0" fmla="*/ 82405 w 82084"/>
                  <a:gd name="connsiteY0" fmla="*/ 178440 h 356284"/>
                  <a:gd name="connsiteX1" fmla="*/ 59053 w 82084"/>
                  <a:gd name="connsiteY1" fmla="*/ 67279 h 356284"/>
                  <a:gd name="connsiteX2" fmla="*/ 3858 w 82084"/>
                  <a:gd name="connsiteY2" fmla="*/ 297 h 356284"/>
                  <a:gd name="connsiteX3" fmla="*/ 320 w 82084"/>
                  <a:gd name="connsiteY3" fmla="*/ 3860 h 356284"/>
                  <a:gd name="connsiteX4" fmla="*/ 7043 w 82084"/>
                  <a:gd name="connsiteY4" fmla="*/ 12055 h 356284"/>
                  <a:gd name="connsiteX5" fmla="*/ 61884 w 82084"/>
                  <a:gd name="connsiteY5" fmla="*/ 178440 h 356284"/>
                  <a:gd name="connsiteX6" fmla="*/ 4920 w 82084"/>
                  <a:gd name="connsiteY6" fmla="*/ 346962 h 356284"/>
                  <a:gd name="connsiteX7" fmla="*/ 320 w 82084"/>
                  <a:gd name="connsiteY7" fmla="*/ 353019 h 356284"/>
                  <a:gd name="connsiteX8" fmla="*/ 3858 w 82084"/>
                  <a:gd name="connsiteY8" fmla="*/ 356582 h 356284"/>
                  <a:gd name="connsiteX9" fmla="*/ 60115 w 82084"/>
                  <a:gd name="connsiteY9" fmla="*/ 287106 h 356284"/>
                  <a:gd name="connsiteX10" fmla="*/ 82405 w 82084"/>
                  <a:gd name="connsiteY10" fmla="*/ 178440 h 3562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2084" h="356284">
                    <a:moveTo>
                      <a:pt x="82405" y="178440"/>
                    </a:moveTo>
                    <a:cubicBezTo>
                      <a:pt x="82405" y="150649"/>
                      <a:pt x="78513" y="107539"/>
                      <a:pt x="59053" y="67279"/>
                    </a:cubicBezTo>
                    <a:cubicBezTo>
                      <a:pt x="37824" y="23456"/>
                      <a:pt x="7397" y="297"/>
                      <a:pt x="3858" y="297"/>
                    </a:cubicBezTo>
                    <a:cubicBezTo>
                      <a:pt x="1736" y="297"/>
                      <a:pt x="320" y="1722"/>
                      <a:pt x="320" y="3860"/>
                    </a:cubicBezTo>
                    <a:cubicBezTo>
                      <a:pt x="320" y="4929"/>
                      <a:pt x="320" y="5642"/>
                      <a:pt x="7043" y="12055"/>
                    </a:cubicBezTo>
                    <a:cubicBezTo>
                      <a:pt x="41716" y="47327"/>
                      <a:pt x="61884" y="103976"/>
                      <a:pt x="61884" y="178440"/>
                    </a:cubicBezTo>
                    <a:cubicBezTo>
                      <a:pt x="61884" y="239364"/>
                      <a:pt x="48793" y="302070"/>
                      <a:pt x="4920" y="346962"/>
                    </a:cubicBezTo>
                    <a:cubicBezTo>
                      <a:pt x="320" y="351237"/>
                      <a:pt x="320" y="351950"/>
                      <a:pt x="320" y="353019"/>
                    </a:cubicBezTo>
                    <a:cubicBezTo>
                      <a:pt x="320" y="355157"/>
                      <a:pt x="1736" y="356582"/>
                      <a:pt x="3858" y="356582"/>
                    </a:cubicBezTo>
                    <a:cubicBezTo>
                      <a:pt x="7397" y="356582"/>
                      <a:pt x="39240" y="332354"/>
                      <a:pt x="60115" y="287106"/>
                    </a:cubicBezTo>
                    <a:cubicBezTo>
                      <a:pt x="78159" y="247915"/>
                      <a:pt x="82405" y="208367"/>
                      <a:pt x="82405" y="178440"/>
                    </a:cubicBezTo>
                    <a:close/>
                  </a:path>
                </a:pathLst>
              </a:custGeom>
              <a:solidFill>
                <a:srgbClr val="000000"/>
              </a:solidFill>
              <a:ln w="354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/>
              </a:p>
            </p:txBody>
          </p:sp>
          <p:sp>
            <p:nvSpPr>
              <p:cNvPr id="46" name="Free-form: Shape 41">
                <a:extLst>
                  <a:ext uri="{FF2B5EF4-FFF2-40B4-BE49-F238E27FC236}">
                    <a16:creationId xmlns:a16="http://schemas.microsoft.com/office/drawing/2014/main" id="{AC197BBB-37B4-B4C2-2E21-8AB5D16AEC78}"/>
                  </a:ext>
                </a:extLst>
              </p:cNvPr>
              <p:cNvSpPr/>
              <p:nvPr>
                <p:custDataLst>
                  <p:tags r:id="rId31"/>
                </p:custDataLst>
              </p:nvPr>
            </p:nvSpPr>
            <p:spPr>
              <a:xfrm>
                <a:off x="7409094" y="13362137"/>
                <a:ext cx="6855620" cy="17815"/>
              </a:xfrm>
              <a:custGeom>
                <a:avLst/>
                <a:gdLst>
                  <a:gd name="connsiteX0" fmla="*/ 0 w 6855620"/>
                  <a:gd name="connsiteY0" fmla="*/ 0 h 17815"/>
                  <a:gd name="connsiteX1" fmla="*/ 6855620 w 6855620"/>
                  <a:gd name="connsiteY1" fmla="*/ 0 h 17815"/>
                  <a:gd name="connsiteX2" fmla="*/ 6855620 w 6855620"/>
                  <a:gd name="connsiteY2" fmla="*/ 17815 h 17815"/>
                  <a:gd name="connsiteX3" fmla="*/ 0 w 6855620"/>
                  <a:gd name="connsiteY3" fmla="*/ 17815 h 178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55620" h="17815">
                    <a:moveTo>
                      <a:pt x="0" y="0"/>
                    </a:moveTo>
                    <a:lnTo>
                      <a:pt x="6855620" y="0"/>
                    </a:lnTo>
                    <a:lnTo>
                      <a:pt x="6855620" y="17815"/>
                    </a:lnTo>
                    <a:lnTo>
                      <a:pt x="0" y="17815"/>
                    </a:lnTo>
                    <a:close/>
                  </a:path>
                </a:pathLst>
              </a:custGeom>
              <a:solidFill>
                <a:srgbClr val="000000"/>
              </a:solidFill>
              <a:ln w="354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/>
              </a:p>
            </p:txBody>
          </p:sp>
          <p:sp>
            <p:nvSpPr>
              <p:cNvPr id="47" name="Free-form: Shape 42">
                <a:extLst>
                  <a:ext uri="{FF2B5EF4-FFF2-40B4-BE49-F238E27FC236}">
                    <a16:creationId xmlns:a16="http://schemas.microsoft.com/office/drawing/2014/main" id="{9119ACA2-3B16-E7D6-7891-FD57DB366342}"/>
                  </a:ext>
                </a:extLst>
              </p:cNvPr>
              <p:cNvSpPr/>
              <p:nvPr>
                <p:custDataLst>
                  <p:tags r:id="rId32"/>
                </p:custDataLst>
              </p:nvPr>
            </p:nvSpPr>
            <p:spPr>
              <a:xfrm>
                <a:off x="7632704" y="13523839"/>
                <a:ext cx="242361" cy="255099"/>
              </a:xfrm>
              <a:custGeom>
                <a:avLst/>
                <a:gdLst>
                  <a:gd name="connsiteX0" fmla="*/ 129639 w 242361"/>
                  <a:gd name="connsiteY0" fmla="*/ 7440 h 255099"/>
                  <a:gd name="connsiteX1" fmla="*/ 121501 w 242361"/>
                  <a:gd name="connsiteY1" fmla="*/ 314 h 255099"/>
                  <a:gd name="connsiteX2" fmla="*/ 113009 w 242361"/>
                  <a:gd name="connsiteY2" fmla="*/ 7440 h 255099"/>
                  <a:gd name="connsiteX3" fmla="*/ 39770 w 242361"/>
                  <a:gd name="connsiteY3" fmla="*/ 220498 h 255099"/>
                  <a:gd name="connsiteX4" fmla="*/ 143 w 242361"/>
                  <a:gd name="connsiteY4" fmla="*/ 244369 h 255099"/>
                  <a:gd name="connsiteX5" fmla="*/ 143 w 242361"/>
                  <a:gd name="connsiteY5" fmla="*/ 255414 h 255099"/>
                  <a:gd name="connsiteX6" fmla="*/ 36232 w 242361"/>
                  <a:gd name="connsiteY6" fmla="*/ 254345 h 255099"/>
                  <a:gd name="connsiteX7" fmla="*/ 76920 w 242361"/>
                  <a:gd name="connsiteY7" fmla="*/ 255414 h 255099"/>
                  <a:gd name="connsiteX8" fmla="*/ 76920 w 242361"/>
                  <a:gd name="connsiteY8" fmla="*/ 244369 h 255099"/>
                  <a:gd name="connsiteX9" fmla="*/ 50384 w 242361"/>
                  <a:gd name="connsiteY9" fmla="*/ 226199 h 255099"/>
                  <a:gd name="connsiteX10" fmla="*/ 51092 w 242361"/>
                  <a:gd name="connsiteY10" fmla="*/ 220854 h 255099"/>
                  <a:gd name="connsiteX11" fmla="*/ 67367 w 242361"/>
                  <a:gd name="connsiteY11" fmla="*/ 174181 h 255099"/>
                  <a:gd name="connsiteX12" fmla="*/ 154759 w 242361"/>
                  <a:gd name="connsiteY12" fmla="*/ 174181 h 255099"/>
                  <a:gd name="connsiteX13" fmla="*/ 173511 w 242361"/>
                  <a:gd name="connsiteY13" fmla="*/ 228693 h 255099"/>
                  <a:gd name="connsiteX14" fmla="*/ 174573 w 242361"/>
                  <a:gd name="connsiteY14" fmla="*/ 233681 h 255099"/>
                  <a:gd name="connsiteX15" fmla="*/ 145206 w 242361"/>
                  <a:gd name="connsiteY15" fmla="*/ 244369 h 255099"/>
                  <a:gd name="connsiteX16" fmla="*/ 145206 w 242361"/>
                  <a:gd name="connsiteY16" fmla="*/ 255414 h 255099"/>
                  <a:gd name="connsiteX17" fmla="*/ 196155 w 242361"/>
                  <a:gd name="connsiteY17" fmla="*/ 254345 h 255099"/>
                  <a:gd name="connsiteX18" fmla="*/ 242505 w 242361"/>
                  <a:gd name="connsiteY18" fmla="*/ 255414 h 255099"/>
                  <a:gd name="connsiteX19" fmla="*/ 242505 w 242361"/>
                  <a:gd name="connsiteY19" fmla="*/ 244369 h 255099"/>
                  <a:gd name="connsiteX20" fmla="*/ 236136 w 242361"/>
                  <a:gd name="connsiteY20" fmla="*/ 244369 h 255099"/>
                  <a:gd name="connsiteX21" fmla="*/ 206062 w 242361"/>
                  <a:gd name="connsiteY21" fmla="*/ 230118 h 255099"/>
                  <a:gd name="connsiteX22" fmla="*/ 129639 w 242361"/>
                  <a:gd name="connsiteY22" fmla="*/ 7440 h 255099"/>
                  <a:gd name="connsiteX23" fmla="*/ 110886 w 242361"/>
                  <a:gd name="connsiteY23" fmla="*/ 47344 h 255099"/>
                  <a:gd name="connsiteX24" fmla="*/ 150867 w 242361"/>
                  <a:gd name="connsiteY24" fmla="*/ 163136 h 255099"/>
                  <a:gd name="connsiteX25" fmla="*/ 71259 w 242361"/>
                  <a:gd name="connsiteY25" fmla="*/ 163136 h 255099"/>
                  <a:gd name="connsiteX26" fmla="*/ 110886 w 242361"/>
                  <a:gd name="connsiteY26" fmla="*/ 47344 h 255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242361" h="255099">
                    <a:moveTo>
                      <a:pt x="129639" y="7440"/>
                    </a:moveTo>
                    <a:cubicBezTo>
                      <a:pt x="127869" y="2808"/>
                      <a:pt x="127162" y="314"/>
                      <a:pt x="121501" y="314"/>
                    </a:cubicBezTo>
                    <a:cubicBezTo>
                      <a:pt x="115840" y="314"/>
                      <a:pt x="114778" y="2452"/>
                      <a:pt x="113009" y="7440"/>
                    </a:cubicBezTo>
                    <a:lnTo>
                      <a:pt x="39770" y="220498"/>
                    </a:lnTo>
                    <a:cubicBezTo>
                      <a:pt x="33401" y="238669"/>
                      <a:pt x="19249" y="244013"/>
                      <a:pt x="143" y="244369"/>
                    </a:cubicBezTo>
                    <a:lnTo>
                      <a:pt x="143" y="255414"/>
                    </a:lnTo>
                    <a:cubicBezTo>
                      <a:pt x="8281" y="255058"/>
                      <a:pt x="23495" y="254345"/>
                      <a:pt x="36232" y="254345"/>
                    </a:cubicBezTo>
                    <a:cubicBezTo>
                      <a:pt x="47200" y="254345"/>
                      <a:pt x="65598" y="255058"/>
                      <a:pt x="76920" y="255414"/>
                    </a:cubicBezTo>
                    <a:lnTo>
                      <a:pt x="76920" y="244369"/>
                    </a:lnTo>
                    <a:cubicBezTo>
                      <a:pt x="59230" y="244369"/>
                      <a:pt x="50384" y="235462"/>
                      <a:pt x="50384" y="226199"/>
                    </a:cubicBezTo>
                    <a:cubicBezTo>
                      <a:pt x="50384" y="225130"/>
                      <a:pt x="50738" y="221567"/>
                      <a:pt x="51092" y="220854"/>
                    </a:cubicBezTo>
                    <a:lnTo>
                      <a:pt x="67367" y="174181"/>
                    </a:lnTo>
                    <a:lnTo>
                      <a:pt x="154759" y="174181"/>
                    </a:lnTo>
                    <a:lnTo>
                      <a:pt x="173511" y="228693"/>
                    </a:lnTo>
                    <a:cubicBezTo>
                      <a:pt x="173865" y="230118"/>
                      <a:pt x="174573" y="232255"/>
                      <a:pt x="174573" y="233681"/>
                    </a:cubicBezTo>
                    <a:cubicBezTo>
                      <a:pt x="174573" y="244369"/>
                      <a:pt x="154759" y="244369"/>
                      <a:pt x="145206" y="244369"/>
                    </a:cubicBezTo>
                    <a:lnTo>
                      <a:pt x="145206" y="255414"/>
                    </a:lnTo>
                    <a:cubicBezTo>
                      <a:pt x="157944" y="254345"/>
                      <a:pt x="182710" y="254345"/>
                      <a:pt x="196155" y="254345"/>
                    </a:cubicBezTo>
                    <a:cubicBezTo>
                      <a:pt x="211369" y="254345"/>
                      <a:pt x="227645" y="254701"/>
                      <a:pt x="242505" y="255414"/>
                    </a:cubicBezTo>
                    <a:lnTo>
                      <a:pt x="242505" y="244369"/>
                    </a:lnTo>
                    <a:lnTo>
                      <a:pt x="236136" y="244369"/>
                    </a:lnTo>
                    <a:cubicBezTo>
                      <a:pt x="214907" y="244369"/>
                      <a:pt x="209954" y="241875"/>
                      <a:pt x="206062" y="230118"/>
                    </a:cubicBezTo>
                    <a:lnTo>
                      <a:pt x="129639" y="7440"/>
                    </a:lnTo>
                    <a:close/>
                    <a:moveTo>
                      <a:pt x="110886" y="47344"/>
                    </a:moveTo>
                    <a:lnTo>
                      <a:pt x="150867" y="163136"/>
                    </a:lnTo>
                    <a:lnTo>
                      <a:pt x="71259" y="163136"/>
                    </a:lnTo>
                    <a:lnTo>
                      <a:pt x="110886" y="47344"/>
                    </a:lnTo>
                    <a:close/>
                  </a:path>
                </a:pathLst>
              </a:custGeom>
              <a:solidFill>
                <a:srgbClr val="000000"/>
              </a:solidFill>
              <a:ln w="354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/>
              </a:p>
            </p:txBody>
          </p:sp>
          <p:sp>
            <p:nvSpPr>
              <p:cNvPr id="48" name="Free-form: Shape 43">
                <a:extLst>
                  <a:ext uri="{FF2B5EF4-FFF2-40B4-BE49-F238E27FC236}">
                    <a16:creationId xmlns:a16="http://schemas.microsoft.com/office/drawing/2014/main" id="{AD84A5C3-3E00-12DB-073F-7F039BA6241E}"/>
                  </a:ext>
                </a:extLst>
              </p:cNvPr>
              <p:cNvSpPr/>
              <p:nvPr>
                <p:custDataLst>
                  <p:tags r:id="rId33"/>
                </p:custDataLst>
              </p:nvPr>
            </p:nvSpPr>
            <p:spPr>
              <a:xfrm>
                <a:off x="7918231" y="13541653"/>
                <a:ext cx="116758" cy="237285"/>
              </a:xfrm>
              <a:custGeom>
                <a:avLst/>
                <a:gdLst>
                  <a:gd name="connsiteX0" fmla="*/ 72682 w 116758"/>
                  <a:gd name="connsiteY0" fmla="*/ 9578 h 237285"/>
                  <a:gd name="connsiteX1" fmla="*/ 64544 w 116758"/>
                  <a:gd name="connsiteY1" fmla="*/ 314 h 237285"/>
                  <a:gd name="connsiteX2" fmla="*/ 151 w 116758"/>
                  <a:gd name="connsiteY2" fmla="*/ 23116 h 237285"/>
                  <a:gd name="connsiteX3" fmla="*/ 151 w 116758"/>
                  <a:gd name="connsiteY3" fmla="*/ 34161 h 237285"/>
                  <a:gd name="connsiteX4" fmla="*/ 46500 w 116758"/>
                  <a:gd name="connsiteY4" fmla="*/ 24898 h 237285"/>
                  <a:gd name="connsiteX5" fmla="*/ 46500 w 116758"/>
                  <a:gd name="connsiteY5" fmla="*/ 209453 h 237285"/>
                  <a:gd name="connsiteX6" fmla="*/ 13595 w 116758"/>
                  <a:gd name="connsiteY6" fmla="*/ 226555 h 237285"/>
                  <a:gd name="connsiteX7" fmla="*/ 2273 w 116758"/>
                  <a:gd name="connsiteY7" fmla="*/ 226555 h 237285"/>
                  <a:gd name="connsiteX8" fmla="*/ 2273 w 116758"/>
                  <a:gd name="connsiteY8" fmla="*/ 237600 h 237285"/>
                  <a:gd name="connsiteX9" fmla="*/ 59591 w 116758"/>
                  <a:gd name="connsiteY9" fmla="*/ 236531 h 237285"/>
                  <a:gd name="connsiteX10" fmla="*/ 116909 w 116758"/>
                  <a:gd name="connsiteY10" fmla="*/ 237600 h 237285"/>
                  <a:gd name="connsiteX11" fmla="*/ 116909 w 116758"/>
                  <a:gd name="connsiteY11" fmla="*/ 226555 h 237285"/>
                  <a:gd name="connsiteX12" fmla="*/ 105587 w 116758"/>
                  <a:gd name="connsiteY12" fmla="*/ 226555 h 237285"/>
                  <a:gd name="connsiteX13" fmla="*/ 72682 w 116758"/>
                  <a:gd name="connsiteY13" fmla="*/ 209453 h 237285"/>
                  <a:gd name="connsiteX14" fmla="*/ 72682 w 116758"/>
                  <a:gd name="connsiteY14" fmla="*/ 9578 h 2372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16758" h="237285">
                    <a:moveTo>
                      <a:pt x="72682" y="9578"/>
                    </a:moveTo>
                    <a:cubicBezTo>
                      <a:pt x="72682" y="1027"/>
                      <a:pt x="72682" y="314"/>
                      <a:pt x="64544" y="314"/>
                    </a:cubicBezTo>
                    <a:cubicBezTo>
                      <a:pt x="42608" y="23116"/>
                      <a:pt x="11473" y="23116"/>
                      <a:pt x="151" y="23116"/>
                    </a:cubicBezTo>
                    <a:lnTo>
                      <a:pt x="151" y="34161"/>
                    </a:lnTo>
                    <a:cubicBezTo>
                      <a:pt x="7227" y="34161"/>
                      <a:pt x="28102" y="34161"/>
                      <a:pt x="46500" y="24898"/>
                    </a:cubicBezTo>
                    <a:lnTo>
                      <a:pt x="46500" y="209453"/>
                    </a:lnTo>
                    <a:cubicBezTo>
                      <a:pt x="46500" y="222279"/>
                      <a:pt x="45439" y="226555"/>
                      <a:pt x="13595" y="226555"/>
                    </a:cubicBezTo>
                    <a:lnTo>
                      <a:pt x="2273" y="226555"/>
                    </a:lnTo>
                    <a:lnTo>
                      <a:pt x="2273" y="237600"/>
                    </a:lnTo>
                    <a:cubicBezTo>
                      <a:pt x="14657" y="236531"/>
                      <a:pt x="45439" y="236531"/>
                      <a:pt x="59591" y="236531"/>
                    </a:cubicBezTo>
                    <a:cubicBezTo>
                      <a:pt x="73744" y="236531"/>
                      <a:pt x="104525" y="236531"/>
                      <a:pt x="116909" y="237600"/>
                    </a:cubicBezTo>
                    <a:lnTo>
                      <a:pt x="116909" y="226555"/>
                    </a:lnTo>
                    <a:lnTo>
                      <a:pt x="105587" y="226555"/>
                    </a:lnTo>
                    <a:cubicBezTo>
                      <a:pt x="73744" y="226555"/>
                      <a:pt x="72682" y="222636"/>
                      <a:pt x="72682" y="209453"/>
                    </a:cubicBezTo>
                    <a:lnTo>
                      <a:pt x="72682" y="9578"/>
                    </a:lnTo>
                    <a:close/>
                  </a:path>
                </a:pathLst>
              </a:custGeom>
              <a:solidFill>
                <a:srgbClr val="000000"/>
              </a:solidFill>
              <a:ln w="354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/>
              </a:p>
            </p:txBody>
          </p:sp>
          <p:sp>
            <p:nvSpPr>
              <p:cNvPr id="49" name="Free-form: Shape 44">
                <a:extLst>
                  <a:ext uri="{FF2B5EF4-FFF2-40B4-BE49-F238E27FC236}">
                    <a16:creationId xmlns:a16="http://schemas.microsoft.com/office/drawing/2014/main" id="{0DAC41C5-4D3F-D868-0A50-903536A35D1E}"/>
                  </a:ext>
                </a:extLst>
              </p:cNvPr>
              <p:cNvSpPr/>
              <p:nvPr>
                <p:custDataLst>
                  <p:tags r:id="rId34"/>
                </p:custDataLst>
              </p:nvPr>
            </p:nvSpPr>
            <p:spPr>
              <a:xfrm>
                <a:off x="9754783" y="13541653"/>
                <a:ext cx="116758" cy="237285"/>
              </a:xfrm>
              <a:custGeom>
                <a:avLst/>
                <a:gdLst>
                  <a:gd name="connsiteX0" fmla="*/ 72734 w 116758"/>
                  <a:gd name="connsiteY0" fmla="*/ 9578 h 237285"/>
                  <a:gd name="connsiteX1" fmla="*/ 64596 w 116758"/>
                  <a:gd name="connsiteY1" fmla="*/ 314 h 237285"/>
                  <a:gd name="connsiteX2" fmla="*/ 202 w 116758"/>
                  <a:gd name="connsiteY2" fmla="*/ 23116 h 237285"/>
                  <a:gd name="connsiteX3" fmla="*/ 202 w 116758"/>
                  <a:gd name="connsiteY3" fmla="*/ 34161 h 237285"/>
                  <a:gd name="connsiteX4" fmla="*/ 46552 w 116758"/>
                  <a:gd name="connsiteY4" fmla="*/ 24898 h 237285"/>
                  <a:gd name="connsiteX5" fmla="*/ 46552 w 116758"/>
                  <a:gd name="connsiteY5" fmla="*/ 209453 h 237285"/>
                  <a:gd name="connsiteX6" fmla="*/ 13647 w 116758"/>
                  <a:gd name="connsiteY6" fmla="*/ 226555 h 237285"/>
                  <a:gd name="connsiteX7" fmla="*/ 2325 w 116758"/>
                  <a:gd name="connsiteY7" fmla="*/ 226555 h 237285"/>
                  <a:gd name="connsiteX8" fmla="*/ 2325 w 116758"/>
                  <a:gd name="connsiteY8" fmla="*/ 237600 h 237285"/>
                  <a:gd name="connsiteX9" fmla="*/ 59643 w 116758"/>
                  <a:gd name="connsiteY9" fmla="*/ 236531 h 237285"/>
                  <a:gd name="connsiteX10" fmla="*/ 116960 w 116758"/>
                  <a:gd name="connsiteY10" fmla="*/ 237600 h 237285"/>
                  <a:gd name="connsiteX11" fmla="*/ 116960 w 116758"/>
                  <a:gd name="connsiteY11" fmla="*/ 226555 h 237285"/>
                  <a:gd name="connsiteX12" fmla="*/ 105638 w 116758"/>
                  <a:gd name="connsiteY12" fmla="*/ 226555 h 237285"/>
                  <a:gd name="connsiteX13" fmla="*/ 72734 w 116758"/>
                  <a:gd name="connsiteY13" fmla="*/ 209453 h 237285"/>
                  <a:gd name="connsiteX14" fmla="*/ 72734 w 116758"/>
                  <a:gd name="connsiteY14" fmla="*/ 9578 h 2372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16758" h="237285">
                    <a:moveTo>
                      <a:pt x="72734" y="9578"/>
                    </a:moveTo>
                    <a:cubicBezTo>
                      <a:pt x="72734" y="1027"/>
                      <a:pt x="72734" y="314"/>
                      <a:pt x="64596" y="314"/>
                    </a:cubicBezTo>
                    <a:cubicBezTo>
                      <a:pt x="42660" y="23116"/>
                      <a:pt x="11524" y="23116"/>
                      <a:pt x="202" y="23116"/>
                    </a:cubicBezTo>
                    <a:lnTo>
                      <a:pt x="202" y="34161"/>
                    </a:lnTo>
                    <a:cubicBezTo>
                      <a:pt x="7279" y="34161"/>
                      <a:pt x="28153" y="34161"/>
                      <a:pt x="46552" y="24898"/>
                    </a:cubicBezTo>
                    <a:lnTo>
                      <a:pt x="46552" y="209453"/>
                    </a:lnTo>
                    <a:cubicBezTo>
                      <a:pt x="46552" y="222279"/>
                      <a:pt x="45490" y="226555"/>
                      <a:pt x="13647" y="226555"/>
                    </a:cubicBezTo>
                    <a:lnTo>
                      <a:pt x="2325" y="226555"/>
                    </a:lnTo>
                    <a:lnTo>
                      <a:pt x="2325" y="237600"/>
                    </a:lnTo>
                    <a:cubicBezTo>
                      <a:pt x="14709" y="236531"/>
                      <a:pt x="45490" y="236531"/>
                      <a:pt x="59643" y="236531"/>
                    </a:cubicBezTo>
                    <a:cubicBezTo>
                      <a:pt x="73795" y="236531"/>
                      <a:pt x="104577" y="236531"/>
                      <a:pt x="116960" y="237600"/>
                    </a:cubicBezTo>
                    <a:lnTo>
                      <a:pt x="116960" y="226555"/>
                    </a:lnTo>
                    <a:lnTo>
                      <a:pt x="105638" y="226555"/>
                    </a:lnTo>
                    <a:cubicBezTo>
                      <a:pt x="73795" y="226555"/>
                      <a:pt x="72734" y="222636"/>
                      <a:pt x="72734" y="209453"/>
                    </a:cubicBezTo>
                    <a:lnTo>
                      <a:pt x="72734" y="9578"/>
                    </a:lnTo>
                    <a:close/>
                  </a:path>
                </a:pathLst>
              </a:custGeom>
              <a:solidFill>
                <a:srgbClr val="000000"/>
              </a:solidFill>
              <a:ln w="354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/>
              </a:p>
            </p:txBody>
          </p:sp>
          <p:sp>
            <p:nvSpPr>
              <p:cNvPr id="50" name="Free-form: Shape 45">
                <a:extLst>
                  <a:ext uri="{FF2B5EF4-FFF2-40B4-BE49-F238E27FC236}">
                    <a16:creationId xmlns:a16="http://schemas.microsoft.com/office/drawing/2014/main" id="{EC9AB9FA-8A69-82B8-3117-FFD9E7677187}"/>
                  </a:ext>
                </a:extLst>
              </p:cNvPr>
              <p:cNvSpPr/>
              <p:nvPr>
                <p:custDataLst>
                  <p:tags r:id="rId35"/>
                </p:custDataLst>
              </p:nvPr>
            </p:nvSpPr>
            <p:spPr>
              <a:xfrm>
                <a:off x="12706911" y="13541653"/>
                <a:ext cx="148955" cy="245123"/>
              </a:xfrm>
              <a:custGeom>
                <a:avLst/>
                <a:gdLst>
                  <a:gd name="connsiteX0" fmla="*/ 149241 w 148955"/>
                  <a:gd name="connsiteY0" fmla="*/ 123589 h 245123"/>
                  <a:gd name="connsiteX1" fmla="*/ 135088 w 148955"/>
                  <a:gd name="connsiteY1" fmla="*/ 40218 h 245123"/>
                  <a:gd name="connsiteX2" fmla="*/ 74940 w 148955"/>
                  <a:gd name="connsiteY2" fmla="*/ 314 h 245123"/>
                  <a:gd name="connsiteX3" fmla="*/ 13377 w 148955"/>
                  <a:gd name="connsiteY3" fmla="*/ 42712 h 245123"/>
                  <a:gd name="connsiteX4" fmla="*/ 286 w 148955"/>
                  <a:gd name="connsiteY4" fmla="*/ 123589 h 245123"/>
                  <a:gd name="connsiteX5" fmla="*/ 16207 w 148955"/>
                  <a:gd name="connsiteY5" fmla="*/ 209453 h 245123"/>
                  <a:gd name="connsiteX6" fmla="*/ 74587 w 148955"/>
                  <a:gd name="connsiteY6" fmla="*/ 245438 h 245123"/>
                  <a:gd name="connsiteX7" fmla="*/ 136150 w 148955"/>
                  <a:gd name="connsiteY7" fmla="*/ 204109 h 245123"/>
                  <a:gd name="connsiteX8" fmla="*/ 149241 w 148955"/>
                  <a:gd name="connsiteY8" fmla="*/ 123589 h 245123"/>
                  <a:gd name="connsiteX9" fmla="*/ 74587 w 148955"/>
                  <a:gd name="connsiteY9" fmla="*/ 237600 h 245123"/>
                  <a:gd name="connsiteX10" fmla="*/ 33544 w 148955"/>
                  <a:gd name="connsiteY10" fmla="*/ 194489 h 245123"/>
                  <a:gd name="connsiteX11" fmla="*/ 29652 w 148955"/>
                  <a:gd name="connsiteY11" fmla="*/ 119313 h 245123"/>
                  <a:gd name="connsiteX12" fmla="*/ 32483 w 148955"/>
                  <a:gd name="connsiteY12" fmla="*/ 53757 h 245123"/>
                  <a:gd name="connsiteX13" fmla="*/ 74587 w 148955"/>
                  <a:gd name="connsiteY13" fmla="*/ 8153 h 245123"/>
                  <a:gd name="connsiteX14" fmla="*/ 116336 w 148955"/>
                  <a:gd name="connsiteY14" fmla="*/ 49838 h 245123"/>
                  <a:gd name="connsiteX15" fmla="*/ 119875 w 148955"/>
                  <a:gd name="connsiteY15" fmla="*/ 119313 h 245123"/>
                  <a:gd name="connsiteX16" fmla="*/ 115983 w 148955"/>
                  <a:gd name="connsiteY16" fmla="*/ 193064 h 245123"/>
                  <a:gd name="connsiteX17" fmla="*/ 74587 w 148955"/>
                  <a:gd name="connsiteY17" fmla="*/ 237600 h 245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48955" h="245123">
                    <a:moveTo>
                      <a:pt x="149241" y="123589"/>
                    </a:moveTo>
                    <a:cubicBezTo>
                      <a:pt x="149241" y="95086"/>
                      <a:pt x="147472" y="66583"/>
                      <a:pt x="135088" y="40218"/>
                    </a:cubicBezTo>
                    <a:cubicBezTo>
                      <a:pt x="118813" y="6015"/>
                      <a:pt x="89800" y="314"/>
                      <a:pt x="74940" y="314"/>
                    </a:cubicBezTo>
                    <a:cubicBezTo>
                      <a:pt x="53712" y="314"/>
                      <a:pt x="27883" y="9578"/>
                      <a:pt x="13377" y="42712"/>
                    </a:cubicBezTo>
                    <a:cubicBezTo>
                      <a:pt x="2055" y="67296"/>
                      <a:pt x="286" y="95086"/>
                      <a:pt x="286" y="123589"/>
                    </a:cubicBezTo>
                    <a:cubicBezTo>
                      <a:pt x="286" y="150310"/>
                      <a:pt x="1701" y="182376"/>
                      <a:pt x="16207" y="209453"/>
                    </a:cubicBezTo>
                    <a:cubicBezTo>
                      <a:pt x="31421" y="238312"/>
                      <a:pt x="57250" y="245438"/>
                      <a:pt x="74587" y="245438"/>
                    </a:cubicBezTo>
                    <a:cubicBezTo>
                      <a:pt x="93692" y="245438"/>
                      <a:pt x="120582" y="237956"/>
                      <a:pt x="136150" y="204109"/>
                    </a:cubicBezTo>
                    <a:cubicBezTo>
                      <a:pt x="147472" y="179525"/>
                      <a:pt x="149241" y="151735"/>
                      <a:pt x="149241" y="123589"/>
                    </a:cubicBezTo>
                    <a:close/>
                    <a:moveTo>
                      <a:pt x="74587" y="237600"/>
                    </a:moveTo>
                    <a:cubicBezTo>
                      <a:pt x="60788" y="237600"/>
                      <a:pt x="39913" y="228693"/>
                      <a:pt x="33544" y="194489"/>
                    </a:cubicBezTo>
                    <a:cubicBezTo>
                      <a:pt x="29652" y="173112"/>
                      <a:pt x="29652" y="140334"/>
                      <a:pt x="29652" y="119313"/>
                    </a:cubicBezTo>
                    <a:cubicBezTo>
                      <a:pt x="29652" y="96511"/>
                      <a:pt x="29652" y="72996"/>
                      <a:pt x="32483" y="53757"/>
                    </a:cubicBezTo>
                    <a:cubicBezTo>
                      <a:pt x="39205" y="11359"/>
                      <a:pt x="65741" y="8153"/>
                      <a:pt x="74587" y="8153"/>
                    </a:cubicBezTo>
                    <a:cubicBezTo>
                      <a:pt x="86262" y="8153"/>
                      <a:pt x="109614" y="14566"/>
                      <a:pt x="116336" y="49838"/>
                    </a:cubicBezTo>
                    <a:cubicBezTo>
                      <a:pt x="119875" y="69790"/>
                      <a:pt x="119875" y="96867"/>
                      <a:pt x="119875" y="119313"/>
                    </a:cubicBezTo>
                    <a:cubicBezTo>
                      <a:pt x="119875" y="146035"/>
                      <a:pt x="119875" y="170262"/>
                      <a:pt x="115983" y="193064"/>
                    </a:cubicBezTo>
                    <a:cubicBezTo>
                      <a:pt x="110675" y="226911"/>
                      <a:pt x="90508" y="237600"/>
                      <a:pt x="74587" y="237600"/>
                    </a:cubicBezTo>
                    <a:close/>
                  </a:path>
                </a:pathLst>
              </a:custGeom>
              <a:solidFill>
                <a:srgbClr val="000000"/>
              </a:solidFill>
              <a:ln w="354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/>
              </a:p>
            </p:txBody>
          </p:sp>
          <p:sp>
            <p:nvSpPr>
              <p:cNvPr id="51" name="Free-form: Shape 46">
                <a:extLst>
                  <a:ext uri="{FF2B5EF4-FFF2-40B4-BE49-F238E27FC236}">
                    <a16:creationId xmlns:a16="http://schemas.microsoft.com/office/drawing/2014/main" id="{39FDC72B-F91D-73E5-C497-8AAAA7337D75}"/>
                  </a:ext>
                </a:extLst>
              </p:cNvPr>
              <p:cNvSpPr/>
              <p:nvPr>
                <p:custDataLst>
                  <p:tags r:id="rId36"/>
                </p:custDataLst>
              </p:nvPr>
            </p:nvSpPr>
            <p:spPr>
              <a:xfrm>
                <a:off x="7632704" y="13951380"/>
                <a:ext cx="242361" cy="255099"/>
              </a:xfrm>
              <a:custGeom>
                <a:avLst/>
                <a:gdLst>
                  <a:gd name="connsiteX0" fmla="*/ 129639 w 242361"/>
                  <a:gd name="connsiteY0" fmla="*/ 7452 h 255099"/>
                  <a:gd name="connsiteX1" fmla="*/ 121501 w 242361"/>
                  <a:gd name="connsiteY1" fmla="*/ 326 h 255099"/>
                  <a:gd name="connsiteX2" fmla="*/ 113009 w 242361"/>
                  <a:gd name="connsiteY2" fmla="*/ 7452 h 255099"/>
                  <a:gd name="connsiteX3" fmla="*/ 39770 w 242361"/>
                  <a:gd name="connsiteY3" fmla="*/ 220510 h 255099"/>
                  <a:gd name="connsiteX4" fmla="*/ 143 w 242361"/>
                  <a:gd name="connsiteY4" fmla="*/ 244381 h 255099"/>
                  <a:gd name="connsiteX5" fmla="*/ 143 w 242361"/>
                  <a:gd name="connsiteY5" fmla="*/ 255426 h 255099"/>
                  <a:gd name="connsiteX6" fmla="*/ 36232 w 242361"/>
                  <a:gd name="connsiteY6" fmla="*/ 254357 h 255099"/>
                  <a:gd name="connsiteX7" fmla="*/ 76920 w 242361"/>
                  <a:gd name="connsiteY7" fmla="*/ 255426 h 255099"/>
                  <a:gd name="connsiteX8" fmla="*/ 76920 w 242361"/>
                  <a:gd name="connsiteY8" fmla="*/ 244381 h 255099"/>
                  <a:gd name="connsiteX9" fmla="*/ 50384 w 242361"/>
                  <a:gd name="connsiteY9" fmla="*/ 226211 h 255099"/>
                  <a:gd name="connsiteX10" fmla="*/ 51092 w 242361"/>
                  <a:gd name="connsiteY10" fmla="*/ 220866 h 255099"/>
                  <a:gd name="connsiteX11" fmla="*/ 67367 w 242361"/>
                  <a:gd name="connsiteY11" fmla="*/ 174193 h 255099"/>
                  <a:gd name="connsiteX12" fmla="*/ 154759 w 242361"/>
                  <a:gd name="connsiteY12" fmla="*/ 174193 h 255099"/>
                  <a:gd name="connsiteX13" fmla="*/ 173511 w 242361"/>
                  <a:gd name="connsiteY13" fmla="*/ 228705 h 255099"/>
                  <a:gd name="connsiteX14" fmla="*/ 174573 w 242361"/>
                  <a:gd name="connsiteY14" fmla="*/ 233693 h 255099"/>
                  <a:gd name="connsiteX15" fmla="*/ 145206 w 242361"/>
                  <a:gd name="connsiteY15" fmla="*/ 244381 h 255099"/>
                  <a:gd name="connsiteX16" fmla="*/ 145206 w 242361"/>
                  <a:gd name="connsiteY16" fmla="*/ 255426 h 255099"/>
                  <a:gd name="connsiteX17" fmla="*/ 196155 w 242361"/>
                  <a:gd name="connsiteY17" fmla="*/ 254357 h 255099"/>
                  <a:gd name="connsiteX18" fmla="*/ 242505 w 242361"/>
                  <a:gd name="connsiteY18" fmla="*/ 255426 h 255099"/>
                  <a:gd name="connsiteX19" fmla="*/ 242505 w 242361"/>
                  <a:gd name="connsiteY19" fmla="*/ 244381 h 255099"/>
                  <a:gd name="connsiteX20" fmla="*/ 236136 w 242361"/>
                  <a:gd name="connsiteY20" fmla="*/ 244381 h 255099"/>
                  <a:gd name="connsiteX21" fmla="*/ 206062 w 242361"/>
                  <a:gd name="connsiteY21" fmla="*/ 230130 h 255099"/>
                  <a:gd name="connsiteX22" fmla="*/ 129639 w 242361"/>
                  <a:gd name="connsiteY22" fmla="*/ 7452 h 255099"/>
                  <a:gd name="connsiteX23" fmla="*/ 110886 w 242361"/>
                  <a:gd name="connsiteY23" fmla="*/ 47356 h 255099"/>
                  <a:gd name="connsiteX24" fmla="*/ 150867 w 242361"/>
                  <a:gd name="connsiteY24" fmla="*/ 163148 h 255099"/>
                  <a:gd name="connsiteX25" fmla="*/ 71259 w 242361"/>
                  <a:gd name="connsiteY25" fmla="*/ 163148 h 255099"/>
                  <a:gd name="connsiteX26" fmla="*/ 110886 w 242361"/>
                  <a:gd name="connsiteY26" fmla="*/ 47356 h 255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242361" h="255099">
                    <a:moveTo>
                      <a:pt x="129639" y="7452"/>
                    </a:moveTo>
                    <a:cubicBezTo>
                      <a:pt x="127869" y="2820"/>
                      <a:pt x="127162" y="326"/>
                      <a:pt x="121501" y="326"/>
                    </a:cubicBezTo>
                    <a:cubicBezTo>
                      <a:pt x="115840" y="326"/>
                      <a:pt x="114778" y="2464"/>
                      <a:pt x="113009" y="7452"/>
                    </a:cubicBezTo>
                    <a:lnTo>
                      <a:pt x="39770" y="220510"/>
                    </a:lnTo>
                    <a:cubicBezTo>
                      <a:pt x="33401" y="238680"/>
                      <a:pt x="19249" y="244025"/>
                      <a:pt x="143" y="244381"/>
                    </a:cubicBezTo>
                    <a:lnTo>
                      <a:pt x="143" y="255426"/>
                    </a:lnTo>
                    <a:cubicBezTo>
                      <a:pt x="8281" y="255070"/>
                      <a:pt x="23495" y="254357"/>
                      <a:pt x="36232" y="254357"/>
                    </a:cubicBezTo>
                    <a:cubicBezTo>
                      <a:pt x="47200" y="254357"/>
                      <a:pt x="65598" y="255070"/>
                      <a:pt x="76920" y="255426"/>
                    </a:cubicBezTo>
                    <a:lnTo>
                      <a:pt x="76920" y="244381"/>
                    </a:lnTo>
                    <a:cubicBezTo>
                      <a:pt x="59230" y="244381"/>
                      <a:pt x="50384" y="235474"/>
                      <a:pt x="50384" y="226211"/>
                    </a:cubicBezTo>
                    <a:cubicBezTo>
                      <a:pt x="50384" y="225142"/>
                      <a:pt x="50738" y="221579"/>
                      <a:pt x="51092" y="220866"/>
                    </a:cubicBezTo>
                    <a:lnTo>
                      <a:pt x="67367" y="174193"/>
                    </a:lnTo>
                    <a:lnTo>
                      <a:pt x="154759" y="174193"/>
                    </a:lnTo>
                    <a:lnTo>
                      <a:pt x="173511" y="228705"/>
                    </a:lnTo>
                    <a:cubicBezTo>
                      <a:pt x="173865" y="230130"/>
                      <a:pt x="174573" y="232267"/>
                      <a:pt x="174573" y="233693"/>
                    </a:cubicBezTo>
                    <a:cubicBezTo>
                      <a:pt x="174573" y="244381"/>
                      <a:pt x="154759" y="244381"/>
                      <a:pt x="145206" y="244381"/>
                    </a:cubicBezTo>
                    <a:lnTo>
                      <a:pt x="145206" y="255426"/>
                    </a:lnTo>
                    <a:cubicBezTo>
                      <a:pt x="157944" y="254357"/>
                      <a:pt x="182710" y="254357"/>
                      <a:pt x="196155" y="254357"/>
                    </a:cubicBezTo>
                    <a:cubicBezTo>
                      <a:pt x="211369" y="254357"/>
                      <a:pt x="227645" y="254713"/>
                      <a:pt x="242505" y="255426"/>
                    </a:cubicBezTo>
                    <a:lnTo>
                      <a:pt x="242505" y="244381"/>
                    </a:lnTo>
                    <a:lnTo>
                      <a:pt x="236136" y="244381"/>
                    </a:lnTo>
                    <a:cubicBezTo>
                      <a:pt x="214907" y="244381"/>
                      <a:pt x="209954" y="241887"/>
                      <a:pt x="206062" y="230130"/>
                    </a:cubicBezTo>
                    <a:lnTo>
                      <a:pt x="129639" y="7452"/>
                    </a:lnTo>
                    <a:close/>
                    <a:moveTo>
                      <a:pt x="110886" y="47356"/>
                    </a:moveTo>
                    <a:lnTo>
                      <a:pt x="150867" y="163148"/>
                    </a:lnTo>
                    <a:lnTo>
                      <a:pt x="71259" y="163148"/>
                    </a:lnTo>
                    <a:lnTo>
                      <a:pt x="110886" y="47356"/>
                    </a:lnTo>
                    <a:close/>
                  </a:path>
                </a:pathLst>
              </a:custGeom>
              <a:solidFill>
                <a:srgbClr val="000000"/>
              </a:solidFill>
              <a:ln w="354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/>
              </a:p>
            </p:txBody>
          </p:sp>
          <p:sp>
            <p:nvSpPr>
              <p:cNvPr id="52" name="Free-form: Shape 47">
                <a:extLst>
                  <a:ext uri="{FF2B5EF4-FFF2-40B4-BE49-F238E27FC236}">
                    <a16:creationId xmlns:a16="http://schemas.microsoft.com/office/drawing/2014/main" id="{9304DD73-EF17-908F-51DC-EC6171071381}"/>
                  </a:ext>
                </a:extLst>
              </p:cNvPr>
              <p:cNvSpPr/>
              <p:nvPr>
                <p:custDataLst>
                  <p:tags r:id="rId37"/>
                </p:custDataLst>
              </p:nvPr>
            </p:nvSpPr>
            <p:spPr>
              <a:xfrm>
                <a:off x="7904432" y="13969195"/>
                <a:ext cx="141171" cy="237285"/>
              </a:xfrm>
              <a:custGeom>
                <a:avLst/>
                <a:gdLst>
                  <a:gd name="connsiteX0" fmla="*/ 27394 w 141171"/>
                  <a:gd name="connsiteY0" fmla="*/ 210178 h 237285"/>
                  <a:gd name="connsiteX1" fmla="*/ 64898 w 141171"/>
                  <a:gd name="connsiteY1" fmla="*/ 173480 h 237285"/>
                  <a:gd name="connsiteX2" fmla="*/ 141322 w 141171"/>
                  <a:gd name="connsiteY2" fmla="*/ 69445 h 237285"/>
                  <a:gd name="connsiteX3" fmla="*/ 66314 w 141171"/>
                  <a:gd name="connsiteY3" fmla="*/ 326 h 237285"/>
                  <a:gd name="connsiteX4" fmla="*/ 151 w 141171"/>
                  <a:gd name="connsiteY4" fmla="*/ 64814 h 237285"/>
                  <a:gd name="connsiteX5" fmla="*/ 18903 w 141171"/>
                  <a:gd name="connsiteY5" fmla="*/ 84766 h 237285"/>
                  <a:gd name="connsiteX6" fmla="*/ 37301 w 141171"/>
                  <a:gd name="connsiteY6" fmla="*/ 65883 h 237285"/>
                  <a:gd name="connsiteX7" fmla="*/ 18549 w 141171"/>
                  <a:gd name="connsiteY7" fmla="*/ 47356 h 237285"/>
                  <a:gd name="connsiteX8" fmla="*/ 13949 w 141171"/>
                  <a:gd name="connsiteY8" fmla="*/ 47712 h 237285"/>
                  <a:gd name="connsiteX9" fmla="*/ 61714 w 141171"/>
                  <a:gd name="connsiteY9" fmla="*/ 11371 h 237285"/>
                  <a:gd name="connsiteX10" fmla="*/ 109125 w 141171"/>
                  <a:gd name="connsiteY10" fmla="*/ 69445 h 237285"/>
                  <a:gd name="connsiteX11" fmla="*/ 71975 w 141171"/>
                  <a:gd name="connsiteY11" fmla="*/ 148184 h 237285"/>
                  <a:gd name="connsiteX12" fmla="*/ 4042 w 141171"/>
                  <a:gd name="connsiteY12" fmla="*/ 224429 h 237285"/>
                  <a:gd name="connsiteX13" fmla="*/ 151 w 141171"/>
                  <a:gd name="connsiteY13" fmla="*/ 237612 h 237285"/>
                  <a:gd name="connsiteX14" fmla="*/ 131415 w 141171"/>
                  <a:gd name="connsiteY14" fmla="*/ 237612 h 237285"/>
                  <a:gd name="connsiteX15" fmla="*/ 141322 w 141171"/>
                  <a:gd name="connsiteY15" fmla="*/ 175618 h 237285"/>
                  <a:gd name="connsiteX16" fmla="*/ 132476 w 141171"/>
                  <a:gd name="connsiteY16" fmla="*/ 175618 h 237285"/>
                  <a:gd name="connsiteX17" fmla="*/ 124693 w 141171"/>
                  <a:gd name="connsiteY17" fmla="*/ 207327 h 237285"/>
                  <a:gd name="connsiteX18" fmla="*/ 91080 w 141171"/>
                  <a:gd name="connsiteY18" fmla="*/ 210178 h 237285"/>
                  <a:gd name="connsiteX19" fmla="*/ 27394 w 141171"/>
                  <a:gd name="connsiteY19" fmla="*/ 210178 h 2372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41171" h="237285">
                    <a:moveTo>
                      <a:pt x="27394" y="210178"/>
                    </a:moveTo>
                    <a:lnTo>
                      <a:pt x="64898" y="173480"/>
                    </a:lnTo>
                    <a:cubicBezTo>
                      <a:pt x="120093" y="124313"/>
                      <a:pt x="141322" y="105074"/>
                      <a:pt x="141322" y="69445"/>
                    </a:cubicBezTo>
                    <a:cubicBezTo>
                      <a:pt x="141322" y="28829"/>
                      <a:pt x="109479" y="326"/>
                      <a:pt x="66314" y="326"/>
                    </a:cubicBezTo>
                    <a:cubicBezTo>
                      <a:pt x="26333" y="326"/>
                      <a:pt x="151" y="33104"/>
                      <a:pt x="151" y="64814"/>
                    </a:cubicBezTo>
                    <a:cubicBezTo>
                      <a:pt x="151" y="84766"/>
                      <a:pt x="17841" y="84766"/>
                      <a:pt x="18903" y="84766"/>
                    </a:cubicBezTo>
                    <a:cubicBezTo>
                      <a:pt x="24917" y="84766"/>
                      <a:pt x="37301" y="80490"/>
                      <a:pt x="37301" y="65883"/>
                    </a:cubicBezTo>
                    <a:cubicBezTo>
                      <a:pt x="37301" y="56619"/>
                      <a:pt x="30932" y="47356"/>
                      <a:pt x="18549" y="47356"/>
                    </a:cubicBezTo>
                    <a:cubicBezTo>
                      <a:pt x="15718" y="47356"/>
                      <a:pt x="15011" y="47356"/>
                      <a:pt x="13949" y="47712"/>
                    </a:cubicBezTo>
                    <a:cubicBezTo>
                      <a:pt x="22087" y="24554"/>
                      <a:pt x="41193" y="11371"/>
                      <a:pt x="61714" y="11371"/>
                    </a:cubicBezTo>
                    <a:cubicBezTo>
                      <a:pt x="93911" y="11371"/>
                      <a:pt x="109125" y="40230"/>
                      <a:pt x="109125" y="69445"/>
                    </a:cubicBezTo>
                    <a:cubicBezTo>
                      <a:pt x="109125" y="97948"/>
                      <a:pt x="91434" y="126095"/>
                      <a:pt x="71975" y="148184"/>
                    </a:cubicBezTo>
                    <a:lnTo>
                      <a:pt x="4042" y="224429"/>
                    </a:lnTo>
                    <a:cubicBezTo>
                      <a:pt x="151" y="228348"/>
                      <a:pt x="151" y="229061"/>
                      <a:pt x="151" y="237612"/>
                    </a:cubicBezTo>
                    <a:lnTo>
                      <a:pt x="131415" y="237612"/>
                    </a:lnTo>
                    <a:lnTo>
                      <a:pt x="141322" y="175618"/>
                    </a:lnTo>
                    <a:lnTo>
                      <a:pt x="132476" y="175618"/>
                    </a:lnTo>
                    <a:cubicBezTo>
                      <a:pt x="130707" y="186307"/>
                      <a:pt x="128231" y="201983"/>
                      <a:pt x="124693" y="207327"/>
                    </a:cubicBezTo>
                    <a:cubicBezTo>
                      <a:pt x="122216" y="210178"/>
                      <a:pt x="98864" y="210178"/>
                      <a:pt x="91080" y="210178"/>
                    </a:cubicBezTo>
                    <a:lnTo>
                      <a:pt x="27394" y="210178"/>
                    </a:lnTo>
                    <a:close/>
                  </a:path>
                </a:pathLst>
              </a:custGeom>
              <a:solidFill>
                <a:srgbClr val="000000"/>
              </a:solidFill>
              <a:ln w="354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/>
              </a:p>
            </p:txBody>
          </p:sp>
          <p:sp>
            <p:nvSpPr>
              <p:cNvPr id="53" name="Free-form: Shape 48">
                <a:extLst>
                  <a:ext uri="{FF2B5EF4-FFF2-40B4-BE49-F238E27FC236}">
                    <a16:creationId xmlns:a16="http://schemas.microsoft.com/office/drawing/2014/main" id="{7A365B4F-CEED-0A86-0722-FD68EF514FE7}"/>
                  </a:ext>
                </a:extLst>
              </p:cNvPr>
              <p:cNvSpPr/>
              <p:nvPr>
                <p:custDataLst>
                  <p:tags r:id="rId38"/>
                </p:custDataLst>
              </p:nvPr>
            </p:nvSpPr>
            <p:spPr>
              <a:xfrm>
                <a:off x="9737092" y="13969195"/>
                <a:ext cx="148955" cy="245123"/>
              </a:xfrm>
              <a:custGeom>
                <a:avLst/>
                <a:gdLst>
                  <a:gd name="connsiteX0" fmla="*/ 149157 w 148955"/>
                  <a:gd name="connsiteY0" fmla="*/ 123601 h 245123"/>
                  <a:gd name="connsiteX1" fmla="*/ 135005 w 148955"/>
                  <a:gd name="connsiteY1" fmla="*/ 40230 h 245123"/>
                  <a:gd name="connsiteX2" fmla="*/ 74857 w 148955"/>
                  <a:gd name="connsiteY2" fmla="*/ 326 h 245123"/>
                  <a:gd name="connsiteX3" fmla="*/ 13293 w 148955"/>
                  <a:gd name="connsiteY3" fmla="*/ 42724 h 245123"/>
                  <a:gd name="connsiteX4" fmla="*/ 202 w 148955"/>
                  <a:gd name="connsiteY4" fmla="*/ 123601 h 245123"/>
                  <a:gd name="connsiteX5" fmla="*/ 16124 w 148955"/>
                  <a:gd name="connsiteY5" fmla="*/ 209465 h 245123"/>
                  <a:gd name="connsiteX6" fmla="*/ 74503 w 148955"/>
                  <a:gd name="connsiteY6" fmla="*/ 245450 h 245123"/>
                  <a:gd name="connsiteX7" fmla="*/ 136066 w 148955"/>
                  <a:gd name="connsiteY7" fmla="*/ 204121 h 245123"/>
                  <a:gd name="connsiteX8" fmla="*/ 149157 w 148955"/>
                  <a:gd name="connsiteY8" fmla="*/ 123601 h 245123"/>
                  <a:gd name="connsiteX9" fmla="*/ 74503 w 148955"/>
                  <a:gd name="connsiteY9" fmla="*/ 237612 h 245123"/>
                  <a:gd name="connsiteX10" fmla="*/ 33461 w 148955"/>
                  <a:gd name="connsiteY10" fmla="*/ 194501 h 245123"/>
                  <a:gd name="connsiteX11" fmla="*/ 29569 w 148955"/>
                  <a:gd name="connsiteY11" fmla="*/ 119325 h 245123"/>
                  <a:gd name="connsiteX12" fmla="*/ 32399 w 148955"/>
                  <a:gd name="connsiteY12" fmla="*/ 53769 h 245123"/>
                  <a:gd name="connsiteX13" fmla="*/ 74503 w 148955"/>
                  <a:gd name="connsiteY13" fmla="*/ 8164 h 245123"/>
                  <a:gd name="connsiteX14" fmla="*/ 116253 w 148955"/>
                  <a:gd name="connsiteY14" fmla="*/ 49850 h 245123"/>
                  <a:gd name="connsiteX15" fmla="*/ 119791 w 148955"/>
                  <a:gd name="connsiteY15" fmla="*/ 119325 h 245123"/>
                  <a:gd name="connsiteX16" fmla="*/ 115899 w 148955"/>
                  <a:gd name="connsiteY16" fmla="*/ 193076 h 245123"/>
                  <a:gd name="connsiteX17" fmla="*/ 74503 w 148955"/>
                  <a:gd name="connsiteY17" fmla="*/ 237612 h 245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48955" h="245123">
                    <a:moveTo>
                      <a:pt x="149157" y="123601"/>
                    </a:moveTo>
                    <a:cubicBezTo>
                      <a:pt x="149157" y="95098"/>
                      <a:pt x="147388" y="66595"/>
                      <a:pt x="135005" y="40230"/>
                    </a:cubicBezTo>
                    <a:cubicBezTo>
                      <a:pt x="118729" y="6027"/>
                      <a:pt x="89717" y="326"/>
                      <a:pt x="74857" y="326"/>
                    </a:cubicBezTo>
                    <a:cubicBezTo>
                      <a:pt x="53628" y="326"/>
                      <a:pt x="27800" y="9590"/>
                      <a:pt x="13293" y="42724"/>
                    </a:cubicBezTo>
                    <a:cubicBezTo>
                      <a:pt x="1971" y="67308"/>
                      <a:pt x="202" y="95098"/>
                      <a:pt x="202" y="123601"/>
                    </a:cubicBezTo>
                    <a:cubicBezTo>
                      <a:pt x="202" y="150322"/>
                      <a:pt x="1618" y="182388"/>
                      <a:pt x="16124" y="209465"/>
                    </a:cubicBezTo>
                    <a:cubicBezTo>
                      <a:pt x="31338" y="238324"/>
                      <a:pt x="57166" y="245450"/>
                      <a:pt x="74503" y="245450"/>
                    </a:cubicBezTo>
                    <a:cubicBezTo>
                      <a:pt x="93609" y="245450"/>
                      <a:pt x="120499" y="237968"/>
                      <a:pt x="136066" y="204121"/>
                    </a:cubicBezTo>
                    <a:cubicBezTo>
                      <a:pt x="147388" y="179537"/>
                      <a:pt x="149157" y="151747"/>
                      <a:pt x="149157" y="123601"/>
                    </a:cubicBezTo>
                    <a:close/>
                    <a:moveTo>
                      <a:pt x="74503" y="237612"/>
                    </a:moveTo>
                    <a:cubicBezTo>
                      <a:pt x="60704" y="237612"/>
                      <a:pt x="39829" y="228705"/>
                      <a:pt x="33461" y="194501"/>
                    </a:cubicBezTo>
                    <a:cubicBezTo>
                      <a:pt x="29569" y="173124"/>
                      <a:pt x="29569" y="140346"/>
                      <a:pt x="29569" y="119325"/>
                    </a:cubicBezTo>
                    <a:cubicBezTo>
                      <a:pt x="29569" y="96523"/>
                      <a:pt x="29569" y="73008"/>
                      <a:pt x="32399" y="53769"/>
                    </a:cubicBezTo>
                    <a:cubicBezTo>
                      <a:pt x="39122" y="11371"/>
                      <a:pt x="65658" y="8164"/>
                      <a:pt x="74503" y="8164"/>
                    </a:cubicBezTo>
                    <a:cubicBezTo>
                      <a:pt x="86179" y="8164"/>
                      <a:pt x="109530" y="14578"/>
                      <a:pt x="116253" y="49850"/>
                    </a:cubicBezTo>
                    <a:cubicBezTo>
                      <a:pt x="119791" y="69802"/>
                      <a:pt x="119791" y="96879"/>
                      <a:pt x="119791" y="119325"/>
                    </a:cubicBezTo>
                    <a:cubicBezTo>
                      <a:pt x="119791" y="146047"/>
                      <a:pt x="119791" y="170274"/>
                      <a:pt x="115899" y="193076"/>
                    </a:cubicBezTo>
                    <a:cubicBezTo>
                      <a:pt x="110592" y="226923"/>
                      <a:pt x="90424" y="237612"/>
                      <a:pt x="74503" y="237612"/>
                    </a:cubicBezTo>
                    <a:close/>
                  </a:path>
                </a:pathLst>
              </a:custGeom>
              <a:solidFill>
                <a:srgbClr val="000000"/>
              </a:solidFill>
              <a:ln w="354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/>
              </a:p>
            </p:txBody>
          </p:sp>
          <p:sp>
            <p:nvSpPr>
              <p:cNvPr id="54" name="Free-form: Shape 49">
                <a:extLst>
                  <a:ext uri="{FF2B5EF4-FFF2-40B4-BE49-F238E27FC236}">
                    <a16:creationId xmlns:a16="http://schemas.microsoft.com/office/drawing/2014/main" id="{5357ED6F-FA6E-3D19-08B3-A49C164125C3}"/>
                  </a:ext>
                </a:extLst>
              </p:cNvPr>
              <p:cNvSpPr/>
              <p:nvPr>
                <p:custDataLst>
                  <p:tags r:id="rId39"/>
                </p:custDataLst>
              </p:nvPr>
            </p:nvSpPr>
            <p:spPr>
              <a:xfrm>
                <a:off x="12724601" y="13969195"/>
                <a:ext cx="116758" cy="237285"/>
              </a:xfrm>
              <a:custGeom>
                <a:avLst/>
                <a:gdLst>
                  <a:gd name="connsiteX0" fmla="*/ 72817 w 116758"/>
                  <a:gd name="connsiteY0" fmla="*/ 9590 h 237285"/>
                  <a:gd name="connsiteX1" fmla="*/ 64680 w 116758"/>
                  <a:gd name="connsiteY1" fmla="*/ 326 h 237285"/>
                  <a:gd name="connsiteX2" fmla="*/ 286 w 116758"/>
                  <a:gd name="connsiteY2" fmla="*/ 23128 h 237285"/>
                  <a:gd name="connsiteX3" fmla="*/ 286 w 116758"/>
                  <a:gd name="connsiteY3" fmla="*/ 34173 h 237285"/>
                  <a:gd name="connsiteX4" fmla="*/ 46635 w 116758"/>
                  <a:gd name="connsiteY4" fmla="*/ 24910 h 237285"/>
                  <a:gd name="connsiteX5" fmla="*/ 46635 w 116758"/>
                  <a:gd name="connsiteY5" fmla="*/ 209465 h 237285"/>
                  <a:gd name="connsiteX6" fmla="*/ 13731 w 116758"/>
                  <a:gd name="connsiteY6" fmla="*/ 226567 h 237285"/>
                  <a:gd name="connsiteX7" fmla="*/ 2409 w 116758"/>
                  <a:gd name="connsiteY7" fmla="*/ 226567 h 237285"/>
                  <a:gd name="connsiteX8" fmla="*/ 2409 w 116758"/>
                  <a:gd name="connsiteY8" fmla="*/ 237612 h 237285"/>
                  <a:gd name="connsiteX9" fmla="*/ 59726 w 116758"/>
                  <a:gd name="connsiteY9" fmla="*/ 236543 h 237285"/>
                  <a:gd name="connsiteX10" fmla="*/ 117044 w 116758"/>
                  <a:gd name="connsiteY10" fmla="*/ 237612 h 237285"/>
                  <a:gd name="connsiteX11" fmla="*/ 117044 w 116758"/>
                  <a:gd name="connsiteY11" fmla="*/ 226567 h 237285"/>
                  <a:gd name="connsiteX12" fmla="*/ 105722 w 116758"/>
                  <a:gd name="connsiteY12" fmla="*/ 226567 h 237285"/>
                  <a:gd name="connsiteX13" fmla="*/ 72817 w 116758"/>
                  <a:gd name="connsiteY13" fmla="*/ 209465 h 237285"/>
                  <a:gd name="connsiteX14" fmla="*/ 72817 w 116758"/>
                  <a:gd name="connsiteY14" fmla="*/ 9590 h 2372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16758" h="237285">
                    <a:moveTo>
                      <a:pt x="72817" y="9590"/>
                    </a:moveTo>
                    <a:cubicBezTo>
                      <a:pt x="72817" y="1039"/>
                      <a:pt x="72817" y="326"/>
                      <a:pt x="64680" y="326"/>
                    </a:cubicBezTo>
                    <a:cubicBezTo>
                      <a:pt x="42743" y="23128"/>
                      <a:pt x="11608" y="23128"/>
                      <a:pt x="286" y="23128"/>
                    </a:cubicBezTo>
                    <a:lnTo>
                      <a:pt x="286" y="34173"/>
                    </a:lnTo>
                    <a:cubicBezTo>
                      <a:pt x="7362" y="34173"/>
                      <a:pt x="28237" y="34173"/>
                      <a:pt x="46635" y="24910"/>
                    </a:cubicBezTo>
                    <a:lnTo>
                      <a:pt x="46635" y="209465"/>
                    </a:lnTo>
                    <a:cubicBezTo>
                      <a:pt x="46635" y="222291"/>
                      <a:pt x="45574" y="226567"/>
                      <a:pt x="13731" y="226567"/>
                    </a:cubicBezTo>
                    <a:lnTo>
                      <a:pt x="2409" y="226567"/>
                    </a:lnTo>
                    <a:lnTo>
                      <a:pt x="2409" y="237612"/>
                    </a:lnTo>
                    <a:cubicBezTo>
                      <a:pt x="14792" y="236543"/>
                      <a:pt x="45574" y="236543"/>
                      <a:pt x="59726" y="236543"/>
                    </a:cubicBezTo>
                    <a:cubicBezTo>
                      <a:pt x="73879" y="236543"/>
                      <a:pt x="104661" y="236543"/>
                      <a:pt x="117044" y="237612"/>
                    </a:cubicBezTo>
                    <a:lnTo>
                      <a:pt x="117044" y="226567"/>
                    </a:lnTo>
                    <a:lnTo>
                      <a:pt x="105722" y="226567"/>
                    </a:lnTo>
                    <a:cubicBezTo>
                      <a:pt x="73879" y="226567"/>
                      <a:pt x="72817" y="222648"/>
                      <a:pt x="72817" y="209465"/>
                    </a:cubicBezTo>
                    <a:lnTo>
                      <a:pt x="72817" y="9590"/>
                    </a:lnTo>
                    <a:close/>
                  </a:path>
                </a:pathLst>
              </a:custGeom>
              <a:solidFill>
                <a:srgbClr val="000000"/>
              </a:solidFill>
              <a:ln w="354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/>
              </a:p>
            </p:txBody>
          </p:sp>
          <p:sp>
            <p:nvSpPr>
              <p:cNvPr id="55" name="Free-form: Shape 50">
                <a:extLst>
                  <a:ext uri="{FF2B5EF4-FFF2-40B4-BE49-F238E27FC236}">
                    <a16:creationId xmlns:a16="http://schemas.microsoft.com/office/drawing/2014/main" id="{A9226959-62A5-4B0C-815B-8ABF1E784525}"/>
                  </a:ext>
                </a:extLst>
              </p:cNvPr>
              <p:cNvSpPr/>
              <p:nvPr>
                <p:custDataLst>
                  <p:tags r:id="rId40"/>
                </p:custDataLst>
              </p:nvPr>
            </p:nvSpPr>
            <p:spPr>
              <a:xfrm>
                <a:off x="7632704" y="14378922"/>
                <a:ext cx="242361" cy="255099"/>
              </a:xfrm>
              <a:custGeom>
                <a:avLst/>
                <a:gdLst>
                  <a:gd name="connsiteX0" fmla="*/ 129639 w 242361"/>
                  <a:gd name="connsiteY0" fmla="*/ 7464 h 255099"/>
                  <a:gd name="connsiteX1" fmla="*/ 121501 w 242361"/>
                  <a:gd name="connsiteY1" fmla="*/ 338 h 255099"/>
                  <a:gd name="connsiteX2" fmla="*/ 113009 w 242361"/>
                  <a:gd name="connsiteY2" fmla="*/ 7464 h 255099"/>
                  <a:gd name="connsiteX3" fmla="*/ 39770 w 242361"/>
                  <a:gd name="connsiteY3" fmla="*/ 220522 h 255099"/>
                  <a:gd name="connsiteX4" fmla="*/ 143 w 242361"/>
                  <a:gd name="connsiteY4" fmla="*/ 244393 h 255099"/>
                  <a:gd name="connsiteX5" fmla="*/ 143 w 242361"/>
                  <a:gd name="connsiteY5" fmla="*/ 255438 h 255099"/>
                  <a:gd name="connsiteX6" fmla="*/ 36232 w 242361"/>
                  <a:gd name="connsiteY6" fmla="*/ 254369 h 255099"/>
                  <a:gd name="connsiteX7" fmla="*/ 76920 w 242361"/>
                  <a:gd name="connsiteY7" fmla="*/ 255438 h 255099"/>
                  <a:gd name="connsiteX8" fmla="*/ 76920 w 242361"/>
                  <a:gd name="connsiteY8" fmla="*/ 244393 h 255099"/>
                  <a:gd name="connsiteX9" fmla="*/ 50384 w 242361"/>
                  <a:gd name="connsiteY9" fmla="*/ 226223 h 255099"/>
                  <a:gd name="connsiteX10" fmla="*/ 51092 w 242361"/>
                  <a:gd name="connsiteY10" fmla="*/ 220878 h 255099"/>
                  <a:gd name="connsiteX11" fmla="*/ 67367 w 242361"/>
                  <a:gd name="connsiteY11" fmla="*/ 174205 h 255099"/>
                  <a:gd name="connsiteX12" fmla="*/ 154759 w 242361"/>
                  <a:gd name="connsiteY12" fmla="*/ 174205 h 255099"/>
                  <a:gd name="connsiteX13" fmla="*/ 173511 w 242361"/>
                  <a:gd name="connsiteY13" fmla="*/ 228716 h 255099"/>
                  <a:gd name="connsiteX14" fmla="*/ 174573 w 242361"/>
                  <a:gd name="connsiteY14" fmla="*/ 233704 h 255099"/>
                  <a:gd name="connsiteX15" fmla="*/ 145206 w 242361"/>
                  <a:gd name="connsiteY15" fmla="*/ 244393 h 255099"/>
                  <a:gd name="connsiteX16" fmla="*/ 145206 w 242361"/>
                  <a:gd name="connsiteY16" fmla="*/ 255438 h 255099"/>
                  <a:gd name="connsiteX17" fmla="*/ 196155 w 242361"/>
                  <a:gd name="connsiteY17" fmla="*/ 254369 h 255099"/>
                  <a:gd name="connsiteX18" fmla="*/ 242505 w 242361"/>
                  <a:gd name="connsiteY18" fmla="*/ 255438 h 255099"/>
                  <a:gd name="connsiteX19" fmla="*/ 242505 w 242361"/>
                  <a:gd name="connsiteY19" fmla="*/ 244393 h 255099"/>
                  <a:gd name="connsiteX20" fmla="*/ 236136 w 242361"/>
                  <a:gd name="connsiteY20" fmla="*/ 244393 h 255099"/>
                  <a:gd name="connsiteX21" fmla="*/ 206062 w 242361"/>
                  <a:gd name="connsiteY21" fmla="*/ 230142 h 255099"/>
                  <a:gd name="connsiteX22" fmla="*/ 129639 w 242361"/>
                  <a:gd name="connsiteY22" fmla="*/ 7464 h 255099"/>
                  <a:gd name="connsiteX23" fmla="*/ 110886 w 242361"/>
                  <a:gd name="connsiteY23" fmla="*/ 47368 h 255099"/>
                  <a:gd name="connsiteX24" fmla="*/ 150867 w 242361"/>
                  <a:gd name="connsiteY24" fmla="*/ 163160 h 255099"/>
                  <a:gd name="connsiteX25" fmla="*/ 71259 w 242361"/>
                  <a:gd name="connsiteY25" fmla="*/ 163160 h 255099"/>
                  <a:gd name="connsiteX26" fmla="*/ 110886 w 242361"/>
                  <a:gd name="connsiteY26" fmla="*/ 47368 h 255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242361" h="255099">
                    <a:moveTo>
                      <a:pt x="129639" y="7464"/>
                    </a:moveTo>
                    <a:cubicBezTo>
                      <a:pt x="127869" y="2832"/>
                      <a:pt x="127162" y="338"/>
                      <a:pt x="121501" y="338"/>
                    </a:cubicBezTo>
                    <a:cubicBezTo>
                      <a:pt x="115840" y="338"/>
                      <a:pt x="114778" y="2476"/>
                      <a:pt x="113009" y="7464"/>
                    </a:cubicBezTo>
                    <a:lnTo>
                      <a:pt x="39770" y="220522"/>
                    </a:lnTo>
                    <a:cubicBezTo>
                      <a:pt x="33401" y="238692"/>
                      <a:pt x="19249" y="244037"/>
                      <a:pt x="143" y="244393"/>
                    </a:cubicBezTo>
                    <a:lnTo>
                      <a:pt x="143" y="255438"/>
                    </a:lnTo>
                    <a:cubicBezTo>
                      <a:pt x="8281" y="255082"/>
                      <a:pt x="23495" y="254369"/>
                      <a:pt x="36232" y="254369"/>
                    </a:cubicBezTo>
                    <a:cubicBezTo>
                      <a:pt x="47200" y="254369"/>
                      <a:pt x="65598" y="255082"/>
                      <a:pt x="76920" y="255438"/>
                    </a:cubicBezTo>
                    <a:lnTo>
                      <a:pt x="76920" y="244393"/>
                    </a:lnTo>
                    <a:cubicBezTo>
                      <a:pt x="59230" y="244393"/>
                      <a:pt x="50384" y="235486"/>
                      <a:pt x="50384" y="226223"/>
                    </a:cubicBezTo>
                    <a:cubicBezTo>
                      <a:pt x="50384" y="225154"/>
                      <a:pt x="50738" y="221591"/>
                      <a:pt x="51092" y="220878"/>
                    </a:cubicBezTo>
                    <a:lnTo>
                      <a:pt x="67367" y="174205"/>
                    </a:lnTo>
                    <a:lnTo>
                      <a:pt x="154759" y="174205"/>
                    </a:lnTo>
                    <a:lnTo>
                      <a:pt x="173511" y="228716"/>
                    </a:lnTo>
                    <a:cubicBezTo>
                      <a:pt x="173865" y="230142"/>
                      <a:pt x="174573" y="232279"/>
                      <a:pt x="174573" y="233704"/>
                    </a:cubicBezTo>
                    <a:cubicBezTo>
                      <a:pt x="174573" y="244393"/>
                      <a:pt x="154759" y="244393"/>
                      <a:pt x="145206" y="244393"/>
                    </a:cubicBezTo>
                    <a:lnTo>
                      <a:pt x="145206" y="255438"/>
                    </a:lnTo>
                    <a:cubicBezTo>
                      <a:pt x="157944" y="254369"/>
                      <a:pt x="182710" y="254369"/>
                      <a:pt x="196155" y="254369"/>
                    </a:cubicBezTo>
                    <a:cubicBezTo>
                      <a:pt x="211369" y="254369"/>
                      <a:pt x="227645" y="254725"/>
                      <a:pt x="242505" y="255438"/>
                    </a:cubicBezTo>
                    <a:lnTo>
                      <a:pt x="242505" y="244393"/>
                    </a:lnTo>
                    <a:lnTo>
                      <a:pt x="236136" y="244393"/>
                    </a:lnTo>
                    <a:cubicBezTo>
                      <a:pt x="214907" y="244393"/>
                      <a:pt x="209954" y="241899"/>
                      <a:pt x="206062" y="230142"/>
                    </a:cubicBezTo>
                    <a:lnTo>
                      <a:pt x="129639" y="7464"/>
                    </a:lnTo>
                    <a:close/>
                    <a:moveTo>
                      <a:pt x="110886" y="47368"/>
                    </a:moveTo>
                    <a:lnTo>
                      <a:pt x="150867" y="163160"/>
                    </a:lnTo>
                    <a:lnTo>
                      <a:pt x="71259" y="163160"/>
                    </a:lnTo>
                    <a:lnTo>
                      <a:pt x="110886" y="47368"/>
                    </a:lnTo>
                    <a:close/>
                  </a:path>
                </a:pathLst>
              </a:custGeom>
              <a:solidFill>
                <a:srgbClr val="000000"/>
              </a:solidFill>
              <a:ln w="354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/>
              </a:p>
            </p:txBody>
          </p:sp>
          <p:sp>
            <p:nvSpPr>
              <p:cNvPr id="56" name="Free-form: Shape 51">
                <a:extLst>
                  <a:ext uri="{FF2B5EF4-FFF2-40B4-BE49-F238E27FC236}">
                    <a16:creationId xmlns:a16="http://schemas.microsoft.com/office/drawing/2014/main" id="{04D0EF4B-123B-CFE0-AA2B-7C34655C0E4A}"/>
                  </a:ext>
                </a:extLst>
              </p:cNvPr>
              <p:cNvSpPr/>
              <p:nvPr>
                <p:custDataLst>
                  <p:tags r:id="rId41"/>
                </p:custDataLst>
              </p:nvPr>
            </p:nvSpPr>
            <p:spPr>
              <a:xfrm>
                <a:off x="7901602" y="14396736"/>
                <a:ext cx="146832" cy="245123"/>
              </a:xfrm>
              <a:custGeom>
                <a:avLst/>
                <a:gdLst>
                  <a:gd name="connsiteX0" fmla="*/ 87896 w 146832"/>
                  <a:gd name="connsiteY0" fmla="*/ 112211 h 245123"/>
                  <a:gd name="connsiteX1" fmla="*/ 137430 w 146832"/>
                  <a:gd name="connsiteY1" fmla="*/ 49505 h 245123"/>
                  <a:gd name="connsiteX2" fmla="*/ 72328 w 146832"/>
                  <a:gd name="connsiteY2" fmla="*/ 338 h 245123"/>
                  <a:gd name="connsiteX3" fmla="*/ 9703 w 146832"/>
                  <a:gd name="connsiteY3" fmla="*/ 48793 h 245123"/>
                  <a:gd name="connsiteX4" fmla="*/ 27748 w 146832"/>
                  <a:gd name="connsiteY4" fmla="*/ 67320 h 245123"/>
                  <a:gd name="connsiteX5" fmla="*/ 45792 w 146832"/>
                  <a:gd name="connsiteY5" fmla="*/ 49149 h 245123"/>
                  <a:gd name="connsiteX6" fmla="*/ 23856 w 146832"/>
                  <a:gd name="connsiteY6" fmla="*/ 31335 h 245123"/>
                  <a:gd name="connsiteX7" fmla="*/ 70913 w 146832"/>
                  <a:gd name="connsiteY7" fmla="*/ 9245 h 245123"/>
                  <a:gd name="connsiteX8" fmla="*/ 104879 w 146832"/>
                  <a:gd name="connsiteY8" fmla="*/ 49149 h 245123"/>
                  <a:gd name="connsiteX9" fmla="*/ 94972 w 146832"/>
                  <a:gd name="connsiteY9" fmla="*/ 89766 h 245123"/>
                  <a:gd name="connsiteX10" fmla="*/ 63483 w 146832"/>
                  <a:gd name="connsiteY10" fmla="*/ 108292 h 245123"/>
                  <a:gd name="connsiteX11" fmla="*/ 49684 w 146832"/>
                  <a:gd name="connsiteY11" fmla="*/ 109361 h 245123"/>
                  <a:gd name="connsiteX12" fmla="*/ 44377 w 146832"/>
                  <a:gd name="connsiteY12" fmla="*/ 113637 h 245123"/>
                  <a:gd name="connsiteX13" fmla="*/ 52869 w 146832"/>
                  <a:gd name="connsiteY13" fmla="*/ 117556 h 245123"/>
                  <a:gd name="connsiteX14" fmla="*/ 68436 w 146832"/>
                  <a:gd name="connsiteY14" fmla="*/ 117556 h 245123"/>
                  <a:gd name="connsiteX15" fmla="*/ 110540 w 146832"/>
                  <a:gd name="connsiteY15" fmla="*/ 176699 h 245123"/>
                  <a:gd name="connsiteX16" fmla="*/ 70559 w 146832"/>
                  <a:gd name="connsiteY16" fmla="*/ 235486 h 245123"/>
                  <a:gd name="connsiteX17" fmla="*/ 16426 w 146832"/>
                  <a:gd name="connsiteY17" fmla="*/ 208408 h 245123"/>
                  <a:gd name="connsiteX18" fmla="*/ 39778 w 146832"/>
                  <a:gd name="connsiteY18" fmla="*/ 188813 h 245123"/>
                  <a:gd name="connsiteX19" fmla="*/ 19964 w 146832"/>
                  <a:gd name="connsiteY19" fmla="*/ 168861 h 245123"/>
                  <a:gd name="connsiteX20" fmla="*/ 151 w 146832"/>
                  <a:gd name="connsiteY20" fmla="*/ 189525 h 245123"/>
                  <a:gd name="connsiteX21" fmla="*/ 71621 w 146832"/>
                  <a:gd name="connsiteY21" fmla="*/ 245462 h 245123"/>
                  <a:gd name="connsiteX22" fmla="*/ 146983 w 146832"/>
                  <a:gd name="connsiteY22" fmla="*/ 176699 h 245123"/>
                  <a:gd name="connsiteX23" fmla="*/ 87896 w 146832"/>
                  <a:gd name="connsiteY23" fmla="*/ 112211 h 245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46832" h="245123">
                    <a:moveTo>
                      <a:pt x="87896" y="112211"/>
                    </a:moveTo>
                    <a:cubicBezTo>
                      <a:pt x="116909" y="102592"/>
                      <a:pt x="137430" y="77652"/>
                      <a:pt x="137430" y="49505"/>
                    </a:cubicBezTo>
                    <a:cubicBezTo>
                      <a:pt x="137430" y="20290"/>
                      <a:pt x="106294" y="338"/>
                      <a:pt x="72328" y="338"/>
                    </a:cubicBezTo>
                    <a:cubicBezTo>
                      <a:pt x="36593" y="338"/>
                      <a:pt x="9703" y="21715"/>
                      <a:pt x="9703" y="48793"/>
                    </a:cubicBezTo>
                    <a:cubicBezTo>
                      <a:pt x="9703" y="60550"/>
                      <a:pt x="17487" y="67320"/>
                      <a:pt x="27748" y="67320"/>
                    </a:cubicBezTo>
                    <a:cubicBezTo>
                      <a:pt x="38716" y="67320"/>
                      <a:pt x="45792" y="59481"/>
                      <a:pt x="45792" y="49149"/>
                    </a:cubicBezTo>
                    <a:cubicBezTo>
                      <a:pt x="45792" y="31335"/>
                      <a:pt x="29163" y="31335"/>
                      <a:pt x="23856" y="31335"/>
                    </a:cubicBezTo>
                    <a:cubicBezTo>
                      <a:pt x="34824" y="13877"/>
                      <a:pt x="58176" y="9245"/>
                      <a:pt x="70913" y="9245"/>
                    </a:cubicBezTo>
                    <a:cubicBezTo>
                      <a:pt x="85419" y="9245"/>
                      <a:pt x="104879" y="17084"/>
                      <a:pt x="104879" y="49149"/>
                    </a:cubicBezTo>
                    <a:cubicBezTo>
                      <a:pt x="104879" y="53425"/>
                      <a:pt x="104171" y="74089"/>
                      <a:pt x="94972" y="89766"/>
                    </a:cubicBezTo>
                    <a:cubicBezTo>
                      <a:pt x="84358" y="106867"/>
                      <a:pt x="72328" y="107936"/>
                      <a:pt x="63483" y="108292"/>
                    </a:cubicBezTo>
                    <a:cubicBezTo>
                      <a:pt x="60652" y="108649"/>
                      <a:pt x="52161" y="109361"/>
                      <a:pt x="49684" y="109361"/>
                    </a:cubicBezTo>
                    <a:cubicBezTo>
                      <a:pt x="46854" y="109717"/>
                      <a:pt x="44377" y="110074"/>
                      <a:pt x="44377" y="113637"/>
                    </a:cubicBezTo>
                    <a:cubicBezTo>
                      <a:pt x="44377" y="117556"/>
                      <a:pt x="46854" y="117556"/>
                      <a:pt x="52869" y="117556"/>
                    </a:cubicBezTo>
                    <a:lnTo>
                      <a:pt x="68436" y="117556"/>
                    </a:lnTo>
                    <a:cubicBezTo>
                      <a:pt x="97449" y="117556"/>
                      <a:pt x="110540" y="141783"/>
                      <a:pt x="110540" y="176699"/>
                    </a:cubicBezTo>
                    <a:cubicBezTo>
                      <a:pt x="110540" y="225154"/>
                      <a:pt x="86127" y="235486"/>
                      <a:pt x="70559" y="235486"/>
                    </a:cubicBezTo>
                    <a:cubicBezTo>
                      <a:pt x="55345" y="235486"/>
                      <a:pt x="28809" y="229429"/>
                      <a:pt x="16426" y="208408"/>
                    </a:cubicBezTo>
                    <a:cubicBezTo>
                      <a:pt x="28809" y="210190"/>
                      <a:pt x="39778" y="202351"/>
                      <a:pt x="39778" y="188813"/>
                    </a:cubicBezTo>
                    <a:cubicBezTo>
                      <a:pt x="39778" y="175986"/>
                      <a:pt x="30225" y="168861"/>
                      <a:pt x="19964" y="168861"/>
                    </a:cubicBezTo>
                    <a:cubicBezTo>
                      <a:pt x="11473" y="168861"/>
                      <a:pt x="151" y="173849"/>
                      <a:pt x="151" y="189525"/>
                    </a:cubicBezTo>
                    <a:cubicBezTo>
                      <a:pt x="151" y="221947"/>
                      <a:pt x="33055" y="245462"/>
                      <a:pt x="71621" y="245462"/>
                    </a:cubicBezTo>
                    <a:cubicBezTo>
                      <a:pt x="114786" y="245462"/>
                      <a:pt x="146983" y="213040"/>
                      <a:pt x="146983" y="176699"/>
                    </a:cubicBezTo>
                    <a:cubicBezTo>
                      <a:pt x="146983" y="147484"/>
                      <a:pt x="124693" y="119693"/>
                      <a:pt x="87896" y="112211"/>
                    </a:cubicBezTo>
                    <a:close/>
                  </a:path>
                </a:pathLst>
              </a:custGeom>
              <a:solidFill>
                <a:srgbClr val="000000"/>
              </a:solidFill>
              <a:ln w="354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/>
              </a:p>
            </p:txBody>
          </p:sp>
          <p:sp>
            <p:nvSpPr>
              <p:cNvPr id="57" name="Free-form: Shape 52">
                <a:extLst>
                  <a:ext uri="{FF2B5EF4-FFF2-40B4-BE49-F238E27FC236}">
                    <a16:creationId xmlns:a16="http://schemas.microsoft.com/office/drawing/2014/main" id="{88252250-7154-5C84-CE56-62B394DCE57F}"/>
                  </a:ext>
                </a:extLst>
              </p:cNvPr>
              <p:cNvSpPr/>
              <p:nvPr>
                <p:custDataLst>
                  <p:tags r:id="rId42"/>
                </p:custDataLst>
              </p:nvPr>
            </p:nvSpPr>
            <p:spPr>
              <a:xfrm>
                <a:off x="9754783" y="14396736"/>
                <a:ext cx="116758" cy="237285"/>
              </a:xfrm>
              <a:custGeom>
                <a:avLst/>
                <a:gdLst>
                  <a:gd name="connsiteX0" fmla="*/ 72734 w 116758"/>
                  <a:gd name="connsiteY0" fmla="*/ 9602 h 237285"/>
                  <a:gd name="connsiteX1" fmla="*/ 64596 w 116758"/>
                  <a:gd name="connsiteY1" fmla="*/ 338 h 237285"/>
                  <a:gd name="connsiteX2" fmla="*/ 202 w 116758"/>
                  <a:gd name="connsiteY2" fmla="*/ 23140 h 237285"/>
                  <a:gd name="connsiteX3" fmla="*/ 202 w 116758"/>
                  <a:gd name="connsiteY3" fmla="*/ 34185 h 237285"/>
                  <a:gd name="connsiteX4" fmla="*/ 46552 w 116758"/>
                  <a:gd name="connsiteY4" fmla="*/ 24922 h 237285"/>
                  <a:gd name="connsiteX5" fmla="*/ 46552 w 116758"/>
                  <a:gd name="connsiteY5" fmla="*/ 209477 h 237285"/>
                  <a:gd name="connsiteX6" fmla="*/ 13647 w 116758"/>
                  <a:gd name="connsiteY6" fmla="*/ 226579 h 237285"/>
                  <a:gd name="connsiteX7" fmla="*/ 2325 w 116758"/>
                  <a:gd name="connsiteY7" fmla="*/ 226579 h 237285"/>
                  <a:gd name="connsiteX8" fmla="*/ 2325 w 116758"/>
                  <a:gd name="connsiteY8" fmla="*/ 237624 h 237285"/>
                  <a:gd name="connsiteX9" fmla="*/ 59643 w 116758"/>
                  <a:gd name="connsiteY9" fmla="*/ 236555 h 237285"/>
                  <a:gd name="connsiteX10" fmla="*/ 116960 w 116758"/>
                  <a:gd name="connsiteY10" fmla="*/ 237624 h 237285"/>
                  <a:gd name="connsiteX11" fmla="*/ 116960 w 116758"/>
                  <a:gd name="connsiteY11" fmla="*/ 226579 h 237285"/>
                  <a:gd name="connsiteX12" fmla="*/ 105638 w 116758"/>
                  <a:gd name="connsiteY12" fmla="*/ 226579 h 237285"/>
                  <a:gd name="connsiteX13" fmla="*/ 72734 w 116758"/>
                  <a:gd name="connsiteY13" fmla="*/ 209477 h 237285"/>
                  <a:gd name="connsiteX14" fmla="*/ 72734 w 116758"/>
                  <a:gd name="connsiteY14" fmla="*/ 9602 h 2372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16758" h="237285">
                    <a:moveTo>
                      <a:pt x="72734" y="9602"/>
                    </a:moveTo>
                    <a:cubicBezTo>
                      <a:pt x="72734" y="1051"/>
                      <a:pt x="72734" y="338"/>
                      <a:pt x="64596" y="338"/>
                    </a:cubicBezTo>
                    <a:cubicBezTo>
                      <a:pt x="42660" y="23140"/>
                      <a:pt x="11524" y="23140"/>
                      <a:pt x="202" y="23140"/>
                    </a:cubicBezTo>
                    <a:lnTo>
                      <a:pt x="202" y="34185"/>
                    </a:lnTo>
                    <a:cubicBezTo>
                      <a:pt x="7279" y="34185"/>
                      <a:pt x="28153" y="34185"/>
                      <a:pt x="46552" y="24922"/>
                    </a:cubicBezTo>
                    <a:lnTo>
                      <a:pt x="46552" y="209477"/>
                    </a:lnTo>
                    <a:cubicBezTo>
                      <a:pt x="46552" y="222303"/>
                      <a:pt x="45490" y="226579"/>
                      <a:pt x="13647" y="226579"/>
                    </a:cubicBezTo>
                    <a:lnTo>
                      <a:pt x="2325" y="226579"/>
                    </a:lnTo>
                    <a:lnTo>
                      <a:pt x="2325" y="237624"/>
                    </a:lnTo>
                    <a:cubicBezTo>
                      <a:pt x="14709" y="236555"/>
                      <a:pt x="45490" y="236555"/>
                      <a:pt x="59643" y="236555"/>
                    </a:cubicBezTo>
                    <a:cubicBezTo>
                      <a:pt x="73795" y="236555"/>
                      <a:pt x="104577" y="236555"/>
                      <a:pt x="116960" y="237624"/>
                    </a:cubicBezTo>
                    <a:lnTo>
                      <a:pt x="116960" y="226579"/>
                    </a:lnTo>
                    <a:lnTo>
                      <a:pt x="105638" y="226579"/>
                    </a:lnTo>
                    <a:cubicBezTo>
                      <a:pt x="73795" y="226579"/>
                      <a:pt x="72734" y="222660"/>
                      <a:pt x="72734" y="209477"/>
                    </a:cubicBezTo>
                    <a:lnTo>
                      <a:pt x="72734" y="9602"/>
                    </a:lnTo>
                    <a:close/>
                  </a:path>
                </a:pathLst>
              </a:custGeom>
              <a:solidFill>
                <a:srgbClr val="000000"/>
              </a:solidFill>
              <a:ln w="354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/>
              </a:p>
            </p:txBody>
          </p:sp>
          <p:sp>
            <p:nvSpPr>
              <p:cNvPr id="58" name="Free-form: Shape 53">
                <a:extLst>
                  <a:ext uri="{FF2B5EF4-FFF2-40B4-BE49-F238E27FC236}">
                    <a16:creationId xmlns:a16="http://schemas.microsoft.com/office/drawing/2014/main" id="{441059D5-7677-4BEB-C39D-29CD332A0293}"/>
                  </a:ext>
                </a:extLst>
              </p:cNvPr>
              <p:cNvSpPr/>
              <p:nvPr>
                <p:custDataLst>
                  <p:tags r:id="rId43"/>
                </p:custDataLst>
              </p:nvPr>
            </p:nvSpPr>
            <p:spPr>
              <a:xfrm>
                <a:off x="12724601" y="14396736"/>
                <a:ext cx="116758" cy="237285"/>
              </a:xfrm>
              <a:custGeom>
                <a:avLst/>
                <a:gdLst>
                  <a:gd name="connsiteX0" fmla="*/ 72817 w 116758"/>
                  <a:gd name="connsiteY0" fmla="*/ 9602 h 237285"/>
                  <a:gd name="connsiteX1" fmla="*/ 64680 w 116758"/>
                  <a:gd name="connsiteY1" fmla="*/ 338 h 237285"/>
                  <a:gd name="connsiteX2" fmla="*/ 286 w 116758"/>
                  <a:gd name="connsiteY2" fmla="*/ 23140 h 237285"/>
                  <a:gd name="connsiteX3" fmla="*/ 286 w 116758"/>
                  <a:gd name="connsiteY3" fmla="*/ 34185 h 237285"/>
                  <a:gd name="connsiteX4" fmla="*/ 46635 w 116758"/>
                  <a:gd name="connsiteY4" fmla="*/ 24922 h 237285"/>
                  <a:gd name="connsiteX5" fmla="*/ 46635 w 116758"/>
                  <a:gd name="connsiteY5" fmla="*/ 209477 h 237285"/>
                  <a:gd name="connsiteX6" fmla="*/ 13731 w 116758"/>
                  <a:gd name="connsiteY6" fmla="*/ 226579 h 237285"/>
                  <a:gd name="connsiteX7" fmla="*/ 2409 w 116758"/>
                  <a:gd name="connsiteY7" fmla="*/ 226579 h 237285"/>
                  <a:gd name="connsiteX8" fmla="*/ 2409 w 116758"/>
                  <a:gd name="connsiteY8" fmla="*/ 237624 h 237285"/>
                  <a:gd name="connsiteX9" fmla="*/ 59726 w 116758"/>
                  <a:gd name="connsiteY9" fmla="*/ 236555 h 237285"/>
                  <a:gd name="connsiteX10" fmla="*/ 117044 w 116758"/>
                  <a:gd name="connsiteY10" fmla="*/ 237624 h 237285"/>
                  <a:gd name="connsiteX11" fmla="*/ 117044 w 116758"/>
                  <a:gd name="connsiteY11" fmla="*/ 226579 h 237285"/>
                  <a:gd name="connsiteX12" fmla="*/ 105722 w 116758"/>
                  <a:gd name="connsiteY12" fmla="*/ 226579 h 237285"/>
                  <a:gd name="connsiteX13" fmla="*/ 72817 w 116758"/>
                  <a:gd name="connsiteY13" fmla="*/ 209477 h 237285"/>
                  <a:gd name="connsiteX14" fmla="*/ 72817 w 116758"/>
                  <a:gd name="connsiteY14" fmla="*/ 9602 h 2372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16758" h="237285">
                    <a:moveTo>
                      <a:pt x="72817" y="9602"/>
                    </a:moveTo>
                    <a:cubicBezTo>
                      <a:pt x="72817" y="1051"/>
                      <a:pt x="72817" y="338"/>
                      <a:pt x="64680" y="338"/>
                    </a:cubicBezTo>
                    <a:cubicBezTo>
                      <a:pt x="42743" y="23140"/>
                      <a:pt x="11608" y="23140"/>
                      <a:pt x="286" y="23140"/>
                    </a:cubicBezTo>
                    <a:lnTo>
                      <a:pt x="286" y="34185"/>
                    </a:lnTo>
                    <a:cubicBezTo>
                      <a:pt x="7362" y="34185"/>
                      <a:pt x="28237" y="34185"/>
                      <a:pt x="46635" y="24922"/>
                    </a:cubicBezTo>
                    <a:lnTo>
                      <a:pt x="46635" y="209477"/>
                    </a:lnTo>
                    <a:cubicBezTo>
                      <a:pt x="46635" y="222303"/>
                      <a:pt x="45574" y="226579"/>
                      <a:pt x="13731" y="226579"/>
                    </a:cubicBezTo>
                    <a:lnTo>
                      <a:pt x="2409" y="226579"/>
                    </a:lnTo>
                    <a:lnTo>
                      <a:pt x="2409" y="237624"/>
                    </a:lnTo>
                    <a:cubicBezTo>
                      <a:pt x="14792" y="236555"/>
                      <a:pt x="45574" y="236555"/>
                      <a:pt x="59726" y="236555"/>
                    </a:cubicBezTo>
                    <a:cubicBezTo>
                      <a:pt x="73879" y="236555"/>
                      <a:pt x="104661" y="236555"/>
                      <a:pt x="117044" y="237624"/>
                    </a:cubicBezTo>
                    <a:lnTo>
                      <a:pt x="117044" y="226579"/>
                    </a:lnTo>
                    <a:lnTo>
                      <a:pt x="105722" y="226579"/>
                    </a:lnTo>
                    <a:cubicBezTo>
                      <a:pt x="73879" y="226579"/>
                      <a:pt x="72817" y="222660"/>
                      <a:pt x="72817" y="209477"/>
                    </a:cubicBezTo>
                    <a:lnTo>
                      <a:pt x="72817" y="9602"/>
                    </a:lnTo>
                    <a:close/>
                  </a:path>
                </a:pathLst>
              </a:custGeom>
              <a:solidFill>
                <a:srgbClr val="000000"/>
              </a:solidFill>
              <a:ln w="354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/>
              </a:p>
            </p:txBody>
          </p:sp>
          <p:sp>
            <p:nvSpPr>
              <p:cNvPr id="59" name="Free-form: Shape 54">
                <a:extLst>
                  <a:ext uri="{FF2B5EF4-FFF2-40B4-BE49-F238E27FC236}">
                    <a16:creationId xmlns:a16="http://schemas.microsoft.com/office/drawing/2014/main" id="{E606ABD4-3FF3-F2DC-AD71-4FC736F17BB1}"/>
                  </a:ext>
                </a:extLst>
              </p:cNvPr>
              <p:cNvSpPr/>
              <p:nvPr>
                <p:custDataLst>
                  <p:tags r:id="rId44"/>
                </p:custDataLst>
              </p:nvPr>
            </p:nvSpPr>
            <p:spPr>
              <a:xfrm>
                <a:off x="7632704" y="14806463"/>
                <a:ext cx="242361" cy="255099"/>
              </a:xfrm>
              <a:custGeom>
                <a:avLst/>
                <a:gdLst>
                  <a:gd name="connsiteX0" fmla="*/ 129639 w 242361"/>
                  <a:gd name="connsiteY0" fmla="*/ 7476 h 255099"/>
                  <a:gd name="connsiteX1" fmla="*/ 121501 w 242361"/>
                  <a:gd name="connsiteY1" fmla="*/ 350 h 255099"/>
                  <a:gd name="connsiteX2" fmla="*/ 113009 w 242361"/>
                  <a:gd name="connsiteY2" fmla="*/ 7476 h 255099"/>
                  <a:gd name="connsiteX3" fmla="*/ 39770 w 242361"/>
                  <a:gd name="connsiteY3" fmla="*/ 220534 h 255099"/>
                  <a:gd name="connsiteX4" fmla="*/ 143 w 242361"/>
                  <a:gd name="connsiteY4" fmla="*/ 244405 h 255099"/>
                  <a:gd name="connsiteX5" fmla="*/ 143 w 242361"/>
                  <a:gd name="connsiteY5" fmla="*/ 255450 h 255099"/>
                  <a:gd name="connsiteX6" fmla="*/ 36232 w 242361"/>
                  <a:gd name="connsiteY6" fmla="*/ 254381 h 255099"/>
                  <a:gd name="connsiteX7" fmla="*/ 76920 w 242361"/>
                  <a:gd name="connsiteY7" fmla="*/ 255450 h 255099"/>
                  <a:gd name="connsiteX8" fmla="*/ 76920 w 242361"/>
                  <a:gd name="connsiteY8" fmla="*/ 244405 h 255099"/>
                  <a:gd name="connsiteX9" fmla="*/ 50384 w 242361"/>
                  <a:gd name="connsiteY9" fmla="*/ 226234 h 255099"/>
                  <a:gd name="connsiteX10" fmla="*/ 51092 w 242361"/>
                  <a:gd name="connsiteY10" fmla="*/ 220890 h 255099"/>
                  <a:gd name="connsiteX11" fmla="*/ 67367 w 242361"/>
                  <a:gd name="connsiteY11" fmla="*/ 174217 h 255099"/>
                  <a:gd name="connsiteX12" fmla="*/ 154759 w 242361"/>
                  <a:gd name="connsiteY12" fmla="*/ 174217 h 255099"/>
                  <a:gd name="connsiteX13" fmla="*/ 173511 w 242361"/>
                  <a:gd name="connsiteY13" fmla="*/ 228728 h 255099"/>
                  <a:gd name="connsiteX14" fmla="*/ 174573 w 242361"/>
                  <a:gd name="connsiteY14" fmla="*/ 233716 h 255099"/>
                  <a:gd name="connsiteX15" fmla="*/ 145206 w 242361"/>
                  <a:gd name="connsiteY15" fmla="*/ 244405 h 255099"/>
                  <a:gd name="connsiteX16" fmla="*/ 145206 w 242361"/>
                  <a:gd name="connsiteY16" fmla="*/ 255450 h 255099"/>
                  <a:gd name="connsiteX17" fmla="*/ 196155 w 242361"/>
                  <a:gd name="connsiteY17" fmla="*/ 254381 h 255099"/>
                  <a:gd name="connsiteX18" fmla="*/ 242505 w 242361"/>
                  <a:gd name="connsiteY18" fmla="*/ 255450 h 255099"/>
                  <a:gd name="connsiteX19" fmla="*/ 242505 w 242361"/>
                  <a:gd name="connsiteY19" fmla="*/ 244405 h 255099"/>
                  <a:gd name="connsiteX20" fmla="*/ 236136 w 242361"/>
                  <a:gd name="connsiteY20" fmla="*/ 244405 h 255099"/>
                  <a:gd name="connsiteX21" fmla="*/ 206062 w 242361"/>
                  <a:gd name="connsiteY21" fmla="*/ 230154 h 255099"/>
                  <a:gd name="connsiteX22" fmla="*/ 129639 w 242361"/>
                  <a:gd name="connsiteY22" fmla="*/ 7476 h 255099"/>
                  <a:gd name="connsiteX23" fmla="*/ 110886 w 242361"/>
                  <a:gd name="connsiteY23" fmla="*/ 47380 h 255099"/>
                  <a:gd name="connsiteX24" fmla="*/ 150867 w 242361"/>
                  <a:gd name="connsiteY24" fmla="*/ 163172 h 255099"/>
                  <a:gd name="connsiteX25" fmla="*/ 71259 w 242361"/>
                  <a:gd name="connsiteY25" fmla="*/ 163172 h 255099"/>
                  <a:gd name="connsiteX26" fmla="*/ 110886 w 242361"/>
                  <a:gd name="connsiteY26" fmla="*/ 47380 h 255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242361" h="255099">
                    <a:moveTo>
                      <a:pt x="129639" y="7476"/>
                    </a:moveTo>
                    <a:cubicBezTo>
                      <a:pt x="127869" y="2844"/>
                      <a:pt x="127162" y="350"/>
                      <a:pt x="121501" y="350"/>
                    </a:cubicBezTo>
                    <a:cubicBezTo>
                      <a:pt x="115840" y="350"/>
                      <a:pt x="114778" y="2488"/>
                      <a:pt x="113009" y="7476"/>
                    </a:cubicBezTo>
                    <a:lnTo>
                      <a:pt x="39770" y="220534"/>
                    </a:lnTo>
                    <a:cubicBezTo>
                      <a:pt x="33401" y="238704"/>
                      <a:pt x="19249" y="244049"/>
                      <a:pt x="143" y="244405"/>
                    </a:cubicBezTo>
                    <a:lnTo>
                      <a:pt x="143" y="255450"/>
                    </a:lnTo>
                    <a:cubicBezTo>
                      <a:pt x="8281" y="255093"/>
                      <a:pt x="23495" y="254381"/>
                      <a:pt x="36232" y="254381"/>
                    </a:cubicBezTo>
                    <a:cubicBezTo>
                      <a:pt x="47200" y="254381"/>
                      <a:pt x="65598" y="255093"/>
                      <a:pt x="76920" y="255450"/>
                    </a:cubicBezTo>
                    <a:lnTo>
                      <a:pt x="76920" y="244405"/>
                    </a:lnTo>
                    <a:cubicBezTo>
                      <a:pt x="59230" y="244405"/>
                      <a:pt x="50384" y="235498"/>
                      <a:pt x="50384" y="226234"/>
                    </a:cubicBezTo>
                    <a:cubicBezTo>
                      <a:pt x="50384" y="225166"/>
                      <a:pt x="50738" y="221603"/>
                      <a:pt x="51092" y="220890"/>
                    </a:cubicBezTo>
                    <a:lnTo>
                      <a:pt x="67367" y="174217"/>
                    </a:lnTo>
                    <a:lnTo>
                      <a:pt x="154759" y="174217"/>
                    </a:lnTo>
                    <a:lnTo>
                      <a:pt x="173511" y="228728"/>
                    </a:lnTo>
                    <a:cubicBezTo>
                      <a:pt x="173865" y="230154"/>
                      <a:pt x="174573" y="232291"/>
                      <a:pt x="174573" y="233716"/>
                    </a:cubicBezTo>
                    <a:cubicBezTo>
                      <a:pt x="174573" y="244405"/>
                      <a:pt x="154759" y="244405"/>
                      <a:pt x="145206" y="244405"/>
                    </a:cubicBezTo>
                    <a:lnTo>
                      <a:pt x="145206" y="255450"/>
                    </a:lnTo>
                    <a:cubicBezTo>
                      <a:pt x="157944" y="254381"/>
                      <a:pt x="182710" y="254381"/>
                      <a:pt x="196155" y="254381"/>
                    </a:cubicBezTo>
                    <a:cubicBezTo>
                      <a:pt x="211369" y="254381"/>
                      <a:pt x="227645" y="254737"/>
                      <a:pt x="242505" y="255450"/>
                    </a:cubicBezTo>
                    <a:lnTo>
                      <a:pt x="242505" y="244405"/>
                    </a:lnTo>
                    <a:lnTo>
                      <a:pt x="236136" y="244405"/>
                    </a:lnTo>
                    <a:cubicBezTo>
                      <a:pt x="214907" y="244405"/>
                      <a:pt x="209954" y="241911"/>
                      <a:pt x="206062" y="230154"/>
                    </a:cubicBezTo>
                    <a:lnTo>
                      <a:pt x="129639" y="7476"/>
                    </a:lnTo>
                    <a:close/>
                    <a:moveTo>
                      <a:pt x="110886" y="47380"/>
                    </a:moveTo>
                    <a:lnTo>
                      <a:pt x="150867" y="163172"/>
                    </a:lnTo>
                    <a:lnTo>
                      <a:pt x="71259" y="163172"/>
                    </a:lnTo>
                    <a:lnTo>
                      <a:pt x="110886" y="47380"/>
                    </a:lnTo>
                    <a:close/>
                  </a:path>
                </a:pathLst>
              </a:custGeom>
              <a:solidFill>
                <a:srgbClr val="000000"/>
              </a:solidFill>
              <a:ln w="354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/>
              </a:p>
            </p:txBody>
          </p:sp>
          <p:sp>
            <p:nvSpPr>
              <p:cNvPr id="60" name="Free-form: Shape 55">
                <a:extLst>
                  <a:ext uri="{FF2B5EF4-FFF2-40B4-BE49-F238E27FC236}">
                    <a16:creationId xmlns:a16="http://schemas.microsoft.com/office/drawing/2014/main" id="{FD75E980-9B81-DC9B-DE4C-C6960031923B}"/>
                  </a:ext>
                </a:extLst>
              </p:cNvPr>
              <p:cNvSpPr/>
              <p:nvPr>
                <p:custDataLst>
                  <p:tags r:id="rId45"/>
                </p:custDataLst>
              </p:nvPr>
            </p:nvSpPr>
            <p:spPr>
              <a:xfrm>
                <a:off x="7896649" y="14820358"/>
                <a:ext cx="156738" cy="241204"/>
              </a:xfrm>
              <a:custGeom>
                <a:avLst/>
                <a:gdLst>
                  <a:gd name="connsiteX0" fmla="*/ 94265 w 156738"/>
                  <a:gd name="connsiteY0" fmla="*/ 182768 h 241204"/>
                  <a:gd name="connsiteX1" fmla="*/ 94265 w 156738"/>
                  <a:gd name="connsiteY1" fmla="*/ 213764 h 241204"/>
                  <a:gd name="connsiteX2" fmla="*/ 67375 w 156738"/>
                  <a:gd name="connsiteY2" fmla="*/ 230510 h 241204"/>
                  <a:gd name="connsiteX3" fmla="*/ 59945 w 156738"/>
                  <a:gd name="connsiteY3" fmla="*/ 230510 h 241204"/>
                  <a:gd name="connsiteX4" fmla="*/ 59945 w 156738"/>
                  <a:gd name="connsiteY4" fmla="*/ 241555 h 241204"/>
                  <a:gd name="connsiteX5" fmla="*/ 107710 w 156738"/>
                  <a:gd name="connsiteY5" fmla="*/ 240486 h 241204"/>
                  <a:gd name="connsiteX6" fmla="*/ 155828 w 156738"/>
                  <a:gd name="connsiteY6" fmla="*/ 241555 h 241204"/>
                  <a:gd name="connsiteX7" fmla="*/ 155828 w 156738"/>
                  <a:gd name="connsiteY7" fmla="*/ 230510 h 241204"/>
                  <a:gd name="connsiteX8" fmla="*/ 148398 w 156738"/>
                  <a:gd name="connsiteY8" fmla="*/ 230510 h 241204"/>
                  <a:gd name="connsiteX9" fmla="*/ 121508 w 156738"/>
                  <a:gd name="connsiteY9" fmla="*/ 213764 h 241204"/>
                  <a:gd name="connsiteX10" fmla="*/ 121508 w 156738"/>
                  <a:gd name="connsiteY10" fmla="*/ 182768 h 241204"/>
                  <a:gd name="connsiteX11" fmla="*/ 156890 w 156738"/>
                  <a:gd name="connsiteY11" fmla="*/ 182768 h 241204"/>
                  <a:gd name="connsiteX12" fmla="*/ 156890 w 156738"/>
                  <a:gd name="connsiteY12" fmla="*/ 171723 h 241204"/>
                  <a:gd name="connsiteX13" fmla="*/ 121508 w 156738"/>
                  <a:gd name="connsiteY13" fmla="*/ 171723 h 241204"/>
                  <a:gd name="connsiteX14" fmla="*/ 121508 w 156738"/>
                  <a:gd name="connsiteY14" fmla="*/ 9614 h 241204"/>
                  <a:gd name="connsiteX15" fmla="*/ 115847 w 156738"/>
                  <a:gd name="connsiteY15" fmla="*/ 350 h 241204"/>
                  <a:gd name="connsiteX16" fmla="*/ 108771 w 156738"/>
                  <a:gd name="connsiteY16" fmla="*/ 4626 h 241204"/>
                  <a:gd name="connsiteX17" fmla="*/ 151 w 156738"/>
                  <a:gd name="connsiteY17" fmla="*/ 171723 h 241204"/>
                  <a:gd name="connsiteX18" fmla="*/ 151 w 156738"/>
                  <a:gd name="connsiteY18" fmla="*/ 182768 h 241204"/>
                  <a:gd name="connsiteX19" fmla="*/ 94265 w 156738"/>
                  <a:gd name="connsiteY19" fmla="*/ 182768 h 241204"/>
                  <a:gd name="connsiteX20" fmla="*/ 96388 w 156738"/>
                  <a:gd name="connsiteY20" fmla="*/ 171723 h 241204"/>
                  <a:gd name="connsiteX21" fmla="*/ 10057 w 156738"/>
                  <a:gd name="connsiteY21" fmla="*/ 171723 h 241204"/>
                  <a:gd name="connsiteX22" fmla="*/ 96388 w 156738"/>
                  <a:gd name="connsiteY22" fmla="*/ 38829 h 241204"/>
                  <a:gd name="connsiteX23" fmla="*/ 96388 w 156738"/>
                  <a:gd name="connsiteY23" fmla="*/ 171723 h 2412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56738" h="241204">
                    <a:moveTo>
                      <a:pt x="94265" y="182768"/>
                    </a:moveTo>
                    <a:lnTo>
                      <a:pt x="94265" y="213764"/>
                    </a:lnTo>
                    <a:cubicBezTo>
                      <a:pt x="94265" y="226591"/>
                      <a:pt x="93557" y="230510"/>
                      <a:pt x="67375" y="230510"/>
                    </a:cubicBezTo>
                    <a:lnTo>
                      <a:pt x="59945" y="230510"/>
                    </a:lnTo>
                    <a:lnTo>
                      <a:pt x="59945" y="241555"/>
                    </a:lnTo>
                    <a:cubicBezTo>
                      <a:pt x="74451" y="240486"/>
                      <a:pt x="92849" y="240486"/>
                      <a:pt x="107710" y="240486"/>
                    </a:cubicBezTo>
                    <a:cubicBezTo>
                      <a:pt x="122570" y="240486"/>
                      <a:pt x="141322" y="240486"/>
                      <a:pt x="155828" y="241555"/>
                    </a:cubicBezTo>
                    <a:lnTo>
                      <a:pt x="155828" y="230510"/>
                    </a:lnTo>
                    <a:lnTo>
                      <a:pt x="148398" y="230510"/>
                    </a:lnTo>
                    <a:cubicBezTo>
                      <a:pt x="122216" y="230510"/>
                      <a:pt x="121508" y="226591"/>
                      <a:pt x="121508" y="213764"/>
                    </a:cubicBezTo>
                    <a:lnTo>
                      <a:pt x="121508" y="182768"/>
                    </a:lnTo>
                    <a:lnTo>
                      <a:pt x="156890" y="182768"/>
                    </a:lnTo>
                    <a:lnTo>
                      <a:pt x="156890" y="171723"/>
                    </a:lnTo>
                    <a:lnTo>
                      <a:pt x="121508" y="171723"/>
                    </a:lnTo>
                    <a:lnTo>
                      <a:pt x="121508" y="9614"/>
                    </a:lnTo>
                    <a:cubicBezTo>
                      <a:pt x="121508" y="2488"/>
                      <a:pt x="121508" y="350"/>
                      <a:pt x="115847" y="350"/>
                    </a:cubicBezTo>
                    <a:cubicBezTo>
                      <a:pt x="112663" y="350"/>
                      <a:pt x="111602" y="350"/>
                      <a:pt x="108771" y="4626"/>
                    </a:cubicBezTo>
                    <a:lnTo>
                      <a:pt x="151" y="171723"/>
                    </a:lnTo>
                    <a:lnTo>
                      <a:pt x="151" y="182768"/>
                    </a:lnTo>
                    <a:lnTo>
                      <a:pt x="94265" y="182768"/>
                    </a:lnTo>
                    <a:close/>
                    <a:moveTo>
                      <a:pt x="96388" y="171723"/>
                    </a:moveTo>
                    <a:lnTo>
                      <a:pt x="10057" y="171723"/>
                    </a:lnTo>
                    <a:lnTo>
                      <a:pt x="96388" y="38829"/>
                    </a:lnTo>
                    <a:lnTo>
                      <a:pt x="96388" y="171723"/>
                    </a:lnTo>
                    <a:close/>
                  </a:path>
                </a:pathLst>
              </a:custGeom>
              <a:solidFill>
                <a:srgbClr val="000000"/>
              </a:solidFill>
              <a:ln w="354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/>
              </a:p>
            </p:txBody>
          </p:sp>
          <p:sp>
            <p:nvSpPr>
              <p:cNvPr id="61" name="Free-form: Shape 56">
                <a:extLst>
                  <a:ext uri="{FF2B5EF4-FFF2-40B4-BE49-F238E27FC236}">
                    <a16:creationId xmlns:a16="http://schemas.microsoft.com/office/drawing/2014/main" id="{CB8A24D7-6430-9DB7-3825-85F02587DFF5}"/>
                  </a:ext>
                </a:extLst>
              </p:cNvPr>
              <p:cNvSpPr/>
              <p:nvPr>
                <p:custDataLst>
                  <p:tags r:id="rId46"/>
                </p:custDataLst>
              </p:nvPr>
            </p:nvSpPr>
            <p:spPr>
              <a:xfrm>
                <a:off x="9754783" y="14824277"/>
                <a:ext cx="116758" cy="237285"/>
              </a:xfrm>
              <a:custGeom>
                <a:avLst/>
                <a:gdLst>
                  <a:gd name="connsiteX0" fmla="*/ 72734 w 116758"/>
                  <a:gd name="connsiteY0" fmla="*/ 9614 h 237285"/>
                  <a:gd name="connsiteX1" fmla="*/ 64596 w 116758"/>
                  <a:gd name="connsiteY1" fmla="*/ 350 h 237285"/>
                  <a:gd name="connsiteX2" fmla="*/ 202 w 116758"/>
                  <a:gd name="connsiteY2" fmla="*/ 23152 h 237285"/>
                  <a:gd name="connsiteX3" fmla="*/ 202 w 116758"/>
                  <a:gd name="connsiteY3" fmla="*/ 34197 h 237285"/>
                  <a:gd name="connsiteX4" fmla="*/ 46552 w 116758"/>
                  <a:gd name="connsiteY4" fmla="*/ 24934 h 237285"/>
                  <a:gd name="connsiteX5" fmla="*/ 46552 w 116758"/>
                  <a:gd name="connsiteY5" fmla="*/ 209489 h 237285"/>
                  <a:gd name="connsiteX6" fmla="*/ 13647 w 116758"/>
                  <a:gd name="connsiteY6" fmla="*/ 226591 h 237285"/>
                  <a:gd name="connsiteX7" fmla="*/ 2325 w 116758"/>
                  <a:gd name="connsiteY7" fmla="*/ 226591 h 237285"/>
                  <a:gd name="connsiteX8" fmla="*/ 2325 w 116758"/>
                  <a:gd name="connsiteY8" fmla="*/ 237636 h 237285"/>
                  <a:gd name="connsiteX9" fmla="*/ 59643 w 116758"/>
                  <a:gd name="connsiteY9" fmla="*/ 236567 h 237285"/>
                  <a:gd name="connsiteX10" fmla="*/ 116960 w 116758"/>
                  <a:gd name="connsiteY10" fmla="*/ 237636 h 237285"/>
                  <a:gd name="connsiteX11" fmla="*/ 116960 w 116758"/>
                  <a:gd name="connsiteY11" fmla="*/ 226591 h 237285"/>
                  <a:gd name="connsiteX12" fmla="*/ 105638 w 116758"/>
                  <a:gd name="connsiteY12" fmla="*/ 226591 h 237285"/>
                  <a:gd name="connsiteX13" fmla="*/ 72734 w 116758"/>
                  <a:gd name="connsiteY13" fmla="*/ 209489 h 237285"/>
                  <a:gd name="connsiteX14" fmla="*/ 72734 w 116758"/>
                  <a:gd name="connsiteY14" fmla="*/ 9614 h 2372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16758" h="237285">
                    <a:moveTo>
                      <a:pt x="72734" y="9614"/>
                    </a:moveTo>
                    <a:cubicBezTo>
                      <a:pt x="72734" y="1063"/>
                      <a:pt x="72734" y="350"/>
                      <a:pt x="64596" y="350"/>
                    </a:cubicBezTo>
                    <a:cubicBezTo>
                      <a:pt x="42660" y="23152"/>
                      <a:pt x="11524" y="23152"/>
                      <a:pt x="202" y="23152"/>
                    </a:cubicBezTo>
                    <a:lnTo>
                      <a:pt x="202" y="34197"/>
                    </a:lnTo>
                    <a:cubicBezTo>
                      <a:pt x="7279" y="34197"/>
                      <a:pt x="28153" y="34197"/>
                      <a:pt x="46552" y="24934"/>
                    </a:cubicBezTo>
                    <a:lnTo>
                      <a:pt x="46552" y="209489"/>
                    </a:lnTo>
                    <a:cubicBezTo>
                      <a:pt x="46552" y="222315"/>
                      <a:pt x="45490" y="226591"/>
                      <a:pt x="13647" y="226591"/>
                    </a:cubicBezTo>
                    <a:lnTo>
                      <a:pt x="2325" y="226591"/>
                    </a:lnTo>
                    <a:lnTo>
                      <a:pt x="2325" y="237636"/>
                    </a:lnTo>
                    <a:cubicBezTo>
                      <a:pt x="14709" y="236567"/>
                      <a:pt x="45490" y="236567"/>
                      <a:pt x="59643" y="236567"/>
                    </a:cubicBezTo>
                    <a:cubicBezTo>
                      <a:pt x="73795" y="236567"/>
                      <a:pt x="104577" y="236567"/>
                      <a:pt x="116960" y="237636"/>
                    </a:cubicBezTo>
                    <a:lnTo>
                      <a:pt x="116960" y="226591"/>
                    </a:lnTo>
                    <a:lnTo>
                      <a:pt x="105638" y="226591"/>
                    </a:lnTo>
                    <a:cubicBezTo>
                      <a:pt x="73795" y="226591"/>
                      <a:pt x="72734" y="222672"/>
                      <a:pt x="72734" y="209489"/>
                    </a:cubicBezTo>
                    <a:lnTo>
                      <a:pt x="72734" y="9614"/>
                    </a:lnTo>
                    <a:close/>
                  </a:path>
                </a:pathLst>
              </a:custGeom>
              <a:solidFill>
                <a:srgbClr val="000000"/>
              </a:solidFill>
              <a:ln w="354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/>
              </a:p>
            </p:txBody>
          </p:sp>
          <p:sp>
            <p:nvSpPr>
              <p:cNvPr id="62" name="Free-form: Shape 57">
                <a:extLst>
                  <a:ext uri="{FF2B5EF4-FFF2-40B4-BE49-F238E27FC236}">
                    <a16:creationId xmlns:a16="http://schemas.microsoft.com/office/drawing/2014/main" id="{9F2F9C68-552C-E402-1E34-050EC74BB762}"/>
                  </a:ext>
                </a:extLst>
              </p:cNvPr>
              <p:cNvSpPr/>
              <p:nvPr>
                <p:custDataLst>
                  <p:tags r:id="rId47"/>
                </p:custDataLst>
              </p:nvPr>
            </p:nvSpPr>
            <p:spPr>
              <a:xfrm>
                <a:off x="12584884" y="14965366"/>
                <a:ext cx="216179" cy="14251"/>
              </a:xfrm>
              <a:custGeom>
                <a:avLst/>
                <a:gdLst>
                  <a:gd name="connsiteX0" fmla="*/ 204078 w 216179"/>
                  <a:gd name="connsiteY0" fmla="*/ 14602 h 14251"/>
                  <a:gd name="connsiteX1" fmla="*/ 216462 w 216179"/>
                  <a:gd name="connsiteY1" fmla="*/ 7476 h 14251"/>
                  <a:gd name="connsiteX2" fmla="*/ 204078 w 216179"/>
                  <a:gd name="connsiteY2" fmla="*/ 350 h 14251"/>
                  <a:gd name="connsiteX3" fmla="*/ 12665 w 216179"/>
                  <a:gd name="connsiteY3" fmla="*/ 350 h 14251"/>
                  <a:gd name="connsiteX4" fmla="*/ 282 w 216179"/>
                  <a:gd name="connsiteY4" fmla="*/ 7476 h 14251"/>
                  <a:gd name="connsiteX5" fmla="*/ 12665 w 216179"/>
                  <a:gd name="connsiteY5" fmla="*/ 14602 h 14251"/>
                  <a:gd name="connsiteX6" fmla="*/ 204078 w 216179"/>
                  <a:gd name="connsiteY6" fmla="*/ 14602 h 142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6179" h="14251">
                    <a:moveTo>
                      <a:pt x="204078" y="14602"/>
                    </a:moveTo>
                    <a:cubicBezTo>
                      <a:pt x="210093" y="14602"/>
                      <a:pt x="216462" y="14602"/>
                      <a:pt x="216462" y="7476"/>
                    </a:cubicBezTo>
                    <a:cubicBezTo>
                      <a:pt x="216462" y="350"/>
                      <a:pt x="210093" y="350"/>
                      <a:pt x="204078" y="350"/>
                    </a:cubicBezTo>
                    <a:lnTo>
                      <a:pt x="12665" y="350"/>
                    </a:lnTo>
                    <a:cubicBezTo>
                      <a:pt x="6651" y="350"/>
                      <a:pt x="282" y="350"/>
                      <a:pt x="282" y="7476"/>
                    </a:cubicBezTo>
                    <a:cubicBezTo>
                      <a:pt x="282" y="14602"/>
                      <a:pt x="6651" y="14602"/>
                      <a:pt x="12665" y="14602"/>
                    </a:cubicBezTo>
                    <a:lnTo>
                      <a:pt x="204078" y="14602"/>
                    </a:lnTo>
                    <a:close/>
                  </a:path>
                </a:pathLst>
              </a:custGeom>
              <a:solidFill>
                <a:srgbClr val="000000"/>
              </a:solidFill>
              <a:ln w="354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/>
              </a:p>
            </p:txBody>
          </p:sp>
          <p:sp>
            <p:nvSpPr>
              <p:cNvPr id="63" name="Free-form: Shape 58">
                <a:extLst>
                  <a:ext uri="{FF2B5EF4-FFF2-40B4-BE49-F238E27FC236}">
                    <a16:creationId xmlns:a16="http://schemas.microsoft.com/office/drawing/2014/main" id="{57919505-720B-8F97-C297-32AF48B58296}"/>
                  </a:ext>
                </a:extLst>
              </p:cNvPr>
              <p:cNvSpPr/>
              <p:nvPr>
                <p:custDataLst>
                  <p:tags r:id="rId48"/>
                </p:custDataLst>
              </p:nvPr>
            </p:nvSpPr>
            <p:spPr>
              <a:xfrm>
                <a:off x="12862196" y="14824277"/>
                <a:ext cx="116758" cy="237285"/>
              </a:xfrm>
              <a:custGeom>
                <a:avLst/>
                <a:gdLst>
                  <a:gd name="connsiteX0" fmla="*/ 72821 w 116758"/>
                  <a:gd name="connsiteY0" fmla="*/ 9614 h 237285"/>
                  <a:gd name="connsiteX1" fmla="*/ 64684 w 116758"/>
                  <a:gd name="connsiteY1" fmla="*/ 350 h 237285"/>
                  <a:gd name="connsiteX2" fmla="*/ 290 w 116758"/>
                  <a:gd name="connsiteY2" fmla="*/ 23152 h 237285"/>
                  <a:gd name="connsiteX3" fmla="*/ 290 w 116758"/>
                  <a:gd name="connsiteY3" fmla="*/ 34197 h 237285"/>
                  <a:gd name="connsiteX4" fmla="*/ 46639 w 116758"/>
                  <a:gd name="connsiteY4" fmla="*/ 24934 h 237285"/>
                  <a:gd name="connsiteX5" fmla="*/ 46639 w 116758"/>
                  <a:gd name="connsiteY5" fmla="*/ 209489 h 237285"/>
                  <a:gd name="connsiteX6" fmla="*/ 13735 w 116758"/>
                  <a:gd name="connsiteY6" fmla="*/ 226591 h 237285"/>
                  <a:gd name="connsiteX7" fmla="*/ 2413 w 116758"/>
                  <a:gd name="connsiteY7" fmla="*/ 226591 h 237285"/>
                  <a:gd name="connsiteX8" fmla="*/ 2413 w 116758"/>
                  <a:gd name="connsiteY8" fmla="*/ 237636 h 237285"/>
                  <a:gd name="connsiteX9" fmla="*/ 59730 w 116758"/>
                  <a:gd name="connsiteY9" fmla="*/ 236567 h 237285"/>
                  <a:gd name="connsiteX10" fmla="*/ 117048 w 116758"/>
                  <a:gd name="connsiteY10" fmla="*/ 237636 h 237285"/>
                  <a:gd name="connsiteX11" fmla="*/ 117048 w 116758"/>
                  <a:gd name="connsiteY11" fmla="*/ 226591 h 237285"/>
                  <a:gd name="connsiteX12" fmla="*/ 105726 w 116758"/>
                  <a:gd name="connsiteY12" fmla="*/ 226591 h 237285"/>
                  <a:gd name="connsiteX13" fmla="*/ 72821 w 116758"/>
                  <a:gd name="connsiteY13" fmla="*/ 209489 h 237285"/>
                  <a:gd name="connsiteX14" fmla="*/ 72821 w 116758"/>
                  <a:gd name="connsiteY14" fmla="*/ 9614 h 2372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16758" h="237285">
                    <a:moveTo>
                      <a:pt x="72821" y="9614"/>
                    </a:moveTo>
                    <a:cubicBezTo>
                      <a:pt x="72821" y="1063"/>
                      <a:pt x="72821" y="350"/>
                      <a:pt x="64684" y="350"/>
                    </a:cubicBezTo>
                    <a:cubicBezTo>
                      <a:pt x="42747" y="23152"/>
                      <a:pt x="11612" y="23152"/>
                      <a:pt x="290" y="23152"/>
                    </a:cubicBezTo>
                    <a:lnTo>
                      <a:pt x="290" y="34197"/>
                    </a:lnTo>
                    <a:cubicBezTo>
                      <a:pt x="7366" y="34197"/>
                      <a:pt x="28241" y="34197"/>
                      <a:pt x="46639" y="24934"/>
                    </a:cubicBezTo>
                    <a:lnTo>
                      <a:pt x="46639" y="209489"/>
                    </a:lnTo>
                    <a:cubicBezTo>
                      <a:pt x="46639" y="222315"/>
                      <a:pt x="45578" y="226591"/>
                      <a:pt x="13735" y="226591"/>
                    </a:cubicBezTo>
                    <a:lnTo>
                      <a:pt x="2413" y="226591"/>
                    </a:lnTo>
                    <a:lnTo>
                      <a:pt x="2413" y="237636"/>
                    </a:lnTo>
                    <a:cubicBezTo>
                      <a:pt x="14796" y="236567"/>
                      <a:pt x="45578" y="236567"/>
                      <a:pt x="59730" y="236567"/>
                    </a:cubicBezTo>
                    <a:cubicBezTo>
                      <a:pt x="73883" y="236567"/>
                      <a:pt x="104664" y="236567"/>
                      <a:pt x="117048" y="237636"/>
                    </a:cubicBezTo>
                    <a:lnTo>
                      <a:pt x="117048" y="226591"/>
                    </a:lnTo>
                    <a:lnTo>
                      <a:pt x="105726" y="226591"/>
                    </a:lnTo>
                    <a:cubicBezTo>
                      <a:pt x="73883" y="226591"/>
                      <a:pt x="72821" y="222672"/>
                      <a:pt x="72821" y="209489"/>
                    </a:cubicBezTo>
                    <a:lnTo>
                      <a:pt x="72821" y="9614"/>
                    </a:lnTo>
                    <a:close/>
                  </a:path>
                </a:pathLst>
              </a:custGeom>
              <a:solidFill>
                <a:srgbClr val="000000"/>
              </a:solidFill>
              <a:ln w="354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/>
              </a:p>
            </p:txBody>
          </p:sp>
          <p:sp>
            <p:nvSpPr>
              <p:cNvPr id="64" name="Free-form: Shape 59">
                <a:extLst>
                  <a:ext uri="{FF2B5EF4-FFF2-40B4-BE49-F238E27FC236}">
                    <a16:creationId xmlns:a16="http://schemas.microsoft.com/office/drawing/2014/main" id="{A3375D35-1023-28F9-F0E8-0E6B2DE91785}"/>
                  </a:ext>
                </a:extLst>
              </p:cNvPr>
              <p:cNvSpPr/>
              <p:nvPr>
                <p:custDataLst>
                  <p:tags r:id="rId49"/>
                </p:custDataLst>
              </p:nvPr>
            </p:nvSpPr>
            <p:spPr>
              <a:xfrm>
                <a:off x="7632704" y="15234004"/>
                <a:ext cx="242361" cy="255099"/>
              </a:xfrm>
              <a:custGeom>
                <a:avLst/>
                <a:gdLst>
                  <a:gd name="connsiteX0" fmla="*/ 129639 w 242361"/>
                  <a:gd name="connsiteY0" fmla="*/ 7488 h 255099"/>
                  <a:gd name="connsiteX1" fmla="*/ 121501 w 242361"/>
                  <a:gd name="connsiteY1" fmla="*/ 362 h 255099"/>
                  <a:gd name="connsiteX2" fmla="*/ 113009 w 242361"/>
                  <a:gd name="connsiteY2" fmla="*/ 7488 h 255099"/>
                  <a:gd name="connsiteX3" fmla="*/ 39770 w 242361"/>
                  <a:gd name="connsiteY3" fmla="*/ 220546 h 255099"/>
                  <a:gd name="connsiteX4" fmla="*/ 143 w 242361"/>
                  <a:gd name="connsiteY4" fmla="*/ 244417 h 255099"/>
                  <a:gd name="connsiteX5" fmla="*/ 143 w 242361"/>
                  <a:gd name="connsiteY5" fmla="*/ 255462 h 255099"/>
                  <a:gd name="connsiteX6" fmla="*/ 36232 w 242361"/>
                  <a:gd name="connsiteY6" fmla="*/ 254393 h 255099"/>
                  <a:gd name="connsiteX7" fmla="*/ 76920 w 242361"/>
                  <a:gd name="connsiteY7" fmla="*/ 255462 h 255099"/>
                  <a:gd name="connsiteX8" fmla="*/ 76920 w 242361"/>
                  <a:gd name="connsiteY8" fmla="*/ 244417 h 255099"/>
                  <a:gd name="connsiteX9" fmla="*/ 50384 w 242361"/>
                  <a:gd name="connsiteY9" fmla="*/ 226246 h 255099"/>
                  <a:gd name="connsiteX10" fmla="*/ 51092 w 242361"/>
                  <a:gd name="connsiteY10" fmla="*/ 220902 h 255099"/>
                  <a:gd name="connsiteX11" fmla="*/ 67367 w 242361"/>
                  <a:gd name="connsiteY11" fmla="*/ 174229 h 255099"/>
                  <a:gd name="connsiteX12" fmla="*/ 154759 w 242361"/>
                  <a:gd name="connsiteY12" fmla="*/ 174229 h 255099"/>
                  <a:gd name="connsiteX13" fmla="*/ 173511 w 242361"/>
                  <a:gd name="connsiteY13" fmla="*/ 228740 h 255099"/>
                  <a:gd name="connsiteX14" fmla="*/ 174573 w 242361"/>
                  <a:gd name="connsiteY14" fmla="*/ 233728 h 255099"/>
                  <a:gd name="connsiteX15" fmla="*/ 145206 w 242361"/>
                  <a:gd name="connsiteY15" fmla="*/ 244417 h 255099"/>
                  <a:gd name="connsiteX16" fmla="*/ 145206 w 242361"/>
                  <a:gd name="connsiteY16" fmla="*/ 255462 h 255099"/>
                  <a:gd name="connsiteX17" fmla="*/ 196155 w 242361"/>
                  <a:gd name="connsiteY17" fmla="*/ 254393 h 255099"/>
                  <a:gd name="connsiteX18" fmla="*/ 242505 w 242361"/>
                  <a:gd name="connsiteY18" fmla="*/ 255462 h 255099"/>
                  <a:gd name="connsiteX19" fmla="*/ 242505 w 242361"/>
                  <a:gd name="connsiteY19" fmla="*/ 244417 h 255099"/>
                  <a:gd name="connsiteX20" fmla="*/ 236136 w 242361"/>
                  <a:gd name="connsiteY20" fmla="*/ 244417 h 255099"/>
                  <a:gd name="connsiteX21" fmla="*/ 206062 w 242361"/>
                  <a:gd name="connsiteY21" fmla="*/ 230166 h 255099"/>
                  <a:gd name="connsiteX22" fmla="*/ 129639 w 242361"/>
                  <a:gd name="connsiteY22" fmla="*/ 7488 h 255099"/>
                  <a:gd name="connsiteX23" fmla="*/ 110886 w 242361"/>
                  <a:gd name="connsiteY23" fmla="*/ 47392 h 255099"/>
                  <a:gd name="connsiteX24" fmla="*/ 150867 w 242361"/>
                  <a:gd name="connsiteY24" fmla="*/ 163184 h 255099"/>
                  <a:gd name="connsiteX25" fmla="*/ 71259 w 242361"/>
                  <a:gd name="connsiteY25" fmla="*/ 163184 h 255099"/>
                  <a:gd name="connsiteX26" fmla="*/ 110886 w 242361"/>
                  <a:gd name="connsiteY26" fmla="*/ 47392 h 2550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242361" h="255099">
                    <a:moveTo>
                      <a:pt x="129639" y="7488"/>
                    </a:moveTo>
                    <a:cubicBezTo>
                      <a:pt x="127869" y="2856"/>
                      <a:pt x="127162" y="362"/>
                      <a:pt x="121501" y="362"/>
                    </a:cubicBezTo>
                    <a:cubicBezTo>
                      <a:pt x="115840" y="362"/>
                      <a:pt x="114778" y="2500"/>
                      <a:pt x="113009" y="7488"/>
                    </a:cubicBezTo>
                    <a:lnTo>
                      <a:pt x="39770" y="220546"/>
                    </a:lnTo>
                    <a:cubicBezTo>
                      <a:pt x="33401" y="238716"/>
                      <a:pt x="19249" y="244061"/>
                      <a:pt x="143" y="244417"/>
                    </a:cubicBezTo>
                    <a:lnTo>
                      <a:pt x="143" y="255462"/>
                    </a:lnTo>
                    <a:cubicBezTo>
                      <a:pt x="8281" y="255105"/>
                      <a:pt x="23495" y="254393"/>
                      <a:pt x="36232" y="254393"/>
                    </a:cubicBezTo>
                    <a:cubicBezTo>
                      <a:pt x="47200" y="254393"/>
                      <a:pt x="65598" y="255105"/>
                      <a:pt x="76920" y="255462"/>
                    </a:cubicBezTo>
                    <a:lnTo>
                      <a:pt x="76920" y="244417"/>
                    </a:lnTo>
                    <a:cubicBezTo>
                      <a:pt x="59230" y="244417"/>
                      <a:pt x="50384" y="235510"/>
                      <a:pt x="50384" y="226246"/>
                    </a:cubicBezTo>
                    <a:cubicBezTo>
                      <a:pt x="50384" y="225178"/>
                      <a:pt x="50738" y="221615"/>
                      <a:pt x="51092" y="220902"/>
                    </a:cubicBezTo>
                    <a:lnTo>
                      <a:pt x="67367" y="174229"/>
                    </a:lnTo>
                    <a:lnTo>
                      <a:pt x="154759" y="174229"/>
                    </a:lnTo>
                    <a:lnTo>
                      <a:pt x="173511" y="228740"/>
                    </a:lnTo>
                    <a:cubicBezTo>
                      <a:pt x="173865" y="230166"/>
                      <a:pt x="174573" y="232303"/>
                      <a:pt x="174573" y="233728"/>
                    </a:cubicBezTo>
                    <a:cubicBezTo>
                      <a:pt x="174573" y="244417"/>
                      <a:pt x="154759" y="244417"/>
                      <a:pt x="145206" y="244417"/>
                    </a:cubicBezTo>
                    <a:lnTo>
                      <a:pt x="145206" y="255462"/>
                    </a:lnTo>
                    <a:cubicBezTo>
                      <a:pt x="157944" y="254393"/>
                      <a:pt x="182710" y="254393"/>
                      <a:pt x="196155" y="254393"/>
                    </a:cubicBezTo>
                    <a:cubicBezTo>
                      <a:pt x="211369" y="254393"/>
                      <a:pt x="227645" y="254749"/>
                      <a:pt x="242505" y="255462"/>
                    </a:cubicBezTo>
                    <a:lnTo>
                      <a:pt x="242505" y="244417"/>
                    </a:lnTo>
                    <a:lnTo>
                      <a:pt x="236136" y="244417"/>
                    </a:lnTo>
                    <a:cubicBezTo>
                      <a:pt x="214907" y="244417"/>
                      <a:pt x="209954" y="241923"/>
                      <a:pt x="206062" y="230166"/>
                    </a:cubicBezTo>
                    <a:lnTo>
                      <a:pt x="129639" y="7488"/>
                    </a:lnTo>
                    <a:close/>
                    <a:moveTo>
                      <a:pt x="110886" y="47392"/>
                    </a:moveTo>
                    <a:lnTo>
                      <a:pt x="150867" y="163184"/>
                    </a:lnTo>
                    <a:lnTo>
                      <a:pt x="71259" y="163184"/>
                    </a:lnTo>
                    <a:lnTo>
                      <a:pt x="110886" y="47392"/>
                    </a:lnTo>
                    <a:close/>
                  </a:path>
                </a:pathLst>
              </a:custGeom>
              <a:solidFill>
                <a:srgbClr val="000000"/>
              </a:solidFill>
              <a:ln w="354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/>
              </a:p>
            </p:txBody>
          </p:sp>
          <p:sp>
            <p:nvSpPr>
              <p:cNvPr id="65" name="Free-form: Shape 60">
                <a:extLst>
                  <a:ext uri="{FF2B5EF4-FFF2-40B4-BE49-F238E27FC236}">
                    <a16:creationId xmlns:a16="http://schemas.microsoft.com/office/drawing/2014/main" id="{A7148CD4-34ED-3ACB-B07B-4C0EBC9D57E0}"/>
                  </a:ext>
                </a:extLst>
              </p:cNvPr>
              <p:cNvSpPr/>
              <p:nvPr>
                <p:custDataLst>
                  <p:tags r:id="rId50"/>
                </p:custDataLst>
              </p:nvPr>
            </p:nvSpPr>
            <p:spPr>
              <a:xfrm>
                <a:off x="7904432" y="15251818"/>
                <a:ext cx="141171" cy="245123"/>
              </a:xfrm>
              <a:custGeom>
                <a:avLst/>
                <a:gdLst>
                  <a:gd name="connsiteX0" fmla="*/ 141322 w 141171"/>
                  <a:gd name="connsiteY0" fmla="*/ 166034 h 245123"/>
                  <a:gd name="connsiteX1" fmla="*/ 74097 w 141171"/>
                  <a:gd name="connsiteY1" fmla="*/ 88008 h 245123"/>
                  <a:gd name="connsiteX2" fmla="*/ 29163 w 141171"/>
                  <a:gd name="connsiteY2" fmla="*/ 106179 h 245123"/>
                  <a:gd name="connsiteX3" fmla="*/ 29163 w 141171"/>
                  <a:gd name="connsiteY3" fmla="*/ 36703 h 245123"/>
                  <a:gd name="connsiteX4" fmla="*/ 59237 w 141171"/>
                  <a:gd name="connsiteY4" fmla="*/ 41335 h 245123"/>
                  <a:gd name="connsiteX5" fmla="*/ 127523 w 141171"/>
                  <a:gd name="connsiteY5" fmla="*/ 4281 h 245123"/>
                  <a:gd name="connsiteX6" fmla="*/ 123985 w 141171"/>
                  <a:gd name="connsiteY6" fmla="*/ 362 h 245123"/>
                  <a:gd name="connsiteX7" fmla="*/ 121154 w 141171"/>
                  <a:gd name="connsiteY7" fmla="*/ 1431 h 245123"/>
                  <a:gd name="connsiteX8" fmla="*/ 73036 w 141171"/>
                  <a:gd name="connsiteY8" fmla="*/ 11763 h 245123"/>
                  <a:gd name="connsiteX9" fmla="*/ 25979 w 141171"/>
                  <a:gd name="connsiteY9" fmla="*/ 1787 h 245123"/>
                  <a:gd name="connsiteX10" fmla="*/ 21733 w 141171"/>
                  <a:gd name="connsiteY10" fmla="*/ 718 h 245123"/>
                  <a:gd name="connsiteX11" fmla="*/ 18195 w 141171"/>
                  <a:gd name="connsiteY11" fmla="*/ 9269 h 245123"/>
                  <a:gd name="connsiteX12" fmla="*/ 18195 w 141171"/>
                  <a:gd name="connsiteY12" fmla="*/ 114729 h 245123"/>
                  <a:gd name="connsiteX13" fmla="*/ 23148 w 141171"/>
                  <a:gd name="connsiteY13" fmla="*/ 123993 h 245123"/>
                  <a:gd name="connsiteX14" fmla="*/ 27748 w 141171"/>
                  <a:gd name="connsiteY14" fmla="*/ 120786 h 245123"/>
                  <a:gd name="connsiteX15" fmla="*/ 73390 w 141171"/>
                  <a:gd name="connsiteY15" fmla="*/ 95846 h 245123"/>
                  <a:gd name="connsiteX16" fmla="*/ 103464 w 141171"/>
                  <a:gd name="connsiteY16" fmla="*/ 118648 h 245123"/>
                  <a:gd name="connsiteX17" fmla="*/ 109832 w 141171"/>
                  <a:gd name="connsiteY17" fmla="*/ 163540 h 245123"/>
                  <a:gd name="connsiteX18" fmla="*/ 101341 w 141171"/>
                  <a:gd name="connsiteY18" fmla="*/ 212351 h 245123"/>
                  <a:gd name="connsiteX19" fmla="*/ 63483 w 141171"/>
                  <a:gd name="connsiteY19" fmla="*/ 235510 h 245123"/>
                  <a:gd name="connsiteX20" fmla="*/ 11473 w 141171"/>
                  <a:gd name="connsiteY20" fmla="*/ 195606 h 245123"/>
                  <a:gd name="connsiteX21" fmla="*/ 17487 w 141171"/>
                  <a:gd name="connsiteY21" fmla="*/ 196319 h 245123"/>
                  <a:gd name="connsiteX22" fmla="*/ 35178 w 141171"/>
                  <a:gd name="connsiteY22" fmla="*/ 178861 h 245123"/>
                  <a:gd name="connsiteX23" fmla="*/ 17487 w 141171"/>
                  <a:gd name="connsiteY23" fmla="*/ 161403 h 245123"/>
                  <a:gd name="connsiteX24" fmla="*/ 151 w 141171"/>
                  <a:gd name="connsiteY24" fmla="*/ 180286 h 245123"/>
                  <a:gd name="connsiteX25" fmla="*/ 64191 w 141171"/>
                  <a:gd name="connsiteY25" fmla="*/ 245486 h 245123"/>
                  <a:gd name="connsiteX26" fmla="*/ 141322 w 141171"/>
                  <a:gd name="connsiteY26" fmla="*/ 166034 h 245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41171" h="245123">
                    <a:moveTo>
                      <a:pt x="141322" y="166034"/>
                    </a:moveTo>
                    <a:cubicBezTo>
                      <a:pt x="141322" y="123636"/>
                      <a:pt x="112309" y="88008"/>
                      <a:pt x="74097" y="88008"/>
                    </a:cubicBezTo>
                    <a:cubicBezTo>
                      <a:pt x="57114" y="88008"/>
                      <a:pt x="41900" y="93709"/>
                      <a:pt x="29163" y="106179"/>
                    </a:cubicBezTo>
                    <a:lnTo>
                      <a:pt x="29163" y="36703"/>
                    </a:lnTo>
                    <a:cubicBezTo>
                      <a:pt x="36239" y="38841"/>
                      <a:pt x="47915" y="41335"/>
                      <a:pt x="59237" y="41335"/>
                    </a:cubicBezTo>
                    <a:cubicBezTo>
                      <a:pt x="102756" y="41335"/>
                      <a:pt x="127523" y="8913"/>
                      <a:pt x="127523" y="4281"/>
                    </a:cubicBezTo>
                    <a:cubicBezTo>
                      <a:pt x="127523" y="2143"/>
                      <a:pt x="126462" y="362"/>
                      <a:pt x="123985" y="362"/>
                    </a:cubicBezTo>
                    <a:cubicBezTo>
                      <a:pt x="123631" y="362"/>
                      <a:pt x="122924" y="362"/>
                      <a:pt x="121154" y="1431"/>
                    </a:cubicBezTo>
                    <a:cubicBezTo>
                      <a:pt x="114078" y="4637"/>
                      <a:pt x="96741" y="11763"/>
                      <a:pt x="73036" y="11763"/>
                    </a:cubicBezTo>
                    <a:cubicBezTo>
                      <a:pt x="58883" y="11763"/>
                      <a:pt x="42608" y="9269"/>
                      <a:pt x="25979" y="1787"/>
                    </a:cubicBezTo>
                    <a:cubicBezTo>
                      <a:pt x="23148" y="718"/>
                      <a:pt x="22441" y="718"/>
                      <a:pt x="21733" y="718"/>
                    </a:cubicBezTo>
                    <a:cubicBezTo>
                      <a:pt x="18195" y="718"/>
                      <a:pt x="18195" y="3569"/>
                      <a:pt x="18195" y="9269"/>
                    </a:cubicBezTo>
                    <a:lnTo>
                      <a:pt x="18195" y="114729"/>
                    </a:lnTo>
                    <a:cubicBezTo>
                      <a:pt x="18195" y="121143"/>
                      <a:pt x="18195" y="123993"/>
                      <a:pt x="23148" y="123993"/>
                    </a:cubicBezTo>
                    <a:cubicBezTo>
                      <a:pt x="25625" y="123993"/>
                      <a:pt x="26333" y="122924"/>
                      <a:pt x="27748" y="120786"/>
                    </a:cubicBezTo>
                    <a:cubicBezTo>
                      <a:pt x="31640" y="115086"/>
                      <a:pt x="44731" y="95846"/>
                      <a:pt x="73390" y="95846"/>
                    </a:cubicBezTo>
                    <a:cubicBezTo>
                      <a:pt x="91788" y="95846"/>
                      <a:pt x="100633" y="112235"/>
                      <a:pt x="103464" y="118648"/>
                    </a:cubicBezTo>
                    <a:cubicBezTo>
                      <a:pt x="109125" y="131831"/>
                      <a:pt x="109832" y="145726"/>
                      <a:pt x="109832" y="163540"/>
                    </a:cubicBezTo>
                    <a:cubicBezTo>
                      <a:pt x="109832" y="176010"/>
                      <a:pt x="109832" y="197387"/>
                      <a:pt x="101341" y="212351"/>
                    </a:cubicBezTo>
                    <a:cubicBezTo>
                      <a:pt x="92849" y="226246"/>
                      <a:pt x="79758" y="235510"/>
                      <a:pt x="63483" y="235510"/>
                    </a:cubicBezTo>
                    <a:cubicBezTo>
                      <a:pt x="37655" y="235510"/>
                      <a:pt x="17487" y="216627"/>
                      <a:pt x="11473" y="195606"/>
                    </a:cubicBezTo>
                    <a:cubicBezTo>
                      <a:pt x="12534" y="195962"/>
                      <a:pt x="13595" y="196319"/>
                      <a:pt x="17487" y="196319"/>
                    </a:cubicBezTo>
                    <a:cubicBezTo>
                      <a:pt x="29163" y="196319"/>
                      <a:pt x="35178" y="187411"/>
                      <a:pt x="35178" y="178861"/>
                    </a:cubicBezTo>
                    <a:cubicBezTo>
                      <a:pt x="35178" y="170310"/>
                      <a:pt x="29163" y="161403"/>
                      <a:pt x="17487" y="161403"/>
                    </a:cubicBezTo>
                    <a:cubicBezTo>
                      <a:pt x="12534" y="161403"/>
                      <a:pt x="151" y="163897"/>
                      <a:pt x="151" y="180286"/>
                    </a:cubicBezTo>
                    <a:cubicBezTo>
                      <a:pt x="151" y="210926"/>
                      <a:pt x="24564" y="245486"/>
                      <a:pt x="64191" y="245486"/>
                    </a:cubicBezTo>
                    <a:cubicBezTo>
                      <a:pt x="105233" y="245486"/>
                      <a:pt x="141322" y="211282"/>
                      <a:pt x="141322" y="166034"/>
                    </a:cubicBezTo>
                    <a:close/>
                  </a:path>
                </a:pathLst>
              </a:custGeom>
              <a:solidFill>
                <a:srgbClr val="000000"/>
              </a:solidFill>
              <a:ln w="354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/>
              </a:p>
            </p:txBody>
          </p:sp>
          <p:sp>
            <p:nvSpPr>
              <p:cNvPr id="66" name="Free-form: Shape 61">
                <a:extLst>
                  <a:ext uri="{FF2B5EF4-FFF2-40B4-BE49-F238E27FC236}">
                    <a16:creationId xmlns:a16="http://schemas.microsoft.com/office/drawing/2014/main" id="{C938F2F1-2BE6-FC76-13B9-0FC05FECF9DF}"/>
                  </a:ext>
                </a:extLst>
              </p:cNvPr>
              <p:cNvSpPr/>
              <p:nvPr>
                <p:custDataLst>
                  <p:tags r:id="rId51"/>
                </p:custDataLst>
              </p:nvPr>
            </p:nvSpPr>
            <p:spPr>
              <a:xfrm>
                <a:off x="9615066" y="15392907"/>
                <a:ext cx="216179" cy="14251"/>
              </a:xfrm>
              <a:custGeom>
                <a:avLst/>
                <a:gdLst>
                  <a:gd name="connsiteX0" fmla="*/ 203994 w 216179"/>
                  <a:gd name="connsiteY0" fmla="*/ 14613 h 14251"/>
                  <a:gd name="connsiteX1" fmla="*/ 216378 w 216179"/>
                  <a:gd name="connsiteY1" fmla="*/ 7488 h 14251"/>
                  <a:gd name="connsiteX2" fmla="*/ 203994 w 216179"/>
                  <a:gd name="connsiteY2" fmla="*/ 362 h 14251"/>
                  <a:gd name="connsiteX3" fmla="*/ 12582 w 216179"/>
                  <a:gd name="connsiteY3" fmla="*/ 362 h 14251"/>
                  <a:gd name="connsiteX4" fmla="*/ 198 w 216179"/>
                  <a:gd name="connsiteY4" fmla="*/ 7488 h 14251"/>
                  <a:gd name="connsiteX5" fmla="*/ 12582 w 216179"/>
                  <a:gd name="connsiteY5" fmla="*/ 14613 h 14251"/>
                  <a:gd name="connsiteX6" fmla="*/ 203994 w 216179"/>
                  <a:gd name="connsiteY6" fmla="*/ 14613 h 142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6179" h="14251">
                    <a:moveTo>
                      <a:pt x="203994" y="14613"/>
                    </a:moveTo>
                    <a:cubicBezTo>
                      <a:pt x="210009" y="14613"/>
                      <a:pt x="216378" y="14613"/>
                      <a:pt x="216378" y="7488"/>
                    </a:cubicBezTo>
                    <a:cubicBezTo>
                      <a:pt x="216378" y="362"/>
                      <a:pt x="210009" y="362"/>
                      <a:pt x="203994" y="362"/>
                    </a:cubicBezTo>
                    <a:lnTo>
                      <a:pt x="12582" y="362"/>
                    </a:lnTo>
                    <a:cubicBezTo>
                      <a:pt x="6567" y="362"/>
                      <a:pt x="198" y="362"/>
                      <a:pt x="198" y="7488"/>
                    </a:cubicBezTo>
                    <a:cubicBezTo>
                      <a:pt x="198" y="14613"/>
                      <a:pt x="6567" y="14613"/>
                      <a:pt x="12582" y="14613"/>
                    </a:cubicBezTo>
                    <a:lnTo>
                      <a:pt x="203994" y="14613"/>
                    </a:lnTo>
                    <a:close/>
                  </a:path>
                </a:pathLst>
              </a:custGeom>
              <a:solidFill>
                <a:srgbClr val="000000"/>
              </a:solidFill>
              <a:ln w="354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/>
              </a:p>
            </p:txBody>
          </p:sp>
          <p:sp>
            <p:nvSpPr>
              <p:cNvPr id="67" name="Free-form: Shape 62">
                <a:extLst>
                  <a:ext uri="{FF2B5EF4-FFF2-40B4-BE49-F238E27FC236}">
                    <a16:creationId xmlns:a16="http://schemas.microsoft.com/office/drawing/2014/main" id="{AB24AF1A-858D-1E59-5A55-1E5A10456796}"/>
                  </a:ext>
                </a:extLst>
              </p:cNvPr>
              <p:cNvSpPr/>
              <p:nvPr>
                <p:custDataLst>
                  <p:tags r:id="rId52"/>
                </p:custDataLst>
              </p:nvPr>
            </p:nvSpPr>
            <p:spPr>
              <a:xfrm>
                <a:off x="9892377" y="15251818"/>
                <a:ext cx="116758" cy="237285"/>
              </a:xfrm>
              <a:custGeom>
                <a:avLst/>
                <a:gdLst>
                  <a:gd name="connsiteX0" fmla="*/ 72738 w 116758"/>
                  <a:gd name="connsiteY0" fmla="*/ 9625 h 237285"/>
                  <a:gd name="connsiteX1" fmla="*/ 64600 w 116758"/>
                  <a:gd name="connsiteY1" fmla="*/ 362 h 237285"/>
                  <a:gd name="connsiteX2" fmla="*/ 206 w 116758"/>
                  <a:gd name="connsiteY2" fmla="*/ 23164 h 237285"/>
                  <a:gd name="connsiteX3" fmla="*/ 206 w 116758"/>
                  <a:gd name="connsiteY3" fmla="*/ 34209 h 237285"/>
                  <a:gd name="connsiteX4" fmla="*/ 46556 w 116758"/>
                  <a:gd name="connsiteY4" fmla="*/ 24946 h 237285"/>
                  <a:gd name="connsiteX5" fmla="*/ 46556 w 116758"/>
                  <a:gd name="connsiteY5" fmla="*/ 209501 h 237285"/>
                  <a:gd name="connsiteX6" fmla="*/ 13651 w 116758"/>
                  <a:gd name="connsiteY6" fmla="*/ 226603 h 237285"/>
                  <a:gd name="connsiteX7" fmla="*/ 2329 w 116758"/>
                  <a:gd name="connsiteY7" fmla="*/ 226603 h 237285"/>
                  <a:gd name="connsiteX8" fmla="*/ 2329 w 116758"/>
                  <a:gd name="connsiteY8" fmla="*/ 237647 h 237285"/>
                  <a:gd name="connsiteX9" fmla="*/ 59647 w 116758"/>
                  <a:gd name="connsiteY9" fmla="*/ 236579 h 237285"/>
                  <a:gd name="connsiteX10" fmla="*/ 116964 w 116758"/>
                  <a:gd name="connsiteY10" fmla="*/ 237647 h 237285"/>
                  <a:gd name="connsiteX11" fmla="*/ 116964 w 116758"/>
                  <a:gd name="connsiteY11" fmla="*/ 226603 h 237285"/>
                  <a:gd name="connsiteX12" fmla="*/ 105642 w 116758"/>
                  <a:gd name="connsiteY12" fmla="*/ 226603 h 237285"/>
                  <a:gd name="connsiteX13" fmla="*/ 72738 w 116758"/>
                  <a:gd name="connsiteY13" fmla="*/ 209501 h 237285"/>
                  <a:gd name="connsiteX14" fmla="*/ 72738 w 116758"/>
                  <a:gd name="connsiteY14" fmla="*/ 9625 h 2372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16758" h="237285">
                    <a:moveTo>
                      <a:pt x="72738" y="9625"/>
                    </a:moveTo>
                    <a:cubicBezTo>
                      <a:pt x="72738" y="1075"/>
                      <a:pt x="72738" y="362"/>
                      <a:pt x="64600" y="362"/>
                    </a:cubicBezTo>
                    <a:cubicBezTo>
                      <a:pt x="42664" y="23164"/>
                      <a:pt x="11528" y="23164"/>
                      <a:pt x="206" y="23164"/>
                    </a:cubicBezTo>
                    <a:lnTo>
                      <a:pt x="206" y="34209"/>
                    </a:lnTo>
                    <a:cubicBezTo>
                      <a:pt x="7282" y="34209"/>
                      <a:pt x="28157" y="34209"/>
                      <a:pt x="46556" y="24946"/>
                    </a:cubicBezTo>
                    <a:lnTo>
                      <a:pt x="46556" y="209501"/>
                    </a:lnTo>
                    <a:cubicBezTo>
                      <a:pt x="46556" y="222327"/>
                      <a:pt x="45494" y="226603"/>
                      <a:pt x="13651" y="226603"/>
                    </a:cubicBezTo>
                    <a:lnTo>
                      <a:pt x="2329" y="226603"/>
                    </a:lnTo>
                    <a:lnTo>
                      <a:pt x="2329" y="237647"/>
                    </a:lnTo>
                    <a:cubicBezTo>
                      <a:pt x="14712" y="236579"/>
                      <a:pt x="45494" y="236579"/>
                      <a:pt x="59647" y="236579"/>
                    </a:cubicBezTo>
                    <a:cubicBezTo>
                      <a:pt x="73799" y="236579"/>
                      <a:pt x="104581" y="236579"/>
                      <a:pt x="116964" y="237647"/>
                    </a:cubicBezTo>
                    <a:lnTo>
                      <a:pt x="116964" y="226603"/>
                    </a:lnTo>
                    <a:lnTo>
                      <a:pt x="105642" y="226603"/>
                    </a:lnTo>
                    <a:cubicBezTo>
                      <a:pt x="73799" y="226603"/>
                      <a:pt x="72738" y="222684"/>
                      <a:pt x="72738" y="209501"/>
                    </a:cubicBezTo>
                    <a:lnTo>
                      <a:pt x="72738" y="9625"/>
                    </a:lnTo>
                    <a:close/>
                  </a:path>
                </a:pathLst>
              </a:custGeom>
              <a:solidFill>
                <a:srgbClr val="000000"/>
              </a:solidFill>
              <a:ln w="354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/>
              </a:p>
            </p:txBody>
          </p:sp>
          <p:sp>
            <p:nvSpPr>
              <p:cNvPr id="68" name="Free-form: Shape 63">
                <a:extLst>
                  <a:ext uri="{FF2B5EF4-FFF2-40B4-BE49-F238E27FC236}">
                    <a16:creationId xmlns:a16="http://schemas.microsoft.com/office/drawing/2014/main" id="{EDB2DC29-CCEA-AC85-5332-72329F59D202}"/>
                  </a:ext>
                </a:extLst>
              </p:cNvPr>
              <p:cNvSpPr/>
              <p:nvPr>
                <p:custDataLst>
                  <p:tags r:id="rId53"/>
                </p:custDataLst>
              </p:nvPr>
            </p:nvSpPr>
            <p:spPr>
              <a:xfrm>
                <a:off x="12584884" y="15392907"/>
                <a:ext cx="216179" cy="14251"/>
              </a:xfrm>
              <a:custGeom>
                <a:avLst/>
                <a:gdLst>
                  <a:gd name="connsiteX0" fmla="*/ 204078 w 216179"/>
                  <a:gd name="connsiteY0" fmla="*/ 14613 h 14251"/>
                  <a:gd name="connsiteX1" fmla="*/ 216462 w 216179"/>
                  <a:gd name="connsiteY1" fmla="*/ 7488 h 14251"/>
                  <a:gd name="connsiteX2" fmla="*/ 204078 w 216179"/>
                  <a:gd name="connsiteY2" fmla="*/ 362 h 14251"/>
                  <a:gd name="connsiteX3" fmla="*/ 12665 w 216179"/>
                  <a:gd name="connsiteY3" fmla="*/ 362 h 14251"/>
                  <a:gd name="connsiteX4" fmla="*/ 282 w 216179"/>
                  <a:gd name="connsiteY4" fmla="*/ 7488 h 14251"/>
                  <a:gd name="connsiteX5" fmla="*/ 12665 w 216179"/>
                  <a:gd name="connsiteY5" fmla="*/ 14613 h 14251"/>
                  <a:gd name="connsiteX6" fmla="*/ 204078 w 216179"/>
                  <a:gd name="connsiteY6" fmla="*/ 14613 h 142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6179" h="14251">
                    <a:moveTo>
                      <a:pt x="204078" y="14613"/>
                    </a:moveTo>
                    <a:cubicBezTo>
                      <a:pt x="210093" y="14613"/>
                      <a:pt x="216462" y="14613"/>
                      <a:pt x="216462" y="7488"/>
                    </a:cubicBezTo>
                    <a:cubicBezTo>
                      <a:pt x="216462" y="362"/>
                      <a:pt x="210093" y="362"/>
                      <a:pt x="204078" y="362"/>
                    </a:cubicBezTo>
                    <a:lnTo>
                      <a:pt x="12665" y="362"/>
                    </a:lnTo>
                    <a:cubicBezTo>
                      <a:pt x="6651" y="362"/>
                      <a:pt x="282" y="362"/>
                      <a:pt x="282" y="7488"/>
                    </a:cubicBezTo>
                    <a:cubicBezTo>
                      <a:pt x="282" y="14613"/>
                      <a:pt x="6651" y="14613"/>
                      <a:pt x="12665" y="14613"/>
                    </a:cubicBezTo>
                    <a:lnTo>
                      <a:pt x="204078" y="14613"/>
                    </a:lnTo>
                    <a:close/>
                  </a:path>
                </a:pathLst>
              </a:custGeom>
              <a:solidFill>
                <a:srgbClr val="000000"/>
              </a:solidFill>
              <a:ln w="354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/>
              </a:p>
            </p:txBody>
          </p:sp>
          <p:sp>
            <p:nvSpPr>
              <p:cNvPr id="69" name="Free-form: Shape 64">
                <a:extLst>
                  <a:ext uri="{FF2B5EF4-FFF2-40B4-BE49-F238E27FC236}">
                    <a16:creationId xmlns:a16="http://schemas.microsoft.com/office/drawing/2014/main" id="{EE4D1294-54FB-2BB6-143D-ADCF1FDC0918}"/>
                  </a:ext>
                </a:extLst>
              </p:cNvPr>
              <p:cNvSpPr/>
              <p:nvPr>
                <p:custDataLst>
                  <p:tags r:id="rId54"/>
                </p:custDataLst>
              </p:nvPr>
            </p:nvSpPr>
            <p:spPr>
              <a:xfrm>
                <a:off x="12862196" y="15251818"/>
                <a:ext cx="116758" cy="237285"/>
              </a:xfrm>
              <a:custGeom>
                <a:avLst/>
                <a:gdLst>
                  <a:gd name="connsiteX0" fmla="*/ 72821 w 116758"/>
                  <a:gd name="connsiteY0" fmla="*/ 9625 h 237285"/>
                  <a:gd name="connsiteX1" fmla="*/ 64684 w 116758"/>
                  <a:gd name="connsiteY1" fmla="*/ 362 h 237285"/>
                  <a:gd name="connsiteX2" fmla="*/ 290 w 116758"/>
                  <a:gd name="connsiteY2" fmla="*/ 23164 h 237285"/>
                  <a:gd name="connsiteX3" fmla="*/ 290 w 116758"/>
                  <a:gd name="connsiteY3" fmla="*/ 34209 h 237285"/>
                  <a:gd name="connsiteX4" fmla="*/ 46639 w 116758"/>
                  <a:gd name="connsiteY4" fmla="*/ 24946 h 237285"/>
                  <a:gd name="connsiteX5" fmla="*/ 46639 w 116758"/>
                  <a:gd name="connsiteY5" fmla="*/ 209501 h 237285"/>
                  <a:gd name="connsiteX6" fmla="*/ 13735 w 116758"/>
                  <a:gd name="connsiteY6" fmla="*/ 226603 h 237285"/>
                  <a:gd name="connsiteX7" fmla="*/ 2413 w 116758"/>
                  <a:gd name="connsiteY7" fmla="*/ 226603 h 237285"/>
                  <a:gd name="connsiteX8" fmla="*/ 2413 w 116758"/>
                  <a:gd name="connsiteY8" fmla="*/ 237647 h 237285"/>
                  <a:gd name="connsiteX9" fmla="*/ 59730 w 116758"/>
                  <a:gd name="connsiteY9" fmla="*/ 236579 h 237285"/>
                  <a:gd name="connsiteX10" fmla="*/ 117048 w 116758"/>
                  <a:gd name="connsiteY10" fmla="*/ 237647 h 237285"/>
                  <a:gd name="connsiteX11" fmla="*/ 117048 w 116758"/>
                  <a:gd name="connsiteY11" fmla="*/ 226603 h 237285"/>
                  <a:gd name="connsiteX12" fmla="*/ 105726 w 116758"/>
                  <a:gd name="connsiteY12" fmla="*/ 226603 h 237285"/>
                  <a:gd name="connsiteX13" fmla="*/ 72821 w 116758"/>
                  <a:gd name="connsiteY13" fmla="*/ 209501 h 237285"/>
                  <a:gd name="connsiteX14" fmla="*/ 72821 w 116758"/>
                  <a:gd name="connsiteY14" fmla="*/ 9625 h 2372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16758" h="237285">
                    <a:moveTo>
                      <a:pt x="72821" y="9625"/>
                    </a:moveTo>
                    <a:cubicBezTo>
                      <a:pt x="72821" y="1075"/>
                      <a:pt x="72821" y="362"/>
                      <a:pt x="64684" y="362"/>
                    </a:cubicBezTo>
                    <a:cubicBezTo>
                      <a:pt x="42747" y="23164"/>
                      <a:pt x="11612" y="23164"/>
                      <a:pt x="290" y="23164"/>
                    </a:cubicBezTo>
                    <a:lnTo>
                      <a:pt x="290" y="34209"/>
                    </a:lnTo>
                    <a:cubicBezTo>
                      <a:pt x="7366" y="34209"/>
                      <a:pt x="28241" y="34209"/>
                      <a:pt x="46639" y="24946"/>
                    </a:cubicBezTo>
                    <a:lnTo>
                      <a:pt x="46639" y="209501"/>
                    </a:lnTo>
                    <a:cubicBezTo>
                      <a:pt x="46639" y="222327"/>
                      <a:pt x="45578" y="226603"/>
                      <a:pt x="13735" y="226603"/>
                    </a:cubicBezTo>
                    <a:lnTo>
                      <a:pt x="2413" y="226603"/>
                    </a:lnTo>
                    <a:lnTo>
                      <a:pt x="2413" y="237647"/>
                    </a:lnTo>
                    <a:cubicBezTo>
                      <a:pt x="14796" y="236579"/>
                      <a:pt x="45578" y="236579"/>
                      <a:pt x="59730" y="236579"/>
                    </a:cubicBezTo>
                    <a:cubicBezTo>
                      <a:pt x="73883" y="236579"/>
                      <a:pt x="104664" y="236579"/>
                      <a:pt x="117048" y="237647"/>
                    </a:cubicBezTo>
                    <a:lnTo>
                      <a:pt x="117048" y="226603"/>
                    </a:lnTo>
                    <a:lnTo>
                      <a:pt x="105726" y="226603"/>
                    </a:lnTo>
                    <a:cubicBezTo>
                      <a:pt x="73883" y="226603"/>
                      <a:pt x="72821" y="222684"/>
                      <a:pt x="72821" y="209501"/>
                    </a:cubicBezTo>
                    <a:lnTo>
                      <a:pt x="72821" y="9625"/>
                    </a:lnTo>
                    <a:close/>
                  </a:path>
                </a:pathLst>
              </a:custGeom>
              <a:solidFill>
                <a:srgbClr val="000000"/>
              </a:solidFill>
              <a:ln w="354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/>
              </a:p>
            </p:txBody>
          </p:sp>
          <p:sp>
            <p:nvSpPr>
              <p:cNvPr id="70" name="Free-form: Shape 65">
                <a:extLst>
                  <a:ext uri="{FF2B5EF4-FFF2-40B4-BE49-F238E27FC236}">
                    <a16:creationId xmlns:a16="http://schemas.microsoft.com/office/drawing/2014/main" id="{AFE6CF27-89C3-016D-841F-7DAED28DE70F}"/>
                  </a:ext>
                </a:extLst>
              </p:cNvPr>
              <p:cNvSpPr/>
              <p:nvPr>
                <p:custDataLst>
                  <p:tags r:id="rId55"/>
                </p:custDataLst>
              </p:nvPr>
            </p:nvSpPr>
            <p:spPr>
              <a:xfrm>
                <a:off x="7409094" y="15678726"/>
                <a:ext cx="6855620" cy="28503"/>
              </a:xfrm>
              <a:custGeom>
                <a:avLst/>
                <a:gdLst>
                  <a:gd name="connsiteX0" fmla="*/ 0 w 6855620"/>
                  <a:gd name="connsiteY0" fmla="*/ 0 h 28503"/>
                  <a:gd name="connsiteX1" fmla="*/ 6855620 w 6855620"/>
                  <a:gd name="connsiteY1" fmla="*/ 0 h 28503"/>
                  <a:gd name="connsiteX2" fmla="*/ 6855620 w 6855620"/>
                  <a:gd name="connsiteY2" fmla="*/ 28503 h 28503"/>
                  <a:gd name="connsiteX3" fmla="*/ 0 w 6855620"/>
                  <a:gd name="connsiteY3" fmla="*/ 28503 h 285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55620" h="28503">
                    <a:moveTo>
                      <a:pt x="0" y="0"/>
                    </a:moveTo>
                    <a:lnTo>
                      <a:pt x="6855620" y="0"/>
                    </a:lnTo>
                    <a:lnTo>
                      <a:pt x="6855620" y="28503"/>
                    </a:lnTo>
                    <a:lnTo>
                      <a:pt x="0" y="28503"/>
                    </a:lnTo>
                    <a:close/>
                  </a:path>
                </a:pathLst>
              </a:custGeom>
              <a:solidFill>
                <a:srgbClr val="000000"/>
              </a:solidFill>
              <a:ln w="354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/>
              </a:p>
            </p:txBody>
          </p:sp>
          <p:sp>
            <p:nvSpPr>
              <p:cNvPr id="71" name="Free-form: Shape 66">
                <a:extLst>
                  <a:ext uri="{FF2B5EF4-FFF2-40B4-BE49-F238E27FC236}">
                    <a16:creationId xmlns:a16="http://schemas.microsoft.com/office/drawing/2014/main" id="{98B942F2-E89E-F383-0574-E9C8953793A0}"/>
                  </a:ext>
                </a:extLst>
              </p:cNvPr>
              <p:cNvSpPr/>
              <p:nvPr>
                <p:custDataLst>
                  <p:tags r:id="rId56"/>
                </p:custDataLst>
              </p:nvPr>
            </p:nvSpPr>
            <p:spPr>
              <a:xfrm>
                <a:off x="7409094" y="15778487"/>
                <a:ext cx="6855620" cy="28503"/>
              </a:xfrm>
              <a:custGeom>
                <a:avLst/>
                <a:gdLst>
                  <a:gd name="connsiteX0" fmla="*/ 0 w 6855620"/>
                  <a:gd name="connsiteY0" fmla="*/ -1 h 28503"/>
                  <a:gd name="connsiteX1" fmla="*/ 6855620 w 6855620"/>
                  <a:gd name="connsiteY1" fmla="*/ -1 h 28503"/>
                  <a:gd name="connsiteX2" fmla="*/ 6855620 w 6855620"/>
                  <a:gd name="connsiteY2" fmla="*/ 28503 h 28503"/>
                  <a:gd name="connsiteX3" fmla="*/ 0 w 6855620"/>
                  <a:gd name="connsiteY3" fmla="*/ 28503 h 285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855620" h="28503">
                    <a:moveTo>
                      <a:pt x="0" y="-1"/>
                    </a:moveTo>
                    <a:lnTo>
                      <a:pt x="6855620" y="-1"/>
                    </a:lnTo>
                    <a:lnTo>
                      <a:pt x="6855620" y="28503"/>
                    </a:lnTo>
                    <a:lnTo>
                      <a:pt x="0" y="28503"/>
                    </a:lnTo>
                    <a:close/>
                  </a:path>
                </a:pathLst>
              </a:custGeom>
              <a:solidFill>
                <a:srgbClr val="000000"/>
              </a:solidFill>
              <a:ln w="354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/>
              </a:p>
            </p:txBody>
          </p:sp>
        </p:grpSp>
      </p:grpSp>
      <p:sp>
        <p:nvSpPr>
          <p:cNvPr id="76" name="Rectangle: Rounded Corners 75">
            <a:extLst>
              <a:ext uri="{FF2B5EF4-FFF2-40B4-BE49-F238E27FC236}">
                <a16:creationId xmlns:a16="http://schemas.microsoft.com/office/drawing/2014/main" id="{4B0A839E-A259-274B-D928-CCBE7BE9219E}"/>
              </a:ext>
            </a:extLst>
          </p:cNvPr>
          <p:cNvSpPr/>
          <p:nvPr/>
        </p:nvSpPr>
        <p:spPr>
          <a:xfrm>
            <a:off x="768445" y="1119154"/>
            <a:ext cx="3661250" cy="914974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HK" sz="2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BTI </a:t>
            </a:r>
            <a:r>
              <a:rPr lang="en-HK" sz="20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cannot explain</a:t>
            </a:r>
            <a:r>
              <a:rPr lang="en-HK" sz="2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the observed large-scale CMB anisotropy!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AC35963-BF0E-77A6-1DA6-2012E3811676}"/>
              </a:ext>
            </a:extLst>
          </p:cNvPr>
          <p:cNvSpPr txBox="1"/>
          <p:nvPr/>
        </p:nvSpPr>
        <p:spPr>
          <a:xfrm>
            <a:off x="1523232" y="4455481"/>
            <a:ext cx="32185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Ng &amp; Chu, PRD </a:t>
            </a:r>
            <a:r>
              <a:rPr lang="en-HK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112</a:t>
            </a:r>
            <a:r>
              <a:rPr lang="en-HK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103545 (2025)</a:t>
            </a:r>
            <a:endParaRPr lang="en-GB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7C63A68-9228-CE98-73C6-8977ACB23140}"/>
              </a:ext>
            </a:extLst>
          </p:cNvPr>
          <p:cNvGrpSpPr/>
          <p:nvPr/>
        </p:nvGrpSpPr>
        <p:grpSpPr>
          <a:xfrm>
            <a:off x="8017904" y="-58886"/>
            <a:ext cx="1373771" cy="1357944"/>
            <a:chOff x="8029951" y="148013"/>
            <a:chExt cx="1373771" cy="1357944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3ED3E122-72BE-08D0-6614-BB3CEB361FC2}"/>
                </a:ext>
              </a:extLst>
            </p:cNvPr>
            <p:cNvPicPr>
              <a:picLocks noChangeAspect="1"/>
            </p:cNvPicPr>
            <p:nvPr/>
          </p:nvPicPr>
          <p:blipFill>
            <a:blip r:embed="rId63"/>
            <a:stretch>
              <a:fillRect/>
            </a:stretch>
          </p:blipFill>
          <p:spPr>
            <a:xfrm>
              <a:off x="8029951" y="148013"/>
              <a:ext cx="1068124" cy="1325761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3C5FFA2-AABE-70B4-BC13-60EF921A95D6}"/>
                </a:ext>
              </a:extLst>
            </p:cNvPr>
            <p:cNvSpPr txBox="1"/>
            <p:nvPr/>
          </p:nvSpPr>
          <p:spPr>
            <a:xfrm>
              <a:off x="8226501" y="1167403"/>
              <a:ext cx="117722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HK" sz="1600" dirty="0">
                  <a:solidFill>
                    <a:srgbClr val="FFFF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Boris Ng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E909FF7-38AF-B9BC-02C9-24B882173B96}"/>
              </a:ext>
            </a:extLst>
          </p:cNvPr>
          <p:cNvGrpSpPr/>
          <p:nvPr/>
        </p:nvGrpSpPr>
        <p:grpSpPr>
          <a:xfrm>
            <a:off x="5162066" y="1259641"/>
            <a:ext cx="3816113" cy="2117927"/>
            <a:chOff x="-537846" y="2439735"/>
            <a:chExt cx="3816113" cy="2117927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E1BE9A4B-B747-1BB3-F671-10618DA8247E}"/>
                </a:ext>
              </a:extLst>
            </p:cNvPr>
            <p:cNvGrpSpPr/>
            <p:nvPr/>
          </p:nvGrpSpPr>
          <p:grpSpPr>
            <a:xfrm>
              <a:off x="-537846" y="2439735"/>
              <a:ext cx="3816113" cy="2117927"/>
              <a:chOff x="-537846" y="2439735"/>
              <a:chExt cx="3816113" cy="2117927"/>
            </a:xfrm>
          </p:grpSpPr>
          <p:pic>
            <p:nvPicPr>
              <p:cNvPr id="73" name="Picture 72">
                <a:extLst>
                  <a:ext uri="{FF2B5EF4-FFF2-40B4-BE49-F238E27FC236}">
                    <a16:creationId xmlns:a16="http://schemas.microsoft.com/office/drawing/2014/main" id="{1C7C9DDC-CFA1-D9E9-6F6C-B55573F7BFC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4"/>
              <a:stretch>
                <a:fillRect/>
              </a:stretch>
            </p:blipFill>
            <p:spPr>
              <a:xfrm>
                <a:off x="6137" y="2509435"/>
                <a:ext cx="3272130" cy="2048227"/>
              </a:xfrm>
              <a:prstGeom prst="rect">
                <a:avLst/>
              </a:prstGeom>
            </p:spPr>
          </p:pic>
          <p:sp>
            <p:nvSpPr>
              <p:cNvPr id="75" name="TextBox 74">
                <a:extLst>
                  <a:ext uri="{FF2B5EF4-FFF2-40B4-BE49-F238E27FC236}">
                    <a16:creationId xmlns:a16="http://schemas.microsoft.com/office/drawing/2014/main" id="{3861D1A7-C732-E8D4-73FC-CAFD3A758584}"/>
                  </a:ext>
                </a:extLst>
              </p:cNvPr>
              <p:cNvSpPr txBox="1"/>
              <p:nvPr/>
            </p:nvSpPr>
            <p:spPr>
              <a:xfrm>
                <a:off x="-537846" y="2439735"/>
                <a:ext cx="245971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HK" sz="14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</a:t>
                </a:r>
                <a:r>
                  <a:rPr lang="en-HK" sz="1400" i="1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</a:t>
                </a:r>
                <a:r>
                  <a:rPr lang="en-HK" sz="14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MC</a:t>
                </a:r>
                <a:endParaRPr lang="en-HK" sz="1400" baseline="-25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F4FE181-6B2F-BE48-EE78-2D161B65C98B}"/>
                </a:ext>
              </a:extLst>
            </p:cNvPr>
            <p:cNvSpPr txBox="1"/>
            <p:nvPr/>
          </p:nvSpPr>
          <p:spPr>
            <a:xfrm>
              <a:off x="21641" y="3757349"/>
              <a:ext cx="1363648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HK" sz="16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directional variation ~ 3</a:t>
              </a:r>
              <a:r>
                <a:rPr lang="en-HK" sz="16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Symbol" panose="05050102010706020507" pitchFamily="18" charset="2"/>
                </a:rPr>
                <a:t></a:t>
              </a:r>
              <a:endParaRPr lang="en-HK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6348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7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E7AA2F64-CCDD-5C26-B795-5C1F7DAFB2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-20000"/>
                    </a14:imgEffect>
                  </a14:imgLayer>
                </a14:imgProps>
              </a:ext>
            </a:extLst>
          </a:blip>
          <a:srcRect l="980" t="3145" r="74890" b="25213"/>
          <a:stretch>
            <a:fillRect/>
          </a:stretch>
        </p:blipFill>
        <p:spPr>
          <a:xfrm>
            <a:off x="-214350" y="-292766"/>
            <a:ext cx="9413105" cy="95809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DA712F-3841-4BE6-3828-C7F33521D6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6998" y="6301234"/>
            <a:ext cx="2057400" cy="365125"/>
          </a:xfrm>
        </p:spPr>
        <p:txBody>
          <a:bodyPr/>
          <a:lstStyle/>
          <a:p>
            <a:fld id="{25CC27CD-8C13-4FA7-8360-E48E7C8B9544}" type="slidenum">
              <a:rPr lang="en-HK" smtClean="0">
                <a:solidFill>
                  <a:srgbClr val="FFFF00"/>
                </a:solidFill>
              </a:rPr>
              <a:t>14</a:t>
            </a:fld>
            <a:endParaRPr lang="en-HK" dirty="0">
              <a:solidFill>
                <a:srgbClr val="FFFF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A3042B4-4D3A-DCC8-09E4-98D15020C7C1}"/>
              </a:ext>
            </a:extLst>
          </p:cNvPr>
          <p:cNvSpPr txBox="1"/>
          <p:nvPr/>
        </p:nvSpPr>
        <p:spPr>
          <a:xfrm>
            <a:off x="2047818" y="2644643"/>
            <a:ext cx="5486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HK" sz="32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III. Foreground/Local effects?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41DE86D-5261-CEC2-BD22-84F73AEE0AA5}"/>
              </a:ext>
            </a:extLst>
          </p:cNvPr>
          <p:cNvSpPr txBox="1"/>
          <p:nvPr/>
        </p:nvSpPr>
        <p:spPr>
          <a:xfrm>
            <a:off x="2191890" y="5886043"/>
            <a:ext cx="528380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HK" sz="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5"/>
              </a:rPr>
              <a:t>https://dirac.ac.uk/sibelius-dark-a-galaxy-catalogue-of-the-local-volume-from-a-constrained-realisation-simulation/</a:t>
            </a:r>
            <a:endParaRPr lang="en-HK" sz="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59083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EB2859-A571-B119-2731-DFDAAD46E7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26" y="-119052"/>
            <a:ext cx="7886700" cy="1325563"/>
          </a:xfrm>
        </p:spPr>
        <p:txBody>
          <a:bodyPr>
            <a:normAutofit/>
          </a:bodyPr>
          <a:lstStyle/>
          <a:p>
            <a:r>
              <a:rPr lang="en-HK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Constrained realization simulations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38D6ED-1E30-34E0-3E52-4C967880D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C27CD-8C13-4FA7-8360-E48E7C8B9544}" type="slidenum">
              <a:rPr lang="en-HK" smtClean="0"/>
              <a:t>15</a:t>
            </a:fld>
            <a:endParaRPr lang="en-HK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BFB9C5B-0BE4-9A1C-CA3A-E07BBAB8C16E}"/>
              </a:ext>
            </a:extLst>
          </p:cNvPr>
          <p:cNvGrpSpPr/>
          <p:nvPr/>
        </p:nvGrpSpPr>
        <p:grpSpPr>
          <a:xfrm>
            <a:off x="128160" y="1587518"/>
            <a:ext cx="8886654" cy="3106091"/>
            <a:chOff x="573896" y="1997027"/>
            <a:chExt cx="8079563" cy="2800953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A5EA176E-7A0E-96E8-3180-FE8E7E5EE0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r="26647" b="25214"/>
            <a:stretch>
              <a:fillRect/>
            </a:stretch>
          </p:blipFill>
          <p:spPr>
            <a:xfrm>
              <a:off x="573896" y="1997027"/>
              <a:ext cx="8079563" cy="2800953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51F61A8-AE3D-8833-A010-10DA3743D065}"/>
                </a:ext>
              </a:extLst>
            </p:cNvPr>
            <p:cNvSpPr txBox="1"/>
            <p:nvPr/>
          </p:nvSpPr>
          <p:spPr>
            <a:xfrm>
              <a:off x="3854814" y="2100542"/>
              <a:ext cx="151772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HK" dirty="0">
                  <a:solidFill>
                    <a:srgbClr val="FFFF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hlinkClick r:id="rId3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Sibelius-Dark </a:t>
              </a:r>
              <a:endParaRPr lang="en-HK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63800CD7-9021-0588-4C95-BC0A1AC82DBF}"/>
              </a:ext>
            </a:extLst>
          </p:cNvPr>
          <p:cNvSpPr txBox="1"/>
          <p:nvPr/>
        </p:nvSpPr>
        <p:spPr>
          <a:xfrm>
            <a:off x="628650" y="1044358"/>
            <a:ext cx="78856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HK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CDM N-body simulations </a:t>
            </a:r>
            <a:r>
              <a:rPr lang="en-HK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conditioned to reproduce the current structures in the local universe (2MASS+/2M++ galaxy surveys)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0D79A73-C3DB-C2AD-6A88-F63A3C086CB1}"/>
              </a:ext>
            </a:extLst>
          </p:cNvPr>
          <p:cNvSpPr txBox="1"/>
          <p:nvPr/>
        </p:nvSpPr>
        <p:spPr>
          <a:xfrm>
            <a:off x="697778" y="6487169"/>
            <a:ext cx="4572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HK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https://cosmictwin.org/</a:t>
            </a:r>
            <a:r>
              <a:rPr lang="en-HK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7DD9B80-FB58-7AA8-D5DC-0C68416E8D6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46587"/>
          <a:stretch>
            <a:fillRect/>
          </a:stretch>
        </p:blipFill>
        <p:spPr>
          <a:xfrm>
            <a:off x="2354444" y="4564139"/>
            <a:ext cx="4776526" cy="2499006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98031A8-8721-0B76-BC47-8962B9791798}"/>
              </a:ext>
            </a:extLst>
          </p:cNvPr>
          <p:cNvSpPr txBox="1"/>
          <p:nvPr/>
        </p:nvSpPr>
        <p:spPr>
          <a:xfrm>
            <a:off x="5368934" y="1298348"/>
            <a:ext cx="389612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HK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https://dirac.ac.uk/sibelius-dark-a-galaxy-catalogue-of-the-local-volume-from-a-constrained-realisation-simulation/</a:t>
            </a:r>
            <a:endParaRPr lang="en-HK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4C5969D-EB64-8EFE-E878-28F2DB075FC6}"/>
              </a:ext>
            </a:extLst>
          </p:cNvPr>
          <p:cNvSpPr txBox="1"/>
          <p:nvPr/>
        </p:nvSpPr>
        <p:spPr>
          <a:xfrm>
            <a:off x="739184" y="4681112"/>
            <a:ext cx="199853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HK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MANTICORE-LOCAL</a:t>
            </a:r>
            <a:endParaRPr lang="en-HK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76861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EFEC98-1F67-3A6D-15E8-BFDE03E91B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217" y="61687"/>
            <a:ext cx="7886700" cy="1325563"/>
          </a:xfrm>
        </p:spPr>
        <p:txBody>
          <a:bodyPr>
            <a:normAutofit/>
          </a:bodyPr>
          <a:lstStyle/>
          <a:p>
            <a:r>
              <a:rPr lang="en-HK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Reconstructing the CMB Optical Depth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4C3FAA3-4E34-3374-198B-81BC7F92BB8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870" r="3940" b="2978"/>
          <a:stretch>
            <a:fillRect/>
          </a:stretch>
        </p:blipFill>
        <p:spPr>
          <a:xfrm>
            <a:off x="502715" y="1403109"/>
            <a:ext cx="4172852" cy="710441"/>
          </a:xfrm>
          <a:prstGeom prst="rect">
            <a:avLst/>
          </a:prstGeom>
        </p:spPr>
      </p:pic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0524F4-25AB-FC99-CCCE-C2E44FE9E2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C27CD-8C13-4FA7-8360-E48E7C8B9544}" type="slidenum">
              <a:rPr lang="en-HK" smtClean="0"/>
              <a:t>16</a:t>
            </a:fld>
            <a:endParaRPr lang="en-HK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0C40309-59BE-E43F-BDF3-7489B112B038}"/>
              </a:ext>
            </a:extLst>
          </p:cNvPr>
          <p:cNvGrpSpPr/>
          <p:nvPr/>
        </p:nvGrpSpPr>
        <p:grpSpPr>
          <a:xfrm>
            <a:off x="3219564" y="1262004"/>
            <a:ext cx="5863071" cy="994399"/>
            <a:chOff x="3219564" y="1262004"/>
            <a:chExt cx="5863071" cy="994399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C5E6FFD1-04B7-DF38-2F48-92CE43E52C3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01502" y="1262004"/>
              <a:ext cx="4281133" cy="857369"/>
            </a:xfrm>
            <a:prstGeom prst="rect">
              <a:avLst/>
            </a:prstGeom>
          </p:spPr>
        </p:pic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4A0A3635-E2EF-0A8D-40A6-FE2D9BC5FF0B}"/>
                </a:ext>
              </a:extLst>
            </p:cNvPr>
            <p:cNvGrpSpPr/>
            <p:nvPr/>
          </p:nvGrpSpPr>
          <p:grpSpPr>
            <a:xfrm>
              <a:off x="3219564" y="1494798"/>
              <a:ext cx="1735717" cy="761605"/>
              <a:chOff x="3219564" y="1494798"/>
              <a:chExt cx="1735717" cy="761605"/>
            </a:xfrm>
          </p:grpSpPr>
          <p:sp>
            <p:nvSpPr>
              <p:cNvPr id="3" name="Oval 2">
                <a:extLst>
                  <a:ext uri="{FF2B5EF4-FFF2-40B4-BE49-F238E27FC236}">
                    <a16:creationId xmlns:a16="http://schemas.microsoft.com/office/drawing/2014/main" id="{6CD2B9CD-2FE6-F981-7D04-5E742E25AEBD}"/>
                  </a:ext>
                </a:extLst>
              </p:cNvPr>
              <p:cNvSpPr/>
              <p:nvPr/>
            </p:nvSpPr>
            <p:spPr>
              <a:xfrm>
                <a:off x="3219564" y="1494798"/>
                <a:ext cx="596824" cy="569446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HK"/>
              </a:p>
            </p:txBody>
          </p:sp>
          <p:sp>
            <p:nvSpPr>
              <p:cNvPr id="4" name="Freeform: Shape 3">
                <a:extLst>
                  <a:ext uri="{FF2B5EF4-FFF2-40B4-BE49-F238E27FC236}">
                    <a16:creationId xmlns:a16="http://schemas.microsoft.com/office/drawing/2014/main" id="{C9666C9A-D8FA-43F3-6FE9-7ED4561195B6}"/>
                  </a:ext>
                </a:extLst>
              </p:cNvPr>
              <p:cNvSpPr/>
              <p:nvPr/>
            </p:nvSpPr>
            <p:spPr>
              <a:xfrm>
                <a:off x="3520714" y="1905456"/>
                <a:ext cx="1434567" cy="350947"/>
              </a:xfrm>
              <a:custGeom>
                <a:avLst/>
                <a:gdLst>
                  <a:gd name="csX0" fmla="*/ 0 w 1434567"/>
                  <a:gd name="csY0" fmla="*/ 186166 h 350947"/>
                  <a:gd name="csX1" fmla="*/ 678955 w 1434567"/>
                  <a:gd name="csY1" fmla="*/ 344954 h 350947"/>
                  <a:gd name="csX2" fmla="*/ 1434567 w 1434567"/>
                  <a:gd name="csY2" fmla="*/ 0 h 350947"/>
                  <a:gd name="csX3" fmla="*/ 1434567 w 1434567"/>
                  <a:gd name="csY3" fmla="*/ 0 h 350947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</a:cxnLst>
                <a:rect l="l" t="t" r="r" b="b"/>
                <a:pathLst>
                  <a:path w="1434567" h="350947">
                    <a:moveTo>
                      <a:pt x="0" y="186166"/>
                    </a:moveTo>
                    <a:cubicBezTo>
                      <a:pt x="219930" y="281074"/>
                      <a:pt x="439861" y="375982"/>
                      <a:pt x="678955" y="344954"/>
                    </a:cubicBezTo>
                    <a:cubicBezTo>
                      <a:pt x="918049" y="313926"/>
                      <a:pt x="1434567" y="0"/>
                      <a:pt x="1434567" y="0"/>
                    </a:cubicBezTo>
                    <a:lnTo>
                      <a:pt x="1434567" y="0"/>
                    </a:lnTo>
                  </a:path>
                </a:pathLst>
              </a:custGeom>
              <a:noFill/>
              <a:ln>
                <a:tailEnd type="triangle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HK"/>
              </a:p>
            </p:txBody>
          </p:sp>
        </p:grpSp>
      </p:grpSp>
      <p:sp>
        <p:nvSpPr>
          <p:cNvPr id="12" name="Oval 11">
            <a:extLst>
              <a:ext uri="{FF2B5EF4-FFF2-40B4-BE49-F238E27FC236}">
                <a16:creationId xmlns:a16="http://schemas.microsoft.com/office/drawing/2014/main" id="{5165044E-748F-D959-1FCE-0FC42224876E}"/>
              </a:ext>
            </a:extLst>
          </p:cNvPr>
          <p:cNvSpPr/>
          <p:nvPr/>
        </p:nvSpPr>
        <p:spPr>
          <a:xfrm>
            <a:off x="1264316" y="1468588"/>
            <a:ext cx="596824" cy="56944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K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2023219-9722-7DDB-A867-06F169AB7555}"/>
              </a:ext>
            </a:extLst>
          </p:cNvPr>
          <p:cNvGrpSpPr/>
          <p:nvPr/>
        </p:nvGrpSpPr>
        <p:grpSpPr>
          <a:xfrm>
            <a:off x="369079" y="2038034"/>
            <a:ext cx="8736593" cy="4312494"/>
            <a:chOff x="369079" y="2038034"/>
            <a:chExt cx="8736593" cy="4312494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D0BD85CD-4ABC-B82A-3F5D-4A73DCC866C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4371" t="6502" r="5210" b="2315"/>
            <a:stretch>
              <a:fillRect/>
            </a:stretch>
          </p:blipFill>
          <p:spPr>
            <a:xfrm>
              <a:off x="3050158" y="2288120"/>
              <a:ext cx="6055514" cy="4062408"/>
            </a:xfrm>
            <a:prstGeom prst="rect">
              <a:avLst/>
            </a:prstGeom>
          </p:spPr>
        </p:pic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6799AA91-3DEA-2541-5F5B-E0BAEEFDA989}"/>
                </a:ext>
              </a:extLst>
            </p:cNvPr>
            <p:cNvCxnSpPr>
              <a:stCxn id="12" idx="4"/>
            </p:cNvCxnSpPr>
            <p:nvPr/>
          </p:nvCxnSpPr>
          <p:spPr>
            <a:xfrm flipH="1">
              <a:off x="1429092" y="2038034"/>
              <a:ext cx="133636" cy="404016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3F57A5F-AD1F-569D-5757-B7E3BEDB1FCA}"/>
                </a:ext>
              </a:extLst>
            </p:cNvPr>
            <p:cNvSpPr txBox="1"/>
            <p:nvPr/>
          </p:nvSpPr>
          <p:spPr>
            <a:xfrm>
              <a:off x="369079" y="2473767"/>
              <a:ext cx="267852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HK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Halo mass distribution from Sibelius or Manticore </a:t>
              </a:r>
              <a:r>
                <a:rPr lang="en-HK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Symbol" panose="05050102010706020507" pitchFamily="18" charset="2"/>
                </a:rPr>
                <a:t> baryon mass fraction from TNG300-1</a:t>
              </a:r>
              <a:endParaRPr lang="en-HK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6BB2F4EE-99E2-56BA-20A8-61A8705FD6DF}"/>
                </a:ext>
              </a:extLst>
            </p:cNvPr>
            <p:cNvCxnSpPr/>
            <p:nvPr/>
          </p:nvCxnSpPr>
          <p:spPr>
            <a:xfrm>
              <a:off x="2644642" y="3230515"/>
              <a:ext cx="465413" cy="323051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1999414B-6563-C9FB-2AA5-D48698ED7702}"/>
              </a:ext>
            </a:extLst>
          </p:cNvPr>
          <p:cNvGrpSpPr/>
          <p:nvPr/>
        </p:nvGrpSpPr>
        <p:grpSpPr>
          <a:xfrm>
            <a:off x="126604" y="4244033"/>
            <a:ext cx="2636644" cy="2150837"/>
            <a:chOff x="126604" y="4244033"/>
            <a:chExt cx="2636644" cy="2150837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AB466BBE-42C4-20B4-3C4A-64F0A9F325A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6604" y="4244033"/>
              <a:ext cx="1302488" cy="1536558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DFB18AF-6BED-DE61-0298-D09DF133B3EC}"/>
                </a:ext>
              </a:extLst>
            </p:cNvPr>
            <p:cNvSpPr txBox="1"/>
            <p:nvPr/>
          </p:nvSpPr>
          <p:spPr>
            <a:xfrm>
              <a:off x="251871" y="5908010"/>
              <a:ext cx="9198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HK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Yiwei Li</a:t>
              </a:r>
            </a:p>
          </p:txBody>
        </p:sp>
        <p:grpSp>
          <p:nvGrpSpPr>
            <p:cNvPr id="29" name="Group 2">
              <a:extLst>
                <a:ext uri="{FF2B5EF4-FFF2-40B4-BE49-F238E27FC236}">
                  <a16:creationId xmlns:a16="http://schemas.microsoft.com/office/drawing/2014/main" id="{C7627EDC-5149-C942-202F-0F09AE816FC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95910" y="4245621"/>
              <a:ext cx="1267338" cy="2149249"/>
              <a:chOff x="9046683" y="3402162"/>
              <a:chExt cx="1267719" cy="2148149"/>
            </a:xfrm>
          </p:grpSpPr>
          <p:pic>
            <p:nvPicPr>
              <p:cNvPr id="31" name="Picture 2">
                <a:extLst>
                  <a:ext uri="{FF2B5EF4-FFF2-40B4-BE49-F238E27FC236}">
                    <a16:creationId xmlns:a16="http://schemas.microsoft.com/office/drawing/2014/main" id="{C3BF13A9-179F-B4F5-102C-906FA32A962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4047" r="13490"/>
              <a:stretch>
                <a:fillRect/>
              </a:stretch>
            </p:blipFill>
            <p:spPr bwMode="auto">
              <a:xfrm>
                <a:off x="9062917" y="3402162"/>
                <a:ext cx="1132842" cy="15633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2" name="TextBox 5">
                <a:extLst>
                  <a:ext uri="{FF2B5EF4-FFF2-40B4-BE49-F238E27FC236}">
                    <a16:creationId xmlns:a16="http://schemas.microsoft.com/office/drawing/2014/main" id="{DEC2D5C3-0CB6-CD2E-52C4-8683B553D77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046683" y="4965536"/>
                <a:ext cx="1267719" cy="5847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 2" panose="05020102010507070707" pitchFamily="18" charset="2"/>
                  <a:buChar char=""/>
                  <a:defRPr sz="3200">
                    <a:solidFill>
                      <a:schemeClr val="tx2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 2" panose="05020102010507070707" pitchFamily="18" charset="2"/>
                  <a:buChar char=""/>
                  <a:defRPr sz="2800">
                    <a:solidFill>
                      <a:schemeClr val="tx2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 2" panose="05020102010507070707" pitchFamily="18" charset="2"/>
                  <a:buChar char=""/>
                  <a:defRPr sz="2400">
                    <a:solidFill>
                      <a:schemeClr val="tx2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accent1"/>
                  </a:buClr>
                  <a:buSzPct val="70000"/>
                  <a:buFont typeface="Wingdings 2" panose="05020102010507070707" pitchFamily="18" charset="2"/>
                  <a:buChar char=""/>
                  <a:defRPr sz="2000">
                    <a:solidFill>
                      <a:schemeClr val="tx2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accent1"/>
                  </a:buClr>
                  <a:buSzPct val="60000"/>
                  <a:buFont typeface="Wingdings 2" panose="05020102010507070707" pitchFamily="18" charset="2"/>
                  <a:buChar char=""/>
                  <a:defRPr>
                    <a:solidFill>
                      <a:schemeClr val="tx2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60000"/>
                  <a:buFont typeface="Wingdings 2" panose="05020102010507070707" pitchFamily="18" charset="2"/>
                  <a:buChar char=""/>
                  <a:defRPr>
                    <a:solidFill>
                      <a:schemeClr val="tx2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60000"/>
                  <a:buFont typeface="Wingdings 2" panose="05020102010507070707" pitchFamily="18" charset="2"/>
                  <a:buChar char=""/>
                  <a:defRPr>
                    <a:solidFill>
                      <a:schemeClr val="tx2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60000"/>
                  <a:buFont typeface="Wingdings 2" panose="05020102010507070707" pitchFamily="18" charset="2"/>
                  <a:buChar char=""/>
                  <a:defRPr>
                    <a:solidFill>
                      <a:schemeClr val="tx2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1"/>
                  </a:buClr>
                  <a:buSzPct val="60000"/>
                  <a:buFont typeface="Wingdings 2" panose="05020102010507070707" pitchFamily="18" charset="2"/>
                  <a:buChar char=""/>
                  <a:defRPr>
                    <a:solidFill>
                      <a:schemeClr val="tx2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zh-TW" sz="1600" dirty="0" err="1">
                    <a:solidFill>
                      <a:schemeClr val="tx1"/>
                    </a:solidFill>
                    <a:cs typeface="Calibri" panose="020F0502020204030204" pitchFamily="34" charset="0"/>
                  </a:rPr>
                  <a:t>Wangzheng</a:t>
                </a:r>
                <a:r>
                  <a:rPr lang="en-US" altLang="zh-TW" sz="1600" dirty="0">
                    <a:solidFill>
                      <a:schemeClr val="tx1"/>
                    </a:solidFill>
                    <a:cs typeface="Calibri" panose="020F0502020204030204" pitchFamily="34" charset="0"/>
                  </a:rPr>
                  <a:t> Zhang</a:t>
                </a:r>
                <a:endParaRPr lang="en-HK" altLang="en-US" sz="1600" dirty="0">
                  <a:solidFill>
                    <a:schemeClr val="tx1"/>
                  </a:solidFill>
                  <a:cs typeface="Calibri" panose="020F0502020204030204" pitchFamily="34" charset="0"/>
                </a:endParaRPr>
              </a:p>
            </p:txBody>
          </p:sp>
        </p:grp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40D1851-8748-D279-B0CF-3F269FF877CC}"/>
              </a:ext>
            </a:extLst>
          </p:cNvPr>
          <p:cNvGrpSpPr/>
          <p:nvPr/>
        </p:nvGrpSpPr>
        <p:grpSpPr>
          <a:xfrm>
            <a:off x="732217" y="1067713"/>
            <a:ext cx="1222518" cy="569446"/>
            <a:chOff x="732217" y="1067713"/>
            <a:chExt cx="1222518" cy="569446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86B6D084-3E8D-AE40-5167-6CC7C5317A7F}"/>
                </a:ext>
              </a:extLst>
            </p:cNvPr>
            <p:cNvGrpSpPr/>
            <p:nvPr/>
          </p:nvGrpSpPr>
          <p:grpSpPr>
            <a:xfrm>
              <a:off x="732217" y="1067713"/>
              <a:ext cx="1222518" cy="569446"/>
              <a:chOff x="732217" y="1067713"/>
              <a:chExt cx="1222518" cy="569446"/>
            </a:xfrm>
          </p:grpSpPr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50B441C-36D3-1AE8-C2B9-1C04BE652582}"/>
                  </a:ext>
                </a:extLst>
              </p:cNvPr>
              <p:cNvSpPr txBox="1"/>
              <p:nvPr/>
            </p:nvSpPr>
            <p:spPr>
              <a:xfrm>
                <a:off x="732217" y="1067713"/>
                <a:ext cx="122251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HK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For pixel </a:t>
                </a:r>
                <a:r>
                  <a:rPr lang="en-HK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</a:t>
                </a:r>
              </a:p>
            </p:txBody>
          </p:sp>
          <p:cxnSp>
            <p:nvCxnSpPr>
              <p:cNvPr id="21" name="Straight Arrow Connector 20">
                <a:extLst>
                  <a:ext uri="{FF2B5EF4-FFF2-40B4-BE49-F238E27FC236}">
                    <a16:creationId xmlns:a16="http://schemas.microsoft.com/office/drawing/2014/main" id="{C41EC867-A5C6-9320-33AE-4182E0967F86}"/>
                  </a:ext>
                </a:extLst>
              </p:cNvPr>
              <p:cNvCxnSpPr/>
              <p:nvPr/>
            </p:nvCxnSpPr>
            <p:spPr>
              <a:xfrm flipH="1">
                <a:off x="930826" y="1387250"/>
                <a:ext cx="240920" cy="249909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BFA5397B-433C-D067-DA44-769A1973BA75}"/>
                </a:ext>
              </a:extLst>
            </p:cNvPr>
            <p:cNvCxnSpPr/>
            <p:nvPr/>
          </p:nvCxnSpPr>
          <p:spPr>
            <a:xfrm>
              <a:off x="1713781" y="1387250"/>
              <a:ext cx="0" cy="249909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14885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id="{68987078-8E65-AEBD-6237-4C351549C959}"/>
              </a:ext>
            </a:extLst>
          </p:cNvPr>
          <p:cNvGrpSpPr/>
          <p:nvPr/>
        </p:nvGrpSpPr>
        <p:grpSpPr>
          <a:xfrm>
            <a:off x="130823" y="421495"/>
            <a:ext cx="4603179" cy="6342842"/>
            <a:chOff x="130823" y="421495"/>
            <a:chExt cx="4603179" cy="6342842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EB2DB9B9-0B45-128B-176C-AFF06AC53E5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2302" t="3672"/>
            <a:stretch>
              <a:fillRect/>
            </a:stretch>
          </p:blipFill>
          <p:spPr>
            <a:xfrm>
              <a:off x="146810" y="421495"/>
              <a:ext cx="4587192" cy="6342842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455FB995-00D1-8B27-E577-8F499DCA4044}"/>
                </a:ext>
              </a:extLst>
            </p:cNvPr>
            <p:cNvSpPr txBox="1"/>
            <p:nvPr/>
          </p:nvSpPr>
          <p:spPr>
            <a:xfrm>
              <a:off x="805843" y="625026"/>
              <a:ext cx="14126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HK" sz="2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SIBELIUS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52CEB3F-85C5-6E9E-0215-BDFFE614E3E3}"/>
                </a:ext>
              </a:extLst>
            </p:cNvPr>
            <p:cNvSpPr txBox="1"/>
            <p:nvPr/>
          </p:nvSpPr>
          <p:spPr>
            <a:xfrm>
              <a:off x="709453" y="5846372"/>
              <a:ext cx="180750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HK" sz="2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MANTICORE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E8C7CAC-74C0-1D98-775A-769BC8BBDA2D}"/>
                </a:ext>
              </a:extLst>
            </p:cNvPr>
            <p:cNvSpPr txBox="1"/>
            <p:nvPr/>
          </p:nvSpPr>
          <p:spPr>
            <a:xfrm>
              <a:off x="130823" y="445123"/>
              <a:ext cx="230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HK" sz="2400" i="1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  <a:sym typeface="Symbol" panose="05050102010706020507" pitchFamily="18" charset="2"/>
                </a:rPr>
                <a:t></a:t>
              </a:r>
              <a:endParaRPr lang="en-HK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FCCE686-4B84-E584-8F52-8FF060D4497A}"/>
                </a:ext>
              </a:extLst>
            </p:cNvPr>
            <p:cNvSpPr txBox="1"/>
            <p:nvPr/>
          </p:nvSpPr>
          <p:spPr>
            <a:xfrm>
              <a:off x="146810" y="3604730"/>
              <a:ext cx="230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HK" sz="2400" i="1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  <a:sym typeface="Symbol" panose="05050102010706020507" pitchFamily="18" charset="2"/>
                </a:rPr>
                <a:t></a:t>
              </a:r>
              <a:endParaRPr lang="en-HK" sz="24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693244E-CA77-430B-6A8B-A5ADCDAC9F4D}"/>
              </a:ext>
            </a:extLst>
          </p:cNvPr>
          <p:cNvGrpSpPr/>
          <p:nvPr/>
        </p:nvGrpSpPr>
        <p:grpSpPr>
          <a:xfrm>
            <a:off x="4641947" y="556708"/>
            <a:ext cx="4650478" cy="5936166"/>
            <a:chOff x="4641947" y="556708"/>
            <a:chExt cx="4650478" cy="5936166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6CB23350-383E-952A-563C-E5E51A5BBE2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4108" t="1117" r="1619" b="1478"/>
            <a:stretch>
              <a:fillRect/>
            </a:stretch>
          </p:blipFill>
          <p:spPr>
            <a:xfrm>
              <a:off x="4641947" y="692959"/>
              <a:ext cx="4502053" cy="5799915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F8A5A2F-EF12-2408-F448-DB26F8F2B167}"/>
                </a:ext>
              </a:extLst>
            </p:cNvPr>
            <p:cNvSpPr txBox="1"/>
            <p:nvPr/>
          </p:nvSpPr>
          <p:spPr>
            <a:xfrm>
              <a:off x="7863773" y="556708"/>
              <a:ext cx="142865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HK" sz="2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Dipole direction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F8C3583-6DAE-24DE-1654-2CA3D4F5DC1D}"/>
                </a:ext>
              </a:extLst>
            </p:cNvPr>
            <p:cNvSpPr txBox="1"/>
            <p:nvPr/>
          </p:nvSpPr>
          <p:spPr>
            <a:xfrm>
              <a:off x="5835178" y="1587881"/>
              <a:ext cx="85582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HK" dirty="0">
                  <a:solidFill>
                    <a:srgbClr val="FFC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CMB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16B4A08-EEC8-11D4-6BF9-CCC13D04D8B0}"/>
                </a:ext>
              </a:extLst>
            </p:cNvPr>
            <p:cNvSpPr txBox="1"/>
            <p:nvPr/>
          </p:nvSpPr>
          <p:spPr>
            <a:xfrm>
              <a:off x="5638843" y="4456104"/>
              <a:ext cx="85582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HK" dirty="0">
                  <a:solidFill>
                    <a:srgbClr val="FFC000"/>
                  </a:solidFill>
                </a:rPr>
                <a:t>CMB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1CBA729-F6A4-1D51-D88C-BFC464B002CE}"/>
                </a:ext>
              </a:extLst>
            </p:cNvPr>
            <p:cNvSpPr txBox="1"/>
            <p:nvPr/>
          </p:nvSpPr>
          <p:spPr>
            <a:xfrm>
              <a:off x="6206596" y="2217230"/>
              <a:ext cx="12838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HK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SIBELIUS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3DD69E8-CF38-5331-83AF-A277E7501F74}"/>
                </a:ext>
              </a:extLst>
            </p:cNvPr>
            <p:cNvSpPr txBox="1"/>
            <p:nvPr/>
          </p:nvSpPr>
          <p:spPr>
            <a:xfrm>
              <a:off x="6246733" y="5021543"/>
              <a:ext cx="138611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HK" dirty="0">
                  <a:solidFill>
                    <a:schemeClr val="bg1">
                      <a:lumMod val="6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MANTICORE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4900715C-9EEC-4C95-8323-7C82D662BFFB}"/>
              </a:ext>
            </a:extLst>
          </p:cNvPr>
          <p:cNvSpPr txBox="1"/>
          <p:nvPr/>
        </p:nvSpPr>
        <p:spPr>
          <a:xfrm>
            <a:off x="3235573" y="26572"/>
            <a:ext cx="33916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HK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Preliminary results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C4FEF01-0CB1-D193-DEF0-66898E80A272}"/>
              </a:ext>
            </a:extLst>
          </p:cNvPr>
          <p:cNvSpPr txBox="1"/>
          <p:nvPr/>
        </p:nvSpPr>
        <p:spPr>
          <a:xfrm>
            <a:off x="6206596" y="140015"/>
            <a:ext cx="30063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HK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Y. Li, W. Zhang, M.-C. Chu, 2026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21AF854-01F6-CBE8-7B3B-D3E411C385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1746460" y="6502817"/>
            <a:ext cx="2057400" cy="365125"/>
          </a:xfrm>
        </p:spPr>
        <p:txBody>
          <a:bodyPr/>
          <a:lstStyle/>
          <a:p>
            <a:fld id="{25CC27CD-8C13-4FA7-8360-E48E7C8B9544}" type="slidenum">
              <a:rPr lang="en-HK" smtClean="0"/>
              <a:t>17</a:t>
            </a:fld>
            <a:endParaRPr lang="en-HK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D869BC3-7F41-DEE6-40EA-A9139B38D0E9}"/>
              </a:ext>
            </a:extLst>
          </p:cNvPr>
          <p:cNvGrpSpPr/>
          <p:nvPr/>
        </p:nvGrpSpPr>
        <p:grpSpPr>
          <a:xfrm>
            <a:off x="593827" y="2600868"/>
            <a:ext cx="3816113" cy="2117927"/>
            <a:chOff x="-537846" y="2439735"/>
            <a:chExt cx="3816113" cy="2117927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8EE3B294-EC5F-A7B4-CE82-784670686BAF}"/>
                </a:ext>
              </a:extLst>
            </p:cNvPr>
            <p:cNvGrpSpPr/>
            <p:nvPr/>
          </p:nvGrpSpPr>
          <p:grpSpPr>
            <a:xfrm>
              <a:off x="-537846" y="2439735"/>
              <a:ext cx="3816113" cy="2117927"/>
              <a:chOff x="-537846" y="2439735"/>
              <a:chExt cx="3816113" cy="2117927"/>
            </a:xfrm>
          </p:grpSpPr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08B7B7E0-40BC-B5FA-63F3-A96DC17B544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137" y="2509435"/>
                <a:ext cx="3272130" cy="2048227"/>
              </a:xfrm>
              <a:prstGeom prst="rect">
                <a:avLst/>
              </a:prstGeom>
            </p:spPr>
          </p:pic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06B05A4-AAAF-4056-C083-E267D922A0E5}"/>
                  </a:ext>
                </a:extLst>
              </p:cNvPr>
              <p:cNvSpPr txBox="1"/>
              <p:nvPr/>
            </p:nvSpPr>
            <p:spPr>
              <a:xfrm>
                <a:off x="-537846" y="2439735"/>
                <a:ext cx="245971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HK" sz="14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</a:t>
                </a:r>
                <a:r>
                  <a:rPr lang="en-HK" sz="1400" i="1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</a:t>
                </a:r>
                <a:r>
                  <a:rPr lang="en-HK" sz="14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MC</a:t>
                </a:r>
                <a:endParaRPr lang="en-HK" sz="1400" baseline="-25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21BBB25-8A53-296B-899A-2FE32C76253A}"/>
                </a:ext>
              </a:extLst>
            </p:cNvPr>
            <p:cNvSpPr txBox="1"/>
            <p:nvPr/>
          </p:nvSpPr>
          <p:spPr>
            <a:xfrm>
              <a:off x="21641" y="3757349"/>
              <a:ext cx="1363648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HK" sz="16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directional variation ~ 3</a:t>
              </a:r>
              <a:r>
                <a:rPr lang="en-HK" sz="16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Symbol" panose="05050102010706020507" pitchFamily="18" charset="2"/>
                </a:rPr>
                <a:t></a:t>
              </a:r>
              <a:endParaRPr lang="en-HK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56718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9138F5-0025-31DD-BA06-9BF1055A51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4BCD348-9F11-AD46-0430-3B1F233F3E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-944121" y="-49236"/>
            <a:ext cx="10340657" cy="6907235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33D4CB-3970-67A6-0769-C2D12AE7F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506099-260A-4570-BFED-658525F35D7A}" type="slidenum">
              <a:rPr lang="zh-TW" altLang="en-US" smtClean="0">
                <a:solidFill>
                  <a:srgbClr val="FFFF99"/>
                </a:solidFill>
              </a:rPr>
              <a:pPr>
                <a:defRPr/>
              </a:pPr>
              <a:t>18</a:t>
            </a:fld>
            <a:endParaRPr lang="en-US" altLang="zh-TW" dirty="0">
              <a:solidFill>
                <a:srgbClr val="FFFF99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6D57FCE-CEC4-D63B-8BC3-08F062CBA760}"/>
              </a:ext>
            </a:extLst>
          </p:cNvPr>
          <p:cNvSpPr txBox="1"/>
          <p:nvPr/>
        </p:nvSpPr>
        <p:spPr>
          <a:xfrm>
            <a:off x="-59188" y="7104324"/>
            <a:ext cx="4572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HK" sz="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 tooltip="https://www.flickr.com/photos/clintsharp/11523219954"/>
              </a:rPr>
              <a:t>This Photo</a:t>
            </a:r>
            <a:r>
              <a:rPr lang="en-HK" sz="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by Unknown Author is licensed under </a:t>
            </a:r>
            <a:r>
              <a:rPr lang="en-HK" sz="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5" tooltip="https://creativecommons.org/licenses/by-nc-sa/3.0/"/>
              </a:rPr>
              <a:t>CC BY-SA-NC</a:t>
            </a:r>
            <a:endParaRPr lang="en-HK" sz="9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8B91E8B-CA85-C096-750C-E3790534157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2948900" y="884940"/>
            <a:ext cx="5668966" cy="376819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DD2DDD1-CA21-5C23-E432-BA861270927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 rot="6418483">
            <a:off x="-608690" y="1544902"/>
            <a:ext cx="5668966" cy="376819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3C2BE53-EA0F-1BFB-3163-B98EA4ADA0BD}"/>
              </a:ext>
            </a:extLst>
          </p:cNvPr>
          <p:cNvSpPr txBox="1"/>
          <p:nvPr/>
        </p:nvSpPr>
        <p:spPr>
          <a:xfrm>
            <a:off x="14433" y="4005064"/>
            <a:ext cx="160523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HK" altLang="ja-JP" sz="2400" dirty="0">
                <a:solidFill>
                  <a:srgbClr val="FFFF9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Bianchi Type I </a:t>
            </a:r>
            <a:endParaRPr lang="en-US" altLang="zh-TW" sz="2400" dirty="0">
              <a:solidFill>
                <a:srgbClr val="FFFF99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81A48A6-253B-8513-45E2-3000C3FEDAE5}"/>
              </a:ext>
            </a:extLst>
          </p:cNvPr>
          <p:cNvSpPr txBox="1"/>
          <p:nvPr/>
        </p:nvSpPr>
        <p:spPr>
          <a:xfrm>
            <a:off x="3411429" y="2204864"/>
            <a:ext cx="1833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HK" altLang="ja-JP" sz="2400" dirty="0">
                <a:solidFill>
                  <a:srgbClr val="FFFF9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Foreground</a:t>
            </a:r>
            <a:endParaRPr lang="en-HK" sz="2400" dirty="0">
              <a:solidFill>
                <a:srgbClr val="FFFF99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194" name="Rectangle 2">
            <a:extLst>
              <a:ext uri="{FF2B5EF4-FFF2-40B4-BE49-F238E27FC236}">
                <a16:creationId xmlns:a16="http://schemas.microsoft.com/office/drawing/2014/main" id="{CDC7885E-397A-7451-3533-BC8868064AC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199369" y="-40794"/>
            <a:ext cx="2823625" cy="1143000"/>
          </a:xfrm>
          <a:noFill/>
        </p:spPr>
        <p:txBody>
          <a:bodyPr/>
          <a:lstStyle/>
          <a:p>
            <a:pPr eaLnBrk="1" hangingPunct="1"/>
            <a:r>
              <a:rPr lang="en-HK" altLang="zh-TW" sz="3600" dirty="0">
                <a:solidFill>
                  <a:srgbClr val="FFFF9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Summary</a:t>
            </a:r>
            <a:endParaRPr lang="zh-TW" altLang="en-US" sz="3600" dirty="0">
              <a:solidFill>
                <a:srgbClr val="FFFF9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94A910C-2F86-367B-0C0C-639C49348CD0}"/>
              </a:ext>
            </a:extLst>
          </p:cNvPr>
          <p:cNvSpPr txBox="1"/>
          <p:nvPr/>
        </p:nvSpPr>
        <p:spPr>
          <a:xfrm>
            <a:off x="6243307" y="3645024"/>
            <a:ext cx="184887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en-HK" altLang="zh-TW" sz="2400" dirty="0">
                <a:solidFill>
                  <a:srgbClr val="FFFF9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CMB Dipoles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20FF5BE-A382-B958-F783-02E55F1FF5A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41590" y="1932677"/>
            <a:ext cx="2931083" cy="1469422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4F9412BD-7C69-DD95-BDB1-3F17FA933B41}"/>
              </a:ext>
            </a:extLst>
          </p:cNvPr>
          <p:cNvGrpSpPr>
            <a:grpSpLocks noChangeAspect="1"/>
          </p:cNvGrpSpPr>
          <p:nvPr/>
        </p:nvGrpSpPr>
        <p:grpSpPr>
          <a:xfrm>
            <a:off x="7254634" y="4012710"/>
            <a:ext cx="1671849" cy="1531091"/>
            <a:chOff x="197254" y="2814910"/>
            <a:chExt cx="2498345" cy="2288001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3DB866B1-C638-A958-5B39-B5A0CE3464BE}"/>
                </a:ext>
              </a:extLst>
            </p:cNvPr>
            <p:cNvGrpSpPr/>
            <p:nvPr/>
          </p:nvGrpSpPr>
          <p:grpSpPr>
            <a:xfrm>
              <a:off x="197254" y="2814910"/>
              <a:ext cx="2498345" cy="2288001"/>
              <a:chOff x="-273682" y="3399326"/>
              <a:chExt cx="3331126" cy="3050667"/>
            </a:xfrm>
          </p:grpSpPr>
          <p:pic>
            <p:nvPicPr>
              <p:cNvPr id="18" name="Picture 17">
                <a:extLst>
                  <a:ext uri="{FF2B5EF4-FFF2-40B4-BE49-F238E27FC236}">
                    <a16:creationId xmlns:a16="http://schemas.microsoft.com/office/drawing/2014/main" id="{B873409B-B5C8-1F1A-9233-818F45EA5B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 rot="2136323">
                <a:off x="164735" y="3690154"/>
                <a:ext cx="2892709" cy="2759839"/>
              </a:xfrm>
              <a:prstGeom prst="rect">
                <a:avLst/>
              </a:prstGeom>
            </p:spPr>
          </p:pic>
          <p:cxnSp>
            <p:nvCxnSpPr>
              <p:cNvPr id="19" name="Straight Arrow Connector 18">
                <a:extLst>
                  <a:ext uri="{FF2B5EF4-FFF2-40B4-BE49-F238E27FC236}">
                    <a16:creationId xmlns:a16="http://schemas.microsoft.com/office/drawing/2014/main" id="{D075C50F-BB11-3F02-B11F-C6DDCB896CF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42260" y="4065416"/>
                <a:ext cx="1881160" cy="1926757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C39364F-321F-2772-B3AD-99C201CE33C5}"/>
                  </a:ext>
                </a:extLst>
              </p:cNvPr>
              <p:cNvSpPr txBox="1"/>
              <p:nvPr/>
            </p:nvSpPr>
            <p:spPr>
              <a:xfrm>
                <a:off x="635172" y="4097794"/>
                <a:ext cx="1901476" cy="5519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HK" sz="1200" dirty="0">
                    <a:solidFill>
                      <a:srgbClr val="FFFF00"/>
                    </a:solidFill>
                    <a:latin typeface="Calibri" panose="020F0502020204030204" pitchFamily="34" charset="0"/>
                  </a:rPr>
                  <a:t>Dipole axis</a:t>
                </a: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1" name="TextBox 20">
                    <a:extLst>
                      <a:ext uri="{FF2B5EF4-FFF2-40B4-BE49-F238E27FC236}">
                        <a16:creationId xmlns:a16="http://schemas.microsoft.com/office/drawing/2014/main" id="{2417007D-2589-F4CA-3BDC-B449CBBA63DF}"/>
                      </a:ext>
                    </a:extLst>
                  </p:cNvPr>
                  <p:cNvSpPr txBox="1"/>
                  <p:nvPr/>
                </p:nvSpPr>
                <p:spPr>
                  <a:xfrm>
                    <a:off x="635172" y="3399326"/>
                    <a:ext cx="1536226" cy="55191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r"/>
                    <a:r>
                      <a:rPr lang="en-HK" sz="1200" dirty="0">
                        <a:solidFill>
                          <a:srgbClr val="900000"/>
                        </a:solidFill>
                        <a:latin typeface="Calibri" panose="020F0502020204030204" pitchFamily="34" charset="0"/>
                      </a:rPr>
                      <a:t>High </a:t>
                    </a:r>
                    <a14:m>
                      <m:oMath xmlns:m="http://schemas.openxmlformats.org/officeDocument/2006/math">
                        <m:sSub>
                          <m:sSubPr>
                            <m:ctrlPr>
                              <a:rPr lang="en-HK" sz="1200" i="1">
                                <a:solidFill>
                                  <a:srgbClr val="9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HK" sz="1200" b="0" i="1" smtClean="0">
                                <a:solidFill>
                                  <a:srgbClr val="9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en-HK" sz="1200" i="1">
                                <a:solidFill>
                                  <a:srgbClr val="9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a14:m>
                    <a:r>
                      <a:rPr lang="en-HK" sz="1200" dirty="0">
                        <a:solidFill>
                          <a:srgbClr val="900000"/>
                        </a:solidFill>
                        <a:latin typeface="Calibri" panose="020F0502020204030204" pitchFamily="34" charset="0"/>
                      </a:rPr>
                      <a:t> </a:t>
                    </a:r>
                  </a:p>
                </p:txBody>
              </p:sp>
            </mc:Choice>
            <mc:Fallback xmlns="">
              <p:sp>
                <p:nvSpPr>
                  <p:cNvPr id="21" name="TextBox 20">
                    <a:extLst>
                      <a:ext uri="{FF2B5EF4-FFF2-40B4-BE49-F238E27FC236}">
                        <a16:creationId xmlns:a16="http://schemas.microsoft.com/office/drawing/2014/main" id="{E6D5548E-587D-F3E7-2872-F573C430D809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35172" y="3399326"/>
                    <a:ext cx="1536226" cy="551915"/>
                  </a:xfrm>
                  <a:prstGeom prst="rect">
                    <a:avLst/>
                  </a:prstGeom>
                  <a:blipFill>
                    <a:blip r:embed="rId10"/>
                    <a:stretch>
                      <a:fillRect b="-15217"/>
                    </a:stretch>
                  </a:blipFill>
                </p:spPr>
                <p:txBody>
                  <a:bodyPr/>
                  <a:lstStyle/>
                  <a:p>
                    <a:r>
                      <a:rPr lang="en-HK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2" name="TextBox 21">
                    <a:extLst>
                      <a:ext uri="{FF2B5EF4-FFF2-40B4-BE49-F238E27FC236}">
                        <a16:creationId xmlns:a16="http://schemas.microsoft.com/office/drawing/2014/main" id="{A703F255-F9E2-850B-2E29-F8A46C7BB63B}"/>
                      </a:ext>
                    </a:extLst>
                  </p:cNvPr>
                  <p:cNvSpPr txBox="1"/>
                  <p:nvPr/>
                </p:nvSpPr>
                <p:spPr>
                  <a:xfrm>
                    <a:off x="-273682" y="4957785"/>
                    <a:ext cx="1327301" cy="55191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HK" sz="1200" dirty="0">
                        <a:solidFill>
                          <a:srgbClr val="003AFF"/>
                        </a:solidFill>
                        <a:latin typeface="Calibri" panose="020F0502020204030204" pitchFamily="34" charset="0"/>
                      </a:rPr>
                      <a:t>Low </a:t>
                    </a:r>
                    <a14:m>
                      <m:oMath xmlns:m="http://schemas.openxmlformats.org/officeDocument/2006/math">
                        <m:sSub>
                          <m:sSubPr>
                            <m:ctrlPr>
                              <a:rPr lang="en-HK" sz="1200" i="1">
                                <a:solidFill>
                                  <a:srgbClr val="003A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HK" sz="1200" b="0" i="1" smtClean="0">
                                <a:solidFill>
                                  <a:srgbClr val="003AF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en-HK" sz="1200" i="1">
                                <a:solidFill>
                                  <a:srgbClr val="003AFF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a14:m>
                    <a:r>
                      <a:rPr lang="en-HK" sz="1200" dirty="0">
                        <a:solidFill>
                          <a:srgbClr val="003AFF"/>
                        </a:solidFill>
                        <a:latin typeface="Calibri" panose="020F0502020204030204" pitchFamily="34" charset="0"/>
                      </a:rPr>
                      <a:t> </a:t>
                    </a:r>
                  </a:p>
                </p:txBody>
              </p:sp>
            </mc:Choice>
            <mc:Fallback xmlns="">
              <p:sp>
                <p:nvSpPr>
                  <p:cNvPr id="22" name="TextBox 21">
                    <a:extLst>
                      <a:ext uri="{FF2B5EF4-FFF2-40B4-BE49-F238E27FC236}">
                        <a16:creationId xmlns:a16="http://schemas.microsoft.com/office/drawing/2014/main" id="{1D743E3A-43AB-D3A8-2432-A9B5992B79DA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-273682" y="4957785"/>
                    <a:ext cx="1327301" cy="551915"/>
                  </a:xfrm>
                  <a:prstGeom prst="rect">
                    <a:avLst/>
                  </a:prstGeom>
                  <a:blipFill>
                    <a:blip r:embed="rId11"/>
                    <a:stretch>
                      <a:fillRect t="-2222" b="-17778"/>
                    </a:stretch>
                  </a:blipFill>
                </p:spPr>
                <p:txBody>
                  <a:bodyPr/>
                  <a:lstStyle/>
                  <a:p>
                    <a:r>
                      <a:rPr lang="en-HK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D6344AF-BF68-316D-09F6-345ED7C87B3B}"/>
                </a:ext>
              </a:extLst>
            </p:cNvPr>
            <p:cNvSpPr txBox="1"/>
            <p:nvPr/>
          </p:nvSpPr>
          <p:spPr>
            <a:xfrm>
              <a:off x="847764" y="4526108"/>
              <a:ext cx="857924" cy="50592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HK" sz="1600" b="0" i="0" u="none" strike="noStrike" baseline="0" dirty="0">
                  <a:solidFill>
                    <a:srgbClr val="FFFF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64.4</a:t>
              </a:r>
              <a:r>
                <a:rPr lang="en-HK" sz="1600" b="0" i="0" u="none" strike="noStrike" baseline="0" dirty="0">
                  <a:solidFill>
                    <a:srgbClr val="FFFF00"/>
                  </a:solidFill>
                  <a:latin typeface="AdvOT483a8203"/>
                </a:rPr>
                <a:t> </a:t>
              </a:r>
              <a:endParaRPr lang="en-HK" sz="1600" dirty="0">
                <a:solidFill>
                  <a:srgbClr val="FFFF00"/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0CDB3D1-562D-612F-BAC3-D40336591E88}"/>
                </a:ext>
              </a:extLst>
            </p:cNvPr>
            <p:cNvSpPr txBox="1"/>
            <p:nvPr/>
          </p:nvSpPr>
          <p:spPr>
            <a:xfrm>
              <a:off x="1704984" y="3488275"/>
              <a:ext cx="880195" cy="50592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HK" sz="1600" b="0" i="0" u="none" strike="noStrike" baseline="0" dirty="0">
                  <a:solidFill>
                    <a:srgbClr val="FFFF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70.1</a:t>
              </a:r>
              <a:endParaRPr lang="en-HK" sz="16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21927691-D2CF-D756-284D-2A0CEB92810D}"/>
              </a:ext>
            </a:extLst>
          </p:cNvPr>
          <p:cNvSpPr txBox="1"/>
          <p:nvPr/>
        </p:nvSpPr>
        <p:spPr>
          <a:xfrm>
            <a:off x="2050505" y="6168453"/>
            <a:ext cx="16929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HK" sz="1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 &lt; 10</a:t>
            </a:r>
            <a:r>
              <a:rPr lang="en-HK" sz="1800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9 </a:t>
            </a:r>
            <a:r>
              <a:rPr lang="en-HK" sz="18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rad/yr</a:t>
            </a:r>
            <a:endParaRPr lang="en-HK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6C04D6A-4160-D0DE-B96F-B291B1EC5823}"/>
              </a:ext>
            </a:extLst>
          </p:cNvPr>
          <p:cNvGrpSpPr/>
          <p:nvPr/>
        </p:nvGrpSpPr>
        <p:grpSpPr>
          <a:xfrm>
            <a:off x="-73921" y="1060807"/>
            <a:ext cx="3006460" cy="2924608"/>
            <a:chOff x="-669995" y="1127951"/>
            <a:chExt cx="3006460" cy="2924608"/>
          </a:xfrm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978DFA2C-56F0-D0B1-BDF7-BEC8EF402278}"/>
                </a:ext>
              </a:extLst>
            </p:cNvPr>
            <p:cNvSpPr/>
            <p:nvPr/>
          </p:nvSpPr>
          <p:spPr>
            <a:xfrm>
              <a:off x="-669995" y="1127951"/>
              <a:ext cx="2847582" cy="292460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HK"/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6E91F577-C817-B68D-54E4-5CFC8E27246C}"/>
                </a:ext>
              </a:extLst>
            </p:cNvPr>
            <p:cNvGrpSpPr/>
            <p:nvPr/>
          </p:nvGrpSpPr>
          <p:grpSpPr>
            <a:xfrm>
              <a:off x="-659409" y="1127951"/>
              <a:ext cx="2258153" cy="2905055"/>
              <a:chOff x="-659409" y="1215551"/>
              <a:chExt cx="2258153" cy="2905055"/>
            </a:xfrm>
          </p:grpSpPr>
          <p:grpSp>
            <p:nvGrpSpPr>
              <p:cNvPr id="33" name="Group 32">
                <a:extLst>
                  <a:ext uri="{FF2B5EF4-FFF2-40B4-BE49-F238E27FC236}">
                    <a16:creationId xmlns:a16="http://schemas.microsoft.com/office/drawing/2014/main" id="{FC3D3CEB-6C11-3E40-BBA3-C6F479B5B7DC}"/>
                  </a:ext>
                </a:extLst>
              </p:cNvPr>
              <p:cNvGrpSpPr/>
              <p:nvPr/>
            </p:nvGrpSpPr>
            <p:grpSpPr>
              <a:xfrm>
                <a:off x="-659409" y="1215551"/>
                <a:ext cx="2258153" cy="1830485"/>
                <a:chOff x="-659409" y="1215551"/>
                <a:chExt cx="2258153" cy="1830485"/>
              </a:xfrm>
            </p:grpSpPr>
            <p:sp>
              <p:nvSpPr>
                <p:cNvPr id="31" name="Rectangle 30">
                  <a:extLst>
                    <a:ext uri="{FF2B5EF4-FFF2-40B4-BE49-F238E27FC236}">
                      <a16:creationId xmlns:a16="http://schemas.microsoft.com/office/drawing/2014/main" id="{C2991A77-6B14-DFD1-294C-13C72F7D154A}"/>
                    </a:ext>
                  </a:extLst>
                </p:cNvPr>
                <p:cNvSpPr/>
                <p:nvPr/>
              </p:nvSpPr>
              <p:spPr>
                <a:xfrm>
                  <a:off x="-659409" y="1215551"/>
                  <a:ext cx="2236434" cy="1830485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HK"/>
                </a:p>
              </p:txBody>
            </p:sp>
            <p:sp>
              <p:nvSpPr>
                <p:cNvPr id="32" name="Rectangle 31">
                  <a:extLst>
                    <a:ext uri="{FF2B5EF4-FFF2-40B4-BE49-F238E27FC236}">
                      <a16:creationId xmlns:a16="http://schemas.microsoft.com/office/drawing/2014/main" id="{C1EE1316-BA68-5179-5B24-7244E24E6D44}"/>
                    </a:ext>
                  </a:extLst>
                </p:cNvPr>
                <p:cNvSpPr/>
                <p:nvPr/>
              </p:nvSpPr>
              <p:spPr>
                <a:xfrm>
                  <a:off x="-616625" y="1226501"/>
                  <a:ext cx="2215369" cy="1819535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HK"/>
                </a:p>
              </p:txBody>
            </p:sp>
            <p:grpSp>
              <p:nvGrpSpPr>
                <p:cNvPr id="23" name="Group 22">
                  <a:extLst>
                    <a:ext uri="{FF2B5EF4-FFF2-40B4-BE49-F238E27FC236}">
                      <a16:creationId xmlns:a16="http://schemas.microsoft.com/office/drawing/2014/main" id="{59D9A278-EE49-70D8-11E7-E688A5506B64}"/>
                    </a:ext>
                  </a:extLst>
                </p:cNvPr>
                <p:cNvGrpSpPr/>
                <p:nvPr/>
              </p:nvGrpSpPr>
              <p:grpSpPr>
                <a:xfrm>
                  <a:off x="-616625" y="1284276"/>
                  <a:ext cx="2154703" cy="1761760"/>
                  <a:chOff x="4139273" y="2961855"/>
                  <a:chExt cx="5386759" cy="4404398"/>
                </a:xfrm>
              </p:grpSpPr>
              <p:grpSp>
                <p:nvGrpSpPr>
                  <p:cNvPr id="24" name="Group 23">
                    <a:extLst>
                      <a:ext uri="{FF2B5EF4-FFF2-40B4-BE49-F238E27FC236}">
                        <a16:creationId xmlns:a16="http://schemas.microsoft.com/office/drawing/2014/main" id="{C712DB4C-BA0F-4A9F-85F1-4C26F8CBAC64}"/>
                      </a:ext>
                    </a:extLst>
                  </p:cNvPr>
                  <p:cNvGrpSpPr/>
                  <p:nvPr/>
                </p:nvGrpSpPr>
                <p:grpSpPr>
                  <a:xfrm>
                    <a:off x="4139273" y="2961855"/>
                    <a:ext cx="5386759" cy="4040069"/>
                    <a:chOff x="4139273" y="2961855"/>
                    <a:chExt cx="5386759" cy="4040069"/>
                  </a:xfrm>
                </p:grpSpPr>
                <p:pic>
                  <p:nvPicPr>
                    <p:cNvPr id="26" name="Picture 25" descr="A diagram of a graph">
                      <a:extLst>
                        <a:ext uri="{FF2B5EF4-FFF2-40B4-BE49-F238E27FC236}">
                          <a16:creationId xmlns:a16="http://schemas.microsoft.com/office/drawing/2014/main" id="{0EDC5732-76E4-DAAC-403E-2782A3DEEF8E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12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4139273" y="2961855"/>
                      <a:ext cx="5386759" cy="4040069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27" name="TextBox 26">
                      <a:extLst>
                        <a:ext uri="{FF2B5EF4-FFF2-40B4-BE49-F238E27FC236}">
                          <a16:creationId xmlns:a16="http://schemas.microsoft.com/office/drawing/2014/main" id="{22A00834-90B3-59EF-B531-F19875167001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351999" y="4964672"/>
                      <a:ext cx="1886570" cy="76944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HK" sz="1400" dirty="0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Symbol" panose="05050102010706020507" pitchFamily="18" charset="2"/>
                        </a:rPr>
                        <a:t>CDM</a:t>
                      </a:r>
                      <a:endParaRPr lang="en-HK" sz="1400" dirty="0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  <p:sp>
                  <p:nvSpPr>
                    <p:cNvPr id="28" name="TextBox 27">
                      <a:extLst>
                        <a:ext uri="{FF2B5EF4-FFF2-40B4-BE49-F238E27FC236}">
                          <a16:creationId xmlns:a16="http://schemas.microsoft.com/office/drawing/2014/main" id="{688FE826-7458-E588-8175-1D8F3AE190A7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873444" y="4976062"/>
                      <a:ext cx="395600" cy="84638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HK" sz="1600" i="1" dirty="0">
                          <a:solidFill>
                            <a:srgbClr val="00B050"/>
                          </a:solid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b</a:t>
                      </a:r>
                      <a:endParaRPr lang="en-HK" sz="1600" i="1" dirty="0">
                        <a:solidFill>
                          <a:srgbClr val="00B050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29" name="TextBox 28">
                      <a:extLst>
                        <a:ext uri="{FF2B5EF4-FFF2-40B4-BE49-F238E27FC236}">
                          <a16:creationId xmlns:a16="http://schemas.microsoft.com/office/drawing/2014/main" id="{8AB5598B-5463-904B-A064-54C485AFFDF6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533159" y="3727797"/>
                      <a:ext cx="395600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HK" i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c</a:t>
                      </a:r>
                      <a:endParaRPr lang="en-HK" i="1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p:txBody>
                </p:sp>
                <p:sp>
                  <p:nvSpPr>
                    <p:cNvPr id="30" name="TextBox 29">
                      <a:extLst>
                        <a:ext uri="{FF2B5EF4-FFF2-40B4-BE49-F238E27FC236}">
                          <a16:creationId xmlns:a16="http://schemas.microsoft.com/office/drawing/2014/main" id="{56DBF443-6193-5F4B-B1FF-3D55293379A6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912757" y="4177020"/>
                      <a:ext cx="395600" cy="3693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HK" i="1" dirty="0">
                          <a:solidFill>
                            <a:srgbClr val="FFC000"/>
                          </a:solidFill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a</a:t>
                      </a:r>
                      <a:endParaRPr lang="en-HK" i="1" dirty="0">
                        <a:solidFill>
                          <a:srgbClr val="FFC000"/>
                        </a:solidFill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p:txBody>
                </p:sp>
              </p:grpSp>
              <p:sp>
                <p:nvSpPr>
                  <p:cNvPr id="25" name="TextBox 24">
                    <a:extLst>
                      <a:ext uri="{FF2B5EF4-FFF2-40B4-BE49-F238E27FC236}">
                        <a16:creationId xmlns:a16="http://schemas.microsoft.com/office/drawing/2014/main" id="{198F9A6A-C090-9E3F-2975-96693A92ECE2}"/>
                      </a:ext>
                    </a:extLst>
                  </p:cNvPr>
                  <p:cNvSpPr txBox="1"/>
                  <p:nvPr/>
                </p:nvSpPr>
                <p:spPr>
                  <a:xfrm>
                    <a:off x="6442134" y="6673756"/>
                    <a:ext cx="1596545" cy="692497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HK" sz="1200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t</a:t>
                    </a:r>
                    <a:r>
                      <a:rPr lang="en-HK" sz="1200" dirty="0"/>
                      <a:t> (Gyr)</a:t>
                    </a:r>
                  </a:p>
                </p:txBody>
              </p:sp>
            </p:grpSp>
          </p:grpSp>
          <p:pic>
            <p:nvPicPr>
              <p:cNvPr id="35" name="Picture 34">
                <a:extLst>
                  <a:ext uri="{FF2B5EF4-FFF2-40B4-BE49-F238E27FC236}">
                    <a16:creationId xmlns:a16="http://schemas.microsoft.com/office/drawing/2014/main" id="{A2745078-F012-8AAE-3230-0E32345C9BA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-592361" y="3046036"/>
                <a:ext cx="1630908" cy="1074570"/>
              </a:xfrm>
              <a:prstGeom prst="rect">
                <a:avLst/>
              </a:prstGeom>
            </p:spPr>
          </p:pic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00F04B79-D712-95C9-A6C8-C7779C1C70D8}"/>
                    </a:ext>
                  </a:extLst>
                </p:cNvPr>
                <p:cNvSpPr txBox="1"/>
                <p:nvPr/>
              </p:nvSpPr>
              <p:spPr>
                <a:xfrm>
                  <a:off x="946589" y="2786051"/>
                  <a:ext cx="1389876" cy="58477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en-HK" sz="1600" dirty="0">
                      <a:latin typeface="Times New Roman" panose="02020603050405020304" pitchFamily="18" charset="0"/>
                      <a:cs typeface="Times New Roman" panose="02020603050405020304" pitchFamily="18" charset="0"/>
                      <a:sym typeface="Symbol" panose="05050102010706020507" pitchFamily="18" charset="2"/>
                    </a:rPr>
                    <a:t>|</a:t>
                  </a:r>
                  <a:r>
                    <a:rPr lang="en-HK" sz="1600" i="1" dirty="0">
                      <a:latin typeface="Times New Roman" panose="02020603050405020304" pitchFamily="18" charset="0"/>
                      <a:cs typeface="Times New Roman" panose="02020603050405020304" pitchFamily="18" charset="0"/>
                      <a:sym typeface="Symbol" panose="05050102010706020507" pitchFamily="18" charset="2"/>
                    </a:rPr>
                    <a:t></a:t>
                  </a:r>
                  <a:r>
                    <a:rPr lang="en-HK" sz="1600" i="1" baseline="-25000" dirty="0">
                      <a:latin typeface="Times New Roman" panose="02020603050405020304" pitchFamily="18" charset="0"/>
                      <a:cs typeface="Times New Roman" panose="02020603050405020304" pitchFamily="18" charset="0"/>
                      <a:sym typeface="Symbol" panose="05050102010706020507" pitchFamily="18" charset="2"/>
                    </a:rPr>
                    <a:t>z</a:t>
                  </a:r>
                  <a:r>
                    <a:rPr lang="en-HK" sz="1600" dirty="0">
                      <a:latin typeface="Times New Roman" panose="02020603050405020304" pitchFamily="18" charset="0"/>
                      <a:cs typeface="Times New Roman" panose="02020603050405020304" pitchFamily="18" charset="0"/>
                      <a:sym typeface="Symbol" panose="05050102010706020507" pitchFamily="18" charset="2"/>
                    </a:rPr>
                    <a:t>|</a:t>
                  </a:r>
                  <a:r>
                    <a:rPr lang="en-HK" sz="1600" i="1" baseline="-25000" dirty="0">
                      <a:latin typeface="Times New Roman" panose="02020603050405020304" pitchFamily="18" charset="0"/>
                      <a:cs typeface="Times New Roman" panose="02020603050405020304" pitchFamily="18" charset="0"/>
                      <a:sym typeface="Symbol" panose="05050102010706020507" pitchFamily="18" charset="2"/>
                    </a:rPr>
                    <a:t> </a:t>
                  </a:r>
                  <a:r>
                    <a:rPr lang="en-HK" sz="1600" dirty="0">
                      <a:latin typeface="Times New Roman" panose="02020603050405020304" pitchFamily="18" charset="0"/>
                      <a:cs typeface="Times New Roman" panose="02020603050405020304" pitchFamily="18" charset="0"/>
                      <a:sym typeface="Symbol" panose="05050102010706020507" pitchFamily="18" charset="2"/>
                    </a:rPr>
                    <a:t>&lt; </a:t>
                  </a:r>
                  <a14:m>
                    <m:oMath xmlns:m="http://schemas.openxmlformats.org/officeDocument/2006/math">
                      <m:r>
                        <a:rPr lang="en-HK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𝒪</m:t>
                      </m:r>
                      <m:d>
                        <m:dPr>
                          <m:ctrlPr>
                            <a:rPr lang="en-HK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nor/>
                            </m:rPr>
                            <a:rPr lang="en-HK" sz="16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10</m:t>
                          </m:r>
                          <m:r>
                            <m:rPr>
                              <m:nor/>
                            </m:rPr>
                            <a:rPr lang="en-HK" sz="1600" baseline="30000" dirty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  <a:sym typeface="Symbol" panose="05050102010706020507" pitchFamily="18" charset="2"/>
                            </a:rPr>
                            <m:t></m:t>
                          </m:r>
                          <m:r>
                            <a:rPr lang="en-HK" sz="1600" b="0" i="1" baseline="30000" dirty="0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  <a:sym typeface="Symbol" panose="05050102010706020507" pitchFamily="18" charset="2"/>
                            </a:rPr>
                            <m:t>8</m:t>
                          </m:r>
                        </m:e>
                      </m:d>
                    </m:oMath>
                  </a14:m>
                  <a:endParaRPr lang="en-HK" sz="1600" dirty="0"/>
                </a:p>
                <a:p>
                  <a:r>
                    <a:rPr lang="en-HK" sz="1600" dirty="0"/>
                    <a:t>Parity even</a:t>
                  </a:r>
                </a:p>
              </p:txBody>
            </p:sp>
          </mc:Choice>
          <mc:Fallback xmlns=""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77692563-21EA-9BBF-1CAB-E676ABF0961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46589" y="2786051"/>
                  <a:ext cx="1389876" cy="584775"/>
                </a:xfrm>
                <a:prstGeom prst="rect">
                  <a:avLst/>
                </a:prstGeom>
                <a:blipFill>
                  <a:blip r:embed="rId15"/>
                  <a:stretch>
                    <a:fillRect l="-2193" t="-5208" b="-12500"/>
                  </a:stretch>
                </a:blipFill>
              </p:spPr>
              <p:txBody>
                <a:bodyPr/>
                <a:lstStyle/>
                <a:p>
                  <a:r>
                    <a:rPr lang="en-HK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5067B196-5FE9-5B47-1493-CFDCECB79C27}"/>
              </a:ext>
            </a:extLst>
          </p:cNvPr>
          <p:cNvGrpSpPr/>
          <p:nvPr/>
        </p:nvGrpSpPr>
        <p:grpSpPr>
          <a:xfrm>
            <a:off x="3061503" y="2679234"/>
            <a:ext cx="2650589" cy="2027160"/>
            <a:chOff x="9175632" y="546386"/>
            <a:chExt cx="2650589" cy="2027160"/>
          </a:xfrm>
        </p:grpSpPr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386D9733-38A6-2CC1-9438-48CFD8AE0890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rcRect l="4108" t="1118" r="12637" b="49213"/>
            <a:stretch>
              <a:fillRect/>
            </a:stretch>
          </p:blipFill>
          <p:spPr>
            <a:xfrm>
              <a:off x="9175632" y="601875"/>
              <a:ext cx="2650589" cy="1971671"/>
            </a:xfrm>
            <a:prstGeom prst="rect">
              <a:avLst/>
            </a:prstGeom>
          </p:spPr>
        </p:pic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6D33DA3D-863A-6DB6-28CF-72354872E209}"/>
                </a:ext>
              </a:extLst>
            </p:cNvPr>
            <p:cNvSpPr txBox="1"/>
            <p:nvPr/>
          </p:nvSpPr>
          <p:spPr>
            <a:xfrm>
              <a:off x="9246390" y="546386"/>
              <a:ext cx="91269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HK" sz="16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Maybe!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9768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893342-9420-1F5D-56F0-10FC4FDDF9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6295C700-56E4-D033-3D53-8F67AA73B3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5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2193"/>
            <a:ext cx="9188538" cy="63630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69BA24B-7F91-5410-E557-C4C83062C44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HK" sz="4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Directional variations of cosmological parameters from the Planck CMB data </a:t>
            </a:r>
            <a:endParaRPr lang="en-HK" sz="4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CDA306-ADA2-D48F-6A1F-EECE83AB75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63558" y="3946661"/>
            <a:ext cx="6858000" cy="1655762"/>
          </a:xfrm>
        </p:spPr>
        <p:txBody>
          <a:bodyPr>
            <a:normAutofit lnSpcReduction="10000"/>
          </a:bodyPr>
          <a:lstStyle/>
          <a:p>
            <a:r>
              <a:rPr lang="en-HK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Ming-chung Chu and Boris Ng</a:t>
            </a:r>
          </a:p>
          <a:p>
            <a:r>
              <a:rPr lang="en-HK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Chinese University of Hong Kong</a:t>
            </a:r>
          </a:p>
          <a:p>
            <a:r>
              <a:rPr lang="en-HK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COSPA 2026</a:t>
            </a:r>
          </a:p>
          <a:p>
            <a:r>
              <a:rPr lang="en-HK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July 5 – 10, 2026, Christchurch, NZ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2D6B29-7ADC-D076-7EA4-58431CBF25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C27CD-8C13-4FA7-8360-E48E7C8B9544}" type="slidenum">
              <a:rPr lang="en-HK" smtClean="0"/>
              <a:t>19</a:t>
            </a:fld>
            <a:endParaRPr lang="en-HK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427A0B4-4130-3C34-6D50-1AD026B3A76C}"/>
              </a:ext>
            </a:extLst>
          </p:cNvPr>
          <p:cNvSpPr txBox="1"/>
          <p:nvPr/>
        </p:nvSpPr>
        <p:spPr>
          <a:xfrm>
            <a:off x="2424671" y="5639011"/>
            <a:ext cx="47357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HK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Supported by RGC </a:t>
            </a:r>
            <a:r>
              <a:rPr lang="en-HK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AoE</a:t>
            </a:r>
            <a:r>
              <a:rPr lang="en-HK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/P-404/18, 14300223 </a:t>
            </a:r>
          </a:p>
        </p:txBody>
      </p:sp>
    </p:spTree>
    <p:extLst>
      <p:ext uri="{BB962C8B-B14F-4D97-AF65-F5344CB8AC3E}">
        <p14:creationId xmlns:p14="http://schemas.microsoft.com/office/powerpoint/2010/main" val="16073557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9D21300-B7B4-B4F8-BE45-D1DCADB521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-944121" y="-49236"/>
            <a:ext cx="10340657" cy="690723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506099-260A-4570-BFED-658525F35D7A}" type="slidenum">
              <a:rPr lang="zh-TW" altLang="en-US" smtClean="0">
                <a:solidFill>
                  <a:srgbClr val="FFFF99"/>
                </a:solidFill>
              </a:rPr>
              <a:pPr>
                <a:defRPr/>
              </a:pPr>
              <a:t>2</a:t>
            </a:fld>
            <a:endParaRPr lang="en-US" altLang="zh-TW" dirty="0">
              <a:solidFill>
                <a:srgbClr val="FFFF99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244B236-2E5C-D126-AEAF-6600E0AC90C7}"/>
              </a:ext>
            </a:extLst>
          </p:cNvPr>
          <p:cNvSpPr txBox="1"/>
          <p:nvPr/>
        </p:nvSpPr>
        <p:spPr>
          <a:xfrm>
            <a:off x="-59188" y="7104324"/>
            <a:ext cx="4572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HK" sz="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 tooltip="https://www.flickr.com/photos/clintsharp/11523219954"/>
              </a:rPr>
              <a:t>This Photo</a:t>
            </a:r>
            <a:r>
              <a:rPr lang="en-HK" sz="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by Unknown Author is licensed under </a:t>
            </a:r>
            <a:r>
              <a:rPr lang="en-HK" sz="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 tooltip="https://creativecommons.org/licenses/by-nc-sa/3.0/"/>
              </a:rPr>
              <a:t>CC BY-SA-NC</a:t>
            </a:r>
            <a:endParaRPr lang="en-HK" sz="9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024D0AF-AB9E-F2D6-7A40-615970F194D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2948900" y="884940"/>
            <a:ext cx="5668966" cy="376819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A35A8B4-A561-8BDB-4DD8-9D828904D0FF}"/>
              </a:ext>
            </a:extLst>
          </p:cNvPr>
          <p:cNvSpPr txBox="1"/>
          <p:nvPr/>
        </p:nvSpPr>
        <p:spPr>
          <a:xfrm>
            <a:off x="3411429" y="2204864"/>
            <a:ext cx="1833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HK" altLang="ja-JP" sz="2400" dirty="0">
                <a:solidFill>
                  <a:srgbClr val="FFFF9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Foreground</a:t>
            </a:r>
            <a:endParaRPr lang="en-HK" sz="2400" dirty="0">
              <a:solidFill>
                <a:srgbClr val="FFFF99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164804B-F074-97BD-1BB2-B98A5F021D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 rot="6418483">
            <a:off x="-22530" y="1520283"/>
            <a:ext cx="5668966" cy="376819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649C967-3896-4760-5F64-34A50AF9AA65}"/>
              </a:ext>
            </a:extLst>
          </p:cNvPr>
          <p:cNvSpPr txBox="1"/>
          <p:nvPr/>
        </p:nvSpPr>
        <p:spPr>
          <a:xfrm>
            <a:off x="6050709" y="3645022"/>
            <a:ext cx="184887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en-HK" altLang="zh-TW" sz="2400" dirty="0">
                <a:solidFill>
                  <a:srgbClr val="FFFF9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CMB Dipoles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86CBFB9-8068-CF86-DDB7-2D1AE6C69FE5}"/>
              </a:ext>
            </a:extLst>
          </p:cNvPr>
          <p:cNvSpPr txBox="1"/>
          <p:nvPr/>
        </p:nvSpPr>
        <p:spPr>
          <a:xfrm>
            <a:off x="1267001" y="3449481"/>
            <a:ext cx="128970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HK" altLang="ja-JP" sz="2400" dirty="0">
                <a:solidFill>
                  <a:srgbClr val="FFFF9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Bianchi Type I </a:t>
            </a:r>
            <a:endParaRPr lang="en-US" altLang="zh-TW" sz="2400" dirty="0">
              <a:solidFill>
                <a:srgbClr val="FFFF99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2164509" y="-69852"/>
            <a:ext cx="7772400" cy="1143000"/>
          </a:xfrm>
          <a:noFill/>
        </p:spPr>
        <p:txBody>
          <a:bodyPr/>
          <a:lstStyle/>
          <a:p>
            <a:pPr eaLnBrk="1" hangingPunct="1"/>
            <a:r>
              <a:rPr lang="en-HK" altLang="zh-TW" sz="3600" dirty="0">
                <a:solidFill>
                  <a:srgbClr val="FFFF9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Anisotropic Universe?</a:t>
            </a:r>
            <a:endParaRPr lang="zh-TW" altLang="en-US" sz="3600" dirty="0">
              <a:solidFill>
                <a:srgbClr val="FFFF9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C89EB8-9098-9E5D-F4F2-02BFFFC4E7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piral gray and black digital wallpaper">
            <a:extLst>
              <a:ext uri="{FF2B5EF4-FFF2-40B4-BE49-F238E27FC236}">
                <a16:creationId xmlns:a16="http://schemas.microsoft.com/office/drawing/2014/main" id="{1DC3EE58-B8CA-4811-4A70-EFD20DE45F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74164" y="-93083"/>
            <a:ext cx="10529288" cy="7019526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E9D554-5F05-5E96-7D86-E68583A4BA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6998" y="6301234"/>
            <a:ext cx="2057400" cy="365125"/>
          </a:xfrm>
        </p:spPr>
        <p:txBody>
          <a:bodyPr/>
          <a:lstStyle/>
          <a:p>
            <a:fld id="{25CC27CD-8C13-4FA7-8360-E48E7C8B9544}" type="slidenum">
              <a:rPr lang="en-HK" smtClean="0">
                <a:solidFill>
                  <a:srgbClr val="FFFF00"/>
                </a:solidFill>
              </a:rPr>
              <a:t>20</a:t>
            </a:fld>
            <a:endParaRPr lang="en-HK" dirty="0">
              <a:solidFill>
                <a:srgbClr val="FFFF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4CF65E6-8F7F-07C1-99F9-0693DB1B6800}"/>
              </a:ext>
            </a:extLst>
          </p:cNvPr>
          <p:cNvSpPr txBox="1"/>
          <p:nvPr/>
        </p:nvSpPr>
        <p:spPr>
          <a:xfrm>
            <a:off x="2047818" y="2644643"/>
            <a:ext cx="5486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HK" sz="32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III. Rotating Universe?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6FC725B-EE6E-CAB8-7DEE-61E943E301CA}"/>
              </a:ext>
            </a:extLst>
          </p:cNvPr>
          <p:cNvSpPr txBox="1"/>
          <p:nvPr/>
        </p:nvSpPr>
        <p:spPr>
          <a:xfrm>
            <a:off x="2877349" y="6034089"/>
            <a:ext cx="184796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HK" sz="1200" b="0" i="0" u="none" strike="noStrik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Credit: </a:t>
            </a:r>
            <a:r>
              <a:rPr lang="en-HK" sz="1200" b="0" i="0" u="none" strike="noStrike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patmcmanaman</a:t>
            </a:r>
            <a:endParaRPr lang="en-HK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95710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6" name="Group 4">
            <a:extLst>
              <a:ext uri="{FF2B5EF4-FFF2-40B4-BE49-F238E27FC236}">
                <a16:creationId xmlns:a16="http://schemas.microsoft.com/office/drawing/2014/main" id="{E4EB4E71-F445-5555-6915-3B216DCAA759}"/>
              </a:ext>
            </a:extLst>
          </p:cNvPr>
          <p:cNvGrpSpPr>
            <a:grpSpLocks/>
          </p:cNvGrpSpPr>
          <p:nvPr/>
        </p:nvGrpSpPr>
        <p:grpSpPr bwMode="auto">
          <a:xfrm>
            <a:off x="1042988" y="836613"/>
            <a:ext cx="6913562" cy="431800"/>
            <a:chOff x="884" y="1480"/>
            <a:chExt cx="4491" cy="317"/>
          </a:xfrm>
        </p:grpSpPr>
        <p:pic>
          <p:nvPicPr>
            <p:cNvPr id="16421" name="Picture 5">
              <a:extLst>
                <a:ext uri="{FF2B5EF4-FFF2-40B4-BE49-F238E27FC236}">
                  <a16:creationId xmlns:a16="http://schemas.microsoft.com/office/drawing/2014/main" id="{37400614-BB4F-8C63-3BA1-EC476EC8205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4" y="1525"/>
              <a:ext cx="4446" cy="2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6422" name="Rectangle 6">
              <a:extLst>
                <a:ext uri="{FF2B5EF4-FFF2-40B4-BE49-F238E27FC236}">
                  <a16:creationId xmlns:a16="http://schemas.microsoft.com/office/drawing/2014/main" id="{D3B7ACE5-9D6D-65BD-635D-192A0BA0E6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59" y="1480"/>
              <a:ext cx="816" cy="317"/>
            </a:xfrm>
            <a:prstGeom prst="rect">
              <a:avLst/>
            </a:prstGeom>
            <a:noFill/>
            <a:ln w="9525">
              <a:solidFill>
                <a:srgbClr val="CC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HK" altLang="en-US" sz="2400"/>
            </a:p>
          </p:txBody>
        </p:sp>
      </p:grpSp>
      <p:sp>
        <p:nvSpPr>
          <p:cNvPr id="16387" name="Rectangle 10">
            <a:extLst>
              <a:ext uri="{FF2B5EF4-FFF2-40B4-BE49-F238E27FC236}">
                <a16:creationId xmlns:a16="http://schemas.microsoft.com/office/drawing/2014/main" id="{09CE27D5-A9E6-2EEC-FB3B-35295F9104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6013" y="188913"/>
            <a:ext cx="675563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Comic Sans MS" panose="030F0702030302020204" pitchFamily="66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Comic Sans MS" panose="030F0702030302020204" pitchFamily="66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Comic Sans MS" panose="030F0702030302020204" pitchFamily="66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Comic Sans MS" panose="030F0702030302020204" pitchFamily="66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Comic Sans MS" panose="030F0702030302020204" pitchFamily="66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Comic Sans MS" panose="030F0702030302020204" pitchFamily="66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Comic Sans MS" panose="030F0702030302020204" pitchFamily="66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Comic Sans MS" panose="030F0702030302020204" pitchFamily="66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Comic Sans MS" panose="030F0702030302020204" pitchFamily="66" charset="0"/>
                <a:ea typeface="標楷體" panose="03000509000000000000" pitchFamily="65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Gödel’s Rotating, Static Universe (1949)</a:t>
            </a:r>
            <a:endParaRPr lang="zh-TW" alt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6388" name="Group 40">
            <a:extLst>
              <a:ext uri="{FF2B5EF4-FFF2-40B4-BE49-F238E27FC236}">
                <a16:creationId xmlns:a16="http://schemas.microsoft.com/office/drawing/2014/main" id="{965E2B28-08B2-F5FF-CCD7-647CC6A34AC0}"/>
              </a:ext>
            </a:extLst>
          </p:cNvPr>
          <p:cNvGrpSpPr>
            <a:grpSpLocks/>
          </p:cNvGrpSpPr>
          <p:nvPr/>
        </p:nvGrpSpPr>
        <p:grpSpPr bwMode="auto">
          <a:xfrm>
            <a:off x="179388" y="5719760"/>
            <a:ext cx="4064000" cy="952500"/>
            <a:chOff x="275" y="3702"/>
            <a:chExt cx="2560" cy="600"/>
          </a:xfrm>
        </p:grpSpPr>
        <p:sp>
          <p:nvSpPr>
            <p:cNvPr id="16418" name="Rectangle 7">
              <a:extLst>
                <a:ext uri="{FF2B5EF4-FFF2-40B4-BE49-F238E27FC236}">
                  <a16:creationId xmlns:a16="http://schemas.microsoft.com/office/drawing/2014/main" id="{B8F33FD1-A414-2C33-6CE7-73D7EAA02E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5" y="3702"/>
              <a:ext cx="2540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6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K. Gödel, Rev. Mod. Phys</a:t>
              </a:r>
              <a:r>
                <a:rPr lang="en-US" altLang="zh-TW" sz="1600" i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</a:t>
              </a:r>
              <a:r>
                <a:rPr lang="en-US" altLang="zh-TW" sz="16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altLang="zh-TW" sz="16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21</a:t>
              </a:r>
              <a:r>
                <a:rPr lang="en-US" altLang="zh-TW" sz="16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: 447–450 (1949). </a:t>
              </a:r>
            </a:p>
          </p:txBody>
        </p:sp>
        <p:sp>
          <p:nvSpPr>
            <p:cNvPr id="16419" name="Rectangle 8">
              <a:extLst>
                <a:ext uri="{FF2B5EF4-FFF2-40B4-BE49-F238E27FC236}">
                  <a16:creationId xmlns:a16="http://schemas.microsoft.com/office/drawing/2014/main" id="{94A044F5-7BAB-5466-8E37-F366158C18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5" y="3929"/>
              <a:ext cx="2140" cy="2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6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W. Rindler, Am. J. Phys. </a:t>
              </a:r>
              <a:r>
                <a:rPr lang="en-US" altLang="zh-TW" sz="16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77</a:t>
              </a:r>
              <a:r>
                <a:rPr lang="en-US" altLang="zh-TW" sz="16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, 498 (2009).</a:t>
              </a:r>
            </a:p>
          </p:txBody>
        </p:sp>
        <p:sp>
          <p:nvSpPr>
            <p:cNvPr id="16420" name="Rectangle 11">
              <a:extLst>
                <a:ext uri="{FF2B5EF4-FFF2-40B4-BE49-F238E27FC236}">
                  <a16:creationId xmlns:a16="http://schemas.microsoft.com/office/drawing/2014/main" id="{9FECABC4-C2FE-E856-00CA-22429A1A0E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3" y="4108"/>
              <a:ext cx="2453" cy="1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hlinkClick r:id="rId3"/>
                </a:rPr>
                <a:t>http://en.wikipedia.org/wiki/G%C3%B6del_metric</a:t>
              </a:r>
              <a:r>
                <a:rPr lang="en-US" altLang="zh-TW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  <a:endParaRPr lang="zh-TW" altLang="en-US" sz="14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6389" name="Group 33">
            <a:extLst>
              <a:ext uri="{FF2B5EF4-FFF2-40B4-BE49-F238E27FC236}">
                <a16:creationId xmlns:a16="http://schemas.microsoft.com/office/drawing/2014/main" id="{96F07F04-246A-A3C3-7E1F-4FF20FADEAC7}"/>
              </a:ext>
            </a:extLst>
          </p:cNvPr>
          <p:cNvGrpSpPr>
            <a:grpSpLocks/>
          </p:cNvGrpSpPr>
          <p:nvPr/>
        </p:nvGrpSpPr>
        <p:grpSpPr bwMode="auto">
          <a:xfrm>
            <a:off x="0" y="2278063"/>
            <a:ext cx="4643438" cy="3382962"/>
            <a:chOff x="0" y="1026"/>
            <a:chExt cx="2925" cy="2131"/>
          </a:xfrm>
        </p:grpSpPr>
        <p:sp>
          <p:nvSpPr>
            <p:cNvPr id="16399" name="Text Box 14">
              <a:extLst>
                <a:ext uri="{FF2B5EF4-FFF2-40B4-BE49-F238E27FC236}">
                  <a16:creationId xmlns:a16="http://schemas.microsoft.com/office/drawing/2014/main" id="{FA7632E9-344E-3008-9507-7CD87FD50BF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3" y="1026"/>
              <a:ext cx="2812" cy="25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zh-TW" sz="2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Light cones in standard cosmology</a:t>
              </a:r>
            </a:p>
          </p:txBody>
        </p:sp>
        <p:grpSp>
          <p:nvGrpSpPr>
            <p:cNvPr id="16400" name="Group 31">
              <a:extLst>
                <a:ext uri="{FF2B5EF4-FFF2-40B4-BE49-F238E27FC236}">
                  <a16:creationId xmlns:a16="http://schemas.microsoft.com/office/drawing/2014/main" id="{66F4BC59-6CDE-4146-9785-09C42D9D9C5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298"/>
              <a:ext cx="2517" cy="1293"/>
              <a:chOff x="0" y="1298"/>
              <a:chExt cx="2517" cy="1293"/>
            </a:xfrm>
          </p:grpSpPr>
          <p:grpSp>
            <p:nvGrpSpPr>
              <p:cNvPr id="16402" name="Group 28">
                <a:extLst>
                  <a:ext uri="{FF2B5EF4-FFF2-40B4-BE49-F238E27FC236}">
                    <a16:creationId xmlns:a16="http://schemas.microsoft.com/office/drawing/2014/main" id="{02CD351F-FD96-D4B8-D7A7-1E01EE309CE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298"/>
                <a:ext cx="2517" cy="1041"/>
                <a:chOff x="0" y="1527"/>
                <a:chExt cx="2517" cy="1041"/>
              </a:xfrm>
            </p:grpSpPr>
            <p:pic>
              <p:nvPicPr>
                <p:cNvPr id="16405" name="Picture 12">
                  <a:extLst>
                    <a:ext uri="{FF2B5EF4-FFF2-40B4-BE49-F238E27FC236}">
                      <a16:creationId xmlns:a16="http://schemas.microsoft.com/office/drawing/2014/main" id="{C8A76E13-10EA-68C9-D1C0-BFFC851F26A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8890" r="64497" b="66939"/>
                <a:stretch>
                  <a:fillRect/>
                </a:stretch>
              </p:blipFill>
              <p:spPr bwMode="auto">
                <a:xfrm>
                  <a:off x="0" y="1706"/>
                  <a:ext cx="2517" cy="86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grpSp>
              <p:nvGrpSpPr>
                <p:cNvPr id="16406" name="Group 17">
                  <a:extLst>
                    <a:ext uri="{FF2B5EF4-FFF2-40B4-BE49-F238E27FC236}">
                      <a16:creationId xmlns:a16="http://schemas.microsoft.com/office/drawing/2014/main" id="{0000F7FE-CC29-A270-30F5-4274677F5A34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043" y="1527"/>
                  <a:ext cx="233" cy="971"/>
                  <a:chOff x="1111" y="1071"/>
                  <a:chExt cx="172" cy="635"/>
                </a:xfrm>
              </p:grpSpPr>
              <p:sp>
                <p:nvSpPr>
                  <p:cNvPr id="16416" name="Line 15">
                    <a:extLst>
                      <a:ext uri="{FF2B5EF4-FFF2-40B4-BE49-F238E27FC236}">
                        <a16:creationId xmlns:a16="http://schemas.microsoft.com/office/drawing/2014/main" id="{B4A91968-F868-09F7-0386-D50A9AA5579A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111" y="1207"/>
                    <a:ext cx="0" cy="499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HK"/>
                  </a:p>
                </p:txBody>
              </p:sp>
              <p:sp>
                <p:nvSpPr>
                  <p:cNvPr id="16417" name="Text Box 16">
                    <a:extLst>
                      <a:ext uri="{FF2B5EF4-FFF2-40B4-BE49-F238E27FC236}">
                        <a16:creationId xmlns:a16="http://schemas.microsoft.com/office/drawing/2014/main" id="{23284362-26AB-8257-FA5B-55F5725977B4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111" y="1071"/>
                    <a:ext cx="172" cy="16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>
                    <a:lvl1pPr>
                      <a:spcBef>
                        <a:spcPct val="20000"/>
                      </a:spcBef>
                      <a:buChar char="•"/>
                      <a:defRPr kumimoji="1" sz="32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標楷體" panose="03000509000000000000" pitchFamily="65" charset="-12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kumimoji="1" sz="28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標楷體" panose="03000509000000000000" pitchFamily="65" charset="-12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kumimoji="1" sz="24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標楷體" panose="03000509000000000000" pitchFamily="65" charset="-12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kumimoji="1"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標楷體" panose="03000509000000000000" pitchFamily="65" charset="-12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kumimoji="1"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標楷體" panose="03000509000000000000" pitchFamily="65" charset="-12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標楷體" panose="03000509000000000000" pitchFamily="65" charset="-12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標楷體" panose="03000509000000000000" pitchFamily="65" charset="-12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標楷體" panose="03000509000000000000" pitchFamily="65" charset="-12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標楷體" panose="03000509000000000000" pitchFamily="65" charset="-120"/>
                      </a:defRPr>
                    </a:lvl9pPr>
                  </a:lstStyle>
                  <a:p>
                    <a:pPr eaLnBrk="1" hangingPunct="1">
                      <a:spcBef>
                        <a:spcPct val="50000"/>
                      </a:spcBef>
                      <a:buFontTx/>
                      <a:buNone/>
                    </a:pPr>
                    <a:r>
                      <a:rPr lang="en-US" altLang="zh-TW" sz="2000" i="1">
                        <a:latin typeface="Times New Roman" panose="02020603050405020304" pitchFamily="18" charset="0"/>
                      </a:rPr>
                      <a:t>t</a:t>
                    </a:r>
                  </a:p>
                </p:txBody>
              </p:sp>
            </p:grpSp>
            <p:grpSp>
              <p:nvGrpSpPr>
                <p:cNvPr id="16407" name="Group 18">
                  <a:extLst>
                    <a:ext uri="{FF2B5EF4-FFF2-40B4-BE49-F238E27FC236}">
                      <a16:creationId xmlns:a16="http://schemas.microsoft.com/office/drawing/2014/main" id="{030A8C76-5D15-52B7-1DF8-3B84433097E2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91" y="1527"/>
                  <a:ext cx="233" cy="971"/>
                  <a:chOff x="1111" y="1071"/>
                  <a:chExt cx="172" cy="635"/>
                </a:xfrm>
              </p:grpSpPr>
              <p:sp>
                <p:nvSpPr>
                  <p:cNvPr id="16414" name="Line 19">
                    <a:extLst>
                      <a:ext uri="{FF2B5EF4-FFF2-40B4-BE49-F238E27FC236}">
                        <a16:creationId xmlns:a16="http://schemas.microsoft.com/office/drawing/2014/main" id="{1537331D-F1D4-B3CC-1EFA-5B12396C424E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111" y="1207"/>
                    <a:ext cx="0" cy="499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HK"/>
                  </a:p>
                </p:txBody>
              </p:sp>
              <p:sp>
                <p:nvSpPr>
                  <p:cNvPr id="16415" name="Text Box 20">
                    <a:extLst>
                      <a:ext uri="{FF2B5EF4-FFF2-40B4-BE49-F238E27FC236}">
                        <a16:creationId xmlns:a16="http://schemas.microsoft.com/office/drawing/2014/main" id="{5BA47EAA-6D35-8ED0-582D-2507F547ECE2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111" y="1071"/>
                    <a:ext cx="172" cy="16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>
                    <a:lvl1pPr>
                      <a:spcBef>
                        <a:spcPct val="20000"/>
                      </a:spcBef>
                      <a:buChar char="•"/>
                      <a:defRPr kumimoji="1" sz="32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標楷體" panose="03000509000000000000" pitchFamily="65" charset="-12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kumimoji="1" sz="28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標楷體" panose="03000509000000000000" pitchFamily="65" charset="-12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kumimoji="1" sz="24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標楷體" panose="03000509000000000000" pitchFamily="65" charset="-12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kumimoji="1"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標楷體" panose="03000509000000000000" pitchFamily="65" charset="-12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kumimoji="1"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標楷體" panose="03000509000000000000" pitchFamily="65" charset="-12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標楷體" panose="03000509000000000000" pitchFamily="65" charset="-12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標楷體" panose="03000509000000000000" pitchFamily="65" charset="-12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標楷體" panose="03000509000000000000" pitchFamily="65" charset="-12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標楷體" panose="03000509000000000000" pitchFamily="65" charset="-120"/>
                      </a:defRPr>
                    </a:lvl9pPr>
                  </a:lstStyle>
                  <a:p>
                    <a:pPr eaLnBrk="1" hangingPunct="1">
                      <a:spcBef>
                        <a:spcPct val="50000"/>
                      </a:spcBef>
                      <a:buFontTx/>
                      <a:buNone/>
                    </a:pPr>
                    <a:r>
                      <a:rPr lang="en-US" altLang="zh-TW" sz="2000" i="1">
                        <a:latin typeface="Times New Roman" panose="02020603050405020304" pitchFamily="18" charset="0"/>
                      </a:rPr>
                      <a:t>t</a:t>
                    </a:r>
                  </a:p>
                </p:txBody>
              </p:sp>
            </p:grpSp>
            <p:grpSp>
              <p:nvGrpSpPr>
                <p:cNvPr id="16408" name="Group 21">
                  <a:extLst>
                    <a:ext uri="{FF2B5EF4-FFF2-40B4-BE49-F238E27FC236}">
                      <a16:creationId xmlns:a16="http://schemas.microsoft.com/office/drawing/2014/main" id="{B3A081F7-B9EF-759B-8C7C-D712A244BCB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609" y="1527"/>
                  <a:ext cx="233" cy="971"/>
                  <a:chOff x="1111" y="1071"/>
                  <a:chExt cx="172" cy="635"/>
                </a:xfrm>
              </p:grpSpPr>
              <p:sp>
                <p:nvSpPr>
                  <p:cNvPr id="16412" name="Line 22">
                    <a:extLst>
                      <a:ext uri="{FF2B5EF4-FFF2-40B4-BE49-F238E27FC236}">
                        <a16:creationId xmlns:a16="http://schemas.microsoft.com/office/drawing/2014/main" id="{0EA518B9-3446-C9EA-C737-2E3038F7515D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111" y="1207"/>
                    <a:ext cx="0" cy="499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HK"/>
                  </a:p>
                </p:txBody>
              </p:sp>
              <p:sp>
                <p:nvSpPr>
                  <p:cNvPr id="16413" name="Text Box 23">
                    <a:extLst>
                      <a:ext uri="{FF2B5EF4-FFF2-40B4-BE49-F238E27FC236}">
                        <a16:creationId xmlns:a16="http://schemas.microsoft.com/office/drawing/2014/main" id="{88BD3405-3357-635D-3084-57DAD6DAB418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111" y="1071"/>
                    <a:ext cx="172" cy="16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>
                    <a:lvl1pPr>
                      <a:spcBef>
                        <a:spcPct val="20000"/>
                      </a:spcBef>
                      <a:buChar char="•"/>
                      <a:defRPr kumimoji="1" sz="32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標楷體" panose="03000509000000000000" pitchFamily="65" charset="-12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kumimoji="1" sz="28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標楷體" panose="03000509000000000000" pitchFamily="65" charset="-12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kumimoji="1" sz="24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標楷體" panose="03000509000000000000" pitchFamily="65" charset="-12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kumimoji="1"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標楷體" panose="03000509000000000000" pitchFamily="65" charset="-12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kumimoji="1"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標楷體" panose="03000509000000000000" pitchFamily="65" charset="-12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標楷體" panose="03000509000000000000" pitchFamily="65" charset="-12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標楷體" panose="03000509000000000000" pitchFamily="65" charset="-12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標楷體" panose="03000509000000000000" pitchFamily="65" charset="-12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標楷體" panose="03000509000000000000" pitchFamily="65" charset="-120"/>
                      </a:defRPr>
                    </a:lvl9pPr>
                  </a:lstStyle>
                  <a:p>
                    <a:pPr eaLnBrk="1" hangingPunct="1">
                      <a:spcBef>
                        <a:spcPct val="50000"/>
                      </a:spcBef>
                      <a:buFontTx/>
                      <a:buNone/>
                    </a:pPr>
                    <a:r>
                      <a:rPr lang="en-US" altLang="zh-TW" sz="2000" i="1">
                        <a:latin typeface="Times New Roman" panose="02020603050405020304" pitchFamily="18" charset="0"/>
                      </a:rPr>
                      <a:t>t</a:t>
                    </a:r>
                  </a:p>
                </p:txBody>
              </p:sp>
            </p:grpSp>
            <p:grpSp>
              <p:nvGrpSpPr>
                <p:cNvPr id="16409" name="Group 24">
                  <a:extLst>
                    <a:ext uri="{FF2B5EF4-FFF2-40B4-BE49-F238E27FC236}">
                      <a16:creationId xmlns:a16="http://schemas.microsoft.com/office/drawing/2014/main" id="{4208B0D6-CD7D-3861-52D0-001FD587F15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161" y="1527"/>
                  <a:ext cx="233" cy="971"/>
                  <a:chOff x="1111" y="1071"/>
                  <a:chExt cx="172" cy="635"/>
                </a:xfrm>
              </p:grpSpPr>
              <p:sp>
                <p:nvSpPr>
                  <p:cNvPr id="16410" name="Line 25">
                    <a:extLst>
                      <a:ext uri="{FF2B5EF4-FFF2-40B4-BE49-F238E27FC236}">
                        <a16:creationId xmlns:a16="http://schemas.microsoft.com/office/drawing/2014/main" id="{1A3F002A-E76C-978C-CA47-35B57199B023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111" y="1207"/>
                    <a:ext cx="0" cy="499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HK"/>
                  </a:p>
                </p:txBody>
              </p:sp>
              <p:sp>
                <p:nvSpPr>
                  <p:cNvPr id="16411" name="Text Box 26">
                    <a:extLst>
                      <a:ext uri="{FF2B5EF4-FFF2-40B4-BE49-F238E27FC236}">
                        <a16:creationId xmlns:a16="http://schemas.microsoft.com/office/drawing/2014/main" id="{EA600EE6-FA4F-86C6-1590-B14B1F4E4451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111" y="1071"/>
                    <a:ext cx="172" cy="163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>
                    <a:lvl1pPr>
                      <a:spcBef>
                        <a:spcPct val="20000"/>
                      </a:spcBef>
                      <a:buChar char="•"/>
                      <a:defRPr kumimoji="1" sz="32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標楷體" panose="03000509000000000000" pitchFamily="65" charset="-12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kumimoji="1" sz="28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標楷體" panose="03000509000000000000" pitchFamily="65" charset="-12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kumimoji="1" sz="24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標楷體" panose="03000509000000000000" pitchFamily="65" charset="-12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kumimoji="1"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標楷體" panose="03000509000000000000" pitchFamily="65" charset="-12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kumimoji="1"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標楷體" panose="03000509000000000000" pitchFamily="65" charset="-12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標楷體" panose="03000509000000000000" pitchFamily="65" charset="-12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標楷體" panose="03000509000000000000" pitchFamily="65" charset="-12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標楷體" panose="03000509000000000000" pitchFamily="65" charset="-12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kumimoji="1" sz="2000">
                        <a:solidFill>
                          <a:schemeClr val="tx1"/>
                        </a:solidFill>
                        <a:latin typeface="Comic Sans MS" panose="030F0702030302020204" pitchFamily="66" charset="0"/>
                        <a:ea typeface="標楷體" panose="03000509000000000000" pitchFamily="65" charset="-120"/>
                      </a:defRPr>
                    </a:lvl9pPr>
                  </a:lstStyle>
                  <a:p>
                    <a:pPr eaLnBrk="1" hangingPunct="1">
                      <a:spcBef>
                        <a:spcPct val="50000"/>
                      </a:spcBef>
                      <a:buFontTx/>
                      <a:buNone/>
                    </a:pPr>
                    <a:r>
                      <a:rPr lang="en-US" altLang="zh-TW" sz="2000" i="1">
                        <a:latin typeface="Times New Roman" panose="02020603050405020304" pitchFamily="18" charset="0"/>
                      </a:rPr>
                      <a:t>t</a:t>
                    </a:r>
                  </a:p>
                </p:txBody>
              </p:sp>
            </p:grpSp>
          </p:grpSp>
          <p:sp>
            <p:nvSpPr>
              <p:cNvPr id="16403" name="Line 29">
                <a:extLst>
                  <a:ext uri="{FF2B5EF4-FFF2-40B4-BE49-F238E27FC236}">
                    <a16:creationId xmlns:a16="http://schemas.microsoft.com/office/drawing/2014/main" id="{AF1E42B6-B048-3E52-C446-F6C1C217B01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30" y="2387"/>
                <a:ext cx="136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HK"/>
              </a:p>
            </p:txBody>
          </p:sp>
          <p:sp>
            <p:nvSpPr>
              <p:cNvPr id="16404" name="Text Box 30">
                <a:extLst>
                  <a:ext uri="{FF2B5EF4-FFF2-40B4-BE49-F238E27FC236}">
                    <a16:creationId xmlns:a16="http://schemas.microsoft.com/office/drawing/2014/main" id="{5C57DAA4-7E09-D62B-EC53-689C89EE8D8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063" y="2341"/>
                <a:ext cx="318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Comic Sans MS" panose="030F0702030302020204" pitchFamily="66" charset="0"/>
                    <a:ea typeface="標楷體" panose="03000509000000000000" pitchFamily="65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Comic Sans MS" panose="030F0702030302020204" pitchFamily="66" charset="0"/>
                    <a:ea typeface="標楷體" panose="03000509000000000000" pitchFamily="65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Comic Sans MS" panose="030F0702030302020204" pitchFamily="66" charset="0"/>
                    <a:ea typeface="標楷體" panose="03000509000000000000" pitchFamily="65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Comic Sans MS" panose="030F0702030302020204" pitchFamily="66" charset="0"/>
                    <a:ea typeface="標楷體" panose="03000509000000000000" pitchFamily="65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Comic Sans MS" panose="030F0702030302020204" pitchFamily="66" charset="0"/>
                    <a:ea typeface="標楷體" panose="03000509000000000000" pitchFamily="65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Comic Sans MS" panose="030F0702030302020204" pitchFamily="66" charset="0"/>
                    <a:ea typeface="標楷體" panose="03000509000000000000" pitchFamily="65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Comic Sans MS" panose="030F0702030302020204" pitchFamily="66" charset="0"/>
                    <a:ea typeface="標楷體" panose="03000509000000000000" pitchFamily="65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Comic Sans MS" panose="030F0702030302020204" pitchFamily="66" charset="0"/>
                    <a:ea typeface="標楷體" panose="03000509000000000000" pitchFamily="65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Comic Sans MS" panose="030F0702030302020204" pitchFamily="66" charset="0"/>
                    <a:ea typeface="標楷體" panose="03000509000000000000" pitchFamily="65" charset="-12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TW" sz="2000" i="1">
                    <a:latin typeface="Times New Roman" panose="02020603050405020304" pitchFamily="18" charset="0"/>
                  </a:rPr>
                  <a:t>x</a:t>
                </a:r>
              </a:p>
            </p:txBody>
          </p:sp>
        </p:grpSp>
        <p:sp>
          <p:nvSpPr>
            <p:cNvPr id="16401" name="Text Box 32">
              <a:extLst>
                <a:ext uri="{FF2B5EF4-FFF2-40B4-BE49-F238E27FC236}">
                  <a16:creationId xmlns:a16="http://schemas.microsoft.com/office/drawing/2014/main" id="{B004086F-0FA0-BCCA-E2EE-19DA491FB5A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3" y="2523"/>
              <a:ext cx="2560" cy="6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zh-TW" sz="2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 universal time with the future all pointing in the direction of decreasing density/temperature</a:t>
              </a:r>
            </a:p>
          </p:txBody>
        </p:sp>
      </p:grpSp>
      <p:sp>
        <p:nvSpPr>
          <p:cNvPr id="16390" name="Text Box 39">
            <a:extLst>
              <a:ext uri="{FF2B5EF4-FFF2-40B4-BE49-F238E27FC236}">
                <a16:creationId xmlns:a16="http://schemas.microsoft.com/office/drawing/2014/main" id="{2B288A16-D6CC-3A8F-66DF-4A58433BAD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8530" y="1387615"/>
            <a:ext cx="641801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Comic Sans MS" panose="030F0702030302020204" pitchFamily="66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Comic Sans MS" panose="030F0702030302020204" pitchFamily="66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Comic Sans MS" panose="030F0702030302020204" pitchFamily="66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Comic Sans MS" panose="030F0702030302020204" pitchFamily="66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Comic Sans MS" panose="030F0702030302020204" pitchFamily="66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Comic Sans MS" panose="030F0702030302020204" pitchFamily="66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Comic Sans MS" panose="030F0702030302020204" pitchFamily="66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Comic Sans MS" panose="030F0702030302020204" pitchFamily="66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Comic Sans MS" panose="030F0702030302020204" pitchFamily="66" charset="0"/>
                <a:ea typeface="標楷體" panose="03000509000000000000" pitchFamily="65" charset="-12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TW" sz="2000" dirty="0">
                <a:solidFill>
                  <a:srgbClr val="FF33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There exists closed time-loops: after completing an orbit, one goes back to the starting point at an earlier time!</a:t>
            </a:r>
          </a:p>
        </p:txBody>
      </p:sp>
      <p:grpSp>
        <p:nvGrpSpPr>
          <p:cNvPr id="64554" name="Group 42">
            <a:extLst>
              <a:ext uri="{FF2B5EF4-FFF2-40B4-BE49-F238E27FC236}">
                <a16:creationId xmlns:a16="http://schemas.microsoft.com/office/drawing/2014/main" id="{788CA162-CF6C-2A3B-A370-9D7B332A0459}"/>
              </a:ext>
            </a:extLst>
          </p:cNvPr>
          <p:cNvGrpSpPr>
            <a:grpSpLocks/>
          </p:cNvGrpSpPr>
          <p:nvPr/>
        </p:nvGrpSpPr>
        <p:grpSpPr bwMode="auto">
          <a:xfrm>
            <a:off x="4427538" y="2233613"/>
            <a:ext cx="4910137" cy="4508500"/>
            <a:chOff x="2789" y="1259"/>
            <a:chExt cx="3093" cy="2840"/>
          </a:xfrm>
        </p:grpSpPr>
        <p:pic>
          <p:nvPicPr>
            <p:cNvPr id="16392" name="Picture 13">
              <a:extLst>
                <a:ext uri="{FF2B5EF4-FFF2-40B4-BE49-F238E27FC236}">
                  <a16:creationId xmlns:a16="http://schemas.microsoft.com/office/drawing/2014/main" id="{06DBC042-D112-886C-6880-065EC42995B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770" t="7938" r="7411" b="10358"/>
            <a:stretch>
              <a:fillRect/>
            </a:stretch>
          </p:blipFill>
          <p:spPr bwMode="auto">
            <a:xfrm>
              <a:off x="2789" y="1259"/>
              <a:ext cx="2812" cy="25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6393" name="Text Box 34">
              <a:extLst>
                <a:ext uri="{FF2B5EF4-FFF2-40B4-BE49-F238E27FC236}">
                  <a16:creationId xmlns:a16="http://schemas.microsoft.com/office/drawing/2014/main" id="{3FE3ED7D-04C5-C52D-64CD-208F269D029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25" y="1264"/>
              <a:ext cx="817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zh-TW" sz="2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Gödel’s universe</a:t>
              </a:r>
            </a:p>
          </p:txBody>
        </p:sp>
        <p:sp>
          <p:nvSpPr>
            <p:cNvPr id="16394" name="Text Box 35">
              <a:extLst>
                <a:ext uri="{FF2B5EF4-FFF2-40B4-BE49-F238E27FC236}">
                  <a16:creationId xmlns:a16="http://schemas.microsoft.com/office/drawing/2014/main" id="{29185AA3-DD6D-BDC4-96A6-458FE3F9B7D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22" y="1547"/>
              <a:ext cx="138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zh-TW" sz="2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at rotation axis</a:t>
              </a:r>
            </a:p>
          </p:txBody>
        </p:sp>
        <p:sp>
          <p:nvSpPr>
            <p:cNvPr id="16395" name="Text Box 36">
              <a:extLst>
                <a:ext uri="{FF2B5EF4-FFF2-40B4-BE49-F238E27FC236}">
                  <a16:creationId xmlns:a16="http://schemas.microsoft.com/office/drawing/2014/main" id="{293C7003-791B-FE0C-A41B-B545FFF77AE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10" y="3657"/>
              <a:ext cx="1788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zh-TW" sz="2000" dirty="0">
                  <a:solidFill>
                    <a:srgbClr val="FF33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At large </a:t>
              </a:r>
              <a:r>
                <a:rPr lang="en-US" altLang="zh-TW" sz="2000" i="1" dirty="0">
                  <a:solidFill>
                    <a:srgbClr val="FF33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r</a:t>
              </a:r>
              <a:r>
                <a:rPr lang="en-US" altLang="zh-TW" sz="2000" dirty="0">
                  <a:solidFill>
                    <a:srgbClr val="FF33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, fast particles go backward in time</a:t>
              </a:r>
            </a:p>
          </p:txBody>
        </p:sp>
        <p:sp>
          <p:nvSpPr>
            <p:cNvPr id="16396" name="Text Box 37">
              <a:extLst>
                <a:ext uri="{FF2B5EF4-FFF2-40B4-BE49-F238E27FC236}">
                  <a16:creationId xmlns:a16="http://schemas.microsoft.com/office/drawing/2014/main" id="{923FE027-5F76-FB6A-802E-2FE64BDD019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16" y="3049"/>
              <a:ext cx="1066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zh-TW" sz="2000" dirty="0">
                  <a:solidFill>
                    <a:srgbClr val="FF33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Futures are not ‘parallel’</a:t>
              </a:r>
            </a:p>
          </p:txBody>
        </p:sp>
        <p:sp>
          <p:nvSpPr>
            <p:cNvPr id="16397" name="Line 38">
              <a:extLst>
                <a:ext uri="{FF2B5EF4-FFF2-40B4-BE49-F238E27FC236}">
                  <a16:creationId xmlns:a16="http://schemas.microsoft.com/office/drawing/2014/main" id="{DDF6DE08-DA82-8785-2A12-751566BA57A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016" y="3203"/>
              <a:ext cx="454" cy="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HK"/>
            </a:p>
          </p:txBody>
        </p:sp>
        <p:sp>
          <p:nvSpPr>
            <p:cNvPr id="16398" name="Line 41">
              <a:extLst>
                <a:ext uri="{FF2B5EF4-FFF2-40B4-BE49-F238E27FC236}">
                  <a16:creationId xmlns:a16="http://schemas.microsoft.com/office/drawing/2014/main" id="{BD849019-B633-2322-D5F7-70C2F1F8DEB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243" y="3203"/>
              <a:ext cx="136" cy="5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HK"/>
            </a:p>
          </p:txBody>
        </p:sp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31FA0E7-39DC-9C77-3F1C-D6885DC383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C27CD-8C13-4FA7-8360-E48E7C8B9544}" type="slidenum">
              <a:rPr lang="en-HK" smtClean="0"/>
              <a:t>21</a:t>
            </a:fld>
            <a:endParaRPr lang="en-HK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4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DD8EE10E-7E4A-54B1-277E-10C0DFF730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03263" y="246693"/>
            <a:ext cx="7241281" cy="884238"/>
          </a:xfrm>
        </p:spPr>
        <p:txBody>
          <a:bodyPr/>
          <a:lstStyle/>
          <a:p>
            <a:pPr eaLnBrk="1" hangingPunct="1"/>
            <a:r>
              <a:rPr lang="en-US" altLang="zh-TW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CMB Constraint of Rotating Universe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9CB13CB6-737B-79D7-4858-1F556035F4D8}"/>
              </a:ext>
            </a:extLst>
          </p:cNvPr>
          <p:cNvGrpSpPr/>
          <p:nvPr/>
        </p:nvGrpSpPr>
        <p:grpSpPr>
          <a:xfrm>
            <a:off x="1327129" y="4541121"/>
            <a:ext cx="7117415" cy="928852"/>
            <a:chOff x="1450994" y="4902501"/>
            <a:chExt cx="7117415" cy="928852"/>
          </a:xfrm>
        </p:grpSpPr>
        <p:sp>
          <p:nvSpPr>
            <p:cNvPr id="9" name="Content Placeholder 5">
              <a:extLst>
                <a:ext uri="{FF2B5EF4-FFF2-40B4-BE49-F238E27FC236}">
                  <a16:creationId xmlns:a16="http://schemas.microsoft.com/office/drawing/2014/main" id="{04F0446D-8855-EC54-59A5-301F4F397B9D}"/>
                </a:ext>
              </a:extLst>
            </p:cNvPr>
            <p:cNvSpPr txBox="1">
              <a:spLocks/>
            </p:cNvSpPr>
            <p:nvPr/>
          </p:nvSpPr>
          <p:spPr>
            <a:xfrm>
              <a:off x="1450994" y="4902501"/>
              <a:ext cx="7117415" cy="928852"/>
            </a:xfrm>
            <a:prstGeom prst="roundRect">
              <a:avLst/>
            </a:prstGeom>
            <a:solidFill>
              <a:srgbClr val="FFFFCC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lIns="68580" tIns="34290" rIns="68580" bIns="3429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HK" sz="2000" dirty="0"/>
            </a:p>
          </p:txBody>
        </p:sp>
        <p:grpSp>
          <p:nvGrpSpPr>
            <p:cNvPr id="34828" name="Group 8">
              <a:extLst>
                <a:ext uri="{FF2B5EF4-FFF2-40B4-BE49-F238E27FC236}">
                  <a16:creationId xmlns:a16="http://schemas.microsoft.com/office/drawing/2014/main" id="{741C4581-673A-69FF-02A7-6DAAF5FC898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67874" y="4902501"/>
              <a:ext cx="6215149" cy="781051"/>
              <a:chOff x="1512" y="3404"/>
              <a:chExt cx="4961" cy="492"/>
            </a:xfrm>
          </p:grpSpPr>
          <p:grpSp>
            <p:nvGrpSpPr>
              <p:cNvPr id="34830" name="Group 9">
                <a:extLst>
                  <a:ext uri="{FF2B5EF4-FFF2-40B4-BE49-F238E27FC236}">
                    <a16:creationId xmlns:a16="http://schemas.microsoft.com/office/drawing/2014/main" id="{3F52F8D7-ACC6-2FD4-636E-2B747D949E1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720" y="3404"/>
                <a:ext cx="3753" cy="492"/>
                <a:chOff x="2720" y="3404"/>
                <a:chExt cx="3753" cy="492"/>
              </a:xfrm>
            </p:grpSpPr>
            <p:sp>
              <p:nvSpPr>
                <p:cNvPr id="34832" name="Text Box 10">
                  <a:extLst>
                    <a:ext uri="{FF2B5EF4-FFF2-40B4-BE49-F238E27FC236}">
                      <a16:creationId xmlns:a16="http://schemas.microsoft.com/office/drawing/2014/main" id="{DD4A756E-E20A-C17F-6FF8-4859A432E39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720" y="3404"/>
                  <a:ext cx="3753" cy="25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標楷體" panose="03000509000000000000" pitchFamily="65" charset="-12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標楷體" panose="03000509000000000000" pitchFamily="65" charset="-12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標楷體" panose="03000509000000000000" pitchFamily="65" charset="-12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標楷體" panose="03000509000000000000" pitchFamily="65" charset="-12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標楷體" panose="03000509000000000000" pitchFamily="65" charset="-12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標楷體" panose="03000509000000000000" pitchFamily="65" charset="-12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標楷體" panose="03000509000000000000" pitchFamily="65" charset="-12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標楷體" panose="03000509000000000000" pitchFamily="65" charset="-12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標楷體" panose="03000509000000000000" pitchFamily="65" charset="-120"/>
                    </a:defRPr>
                  </a:lvl9pPr>
                </a:lstStyle>
                <a:p>
                  <a:pPr marL="87313" indent="-87313">
                    <a:spcBef>
                      <a:spcPct val="50000"/>
                    </a:spcBef>
                  </a:pPr>
                  <a:r>
                    <a:rPr lang="en-US" altLang="zh-TW" sz="2000" dirty="0"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</a:rPr>
                    <a:t> For flat </a:t>
                  </a:r>
                  <a:r>
                    <a:rPr lang="en-US" altLang="zh-TW" sz="2000" dirty="0">
                      <a:latin typeface="Calibri" panose="020F0502020204030204" pitchFamily="34" charset="0"/>
                      <a:ea typeface="Calibri" panose="020F0502020204030204" pitchFamily="34" charset="0"/>
                      <a:cs typeface="Calibri" panose="020F0502020204030204" pitchFamily="34" charset="0"/>
                      <a:sym typeface="Symbol" panose="05050102010706020507" pitchFamily="18" charset="2"/>
                    </a:rPr>
                    <a:t>CDM universe (Su and Chu 2009)</a:t>
                  </a:r>
                </a:p>
              </p:txBody>
            </p:sp>
            <p:sp>
              <p:nvSpPr>
                <p:cNvPr id="34833" name="Rectangle 11">
                  <a:extLst>
                    <a:ext uri="{FF2B5EF4-FFF2-40B4-BE49-F238E27FC236}">
                      <a16:creationId xmlns:a16="http://schemas.microsoft.com/office/drawing/2014/main" id="{86703894-DDED-FE87-FD1B-1727F3CF9BD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67" y="3644"/>
                  <a:ext cx="972" cy="25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kumimoji="1" sz="32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標楷體" panose="03000509000000000000" pitchFamily="65" charset="-12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kumimoji="1" sz="28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標楷體" panose="03000509000000000000" pitchFamily="65" charset="-12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kumimoji="1" sz="24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標楷體" panose="03000509000000000000" pitchFamily="65" charset="-12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kumimoji="1" sz="20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標楷體" panose="03000509000000000000" pitchFamily="65" charset="-12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kumimoji="1" sz="20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標楷體" panose="03000509000000000000" pitchFamily="65" charset="-12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標楷體" panose="03000509000000000000" pitchFamily="65" charset="-12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標楷體" panose="03000509000000000000" pitchFamily="65" charset="-12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標楷體" panose="03000509000000000000" pitchFamily="65" charset="-12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kumimoji="1" sz="2000">
                      <a:solidFill>
                        <a:schemeClr val="tx1"/>
                      </a:solidFill>
                      <a:latin typeface="Comic Sans MS" panose="030F0702030302020204" pitchFamily="66" charset="0"/>
                      <a:ea typeface="標楷體" panose="03000509000000000000" pitchFamily="65" charset="-12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zh-TW" sz="2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&lt; 10</a:t>
                  </a:r>
                  <a:r>
                    <a:rPr lang="en-US" altLang="zh-TW" sz="2000" baseline="30000" dirty="0">
                      <a:latin typeface="Times New Roman" panose="02020603050405020304" pitchFamily="18" charset="0"/>
                      <a:cs typeface="Times New Roman" panose="02020603050405020304" pitchFamily="18" charset="0"/>
                      <a:sym typeface="Symbol" panose="05050102010706020507" pitchFamily="18" charset="2"/>
                    </a:rPr>
                    <a:t></a:t>
                  </a:r>
                  <a:r>
                    <a:rPr lang="en-US" altLang="zh-TW" sz="2000" baseline="30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9</a:t>
                  </a:r>
                  <a:r>
                    <a:rPr lang="en-US" altLang="zh-TW" sz="20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rad/yr</a:t>
                  </a:r>
                </a:p>
              </p:txBody>
            </p:sp>
          </p:grpSp>
          <p:sp>
            <p:nvSpPr>
              <p:cNvPr id="34831" name="Text Box 12">
                <a:extLst>
                  <a:ext uri="{FF2B5EF4-FFF2-40B4-BE49-F238E27FC236}">
                    <a16:creationId xmlns:a16="http://schemas.microsoft.com/office/drawing/2014/main" id="{FBFD817D-FC97-8B03-BABD-731061B4990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512" y="3441"/>
                <a:ext cx="1355" cy="44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Comic Sans MS" panose="030F0702030302020204" pitchFamily="66" charset="0"/>
                    <a:ea typeface="標楷體" panose="03000509000000000000" pitchFamily="65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Comic Sans MS" panose="030F0702030302020204" pitchFamily="66" charset="0"/>
                    <a:ea typeface="標楷體" panose="03000509000000000000" pitchFamily="65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Comic Sans MS" panose="030F0702030302020204" pitchFamily="66" charset="0"/>
                    <a:ea typeface="標楷體" panose="03000509000000000000" pitchFamily="65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Comic Sans MS" panose="030F0702030302020204" pitchFamily="66" charset="0"/>
                    <a:ea typeface="標楷體" panose="03000509000000000000" pitchFamily="65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Comic Sans MS" panose="030F0702030302020204" pitchFamily="66" charset="0"/>
                    <a:ea typeface="標楷體" panose="03000509000000000000" pitchFamily="65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Comic Sans MS" panose="030F0702030302020204" pitchFamily="66" charset="0"/>
                    <a:ea typeface="標楷體" panose="03000509000000000000" pitchFamily="65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Comic Sans MS" panose="030F0702030302020204" pitchFamily="66" charset="0"/>
                    <a:ea typeface="標楷體" panose="03000509000000000000" pitchFamily="65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Comic Sans MS" panose="030F0702030302020204" pitchFamily="66" charset="0"/>
                    <a:ea typeface="標楷體" panose="03000509000000000000" pitchFamily="65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Comic Sans MS" panose="030F0702030302020204" pitchFamily="66" charset="0"/>
                    <a:ea typeface="標楷體" panose="03000509000000000000" pitchFamily="65" charset="-12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zh-TW" sz="20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RW model (2</a:t>
                </a:r>
                <a:r>
                  <a:rPr lang="en-US" altLang="zh-TW" sz="2000" baseline="300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nd</a:t>
                </a:r>
                <a:r>
                  <a:rPr lang="en-US" altLang="zh-TW" sz="20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order) </a:t>
                </a:r>
                <a:r>
                  <a:rPr lang="en-US" altLang="zh-TW" sz="20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  <a:sym typeface="Symbol" panose="05050102010706020507" pitchFamily="18" charset="2"/>
                  </a:rPr>
                  <a:t>(</a:t>
                </a:r>
                <a:r>
                  <a:rPr lang="en-US" altLang="zh-TW" sz="2000" i="1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  <a:sym typeface="Symbol" panose="05050102010706020507" pitchFamily="18" charset="2"/>
                  </a:rPr>
                  <a:t>r</a:t>
                </a:r>
                <a:r>
                  <a:rPr lang="en-US" altLang="zh-TW" sz="20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  <a:sym typeface="Symbol" panose="05050102010706020507" pitchFamily="18" charset="2"/>
                  </a:rPr>
                  <a:t>)</a:t>
                </a:r>
              </a:p>
            </p:txBody>
          </p:sp>
        </p:grpSp>
      </p:grp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4A373436-3FD5-AE26-E03F-67617A160AD1}"/>
              </a:ext>
            </a:extLst>
          </p:cNvPr>
          <p:cNvSpPr txBox="1">
            <a:spLocks/>
          </p:cNvSpPr>
          <p:nvPr/>
        </p:nvSpPr>
        <p:spPr>
          <a:xfrm>
            <a:off x="1327129" y="1217613"/>
            <a:ext cx="7241281" cy="3030832"/>
          </a:xfrm>
          <a:prstGeom prst="roundRect">
            <a:avLst/>
          </a:prstGeom>
          <a:solidFill>
            <a:srgbClr val="FFFFCC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68580" tIns="34290" rIns="68580" bIns="3429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2000" dirty="0"/>
              <a:t>Treat the rotation as perturbations; use CMB data to constrain rotation speed </a:t>
            </a:r>
            <a:r>
              <a:rPr lang="en-US" altLang="zh-TW" sz="2000" dirty="0">
                <a:sym typeface="Symbol" panose="05050102010706020507" pitchFamily="18" charset="2"/>
              </a:rPr>
              <a:t></a:t>
            </a:r>
          </a:p>
          <a:p>
            <a:pPr marL="2332038" lvl="1" indent="-180975"/>
            <a:r>
              <a:rPr lang="en-US" altLang="zh-TW" sz="2000" dirty="0"/>
              <a:t>For closed universe (Hawking 1969)</a:t>
            </a:r>
          </a:p>
          <a:p>
            <a:pPr marL="2332038" lvl="2" indent="-180975"/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 10</a:t>
            </a:r>
            <a:r>
              <a:rPr lang="en-US" altLang="zh-TW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</a:t>
            </a:r>
            <a:r>
              <a:rPr lang="en-US" altLang="zh-TW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- 7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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</a:t>
            </a:r>
            <a:r>
              <a:rPr lang="en-US" altLang="zh-TW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</a:t>
            </a:r>
            <a:r>
              <a:rPr lang="en-US" altLang="zh-TW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dirty="0"/>
              <a:t>rad/yr</a:t>
            </a:r>
          </a:p>
          <a:p>
            <a:pPr marL="2332038" lvl="1" indent="-180975"/>
            <a:r>
              <a:rPr lang="en-US" altLang="zh-TW" sz="2000" dirty="0"/>
              <a:t>For open universe (Hawking 1969)</a:t>
            </a:r>
          </a:p>
          <a:p>
            <a:pPr marL="2332038" lvl="2" indent="-180975"/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 2 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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</a:t>
            </a:r>
            <a:r>
              <a:rPr lang="en-US" altLang="zh-TW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</a:t>
            </a:r>
            <a:r>
              <a:rPr lang="en-US" altLang="zh-TW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r>
              <a:rPr lang="en-US" altLang="zh-TW" dirty="0"/>
              <a:t> rad/yr</a:t>
            </a:r>
          </a:p>
          <a:p>
            <a:pPr marL="2332038" lvl="1" indent="-180975"/>
            <a:r>
              <a:rPr lang="en-US" altLang="zh-TW" sz="2000" dirty="0"/>
              <a:t>For flat universe (Barrow et al. 1985)</a:t>
            </a:r>
          </a:p>
          <a:p>
            <a:pPr marL="2332038" lvl="2" indent="-180975"/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&lt; 1.5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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altLang="zh-TW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</a:t>
            </a:r>
            <a:r>
              <a:rPr lang="en-US" altLang="zh-TW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dirty="0"/>
              <a:t>rad/yr</a:t>
            </a:r>
          </a:p>
          <a:p>
            <a:endParaRPr lang="en-HK" sz="2000" dirty="0"/>
          </a:p>
        </p:txBody>
      </p:sp>
      <p:grpSp>
        <p:nvGrpSpPr>
          <p:cNvPr id="34820" name="Group 4">
            <a:extLst>
              <a:ext uri="{FF2B5EF4-FFF2-40B4-BE49-F238E27FC236}">
                <a16:creationId xmlns:a16="http://schemas.microsoft.com/office/drawing/2014/main" id="{C0E228A3-FA83-7E61-A573-666687ABF652}"/>
              </a:ext>
            </a:extLst>
          </p:cNvPr>
          <p:cNvGrpSpPr>
            <a:grpSpLocks/>
          </p:cNvGrpSpPr>
          <p:nvPr/>
        </p:nvGrpSpPr>
        <p:grpSpPr bwMode="auto">
          <a:xfrm>
            <a:off x="1637507" y="2063480"/>
            <a:ext cx="1979611" cy="1851025"/>
            <a:chOff x="0" y="1490"/>
            <a:chExt cx="1247" cy="1166"/>
          </a:xfrm>
        </p:grpSpPr>
        <p:sp>
          <p:nvSpPr>
            <p:cNvPr id="34834" name="AutoShape 5">
              <a:extLst>
                <a:ext uri="{FF2B5EF4-FFF2-40B4-BE49-F238E27FC236}">
                  <a16:creationId xmlns:a16="http://schemas.microsoft.com/office/drawing/2014/main" id="{BDD22F46-5619-BA05-C7DA-C0B55B33D3A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0" y="1490"/>
              <a:ext cx="97" cy="1166"/>
            </a:xfrm>
            <a:prstGeom prst="leftBrace">
              <a:avLst>
                <a:gd name="adj1" fmla="val 294074"/>
                <a:gd name="adj2" fmla="val 5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HK" altLang="en-US" sz="2400"/>
            </a:p>
          </p:txBody>
        </p:sp>
        <p:sp>
          <p:nvSpPr>
            <p:cNvPr id="34835" name="Text Box 6">
              <a:extLst>
                <a:ext uri="{FF2B5EF4-FFF2-40B4-BE49-F238E27FC236}">
                  <a16:creationId xmlns:a16="http://schemas.microsoft.com/office/drawing/2014/main" id="{E35AAE84-AFD8-9A04-D61E-605CFB75640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1753"/>
              <a:ext cx="1196" cy="6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zh-TW" sz="2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Bianchi models          (1</a:t>
              </a:r>
              <a:r>
                <a:rPr lang="en-US" altLang="zh-TW" sz="2000" baseline="30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st</a:t>
              </a:r>
              <a:r>
                <a:rPr lang="en-US" altLang="zh-TW" sz="2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order effect)  uniform </a:t>
              </a:r>
              <a:r>
                <a:rPr lang="en-US" altLang="zh-TW" sz="2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Symbol" panose="05050102010706020507" pitchFamily="18" charset="2"/>
                </a:rPr>
                <a:t></a:t>
              </a:r>
              <a:r>
                <a:rPr lang="en-US" altLang="zh-TW" sz="2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</a:p>
          </p:txBody>
        </p:sp>
      </p:grp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37BF44B-E5D7-389A-0604-BC3FA7DEF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C27CD-8C13-4FA7-8360-E48E7C8B9544}" type="slidenum">
              <a:rPr lang="en-HK" smtClean="0"/>
              <a:t>22</a:t>
            </a:fld>
            <a:endParaRPr lang="en-HK"/>
          </a:p>
        </p:txBody>
      </p:sp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34993DD1-6446-5D08-D39D-A62D4BB110A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19170" y="121319"/>
            <a:ext cx="8229600" cy="868363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zh-TW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Our Rotating Universe Model</a:t>
            </a:r>
          </a:p>
        </p:txBody>
      </p:sp>
      <p:grpSp>
        <p:nvGrpSpPr>
          <p:cNvPr id="33797" name="Group 18">
            <a:extLst>
              <a:ext uri="{FF2B5EF4-FFF2-40B4-BE49-F238E27FC236}">
                <a16:creationId xmlns:a16="http://schemas.microsoft.com/office/drawing/2014/main" id="{8D36ED39-8AB0-7C6E-F142-5B37B1BB5CBD}"/>
              </a:ext>
            </a:extLst>
          </p:cNvPr>
          <p:cNvGrpSpPr>
            <a:grpSpLocks/>
          </p:cNvGrpSpPr>
          <p:nvPr/>
        </p:nvGrpSpPr>
        <p:grpSpPr bwMode="auto">
          <a:xfrm>
            <a:off x="801051" y="1106487"/>
            <a:ext cx="6156325" cy="936625"/>
            <a:chOff x="884" y="663"/>
            <a:chExt cx="3878" cy="590"/>
          </a:xfrm>
        </p:grpSpPr>
        <p:grpSp>
          <p:nvGrpSpPr>
            <p:cNvPr id="33811" name="Group 5">
              <a:extLst>
                <a:ext uri="{FF2B5EF4-FFF2-40B4-BE49-F238E27FC236}">
                  <a16:creationId xmlns:a16="http://schemas.microsoft.com/office/drawing/2014/main" id="{FC95AE58-C568-757D-036F-189F45FEAC3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84" y="663"/>
              <a:ext cx="3878" cy="590"/>
              <a:chOff x="657" y="870"/>
              <a:chExt cx="4364" cy="610"/>
            </a:xfrm>
          </p:grpSpPr>
          <p:pic>
            <p:nvPicPr>
              <p:cNvPr id="33816" name="Picture 6">
                <a:extLst>
                  <a:ext uri="{FF2B5EF4-FFF2-40B4-BE49-F238E27FC236}">
                    <a16:creationId xmlns:a16="http://schemas.microsoft.com/office/drawing/2014/main" id="{42E07A8A-8F5C-8519-3168-399153CEC02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lum contrast="2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57" y="870"/>
                <a:ext cx="4364" cy="6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33817" name="Rectangle 7">
                <a:extLst>
                  <a:ext uri="{FF2B5EF4-FFF2-40B4-BE49-F238E27FC236}">
                    <a16:creationId xmlns:a16="http://schemas.microsoft.com/office/drawing/2014/main" id="{C3C4C641-1EE5-DCBB-BC3F-DF9A4082576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72" y="1234"/>
                <a:ext cx="1224" cy="227"/>
              </a:xfrm>
              <a:prstGeom prst="rect">
                <a:avLst/>
              </a:prstGeom>
              <a:noFill/>
              <a:ln w="9525">
                <a:solidFill>
                  <a:srgbClr val="CC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Comic Sans MS" panose="030F0702030302020204" pitchFamily="66" charset="0"/>
                    <a:ea typeface="標楷體" panose="03000509000000000000" pitchFamily="65" charset="-12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Comic Sans MS" panose="030F0702030302020204" pitchFamily="66" charset="0"/>
                    <a:ea typeface="標楷體" panose="03000509000000000000" pitchFamily="65" charset="-12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Comic Sans MS" panose="030F0702030302020204" pitchFamily="66" charset="0"/>
                    <a:ea typeface="標楷體" panose="03000509000000000000" pitchFamily="65" charset="-12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Comic Sans MS" panose="030F0702030302020204" pitchFamily="66" charset="0"/>
                    <a:ea typeface="標楷體" panose="03000509000000000000" pitchFamily="65" charset="-12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Comic Sans MS" panose="030F0702030302020204" pitchFamily="66" charset="0"/>
                    <a:ea typeface="標楷體" panose="03000509000000000000" pitchFamily="65" charset="-12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Comic Sans MS" panose="030F0702030302020204" pitchFamily="66" charset="0"/>
                    <a:ea typeface="標楷體" panose="03000509000000000000" pitchFamily="65" charset="-12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Comic Sans MS" panose="030F0702030302020204" pitchFamily="66" charset="0"/>
                    <a:ea typeface="標楷體" panose="03000509000000000000" pitchFamily="65" charset="-12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Comic Sans MS" panose="030F0702030302020204" pitchFamily="66" charset="0"/>
                    <a:ea typeface="標楷體" panose="03000509000000000000" pitchFamily="65" charset="-12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Comic Sans MS" panose="030F0702030302020204" pitchFamily="66" charset="0"/>
                    <a:ea typeface="標楷體" panose="03000509000000000000" pitchFamily="65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zh-HK" altLang="en-US" sz="2400"/>
              </a:p>
            </p:txBody>
          </p:sp>
        </p:grpSp>
        <p:sp>
          <p:nvSpPr>
            <p:cNvPr id="33812" name="Rectangle 14">
              <a:extLst>
                <a:ext uri="{FF2B5EF4-FFF2-40B4-BE49-F238E27FC236}">
                  <a16:creationId xmlns:a16="http://schemas.microsoft.com/office/drawing/2014/main" id="{A1FD1490-5221-5D20-2D5F-0CD6178213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8" y="709"/>
              <a:ext cx="408" cy="226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HK" altLang="en-US" sz="2400"/>
            </a:p>
          </p:txBody>
        </p:sp>
        <p:sp>
          <p:nvSpPr>
            <p:cNvPr id="33813" name="Rectangle 15">
              <a:extLst>
                <a:ext uri="{FF2B5EF4-FFF2-40B4-BE49-F238E27FC236}">
                  <a16:creationId xmlns:a16="http://schemas.microsoft.com/office/drawing/2014/main" id="{BB1C660F-3BA4-1294-7143-34EA518E37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16" y="709"/>
              <a:ext cx="408" cy="226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HK" altLang="en-US" sz="2400"/>
            </a:p>
          </p:txBody>
        </p:sp>
        <p:sp>
          <p:nvSpPr>
            <p:cNvPr id="33814" name="Rectangle 16">
              <a:extLst>
                <a:ext uri="{FF2B5EF4-FFF2-40B4-BE49-F238E27FC236}">
                  <a16:creationId xmlns:a16="http://schemas.microsoft.com/office/drawing/2014/main" id="{50FF680F-6094-30E3-9E10-B5B6CCD69C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46" y="1027"/>
              <a:ext cx="408" cy="226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HK" altLang="en-US" sz="2400"/>
            </a:p>
          </p:txBody>
        </p:sp>
        <p:sp>
          <p:nvSpPr>
            <p:cNvPr id="33815" name="Rectangle 17">
              <a:extLst>
                <a:ext uri="{FF2B5EF4-FFF2-40B4-BE49-F238E27FC236}">
                  <a16:creationId xmlns:a16="http://schemas.microsoft.com/office/drawing/2014/main" id="{02CC3671-D1BF-555B-FE82-317A24A468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14" y="709"/>
              <a:ext cx="363" cy="226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HK" altLang="en-US" sz="2400"/>
            </a:p>
          </p:txBody>
        </p:sp>
      </p:grpSp>
      <p:grpSp>
        <p:nvGrpSpPr>
          <p:cNvPr id="33798" name="Group 23">
            <a:extLst>
              <a:ext uri="{FF2B5EF4-FFF2-40B4-BE49-F238E27FC236}">
                <a16:creationId xmlns:a16="http://schemas.microsoft.com/office/drawing/2014/main" id="{5C38DA27-A7C8-7871-59A2-DB0866AF6737}"/>
              </a:ext>
            </a:extLst>
          </p:cNvPr>
          <p:cNvGrpSpPr>
            <a:grpSpLocks/>
          </p:cNvGrpSpPr>
          <p:nvPr/>
        </p:nvGrpSpPr>
        <p:grpSpPr bwMode="auto">
          <a:xfrm>
            <a:off x="5940425" y="1700213"/>
            <a:ext cx="3203575" cy="4975225"/>
            <a:chOff x="3742" y="1071"/>
            <a:chExt cx="2018" cy="3134"/>
          </a:xfrm>
        </p:grpSpPr>
        <p:pic>
          <p:nvPicPr>
            <p:cNvPr id="33807" name="Picture 11">
              <a:extLst>
                <a:ext uri="{FF2B5EF4-FFF2-40B4-BE49-F238E27FC236}">
                  <a16:creationId xmlns:a16="http://schemas.microsoft.com/office/drawing/2014/main" id="{001D917D-B4A1-E54D-EF03-9CD46763E05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86" r="3694"/>
            <a:stretch>
              <a:fillRect/>
            </a:stretch>
          </p:blipFill>
          <p:spPr bwMode="auto">
            <a:xfrm>
              <a:off x="3742" y="1207"/>
              <a:ext cx="2018" cy="29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3808" name="Text Box 20">
              <a:extLst>
                <a:ext uri="{FF2B5EF4-FFF2-40B4-BE49-F238E27FC236}">
                  <a16:creationId xmlns:a16="http://schemas.microsoft.com/office/drawing/2014/main" id="{53E1BF78-BD3A-0465-11F7-7BEDCB8E77E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87" y="1071"/>
              <a:ext cx="190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800" b="1" i="1">
                  <a:latin typeface="Arial" panose="020B0604020202020204" pitchFamily="34" charset="0"/>
                  <a:ea typeface="新細明體" panose="02020500000000000000" pitchFamily="18" charset="-120"/>
                </a:rPr>
                <a:t>Effect of Rotation on CMB</a:t>
              </a:r>
            </a:p>
          </p:txBody>
        </p:sp>
        <p:sp>
          <p:nvSpPr>
            <p:cNvPr id="33809" name="Text Box 21">
              <a:extLst>
                <a:ext uri="{FF2B5EF4-FFF2-40B4-BE49-F238E27FC236}">
                  <a16:creationId xmlns:a16="http://schemas.microsoft.com/office/drawing/2014/main" id="{87BF42D1-041E-DABF-D67A-7CB038ADDA6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95" y="2931"/>
              <a:ext cx="115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800" b="1" i="1">
                  <a:latin typeface="Arial" panose="020B0604020202020204" pitchFamily="34" charset="0"/>
                  <a:ea typeface="新細明體" panose="02020500000000000000" pitchFamily="18" charset="-120"/>
                </a:rPr>
                <a:t>Original WMAP</a:t>
              </a:r>
            </a:p>
          </p:txBody>
        </p:sp>
        <p:sp>
          <p:nvSpPr>
            <p:cNvPr id="33810" name="Text Box 22">
              <a:extLst>
                <a:ext uri="{FF2B5EF4-FFF2-40B4-BE49-F238E27FC236}">
                  <a16:creationId xmlns:a16="http://schemas.microsoft.com/office/drawing/2014/main" id="{892EEBD0-D727-2554-DB87-AD084AC10B8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05" y="3974"/>
              <a:ext cx="132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zh-TW" sz="1800" b="1" i="1">
                  <a:latin typeface="Arial" panose="020B0604020202020204" pitchFamily="34" charset="0"/>
                  <a:ea typeface="新細明體" panose="02020500000000000000" pitchFamily="18" charset="-120"/>
                </a:rPr>
                <a:t>Rotation + WMAP</a:t>
              </a:r>
            </a:p>
          </p:txBody>
        </p:sp>
      </p:grpSp>
      <p:sp>
        <p:nvSpPr>
          <p:cNvPr id="33800" name="Rectangle 32">
            <a:extLst>
              <a:ext uri="{FF2B5EF4-FFF2-40B4-BE49-F238E27FC236}">
                <a16:creationId xmlns:a16="http://schemas.microsoft.com/office/drawing/2014/main" id="{38D78317-5933-DB09-A92E-6237E7E40E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288" y="795796"/>
            <a:ext cx="2606804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Comic Sans MS" panose="030F0702030302020204" pitchFamily="66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Comic Sans MS" panose="030F0702030302020204" pitchFamily="66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Comic Sans MS" panose="030F0702030302020204" pitchFamily="66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Comic Sans MS" panose="030F0702030302020204" pitchFamily="66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Comic Sans MS" panose="030F0702030302020204" pitchFamily="66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Comic Sans MS" panose="030F0702030302020204" pitchFamily="66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Comic Sans MS" panose="030F0702030302020204" pitchFamily="66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Comic Sans MS" panose="030F0702030302020204" pitchFamily="66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Comic Sans MS" panose="030F0702030302020204" pitchFamily="66" charset="0"/>
                <a:ea typeface="標楷體" panose="03000509000000000000" pitchFamily="65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Su, Chu, </a:t>
            </a:r>
            <a:r>
              <a:rPr lang="en-US" altLang="zh-TW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ApJ</a:t>
            </a:r>
            <a:r>
              <a:rPr lang="en-US" altLang="zh-TW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TW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703</a:t>
            </a:r>
            <a:r>
              <a:rPr lang="en-US" altLang="zh-TW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354 (2009).</a:t>
            </a:r>
            <a:endParaRPr lang="zh-TW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C9C87A1-462B-8BFC-3DCA-7D2B8F0FE3BB}"/>
              </a:ext>
            </a:extLst>
          </p:cNvPr>
          <p:cNvGrpSpPr/>
          <p:nvPr/>
        </p:nvGrpSpPr>
        <p:grpSpPr>
          <a:xfrm>
            <a:off x="440689" y="2471990"/>
            <a:ext cx="5329237" cy="3934367"/>
            <a:chOff x="440689" y="2471990"/>
            <a:chExt cx="5329237" cy="3934367"/>
          </a:xfrm>
        </p:grpSpPr>
        <p:sp>
          <p:nvSpPr>
            <p:cNvPr id="3" name="Content Placeholder 5">
              <a:extLst>
                <a:ext uri="{FF2B5EF4-FFF2-40B4-BE49-F238E27FC236}">
                  <a16:creationId xmlns:a16="http://schemas.microsoft.com/office/drawing/2014/main" id="{4ECAAE36-C104-AF7A-C026-1CE7F84CF985}"/>
                </a:ext>
              </a:extLst>
            </p:cNvPr>
            <p:cNvSpPr txBox="1">
              <a:spLocks/>
            </p:cNvSpPr>
            <p:nvPr/>
          </p:nvSpPr>
          <p:spPr>
            <a:xfrm>
              <a:off x="440689" y="2471990"/>
              <a:ext cx="5329237" cy="3934367"/>
            </a:xfrm>
            <a:prstGeom prst="roundRect">
              <a:avLst/>
            </a:prstGeom>
            <a:solidFill>
              <a:srgbClr val="FFFFCC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lIns="68580" tIns="34290" rIns="68580" bIns="3429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TW" sz="2000" dirty="0"/>
                <a:t>Add rotational perturbations to the flat RW model (standard model)</a:t>
              </a:r>
            </a:p>
            <a:p>
              <a:r>
                <a:rPr lang="en-US" altLang="zh-TW" sz="2000" dirty="0">
                  <a:latin typeface="Times New Roman" panose="02020603050405020304" pitchFamily="18" charset="0"/>
                  <a:sym typeface="Symbol" panose="05050102010706020507" pitchFamily="18" charset="2"/>
                </a:rPr>
                <a:t>(</a:t>
              </a:r>
              <a:r>
                <a:rPr lang="en-US" altLang="zh-TW" sz="2000" i="1" dirty="0">
                  <a:latin typeface="Times New Roman" panose="02020603050405020304" pitchFamily="18" charset="0"/>
                  <a:sym typeface="Symbol" panose="05050102010706020507" pitchFamily="18" charset="2"/>
                </a:rPr>
                <a:t>r</a:t>
              </a:r>
              <a:r>
                <a:rPr lang="en-US" altLang="zh-TW" sz="2000" dirty="0">
                  <a:latin typeface="Times New Roman" panose="02020603050405020304" pitchFamily="18" charset="0"/>
                  <a:sym typeface="Symbol" panose="05050102010706020507" pitchFamily="18" charset="2"/>
                </a:rPr>
                <a:t>, </a:t>
              </a:r>
              <a:r>
                <a:rPr lang="en-US" altLang="zh-TW" sz="2000" i="1" dirty="0">
                  <a:latin typeface="Times New Roman" panose="02020603050405020304" pitchFamily="18" charset="0"/>
                  <a:sym typeface="Symbol" panose="05050102010706020507" pitchFamily="18" charset="2"/>
                </a:rPr>
                <a:t></a:t>
              </a:r>
              <a:r>
                <a:rPr lang="en-US" altLang="zh-TW" sz="2000" dirty="0">
                  <a:latin typeface="Times New Roman" panose="02020603050405020304" pitchFamily="18" charset="0"/>
                  <a:sym typeface="Symbol" panose="05050102010706020507" pitchFamily="18" charset="2"/>
                </a:rPr>
                <a:t>)</a:t>
              </a:r>
              <a:r>
                <a:rPr lang="en-US" altLang="zh-TW" sz="2000" dirty="0"/>
                <a:t>: angular velocity </a:t>
              </a:r>
            </a:p>
            <a:p>
              <a:pPr lvl="1"/>
              <a:r>
                <a:rPr lang="en-US" altLang="zh-TW" sz="2000" dirty="0"/>
                <a:t>Allows non-uniform rotation</a:t>
              </a:r>
            </a:p>
            <a:p>
              <a:r>
                <a:rPr lang="en-US" altLang="zh-TW" sz="2000" dirty="0"/>
                <a:t>Flat RW model</a:t>
              </a:r>
            </a:p>
            <a:p>
              <a:pPr lvl="1"/>
              <a:r>
                <a:rPr lang="en-US" altLang="zh-TW" sz="2000" dirty="0"/>
                <a:t>Supported by observation</a:t>
              </a:r>
            </a:p>
            <a:p>
              <a:r>
                <a:rPr lang="en-US" altLang="zh-TW" sz="2000" dirty="0"/>
                <a:t>2</a:t>
              </a:r>
              <a:r>
                <a:rPr lang="en-US" altLang="zh-TW" sz="2000" baseline="30000" dirty="0"/>
                <a:t>nd</a:t>
              </a:r>
              <a:r>
                <a:rPr lang="en-US" altLang="zh-TW" sz="2000" dirty="0"/>
                <a:t> order perturbations</a:t>
              </a:r>
              <a:r>
                <a:rPr lang="en-US" altLang="zh-TW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altLang="zh-TW" sz="20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</a:t>
              </a:r>
              <a:r>
                <a:rPr lang="en-US" altLang="zh-TW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altLang="zh-TW" sz="20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  <a:r>
                <a:rPr lang="en-US" altLang="zh-TW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altLang="zh-TW" sz="20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k</a:t>
              </a:r>
            </a:p>
            <a:p>
              <a:pPr lvl="1"/>
              <a:r>
                <a:rPr lang="en-US" altLang="zh-TW" sz="2000" dirty="0"/>
                <a:t>Parity symmetry</a:t>
              </a:r>
            </a:p>
            <a:p>
              <a:r>
                <a:rPr lang="en-HK" sz="2000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 &lt; 10</a:t>
              </a:r>
              <a:r>
                <a:rPr lang="en-HK" sz="2000" baseline="30000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9 </a:t>
              </a:r>
              <a:r>
                <a:rPr lang="en-HK" sz="2000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rad/yr</a:t>
              </a:r>
              <a:endParaRPr lang="en-HK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805" name="Text Box 28">
              <a:extLst>
                <a:ext uri="{FF2B5EF4-FFF2-40B4-BE49-F238E27FC236}">
                  <a16:creationId xmlns:a16="http://schemas.microsoft.com/office/drawing/2014/main" id="{34594F25-2CE7-98DC-D2ED-B574B4546BE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50214" y="5540199"/>
              <a:ext cx="2259048" cy="4000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zh-TW" sz="2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at CMB decoupling</a:t>
              </a:r>
            </a:p>
          </p:txBody>
        </p:sp>
        <p:sp>
          <p:nvSpPr>
            <p:cNvPr id="33806" name="Rectangle 30">
              <a:extLst>
                <a:ext uri="{FF2B5EF4-FFF2-40B4-BE49-F238E27FC236}">
                  <a16:creationId xmlns:a16="http://schemas.microsoft.com/office/drawing/2014/main" id="{F74410B1-7A2E-D1C9-DC1B-5B5B66047D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9166" y="5540199"/>
              <a:ext cx="1641048" cy="409575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HK" altLang="en-US" sz="2400"/>
            </a:p>
          </p:txBody>
        </p:sp>
      </p:grp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8F45B7A6-DF6B-CD78-43A7-3E8D2D7245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3899D-7932-44C4-BD3F-026900CAF928}" type="slidenum">
              <a:rPr lang="zh-TW" altLang="en-US" smtClean="0"/>
              <a:pPr/>
              <a:t>23</a:t>
            </a:fld>
            <a:endParaRPr lang="en-US" altLang="zh-TW"/>
          </a:p>
        </p:txBody>
      </p:sp>
      <p:grpSp>
        <p:nvGrpSpPr>
          <p:cNvPr id="2" name="Group 8">
            <a:extLst>
              <a:ext uri="{FF2B5EF4-FFF2-40B4-BE49-F238E27FC236}">
                <a16:creationId xmlns:a16="http://schemas.microsoft.com/office/drawing/2014/main" id="{226F5C9B-428D-31C6-1F69-C5F379E8E78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908488" y="-1"/>
            <a:ext cx="1239156" cy="1778128"/>
            <a:chOff x="2290" y="2750"/>
            <a:chExt cx="1030" cy="1478"/>
          </a:xfrm>
        </p:grpSpPr>
        <p:pic>
          <p:nvPicPr>
            <p:cNvPr id="4" name="Picture 6" descr="04568632">
              <a:extLst>
                <a:ext uri="{FF2B5EF4-FFF2-40B4-BE49-F238E27FC236}">
                  <a16:creationId xmlns:a16="http://schemas.microsoft.com/office/drawing/2014/main" id="{3D8D3534-BA2D-5181-361A-922F6865C9D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90" y="2750"/>
              <a:ext cx="1030" cy="13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Text Box 7">
              <a:extLst>
                <a:ext uri="{FF2B5EF4-FFF2-40B4-BE49-F238E27FC236}">
                  <a16:creationId xmlns:a16="http://schemas.microsoft.com/office/drawing/2014/main" id="{9517277C-0107-EA90-B73D-4380E3B3BA5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26" y="3793"/>
              <a:ext cx="726" cy="4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Comic Sans MS" panose="030F0702030302020204" pitchFamily="66" charset="0"/>
                  <a:ea typeface="標楷體" panose="03000509000000000000" pitchFamily="65" charset="-12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HK" altLang="zh-TW" sz="14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Simon Su </a:t>
              </a:r>
              <a:r>
                <a:rPr lang="zh-TW" altLang="en-US" sz="1400" dirty="0"/>
                <a:t>蘇士俊</a:t>
              </a:r>
            </a:p>
          </p:txBody>
        </p:sp>
      </p:grpSp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3">
            <a:extLst>
              <a:ext uri="{FF2B5EF4-FFF2-40B4-BE49-F238E27FC236}">
                <a16:creationId xmlns:a16="http://schemas.microsoft.com/office/drawing/2014/main" id="{61D8F19A-BB38-AF03-E97D-D51FED754C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38" t="4851" r="1122" b="58398"/>
          <a:stretch>
            <a:fillRect/>
          </a:stretch>
        </p:blipFill>
        <p:spPr bwMode="auto">
          <a:xfrm>
            <a:off x="3276600" y="333375"/>
            <a:ext cx="3671888" cy="2519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3" name="Picture 4">
            <a:extLst>
              <a:ext uri="{FF2B5EF4-FFF2-40B4-BE49-F238E27FC236}">
                <a16:creationId xmlns:a16="http://schemas.microsoft.com/office/drawing/2014/main" id="{BD04F380-2201-83FB-44CE-E633C4A208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2" t="37399" r="2602" b="30051"/>
          <a:stretch>
            <a:fillRect/>
          </a:stretch>
        </p:blipFill>
        <p:spPr bwMode="auto">
          <a:xfrm>
            <a:off x="3419475" y="2852738"/>
            <a:ext cx="3384550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0FA0E07-DD35-48FA-9D93-FCBA8080DA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C27CD-8C13-4FA7-8360-E48E7C8B9544}" type="slidenum">
              <a:rPr lang="en-HK" smtClean="0"/>
              <a:t>24</a:t>
            </a:fld>
            <a:endParaRPr lang="en-HK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E483A4-413E-8A53-6FAD-D56A75D340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050A8DE-E2E1-9F73-C604-4FD6AA9DA208}"/>
              </a:ext>
            </a:extLst>
          </p:cNvPr>
          <p:cNvSpPr txBox="1">
            <a:spLocks/>
          </p:cNvSpPr>
          <p:nvPr/>
        </p:nvSpPr>
        <p:spPr>
          <a:xfrm>
            <a:off x="239301" y="1700966"/>
            <a:ext cx="6889733" cy="2104471"/>
          </a:xfrm>
          <a:prstGeom prst="roundRect">
            <a:avLst/>
          </a:prstGeom>
          <a:solidFill>
            <a:srgbClr val="FFFFCC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HK" sz="21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428658-6E41-F512-6F9E-2643C78F85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HK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59642E-6566-C386-3849-276876220E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HK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Dipoles in Cosmological parameters from CMB</a:t>
            </a:r>
          </a:p>
          <a:p>
            <a:r>
              <a:rPr lang="en-HK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Bianchi Type I models?</a:t>
            </a:r>
          </a:p>
          <a:p>
            <a:r>
              <a:rPr lang="en-HK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Rotating universe?</a:t>
            </a:r>
          </a:p>
          <a:p>
            <a:r>
              <a:rPr lang="en-HK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Foreground effects?</a:t>
            </a:r>
          </a:p>
          <a:p>
            <a:endParaRPr lang="en-HK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HK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4A92E4-5F23-3BA3-0B86-EE0FA2A6B9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C27CD-8C13-4FA7-8360-E48E7C8B9544}" type="slidenum">
              <a:rPr lang="en-HK" smtClean="0"/>
              <a:t>25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8015419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0803E2D-C331-BE42-9F20-F7E151FD7176}"/>
              </a:ext>
            </a:extLst>
          </p:cNvPr>
          <p:cNvSpPr txBox="1">
            <a:spLocks/>
          </p:cNvSpPr>
          <p:nvPr/>
        </p:nvSpPr>
        <p:spPr>
          <a:xfrm>
            <a:off x="239301" y="1700966"/>
            <a:ext cx="6889733" cy="2104471"/>
          </a:xfrm>
          <a:prstGeom prst="roundRect">
            <a:avLst/>
          </a:prstGeom>
          <a:solidFill>
            <a:srgbClr val="FFFFCC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HK" sz="21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89B6FA-2701-BDB5-0214-358E3DFF25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HK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1E812A-6664-A2D1-1C9F-48C0515700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HK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Dipoles in Cosmological parameters from CMB</a:t>
            </a:r>
          </a:p>
          <a:p>
            <a:r>
              <a:rPr lang="en-HK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Bianchi Type I models?</a:t>
            </a:r>
          </a:p>
          <a:p>
            <a:r>
              <a:rPr lang="en-HK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Rotating universe?</a:t>
            </a:r>
          </a:p>
          <a:p>
            <a:r>
              <a:rPr lang="en-HK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Foreground/Local effects?</a:t>
            </a:r>
          </a:p>
          <a:p>
            <a:endParaRPr lang="en-HK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HK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114EA8-FDA8-4FBF-7E0B-27B73BCC0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CC27CD-8C13-4FA7-8360-E48E7C8B9544}" type="slidenum">
              <a:rPr lang="en-HK" smtClean="0"/>
              <a:t>26</a:t>
            </a:fld>
            <a:endParaRPr lang="en-HK"/>
          </a:p>
        </p:txBody>
      </p:sp>
    </p:spTree>
    <p:extLst>
      <p:ext uri="{BB962C8B-B14F-4D97-AF65-F5344CB8AC3E}">
        <p14:creationId xmlns:p14="http://schemas.microsoft.com/office/powerpoint/2010/main" val="4960113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05B0A6-DB8E-AFAB-FA9A-B1F3C88A9A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382546-AA1C-62AF-A16A-9D7ACA642C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100" y="39856"/>
            <a:ext cx="7886700" cy="1325563"/>
          </a:xfrm>
        </p:spPr>
        <p:txBody>
          <a:bodyPr>
            <a:normAutofit/>
          </a:bodyPr>
          <a:lstStyle/>
          <a:p>
            <a:r>
              <a:rPr lang="en-HK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Is the universe isotropic?</a:t>
            </a:r>
            <a:endParaRPr lang="LID4096" sz="3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E16AD8-5476-BB6D-7ED4-A2D6439DB9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0551" y="2289720"/>
            <a:ext cx="8562244" cy="4351338"/>
          </a:xfrm>
          <a:prstGeom prst="roundRect">
            <a:avLst/>
          </a:prstGeom>
          <a:solidFill>
            <a:srgbClr val="ECECEC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HK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Often cited “proofs” of the cosmological principle</a:t>
            </a:r>
            <a:endParaRPr lang="LID4096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5C37E7-E931-6703-4E69-FA06D8F66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57750" y="6492875"/>
            <a:ext cx="2057400" cy="365125"/>
          </a:xfrm>
        </p:spPr>
        <p:txBody>
          <a:bodyPr/>
          <a:lstStyle/>
          <a:p>
            <a:fld id="{92DCFAC5-C815-44E1-928C-5D8BE684D5D0}" type="slidenum">
              <a:rPr lang="LID4096" smtClean="0"/>
              <a:t>3</a:t>
            </a:fld>
            <a:endParaRPr lang="LID4096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4776702-8AEA-AB70-7976-0E12E22BDB2E}"/>
              </a:ext>
            </a:extLst>
          </p:cNvPr>
          <p:cNvSpPr txBox="1"/>
          <p:nvPr/>
        </p:nvSpPr>
        <p:spPr>
          <a:xfrm>
            <a:off x="5178950" y="6129648"/>
            <a:ext cx="30715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HK" sz="1000" dirty="0">
                <a:latin typeface="Calibri" panose="020F0502020204030204" pitchFamily="34" charset="0"/>
              </a:rPr>
              <a:t>Credit: University of Vermont &amp; SDSS </a:t>
            </a:r>
            <a:endParaRPr lang="LID4096" sz="1000" dirty="0">
              <a:latin typeface="Calibri" panose="020F0502020204030204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814FC4E-4536-5B31-932D-D0C4A4079A11}"/>
              </a:ext>
            </a:extLst>
          </p:cNvPr>
          <p:cNvGrpSpPr/>
          <p:nvPr/>
        </p:nvGrpSpPr>
        <p:grpSpPr>
          <a:xfrm>
            <a:off x="5445341" y="2780240"/>
            <a:ext cx="3262821" cy="3314700"/>
            <a:chOff x="7498672" y="1847851"/>
            <a:chExt cx="4350428" cy="4419600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ED2E28B2-B027-4EBD-CC33-40DCD8267D41}"/>
                </a:ext>
              </a:extLst>
            </p:cNvPr>
            <p:cNvSpPr/>
            <p:nvPr/>
          </p:nvSpPr>
          <p:spPr>
            <a:xfrm>
              <a:off x="7498672" y="1847851"/>
              <a:ext cx="4350428" cy="4419600"/>
            </a:xfrm>
            <a:prstGeom prst="roundRect">
              <a:avLst/>
            </a:prstGeom>
            <a:solidFill>
              <a:srgbClr val="ECECEC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HK" sz="1350" dirty="0">
                <a:latin typeface="Calibri" panose="020F0502020204030204" pitchFamily="34" charset="0"/>
              </a:endParaRPr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2A376306-5D94-2136-EFDE-69C7546757E7}"/>
                </a:ext>
              </a:extLst>
            </p:cNvPr>
            <p:cNvGrpSpPr/>
            <p:nvPr/>
          </p:nvGrpSpPr>
          <p:grpSpPr>
            <a:xfrm>
              <a:off x="7540286" y="1920713"/>
              <a:ext cx="4267200" cy="4140402"/>
              <a:chOff x="7540286" y="2153004"/>
              <a:chExt cx="4267200" cy="4140402"/>
            </a:xfrm>
          </p:grpSpPr>
          <p:pic>
            <p:nvPicPr>
              <p:cNvPr id="1030" name="Picture 6" descr="宇宙的故事- 知乎">
                <a:extLst>
                  <a:ext uri="{FF2B5EF4-FFF2-40B4-BE49-F238E27FC236}">
                    <a16:creationId xmlns:a16="http://schemas.microsoft.com/office/drawing/2014/main" id="{C62D396D-0E17-3ED0-F329-FFC615FF518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860932" y="2687531"/>
                <a:ext cx="3625908" cy="360587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AC56CB0-8079-4BD0-3F0A-39E88CF9CFCE}"/>
                  </a:ext>
                </a:extLst>
              </p:cNvPr>
              <p:cNvSpPr txBox="1"/>
              <p:nvPr/>
            </p:nvSpPr>
            <p:spPr>
              <a:xfrm>
                <a:off x="7540286" y="2153004"/>
                <a:ext cx="4267200" cy="492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HK" dirty="0">
                    <a:latin typeface="Calibri" panose="020F0502020204030204" pitchFamily="34" charset="0"/>
                  </a:rPr>
                  <a:t>Large-scale Structure (LSS)</a:t>
                </a:r>
              </a:p>
            </p:txBody>
          </p:sp>
        </p:grp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2D876A0-9645-2E84-D88C-A0FC185667E1}"/>
              </a:ext>
            </a:extLst>
          </p:cNvPr>
          <p:cNvGrpSpPr/>
          <p:nvPr/>
        </p:nvGrpSpPr>
        <p:grpSpPr>
          <a:xfrm>
            <a:off x="244193" y="2955935"/>
            <a:ext cx="4857820" cy="2940264"/>
            <a:chOff x="316065" y="2159310"/>
            <a:chExt cx="6477093" cy="3920352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F246C8C1-76B8-E9CF-926F-50EB0755B159}"/>
                </a:ext>
              </a:extLst>
            </p:cNvPr>
            <p:cNvSpPr/>
            <p:nvPr/>
          </p:nvSpPr>
          <p:spPr>
            <a:xfrm>
              <a:off x="495300" y="2159310"/>
              <a:ext cx="6143625" cy="3920352"/>
            </a:xfrm>
            <a:prstGeom prst="roundRect">
              <a:avLst/>
            </a:prstGeom>
            <a:solidFill>
              <a:srgbClr val="ECECEC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HK" sz="1350" dirty="0">
                <a:latin typeface="Calibri" panose="020F0502020204030204" pitchFamily="34" charset="0"/>
              </a:endParaRPr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7D102256-0B52-15CB-9A59-3F21536555D2}"/>
                </a:ext>
              </a:extLst>
            </p:cNvPr>
            <p:cNvGrpSpPr/>
            <p:nvPr/>
          </p:nvGrpSpPr>
          <p:grpSpPr>
            <a:xfrm>
              <a:off x="316065" y="2159310"/>
              <a:ext cx="6477093" cy="3879228"/>
              <a:chOff x="258915" y="2070526"/>
              <a:chExt cx="6477093" cy="3879228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" name="TextBox 7">
                    <a:extLst>
                      <a:ext uri="{FF2B5EF4-FFF2-40B4-BE49-F238E27FC236}">
                        <a16:creationId xmlns:a16="http://schemas.microsoft.com/office/drawing/2014/main" id="{B6E33883-5989-6BEF-D945-B6704E119428}"/>
                      </a:ext>
                    </a:extLst>
                  </p:cNvPr>
                  <p:cNvSpPr txBox="1"/>
                  <p:nvPr/>
                </p:nvSpPr>
                <p:spPr>
                  <a:xfrm>
                    <a:off x="258915" y="2070526"/>
                    <a:ext cx="6477093" cy="86587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HK" dirty="0">
                        <a:latin typeface="Calibri" panose="020F0502020204030204" pitchFamily="34" charset="0"/>
                      </a:rPr>
                      <a:t>Cosmic Microwave Background (CMB): </a:t>
                    </a:r>
                    <a:br>
                      <a:rPr lang="en-HK" dirty="0">
                        <a:latin typeface="Calibri" panose="020F0502020204030204" pitchFamily="34" charset="0"/>
                      </a:rPr>
                    </a:br>
                    <a:r>
                      <a:rPr lang="en-HK" dirty="0">
                        <a:latin typeface="Calibri" panose="020F0502020204030204" pitchFamily="34" charset="0"/>
                      </a:rPr>
                      <a:t>Highly uniform, </a:t>
                    </a:r>
                    <a:r>
                      <a:rPr lang="en-HK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  <a:sym typeface="Symbol" panose="05050102010706020507" pitchFamily="18" charset="2"/>
                      </a:rPr>
                      <a:t>T</a:t>
                    </a:r>
                    <a:r>
                      <a:rPr lang="en-HK" dirty="0">
                        <a:latin typeface="Times New Roman" panose="02020603050405020304" pitchFamily="18" charset="0"/>
                        <a:cs typeface="Times New Roman" panose="02020603050405020304" pitchFamily="18" charset="0"/>
                        <a:sym typeface="Symbol" panose="05050102010706020507" pitchFamily="18" charset="2"/>
                      </a:rPr>
                      <a:t>/</a:t>
                    </a:r>
                    <a:r>
                      <a:rPr lang="en-HK" i="1" dirty="0">
                        <a:latin typeface="Times New Roman" panose="02020603050405020304" pitchFamily="18" charset="0"/>
                        <a:cs typeface="Times New Roman" panose="02020603050405020304" pitchFamily="18" charset="0"/>
                        <a:sym typeface="Symbol" panose="05050102010706020507" pitchFamily="18" charset="2"/>
                      </a:rPr>
                      <a:t>T</a:t>
                    </a:r>
                    <a:r>
                      <a:rPr lang="en-HK" dirty="0">
                        <a:latin typeface="Times New Roman" panose="02020603050405020304" pitchFamily="18" charset="0"/>
                        <a:cs typeface="Times New Roman" panose="02020603050405020304" pitchFamily="18" charset="0"/>
                        <a:sym typeface="Symbol" panose="05050102010706020507" pitchFamily="18" charset="2"/>
                      </a:rPr>
                      <a:t></a:t>
                    </a:r>
                    <a:r>
                      <a:rPr lang="en-HK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  <a:r>
                      <a:rPr lang="en-HK" dirty="0">
                        <a:latin typeface="Calibri" panose="020F0502020204030204" pitchFamily="34" charset="0"/>
                      </a:rPr>
                      <a:t> </a:t>
                    </a:r>
                    <a14:m>
                      <m:oMath xmlns:m="http://schemas.openxmlformats.org/officeDocument/2006/math">
                        <m:r>
                          <a:rPr lang="en-HK" i="1">
                            <a:latin typeface="Cambria Math" panose="02040503050406030204" pitchFamily="18" charset="0"/>
                          </a:rPr>
                          <m:t>∼</m:t>
                        </m:r>
                        <m:sSup>
                          <m:sSupPr>
                            <m:ctrlPr>
                              <a:rPr lang="en-HK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HK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HK" i="1">
                                <a:latin typeface="Cambria Math" panose="02040503050406030204" pitchFamily="18" charset="0"/>
                              </a:rPr>
                              <m:t>−5</m:t>
                            </m:r>
                          </m:sup>
                        </m:sSup>
                      </m:oMath>
                    </a14:m>
                    <a:endParaRPr lang="en-HK" dirty="0">
                      <a:latin typeface="Calibri" panose="020F0502020204030204" pitchFamily="34" charset="0"/>
                    </a:endParaRPr>
                  </a:p>
                </p:txBody>
              </p:sp>
            </mc:Choice>
            <mc:Fallback xmlns="">
              <p:sp>
                <p:nvSpPr>
                  <p:cNvPr id="8" name="TextBox 7">
                    <a:extLst>
                      <a:ext uri="{FF2B5EF4-FFF2-40B4-BE49-F238E27FC236}">
                        <a16:creationId xmlns:a16="http://schemas.microsoft.com/office/drawing/2014/main" id="{B6E33883-5989-6BEF-D945-B6704E119428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58915" y="2070526"/>
                    <a:ext cx="6477093" cy="865879"/>
                  </a:xfrm>
                  <a:prstGeom prst="rect">
                    <a:avLst/>
                  </a:prstGeom>
                  <a:blipFill>
                    <a:blip r:embed="rId31"/>
                    <a:stretch>
                      <a:fillRect t="-5660" b="-15094"/>
                    </a:stretch>
                  </a:blipFill>
                </p:spPr>
                <p:txBody>
                  <a:bodyPr/>
                  <a:lstStyle/>
                  <a:p>
                    <a:r>
                      <a:rPr lang="en-HK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pic>
            <p:nvPicPr>
              <p:cNvPr id="15" name="Picture 14" descr="A blue and orange speckled oval&#10;&#10;AI-generated content may be incorrect.">
                <a:extLst>
                  <a:ext uri="{FF2B5EF4-FFF2-40B4-BE49-F238E27FC236}">
                    <a16:creationId xmlns:a16="http://schemas.microsoft.com/office/drawing/2014/main" id="{246D5304-9968-31AB-B13F-BA6D9D69B0F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14443" y="2954141"/>
                <a:ext cx="5991225" cy="2995613"/>
              </a:xfrm>
              <a:prstGeom prst="rect">
                <a:avLst/>
              </a:prstGeom>
            </p:spPr>
          </p:pic>
        </p:grp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A9E08BBF-E90C-6300-D81D-D0B15B830166}"/>
              </a:ext>
            </a:extLst>
          </p:cNvPr>
          <p:cNvSpPr txBox="1"/>
          <p:nvPr/>
        </p:nvSpPr>
        <p:spPr>
          <a:xfrm>
            <a:off x="6864132" y="5886997"/>
            <a:ext cx="720144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HK" sz="1350" dirty="0">
                <a:latin typeface="Calibri" panose="020F0502020204030204" pitchFamily="34" charset="0"/>
              </a:rPr>
              <a:t>SDSS </a:t>
            </a:r>
            <a:endParaRPr lang="LID4096" sz="1350" dirty="0">
              <a:latin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F86110C-FB3D-E1C1-7603-EBB80A905B78}"/>
              </a:ext>
            </a:extLst>
          </p:cNvPr>
          <p:cNvSpPr txBox="1"/>
          <p:nvPr/>
        </p:nvSpPr>
        <p:spPr>
          <a:xfrm>
            <a:off x="2373065" y="5923282"/>
            <a:ext cx="720144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HK" sz="1350" dirty="0">
                <a:latin typeface="Calibri" panose="020F0502020204030204" pitchFamily="34" charset="0"/>
              </a:rPr>
              <a:t>Planck</a:t>
            </a:r>
            <a:endParaRPr lang="LID4096" sz="1350" dirty="0">
              <a:latin typeface="Calibri" panose="020F0502020204030204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FB93611-2C4B-1FC2-3EB5-D96303E85A7A}"/>
              </a:ext>
            </a:extLst>
          </p:cNvPr>
          <p:cNvGrpSpPr/>
          <p:nvPr/>
        </p:nvGrpSpPr>
        <p:grpSpPr>
          <a:xfrm>
            <a:off x="4433511" y="1304935"/>
            <a:ext cx="4608760" cy="850031"/>
            <a:chOff x="1008262" y="3990975"/>
            <a:chExt cx="6145013" cy="1133375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ED375A24-C96B-56FE-4214-8ECFD26FD760}"/>
                </a:ext>
              </a:extLst>
            </p:cNvPr>
            <p:cNvSpPr/>
            <p:nvPr/>
          </p:nvSpPr>
          <p:spPr>
            <a:xfrm>
              <a:off x="1008262" y="3990975"/>
              <a:ext cx="6145013" cy="1133375"/>
            </a:xfrm>
            <a:prstGeom prst="roundRect">
              <a:avLst/>
            </a:prstGeom>
            <a:solidFill>
              <a:srgbClr val="FFFFCC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HK" sz="1350" dirty="0">
                <a:latin typeface="Calibri" panose="020F0502020204030204" pitchFamily="34" charset="0"/>
              </a:endParaRPr>
            </a:p>
          </p:txBody>
        </p:sp>
        <p:grpSp>
          <p:nvGrpSpPr>
            <p:cNvPr id="21" name="Group 20" descr="\documentclass{article}&#10;\usepackage{amsmath,amssymb,cancel}&#10;\pagestyle{empty}&#10;\begin{document}&#10;&#10;\begin{gather*}&#10;ds^2=-dt^2+\mathfrak{a}(t)^2(dx^2+dy^2+dz^2)&#10;\end{gather*}&#10;&#10;\end{document}" title="IguanaTex Shape Display">
              <a:extLst>
                <a:ext uri="{FF2B5EF4-FFF2-40B4-BE49-F238E27FC236}">
                  <a16:creationId xmlns:a16="http://schemas.microsoft.com/office/drawing/2014/main" id="{429BF14C-6DD3-82E9-CB48-0AEF2B981707}"/>
                </a:ext>
              </a:extLst>
            </p:cNvPr>
            <p:cNvGrpSpPr>
              <a:grpSpLocks noChangeAspect="1"/>
            </p:cNvGrpSpPr>
            <p:nvPr>
              <p:custDataLst>
                <p:tags r:id="rId1"/>
              </p:custDataLst>
            </p:nvPr>
          </p:nvGrpSpPr>
          <p:grpSpPr>
            <a:xfrm>
              <a:off x="1334889" y="4590029"/>
              <a:ext cx="5592418" cy="408589"/>
              <a:chOff x="8124337" y="3547928"/>
              <a:chExt cx="5592418" cy="408589"/>
            </a:xfrm>
            <a:effectLst/>
          </p:grpSpPr>
          <p:sp>
            <p:nvSpPr>
              <p:cNvPr id="23" name="Free-form: Shape 1045">
                <a:extLst>
                  <a:ext uri="{FF2B5EF4-FFF2-40B4-BE49-F238E27FC236}">
                    <a16:creationId xmlns:a16="http://schemas.microsoft.com/office/drawing/2014/main" id="{4309B811-FC82-F2AC-3A93-BAED8D225BE9}"/>
                  </a:ext>
                </a:extLst>
              </p:cNvPr>
              <p:cNvSpPr/>
              <p:nvPr>
                <p:custDataLst>
                  <p:tags r:id="rId2"/>
                </p:custDataLst>
              </p:nvPr>
            </p:nvSpPr>
            <p:spPr>
              <a:xfrm>
                <a:off x="8124337" y="3614484"/>
                <a:ext cx="168633" cy="255437"/>
              </a:xfrm>
              <a:custGeom>
                <a:avLst/>
                <a:gdLst>
                  <a:gd name="connsiteX0" fmla="*/ 168787 w 168633"/>
                  <a:gd name="connsiteY0" fmla="*/ 4070 h 255437"/>
                  <a:gd name="connsiteX1" fmla="*/ 164182 w 168633"/>
                  <a:gd name="connsiteY1" fmla="*/ 85 h 255437"/>
                  <a:gd name="connsiteX2" fmla="*/ 119190 w 168633"/>
                  <a:gd name="connsiteY2" fmla="*/ 4070 h 255437"/>
                  <a:gd name="connsiteX3" fmla="*/ 114230 w 168633"/>
                  <a:gd name="connsiteY3" fmla="*/ 10954 h 255437"/>
                  <a:gd name="connsiteX4" fmla="*/ 122732 w 168633"/>
                  <a:gd name="connsiteY4" fmla="*/ 15302 h 255437"/>
                  <a:gd name="connsiteX5" fmla="*/ 140446 w 168633"/>
                  <a:gd name="connsiteY5" fmla="*/ 21462 h 255437"/>
                  <a:gd name="connsiteX6" fmla="*/ 139383 w 168633"/>
                  <a:gd name="connsiteY6" fmla="*/ 28708 h 255437"/>
                  <a:gd name="connsiteX7" fmla="*/ 118127 w 168633"/>
                  <a:gd name="connsiteY7" fmla="*/ 114579 h 255437"/>
                  <a:gd name="connsiteX8" fmla="*/ 85534 w 168633"/>
                  <a:gd name="connsiteY8" fmla="*/ 91390 h 255437"/>
                  <a:gd name="connsiteX9" fmla="*/ 154 w 168633"/>
                  <a:gd name="connsiteY9" fmla="*/ 197551 h 255437"/>
                  <a:gd name="connsiteX10" fmla="*/ 47272 w 168633"/>
                  <a:gd name="connsiteY10" fmla="*/ 255522 h 255437"/>
                  <a:gd name="connsiteX11" fmla="*/ 93328 w 168633"/>
                  <a:gd name="connsiteY11" fmla="*/ 228348 h 255437"/>
                  <a:gd name="connsiteX12" fmla="*/ 125566 w 168633"/>
                  <a:gd name="connsiteY12" fmla="*/ 255522 h 255437"/>
                  <a:gd name="connsiteX13" fmla="*/ 151783 w 168633"/>
                  <a:gd name="connsiteY13" fmla="*/ 235595 h 255437"/>
                  <a:gd name="connsiteX14" fmla="*/ 162411 w 168633"/>
                  <a:gd name="connsiteY14" fmla="*/ 199725 h 255437"/>
                  <a:gd name="connsiteX15" fmla="*/ 158159 w 168633"/>
                  <a:gd name="connsiteY15" fmla="*/ 196101 h 255437"/>
                  <a:gd name="connsiteX16" fmla="*/ 153200 w 168633"/>
                  <a:gd name="connsiteY16" fmla="*/ 202623 h 255437"/>
                  <a:gd name="connsiteX17" fmla="*/ 126275 w 168633"/>
                  <a:gd name="connsiteY17" fmla="*/ 247551 h 255437"/>
                  <a:gd name="connsiteX18" fmla="*/ 115647 w 168633"/>
                  <a:gd name="connsiteY18" fmla="*/ 230885 h 255437"/>
                  <a:gd name="connsiteX19" fmla="*/ 117772 w 168633"/>
                  <a:gd name="connsiteY19" fmla="*/ 213493 h 255437"/>
                  <a:gd name="connsiteX20" fmla="*/ 168787 w 168633"/>
                  <a:gd name="connsiteY20" fmla="*/ 4070 h 255437"/>
                  <a:gd name="connsiteX21" fmla="*/ 95099 w 168633"/>
                  <a:gd name="connsiteY21" fmla="*/ 208420 h 255437"/>
                  <a:gd name="connsiteX22" fmla="*/ 88014 w 168633"/>
                  <a:gd name="connsiteY22" fmla="*/ 221826 h 255437"/>
                  <a:gd name="connsiteX23" fmla="*/ 47981 w 168633"/>
                  <a:gd name="connsiteY23" fmla="*/ 247551 h 255437"/>
                  <a:gd name="connsiteX24" fmla="*/ 25308 w 168633"/>
                  <a:gd name="connsiteY24" fmla="*/ 213493 h 255437"/>
                  <a:gd name="connsiteX25" fmla="*/ 44792 w 168633"/>
                  <a:gd name="connsiteY25" fmla="*/ 134144 h 255437"/>
                  <a:gd name="connsiteX26" fmla="*/ 85888 w 168633"/>
                  <a:gd name="connsiteY26" fmla="*/ 99361 h 255437"/>
                  <a:gd name="connsiteX27" fmla="*/ 113875 w 168633"/>
                  <a:gd name="connsiteY27" fmla="*/ 131246 h 255437"/>
                  <a:gd name="connsiteX28" fmla="*/ 112813 w 168633"/>
                  <a:gd name="connsiteY28" fmla="*/ 137405 h 255437"/>
                  <a:gd name="connsiteX29" fmla="*/ 95099 w 168633"/>
                  <a:gd name="connsiteY29" fmla="*/ 208420 h 255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68633" h="255437">
                    <a:moveTo>
                      <a:pt x="168787" y="4070"/>
                    </a:moveTo>
                    <a:cubicBezTo>
                      <a:pt x="168787" y="3708"/>
                      <a:pt x="168787" y="85"/>
                      <a:pt x="164182" y="85"/>
                    </a:cubicBezTo>
                    <a:cubicBezTo>
                      <a:pt x="158868" y="85"/>
                      <a:pt x="125212" y="3346"/>
                      <a:pt x="119190" y="4070"/>
                    </a:cubicBezTo>
                    <a:cubicBezTo>
                      <a:pt x="116355" y="4433"/>
                      <a:pt x="114230" y="6244"/>
                      <a:pt x="114230" y="10954"/>
                    </a:cubicBezTo>
                    <a:cubicBezTo>
                      <a:pt x="114230" y="15302"/>
                      <a:pt x="117418" y="15302"/>
                      <a:pt x="122732" y="15302"/>
                    </a:cubicBezTo>
                    <a:cubicBezTo>
                      <a:pt x="139737" y="15302"/>
                      <a:pt x="140446" y="17839"/>
                      <a:pt x="140446" y="21462"/>
                    </a:cubicBezTo>
                    <a:lnTo>
                      <a:pt x="139383" y="28708"/>
                    </a:lnTo>
                    <a:lnTo>
                      <a:pt x="118127" y="114579"/>
                    </a:lnTo>
                    <a:cubicBezTo>
                      <a:pt x="111750" y="101173"/>
                      <a:pt x="101476" y="91390"/>
                      <a:pt x="85534" y="91390"/>
                    </a:cubicBezTo>
                    <a:cubicBezTo>
                      <a:pt x="44084" y="91390"/>
                      <a:pt x="154" y="144652"/>
                      <a:pt x="154" y="197551"/>
                    </a:cubicBezTo>
                    <a:cubicBezTo>
                      <a:pt x="154" y="231609"/>
                      <a:pt x="19639" y="255522"/>
                      <a:pt x="47272" y="255522"/>
                    </a:cubicBezTo>
                    <a:cubicBezTo>
                      <a:pt x="54358" y="255522"/>
                      <a:pt x="72071" y="254073"/>
                      <a:pt x="93328" y="228348"/>
                    </a:cubicBezTo>
                    <a:cubicBezTo>
                      <a:pt x="96162" y="243566"/>
                      <a:pt x="108561" y="255522"/>
                      <a:pt x="125566" y="255522"/>
                    </a:cubicBezTo>
                    <a:cubicBezTo>
                      <a:pt x="137966" y="255522"/>
                      <a:pt x="146114" y="247189"/>
                      <a:pt x="151783" y="235595"/>
                    </a:cubicBezTo>
                    <a:cubicBezTo>
                      <a:pt x="157805" y="222551"/>
                      <a:pt x="162411" y="200449"/>
                      <a:pt x="162411" y="199725"/>
                    </a:cubicBezTo>
                    <a:cubicBezTo>
                      <a:pt x="162411" y="196101"/>
                      <a:pt x="159222" y="196101"/>
                      <a:pt x="158159" y="196101"/>
                    </a:cubicBezTo>
                    <a:cubicBezTo>
                      <a:pt x="154617" y="196101"/>
                      <a:pt x="154262" y="197551"/>
                      <a:pt x="153200" y="202623"/>
                    </a:cubicBezTo>
                    <a:cubicBezTo>
                      <a:pt x="147177" y="226174"/>
                      <a:pt x="140800" y="247551"/>
                      <a:pt x="126275" y="247551"/>
                    </a:cubicBezTo>
                    <a:cubicBezTo>
                      <a:pt x="116710" y="247551"/>
                      <a:pt x="115647" y="238131"/>
                      <a:pt x="115647" y="230885"/>
                    </a:cubicBezTo>
                    <a:cubicBezTo>
                      <a:pt x="115647" y="222189"/>
                      <a:pt x="116355" y="219652"/>
                      <a:pt x="117772" y="213493"/>
                    </a:cubicBezTo>
                    <a:lnTo>
                      <a:pt x="168787" y="4070"/>
                    </a:lnTo>
                    <a:close/>
                    <a:moveTo>
                      <a:pt x="95099" y="208420"/>
                    </a:moveTo>
                    <a:cubicBezTo>
                      <a:pt x="93328" y="214942"/>
                      <a:pt x="93328" y="215667"/>
                      <a:pt x="88014" y="221826"/>
                    </a:cubicBezTo>
                    <a:cubicBezTo>
                      <a:pt x="72426" y="241754"/>
                      <a:pt x="57901" y="247551"/>
                      <a:pt x="47981" y="247551"/>
                    </a:cubicBezTo>
                    <a:cubicBezTo>
                      <a:pt x="30267" y="247551"/>
                      <a:pt x="25308" y="227624"/>
                      <a:pt x="25308" y="213493"/>
                    </a:cubicBezTo>
                    <a:cubicBezTo>
                      <a:pt x="25308" y="195377"/>
                      <a:pt x="36644" y="150811"/>
                      <a:pt x="44792" y="134144"/>
                    </a:cubicBezTo>
                    <a:cubicBezTo>
                      <a:pt x="55775" y="112767"/>
                      <a:pt x="71717" y="99361"/>
                      <a:pt x="85888" y="99361"/>
                    </a:cubicBezTo>
                    <a:cubicBezTo>
                      <a:pt x="108916" y="99361"/>
                      <a:pt x="113875" y="129072"/>
                      <a:pt x="113875" y="131246"/>
                    </a:cubicBezTo>
                    <a:cubicBezTo>
                      <a:pt x="113875" y="133420"/>
                      <a:pt x="113167" y="135594"/>
                      <a:pt x="112813" y="137405"/>
                    </a:cubicBezTo>
                    <a:lnTo>
                      <a:pt x="95099" y="208420"/>
                    </a:lnTo>
                    <a:close/>
                  </a:path>
                </a:pathLst>
              </a:custGeom>
              <a:solidFill>
                <a:srgbClr val="000000"/>
              </a:solidFill>
              <a:ln w="35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4" name="Free-form: Shape 1046">
                <a:extLst>
                  <a:ext uri="{FF2B5EF4-FFF2-40B4-BE49-F238E27FC236}">
                    <a16:creationId xmlns:a16="http://schemas.microsoft.com/office/drawing/2014/main" id="{AA57FBA8-FE39-0E37-2C0A-B5BA45524160}"/>
                  </a:ext>
                </a:extLst>
              </p:cNvPr>
              <p:cNvSpPr/>
              <p:nvPr>
                <p:custDataLst>
                  <p:tags r:id="rId3"/>
                </p:custDataLst>
              </p:nvPr>
            </p:nvSpPr>
            <p:spPr>
              <a:xfrm>
                <a:off x="8312982" y="3705789"/>
                <a:ext cx="130371" cy="164132"/>
              </a:xfrm>
              <a:custGeom>
                <a:avLst/>
                <a:gdLst>
                  <a:gd name="connsiteX0" fmla="*/ 120258 w 130371"/>
                  <a:gd name="connsiteY0" fmla="*/ 24723 h 164132"/>
                  <a:gd name="connsiteX1" fmla="*/ 103253 w 130371"/>
                  <a:gd name="connsiteY1" fmla="*/ 41027 h 164132"/>
                  <a:gd name="connsiteX2" fmla="*/ 114235 w 130371"/>
                  <a:gd name="connsiteY2" fmla="*/ 51535 h 164132"/>
                  <a:gd name="connsiteX3" fmla="*/ 130531 w 130371"/>
                  <a:gd name="connsiteY3" fmla="*/ 31244 h 164132"/>
                  <a:gd name="connsiteX4" fmla="*/ 88373 w 130371"/>
                  <a:gd name="connsiteY4" fmla="*/ 85 h 164132"/>
                  <a:gd name="connsiteX5" fmla="*/ 28501 w 130371"/>
                  <a:gd name="connsiteY5" fmla="*/ 52984 h 164132"/>
                  <a:gd name="connsiteX6" fmla="*/ 64991 w 130371"/>
                  <a:gd name="connsiteY6" fmla="*/ 88854 h 164132"/>
                  <a:gd name="connsiteX7" fmla="*/ 101835 w 130371"/>
                  <a:gd name="connsiteY7" fmla="*/ 116390 h 164132"/>
                  <a:gd name="connsiteX8" fmla="*/ 51175 w 130371"/>
                  <a:gd name="connsiteY8" fmla="*/ 156246 h 164132"/>
                  <a:gd name="connsiteX9" fmla="*/ 10788 w 130371"/>
                  <a:gd name="connsiteY9" fmla="*/ 137043 h 164132"/>
                  <a:gd name="connsiteX10" fmla="*/ 33107 w 130371"/>
                  <a:gd name="connsiteY10" fmla="*/ 117840 h 164132"/>
                  <a:gd name="connsiteX11" fmla="*/ 19999 w 130371"/>
                  <a:gd name="connsiteY11" fmla="*/ 105158 h 164132"/>
                  <a:gd name="connsiteX12" fmla="*/ 159 w 130371"/>
                  <a:gd name="connsiteY12" fmla="*/ 129072 h 164132"/>
                  <a:gd name="connsiteX13" fmla="*/ 50820 w 130371"/>
                  <a:gd name="connsiteY13" fmla="*/ 164217 h 164132"/>
                  <a:gd name="connsiteX14" fmla="*/ 122029 w 130371"/>
                  <a:gd name="connsiteY14" fmla="*/ 104071 h 164132"/>
                  <a:gd name="connsiteX15" fmla="*/ 111046 w 130371"/>
                  <a:gd name="connsiteY15" fmla="*/ 77622 h 164132"/>
                  <a:gd name="connsiteX16" fmla="*/ 75619 w 130371"/>
                  <a:gd name="connsiteY16" fmla="*/ 62404 h 164132"/>
                  <a:gd name="connsiteX17" fmla="*/ 48695 w 130371"/>
                  <a:gd name="connsiteY17" fmla="*/ 40665 h 164132"/>
                  <a:gd name="connsiteX18" fmla="*/ 88373 w 130371"/>
                  <a:gd name="connsiteY18" fmla="*/ 8056 h 164132"/>
                  <a:gd name="connsiteX19" fmla="*/ 120258 w 130371"/>
                  <a:gd name="connsiteY19" fmla="*/ 24723 h 1641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30371" h="164132">
                    <a:moveTo>
                      <a:pt x="120258" y="24723"/>
                    </a:moveTo>
                    <a:cubicBezTo>
                      <a:pt x="110338" y="25085"/>
                      <a:pt x="103253" y="33056"/>
                      <a:pt x="103253" y="41027"/>
                    </a:cubicBezTo>
                    <a:cubicBezTo>
                      <a:pt x="103253" y="46100"/>
                      <a:pt x="106441" y="51535"/>
                      <a:pt x="114235" y="51535"/>
                    </a:cubicBezTo>
                    <a:cubicBezTo>
                      <a:pt x="122029" y="51535"/>
                      <a:pt x="130531" y="45375"/>
                      <a:pt x="130531" y="31244"/>
                    </a:cubicBezTo>
                    <a:cubicBezTo>
                      <a:pt x="130531" y="14940"/>
                      <a:pt x="115298" y="85"/>
                      <a:pt x="88373" y="85"/>
                    </a:cubicBezTo>
                    <a:cubicBezTo>
                      <a:pt x="41609" y="85"/>
                      <a:pt x="28501" y="37042"/>
                      <a:pt x="28501" y="52984"/>
                    </a:cubicBezTo>
                    <a:cubicBezTo>
                      <a:pt x="28501" y="81245"/>
                      <a:pt x="54717" y="86680"/>
                      <a:pt x="64991" y="88854"/>
                    </a:cubicBezTo>
                    <a:cubicBezTo>
                      <a:pt x="83413" y="92477"/>
                      <a:pt x="101835" y="96463"/>
                      <a:pt x="101835" y="116390"/>
                    </a:cubicBezTo>
                    <a:cubicBezTo>
                      <a:pt x="101835" y="125811"/>
                      <a:pt x="93687" y="156246"/>
                      <a:pt x="51175" y="156246"/>
                    </a:cubicBezTo>
                    <a:cubicBezTo>
                      <a:pt x="46215" y="156246"/>
                      <a:pt x="18936" y="156246"/>
                      <a:pt x="10788" y="137043"/>
                    </a:cubicBezTo>
                    <a:cubicBezTo>
                      <a:pt x="24250" y="138854"/>
                      <a:pt x="33107" y="127985"/>
                      <a:pt x="33107" y="117840"/>
                    </a:cubicBezTo>
                    <a:cubicBezTo>
                      <a:pt x="33107" y="109506"/>
                      <a:pt x="27438" y="105158"/>
                      <a:pt x="19999" y="105158"/>
                    </a:cubicBezTo>
                    <a:cubicBezTo>
                      <a:pt x="10788" y="105158"/>
                      <a:pt x="159" y="112767"/>
                      <a:pt x="159" y="129072"/>
                    </a:cubicBezTo>
                    <a:cubicBezTo>
                      <a:pt x="159" y="149724"/>
                      <a:pt x="20353" y="164217"/>
                      <a:pt x="50820" y="164217"/>
                    </a:cubicBezTo>
                    <a:cubicBezTo>
                      <a:pt x="108212" y="164217"/>
                      <a:pt x="122029" y="120376"/>
                      <a:pt x="122029" y="104071"/>
                    </a:cubicBezTo>
                    <a:cubicBezTo>
                      <a:pt x="122029" y="91028"/>
                      <a:pt x="115298" y="81970"/>
                      <a:pt x="111046" y="77622"/>
                    </a:cubicBezTo>
                    <a:cubicBezTo>
                      <a:pt x="101481" y="67477"/>
                      <a:pt x="91207" y="65665"/>
                      <a:pt x="75619" y="62404"/>
                    </a:cubicBezTo>
                    <a:cubicBezTo>
                      <a:pt x="62866" y="59506"/>
                      <a:pt x="48695" y="56969"/>
                      <a:pt x="48695" y="40665"/>
                    </a:cubicBezTo>
                    <a:cubicBezTo>
                      <a:pt x="48695" y="30158"/>
                      <a:pt x="57197" y="8056"/>
                      <a:pt x="88373" y="8056"/>
                    </a:cubicBezTo>
                    <a:cubicBezTo>
                      <a:pt x="97230" y="8056"/>
                      <a:pt x="114943" y="10592"/>
                      <a:pt x="120258" y="24723"/>
                    </a:cubicBezTo>
                    <a:close/>
                  </a:path>
                </a:pathLst>
              </a:custGeom>
              <a:solidFill>
                <a:srgbClr val="000000"/>
              </a:solidFill>
              <a:ln w="35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5" name="Free-form: Shape 1047">
                <a:extLst>
                  <a:ext uri="{FF2B5EF4-FFF2-40B4-BE49-F238E27FC236}">
                    <a16:creationId xmlns:a16="http://schemas.microsoft.com/office/drawing/2014/main" id="{CED2E45E-90B8-4949-0E59-C863706B1E30}"/>
                  </a:ext>
                </a:extLst>
              </p:cNvPr>
              <p:cNvSpPr/>
              <p:nvPr>
                <p:custDataLst>
                  <p:tags r:id="rId4"/>
                </p:custDataLst>
              </p:nvPr>
            </p:nvSpPr>
            <p:spPr>
              <a:xfrm>
                <a:off x="8476248" y="3547928"/>
                <a:ext cx="109611" cy="168407"/>
              </a:xfrm>
              <a:custGeom>
                <a:avLst/>
                <a:gdLst>
                  <a:gd name="connsiteX0" fmla="*/ 109776 w 109611"/>
                  <a:gd name="connsiteY0" fmla="*/ 122328 h 168407"/>
                  <a:gd name="connsiteX1" fmla="*/ 101344 w 109611"/>
                  <a:gd name="connsiteY1" fmla="*/ 122328 h 168407"/>
                  <a:gd name="connsiteX2" fmla="*/ 94896 w 109611"/>
                  <a:gd name="connsiteY2" fmla="*/ 145408 h 168407"/>
                  <a:gd name="connsiteX3" fmla="*/ 70345 w 109611"/>
                  <a:gd name="connsiteY3" fmla="*/ 146930 h 168407"/>
                  <a:gd name="connsiteX4" fmla="*/ 24715 w 109611"/>
                  <a:gd name="connsiteY4" fmla="*/ 146930 h 168407"/>
                  <a:gd name="connsiteX5" fmla="*/ 74313 w 109611"/>
                  <a:gd name="connsiteY5" fmla="*/ 104321 h 168407"/>
                  <a:gd name="connsiteX6" fmla="*/ 109776 w 109611"/>
                  <a:gd name="connsiteY6" fmla="*/ 49538 h 168407"/>
                  <a:gd name="connsiteX7" fmla="*/ 51746 w 109611"/>
                  <a:gd name="connsiteY7" fmla="*/ 81 h 168407"/>
                  <a:gd name="connsiteX8" fmla="*/ 164 w 109611"/>
                  <a:gd name="connsiteY8" fmla="*/ 45480 h 168407"/>
                  <a:gd name="connsiteX9" fmla="*/ 13308 w 109611"/>
                  <a:gd name="connsiteY9" fmla="*/ 59683 h 168407"/>
                  <a:gd name="connsiteX10" fmla="*/ 26451 w 109611"/>
                  <a:gd name="connsiteY10" fmla="*/ 46241 h 168407"/>
                  <a:gd name="connsiteX11" fmla="*/ 11820 w 109611"/>
                  <a:gd name="connsiteY11" fmla="*/ 32798 h 168407"/>
                  <a:gd name="connsiteX12" fmla="*/ 48026 w 109611"/>
                  <a:gd name="connsiteY12" fmla="*/ 9211 h 168407"/>
                  <a:gd name="connsiteX13" fmla="*/ 85721 w 109611"/>
                  <a:gd name="connsiteY13" fmla="*/ 49538 h 168407"/>
                  <a:gd name="connsiteX14" fmla="*/ 62410 w 109611"/>
                  <a:gd name="connsiteY14" fmla="*/ 98234 h 168407"/>
                  <a:gd name="connsiteX15" fmla="*/ 2644 w 109611"/>
                  <a:gd name="connsiteY15" fmla="*/ 158597 h 168407"/>
                  <a:gd name="connsiteX16" fmla="*/ 164 w 109611"/>
                  <a:gd name="connsiteY16" fmla="*/ 168488 h 168407"/>
                  <a:gd name="connsiteX17" fmla="*/ 102336 w 109611"/>
                  <a:gd name="connsiteY17" fmla="*/ 168488 h 168407"/>
                  <a:gd name="connsiteX18" fmla="*/ 109776 w 109611"/>
                  <a:gd name="connsiteY18" fmla="*/ 122328 h 168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09611" h="168407">
                    <a:moveTo>
                      <a:pt x="109776" y="122328"/>
                    </a:moveTo>
                    <a:lnTo>
                      <a:pt x="101344" y="122328"/>
                    </a:lnTo>
                    <a:cubicBezTo>
                      <a:pt x="100600" y="127908"/>
                      <a:pt x="98120" y="142872"/>
                      <a:pt x="94896" y="145408"/>
                    </a:cubicBezTo>
                    <a:cubicBezTo>
                      <a:pt x="92912" y="146930"/>
                      <a:pt x="73817" y="146930"/>
                      <a:pt x="70345" y="146930"/>
                    </a:cubicBezTo>
                    <a:lnTo>
                      <a:pt x="24715" y="146930"/>
                    </a:lnTo>
                    <a:cubicBezTo>
                      <a:pt x="50754" y="123343"/>
                      <a:pt x="59434" y="116241"/>
                      <a:pt x="74313" y="104321"/>
                    </a:cubicBezTo>
                    <a:cubicBezTo>
                      <a:pt x="92664" y="89357"/>
                      <a:pt x="109776" y="73632"/>
                      <a:pt x="109776" y="49538"/>
                    </a:cubicBezTo>
                    <a:cubicBezTo>
                      <a:pt x="109776" y="18849"/>
                      <a:pt x="83489" y="81"/>
                      <a:pt x="51746" y="81"/>
                    </a:cubicBezTo>
                    <a:cubicBezTo>
                      <a:pt x="20995" y="81"/>
                      <a:pt x="164" y="22146"/>
                      <a:pt x="164" y="45480"/>
                    </a:cubicBezTo>
                    <a:cubicBezTo>
                      <a:pt x="164" y="58415"/>
                      <a:pt x="10828" y="59683"/>
                      <a:pt x="13308" y="59683"/>
                    </a:cubicBezTo>
                    <a:cubicBezTo>
                      <a:pt x="19259" y="59683"/>
                      <a:pt x="26451" y="55371"/>
                      <a:pt x="26451" y="46241"/>
                    </a:cubicBezTo>
                    <a:cubicBezTo>
                      <a:pt x="26451" y="41675"/>
                      <a:pt x="24715" y="32798"/>
                      <a:pt x="11820" y="32798"/>
                    </a:cubicBezTo>
                    <a:cubicBezTo>
                      <a:pt x="19507" y="14791"/>
                      <a:pt x="36371" y="9211"/>
                      <a:pt x="48026" y="9211"/>
                    </a:cubicBezTo>
                    <a:cubicBezTo>
                      <a:pt x="72825" y="9211"/>
                      <a:pt x="85721" y="28994"/>
                      <a:pt x="85721" y="49538"/>
                    </a:cubicBezTo>
                    <a:cubicBezTo>
                      <a:pt x="85721" y="71603"/>
                      <a:pt x="70345" y="89103"/>
                      <a:pt x="62410" y="98234"/>
                    </a:cubicBezTo>
                    <a:lnTo>
                      <a:pt x="2644" y="158597"/>
                    </a:lnTo>
                    <a:cubicBezTo>
                      <a:pt x="164" y="160880"/>
                      <a:pt x="164" y="161387"/>
                      <a:pt x="164" y="168488"/>
                    </a:cubicBezTo>
                    <a:lnTo>
                      <a:pt x="102336" y="168488"/>
                    </a:lnTo>
                    <a:lnTo>
                      <a:pt x="109776" y="122328"/>
                    </a:lnTo>
                    <a:close/>
                  </a:path>
                </a:pathLst>
              </a:custGeom>
              <a:solidFill>
                <a:srgbClr val="000000"/>
              </a:solidFill>
              <a:ln w="35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6" name="Free-form: Shape 1048">
                <a:extLst>
                  <a:ext uri="{FF2B5EF4-FFF2-40B4-BE49-F238E27FC236}">
                    <a16:creationId xmlns:a16="http://schemas.microsoft.com/office/drawing/2014/main" id="{DB270275-BC5C-D345-C581-A5AFEE53F1FA}"/>
                  </a:ext>
                </a:extLst>
              </p:cNvPr>
              <p:cNvSpPr/>
              <p:nvPr>
                <p:custDataLst>
                  <p:tags r:id="rId5"/>
                </p:custDataLst>
              </p:nvPr>
            </p:nvSpPr>
            <p:spPr>
              <a:xfrm>
                <a:off x="8737801" y="3732963"/>
                <a:ext cx="235590" cy="84783"/>
              </a:xfrm>
              <a:custGeom>
                <a:avLst/>
                <a:gdLst>
                  <a:gd name="connsiteX0" fmla="*/ 223717 w 235590"/>
                  <a:gd name="connsiteY0" fmla="*/ 14578 h 84783"/>
                  <a:gd name="connsiteX1" fmla="*/ 235762 w 235590"/>
                  <a:gd name="connsiteY1" fmla="*/ 7331 h 84783"/>
                  <a:gd name="connsiteX2" fmla="*/ 224071 w 235590"/>
                  <a:gd name="connsiteY2" fmla="*/ 85 h 84783"/>
                  <a:gd name="connsiteX3" fmla="*/ 11862 w 235590"/>
                  <a:gd name="connsiteY3" fmla="*/ 85 h 84783"/>
                  <a:gd name="connsiteX4" fmla="*/ 171 w 235590"/>
                  <a:gd name="connsiteY4" fmla="*/ 7331 h 84783"/>
                  <a:gd name="connsiteX5" fmla="*/ 12217 w 235590"/>
                  <a:gd name="connsiteY5" fmla="*/ 14578 h 84783"/>
                  <a:gd name="connsiteX6" fmla="*/ 223717 w 235590"/>
                  <a:gd name="connsiteY6" fmla="*/ 14578 h 84783"/>
                  <a:gd name="connsiteX7" fmla="*/ 224071 w 235590"/>
                  <a:gd name="connsiteY7" fmla="*/ 84868 h 84783"/>
                  <a:gd name="connsiteX8" fmla="*/ 235762 w 235590"/>
                  <a:gd name="connsiteY8" fmla="*/ 77622 h 84783"/>
                  <a:gd name="connsiteX9" fmla="*/ 223717 w 235590"/>
                  <a:gd name="connsiteY9" fmla="*/ 70375 h 84783"/>
                  <a:gd name="connsiteX10" fmla="*/ 12217 w 235590"/>
                  <a:gd name="connsiteY10" fmla="*/ 70375 h 84783"/>
                  <a:gd name="connsiteX11" fmla="*/ 171 w 235590"/>
                  <a:gd name="connsiteY11" fmla="*/ 77622 h 84783"/>
                  <a:gd name="connsiteX12" fmla="*/ 11862 w 235590"/>
                  <a:gd name="connsiteY12" fmla="*/ 84868 h 84783"/>
                  <a:gd name="connsiteX13" fmla="*/ 224071 w 235590"/>
                  <a:gd name="connsiteY13" fmla="*/ 84868 h 84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35590" h="84783">
                    <a:moveTo>
                      <a:pt x="223717" y="14578"/>
                    </a:moveTo>
                    <a:cubicBezTo>
                      <a:pt x="229031" y="14578"/>
                      <a:pt x="235762" y="14578"/>
                      <a:pt x="235762" y="7331"/>
                    </a:cubicBezTo>
                    <a:cubicBezTo>
                      <a:pt x="235762" y="85"/>
                      <a:pt x="229031" y="85"/>
                      <a:pt x="224071" y="85"/>
                    </a:cubicBezTo>
                    <a:lnTo>
                      <a:pt x="11862" y="85"/>
                    </a:lnTo>
                    <a:cubicBezTo>
                      <a:pt x="6903" y="85"/>
                      <a:pt x="171" y="85"/>
                      <a:pt x="171" y="7331"/>
                    </a:cubicBezTo>
                    <a:cubicBezTo>
                      <a:pt x="171" y="14578"/>
                      <a:pt x="6903" y="14578"/>
                      <a:pt x="12217" y="14578"/>
                    </a:cubicBezTo>
                    <a:lnTo>
                      <a:pt x="223717" y="14578"/>
                    </a:lnTo>
                    <a:close/>
                    <a:moveTo>
                      <a:pt x="224071" y="84868"/>
                    </a:moveTo>
                    <a:cubicBezTo>
                      <a:pt x="229031" y="84868"/>
                      <a:pt x="235762" y="84868"/>
                      <a:pt x="235762" y="77622"/>
                    </a:cubicBezTo>
                    <a:cubicBezTo>
                      <a:pt x="235762" y="70375"/>
                      <a:pt x="229031" y="70375"/>
                      <a:pt x="223717" y="70375"/>
                    </a:cubicBezTo>
                    <a:lnTo>
                      <a:pt x="12217" y="70375"/>
                    </a:lnTo>
                    <a:cubicBezTo>
                      <a:pt x="6903" y="70375"/>
                      <a:pt x="171" y="70375"/>
                      <a:pt x="171" y="77622"/>
                    </a:cubicBezTo>
                    <a:cubicBezTo>
                      <a:pt x="171" y="84868"/>
                      <a:pt x="6903" y="84868"/>
                      <a:pt x="11862" y="84868"/>
                    </a:cubicBezTo>
                    <a:lnTo>
                      <a:pt x="224071" y="84868"/>
                    </a:lnTo>
                    <a:close/>
                  </a:path>
                </a:pathLst>
              </a:custGeom>
              <a:solidFill>
                <a:srgbClr val="000000"/>
              </a:solidFill>
              <a:ln w="35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7" name="Free-form: Shape 1049">
                <a:extLst>
                  <a:ext uri="{FF2B5EF4-FFF2-40B4-BE49-F238E27FC236}">
                    <a16:creationId xmlns:a16="http://schemas.microsoft.com/office/drawing/2014/main" id="{36982816-430F-585F-5CDB-2E9B73969DD5}"/>
                  </a:ext>
                </a:extLst>
              </p:cNvPr>
              <p:cNvSpPr/>
              <p:nvPr>
                <p:custDataLst>
                  <p:tags r:id="rId6"/>
                </p:custDataLst>
              </p:nvPr>
            </p:nvSpPr>
            <p:spPr>
              <a:xfrm>
                <a:off x="9121318" y="3768109"/>
                <a:ext cx="216459" cy="14492"/>
              </a:xfrm>
              <a:custGeom>
                <a:avLst/>
                <a:gdLst>
                  <a:gd name="connsiteX0" fmla="*/ 204242 w 216459"/>
                  <a:gd name="connsiteY0" fmla="*/ 14578 h 14492"/>
                  <a:gd name="connsiteX1" fmla="*/ 216642 w 216459"/>
                  <a:gd name="connsiteY1" fmla="*/ 7331 h 14492"/>
                  <a:gd name="connsiteX2" fmla="*/ 204242 w 216459"/>
                  <a:gd name="connsiteY2" fmla="*/ 85 h 14492"/>
                  <a:gd name="connsiteX3" fmla="*/ 12581 w 216459"/>
                  <a:gd name="connsiteY3" fmla="*/ 85 h 14492"/>
                  <a:gd name="connsiteX4" fmla="*/ 182 w 216459"/>
                  <a:gd name="connsiteY4" fmla="*/ 7331 h 14492"/>
                  <a:gd name="connsiteX5" fmla="*/ 12581 w 216459"/>
                  <a:gd name="connsiteY5" fmla="*/ 14578 h 14492"/>
                  <a:gd name="connsiteX6" fmla="*/ 204242 w 216459"/>
                  <a:gd name="connsiteY6" fmla="*/ 14578 h 144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6459" h="14492">
                    <a:moveTo>
                      <a:pt x="204242" y="14578"/>
                    </a:moveTo>
                    <a:cubicBezTo>
                      <a:pt x="210265" y="14578"/>
                      <a:pt x="216642" y="14578"/>
                      <a:pt x="216642" y="7331"/>
                    </a:cubicBezTo>
                    <a:cubicBezTo>
                      <a:pt x="216642" y="85"/>
                      <a:pt x="210265" y="85"/>
                      <a:pt x="204242" y="85"/>
                    </a:cubicBezTo>
                    <a:lnTo>
                      <a:pt x="12581" y="85"/>
                    </a:lnTo>
                    <a:cubicBezTo>
                      <a:pt x="6559" y="85"/>
                      <a:pt x="182" y="85"/>
                      <a:pt x="182" y="7331"/>
                    </a:cubicBezTo>
                    <a:cubicBezTo>
                      <a:pt x="182" y="14578"/>
                      <a:pt x="6559" y="14578"/>
                      <a:pt x="12581" y="14578"/>
                    </a:cubicBezTo>
                    <a:lnTo>
                      <a:pt x="204242" y="14578"/>
                    </a:lnTo>
                    <a:close/>
                  </a:path>
                </a:pathLst>
              </a:custGeom>
              <a:solidFill>
                <a:srgbClr val="000000"/>
              </a:solidFill>
              <a:ln w="35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8" name="Free-form: Shape 1050">
                <a:extLst>
                  <a:ext uri="{FF2B5EF4-FFF2-40B4-BE49-F238E27FC236}">
                    <a16:creationId xmlns:a16="http://schemas.microsoft.com/office/drawing/2014/main" id="{FF19E712-803E-E69F-8B85-45208D11A3BE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9381630" y="3614484"/>
                <a:ext cx="168633" cy="255437"/>
              </a:xfrm>
              <a:custGeom>
                <a:avLst/>
                <a:gdLst>
                  <a:gd name="connsiteX0" fmla="*/ 168823 w 168633"/>
                  <a:gd name="connsiteY0" fmla="*/ 4070 h 255437"/>
                  <a:gd name="connsiteX1" fmla="*/ 164217 w 168633"/>
                  <a:gd name="connsiteY1" fmla="*/ 85 h 255437"/>
                  <a:gd name="connsiteX2" fmla="*/ 119225 w 168633"/>
                  <a:gd name="connsiteY2" fmla="*/ 4070 h 255437"/>
                  <a:gd name="connsiteX3" fmla="*/ 114265 w 168633"/>
                  <a:gd name="connsiteY3" fmla="*/ 10954 h 255437"/>
                  <a:gd name="connsiteX4" fmla="*/ 122768 w 168633"/>
                  <a:gd name="connsiteY4" fmla="*/ 15302 h 255437"/>
                  <a:gd name="connsiteX5" fmla="*/ 140481 w 168633"/>
                  <a:gd name="connsiteY5" fmla="*/ 21462 h 255437"/>
                  <a:gd name="connsiteX6" fmla="*/ 139418 w 168633"/>
                  <a:gd name="connsiteY6" fmla="*/ 28708 h 255437"/>
                  <a:gd name="connsiteX7" fmla="*/ 118162 w 168633"/>
                  <a:gd name="connsiteY7" fmla="*/ 114579 h 255437"/>
                  <a:gd name="connsiteX8" fmla="*/ 85569 w 168633"/>
                  <a:gd name="connsiteY8" fmla="*/ 91390 h 255437"/>
                  <a:gd name="connsiteX9" fmla="*/ 190 w 168633"/>
                  <a:gd name="connsiteY9" fmla="*/ 197551 h 255437"/>
                  <a:gd name="connsiteX10" fmla="*/ 47308 w 168633"/>
                  <a:gd name="connsiteY10" fmla="*/ 255522 h 255437"/>
                  <a:gd name="connsiteX11" fmla="*/ 93363 w 168633"/>
                  <a:gd name="connsiteY11" fmla="*/ 228348 h 255437"/>
                  <a:gd name="connsiteX12" fmla="*/ 125602 w 168633"/>
                  <a:gd name="connsiteY12" fmla="*/ 255522 h 255437"/>
                  <a:gd name="connsiteX13" fmla="*/ 151818 w 168633"/>
                  <a:gd name="connsiteY13" fmla="*/ 235595 h 255437"/>
                  <a:gd name="connsiteX14" fmla="*/ 162446 w 168633"/>
                  <a:gd name="connsiteY14" fmla="*/ 199725 h 255437"/>
                  <a:gd name="connsiteX15" fmla="*/ 158195 w 168633"/>
                  <a:gd name="connsiteY15" fmla="*/ 196101 h 255437"/>
                  <a:gd name="connsiteX16" fmla="*/ 153235 w 168633"/>
                  <a:gd name="connsiteY16" fmla="*/ 202623 h 255437"/>
                  <a:gd name="connsiteX17" fmla="*/ 126310 w 168633"/>
                  <a:gd name="connsiteY17" fmla="*/ 247551 h 255437"/>
                  <a:gd name="connsiteX18" fmla="*/ 115682 w 168633"/>
                  <a:gd name="connsiteY18" fmla="*/ 230885 h 255437"/>
                  <a:gd name="connsiteX19" fmla="*/ 117808 w 168633"/>
                  <a:gd name="connsiteY19" fmla="*/ 213493 h 255437"/>
                  <a:gd name="connsiteX20" fmla="*/ 168823 w 168633"/>
                  <a:gd name="connsiteY20" fmla="*/ 4070 h 255437"/>
                  <a:gd name="connsiteX21" fmla="*/ 95134 w 168633"/>
                  <a:gd name="connsiteY21" fmla="*/ 208420 h 255437"/>
                  <a:gd name="connsiteX22" fmla="*/ 88049 w 168633"/>
                  <a:gd name="connsiteY22" fmla="*/ 221826 h 255437"/>
                  <a:gd name="connsiteX23" fmla="*/ 48016 w 168633"/>
                  <a:gd name="connsiteY23" fmla="*/ 247551 h 255437"/>
                  <a:gd name="connsiteX24" fmla="*/ 25343 w 168633"/>
                  <a:gd name="connsiteY24" fmla="*/ 213493 h 255437"/>
                  <a:gd name="connsiteX25" fmla="*/ 44828 w 168633"/>
                  <a:gd name="connsiteY25" fmla="*/ 134144 h 255437"/>
                  <a:gd name="connsiteX26" fmla="*/ 85923 w 168633"/>
                  <a:gd name="connsiteY26" fmla="*/ 99361 h 255437"/>
                  <a:gd name="connsiteX27" fmla="*/ 113911 w 168633"/>
                  <a:gd name="connsiteY27" fmla="*/ 131246 h 255437"/>
                  <a:gd name="connsiteX28" fmla="*/ 112848 w 168633"/>
                  <a:gd name="connsiteY28" fmla="*/ 137405 h 255437"/>
                  <a:gd name="connsiteX29" fmla="*/ 95134 w 168633"/>
                  <a:gd name="connsiteY29" fmla="*/ 208420 h 255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68633" h="255437">
                    <a:moveTo>
                      <a:pt x="168823" y="4070"/>
                    </a:moveTo>
                    <a:cubicBezTo>
                      <a:pt x="168823" y="3708"/>
                      <a:pt x="168823" y="85"/>
                      <a:pt x="164217" y="85"/>
                    </a:cubicBezTo>
                    <a:cubicBezTo>
                      <a:pt x="158903" y="85"/>
                      <a:pt x="125247" y="3346"/>
                      <a:pt x="119225" y="4070"/>
                    </a:cubicBezTo>
                    <a:cubicBezTo>
                      <a:pt x="116391" y="4433"/>
                      <a:pt x="114265" y="6244"/>
                      <a:pt x="114265" y="10954"/>
                    </a:cubicBezTo>
                    <a:cubicBezTo>
                      <a:pt x="114265" y="15302"/>
                      <a:pt x="117453" y="15302"/>
                      <a:pt x="122768" y="15302"/>
                    </a:cubicBezTo>
                    <a:cubicBezTo>
                      <a:pt x="139773" y="15302"/>
                      <a:pt x="140481" y="17839"/>
                      <a:pt x="140481" y="21462"/>
                    </a:cubicBezTo>
                    <a:lnTo>
                      <a:pt x="139418" y="28708"/>
                    </a:lnTo>
                    <a:lnTo>
                      <a:pt x="118162" y="114579"/>
                    </a:lnTo>
                    <a:cubicBezTo>
                      <a:pt x="111785" y="101173"/>
                      <a:pt x="101511" y="91390"/>
                      <a:pt x="85569" y="91390"/>
                    </a:cubicBezTo>
                    <a:cubicBezTo>
                      <a:pt x="44119" y="91390"/>
                      <a:pt x="190" y="144652"/>
                      <a:pt x="190" y="197551"/>
                    </a:cubicBezTo>
                    <a:cubicBezTo>
                      <a:pt x="190" y="231609"/>
                      <a:pt x="19675" y="255522"/>
                      <a:pt x="47308" y="255522"/>
                    </a:cubicBezTo>
                    <a:cubicBezTo>
                      <a:pt x="54393" y="255522"/>
                      <a:pt x="72107" y="254073"/>
                      <a:pt x="93363" y="228348"/>
                    </a:cubicBezTo>
                    <a:cubicBezTo>
                      <a:pt x="96197" y="243566"/>
                      <a:pt x="108597" y="255522"/>
                      <a:pt x="125602" y="255522"/>
                    </a:cubicBezTo>
                    <a:cubicBezTo>
                      <a:pt x="138001" y="255522"/>
                      <a:pt x="146149" y="247189"/>
                      <a:pt x="151818" y="235595"/>
                    </a:cubicBezTo>
                    <a:cubicBezTo>
                      <a:pt x="157840" y="222551"/>
                      <a:pt x="162446" y="200449"/>
                      <a:pt x="162446" y="199725"/>
                    </a:cubicBezTo>
                    <a:cubicBezTo>
                      <a:pt x="162446" y="196101"/>
                      <a:pt x="159258" y="196101"/>
                      <a:pt x="158195" y="196101"/>
                    </a:cubicBezTo>
                    <a:cubicBezTo>
                      <a:pt x="154652" y="196101"/>
                      <a:pt x="154298" y="197551"/>
                      <a:pt x="153235" y="202623"/>
                    </a:cubicBezTo>
                    <a:cubicBezTo>
                      <a:pt x="147212" y="226174"/>
                      <a:pt x="140835" y="247551"/>
                      <a:pt x="126310" y="247551"/>
                    </a:cubicBezTo>
                    <a:cubicBezTo>
                      <a:pt x="116745" y="247551"/>
                      <a:pt x="115682" y="238131"/>
                      <a:pt x="115682" y="230885"/>
                    </a:cubicBezTo>
                    <a:cubicBezTo>
                      <a:pt x="115682" y="222189"/>
                      <a:pt x="116391" y="219652"/>
                      <a:pt x="117808" y="213493"/>
                    </a:cubicBezTo>
                    <a:lnTo>
                      <a:pt x="168823" y="4070"/>
                    </a:lnTo>
                    <a:close/>
                    <a:moveTo>
                      <a:pt x="95134" y="208420"/>
                    </a:moveTo>
                    <a:cubicBezTo>
                      <a:pt x="93363" y="214942"/>
                      <a:pt x="93363" y="215667"/>
                      <a:pt x="88049" y="221826"/>
                    </a:cubicBezTo>
                    <a:cubicBezTo>
                      <a:pt x="72461" y="241754"/>
                      <a:pt x="57936" y="247551"/>
                      <a:pt x="48016" y="247551"/>
                    </a:cubicBezTo>
                    <a:cubicBezTo>
                      <a:pt x="30303" y="247551"/>
                      <a:pt x="25343" y="227624"/>
                      <a:pt x="25343" y="213493"/>
                    </a:cubicBezTo>
                    <a:cubicBezTo>
                      <a:pt x="25343" y="195377"/>
                      <a:pt x="36680" y="150811"/>
                      <a:pt x="44828" y="134144"/>
                    </a:cubicBezTo>
                    <a:cubicBezTo>
                      <a:pt x="55810" y="112767"/>
                      <a:pt x="71752" y="99361"/>
                      <a:pt x="85923" y="99361"/>
                    </a:cubicBezTo>
                    <a:cubicBezTo>
                      <a:pt x="108951" y="99361"/>
                      <a:pt x="113911" y="129072"/>
                      <a:pt x="113911" y="131246"/>
                    </a:cubicBezTo>
                    <a:cubicBezTo>
                      <a:pt x="113911" y="133420"/>
                      <a:pt x="113202" y="135594"/>
                      <a:pt x="112848" y="137405"/>
                    </a:cubicBezTo>
                    <a:lnTo>
                      <a:pt x="95134" y="208420"/>
                    </a:lnTo>
                    <a:close/>
                  </a:path>
                </a:pathLst>
              </a:custGeom>
              <a:solidFill>
                <a:srgbClr val="000000"/>
              </a:solidFill>
              <a:ln w="35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9" name="Free-form: Shape 1051">
                <a:extLst>
                  <a:ext uri="{FF2B5EF4-FFF2-40B4-BE49-F238E27FC236}">
                    <a16:creationId xmlns:a16="http://schemas.microsoft.com/office/drawing/2014/main" id="{FA9B4665-9F83-C3E2-49EC-3FC8E80F5A9D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9560001" y="3639122"/>
                <a:ext cx="108761" cy="230799"/>
              </a:xfrm>
              <a:custGeom>
                <a:avLst/>
                <a:gdLst>
                  <a:gd name="connsiteX0" fmla="*/ 65027 w 108761"/>
                  <a:gd name="connsiteY0" fmla="*/ 81970 h 230799"/>
                  <a:gd name="connsiteX1" fmla="*/ 98328 w 108761"/>
                  <a:gd name="connsiteY1" fmla="*/ 81970 h 230799"/>
                  <a:gd name="connsiteX2" fmla="*/ 108956 w 108761"/>
                  <a:gd name="connsiteY2" fmla="*/ 74723 h 230799"/>
                  <a:gd name="connsiteX3" fmla="*/ 99037 w 108761"/>
                  <a:gd name="connsiteY3" fmla="*/ 70738 h 230799"/>
                  <a:gd name="connsiteX4" fmla="*/ 67861 w 108761"/>
                  <a:gd name="connsiteY4" fmla="*/ 70738 h 230799"/>
                  <a:gd name="connsiteX5" fmla="*/ 82386 w 108761"/>
                  <a:gd name="connsiteY5" fmla="*/ 9867 h 230799"/>
                  <a:gd name="connsiteX6" fmla="*/ 72112 w 108761"/>
                  <a:gd name="connsiteY6" fmla="*/ 85 h 230799"/>
                  <a:gd name="connsiteX7" fmla="*/ 57941 w 108761"/>
                  <a:gd name="connsiteY7" fmla="*/ 13128 h 230799"/>
                  <a:gd name="connsiteX8" fmla="*/ 44124 w 108761"/>
                  <a:gd name="connsiteY8" fmla="*/ 70738 h 230799"/>
                  <a:gd name="connsiteX9" fmla="*/ 10823 w 108761"/>
                  <a:gd name="connsiteY9" fmla="*/ 70738 h 230799"/>
                  <a:gd name="connsiteX10" fmla="*/ 195 w 108761"/>
                  <a:gd name="connsiteY10" fmla="*/ 77622 h 230799"/>
                  <a:gd name="connsiteX11" fmla="*/ 10114 w 108761"/>
                  <a:gd name="connsiteY11" fmla="*/ 81970 h 230799"/>
                  <a:gd name="connsiteX12" fmla="*/ 41290 w 108761"/>
                  <a:gd name="connsiteY12" fmla="*/ 81970 h 230799"/>
                  <a:gd name="connsiteX13" fmla="*/ 14366 w 108761"/>
                  <a:gd name="connsiteY13" fmla="*/ 197551 h 230799"/>
                  <a:gd name="connsiteX14" fmla="*/ 46959 w 108761"/>
                  <a:gd name="connsiteY14" fmla="*/ 230885 h 230799"/>
                  <a:gd name="connsiteX15" fmla="*/ 103288 w 108761"/>
                  <a:gd name="connsiteY15" fmla="*/ 175087 h 230799"/>
                  <a:gd name="connsiteX16" fmla="*/ 99037 w 108761"/>
                  <a:gd name="connsiteY16" fmla="*/ 171464 h 230799"/>
                  <a:gd name="connsiteX17" fmla="*/ 93723 w 108761"/>
                  <a:gd name="connsiteY17" fmla="*/ 176536 h 230799"/>
                  <a:gd name="connsiteX18" fmla="*/ 47667 w 108761"/>
                  <a:gd name="connsiteY18" fmla="*/ 222913 h 230799"/>
                  <a:gd name="connsiteX19" fmla="*/ 36685 w 108761"/>
                  <a:gd name="connsiteY19" fmla="*/ 206247 h 230799"/>
                  <a:gd name="connsiteX20" fmla="*/ 38810 w 108761"/>
                  <a:gd name="connsiteY20" fmla="*/ 188855 h 230799"/>
                  <a:gd name="connsiteX21" fmla="*/ 65027 w 108761"/>
                  <a:gd name="connsiteY21" fmla="*/ 81970 h 230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08761" h="230799">
                    <a:moveTo>
                      <a:pt x="65027" y="81970"/>
                    </a:moveTo>
                    <a:lnTo>
                      <a:pt x="98328" y="81970"/>
                    </a:lnTo>
                    <a:cubicBezTo>
                      <a:pt x="105413" y="81970"/>
                      <a:pt x="108956" y="81970"/>
                      <a:pt x="108956" y="74723"/>
                    </a:cubicBezTo>
                    <a:cubicBezTo>
                      <a:pt x="108956" y="70738"/>
                      <a:pt x="105413" y="70738"/>
                      <a:pt x="99037" y="70738"/>
                    </a:cubicBezTo>
                    <a:lnTo>
                      <a:pt x="67861" y="70738"/>
                    </a:lnTo>
                    <a:cubicBezTo>
                      <a:pt x="80614" y="19288"/>
                      <a:pt x="82386" y="12041"/>
                      <a:pt x="82386" y="9867"/>
                    </a:cubicBezTo>
                    <a:cubicBezTo>
                      <a:pt x="82386" y="3708"/>
                      <a:pt x="78135" y="85"/>
                      <a:pt x="72112" y="85"/>
                    </a:cubicBezTo>
                    <a:cubicBezTo>
                      <a:pt x="71049" y="85"/>
                      <a:pt x="61130" y="447"/>
                      <a:pt x="57941" y="13128"/>
                    </a:cubicBezTo>
                    <a:lnTo>
                      <a:pt x="44124" y="70738"/>
                    </a:lnTo>
                    <a:lnTo>
                      <a:pt x="10823" y="70738"/>
                    </a:lnTo>
                    <a:cubicBezTo>
                      <a:pt x="3738" y="70738"/>
                      <a:pt x="195" y="70738"/>
                      <a:pt x="195" y="77622"/>
                    </a:cubicBezTo>
                    <a:cubicBezTo>
                      <a:pt x="195" y="81970"/>
                      <a:pt x="3029" y="81970"/>
                      <a:pt x="10114" y="81970"/>
                    </a:cubicBezTo>
                    <a:lnTo>
                      <a:pt x="41290" y="81970"/>
                    </a:lnTo>
                    <a:cubicBezTo>
                      <a:pt x="15783" y="184869"/>
                      <a:pt x="14366" y="191029"/>
                      <a:pt x="14366" y="197551"/>
                    </a:cubicBezTo>
                    <a:cubicBezTo>
                      <a:pt x="14366" y="217116"/>
                      <a:pt x="27828" y="230885"/>
                      <a:pt x="46959" y="230885"/>
                    </a:cubicBezTo>
                    <a:cubicBezTo>
                      <a:pt x="83094" y="230885"/>
                      <a:pt x="103288" y="177985"/>
                      <a:pt x="103288" y="175087"/>
                    </a:cubicBezTo>
                    <a:cubicBezTo>
                      <a:pt x="103288" y="171464"/>
                      <a:pt x="100454" y="171464"/>
                      <a:pt x="99037" y="171464"/>
                    </a:cubicBezTo>
                    <a:cubicBezTo>
                      <a:pt x="95848" y="171464"/>
                      <a:pt x="95494" y="172550"/>
                      <a:pt x="93723" y="176536"/>
                    </a:cubicBezTo>
                    <a:cubicBezTo>
                      <a:pt x="78489" y="214218"/>
                      <a:pt x="59712" y="222913"/>
                      <a:pt x="47667" y="222913"/>
                    </a:cubicBezTo>
                    <a:cubicBezTo>
                      <a:pt x="40228" y="222913"/>
                      <a:pt x="36685" y="218203"/>
                      <a:pt x="36685" y="206247"/>
                    </a:cubicBezTo>
                    <a:cubicBezTo>
                      <a:pt x="36685" y="197551"/>
                      <a:pt x="37393" y="195015"/>
                      <a:pt x="38810" y="188855"/>
                    </a:cubicBezTo>
                    <a:lnTo>
                      <a:pt x="65027" y="81970"/>
                    </a:lnTo>
                    <a:close/>
                  </a:path>
                </a:pathLst>
              </a:custGeom>
              <a:solidFill>
                <a:srgbClr val="000000"/>
              </a:solidFill>
              <a:ln w="35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30" name="Free-form: Shape 1052">
                <a:extLst>
                  <a:ext uri="{FF2B5EF4-FFF2-40B4-BE49-F238E27FC236}">
                    <a16:creationId xmlns:a16="http://schemas.microsoft.com/office/drawing/2014/main" id="{F7A37BA8-3C9F-27A8-95BB-08280DDEA81B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9695408" y="3547928"/>
                <a:ext cx="109611" cy="168407"/>
              </a:xfrm>
              <a:custGeom>
                <a:avLst/>
                <a:gdLst>
                  <a:gd name="connsiteX0" fmla="*/ 109810 w 109611"/>
                  <a:gd name="connsiteY0" fmla="*/ 122328 h 168407"/>
                  <a:gd name="connsiteX1" fmla="*/ 101378 w 109611"/>
                  <a:gd name="connsiteY1" fmla="*/ 122328 h 168407"/>
                  <a:gd name="connsiteX2" fmla="*/ 94931 w 109611"/>
                  <a:gd name="connsiteY2" fmla="*/ 145408 h 168407"/>
                  <a:gd name="connsiteX3" fmla="*/ 70380 w 109611"/>
                  <a:gd name="connsiteY3" fmla="*/ 146930 h 168407"/>
                  <a:gd name="connsiteX4" fmla="*/ 24749 w 109611"/>
                  <a:gd name="connsiteY4" fmla="*/ 146930 h 168407"/>
                  <a:gd name="connsiteX5" fmla="*/ 74347 w 109611"/>
                  <a:gd name="connsiteY5" fmla="*/ 104321 h 168407"/>
                  <a:gd name="connsiteX6" fmla="*/ 109810 w 109611"/>
                  <a:gd name="connsiteY6" fmla="*/ 49538 h 168407"/>
                  <a:gd name="connsiteX7" fmla="*/ 51780 w 109611"/>
                  <a:gd name="connsiteY7" fmla="*/ 81 h 168407"/>
                  <a:gd name="connsiteX8" fmla="*/ 198 w 109611"/>
                  <a:gd name="connsiteY8" fmla="*/ 45480 h 168407"/>
                  <a:gd name="connsiteX9" fmla="*/ 13342 w 109611"/>
                  <a:gd name="connsiteY9" fmla="*/ 59683 h 168407"/>
                  <a:gd name="connsiteX10" fmla="*/ 26485 w 109611"/>
                  <a:gd name="connsiteY10" fmla="*/ 46241 h 168407"/>
                  <a:gd name="connsiteX11" fmla="*/ 11854 w 109611"/>
                  <a:gd name="connsiteY11" fmla="*/ 32798 h 168407"/>
                  <a:gd name="connsiteX12" fmla="*/ 48061 w 109611"/>
                  <a:gd name="connsiteY12" fmla="*/ 9211 h 168407"/>
                  <a:gd name="connsiteX13" fmla="*/ 85755 w 109611"/>
                  <a:gd name="connsiteY13" fmla="*/ 49538 h 168407"/>
                  <a:gd name="connsiteX14" fmla="*/ 62444 w 109611"/>
                  <a:gd name="connsiteY14" fmla="*/ 98234 h 168407"/>
                  <a:gd name="connsiteX15" fmla="*/ 2678 w 109611"/>
                  <a:gd name="connsiteY15" fmla="*/ 158597 h 168407"/>
                  <a:gd name="connsiteX16" fmla="*/ 198 w 109611"/>
                  <a:gd name="connsiteY16" fmla="*/ 168488 h 168407"/>
                  <a:gd name="connsiteX17" fmla="*/ 102370 w 109611"/>
                  <a:gd name="connsiteY17" fmla="*/ 168488 h 168407"/>
                  <a:gd name="connsiteX18" fmla="*/ 109810 w 109611"/>
                  <a:gd name="connsiteY18" fmla="*/ 122328 h 168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09611" h="168407">
                    <a:moveTo>
                      <a:pt x="109810" y="122328"/>
                    </a:moveTo>
                    <a:lnTo>
                      <a:pt x="101378" y="122328"/>
                    </a:lnTo>
                    <a:cubicBezTo>
                      <a:pt x="100634" y="127908"/>
                      <a:pt x="98155" y="142872"/>
                      <a:pt x="94931" y="145408"/>
                    </a:cubicBezTo>
                    <a:cubicBezTo>
                      <a:pt x="92947" y="146930"/>
                      <a:pt x="73851" y="146930"/>
                      <a:pt x="70380" y="146930"/>
                    </a:cubicBezTo>
                    <a:lnTo>
                      <a:pt x="24749" y="146930"/>
                    </a:lnTo>
                    <a:cubicBezTo>
                      <a:pt x="50788" y="123343"/>
                      <a:pt x="59468" y="116241"/>
                      <a:pt x="74347" y="104321"/>
                    </a:cubicBezTo>
                    <a:cubicBezTo>
                      <a:pt x="92699" y="89357"/>
                      <a:pt x="109810" y="73632"/>
                      <a:pt x="109810" y="49538"/>
                    </a:cubicBezTo>
                    <a:cubicBezTo>
                      <a:pt x="109810" y="18849"/>
                      <a:pt x="83523" y="81"/>
                      <a:pt x="51780" y="81"/>
                    </a:cubicBezTo>
                    <a:cubicBezTo>
                      <a:pt x="21030" y="81"/>
                      <a:pt x="198" y="22146"/>
                      <a:pt x="198" y="45480"/>
                    </a:cubicBezTo>
                    <a:cubicBezTo>
                      <a:pt x="198" y="58415"/>
                      <a:pt x="10862" y="59683"/>
                      <a:pt x="13342" y="59683"/>
                    </a:cubicBezTo>
                    <a:cubicBezTo>
                      <a:pt x="19294" y="59683"/>
                      <a:pt x="26485" y="55371"/>
                      <a:pt x="26485" y="46241"/>
                    </a:cubicBezTo>
                    <a:cubicBezTo>
                      <a:pt x="26485" y="41675"/>
                      <a:pt x="24749" y="32798"/>
                      <a:pt x="11854" y="32798"/>
                    </a:cubicBezTo>
                    <a:cubicBezTo>
                      <a:pt x="19542" y="14791"/>
                      <a:pt x="36405" y="9211"/>
                      <a:pt x="48061" y="9211"/>
                    </a:cubicBezTo>
                    <a:cubicBezTo>
                      <a:pt x="72860" y="9211"/>
                      <a:pt x="85755" y="28994"/>
                      <a:pt x="85755" y="49538"/>
                    </a:cubicBezTo>
                    <a:cubicBezTo>
                      <a:pt x="85755" y="71603"/>
                      <a:pt x="70380" y="89103"/>
                      <a:pt x="62444" y="98234"/>
                    </a:cubicBezTo>
                    <a:lnTo>
                      <a:pt x="2678" y="158597"/>
                    </a:lnTo>
                    <a:cubicBezTo>
                      <a:pt x="198" y="160880"/>
                      <a:pt x="198" y="161387"/>
                      <a:pt x="198" y="168488"/>
                    </a:cubicBezTo>
                    <a:lnTo>
                      <a:pt x="102370" y="168488"/>
                    </a:lnTo>
                    <a:lnTo>
                      <a:pt x="109810" y="122328"/>
                    </a:lnTo>
                    <a:close/>
                  </a:path>
                </a:pathLst>
              </a:custGeom>
              <a:solidFill>
                <a:srgbClr val="000000"/>
              </a:solidFill>
              <a:ln w="35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31" name="Free-form: Shape 1053">
                <a:extLst>
                  <a:ext uri="{FF2B5EF4-FFF2-40B4-BE49-F238E27FC236}">
                    <a16:creationId xmlns:a16="http://schemas.microsoft.com/office/drawing/2014/main" id="{E6D3BD23-B00F-3802-A5CC-517460172D1E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9937280" y="3654702"/>
                <a:ext cx="235590" cy="241307"/>
              </a:xfrm>
              <a:custGeom>
                <a:avLst/>
                <a:gdLst>
                  <a:gd name="connsiteX0" fmla="*/ 125263 w 235590"/>
                  <a:gd name="connsiteY0" fmla="*/ 127985 h 241307"/>
                  <a:gd name="connsiteX1" fmla="*/ 224105 w 235590"/>
                  <a:gd name="connsiteY1" fmla="*/ 127985 h 241307"/>
                  <a:gd name="connsiteX2" fmla="*/ 235796 w 235590"/>
                  <a:gd name="connsiteY2" fmla="*/ 120738 h 241307"/>
                  <a:gd name="connsiteX3" fmla="*/ 224105 w 235590"/>
                  <a:gd name="connsiteY3" fmla="*/ 113492 h 241307"/>
                  <a:gd name="connsiteX4" fmla="*/ 125263 w 235590"/>
                  <a:gd name="connsiteY4" fmla="*/ 113492 h 241307"/>
                  <a:gd name="connsiteX5" fmla="*/ 125263 w 235590"/>
                  <a:gd name="connsiteY5" fmla="*/ 12041 h 241307"/>
                  <a:gd name="connsiteX6" fmla="*/ 118178 w 235590"/>
                  <a:gd name="connsiteY6" fmla="*/ 85 h 241307"/>
                  <a:gd name="connsiteX7" fmla="*/ 111092 w 235590"/>
                  <a:gd name="connsiteY7" fmla="*/ 12041 h 241307"/>
                  <a:gd name="connsiteX8" fmla="*/ 111092 w 235590"/>
                  <a:gd name="connsiteY8" fmla="*/ 113492 h 241307"/>
                  <a:gd name="connsiteX9" fmla="*/ 11896 w 235590"/>
                  <a:gd name="connsiteY9" fmla="*/ 113492 h 241307"/>
                  <a:gd name="connsiteX10" fmla="*/ 205 w 235590"/>
                  <a:gd name="connsiteY10" fmla="*/ 120738 h 241307"/>
                  <a:gd name="connsiteX11" fmla="*/ 11896 w 235590"/>
                  <a:gd name="connsiteY11" fmla="*/ 127985 h 241307"/>
                  <a:gd name="connsiteX12" fmla="*/ 111092 w 235590"/>
                  <a:gd name="connsiteY12" fmla="*/ 127985 h 241307"/>
                  <a:gd name="connsiteX13" fmla="*/ 111092 w 235590"/>
                  <a:gd name="connsiteY13" fmla="*/ 229435 h 241307"/>
                  <a:gd name="connsiteX14" fmla="*/ 118178 w 235590"/>
                  <a:gd name="connsiteY14" fmla="*/ 241392 h 241307"/>
                  <a:gd name="connsiteX15" fmla="*/ 125263 w 235590"/>
                  <a:gd name="connsiteY15" fmla="*/ 229435 h 241307"/>
                  <a:gd name="connsiteX16" fmla="*/ 125263 w 235590"/>
                  <a:gd name="connsiteY16" fmla="*/ 127985 h 2413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5590" h="241307">
                    <a:moveTo>
                      <a:pt x="125263" y="127985"/>
                    </a:moveTo>
                    <a:lnTo>
                      <a:pt x="224105" y="127985"/>
                    </a:lnTo>
                    <a:cubicBezTo>
                      <a:pt x="229064" y="127985"/>
                      <a:pt x="235796" y="127985"/>
                      <a:pt x="235796" y="120738"/>
                    </a:cubicBezTo>
                    <a:cubicBezTo>
                      <a:pt x="235796" y="113492"/>
                      <a:pt x="229064" y="113492"/>
                      <a:pt x="224105" y="113492"/>
                    </a:cubicBezTo>
                    <a:lnTo>
                      <a:pt x="125263" y="113492"/>
                    </a:lnTo>
                    <a:lnTo>
                      <a:pt x="125263" y="12041"/>
                    </a:lnTo>
                    <a:cubicBezTo>
                      <a:pt x="125263" y="6969"/>
                      <a:pt x="125263" y="85"/>
                      <a:pt x="118178" y="85"/>
                    </a:cubicBezTo>
                    <a:cubicBezTo>
                      <a:pt x="111092" y="85"/>
                      <a:pt x="111092" y="6969"/>
                      <a:pt x="111092" y="12041"/>
                    </a:cubicBezTo>
                    <a:lnTo>
                      <a:pt x="111092" y="113492"/>
                    </a:lnTo>
                    <a:lnTo>
                      <a:pt x="11896" y="113492"/>
                    </a:lnTo>
                    <a:cubicBezTo>
                      <a:pt x="6936" y="113492"/>
                      <a:pt x="205" y="113492"/>
                      <a:pt x="205" y="120738"/>
                    </a:cubicBezTo>
                    <a:cubicBezTo>
                      <a:pt x="205" y="127985"/>
                      <a:pt x="6936" y="127985"/>
                      <a:pt x="11896" y="127985"/>
                    </a:cubicBezTo>
                    <a:lnTo>
                      <a:pt x="111092" y="127985"/>
                    </a:lnTo>
                    <a:lnTo>
                      <a:pt x="111092" y="229435"/>
                    </a:lnTo>
                    <a:cubicBezTo>
                      <a:pt x="111092" y="234508"/>
                      <a:pt x="111092" y="241392"/>
                      <a:pt x="118178" y="241392"/>
                    </a:cubicBezTo>
                    <a:cubicBezTo>
                      <a:pt x="125263" y="241392"/>
                      <a:pt x="125263" y="234508"/>
                      <a:pt x="125263" y="229435"/>
                    </a:cubicBezTo>
                    <a:lnTo>
                      <a:pt x="125263" y="127985"/>
                    </a:lnTo>
                    <a:close/>
                  </a:path>
                </a:pathLst>
              </a:custGeom>
              <a:solidFill>
                <a:srgbClr val="000000"/>
              </a:solidFill>
              <a:ln w="35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32" name="Free-form: Shape 1054">
                <a:extLst>
                  <a:ext uri="{FF2B5EF4-FFF2-40B4-BE49-F238E27FC236}">
                    <a16:creationId xmlns:a16="http://schemas.microsoft.com/office/drawing/2014/main" id="{DCCD8B39-CFB6-EB16-2D32-D59A6B5EA8F1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0294739" y="3695282"/>
                <a:ext cx="153045" cy="183697"/>
              </a:xfrm>
              <a:custGeom>
                <a:avLst/>
                <a:gdLst>
                  <a:gd name="connsiteX0" fmla="*/ 93743 w 153045"/>
                  <a:gd name="connsiteY0" fmla="*/ 137767 h 183697"/>
                  <a:gd name="connsiteX1" fmla="*/ 93743 w 153045"/>
                  <a:gd name="connsiteY1" fmla="*/ 154072 h 183697"/>
                  <a:gd name="connsiteX2" fmla="*/ 109685 w 153045"/>
                  <a:gd name="connsiteY2" fmla="*/ 180522 h 183697"/>
                  <a:gd name="connsiteX3" fmla="*/ 153260 w 153045"/>
                  <a:gd name="connsiteY3" fmla="*/ 140666 h 183697"/>
                  <a:gd name="connsiteX4" fmla="*/ 150780 w 153045"/>
                  <a:gd name="connsiteY4" fmla="*/ 135956 h 183697"/>
                  <a:gd name="connsiteX5" fmla="*/ 134484 w 153045"/>
                  <a:gd name="connsiteY5" fmla="*/ 143927 h 183697"/>
                  <a:gd name="connsiteX6" fmla="*/ 121730 w 153045"/>
                  <a:gd name="connsiteY6" fmla="*/ 127622 h 183697"/>
                  <a:gd name="connsiteX7" fmla="*/ 121376 w 153045"/>
                  <a:gd name="connsiteY7" fmla="*/ 77984 h 183697"/>
                  <a:gd name="connsiteX8" fmla="*/ 126690 w 153045"/>
                  <a:gd name="connsiteY8" fmla="*/ 4433 h 183697"/>
                  <a:gd name="connsiteX9" fmla="*/ 123856 w 153045"/>
                  <a:gd name="connsiteY9" fmla="*/ 2259 h 183697"/>
                  <a:gd name="connsiteX10" fmla="*/ 100120 w 153045"/>
                  <a:gd name="connsiteY10" fmla="*/ 14578 h 183697"/>
                  <a:gd name="connsiteX11" fmla="*/ 67172 w 153045"/>
                  <a:gd name="connsiteY11" fmla="*/ 85 h 183697"/>
                  <a:gd name="connsiteX12" fmla="*/ 7300 w 153045"/>
                  <a:gd name="connsiteY12" fmla="*/ 38491 h 183697"/>
                  <a:gd name="connsiteX13" fmla="*/ 215 w 153045"/>
                  <a:gd name="connsiteY13" fmla="*/ 114216 h 183697"/>
                  <a:gd name="connsiteX14" fmla="*/ 924 w 153045"/>
                  <a:gd name="connsiteY14" fmla="*/ 147188 h 183697"/>
                  <a:gd name="connsiteX15" fmla="*/ 31745 w 153045"/>
                  <a:gd name="connsiteY15" fmla="*/ 183782 h 183697"/>
                  <a:gd name="connsiteX16" fmla="*/ 93743 w 153045"/>
                  <a:gd name="connsiteY16" fmla="*/ 137767 h 183697"/>
                  <a:gd name="connsiteX17" fmla="*/ 93743 w 153045"/>
                  <a:gd name="connsiteY17" fmla="*/ 127622 h 183697"/>
                  <a:gd name="connsiteX18" fmla="*/ 53356 w 153045"/>
                  <a:gd name="connsiteY18" fmla="*/ 150811 h 183697"/>
                  <a:gd name="connsiteX19" fmla="*/ 29620 w 153045"/>
                  <a:gd name="connsiteY19" fmla="*/ 126898 h 183697"/>
                  <a:gd name="connsiteX20" fmla="*/ 28557 w 153045"/>
                  <a:gd name="connsiteY20" fmla="*/ 97912 h 183697"/>
                  <a:gd name="connsiteX21" fmla="*/ 43082 w 153045"/>
                  <a:gd name="connsiteY21" fmla="*/ 28708 h 183697"/>
                  <a:gd name="connsiteX22" fmla="*/ 93388 w 153045"/>
                  <a:gd name="connsiteY22" fmla="*/ 38491 h 183697"/>
                  <a:gd name="connsiteX23" fmla="*/ 93743 w 153045"/>
                  <a:gd name="connsiteY23" fmla="*/ 127622 h 1836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53045" h="183697">
                    <a:moveTo>
                      <a:pt x="93743" y="137767"/>
                    </a:moveTo>
                    <a:lnTo>
                      <a:pt x="93743" y="154072"/>
                    </a:lnTo>
                    <a:lnTo>
                      <a:pt x="109685" y="180522"/>
                    </a:lnTo>
                    <a:lnTo>
                      <a:pt x="153260" y="140666"/>
                    </a:lnTo>
                    <a:lnTo>
                      <a:pt x="150780" y="135956"/>
                    </a:lnTo>
                    <a:cubicBezTo>
                      <a:pt x="145821" y="139217"/>
                      <a:pt x="141924" y="141391"/>
                      <a:pt x="134484" y="143927"/>
                    </a:cubicBezTo>
                    <a:lnTo>
                      <a:pt x="121730" y="127622"/>
                    </a:lnTo>
                    <a:cubicBezTo>
                      <a:pt x="121376" y="110956"/>
                      <a:pt x="121376" y="94651"/>
                      <a:pt x="121376" y="77984"/>
                    </a:cubicBezTo>
                    <a:cubicBezTo>
                      <a:pt x="121376" y="53346"/>
                      <a:pt x="123147" y="28708"/>
                      <a:pt x="126690" y="4433"/>
                    </a:cubicBezTo>
                    <a:lnTo>
                      <a:pt x="123856" y="2259"/>
                    </a:lnTo>
                    <a:lnTo>
                      <a:pt x="100120" y="14578"/>
                    </a:lnTo>
                    <a:cubicBezTo>
                      <a:pt x="88429" y="12041"/>
                      <a:pt x="77092" y="6969"/>
                      <a:pt x="67172" y="85"/>
                    </a:cubicBezTo>
                    <a:lnTo>
                      <a:pt x="7300" y="38491"/>
                    </a:lnTo>
                    <a:cubicBezTo>
                      <a:pt x="1986" y="63129"/>
                      <a:pt x="215" y="88854"/>
                      <a:pt x="215" y="114216"/>
                    </a:cubicBezTo>
                    <a:cubicBezTo>
                      <a:pt x="215" y="125086"/>
                      <a:pt x="215" y="136318"/>
                      <a:pt x="924" y="147188"/>
                    </a:cubicBezTo>
                    <a:cubicBezTo>
                      <a:pt x="10843" y="159869"/>
                      <a:pt x="21117" y="172188"/>
                      <a:pt x="31745" y="183782"/>
                    </a:cubicBezTo>
                    <a:lnTo>
                      <a:pt x="93743" y="137767"/>
                    </a:lnTo>
                    <a:close/>
                    <a:moveTo>
                      <a:pt x="93743" y="127622"/>
                    </a:moveTo>
                    <a:cubicBezTo>
                      <a:pt x="72486" y="142478"/>
                      <a:pt x="58670" y="150811"/>
                      <a:pt x="53356" y="150811"/>
                    </a:cubicBezTo>
                    <a:cubicBezTo>
                      <a:pt x="47687" y="150811"/>
                      <a:pt x="32808" y="130883"/>
                      <a:pt x="29620" y="126898"/>
                    </a:cubicBezTo>
                    <a:cubicBezTo>
                      <a:pt x="28911" y="117115"/>
                      <a:pt x="28557" y="107695"/>
                      <a:pt x="28557" y="97912"/>
                    </a:cubicBezTo>
                    <a:cubicBezTo>
                      <a:pt x="28557" y="75810"/>
                      <a:pt x="28557" y="43926"/>
                      <a:pt x="43082" y="28708"/>
                    </a:cubicBezTo>
                    <a:cubicBezTo>
                      <a:pt x="59378" y="33781"/>
                      <a:pt x="76738" y="38491"/>
                      <a:pt x="93388" y="38491"/>
                    </a:cubicBezTo>
                    <a:lnTo>
                      <a:pt x="93743" y="127622"/>
                    </a:lnTo>
                    <a:close/>
                  </a:path>
                </a:pathLst>
              </a:custGeom>
              <a:solidFill>
                <a:srgbClr val="000000"/>
              </a:solidFill>
              <a:ln w="35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33" name="Free-form: Shape 1055">
                <a:extLst>
                  <a:ext uri="{FF2B5EF4-FFF2-40B4-BE49-F238E27FC236}">
                    <a16:creationId xmlns:a16="http://schemas.microsoft.com/office/drawing/2014/main" id="{3C7237BA-AD8F-F8BB-9854-134BE90117EB}"/>
                  </a:ext>
                </a:extLst>
              </p:cNvPr>
              <p:cNvSpPr/>
              <p:nvPr>
                <p:custDataLst>
                  <p:tags r:id="rId12"/>
                </p:custDataLst>
              </p:nvPr>
            </p:nvSpPr>
            <p:spPr>
              <a:xfrm>
                <a:off x="10484083" y="3594194"/>
                <a:ext cx="82190" cy="362323"/>
              </a:xfrm>
              <a:custGeom>
                <a:avLst/>
                <a:gdLst>
                  <a:gd name="connsiteX0" fmla="*/ 82411 w 82190"/>
                  <a:gd name="connsiteY0" fmla="*/ 358785 h 362323"/>
                  <a:gd name="connsiteX1" fmla="*/ 76388 w 82190"/>
                  <a:gd name="connsiteY1" fmla="*/ 350813 h 362323"/>
                  <a:gd name="connsiteX2" fmla="*/ 20768 w 82190"/>
                  <a:gd name="connsiteY2" fmla="*/ 181246 h 362323"/>
                  <a:gd name="connsiteX3" fmla="*/ 77806 w 82190"/>
                  <a:gd name="connsiteY3" fmla="*/ 9867 h 362323"/>
                  <a:gd name="connsiteX4" fmla="*/ 82411 w 82190"/>
                  <a:gd name="connsiteY4" fmla="*/ 3708 h 362323"/>
                  <a:gd name="connsiteX5" fmla="*/ 78868 w 82190"/>
                  <a:gd name="connsiteY5" fmla="*/ 85 h 362323"/>
                  <a:gd name="connsiteX6" fmla="*/ 22539 w 82190"/>
                  <a:gd name="connsiteY6" fmla="*/ 70738 h 362323"/>
                  <a:gd name="connsiteX7" fmla="*/ 220 w 82190"/>
                  <a:gd name="connsiteY7" fmla="*/ 181246 h 362323"/>
                  <a:gd name="connsiteX8" fmla="*/ 23602 w 82190"/>
                  <a:gd name="connsiteY8" fmla="*/ 294291 h 362323"/>
                  <a:gd name="connsiteX9" fmla="*/ 78868 w 82190"/>
                  <a:gd name="connsiteY9" fmla="*/ 362408 h 362323"/>
                  <a:gd name="connsiteX10" fmla="*/ 82411 w 82190"/>
                  <a:gd name="connsiteY10" fmla="*/ 358785 h 362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2190" h="362323">
                    <a:moveTo>
                      <a:pt x="82411" y="358785"/>
                    </a:moveTo>
                    <a:cubicBezTo>
                      <a:pt x="82411" y="357698"/>
                      <a:pt x="82411" y="356973"/>
                      <a:pt x="76388" y="350813"/>
                    </a:cubicBezTo>
                    <a:cubicBezTo>
                      <a:pt x="32105" y="305161"/>
                      <a:pt x="20768" y="236682"/>
                      <a:pt x="20768" y="181246"/>
                    </a:cubicBezTo>
                    <a:cubicBezTo>
                      <a:pt x="20768" y="118202"/>
                      <a:pt x="34230" y="55158"/>
                      <a:pt x="77806" y="9867"/>
                    </a:cubicBezTo>
                    <a:cubicBezTo>
                      <a:pt x="82411" y="5520"/>
                      <a:pt x="82411" y="4795"/>
                      <a:pt x="82411" y="3708"/>
                    </a:cubicBezTo>
                    <a:cubicBezTo>
                      <a:pt x="82411" y="1172"/>
                      <a:pt x="80994" y="85"/>
                      <a:pt x="78868" y="85"/>
                    </a:cubicBezTo>
                    <a:cubicBezTo>
                      <a:pt x="75326" y="85"/>
                      <a:pt x="43441" y="24723"/>
                      <a:pt x="22539" y="70738"/>
                    </a:cubicBezTo>
                    <a:cubicBezTo>
                      <a:pt x="4471" y="110593"/>
                      <a:pt x="220" y="150811"/>
                      <a:pt x="220" y="181246"/>
                    </a:cubicBezTo>
                    <a:cubicBezTo>
                      <a:pt x="220" y="209507"/>
                      <a:pt x="4117" y="253349"/>
                      <a:pt x="23602" y="294291"/>
                    </a:cubicBezTo>
                    <a:cubicBezTo>
                      <a:pt x="44858" y="338857"/>
                      <a:pt x="75326" y="362408"/>
                      <a:pt x="78868" y="362408"/>
                    </a:cubicBezTo>
                    <a:cubicBezTo>
                      <a:pt x="80994" y="362408"/>
                      <a:pt x="82411" y="361321"/>
                      <a:pt x="82411" y="358785"/>
                    </a:cubicBezTo>
                    <a:close/>
                  </a:path>
                </a:pathLst>
              </a:custGeom>
              <a:solidFill>
                <a:srgbClr val="000000"/>
              </a:solidFill>
              <a:ln w="35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34" name="Free-form: Shape 1056">
                <a:extLst>
                  <a:ext uri="{FF2B5EF4-FFF2-40B4-BE49-F238E27FC236}">
                    <a16:creationId xmlns:a16="http://schemas.microsoft.com/office/drawing/2014/main" id="{1DC79C68-198D-640D-EC66-A9586B143EF4}"/>
                  </a:ext>
                </a:extLst>
              </p:cNvPr>
              <p:cNvSpPr/>
              <p:nvPr>
                <p:custDataLst>
                  <p:tags r:id="rId13"/>
                </p:custDataLst>
              </p:nvPr>
            </p:nvSpPr>
            <p:spPr>
              <a:xfrm>
                <a:off x="10594931" y="3639122"/>
                <a:ext cx="108761" cy="230799"/>
              </a:xfrm>
              <a:custGeom>
                <a:avLst/>
                <a:gdLst>
                  <a:gd name="connsiteX0" fmla="*/ 65056 w 108761"/>
                  <a:gd name="connsiteY0" fmla="*/ 81970 h 230799"/>
                  <a:gd name="connsiteX1" fmla="*/ 98357 w 108761"/>
                  <a:gd name="connsiteY1" fmla="*/ 81970 h 230799"/>
                  <a:gd name="connsiteX2" fmla="*/ 108985 w 108761"/>
                  <a:gd name="connsiteY2" fmla="*/ 74723 h 230799"/>
                  <a:gd name="connsiteX3" fmla="*/ 99066 w 108761"/>
                  <a:gd name="connsiteY3" fmla="*/ 70738 h 230799"/>
                  <a:gd name="connsiteX4" fmla="*/ 67890 w 108761"/>
                  <a:gd name="connsiteY4" fmla="*/ 70738 h 230799"/>
                  <a:gd name="connsiteX5" fmla="*/ 82415 w 108761"/>
                  <a:gd name="connsiteY5" fmla="*/ 9867 h 230799"/>
                  <a:gd name="connsiteX6" fmla="*/ 72141 w 108761"/>
                  <a:gd name="connsiteY6" fmla="*/ 85 h 230799"/>
                  <a:gd name="connsiteX7" fmla="*/ 57970 w 108761"/>
                  <a:gd name="connsiteY7" fmla="*/ 13128 h 230799"/>
                  <a:gd name="connsiteX8" fmla="*/ 44154 w 108761"/>
                  <a:gd name="connsiteY8" fmla="*/ 70738 h 230799"/>
                  <a:gd name="connsiteX9" fmla="*/ 10852 w 108761"/>
                  <a:gd name="connsiteY9" fmla="*/ 70738 h 230799"/>
                  <a:gd name="connsiteX10" fmla="*/ 224 w 108761"/>
                  <a:gd name="connsiteY10" fmla="*/ 77622 h 230799"/>
                  <a:gd name="connsiteX11" fmla="*/ 10144 w 108761"/>
                  <a:gd name="connsiteY11" fmla="*/ 81970 h 230799"/>
                  <a:gd name="connsiteX12" fmla="*/ 41319 w 108761"/>
                  <a:gd name="connsiteY12" fmla="*/ 81970 h 230799"/>
                  <a:gd name="connsiteX13" fmla="*/ 14395 w 108761"/>
                  <a:gd name="connsiteY13" fmla="*/ 197551 h 230799"/>
                  <a:gd name="connsiteX14" fmla="*/ 46988 w 108761"/>
                  <a:gd name="connsiteY14" fmla="*/ 230885 h 230799"/>
                  <a:gd name="connsiteX15" fmla="*/ 103317 w 108761"/>
                  <a:gd name="connsiteY15" fmla="*/ 175087 h 230799"/>
                  <a:gd name="connsiteX16" fmla="*/ 99066 w 108761"/>
                  <a:gd name="connsiteY16" fmla="*/ 171464 h 230799"/>
                  <a:gd name="connsiteX17" fmla="*/ 93752 w 108761"/>
                  <a:gd name="connsiteY17" fmla="*/ 176536 h 230799"/>
                  <a:gd name="connsiteX18" fmla="*/ 47696 w 108761"/>
                  <a:gd name="connsiteY18" fmla="*/ 222913 h 230799"/>
                  <a:gd name="connsiteX19" fmla="*/ 36714 w 108761"/>
                  <a:gd name="connsiteY19" fmla="*/ 206247 h 230799"/>
                  <a:gd name="connsiteX20" fmla="*/ 38840 w 108761"/>
                  <a:gd name="connsiteY20" fmla="*/ 188855 h 230799"/>
                  <a:gd name="connsiteX21" fmla="*/ 65056 w 108761"/>
                  <a:gd name="connsiteY21" fmla="*/ 81970 h 230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08761" h="230799">
                    <a:moveTo>
                      <a:pt x="65056" y="81970"/>
                    </a:moveTo>
                    <a:lnTo>
                      <a:pt x="98357" y="81970"/>
                    </a:lnTo>
                    <a:cubicBezTo>
                      <a:pt x="105443" y="81970"/>
                      <a:pt x="108985" y="81970"/>
                      <a:pt x="108985" y="74723"/>
                    </a:cubicBezTo>
                    <a:cubicBezTo>
                      <a:pt x="108985" y="70738"/>
                      <a:pt x="105443" y="70738"/>
                      <a:pt x="99066" y="70738"/>
                    </a:cubicBezTo>
                    <a:lnTo>
                      <a:pt x="67890" y="70738"/>
                    </a:lnTo>
                    <a:cubicBezTo>
                      <a:pt x="80644" y="19288"/>
                      <a:pt x="82415" y="12041"/>
                      <a:pt x="82415" y="9867"/>
                    </a:cubicBezTo>
                    <a:cubicBezTo>
                      <a:pt x="82415" y="3708"/>
                      <a:pt x="78164" y="85"/>
                      <a:pt x="72141" y="85"/>
                    </a:cubicBezTo>
                    <a:cubicBezTo>
                      <a:pt x="71078" y="85"/>
                      <a:pt x="61159" y="447"/>
                      <a:pt x="57970" y="13128"/>
                    </a:cubicBezTo>
                    <a:lnTo>
                      <a:pt x="44154" y="70738"/>
                    </a:lnTo>
                    <a:lnTo>
                      <a:pt x="10852" y="70738"/>
                    </a:lnTo>
                    <a:cubicBezTo>
                      <a:pt x="3767" y="70738"/>
                      <a:pt x="224" y="70738"/>
                      <a:pt x="224" y="77622"/>
                    </a:cubicBezTo>
                    <a:cubicBezTo>
                      <a:pt x="224" y="81970"/>
                      <a:pt x="3058" y="81970"/>
                      <a:pt x="10144" y="81970"/>
                    </a:cubicBezTo>
                    <a:lnTo>
                      <a:pt x="41319" y="81970"/>
                    </a:lnTo>
                    <a:cubicBezTo>
                      <a:pt x="15812" y="184869"/>
                      <a:pt x="14395" y="191029"/>
                      <a:pt x="14395" y="197551"/>
                    </a:cubicBezTo>
                    <a:cubicBezTo>
                      <a:pt x="14395" y="217116"/>
                      <a:pt x="27857" y="230885"/>
                      <a:pt x="46988" y="230885"/>
                    </a:cubicBezTo>
                    <a:cubicBezTo>
                      <a:pt x="83123" y="230885"/>
                      <a:pt x="103317" y="177985"/>
                      <a:pt x="103317" y="175087"/>
                    </a:cubicBezTo>
                    <a:cubicBezTo>
                      <a:pt x="103317" y="171464"/>
                      <a:pt x="100483" y="171464"/>
                      <a:pt x="99066" y="171464"/>
                    </a:cubicBezTo>
                    <a:cubicBezTo>
                      <a:pt x="95877" y="171464"/>
                      <a:pt x="95523" y="172550"/>
                      <a:pt x="93752" y="176536"/>
                    </a:cubicBezTo>
                    <a:cubicBezTo>
                      <a:pt x="78518" y="214218"/>
                      <a:pt x="59742" y="222913"/>
                      <a:pt x="47696" y="222913"/>
                    </a:cubicBezTo>
                    <a:cubicBezTo>
                      <a:pt x="40257" y="222913"/>
                      <a:pt x="36714" y="218203"/>
                      <a:pt x="36714" y="206247"/>
                    </a:cubicBezTo>
                    <a:cubicBezTo>
                      <a:pt x="36714" y="197551"/>
                      <a:pt x="37422" y="195015"/>
                      <a:pt x="38840" y="188855"/>
                    </a:cubicBezTo>
                    <a:lnTo>
                      <a:pt x="65056" y="81970"/>
                    </a:lnTo>
                    <a:close/>
                  </a:path>
                </a:pathLst>
              </a:custGeom>
              <a:solidFill>
                <a:srgbClr val="000000"/>
              </a:solidFill>
              <a:ln w="35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35" name="Free-form: Shape 1057">
                <a:extLst>
                  <a:ext uri="{FF2B5EF4-FFF2-40B4-BE49-F238E27FC236}">
                    <a16:creationId xmlns:a16="http://schemas.microsoft.com/office/drawing/2014/main" id="{4B91A2E2-C0F2-DEC6-C02A-16A64FD64B37}"/>
                  </a:ext>
                </a:extLst>
              </p:cNvPr>
              <p:cNvSpPr/>
              <p:nvPr>
                <p:custDataLst>
                  <p:tags r:id="rId14"/>
                </p:custDataLst>
              </p:nvPr>
            </p:nvSpPr>
            <p:spPr>
              <a:xfrm>
                <a:off x="10734908" y="3594194"/>
                <a:ext cx="82191" cy="362323"/>
              </a:xfrm>
              <a:custGeom>
                <a:avLst/>
                <a:gdLst>
                  <a:gd name="connsiteX0" fmla="*/ 82419 w 82191"/>
                  <a:gd name="connsiteY0" fmla="*/ 181246 h 362323"/>
                  <a:gd name="connsiteX1" fmla="*/ 59037 w 82191"/>
                  <a:gd name="connsiteY1" fmla="*/ 68201 h 362323"/>
                  <a:gd name="connsiteX2" fmla="*/ 3770 w 82191"/>
                  <a:gd name="connsiteY2" fmla="*/ 85 h 362323"/>
                  <a:gd name="connsiteX3" fmla="*/ 228 w 82191"/>
                  <a:gd name="connsiteY3" fmla="*/ 3708 h 362323"/>
                  <a:gd name="connsiteX4" fmla="*/ 6959 w 82191"/>
                  <a:gd name="connsiteY4" fmla="*/ 12041 h 362323"/>
                  <a:gd name="connsiteX5" fmla="*/ 61871 w 82191"/>
                  <a:gd name="connsiteY5" fmla="*/ 181246 h 362323"/>
                  <a:gd name="connsiteX6" fmla="*/ 4833 w 82191"/>
                  <a:gd name="connsiteY6" fmla="*/ 352625 h 362323"/>
                  <a:gd name="connsiteX7" fmla="*/ 228 w 82191"/>
                  <a:gd name="connsiteY7" fmla="*/ 358785 h 362323"/>
                  <a:gd name="connsiteX8" fmla="*/ 3770 w 82191"/>
                  <a:gd name="connsiteY8" fmla="*/ 362408 h 362323"/>
                  <a:gd name="connsiteX9" fmla="*/ 60099 w 82191"/>
                  <a:gd name="connsiteY9" fmla="*/ 291755 h 362323"/>
                  <a:gd name="connsiteX10" fmla="*/ 82419 w 82191"/>
                  <a:gd name="connsiteY10" fmla="*/ 181246 h 362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2191" h="362323">
                    <a:moveTo>
                      <a:pt x="82419" y="181246"/>
                    </a:moveTo>
                    <a:cubicBezTo>
                      <a:pt x="82419" y="152985"/>
                      <a:pt x="78522" y="109144"/>
                      <a:pt x="59037" y="68201"/>
                    </a:cubicBezTo>
                    <a:cubicBezTo>
                      <a:pt x="37780" y="23636"/>
                      <a:pt x="7313" y="85"/>
                      <a:pt x="3770" y="85"/>
                    </a:cubicBezTo>
                    <a:cubicBezTo>
                      <a:pt x="1645" y="85"/>
                      <a:pt x="228" y="1534"/>
                      <a:pt x="228" y="3708"/>
                    </a:cubicBezTo>
                    <a:cubicBezTo>
                      <a:pt x="228" y="4795"/>
                      <a:pt x="228" y="5520"/>
                      <a:pt x="6959" y="12041"/>
                    </a:cubicBezTo>
                    <a:cubicBezTo>
                      <a:pt x="41677" y="47911"/>
                      <a:pt x="61871" y="105521"/>
                      <a:pt x="61871" y="181246"/>
                    </a:cubicBezTo>
                    <a:cubicBezTo>
                      <a:pt x="61871" y="243203"/>
                      <a:pt x="48763" y="306972"/>
                      <a:pt x="4833" y="352625"/>
                    </a:cubicBezTo>
                    <a:cubicBezTo>
                      <a:pt x="228" y="356973"/>
                      <a:pt x="228" y="357698"/>
                      <a:pt x="228" y="358785"/>
                    </a:cubicBezTo>
                    <a:cubicBezTo>
                      <a:pt x="228" y="360958"/>
                      <a:pt x="1645" y="362408"/>
                      <a:pt x="3770" y="362408"/>
                    </a:cubicBezTo>
                    <a:cubicBezTo>
                      <a:pt x="7313" y="362408"/>
                      <a:pt x="39197" y="337770"/>
                      <a:pt x="60099" y="291755"/>
                    </a:cubicBezTo>
                    <a:cubicBezTo>
                      <a:pt x="78167" y="251899"/>
                      <a:pt x="82419" y="211681"/>
                      <a:pt x="82419" y="181246"/>
                    </a:cubicBezTo>
                    <a:close/>
                  </a:path>
                </a:pathLst>
              </a:custGeom>
              <a:solidFill>
                <a:srgbClr val="000000"/>
              </a:solidFill>
              <a:ln w="35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36" name="Free-form: Shape 1058">
                <a:extLst>
                  <a:ext uri="{FF2B5EF4-FFF2-40B4-BE49-F238E27FC236}">
                    <a16:creationId xmlns:a16="http://schemas.microsoft.com/office/drawing/2014/main" id="{FDE5A185-7055-CE83-4B21-A4B4542411C0}"/>
                  </a:ext>
                </a:extLst>
              </p:cNvPr>
              <p:cNvSpPr/>
              <p:nvPr>
                <p:custDataLst>
                  <p:tags r:id="rId15"/>
                </p:custDataLst>
              </p:nvPr>
            </p:nvSpPr>
            <p:spPr>
              <a:xfrm>
                <a:off x="10868111" y="3547928"/>
                <a:ext cx="109611" cy="168407"/>
              </a:xfrm>
              <a:custGeom>
                <a:avLst/>
                <a:gdLst>
                  <a:gd name="connsiteX0" fmla="*/ 109843 w 109611"/>
                  <a:gd name="connsiteY0" fmla="*/ 122328 h 168407"/>
                  <a:gd name="connsiteX1" fmla="*/ 101411 w 109611"/>
                  <a:gd name="connsiteY1" fmla="*/ 122328 h 168407"/>
                  <a:gd name="connsiteX2" fmla="*/ 94964 w 109611"/>
                  <a:gd name="connsiteY2" fmla="*/ 145408 h 168407"/>
                  <a:gd name="connsiteX3" fmla="*/ 70413 w 109611"/>
                  <a:gd name="connsiteY3" fmla="*/ 146930 h 168407"/>
                  <a:gd name="connsiteX4" fmla="*/ 24782 w 109611"/>
                  <a:gd name="connsiteY4" fmla="*/ 146930 h 168407"/>
                  <a:gd name="connsiteX5" fmla="*/ 74380 w 109611"/>
                  <a:gd name="connsiteY5" fmla="*/ 104321 h 168407"/>
                  <a:gd name="connsiteX6" fmla="*/ 109843 w 109611"/>
                  <a:gd name="connsiteY6" fmla="*/ 49538 h 168407"/>
                  <a:gd name="connsiteX7" fmla="*/ 51813 w 109611"/>
                  <a:gd name="connsiteY7" fmla="*/ 81 h 168407"/>
                  <a:gd name="connsiteX8" fmla="*/ 231 w 109611"/>
                  <a:gd name="connsiteY8" fmla="*/ 45480 h 168407"/>
                  <a:gd name="connsiteX9" fmla="*/ 13375 w 109611"/>
                  <a:gd name="connsiteY9" fmla="*/ 59683 h 168407"/>
                  <a:gd name="connsiteX10" fmla="*/ 26518 w 109611"/>
                  <a:gd name="connsiteY10" fmla="*/ 46241 h 168407"/>
                  <a:gd name="connsiteX11" fmla="*/ 11887 w 109611"/>
                  <a:gd name="connsiteY11" fmla="*/ 32798 h 168407"/>
                  <a:gd name="connsiteX12" fmla="*/ 48094 w 109611"/>
                  <a:gd name="connsiteY12" fmla="*/ 9211 h 168407"/>
                  <a:gd name="connsiteX13" fmla="*/ 85788 w 109611"/>
                  <a:gd name="connsiteY13" fmla="*/ 49538 h 168407"/>
                  <a:gd name="connsiteX14" fmla="*/ 62477 w 109611"/>
                  <a:gd name="connsiteY14" fmla="*/ 98234 h 168407"/>
                  <a:gd name="connsiteX15" fmla="*/ 2711 w 109611"/>
                  <a:gd name="connsiteY15" fmla="*/ 158597 h 168407"/>
                  <a:gd name="connsiteX16" fmla="*/ 231 w 109611"/>
                  <a:gd name="connsiteY16" fmla="*/ 168488 h 168407"/>
                  <a:gd name="connsiteX17" fmla="*/ 102403 w 109611"/>
                  <a:gd name="connsiteY17" fmla="*/ 168488 h 168407"/>
                  <a:gd name="connsiteX18" fmla="*/ 109843 w 109611"/>
                  <a:gd name="connsiteY18" fmla="*/ 122328 h 168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09611" h="168407">
                    <a:moveTo>
                      <a:pt x="109843" y="122328"/>
                    </a:moveTo>
                    <a:lnTo>
                      <a:pt x="101411" y="122328"/>
                    </a:lnTo>
                    <a:cubicBezTo>
                      <a:pt x="100667" y="127908"/>
                      <a:pt x="98187" y="142872"/>
                      <a:pt x="94964" y="145408"/>
                    </a:cubicBezTo>
                    <a:cubicBezTo>
                      <a:pt x="92980" y="146930"/>
                      <a:pt x="73884" y="146930"/>
                      <a:pt x="70413" y="146930"/>
                    </a:cubicBezTo>
                    <a:lnTo>
                      <a:pt x="24782" y="146930"/>
                    </a:lnTo>
                    <a:cubicBezTo>
                      <a:pt x="50821" y="123343"/>
                      <a:pt x="59501" y="116241"/>
                      <a:pt x="74380" y="104321"/>
                    </a:cubicBezTo>
                    <a:cubicBezTo>
                      <a:pt x="92732" y="89357"/>
                      <a:pt x="109843" y="73632"/>
                      <a:pt x="109843" y="49538"/>
                    </a:cubicBezTo>
                    <a:cubicBezTo>
                      <a:pt x="109843" y="18849"/>
                      <a:pt x="83556" y="81"/>
                      <a:pt x="51813" y="81"/>
                    </a:cubicBezTo>
                    <a:cubicBezTo>
                      <a:pt x="21063" y="81"/>
                      <a:pt x="231" y="22146"/>
                      <a:pt x="231" y="45480"/>
                    </a:cubicBezTo>
                    <a:cubicBezTo>
                      <a:pt x="231" y="58415"/>
                      <a:pt x="10895" y="59683"/>
                      <a:pt x="13375" y="59683"/>
                    </a:cubicBezTo>
                    <a:cubicBezTo>
                      <a:pt x="19327" y="59683"/>
                      <a:pt x="26518" y="55371"/>
                      <a:pt x="26518" y="46241"/>
                    </a:cubicBezTo>
                    <a:cubicBezTo>
                      <a:pt x="26518" y="41675"/>
                      <a:pt x="24782" y="32798"/>
                      <a:pt x="11887" y="32798"/>
                    </a:cubicBezTo>
                    <a:cubicBezTo>
                      <a:pt x="19575" y="14791"/>
                      <a:pt x="36438" y="9211"/>
                      <a:pt x="48094" y="9211"/>
                    </a:cubicBezTo>
                    <a:cubicBezTo>
                      <a:pt x="72893" y="9211"/>
                      <a:pt x="85788" y="28994"/>
                      <a:pt x="85788" y="49538"/>
                    </a:cubicBezTo>
                    <a:cubicBezTo>
                      <a:pt x="85788" y="71603"/>
                      <a:pt x="70413" y="89103"/>
                      <a:pt x="62477" y="98234"/>
                    </a:cubicBezTo>
                    <a:lnTo>
                      <a:pt x="2711" y="158597"/>
                    </a:lnTo>
                    <a:cubicBezTo>
                      <a:pt x="231" y="160880"/>
                      <a:pt x="231" y="161387"/>
                      <a:pt x="231" y="168488"/>
                    </a:cubicBezTo>
                    <a:lnTo>
                      <a:pt x="102403" y="168488"/>
                    </a:lnTo>
                    <a:lnTo>
                      <a:pt x="109843" y="122328"/>
                    </a:lnTo>
                    <a:close/>
                  </a:path>
                </a:pathLst>
              </a:custGeom>
              <a:solidFill>
                <a:srgbClr val="000000"/>
              </a:solidFill>
              <a:ln w="35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37" name="Free-form: Shape 1059">
                <a:extLst>
                  <a:ext uri="{FF2B5EF4-FFF2-40B4-BE49-F238E27FC236}">
                    <a16:creationId xmlns:a16="http://schemas.microsoft.com/office/drawing/2014/main" id="{4441A49C-70E2-2097-6ACA-354EF1356D2A}"/>
                  </a:ext>
                </a:extLst>
              </p:cNvPr>
              <p:cNvSpPr/>
              <p:nvPr>
                <p:custDataLst>
                  <p:tags r:id="rId16"/>
                </p:custDataLst>
              </p:nvPr>
            </p:nvSpPr>
            <p:spPr>
              <a:xfrm>
                <a:off x="11046491" y="3594194"/>
                <a:ext cx="82190" cy="362323"/>
              </a:xfrm>
              <a:custGeom>
                <a:avLst/>
                <a:gdLst>
                  <a:gd name="connsiteX0" fmla="*/ 82427 w 82190"/>
                  <a:gd name="connsiteY0" fmla="*/ 358785 h 362323"/>
                  <a:gd name="connsiteX1" fmla="*/ 76404 w 82190"/>
                  <a:gd name="connsiteY1" fmla="*/ 350813 h 362323"/>
                  <a:gd name="connsiteX2" fmla="*/ 20784 w 82190"/>
                  <a:gd name="connsiteY2" fmla="*/ 181246 h 362323"/>
                  <a:gd name="connsiteX3" fmla="*/ 77821 w 82190"/>
                  <a:gd name="connsiteY3" fmla="*/ 9867 h 362323"/>
                  <a:gd name="connsiteX4" fmla="*/ 82427 w 82190"/>
                  <a:gd name="connsiteY4" fmla="*/ 3708 h 362323"/>
                  <a:gd name="connsiteX5" fmla="*/ 78884 w 82190"/>
                  <a:gd name="connsiteY5" fmla="*/ 85 h 362323"/>
                  <a:gd name="connsiteX6" fmla="*/ 22555 w 82190"/>
                  <a:gd name="connsiteY6" fmla="*/ 70738 h 362323"/>
                  <a:gd name="connsiteX7" fmla="*/ 236 w 82190"/>
                  <a:gd name="connsiteY7" fmla="*/ 181246 h 362323"/>
                  <a:gd name="connsiteX8" fmla="*/ 23618 w 82190"/>
                  <a:gd name="connsiteY8" fmla="*/ 294291 h 362323"/>
                  <a:gd name="connsiteX9" fmla="*/ 78884 w 82190"/>
                  <a:gd name="connsiteY9" fmla="*/ 362408 h 362323"/>
                  <a:gd name="connsiteX10" fmla="*/ 82427 w 82190"/>
                  <a:gd name="connsiteY10" fmla="*/ 358785 h 362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2190" h="362323">
                    <a:moveTo>
                      <a:pt x="82427" y="358785"/>
                    </a:moveTo>
                    <a:cubicBezTo>
                      <a:pt x="82427" y="357698"/>
                      <a:pt x="82427" y="356973"/>
                      <a:pt x="76404" y="350813"/>
                    </a:cubicBezTo>
                    <a:cubicBezTo>
                      <a:pt x="32120" y="305161"/>
                      <a:pt x="20784" y="236682"/>
                      <a:pt x="20784" y="181246"/>
                    </a:cubicBezTo>
                    <a:cubicBezTo>
                      <a:pt x="20784" y="118202"/>
                      <a:pt x="34246" y="55158"/>
                      <a:pt x="77821" y="9867"/>
                    </a:cubicBezTo>
                    <a:cubicBezTo>
                      <a:pt x="82427" y="5520"/>
                      <a:pt x="82427" y="4795"/>
                      <a:pt x="82427" y="3708"/>
                    </a:cubicBezTo>
                    <a:cubicBezTo>
                      <a:pt x="82427" y="1172"/>
                      <a:pt x="81010" y="85"/>
                      <a:pt x="78884" y="85"/>
                    </a:cubicBezTo>
                    <a:cubicBezTo>
                      <a:pt x="75341" y="85"/>
                      <a:pt x="43457" y="24723"/>
                      <a:pt x="22555" y="70738"/>
                    </a:cubicBezTo>
                    <a:cubicBezTo>
                      <a:pt x="4487" y="110593"/>
                      <a:pt x="236" y="150811"/>
                      <a:pt x="236" y="181246"/>
                    </a:cubicBezTo>
                    <a:cubicBezTo>
                      <a:pt x="236" y="209507"/>
                      <a:pt x="4133" y="253349"/>
                      <a:pt x="23618" y="294291"/>
                    </a:cubicBezTo>
                    <a:cubicBezTo>
                      <a:pt x="44874" y="338857"/>
                      <a:pt x="75341" y="362408"/>
                      <a:pt x="78884" y="362408"/>
                    </a:cubicBezTo>
                    <a:cubicBezTo>
                      <a:pt x="81010" y="362408"/>
                      <a:pt x="82427" y="361321"/>
                      <a:pt x="82427" y="358785"/>
                    </a:cubicBezTo>
                    <a:close/>
                  </a:path>
                </a:pathLst>
              </a:custGeom>
              <a:solidFill>
                <a:srgbClr val="000000"/>
              </a:solidFill>
              <a:ln w="35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38" name="Free-form: Shape 1060">
                <a:extLst>
                  <a:ext uri="{FF2B5EF4-FFF2-40B4-BE49-F238E27FC236}">
                    <a16:creationId xmlns:a16="http://schemas.microsoft.com/office/drawing/2014/main" id="{98E521EC-B672-239C-42D3-A1DD208349E6}"/>
                  </a:ext>
                </a:extLst>
              </p:cNvPr>
              <p:cNvSpPr/>
              <p:nvPr>
                <p:custDataLst>
                  <p:tags r:id="rId17"/>
                </p:custDataLst>
              </p:nvPr>
            </p:nvSpPr>
            <p:spPr>
              <a:xfrm>
                <a:off x="11163362" y="3614484"/>
                <a:ext cx="168633" cy="255437"/>
              </a:xfrm>
              <a:custGeom>
                <a:avLst/>
                <a:gdLst>
                  <a:gd name="connsiteX0" fmla="*/ 168873 w 168633"/>
                  <a:gd name="connsiteY0" fmla="*/ 4070 h 255437"/>
                  <a:gd name="connsiteX1" fmla="*/ 164267 w 168633"/>
                  <a:gd name="connsiteY1" fmla="*/ 85 h 255437"/>
                  <a:gd name="connsiteX2" fmla="*/ 119275 w 168633"/>
                  <a:gd name="connsiteY2" fmla="*/ 4070 h 255437"/>
                  <a:gd name="connsiteX3" fmla="*/ 114315 w 168633"/>
                  <a:gd name="connsiteY3" fmla="*/ 10954 h 255437"/>
                  <a:gd name="connsiteX4" fmla="*/ 122818 w 168633"/>
                  <a:gd name="connsiteY4" fmla="*/ 15302 h 255437"/>
                  <a:gd name="connsiteX5" fmla="*/ 140531 w 168633"/>
                  <a:gd name="connsiteY5" fmla="*/ 21462 h 255437"/>
                  <a:gd name="connsiteX6" fmla="*/ 139468 w 168633"/>
                  <a:gd name="connsiteY6" fmla="*/ 28708 h 255437"/>
                  <a:gd name="connsiteX7" fmla="*/ 118212 w 168633"/>
                  <a:gd name="connsiteY7" fmla="*/ 114579 h 255437"/>
                  <a:gd name="connsiteX8" fmla="*/ 85619 w 168633"/>
                  <a:gd name="connsiteY8" fmla="*/ 91390 h 255437"/>
                  <a:gd name="connsiteX9" fmla="*/ 240 w 168633"/>
                  <a:gd name="connsiteY9" fmla="*/ 197551 h 255437"/>
                  <a:gd name="connsiteX10" fmla="*/ 47358 w 168633"/>
                  <a:gd name="connsiteY10" fmla="*/ 255522 h 255437"/>
                  <a:gd name="connsiteX11" fmla="*/ 93413 w 168633"/>
                  <a:gd name="connsiteY11" fmla="*/ 228348 h 255437"/>
                  <a:gd name="connsiteX12" fmla="*/ 125652 w 168633"/>
                  <a:gd name="connsiteY12" fmla="*/ 255522 h 255437"/>
                  <a:gd name="connsiteX13" fmla="*/ 151868 w 168633"/>
                  <a:gd name="connsiteY13" fmla="*/ 235595 h 255437"/>
                  <a:gd name="connsiteX14" fmla="*/ 162496 w 168633"/>
                  <a:gd name="connsiteY14" fmla="*/ 199725 h 255437"/>
                  <a:gd name="connsiteX15" fmla="*/ 158245 w 168633"/>
                  <a:gd name="connsiteY15" fmla="*/ 196101 h 255437"/>
                  <a:gd name="connsiteX16" fmla="*/ 153285 w 168633"/>
                  <a:gd name="connsiteY16" fmla="*/ 202623 h 255437"/>
                  <a:gd name="connsiteX17" fmla="*/ 126360 w 168633"/>
                  <a:gd name="connsiteY17" fmla="*/ 247551 h 255437"/>
                  <a:gd name="connsiteX18" fmla="*/ 115732 w 168633"/>
                  <a:gd name="connsiteY18" fmla="*/ 230885 h 255437"/>
                  <a:gd name="connsiteX19" fmla="*/ 117858 w 168633"/>
                  <a:gd name="connsiteY19" fmla="*/ 213493 h 255437"/>
                  <a:gd name="connsiteX20" fmla="*/ 168873 w 168633"/>
                  <a:gd name="connsiteY20" fmla="*/ 4070 h 255437"/>
                  <a:gd name="connsiteX21" fmla="*/ 95184 w 168633"/>
                  <a:gd name="connsiteY21" fmla="*/ 208420 h 255437"/>
                  <a:gd name="connsiteX22" fmla="*/ 88099 w 168633"/>
                  <a:gd name="connsiteY22" fmla="*/ 221826 h 255437"/>
                  <a:gd name="connsiteX23" fmla="*/ 48066 w 168633"/>
                  <a:gd name="connsiteY23" fmla="*/ 247551 h 255437"/>
                  <a:gd name="connsiteX24" fmla="*/ 25393 w 168633"/>
                  <a:gd name="connsiteY24" fmla="*/ 213493 h 255437"/>
                  <a:gd name="connsiteX25" fmla="*/ 44878 w 168633"/>
                  <a:gd name="connsiteY25" fmla="*/ 134144 h 255437"/>
                  <a:gd name="connsiteX26" fmla="*/ 85973 w 168633"/>
                  <a:gd name="connsiteY26" fmla="*/ 99361 h 255437"/>
                  <a:gd name="connsiteX27" fmla="*/ 113961 w 168633"/>
                  <a:gd name="connsiteY27" fmla="*/ 131246 h 255437"/>
                  <a:gd name="connsiteX28" fmla="*/ 112898 w 168633"/>
                  <a:gd name="connsiteY28" fmla="*/ 137405 h 255437"/>
                  <a:gd name="connsiteX29" fmla="*/ 95184 w 168633"/>
                  <a:gd name="connsiteY29" fmla="*/ 208420 h 255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68633" h="255437">
                    <a:moveTo>
                      <a:pt x="168873" y="4070"/>
                    </a:moveTo>
                    <a:cubicBezTo>
                      <a:pt x="168873" y="3708"/>
                      <a:pt x="168873" y="85"/>
                      <a:pt x="164267" y="85"/>
                    </a:cubicBezTo>
                    <a:cubicBezTo>
                      <a:pt x="158953" y="85"/>
                      <a:pt x="125298" y="3346"/>
                      <a:pt x="119275" y="4070"/>
                    </a:cubicBezTo>
                    <a:cubicBezTo>
                      <a:pt x="116441" y="4433"/>
                      <a:pt x="114315" y="6244"/>
                      <a:pt x="114315" y="10954"/>
                    </a:cubicBezTo>
                    <a:cubicBezTo>
                      <a:pt x="114315" y="15302"/>
                      <a:pt x="117504" y="15302"/>
                      <a:pt x="122818" y="15302"/>
                    </a:cubicBezTo>
                    <a:cubicBezTo>
                      <a:pt x="139823" y="15302"/>
                      <a:pt x="140531" y="17839"/>
                      <a:pt x="140531" y="21462"/>
                    </a:cubicBezTo>
                    <a:lnTo>
                      <a:pt x="139468" y="28708"/>
                    </a:lnTo>
                    <a:lnTo>
                      <a:pt x="118212" y="114579"/>
                    </a:lnTo>
                    <a:cubicBezTo>
                      <a:pt x="111835" y="101173"/>
                      <a:pt x="101561" y="91390"/>
                      <a:pt x="85619" y="91390"/>
                    </a:cubicBezTo>
                    <a:cubicBezTo>
                      <a:pt x="44169" y="91390"/>
                      <a:pt x="240" y="144652"/>
                      <a:pt x="240" y="197551"/>
                    </a:cubicBezTo>
                    <a:cubicBezTo>
                      <a:pt x="240" y="231609"/>
                      <a:pt x="19725" y="255522"/>
                      <a:pt x="47358" y="255522"/>
                    </a:cubicBezTo>
                    <a:cubicBezTo>
                      <a:pt x="54443" y="255522"/>
                      <a:pt x="72157" y="254073"/>
                      <a:pt x="93413" y="228348"/>
                    </a:cubicBezTo>
                    <a:cubicBezTo>
                      <a:pt x="96247" y="243566"/>
                      <a:pt x="108647" y="255522"/>
                      <a:pt x="125652" y="255522"/>
                    </a:cubicBezTo>
                    <a:cubicBezTo>
                      <a:pt x="138051" y="255522"/>
                      <a:pt x="146200" y="247189"/>
                      <a:pt x="151868" y="235595"/>
                    </a:cubicBezTo>
                    <a:cubicBezTo>
                      <a:pt x="157891" y="222551"/>
                      <a:pt x="162496" y="200449"/>
                      <a:pt x="162496" y="199725"/>
                    </a:cubicBezTo>
                    <a:cubicBezTo>
                      <a:pt x="162496" y="196101"/>
                      <a:pt x="159308" y="196101"/>
                      <a:pt x="158245" y="196101"/>
                    </a:cubicBezTo>
                    <a:cubicBezTo>
                      <a:pt x="154702" y="196101"/>
                      <a:pt x="154348" y="197551"/>
                      <a:pt x="153285" y="202623"/>
                    </a:cubicBezTo>
                    <a:cubicBezTo>
                      <a:pt x="147262" y="226174"/>
                      <a:pt x="140886" y="247551"/>
                      <a:pt x="126360" y="247551"/>
                    </a:cubicBezTo>
                    <a:cubicBezTo>
                      <a:pt x="116795" y="247551"/>
                      <a:pt x="115732" y="238131"/>
                      <a:pt x="115732" y="230885"/>
                    </a:cubicBezTo>
                    <a:cubicBezTo>
                      <a:pt x="115732" y="222189"/>
                      <a:pt x="116441" y="219652"/>
                      <a:pt x="117858" y="213493"/>
                    </a:cubicBezTo>
                    <a:lnTo>
                      <a:pt x="168873" y="4070"/>
                    </a:lnTo>
                    <a:close/>
                    <a:moveTo>
                      <a:pt x="95184" y="208420"/>
                    </a:moveTo>
                    <a:cubicBezTo>
                      <a:pt x="93413" y="214942"/>
                      <a:pt x="93413" y="215667"/>
                      <a:pt x="88099" y="221826"/>
                    </a:cubicBezTo>
                    <a:cubicBezTo>
                      <a:pt x="72511" y="241754"/>
                      <a:pt x="57986" y="247551"/>
                      <a:pt x="48066" y="247551"/>
                    </a:cubicBezTo>
                    <a:cubicBezTo>
                      <a:pt x="30353" y="247551"/>
                      <a:pt x="25393" y="227624"/>
                      <a:pt x="25393" y="213493"/>
                    </a:cubicBezTo>
                    <a:cubicBezTo>
                      <a:pt x="25393" y="195377"/>
                      <a:pt x="36730" y="150811"/>
                      <a:pt x="44878" y="134144"/>
                    </a:cubicBezTo>
                    <a:cubicBezTo>
                      <a:pt x="55860" y="112767"/>
                      <a:pt x="71803" y="99361"/>
                      <a:pt x="85973" y="99361"/>
                    </a:cubicBezTo>
                    <a:cubicBezTo>
                      <a:pt x="109001" y="99361"/>
                      <a:pt x="113961" y="129072"/>
                      <a:pt x="113961" y="131246"/>
                    </a:cubicBezTo>
                    <a:cubicBezTo>
                      <a:pt x="113961" y="133420"/>
                      <a:pt x="113252" y="135594"/>
                      <a:pt x="112898" y="137405"/>
                    </a:cubicBezTo>
                    <a:lnTo>
                      <a:pt x="95184" y="208420"/>
                    </a:lnTo>
                    <a:close/>
                  </a:path>
                </a:pathLst>
              </a:custGeom>
              <a:solidFill>
                <a:srgbClr val="000000"/>
              </a:solidFill>
              <a:ln w="35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39" name="Free-form: Shape 1061">
                <a:extLst>
                  <a:ext uri="{FF2B5EF4-FFF2-40B4-BE49-F238E27FC236}">
                    <a16:creationId xmlns:a16="http://schemas.microsoft.com/office/drawing/2014/main" id="{A66C2D29-56AB-6653-40D9-E72691592C56}"/>
                  </a:ext>
                </a:extLst>
              </p:cNvPr>
              <p:cNvSpPr/>
              <p:nvPr>
                <p:custDataLst>
                  <p:tags r:id="rId18"/>
                </p:custDataLst>
              </p:nvPr>
            </p:nvSpPr>
            <p:spPr>
              <a:xfrm>
                <a:off x="11343859" y="3705789"/>
                <a:ext cx="176427" cy="164132"/>
              </a:xfrm>
              <a:custGeom>
                <a:avLst/>
                <a:gdLst>
                  <a:gd name="connsiteX0" fmla="*/ 108298 w 176427"/>
                  <a:gd name="connsiteY0" fmla="*/ 50810 h 164132"/>
                  <a:gd name="connsiteX1" fmla="*/ 143371 w 176427"/>
                  <a:gd name="connsiteY1" fmla="*/ 8056 h 164132"/>
                  <a:gd name="connsiteX2" fmla="*/ 161084 w 176427"/>
                  <a:gd name="connsiteY2" fmla="*/ 12766 h 164132"/>
                  <a:gd name="connsiteX3" fmla="*/ 144079 w 176427"/>
                  <a:gd name="connsiteY3" fmla="*/ 32331 h 164132"/>
                  <a:gd name="connsiteX4" fmla="*/ 157541 w 176427"/>
                  <a:gd name="connsiteY4" fmla="*/ 45013 h 164132"/>
                  <a:gd name="connsiteX5" fmla="*/ 176672 w 176427"/>
                  <a:gd name="connsiteY5" fmla="*/ 23998 h 164132"/>
                  <a:gd name="connsiteX6" fmla="*/ 143725 w 176427"/>
                  <a:gd name="connsiteY6" fmla="*/ 85 h 164132"/>
                  <a:gd name="connsiteX7" fmla="*/ 106526 w 176427"/>
                  <a:gd name="connsiteY7" fmla="*/ 27621 h 164132"/>
                  <a:gd name="connsiteX8" fmla="*/ 68265 w 176427"/>
                  <a:gd name="connsiteY8" fmla="*/ 85 h 164132"/>
                  <a:gd name="connsiteX9" fmla="*/ 11227 w 176427"/>
                  <a:gd name="connsiteY9" fmla="*/ 55882 h 164132"/>
                  <a:gd name="connsiteX10" fmla="*/ 15479 w 176427"/>
                  <a:gd name="connsiteY10" fmla="*/ 59506 h 164132"/>
                  <a:gd name="connsiteX11" fmla="*/ 20084 w 176427"/>
                  <a:gd name="connsiteY11" fmla="*/ 55520 h 164132"/>
                  <a:gd name="connsiteX12" fmla="*/ 67557 w 176427"/>
                  <a:gd name="connsiteY12" fmla="*/ 8056 h 164132"/>
                  <a:gd name="connsiteX13" fmla="*/ 86687 w 176427"/>
                  <a:gd name="connsiteY13" fmla="*/ 32331 h 164132"/>
                  <a:gd name="connsiteX14" fmla="*/ 67557 w 176427"/>
                  <a:gd name="connsiteY14" fmla="*/ 118564 h 164132"/>
                  <a:gd name="connsiteX15" fmla="*/ 33901 w 176427"/>
                  <a:gd name="connsiteY15" fmla="*/ 156246 h 164132"/>
                  <a:gd name="connsiteX16" fmla="*/ 16187 w 176427"/>
                  <a:gd name="connsiteY16" fmla="*/ 151536 h 164132"/>
                  <a:gd name="connsiteX17" fmla="*/ 32838 w 176427"/>
                  <a:gd name="connsiteY17" fmla="*/ 131970 h 164132"/>
                  <a:gd name="connsiteX18" fmla="*/ 19730 w 176427"/>
                  <a:gd name="connsiteY18" fmla="*/ 119289 h 164132"/>
                  <a:gd name="connsiteX19" fmla="*/ 245 w 176427"/>
                  <a:gd name="connsiteY19" fmla="*/ 140304 h 164132"/>
                  <a:gd name="connsiteX20" fmla="*/ 33546 w 176427"/>
                  <a:gd name="connsiteY20" fmla="*/ 164217 h 164132"/>
                  <a:gd name="connsiteX21" fmla="*/ 70745 w 176427"/>
                  <a:gd name="connsiteY21" fmla="*/ 136680 h 164132"/>
                  <a:gd name="connsiteX22" fmla="*/ 109006 w 176427"/>
                  <a:gd name="connsiteY22" fmla="*/ 164217 h 164132"/>
                  <a:gd name="connsiteX23" fmla="*/ 165690 w 176427"/>
                  <a:gd name="connsiteY23" fmla="*/ 108419 h 164132"/>
                  <a:gd name="connsiteX24" fmla="*/ 161438 w 176427"/>
                  <a:gd name="connsiteY24" fmla="*/ 104796 h 164132"/>
                  <a:gd name="connsiteX25" fmla="*/ 156833 w 176427"/>
                  <a:gd name="connsiteY25" fmla="*/ 108782 h 164132"/>
                  <a:gd name="connsiteX26" fmla="*/ 109715 w 176427"/>
                  <a:gd name="connsiteY26" fmla="*/ 156246 h 164132"/>
                  <a:gd name="connsiteX27" fmla="*/ 90230 w 176427"/>
                  <a:gd name="connsiteY27" fmla="*/ 132333 h 164132"/>
                  <a:gd name="connsiteX28" fmla="*/ 96252 w 176427"/>
                  <a:gd name="connsiteY28" fmla="*/ 100448 h 164132"/>
                  <a:gd name="connsiteX29" fmla="*/ 108298 w 176427"/>
                  <a:gd name="connsiteY29" fmla="*/ 50810 h 1641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76427" h="164132">
                    <a:moveTo>
                      <a:pt x="108298" y="50810"/>
                    </a:moveTo>
                    <a:cubicBezTo>
                      <a:pt x="110423" y="41390"/>
                      <a:pt x="118572" y="8056"/>
                      <a:pt x="143371" y="8056"/>
                    </a:cubicBezTo>
                    <a:cubicBezTo>
                      <a:pt x="145142" y="8056"/>
                      <a:pt x="153644" y="8056"/>
                      <a:pt x="161084" y="12766"/>
                    </a:cubicBezTo>
                    <a:cubicBezTo>
                      <a:pt x="151165" y="14578"/>
                      <a:pt x="144079" y="23636"/>
                      <a:pt x="144079" y="32331"/>
                    </a:cubicBezTo>
                    <a:cubicBezTo>
                      <a:pt x="144079" y="38129"/>
                      <a:pt x="147976" y="45013"/>
                      <a:pt x="157541" y="45013"/>
                    </a:cubicBezTo>
                    <a:cubicBezTo>
                      <a:pt x="165335" y="45013"/>
                      <a:pt x="176672" y="38491"/>
                      <a:pt x="176672" y="23998"/>
                    </a:cubicBezTo>
                    <a:cubicBezTo>
                      <a:pt x="176672" y="5157"/>
                      <a:pt x="155770" y="85"/>
                      <a:pt x="143725" y="85"/>
                    </a:cubicBezTo>
                    <a:cubicBezTo>
                      <a:pt x="123177" y="85"/>
                      <a:pt x="110778" y="19288"/>
                      <a:pt x="106526" y="27621"/>
                    </a:cubicBezTo>
                    <a:cubicBezTo>
                      <a:pt x="97670" y="3708"/>
                      <a:pt x="78539" y="85"/>
                      <a:pt x="68265" y="85"/>
                    </a:cubicBezTo>
                    <a:cubicBezTo>
                      <a:pt x="31421" y="85"/>
                      <a:pt x="11227" y="46824"/>
                      <a:pt x="11227" y="55882"/>
                    </a:cubicBezTo>
                    <a:cubicBezTo>
                      <a:pt x="11227" y="59506"/>
                      <a:pt x="14770" y="59506"/>
                      <a:pt x="15479" y="59506"/>
                    </a:cubicBezTo>
                    <a:cubicBezTo>
                      <a:pt x="18313" y="59506"/>
                      <a:pt x="19376" y="58781"/>
                      <a:pt x="20084" y="55520"/>
                    </a:cubicBezTo>
                    <a:cubicBezTo>
                      <a:pt x="32129" y="17114"/>
                      <a:pt x="55511" y="8056"/>
                      <a:pt x="67557" y="8056"/>
                    </a:cubicBezTo>
                    <a:cubicBezTo>
                      <a:pt x="74288" y="8056"/>
                      <a:pt x="86687" y="11317"/>
                      <a:pt x="86687" y="32331"/>
                    </a:cubicBezTo>
                    <a:cubicBezTo>
                      <a:pt x="86687" y="43563"/>
                      <a:pt x="80665" y="67839"/>
                      <a:pt x="67557" y="118564"/>
                    </a:cubicBezTo>
                    <a:cubicBezTo>
                      <a:pt x="61888" y="141028"/>
                      <a:pt x="49489" y="156246"/>
                      <a:pt x="33901" y="156246"/>
                    </a:cubicBezTo>
                    <a:cubicBezTo>
                      <a:pt x="31775" y="156246"/>
                      <a:pt x="23627" y="156246"/>
                      <a:pt x="16187" y="151536"/>
                    </a:cubicBezTo>
                    <a:cubicBezTo>
                      <a:pt x="25044" y="149724"/>
                      <a:pt x="32838" y="142115"/>
                      <a:pt x="32838" y="131970"/>
                    </a:cubicBezTo>
                    <a:cubicBezTo>
                      <a:pt x="32838" y="122188"/>
                      <a:pt x="25044" y="119289"/>
                      <a:pt x="19730" y="119289"/>
                    </a:cubicBezTo>
                    <a:cubicBezTo>
                      <a:pt x="9102" y="119289"/>
                      <a:pt x="245" y="128709"/>
                      <a:pt x="245" y="140304"/>
                    </a:cubicBezTo>
                    <a:cubicBezTo>
                      <a:pt x="245" y="156971"/>
                      <a:pt x="17959" y="164217"/>
                      <a:pt x="33546" y="164217"/>
                    </a:cubicBezTo>
                    <a:cubicBezTo>
                      <a:pt x="56928" y="164217"/>
                      <a:pt x="69682" y="138854"/>
                      <a:pt x="70745" y="136680"/>
                    </a:cubicBezTo>
                    <a:cubicBezTo>
                      <a:pt x="74996" y="150086"/>
                      <a:pt x="87750" y="164217"/>
                      <a:pt x="109006" y="164217"/>
                    </a:cubicBezTo>
                    <a:cubicBezTo>
                      <a:pt x="145496" y="164217"/>
                      <a:pt x="165690" y="117477"/>
                      <a:pt x="165690" y="108419"/>
                    </a:cubicBezTo>
                    <a:cubicBezTo>
                      <a:pt x="165690" y="104796"/>
                      <a:pt x="162501" y="104796"/>
                      <a:pt x="161438" y="104796"/>
                    </a:cubicBezTo>
                    <a:cubicBezTo>
                      <a:pt x="158250" y="104796"/>
                      <a:pt x="157541" y="106245"/>
                      <a:pt x="156833" y="108782"/>
                    </a:cubicBezTo>
                    <a:cubicBezTo>
                      <a:pt x="145142" y="147550"/>
                      <a:pt x="121052" y="156246"/>
                      <a:pt x="109715" y="156246"/>
                    </a:cubicBezTo>
                    <a:cubicBezTo>
                      <a:pt x="95898" y="156246"/>
                      <a:pt x="90230" y="144652"/>
                      <a:pt x="90230" y="132333"/>
                    </a:cubicBezTo>
                    <a:cubicBezTo>
                      <a:pt x="90230" y="124362"/>
                      <a:pt x="92356" y="116390"/>
                      <a:pt x="96252" y="100448"/>
                    </a:cubicBezTo>
                    <a:lnTo>
                      <a:pt x="108298" y="50810"/>
                    </a:lnTo>
                    <a:close/>
                  </a:path>
                </a:pathLst>
              </a:custGeom>
              <a:solidFill>
                <a:srgbClr val="000000"/>
              </a:solidFill>
              <a:ln w="35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40" name="Free-form: Shape 1062">
                <a:extLst>
                  <a:ext uri="{FF2B5EF4-FFF2-40B4-BE49-F238E27FC236}">
                    <a16:creationId xmlns:a16="http://schemas.microsoft.com/office/drawing/2014/main" id="{37EDC070-5C22-27F1-12CE-36511A8D027E}"/>
                  </a:ext>
                </a:extLst>
              </p:cNvPr>
              <p:cNvSpPr/>
              <p:nvPr>
                <p:custDataLst>
                  <p:tags r:id="rId19"/>
                </p:custDataLst>
              </p:nvPr>
            </p:nvSpPr>
            <p:spPr>
              <a:xfrm>
                <a:off x="11551684" y="3547928"/>
                <a:ext cx="109611" cy="168407"/>
              </a:xfrm>
              <a:custGeom>
                <a:avLst/>
                <a:gdLst>
                  <a:gd name="connsiteX0" fmla="*/ 109862 w 109611"/>
                  <a:gd name="connsiteY0" fmla="*/ 122328 h 168407"/>
                  <a:gd name="connsiteX1" fmla="*/ 101431 w 109611"/>
                  <a:gd name="connsiteY1" fmla="*/ 122328 h 168407"/>
                  <a:gd name="connsiteX2" fmla="*/ 94983 w 109611"/>
                  <a:gd name="connsiteY2" fmla="*/ 145408 h 168407"/>
                  <a:gd name="connsiteX3" fmla="*/ 70432 w 109611"/>
                  <a:gd name="connsiteY3" fmla="*/ 146930 h 168407"/>
                  <a:gd name="connsiteX4" fmla="*/ 24802 w 109611"/>
                  <a:gd name="connsiteY4" fmla="*/ 146930 h 168407"/>
                  <a:gd name="connsiteX5" fmla="*/ 74400 w 109611"/>
                  <a:gd name="connsiteY5" fmla="*/ 104321 h 168407"/>
                  <a:gd name="connsiteX6" fmla="*/ 109862 w 109611"/>
                  <a:gd name="connsiteY6" fmla="*/ 49538 h 168407"/>
                  <a:gd name="connsiteX7" fmla="*/ 51833 w 109611"/>
                  <a:gd name="connsiteY7" fmla="*/ 81 h 168407"/>
                  <a:gd name="connsiteX8" fmla="*/ 251 w 109611"/>
                  <a:gd name="connsiteY8" fmla="*/ 45480 h 168407"/>
                  <a:gd name="connsiteX9" fmla="*/ 13394 w 109611"/>
                  <a:gd name="connsiteY9" fmla="*/ 59683 h 168407"/>
                  <a:gd name="connsiteX10" fmla="*/ 26538 w 109611"/>
                  <a:gd name="connsiteY10" fmla="*/ 46241 h 168407"/>
                  <a:gd name="connsiteX11" fmla="*/ 11906 w 109611"/>
                  <a:gd name="connsiteY11" fmla="*/ 32798 h 168407"/>
                  <a:gd name="connsiteX12" fmla="*/ 48113 w 109611"/>
                  <a:gd name="connsiteY12" fmla="*/ 9211 h 168407"/>
                  <a:gd name="connsiteX13" fmla="*/ 85807 w 109611"/>
                  <a:gd name="connsiteY13" fmla="*/ 49538 h 168407"/>
                  <a:gd name="connsiteX14" fmla="*/ 62496 w 109611"/>
                  <a:gd name="connsiteY14" fmla="*/ 98234 h 168407"/>
                  <a:gd name="connsiteX15" fmla="*/ 2731 w 109611"/>
                  <a:gd name="connsiteY15" fmla="*/ 158597 h 168407"/>
                  <a:gd name="connsiteX16" fmla="*/ 251 w 109611"/>
                  <a:gd name="connsiteY16" fmla="*/ 168488 h 168407"/>
                  <a:gd name="connsiteX17" fmla="*/ 102423 w 109611"/>
                  <a:gd name="connsiteY17" fmla="*/ 168488 h 168407"/>
                  <a:gd name="connsiteX18" fmla="*/ 109862 w 109611"/>
                  <a:gd name="connsiteY18" fmla="*/ 122328 h 168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09611" h="168407">
                    <a:moveTo>
                      <a:pt x="109862" y="122328"/>
                    </a:moveTo>
                    <a:lnTo>
                      <a:pt x="101431" y="122328"/>
                    </a:lnTo>
                    <a:cubicBezTo>
                      <a:pt x="100687" y="127908"/>
                      <a:pt x="98207" y="142872"/>
                      <a:pt x="94983" y="145408"/>
                    </a:cubicBezTo>
                    <a:cubicBezTo>
                      <a:pt x="92999" y="146930"/>
                      <a:pt x="73904" y="146930"/>
                      <a:pt x="70432" y="146930"/>
                    </a:cubicBezTo>
                    <a:lnTo>
                      <a:pt x="24802" y="146930"/>
                    </a:lnTo>
                    <a:cubicBezTo>
                      <a:pt x="50841" y="123343"/>
                      <a:pt x="59520" y="116241"/>
                      <a:pt x="74400" y="104321"/>
                    </a:cubicBezTo>
                    <a:cubicBezTo>
                      <a:pt x="92751" y="89357"/>
                      <a:pt x="109862" y="73632"/>
                      <a:pt x="109862" y="49538"/>
                    </a:cubicBezTo>
                    <a:cubicBezTo>
                      <a:pt x="109862" y="18849"/>
                      <a:pt x="83575" y="81"/>
                      <a:pt x="51833" y="81"/>
                    </a:cubicBezTo>
                    <a:cubicBezTo>
                      <a:pt x="21082" y="81"/>
                      <a:pt x="251" y="22146"/>
                      <a:pt x="251" y="45480"/>
                    </a:cubicBezTo>
                    <a:cubicBezTo>
                      <a:pt x="251" y="58415"/>
                      <a:pt x="10914" y="59683"/>
                      <a:pt x="13394" y="59683"/>
                    </a:cubicBezTo>
                    <a:cubicBezTo>
                      <a:pt x="19346" y="59683"/>
                      <a:pt x="26538" y="55371"/>
                      <a:pt x="26538" y="46241"/>
                    </a:cubicBezTo>
                    <a:cubicBezTo>
                      <a:pt x="26538" y="41675"/>
                      <a:pt x="24802" y="32798"/>
                      <a:pt x="11906" y="32798"/>
                    </a:cubicBezTo>
                    <a:cubicBezTo>
                      <a:pt x="19594" y="14791"/>
                      <a:pt x="36457" y="9211"/>
                      <a:pt x="48113" y="9211"/>
                    </a:cubicBezTo>
                    <a:cubicBezTo>
                      <a:pt x="72912" y="9211"/>
                      <a:pt x="85807" y="28994"/>
                      <a:pt x="85807" y="49538"/>
                    </a:cubicBezTo>
                    <a:cubicBezTo>
                      <a:pt x="85807" y="71603"/>
                      <a:pt x="70432" y="89103"/>
                      <a:pt x="62496" y="98234"/>
                    </a:cubicBezTo>
                    <a:lnTo>
                      <a:pt x="2731" y="158597"/>
                    </a:lnTo>
                    <a:cubicBezTo>
                      <a:pt x="251" y="160880"/>
                      <a:pt x="251" y="161387"/>
                      <a:pt x="251" y="168488"/>
                    </a:cubicBezTo>
                    <a:lnTo>
                      <a:pt x="102423" y="168488"/>
                    </a:lnTo>
                    <a:lnTo>
                      <a:pt x="109862" y="122328"/>
                    </a:lnTo>
                    <a:close/>
                  </a:path>
                </a:pathLst>
              </a:custGeom>
              <a:solidFill>
                <a:srgbClr val="000000"/>
              </a:solidFill>
              <a:ln w="35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41" name="Free-form: Shape 1063">
                <a:extLst>
                  <a:ext uri="{FF2B5EF4-FFF2-40B4-BE49-F238E27FC236}">
                    <a16:creationId xmlns:a16="http://schemas.microsoft.com/office/drawing/2014/main" id="{C480B25B-6651-D512-1C5F-4A14B3F623A3}"/>
                  </a:ext>
                </a:extLst>
              </p:cNvPr>
              <p:cNvSpPr/>
              <p:nvPr>
                <p:custDataLst>
                  <p:tags r:id="rId20"/>
                </p:custDataLst>
              </p:nvPr>
            </p:nvSpPr>
            <p:spPr>
              <a:xfrm>
                <a:off x="11793556" y="3654702"/>
                <a:ext cx="235590" cy="241307"/>
              </a:xfrm>
              <a:custGeom>
                <a:avLst/>
                <a:gdLst>
                  <a:gd name="connsiteX0" fmla="*/ 125315 w 235590"/>
                  <a:gd name="connsiteY0" fmla="*/ 127985 h 241307"/>
                  <a:gd name="connsiteX1" fmla="*/ 224157 w 235590"/>
                  <a:gd name="connsiteY1" fmla="*/ 127985 h 241307"/>
                  <a:gd name="connsiteX2" fmla="*/ 235848 w 235590"/>
                  <a:gd name="connsiteY2" fmla="*/ 120738 h 241307"/>
                  <a:gd name="connsiteX3" fmla="*/ 224157 w 235590"/>
                  <a:gd name="connsiteY3" fmla="*/ 113492 h 241307"/>
                  <a:gd name="connsiteX4" fmla="*/ 125315 w 235590"/>
                  <a:gd name="connsiteY4" fmla="*/ 113492 h 241307"/>
                  <a:gd name="connsiteX5" fmla="*/ 125315 w 235590"/>
                  <a:gd name="connsiteY5" fmla="*/ 12041 h 241307"/>
                  <a:gd name="connsiteX6" fmla="*/ 118230 w 235590"/>
                  <a:gd name="connsiteY6" fmla="*/ 85 h 241307"/>
                  <a:gd name="connsiteX7" fmla="*/ 111144 w 235590"/>
                  <a:gd name="connsiteY7" fmla="*/ 12041 h 241307"/>
                  <a:gd name="connsiteX8" fmla="*/ 111144 w 235590"/>
                  <a:gd name="connsiteY8" fmla="*/ 113492 h 241307"/>
                  <a:gd name="connsiteX9" fmla="*/ 11948 w 235590"/>
                  <a:gd name="connsiteY9" fmla="*/ 113492 h 241307"/>
                  <a:gd name="connsiteX10" fmla="*/ 257 w 235590"/>
                  <a:gd name="connsiteY10" fmla="*/ 120738 h 241307"/>
                  <a:gd name="connsiteX11" fmla="*/ 11948 w 235590"/>
                  <a:gd name="connsiteY11" fmla="*/ 127985 h 241307"/>
                  <a:gd name="connsiteX12" fmla="*/ 111144 w 235590"/>
                  <a:gd name="connsiteY12" fmla="*/ 127985 h 241307"/>
                  <a:gd name="connsiteX13" fmla="*/ 111144 w 235590"/>
                  <a:gd name="connsiteY13" fmla="*/ 229435 h 241307"/>
                  <a:gd name="connsiteX14" fmla="*/ 118230 w 235590"/>
                  <a:gd name="connsiteY14" fmla="*/ 241392 h 241307"/>
                  <a:gd name="connsiteX15" fmla="*/ 125315 w 235590"/>
                  <a:gd name="connsiteY15" fmla="*/ 229435 h 241307"/>
                  <a:gd name="connsiteX16" fmla="*/ 125315 w 235590"/>
                  <a:gd name="connsiteY16" fmla="*/ 127985 h 2413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5590" h="241307">
                    <a:moveTo>
                      <a:pt x="125315" y="127985"/>
                    </a:moveTo>
                    <a:lnTo>
                      <a:pt x="224157" y="127985"/>
                    </a:lnTo>
                    <a:cubicBezTo>
                      <a:pt x="229117" y="127985"/>
                      <a:pt x="235848" y="127985"/>
                      <a:pt x="235848" y="120738"/>
                    </a:cubicBezTo>
                    <a:cubicBezTo>
                      <a:pt x="235848" y="113492"/>
                      <a:pt x="229117" y="113492"/>
                      <a:pt x="224157" y="113492"/>
                    </a:cubicBezTo>
                    <a:lnTo>
                      <a:pt x="125315" y="113492"/>
                    </a:lnTo>
                    <a:lnTo>
                      <a:pt x="125315" y="12041"/>
                    </a:lnTo>
                    <a:cubicBezTo>
                      <a:pt x="125315" y="6969"/>
                      <a:pt x="125315" y="85"/>
                      <a:pt x="118230" y="85"/>
                    </a:cubicBezTo>
                    <a:cubicBezTo>
                      <a:pt x="111144" y="85"/>
                      <a:pt x="111144" y="6969"/>
                      <a:pt x="111144" y="12041"/>
                    </a:cubicBezTo>
                    <a:lnTo>
                      <a:pt x="111144" y="113492"/>
                    </a:lnTo>
                    <a:lnTo>
                      <a:pt x="11948" y="113492"/>
                    </a:lnTo>
                    <a:cubicBezTo>
                      <a:pt x="6988" y="113492"/>
                      <a:pt x="257" y="113492"/>
                      <a:pt x="257" y="120738"/>
                    </a:cubicBezTo>
                    <a:cubicBezTo>
                      <a:pt x="257" y="127985"/>
                      <a:pt x="6988" y="127985"/>
                      <a:pt x="11948" y="127985"/>
                    </a:cubicBezTo>
                    <a:lnTo>
                      <a:pt x="111144" y="127985"/>
                    </a:lnTo>
                    <a:lnTo>
                      <a:pt x="111144" y="229435"/>
                    </a:lnTo>
                    <a:cubicBezTo>
                      <a:pt x="111144" y="234508"/>
                      <a:pt x="111144" y="241392"/>
                      <a:pt x="118230" y="241392"/>
                    </a:cubicBezTo>
                    <a:cubicBezTo>
                      <a:pt x="125315" y="241392"/>
                      <a:pt x="125315" y="234508"/>
                      <a:pt x="125315" y="229435"/>
                    </a:cubicBezTo>
                    <a:lnTo>
                      <a:pt x="125315" y="127985"/>
                    </a:lnTo>
                    <a:close/>
                  </a:path>
                </a:pathLst>
              </a:custGeom>
              <a:solidFill>
                <a:srgbClr val="000000"/>
              </a:solidFill>
              <a:ln w="35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42" name="Free-form: Shape 1064">
                <a:extLst>
                  <a:ext uri="{FF2B5EF4-FFF2-40B4-BE49-F238E27FC236}">
                    <a16:creationId xmlns:a16="http://schemas.microsoft.com/office/drawing/2014/main" id="{32B68617-3636-A39D-973D-474EBCBE64FC}"/>
                  </a:ext>
                </a:extLst>
              </p:cNvPr>
              <p:cNvSpPr/>
              <p:nvPr>
                <p:custDataLst>
                  <p:tags r:id="rId21"/>
                </p:custDataLst>
              </p:nvPr>
            </p:nvSpPr>
            <p:spPr>
              <a:xfrm>
                <a:off x="12142158" y="3614484"/>
                <a:ext cx="168633" cy="255437"/>
              </a:xfrm>
              <a:custGeom>
                <a:avLst/>
                <a:gdLst>
                  <a:gd name="connsiteX0" fmla="*/ 168900 w 168633"/>
                  <a:gd name="connsiteY0" fmla="*/ 4070 h 255437"/>
                  <a:gd name="connsiteX1" fmla="*/ 164295 w 168633"/>
                  <a:gd name="connsiteY1" fmla="*/ 85 h 255437"/>
                  <a:gd name="connsiteX2" fmla="*/ 119303 w 168633"/>
                  <a:gd name="connsiteY2" fmla="*/ 4070 h 255437"/>
                  <a:gd name="connsiteX3" fmla="*/ 114343 w 168633"/>
                  <a:gd name="connsiteY3" fmla="*/ 10954 h 255437"/>
                  <a:gd name="connsiteX4" fmla="*/ 122845 w 168633"/>
                  <a:gd name="connsiteY4" fmla="*/ 15302 h 255437"/>
                  <a:gd name="connsiteX5" fmla="*/ 140559 w 168633"/>
                  <a:gd name="connsiteY5" fmla="*/ 21462 h 255437"/>
                  <a:gd name="connsiteX6" fmla="*/ 139496 w 168633"/>
                  <a:gd name="connsiteY6" fmla="*/ 28708 h 255437"/>
                  <a:gd name="connsiteX7" fmla="*/ 118240 w 168633"/>
                  <a:gd name="connsiteY7" fmla="*/ 114579 h 255437"/>
                  <a:gd name="connsiteX8" fmla="*/ 85647 w 168633"/>
                  <a:gd name="connsiteY8" fmla="*/ 91390 h 255437"/>
                  <a:gd name="connsiteX9" fmla="*/ 267 w 168633"/>
                  <a:gd name="connsiteY9" fmla="*/ 197551 h 255437"/>
                  <a:gd name="connsiteX10" fmla="*/ 47385 w 168633"/>
                  <a:gd name="connsiteY10" fmla="*/ 255522 h 255437"/>
                  <a:gd name="connsiteX11" fmla="*/ 93441 w 168633"/>
                  <a:gd name="connsiteY11" fmla="*/ 228348 h 255437"/>
                  <a:gd name="connsiteX12" fmla="*/ 125679 w 168633"/>
                  <a:gd name="connsiteY12" fmla="*/ 255522 h 255437"/>
                  <a:gd name="connsiteX13" fmla="*/ 151895 w 168633"/>
                  <a:gd name="connsiteY13" fmla="*/ 235595 h 255437"/>
                  <a:gd name="connsiteX14" fmla="*/ 162524 w 168633"/>
                  <a:gd name="connsiteY14" fmla="*/ 199725 h 255437"/>
                  <a:gd name="connsiteX15" fmla="*/ 158272 w 168633"/>
                  <a:gd name="connsiteY15" fmla="*/ 196101 h 255437"/>
                  <a:gd name="connsiteX16" fmla="*/ 153313 w 168633"/>
                  <a:gd name="connsiteY16" fmla="*/ 202623 h 255437"/>
                  <a:gd name="connsiteX17" fmla="*/ 126388 w 168633"/>
                  <a:gd name="connsiteY17" fmla="*/ 247551 h 255437"/>
                  <a:gd name="connsiteX18" fmla="*/ 115760 w 168633"/>
                  <a:gd name="connsiteY18" fmla="*/ 230885 h 255437"/>
                  <a:gd name="connsiteX19" fmla="*/ 117885 w 168633"/>
                  <a:gd name="connsiteY19" fmla="*/ 213493 h 255437"/>
                  <a:gd name="connsiteX20" fmla="*/ 168900 w 168633"/>
                  <a:gd name="connsiteY20" fmla="*/ 4070 h 255437"/>
                  <a:gd name="connsiteX21" fmla="*/ 95212 w 168633"/>
                  <a:gd name="connsiteY21" fmla="*/ 208420 h 255437"/>
                  <a:gd name="connsiteX22" fmla="*/ 88127 w 168633"/>
                  <a:gd name="connsiteY22" fmla="*/ 221826 h 255437"/>
                  <a:gd name="connsiteX23" fmla="*/ 48094 w 168633"/>
                  <a:gd name="connsiteY23" fmla="*/ 247551 h 255437"/>
                  <a:gd name="connsiteX24" fmla="*/ 25421 w 168633"/>
                  <a:gd name="connsiteY24" fmla="*/ 213493 h 255437"/>
                  <a:gd name="connsiteX25" fmla="*/ 44905 w 168633"/>
                  <a:gd name="connsiteY25" fmla="*/ 134144 h 255437"/>
                  <a:gd name="connsiteX26" fmla="*/ 86001 w 168633"/>
                  <a:gd name="connsiteY26" fmla="*/ 99361 h 255437"/>
                  <a:gd name="connsiteX27" fmla="*/ 113988 w 168633"/>
                  <a:gd name="connsiteY27" fmla="*/ 131246 h 255437"/>
                  <a:gd name="connsiteX28" fmla="*/ 112926 w 168633"/>
                  <a:gd name="connsiteY28" fmla="*/ 137405 h 255437"/>
                  <a:gd name="connsiteX29" fmla="*/ 95212 w 168633"/>
                  <a:gd name="connsiteY29" fmla="*/ 208420 h 255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68633" h="255437">
                    <a:moveTo>
                      <a:pt x="168900" y="4070"/>
                    </a:moveTo>
                    <a:cubicBezTo>
                      <a:pt x="168900" y="3708"/>
                      <a:pt x="168900" y="85"/>
                      <a:pt x="164295" y="85"/>
                    </a:cubicBezTo>
                    <a:cubicBezTo>
                      <a:pt x="158981" y="85"/>
                      <a:pt x="125325" y="3346"/>
                      <a:pt x="119303" y="4070"/>
                    </a:cubicBezTo>
                    <a:cubicBezTo>
                      <a:pt x="116468" y="4433"/>
                      <a:pt x="114343" y="6244"/>
                      <a:pt x="114343" y="10954"/>
                    </a:cubicBezTo>
                    <a:cubicBezTo>
                      <a:pt x="114343" y="15302"/>
                      <a:pt x="117531" y="15302"/>
                      <a:pt x="122845" y="15302"/>
                    </a:cubicBezTo>
                    <a:cubicBezTo>
                      <a:pt x="139850" y="15302"/>
                      <a:pt x="140559" y="17839"/>
                      <a:pt x="140559" y="21462"/>
                    </a:cubicBezTo>
                    <a:lnTo>
                      <a:pt x="139496" y="28708"/>
                    </a:lnTo>
                    <a:lnTo>
                      <a:pt x="118240" y="114579"/>
                    </a:lnTo>
                    <a:cubicBezTo>
                      <a:pt x="111863" y="101173"/>
                      <a:pt x="101589" y="91390"/>
                      <a:pt x="85647" y="91390"/>
                    </a:cubicBezTo>
                    <a:cubicBezTo>
                      <a:pt x="44197" y="91390"/>
                      <a:pt x="267" y="144652"/>
                      <a:pt x="267" y="197551"/>
                    </a:cubicBezTo>
                    <a:cubicBezTo>
                      <a:pt x="267" y="231609"/>
                      <a:pt x="19752" y="255522"/>
                      <a:pt x="47385" y="255522"/>
                    </a:cubicBezTo>
                    <a:cubicBezTo>
                      <a:pt x="54471" y="255522"/>
                      <a:pt x="72184" y="254073"/>
                      <a:pt x="93441" y="228348"/>
                    </a:cubicBezTo>
                    <a:cubicBezTo>
                      <a:pt x="96275" y="243566"/>
                      <a:pt x="108674" y="255522"/>
                      <a:pt x="125679" y="255522"/>
                    </a:cubicBezTo>
                    <a:cubicBezTo>
                      <a:pt x="138079" y="255522"/>
                      <a:pt x="146227" y="247189"/>
                      <a:pt x="151895" y="235595"/>
                    </a:cubicBezTo>
                    <a:cubicBezTo>
                      <a:pt x="157918" y="222551"/>
                      <a:pt x="162524" y="200449"/>
                      <a:pt x="162524" y="199725"/>
                    </a:cubicBezTo>
                    <a:cubicBezTo>
                      <a:pt x="162524" y="196101"/>
                      <a:pt x="159335" y="196101"/>
                      <a:pt x="158272" y="196101"/>
                    </a:cubicBezTo>
                    <a:cubicBezTo>
                      <a:pt x="154730" y="196101"/>
                      <a:pt x="154375" y="197551"/>
                      <a:pt x="153313" y="202623"/>
                    </a:cubicBezTo>
                    <a:cubicBezTo>
                      <a:pt x="147290" y="226174"/>
                      <a:pt x="140913" y="247551"/>
                      <a:pt x="126388" y="247551"/>
                    </a:cubicBezTo>
                    <a:cubicBezTo>
                      <a:pt x="116823" y="247551"/>
                      <a:pt x="115760" y="238131"/>
                      <a:pt x="115760" y="230885"/>
                    </a:cubicBezTo>
                    <a:cubicBezTo>
                      <a:pt x="115760" y="222189"/>
                      <a:pt x="116468" y="219652"/>
                      <a:pt x="117885" y="213493"/>
                    </a:cubicBezTo>
                    <a:lnTo>
                      <a:pt x="168900" y="4070"/>
                    </a:lnTo>
                    <a:close/>
                    <a:moveTo>
                      <a:pt x="95212" y="208420"/>
                    </a:moveTo>
                    <a:cubicBezTo>
                      <a:pt x="93441" y="214942"/>
                      <a:pt x="93441" y="215667"/>
                      <a:pt x="88127" y="221826"/>
                    </a:cubicBezTo>
                    <a:cubicBezTo>
                      <a:pt x="72539" y="241754"/>
                      <a:pt x="58014" y="247551"/>
                      <a:pt x="48094" y="247551"/>
                    </a:cubicBezTo>
                    <a:cubicBezTo>
                      <a:pt x="30380" y="247551"/>
                      <a:pt x="25421" y="227624"/>
                      <a:pt x="25421" y="213493"/>
                    </a:cubicBezTo>
                    <a:cubicBezTo>
                      <a:pt x="25421" y="195377"/>
                      <a:pt x="36757" y="150811"/>
                      <a:pt x="44905" y="134144"/>
                    </a:cubicBezTo>
                    <a:cubicBezTo>
                      <a:pt x="55888" y="112767"/>
                      <a:pt x="71830" y="99361"/>
                      <a:pt x="86001" y="99361"/>
                    </a:cubicBezTo>
                    <a:cubicBezTo>
                      <a:pt x="109029" y="99361"/>
                      <a:pt x="113988" y="129072"/>
                      <a:pt x="113988" y="131246"/>
                    </a:cubicBezTo>
                    <a:cubicBezTo>
                      <a:pt x="113988" y="133420"/>
                      <a:pt x="113280" y="135594"/>
                      <a:pt x="112926" y="137405"/>
                    </a:cubicBezTo>
                    <a:lnTo>
                      <a:pt x="95212" y="208420"/>
                    </a:lnTo>
                    <a:close/>
                  </a:path>
                </a:pathLst>
              </a:custGeom>
              <a:solidFill>
                <a:srgbClr val="000000"/>
              </a:solidFill>
              <a:ln w="35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43" name="Free-form: Shape 1065">
                <a:extLst>
                  <a:ext uri="{FF2B5EF4-FFF2-40B4-BE49-F238E27FC236}">
                    <a16:creationId xmlns:a16="http://schemas.microsoft.com/office/drawing/2014/main" id="{04AD9BD5-E021-AAC7-8279-251B9C71BDE2}"/>
                  </a:ext>
                </a:extLst>
              </p:cNvPr>
              <p:cNvSpPr/>
              <p:nvPr>
                <p:custDataLst>
                  <p:tags r:id="rId22"/>
                </p:custDataLst>
              </p:nvPr>
            </p:nvSpPr>
            <p:spPr>
              <a:xfrm>
                <a:off x="12322655" y="3705789"/>
                <a:ext cx="163319" cy="234423"/>
              </a:xfrm>
              <a:custGeom>
                <a:avLst/>
                <a:gdLst>
                  <a:gd name="connsiteX0" fmla="*/ 162175 w 163319"/>
                  <a:gd name="connsiteY0" fmla="*/ 22186 h 234423"/>
                  <a:gd name="connsiteX1" fmla="*/ 163592 w 163319"/>
                  <a:gd name="connsiteY1" fmla="*/ 13853 h 234423"/>
                  <a:gd name="connsiteX2" fmla="*/ 153318 w 163319"/>
                  <a:gd name="connsiteY2" fmla="*/ 4070 h 234423"/>
                  <a:gd name="connsiteX3" fmla="*/ 140918 w 163319"/>
                  <a:gd name="connsiteY3" fmla="*/ 11679 h 234423"/>
                  <a:gd name="connsiteX4" fmla="*/ 135958 w 163319"/>
                  <a:gd name="connsiteY4" fmla="*/ 31244 h 234423"/>
                  <a:gd name="connsiteX5" fmla="*/ 128873 w 163319"/>
                  <a:gd name="connsiteY5" fmla="*/ 60230 h 234423"/>
                  <a:gd name="connsiteX6" fmla="*/ 112931 w 163319"/>
                  <a:gd name="connsiteY6" fmla="*/ 125449 h 234423"/>
                  <a:gd name="connsiteX7" fmla="*/ 72898 w 163319"/>
                  <a:gd name="connsiteY7" fmla="*/ 156246 h 234423"/>
                  <a:gd name="connsiteX8" fmla="*/ 50933 w 163319"/>
                  <a:gd name="connsiteY8" fmla="*/ 126898 h 234423"/>
                  <a:gd name="connsiteX9" fmla="*/ 69001 w 163319"/>
                  <a:gd name="connsiteY9" fmla="*/ 55882 h 234423"/>
                  <a:gd name="connsiteX10" fmla="*/ 76087 w 163319"/>
                  <a:gd name="connsiteY10" fmla="*/ 29795 h 234423"/>
                  <a:gd name="connsiteX11" fmla="*/ 47036 w 163319"/>
                  <a:gd name="connsiteY11" fmla="*/ 85 h 234423"/>
                  <a:gd name="connsiteX12" fmla="*/ 272 w 163319"/>
                  <a:gd name="connsiteY12" fmla="*/ 55882 h 234423"/>
                  <a:gd name="connsiteX13" fmla="*/ 4524 w 163319"/>
                  <a:gd name="connsiteY13" fmla="*/ 59506 h 234423"/>
                  <a:gd name="connsiteX14" fmla="*/ 10192 w 163319"/>
                  <a:gd name="connsiteY14" fmla="*/ 52984 h 234423"/>
                  <a:gd name="connsiteX15" fmla="*/ 45973 w 163319"/>
                  <a:gd name="connsiteY15" fmla="*/ 8056 h 234423"/>
                  <a:gd name="connsiteX16" fmla="*/ 54830 w 163319"/>
                  <a:gd name="connsiteY16" fmla="*/ 19650 h 234423"/>
                  <a:gd name="connsiteX17" fmla="*/ 48808 w 163319"/>
                  <a:gd name="connsiteY17" fmla="*/ 45013 h 234423"/>
                  <a:gd name="connsiteX18" fmla="*/ 28260 w 163319"/>
                  <a:gd name="connsiteY18" fmla="*/ 121101 h 234423"/>
                  <a:gd name="connsiteX19" fmla="*/ 71481 w 163319"/>
                  <a:gd name="connsiteY19" fmla="*/ 164217 h 234423"/>
                  <a:gd name="connsiteX20" fmla="*/ 107262 w 163319"/>
                  <a:gd name="connsiteY20" fmla="*/ 147913 h 234423"/>
                  <a:gd name="connsiteX21" fmla="*/ 84235 w 163319"/>
                  <a:gd name="connsiteY21" fmla="*/ 203710 h 234423"/>
                  <a:gd name="connsiteX22" fmla="*/ 45265 w 163319"/>
                  <a:gd name="connsiteY22" fmla="*/ 226537 h 234423"/>
                  <a:gd name="connsiteX23" fmla="*/ 18340 w 163319"/>
                  <a:gd name="connsiteY23" fmla="*/ 211319 h 234423"/>
                  <a:gd name="connsiteX24" fmla="*/ 33574 w 163319"/>
                  <a:gd name="connsiteY24" fmla="*/ 206971 h 234423"/>
                  <a:gd name="connsiteX25" fmla="*/ 40659 w 163319"/>
                  <a:gd name="connsiteY25" fmla="*/ 192116 h 234423"/>
                  <a:gd name="connsiteX26" fmla="*/ 27551 w 163319"/>
                  <a:gd name="connsiteY26" fmla="*/ 179435 h 234423"/>
                  <a:gd name="connsiteX27" fmla="*/ 7712 w 163319"/>
                  <a:gd name="connsiteY27" fmla="*/ 202986 h 234423"/>
                  <a:gd name="connsiteX28" fmla="*/ 45265 w 163319"/>
                  <a:gd name="connsiteY28" fmla="*/ 234508 h 234423"/>
                  <a:gd name="connsiteX29" fmla="*/ 128164 w 163319"/>
                  <a:gd name="connsiteY29" fmla="*/ 160594 h 234423"/>
                  <a:gd name="connsiteX30" fmla="*/ 162175 w 163319"/>
                  <a:gd name="connsiteY30" fmla="*/ 22186 h 234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63319" h="234423">
                    <a:moveTo>
                      <a:pt x="162175" y="22186"/>
                    </a:moveTo>
                    <a:cubicBezTo>
                      <a:pt x="163592" y="17114"/>
                      <a:pt x="163592" y="16389"/>
                      <a:pt x="163592" y="13853"/>
                    </a:cubicBezTo>
                    <a:cubicBezTo>
                      <a:pt x="163592" y="7331"/>
                      <a:pt x="158632" y="4070"/>
                      <a:pt x="153318" y="4070"/>
                    </a:cubicBezTo>
                    <a:cubicBezTo>
                      <a:pt x="149775" y="4070"/>
                      <a:pt x="144107" y="6244"/>
                      <a:pt x="140918" y="11679"/>
                    </a:cubicBezTo>
                    <a:cubicBezTo>
                      <a:pt x="140210" y="13491"/>
                      <a:pt x="137376" y="24723"/>
                      <a:pt x="135958" y="31244"/>
                    </a:cubicBezTo>
                    <a:cubicBezTo>
                      <a:pt x="133479" y="40665"/>
                      <a:pt x="130999" y="50448"/>
                      <a:pt x="128873" y="60230"/>
                    </a:cubicBezTo>
                    <a:lnTo>
                      <a:pt x="112931" y="125449"/>
                    </a:lnTo>
                    <a:cubicBezTo>
                      <a:pt x="111514" y="130883"/>
                      <a:pt x="96280" y="156246"/>
                      <a:pt x="72898" y="156246"/>
                    </a:cubicBezTo>
                    <a:cubicBezTo>
                      <a:pt x="54830" y="156246"/>
                      <a:pt x="50933" y="140304"/>
                      <a:pt x="50933" y="126898"/>
                    </a:cubicBezTo>
                    <a:cubicBezTo>
                      <a:pt x="50933" y="110231"/>
                      <a:pt x="56956" y="87767"/>
                      <a:pt x="69001" y="55882"/>
                    </a:cubicBezTo>
                    <a:cubicBezTo>
                      <a:pt x="74669" y="41027"/>
                      <a:pt x="76087" y="37042"/>
                      <a:pt x="76087" y="29795"/>
                    </a:cubicBezTo>
                    <a:cubicBezTo>
                      <a:pt x="76087" y="13491"/>
                      <a:pt x="64750" y="85"/>
                      <a:pt x="47036" y="85"/>
                    </a:cubicBezTo>
                    <a:cubicBezTo>
                      <a:pt x="13380" y="85"/>
                      <a:pt x="272" y="52622"/>
                      <a:pt x="272" y="55882"/>
                    </a:cubicBezTo>
                    <a:cubicBezTo>
                      <a:pt x="272" y="59506"/>
                      <a:pt x="3815" y="59506"/>
                      <a:pt x="4524" y="59506"/>
                    </a:cubicBezTo>
                    <a:cubicBezTo>
                      <a:pt x="8066" y="59506"/>
                      <a:pt x="8421" y="58781"/>
                      <a:pt x="10192" y="52984"/>
                    </a:cubicBezTo>
                    <a:cubicBezTo>
                      <a:pt x="19757" y="18925"/>
                      <a:pt x="33928" y="8056"/>
                      <a:pt x="45973" y="8056"/>
                    </a:cubicBezTo>
                    <a:cubicBezTo>
                      <a:pt x="48808" y="8056"/>
                      <a:pt x="54830" y="8056"/>
                      <a:pt x="54830" y="19650"/>
                    </a:cubicBezTo>
                    <a:cubicBezTo>
                      <a:pt x="54830" y="28708"/>
                      <a:pt x="51288" y="38129"/>
                      <a:pt x="48808" y="45013"/>
                    </a:cubicBezTo>
                    <a:cubicBezTo>
                      <a:pt x="34637" y="83419"/>
                      <a:pt x="28260" y="104071"/>
                      <a:pt x="28260" y="121101"/>
                    </a:cubicBezTo>
                    <a:cubicBezTo>
                      <a:pt x="28260" y="153347"/>
                      <a:pt x="50579" y="164217"/>
                      <a:pt x="71481" y="164217"/>
                    </a:cubicBezTo>
                    <a:cubicBezTo>
                      <a:pt x="85298" y="164217"/>
                      <a:pt x="97343" y="158058"/>
                      <a:pt x="107262" y="147913"/>
                    </a:cubicBezTo>
                    <a:cubicBezTo>
                      <a:pt x="102657" y="166753"/>
                      <a:pt x="98406" y="184507"/>
                      <a:pt x="84235" y="203710"/>
                    </a:cubicBezTo>
                    <a:cubicBezTo>
                      <a:pt x="75024" y="216029"/>
                      <a:pt x="61561" y="226537"/>
                      <a:pt x="45265" y="226537"/>
                    </a:cubicBezTo>
                    <a:cubicBezTo>
                      <a:pt x="40305" y="226537"/>
                      <a:pt x="24363" y="225450"/>
                      <a:pt x="18340" y="211319"/>
                    </a:cubicBezTo>
                    <a:cubicBezTo>
                      <a:pt x="24009" y="211319"/>
                      <a:pt x="28614" y="211319"/>
                      <a:pt x="33574" y="206971"/>
                    </a:cubicBezTo>
                    <a:cubicBezTo>
                      <a:pt x="37117" y="203710"/>
                      <a:pt x="40659" y="199000"/>
                      <a:pt x="40659" y="192116"/>
                    </a:cubicBezTo>
                    <a:cubicBezTo>
                      <a:pt x="40659" y="180884"/>
                      <a:pt x="31094" y="179435"/>
                      <a:pt x="27551" y="179435"/>
                    </a:cubicBezTo>
                    <a:cubicBezTo>
                      <a:pt x="19403" y="179435"/>
                      <a:pt x="7712" y="185232"/>
                      <a:pt x="7712" y="202986"/>
                    </a:cubicBezTo>
                    <a:cubicBezTo>
                      <a:pt x="7712" y="221102"/>
                      <a:pt x="23300" y="234508"/>
                      <a:pt x="45265" y="234508"/>
                    </a:cubicBezTo>
                    <a:cubicBezTo>
                      <a:pt x="81755" y="234508"/>
                      <a:pt x="118245" y="201536"/>
                      <a:pt x="128164" y="160594"/>
                    </a:cubicBezTo>
                    <a:lnTo>
                      <a:pt x="162175" y="22186"/>
                    </a:lnTo>
                    <a:close/>
                  </a:path>
                </a:pathLst>
              </a:custGeom>
              <a:solidFill>
                <a:srgbClr val="000000"/>
              </a:solidFill>
              <a:ln w="35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44" name="Free-form: Shape 1066">
                <a:extLst>
                  <a:ext uri="{FF2B5EF4-FFF2-40B4-BE49-F238E27FC236}">
                    <a16:creationId xmlns:a16="http://schemas.microsoft.com/office/drawing/2014/main" id="{03B1ACA6-F544-D8B2-9286-724F85A8E61C}"/>
                  </a:ext>
                </a:extLst>
              </p:cNvPr>
              <p:cNvSpPr/>
              <p:nvPr>
                <p:custDataLst>
                  <p:tags r:id="rId23"/>
                </p:custDataLst>
              </p:nvPr>
            </p:nvSpPr>
            <p:spPr>
              <a:xfrm>
                <a:off x="12514408" y="3547928"/>
                <a:ext cx="109611" cy="168407"/>
              </a:xfrm>
              <a:custGeom>
                <a:avLst/>
                <a:gdLst>
                  <a:gd name="connsiteX0" fmla="*/ 109889 w 109611"/>
                  <a:gd name="connsiteY0" fmla="*/ 122328 h 168407"/>
                  <a:gd name="connsiteX1" fmla="*/ 101458 w 109611"/>
                  <a:gd name="connsiteY1" fmla="*/ 122328 h 168407"/>
                  <a:gd name="connsiteX2" fmla="*/ 95010 w 109611"/>
                  <a:gd name="connsiteY2" fmla="*/ 145408 h 168407"/>
                  <a:gd name="connsiteX3" fmla="*/ 70459 w 109611"/>
                  <a:gd name="connsiteY3" fmla="*/ 146930 h 168407"/>
                  <a:gd name="connsiteX4" fmla="*/ 24829 w 109611"/>
                  <a:gd name="connsiteY4" fmla="*/ 146930 h 168407"/>
                  <a:gd name="connsiteX5" fmla="*/ 74427 w 109611"/>
                  <a:gd name="connsiteY5" fmla="*/ 104321 h 168407"/>
                  <a:gd name="connsiteX6" fmla="*/ 109889 w 109611"/>
                  <a:gd name="connsiteY6" fmla="*/ 49538 h 168407"/>
                  <a:gd name="connsiteX7" fmla="*/ 51860 w 109611"/>
                  <a:gd name="connsiteY7" fmla="*/ 81 h 168407"/>
                  <a:gd name="connsiteX8" fmla="*/ 278 w 109611"/>
                  <a:gd name="connsiteY8" fmla="*/ 45480 h 168407"/>
                  <a:gd name="connsiteX9" fmla="*/ 13421 w 109611"/>
                  <a:gd name="connsiteY9" fmla="*/ 59683 h 168407"/>
                  <a:gd name="connsiteX10" fmla="*/ 26565 w 109611"/>
                  <a:gd name="connsiteY10" fmla="*/ 46241 h 168407"/>
                  <a:gd name="connsiteX11" fmla="*/ 11933 w 109611"/>
                  <a:gd name="connsiteY11" fmla="*/ 32798 h 168407"/>
                  <a:gd name="connsiteX12" fmla="*/ 48140 w 109611"/>
                  <a:gd name="connsiteY12" fmla="*/ 9211 h 168407"/>
                  <a:gd name="connsiteX13" fmla="*/ 85834 w 109611"/>
                  <a:gd name="connsiteY13" fmla="*/ 49538 h 168407"/>
                  <a:gd name="connsiteX14" fmla="*/ 62523 w 109611"/>
                  <a:gd name="connsiteY14" fmla="*/ 98234 h 168407"/>
                  <a:gd name="connsiteX15" fmla="*/ 2758 w 109611"/>
                  <a:gd name="connsiteY15" fmla="*/ 158597 h 168407"/>
                  <a:gd name="connsiteX16" fmla="*/ 278 w 109611"/>
                  <a:gd name="connsiteY16" fmla="*/ 168488 h 168407"/>
                  <a:gd name="connsiteX17" fmla="*/ 102450 w 109611"/>
                  <a:gd name="connsiteY17" fmla="*/ 168488 h 168407"/>
                  <a:gd name="connsiteX18" fmla="*/ 109889 w 109611"/>
                  <a:gd name="connsiteY18" fmla="*/ 122328 h 168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09611" h="168407">
                    <a:moveTo>
                      <a:pt x="109889" y="122328"/>
                    </a:moveTo>
                    <a:lnTo>
                      <a:pt x="101458" y="122328"/>
                    </a:lnTo>
                    <a:cubicBezTo>
                      <a:pt x="100714" y="127908"/>
                      <a:pt x="98234" y="142872"/>
                      <a:pt x="95010" y="145408"/>
                    </a:cubicBezTo>
                    <a:cubicBezTo>
                      <a:pt x="93026" y="146930"/>
                      <a:pt x="73931" y="146930"/>
                      <a:pt x="70459" y="146930"/>
                    </a:cubicBezTo>
                    <a:lnTo>
                      <a:pt x="24829" y="146930"/>
                    </a:lnTo>
                    <a:cubicBezTo>
                      <a:pt x="50868" y="123343"/>
                      <a:pt x="59547" y="116241"/>
                      <a:pt x="74427" y="104321"/>
                    </a:cubicBezTo>
                    <a:cubicBezTo>
                      <a:pt x="92778" y="89357"/>
                      <a:pt x="109889" y="73632"/>
                      <a:pt x="109889" y="49538"/>
                    </a:cubicBezTo>
                    <a:cubicBezTo>
                      <a:pt x="109889" y="18849"/>
                      <a:pt x="83602" y="81"/>
                      <a:pt x="51860" y="81"/>
                    </a:cubicBezTo>
                    <a:cubicBezTo>
                      <a:pt x="21109" y="81"/>
                      <a:pt x="278" y="22146"/>
                      <a:pt x="278" y="45480"/>
                    </a:cubicBezTo>
                    <a:cubicBezTo>
                      <a:pt x="278" y="58415"/>
                      <a:pt x="10941" y="59683"/>
                      <a:pt x="13421" y="59683"/>
                    </a:cubicBezTo>
                    <a:cubicBezTo>
                      <a:pt x="19373" y="59683"/>
                      <a:pt x="26565" y="55371"/>
                      <a:pt x="26565" y="46241"/>
                    </a:cubicBezTo>
                    <a:cubicBezTo>
                      <a:pt x="26565" y="41675"/>
                      <a:pt x="24829" y="32798"/>
                      <a:pt x="11933" y="32798"/>
                    </a:cubicBezTo>
                    <a:cubicBezTo>
                      <a:pt x="19621" y="14791"/>
                      <a:pt x="36484" y="9211"/>
                      <a:pt x="48140" y="9211"/>
                    </a:cubicBezTo>
                    <a:cubicBezTo>
                      <a:pt x="72939" y="9211"/>
                      <a:pt x="85834" y="28994"/>
                      <a:pt x="85834" y="49538"/>
                    </a:cubicBezTo>
                    <a:cubicBezTo>
                      <a:pt x="85834" y="71603"/>
                      <a:pt x="70459" y="89103"/>
                      <a:pt x="62523" y="98234"/>
                    </a:cubicBezTo>
                    <a:lnTo>
                      <a:pt x="2758" y="158597"/>
                    </a:lnTo>
                    <a:cubicBezTo>
                      <a:pt x="278" y="160880"/>
                      <a:pt x="278" y="161387"/>
                      <a:pt x="278" y="168488"/>
                    </a:cubicBezTo>
                    <a:lnTo>
                      <a:pt x="102450" y="168488"/>
                    </a:lnTo>
                    <a:lnTo>
                      <a:pt x="109889" y="122328"/>
                    </a:lnTo>
                    <a:close/>
                  </a:path>
                </a:pathLst>
              </a:custGeom>
              <a:solidFill>
                <a:srgbClr val="000000"/>
              </a:solidFill>
              <a:ln w="35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45" name="Free-form: Shape 1067">
                <a:extLst>
                  <a:ext uri="{FF2B5EF4-FFF2-40B4-BE49-F238E27FC236}">
                    <a16:creationId xmlns:a16="http://schemas.microsoft.com/office/drawing/2014/main" id="{CD120AA4-C6AD-32B4-9E95-EC9E6A1C4A87}"/>
                  </a:ext>
                </a:extLst>
              </p:cNvPr>
              <p:cNvSpPr/>
              <p:nvPr>
                <p:custDataLst>
                  <p:tags r:id="rId24"/>
                </p:custDataLst>
              </p:nvPr>
            </p:nvSpPr>
            <p:spPr>
              <a:xfrm>
                <a:off x="12756280" y="3654702"/>
                <a:ext cx="235590" cy="241307"/>
              </a:xfrm>
              <a:custGeom>
                <a:avLst/>
                <a:gdLst>
                  <a:gd name="connsiteX0" fmla="*/ 125342 w 235590"/>
                  <a:gd name="connsiteY0" fmla="*/ 127985 h 241307"/>
                  <a:gd name="connsiteX1" fmla="*/ 224184 w 235590"/>
                  <a:gd name="connsiteY1" fmla="*/ 127985 h 241307"/>
                  <a:gd name="connsiteX2" fmla="*/ 235875 w 235590"/>
                  <a:gd name="connsiteY2" fmla="*/ 120738 h 241307"/>
                  <a:gd name="connsiteX3" fmla="*/ 224184 w 235590"/>
                  <a:gd name="connsiteY3" fmla="*/ 113492 h 241307"/>
                  <a:gd name="connsiteX4" fmla="*/ 125342 w 235590"/>
                  <a:gd name="connsiteY4" fmla="*/ 113492 h 241307"/>
                  <a:gd name="connsiteX5" fmla="*/ 125342 w 235590"/>
                  <a:gd name="connsiteY5" fmla="*/ 12041 h 241307"/>
                  <a:gd name="connsiteX6" fmla="*/ 118257 w 235590"/>
                  <a:gd name="connsiteY6" fmla="*/ 85 h 241307"/>
                  <a:gd name="connsiteX7" fmla="*/ 111171 w 235590"/>
                  <a:gd name="connsiteY7" fmla="*/ 12041 h 241307"/>
                  <a:gd name="connsiteX8" fmla="*/ 111171 w 235590"/>
                  <a:gd name="connsiteY8" fmla="*/ 113492 h 241307"/>
                  <a:gd name="connsiteX9" fmla="*/ 11975 w 235590"/>
                  <a:gd name="connsiteY9" fmla="*/ 113492 h 241307"/>
                  <a:gd name="connsiteX10" fmla="*/ 284 w 235590"/>
                  <a:gd name="connsiteY10" fmla="*/ 120738 h 241307"/>
                  <a:gd name="connsiteX11" fmla="*/ 11975 w 235590"/>
                  <a:gd name="connsiteY11" fmla="*/ 127985 h 241307"/>
                  <a:gd name="connsiteX12" fmla="*/ 111171 w 235590"/>
                  <a:gd name="connsiteY12" fmla="*/ 127985 h 241307"/>
                  <a:gd name="connsiteX13" fmla="*/ 111171 w 235590"/>
                  <a:gd name="connsiteY13" fmla="*/ 229435 h 241307"/>
                  <a:gd name="connsiteX14" fmla="*/ 118257 w 235590"/>
                  <a:gd name="connsiteY14" fmla="*/ 241392 h 241307"/>
                  <a:gd name="connsiteX15" fmla="*/ 125342 w 235590"/>
                  <a:gd name="connsiteY15" fmla="*/ 229435 h 241307"/>
                  <a:gd name="connsiteX16" fmla="*/ 125342 w 235590"/>
                  <a:gd name="connsiteY16" fmla="*/ 127985 h 2413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5590" h="241307">
                    <a:moveTo>
                      <a:pt x="125342" y="127985"/>
                    </a:moveTo>
                    <a:lnTo>
                      <a:pt x="224184" y="127985"/>
                    </a:lnTo>
                    <a:cubicBezTo>
                      <a:pt x="229144" y="127985"/>
                      <a:pt x="235875" y="127985"/>
                      <a:pt x="235875" y="120738"/>
                    </a:cubicBezTo>
                    <a:cubicBezTo>
                      <a:pt x="235875" y="113492"/>
                      <a:pt x="229144" y="113492"/>
                      <a:pt x="224184" y="113492"/>
                    </a:cubicBezTo>
                    <a:lnTo>
                      <a:pt x="125342" y="113492"/>
                    </a:lnTo>
                    <a:lnTo>
                      <a:pt x="125342" y="12041"/>
                    </a:lnTo>
                    <a:cubicBezTo>
                      <a:pt x="125342" y="6969"/>
                      <a:pt x="125342" y="85"/>
                      <a:pt x="118257" y="85"/>
                    </a:cubicBezTo>
                    <a:cubicBezTo>
                      <a:pt x="111171" y="85"/>
                      <a:pt x="111171" y="6969"/>
                      <a:pt x="111171" y="12041"/>
                    </a:cubicBezTo>
                    <a:lnTo>
                      <a:pt x="111171" y="113492"/>
                    </a:lnTo>
                    <a:lnTo>
                      <a:pt x="11975" y="113492"/>
                    </a:lnTo>
                    <a:cubicBezTo>
                      <a:pt x="7016" y="113492"/>
                      <a:pt x="284" y="113492"/>
                      <a:pt x="284" y="120738"/>
                    </a:cubicBezTo>
                    <a:cubicBezTo>
                      <a:pt x="284" y="127985"/>
                      <a:pt x="7016" y="127985"/>
                      <a:pt x="11975" y="127985"/>
                    </a:cubicBezTo>
                    <a:lnTo>
                      <a:pt x="111171" y="127985"/>
                    </a:lnTo>
                    <a:lnTo>
                      <a:pt x="111171" y="229435"/>
                    </a:lnTo>
                    <a:cubicBezTo>
                      <a:pt x="111171" y="234508"/>
                      <a:pt x="111171" y="241392"/>
                      <a:pt x="118257" y="241392"/>
                    </a:cubicBezTo>
                    <a:cubicBezTo>
                      <a:pt x="125342" y="241392"/>
                      <a:pt x="125342" y="234508"/>
                      <a:pt x="125342" y="229435"/>
                    </a:cubicBezTo>
                    <a:lnTo>
                      <a:pt x="125342" y="127985"/>
                    </a:lnTo>
                    <a:close/>
                  </a:path>
                </a:pathLst>
              </a:custGeom>
              <a:solidFill>
                <a:srgbClr val="000000"/>
              </a:solidFill>
              <a:ln w="35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46" name="Free-form: Shape 1068">
                <a:extLst>
                  <a:ext uri="{FF2B5EF4-FFF2-40B4-BE49-F238E27FC236}">
                    <a16:creationId xmlns:a16="http://schemas.microsoft.com/office/drawing/2014/main" id="{08EE53DA-A9D2-6723-7259-812522FC3C82}"/>
                  </a:ext>
                </a:extLst>
              </p:cNvPr>
              <p:cNvSpPr/>
              <p:nvPr>
                <p:custDataLst>
                  <p:tags r:id="rId25"/>
                </p:custDataLst>
              </p:nvPr>
            </p:nvSpPr>
            <p:spPr>
              <a:xfrm>
                <a:off x="13104882" y="3614484"/>
                <a:ext cx="168633" cy="255437"/>
              </a:xfrm>
              <a:custGeom>
                <a:avLst/>
                <a:gdLst>
                  <a:gd name="connsiteX0" fmla="*/ 168928 w 168633"/>
                  <a:gd name="connsiteY0" fmla="*/ 4070 h 255437"/>
                  <a:gd name="connsiteX1" fmla="*/ 164322 w 168633"/>
                  <a:gd name="connsiteY1" fmla="*/ 85 h 255437"/>
                  <a:gd name="connsiteX2" fmla="*/ 119330 w 168633"/>
                  <a:gd name="connsiteY2" fmla="*/ 4070 h 255437"/>
                  <a:gd name="connsiteX3" fmla="*/ 114370 w 168633"/>
                  <a:gd name="connsiteY3" fmla="*/ 10954 h 255437"/>
                  <a:gd name="connsiteX4" fmla="*/ 122872 w 168633"/>
                  <a:gd name="connsiteY4" fmla="*/ 15302 h 255437"/>
                  <a:gd name="connsiteX5" fmla="*/ 140586 w 168633"/>
                  <a:gd name="connsiteY5" fmla="*/ 21462 h 255437"/>
                  <a:gd name="connsiteX6" fmla="*/ 139523 w 168633"/>
                  <a:gd name="connsiteY6" fmla="*/ 28708 h 255437"/>
                  <a:gd name="connsiteX7" fmla="*/ 118267 w 168633"/>
                  <a:gd name="connsiteY7" fmla="*/ 114579 h 255437"/>
                  <a:gd name="connsiteX8" fmla="*/ 85674 w 168633"/>
                  <a:gd name="connsiteY8" fmla="*/ 91390 h 255437"/>
                  <a:gd name="connsiteX9" fmla="*/ 294 w 168633"/>
                  <a:gd name="connsiteY9" fmla="*/ 197551 h 255437"/>
                  <a:gd name="connsiteX10" fmla="*/ 47412 w 168633"/>
                  <a:gd name="connsiteY10" fmla="*/ 255522 h 255437"/>
                  <a:gd name="connsiteX11" fmla="*/ 93468 w 168633"/>
                  <a:gd name="connsiteY11" fmla="*/ 228348 h 255437"/>
                  <a:gd name="connsiteX12" fmla="*/ 125706 w 168633"/>
                  <a:gd name="connsiteY12" fmla="*/ 255522 h 255437"/>
                  <a:gd name="connsiteX13" fmla="*/ 151923 w 168633"/>
                  <a:gd name="connsiteY13" fmla="*/ 235595 h 255437"/>
                  <a:gd name="connsiteX14" fmla="*/ 162551 w 168633"/>
                  <a:gd name="connsiteY14" fmla="*/ 199725 h 255437"/>
                  <a:gd name="connsiteX15" fmla="*/ 158299 w 168633"/>
                  <a:gd name="connsiteY15" fmla="*/ 196101 h 255437"/>
                  <a:gd name="connsiteX16" fmla="*/ 153340 w 168633"/>
                  <a:gd name="connsiteY16" fmla="*/ 202623 h 255437"/>
                  <a:gd name="connsiteX17" fmla="*/ 126415 w 168633"/>
                  <a:gd name="connsiteY17" fmla="*/ 247551 h 255437"/>
                  <a:gd name="connsiteX18" fmla="*/ 115787 w 168633"/>
                  <a:gd name="connsiteY18" fmla="*/ 230885 h 255437"/>
                  <a:gd name="connsiteX19" fmla="*/ 117912 w 168633"/>
                  <a:gd name="connsiteY19" fmla="*/ 213493 h 255437"/>
                  <a:gd name="connsiteX20" fmla="*/ 168928 w 168633"/>
                  <a:gd name="connsiteY20" fmla="*/ 4070 h 255437"/>
                  <a:gd name="connsiteX21" fmla="*/ 95239 w 168633"/>
                  <a:gd name="connsiteY21" fmla="*/ 208420 h 255437"/>
                  <a:gd name="connsiteX22" fmla="*/ 88154 w 168633"/>
                  <a:gd name="connsiteY22" fmla="*/ 221826 h 255437"/>
                  <a:gd name="connsiteX23" fmla="*/ 48121 w 168633"/>
                  <a:gd name="connsiteY23" fmla="*/ 247551 h 255437"/>
                  <a:gd name="connsiteX24" fmla="*/ 25448 w 168633"/>
                  <a:gd name="connsiteY24" fmla="*/ 213493 h 255437"/>
                  <a:gd name="connsiteX25" fmla="*/ 44933 w 168633"/>
                  <a:gd name="connsiteY25" fmla="*/ 134144 h 255437"/>
                  <a:gd name="connsiteX26" fmla="*/ 86028 w 168633"/>
                  <a:gd name="connsiteY26" fmla="*/ 99361 h 255437"/>
                  <a:gd name="connsiteX27" fmla="*/ 114015 w 168633"/>
                  <a:gd name="connsiteY27" fmla="*/ 131246 h 255437"/>
                  <a:gd name="connsiteX28" fmla="*/ 112953 w 168633"/>
                  <a:gd name="connsiteY28" fmla="*/ 137405 h 255437"/>
                  <a:gd name="connsiteX29" fmla="*/ 95239 w 168633"/>
                  <a:gd name="connsiteY29" fmla="*/ 208420 h 255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68633" h="255437">
                    <a:moveTo>
                      <a:pt x="168928" y="4070"/>
                    </a:moveTo>
                    <a:cubicBezTo>
                      <a:pt x="168928" y="3708"/>
                      <a:pt x="168928" y="85"/>
                      <a:pt x="164322" y="85"/>
                    </a:cubicBezTo>
                    <a:cubicBezTo>
                      <a:pt x="159008" y="85"/>
                      <a:pt x="125352" y="3346"/>
                      <a:pt x="119330" y="4070"/>
                    </a:cubicBezTo>
                    <a:cubicBezTo>
                      <a:pt x="116495" y="4433"/>
                      <a:pt x="114370" y="6244"/>
                      <a:pt x="114370" y="10954"/>
                    </a:cubicBezTo>
                    <a:cubicBezTo>
                      <a:pt x="114370" y="15302"/>
                      <a:pt x="117558" y="15302"/>
                      <a:pt x="122872" y="15302"/>
                    </a:cubicBezTo>
                    <a:cubicBezTo>
                      <a:pt x="139877" y="15302"/>
                      <a:pt x="140586" y="17839"/>
                      <a:pt x="140586" y="21462"/>
                    </a:cubicBezTo>
                    <a:lnTo>
                      <a:pt x="139523" y="28708"/>
                    </a:lnTo>
                    <a:lnTo>
                      <a:pt x="118267" y="114579"/>
                    </a:lnTo>
                    <a:cubicBezTo>
                      <a:pt x="111890" y="101173"/>
                      <a:pt x="101616" y="91390"/>
                      <a:pt x="85674" y="91390"/>
                    </a:cubicBezTo>
                    <a:cubicBezTo>
                      <a:pt x="44224" y="91390"/>
                      <a:pt x="294" y="144652"/>
                      <a:pt x="294" y="197551"/>
                    </a:cubicBezTo>
                    <a:cubicBezTo>
                      <a:pt x="294" y="231609"/>
                      <a:pt x="19779" y="255522"/>
                      <a:pt x="47412" y="255522"/>
                    </a:cubicBezTo>
                    <a:cubicBezTo>
                      <a:pt x="54498" y="255522"/>
                      <a:pt x="72211" y="254073"/>
                      <a:pt x="93468" y="228348"/>
                    </a:cubicBezTo>
                    <a:cubicBezTo>
                      <a:pt x="96302" y="243566"/>
                      <a:pt x="108701" y="255522"/>
                      <a:pt x="125706" y="255522"/>
                    </a:cubicBezTo>
                    <a:cubicBezTo>
                      <a:pt x="138106" y="255522"/>
                      <a:pt x="146254" y="247189"/>
                      <a:pt x="151923" y="235595"/>
                    </a:cubicBezTo>
                    <a:cubicBezTo>
                      <a:pt x="157945" y="222551"/>
                      <a:pt x="162551" y="200449"/>
                      <a:pt x="162551" y="199725"/>
                    </a:cubicBezTo>
                    <a:cubicBezTo>
                      <a:pt x="162551" y="196101"/>
                      <a:pt x="159362" y="196101"/>
                      <a:pt x="158299" y="196101"/>
                    </a:cubicBezTo>
                    <a:cubicBezTo>
                      <a:pt x="154757" y="196101"/>
                      <a:pt x="154402" y="197551"/>
                      <a:pt x="153340" y="202623"/>
                    </a:cubicBezTo>
                    <a:cubicBezTo>
                      <a:pt x="147317" y="226174"/>
                      <a:pt x="140940" y="247551"/>
                      <a:pt x="126415" y="247551"/>
                    </a:cubicBezTo>
                    <a:cubicBezTo>
                      <a:pt x="116850" y="247551"/>
                      <a:pt x="115787" y="238131"/>
                      <a:pt x="115787" y="230885"/>
                    </a:cubicBezTo>
                    <a:cubicBezTo>
                      <a:pt x="115787" y="222189"/>
                      <a:pt x="116495" y="219652"/>
                      <a:pt x="117912" y="213493"/>
                    </a:cubicBezTo>
                    <a:lnTo>
                      <a:pt x="168928" y="4070"/>
                    </a:lnTo>
                    <a:close/>
                    <a:moveTo>
                      <a:pt x="95239" y="208420"/>
                    </a:moveTo>
                    <a:cubicBezTo>
                      <a:pt x="93468" y="214942"/>
                      <a:pt x="93468" y="215667"/>
                      <a:pt x="88154" y="221826"/>
                    </a:cubicBezTo>
                    <a:cubicBezTo>
                      <a:pt x="72566" y="241754"/>
                      <a:pt x="58041" y="247551"/>
                      <a:pt x="48121" y="247551"/>
                    </a:cubicBezTo>
                    <a:cubicBezTo>
                      <a:pt x="30407" y="247551"/>
                      <a:pt x="25448" y="227624"/>
                      <a:pt x="25448" y="213493"/>
                    </a:cubicBezTo>
                    <a:cubicBezTo>
                      <a:pt x="25448" y="195377"/>
                      <a:pt x="36784" y="150811"/>
                      <a:pt x="44933" y="134144"/>
                    </a:cubicBezTo>
                    <a:cubicBezTo>
                      <a:pt x="55915" y="112767"/>
                      <a:pt x="71857" y="99361"/>
                      <a:pt x="86028" y="99361"/>
                    </a:cubicBezTo>
                    <a:cubicBezTo>
                      <a:pt x="109056" y="99361"/>
                      <a:pt x="114015" y="129072"/>
                      <a:pt x="114015" y="131246"/>
                    </a:cubicBezTo>
                    <a:cubicBezTo>
                      <a:pt x="114015" y="133420"/>
                      <a:pt x="113307" y="135594"/>
                      <a:pt x="112953" y="137405"/>
                    </a:cubicBezTo>
                    <a:lnTo>
                      <a:pt x="95239" y="208420"/>
                    </a:lnTo>
                    <a:close/>
                  </a:path>
                </a:pathLst>
              </a:custGeom>
              <a:solidFill>
                <a:srgbClr val="000000"/>
              </a:solidFill>
              <a:ln w="35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47" name="Free-form: Shape 1069">
                <a:extLst>
                  <a:ext uri="{FF2B5EF4-FFF2-40B4-BE49-F238E27FC236}">
                    <a16:creationId xmlns:a16="http://schemas.microsoft.com/office/drawing/2014/main" id="{A9630859-1A58-2D5C-88CD-2E6334C3EE0C}"/>
                  </a:ext>
                </a:extLst>
              </p:cNvPr>
              <p:cNvSpPr/>
              <p:nvPr>
                <p:custDataLst>
                  <p:tags r:id="rId26"/>
                </p:custDataLst>
              </p:nvPr>
            </p:nvSpPr>
            <p:spPr>
              <a:xfrm>
                <a:off x="13290339" y="3705789"/>
                <a:ext cx="150211" cy="164132"/>
              </a:xfrm>
              <a:custGeom>
                <a:avLst/>
                <a:gdLst>
                  <a:gd name="connsiteX0" fmla="*/ 32184 w 150211"/>
                  <a:gd name="connsiteY0" fmla="*/ 130159 h 164132"/>
                  <a:gd name="connsiteX1" fmla="*/ 74342 w 150211"/>
                  <a:gd name="connsiteY1" fmla="*/ 88854 h 164132"/>
                  <a:gd name="connsiteX2" fmla="*/ 109061 w 150211"/>
                  <a:gd name="connsiteY2" fmla="*/ 56245 h 164132"/>
                  <a:gd name="connsiteX3" fmla="*/ 150511 w 150211"/>
                  <a:gd name="connsiteY3" fmla="*/ 3708 h 164132"/>
                  <a:gd name="connsiteX4" fmla="*/ 146614 w 150211"/>
                  <a:gd name="connsiteY4" fmla="*/ 85 h 164132"/>
                  <a:gd name="connsiteX5" fmla="*/ 141300 w 150211"/>
                  <a:gd name="connsiteY5" fmla="*/ 4070 h 164132"/>
                  <a:gd name="connsiteX6" fmla="*/ 114729 w 150211"/>
                  <a:gd name="connsiteY6" fmla="*/ 27259 h 164132"/>
                  <a:gd name="connsiteX7" fmla="*/ 96661 w 150211"/>
                  <a:gd name="connsiteY7" fmla="*/ 15665 h 164132"/>
                  <a:gd name="connsiteX8" fmla="*/ 72217 w 150211"/>
                  <a:gd name="connsiteY8" fmla="*/ 85 h 164132"/>
                  <a:gd name="connsiteX9" fmla="*/ 29350 w 150211"/>
                  <a:gd name="connsiteY9" fmla="*/ 41390 h 164132"/>
                  <a:gd name="connsiteX10" fmla="*/ 33601 w 150211"/>
                  <a:gd name="connsiteY10" fmla="*/ 45375 h 164132"/>
                  <a:gd name="connsiteX11" fmla="*/ 38207 w 150211"/>
                  <a:gd name="connsiteY11" fmla="*/ 41390 h 164132"/>
                  <a:gd name="connsiteX12" fmla="*/ 68320 w 150211"/>
                  <a:gd name="connsiteY12" fmla="*/ 24360 h 164132"/>
                  <a:gd name="connsiteX13" fmla="*/ 90639 w 150211"/>
                  <a:gd name="connsiteY13" fmla="*/ 29795 h 164132"/>
                  <a:gd name="connsiteX14" fmla="*/ 117918 w 150211"/>
                  <a:gd name="connsiteY14" fmla="*/ 35230 h 164132"/>
                  <a:gd name="connsiteX15" fmla="*/ 68674 w 150211"/>
                  <a:gd name="connsiteY15" fmla="*/ 82694 h 164132"/>
                  <a:gd name="connsiteX16" fmla="*/ 36789 w 150211"/>
                  <a:gd name="connsiteY16" fmla="*/ 113130 h 164132"/>
                  <a:gd name="connsiteX17" fmla="*/ 300 w 150211"/>
                  <a:gd name="connsiteY17" fmla="*/ 160594 h 164132"/>
                  <a:gd name="connsiteX18" fmla="*/ 4551 w 150211"/>
                  <a:gd name="connsiteY18" fmla="*/ 164217 h 164132"/>
                  <a:gd name="connsiteX19" fmla="*/ 10219 w 150211"/>
                  <a:gd name="connsiteY19" fmla="*/ 159507 h 164132"/>
                  <a:gd name="connsiteX20" fmla="*/ 40332 w 150211"/>
                  <a:gd name="connsiteY20" fmla="*/ 137043 h 164132"/>
                  <a:gd name="connsiteX21" fmla="*/ 60880 w 150211"/>
                  <a:gd name="connsiteY21" fmla="*/ 150811 h 164132"/>
                  <a:gd name="connsiteX22" fmla="*/ 83553 w 150211"/>
                  <a:gd name="connsiteY22" fmla="*/ 164217 h 164132"/>
                  <a:gd name="connsiteX23" fmla="*/ 139174 w 150211"/>
                  <a:gd name="connsiteY23" fmla="*/ 108419 h 164132"/>
                  <a:gd name="connsiteX24" fmla="*/ 134923 w 150211"/>
                  <a:gd name="connsiteY24" fmla="*/ 104796 h 164132"/>
                  <a:gd name="connsiteX25" fmla="*/ 129963 w 150211"/>
                  <a:gd name="connsiteY25" fmla="*/ 109506 h 164132"/>
                  <a:gd name="connsiteX26" fmla="*/ 87450 w 150211"/>
                  <a:gd name="connsiteY26" fmla="*/ 139941 h 164132"/>
                  <a:gd name="connsiteX27" fmla="*/ 66548 w 150211"/>
                  <a:gd name="connsiteY27" fmla="*/ 135231 h 164132"/>
                  <a:gd name="connsiteX28" fmla="*/ 41749 w 150211"/>
                  <a:gd name="connsiteY28" fmla="*/ 129072 h 164132"/>
                  <a:gd name="connsiteX29" fmla="*/ 32184 w 150211"/>
                  <a:gd name="connsiteY29" fmla="*/ 130159 h 1641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50211" h="164132">
                    <a:moveTo>
                      <a:pt x="32184" y="130159"/>
                    </a:moveTo>
                    <a:cubicBezTo>
                      <a:pt x="51315" y="109144"/>
                      <a:pt x="61588" y="100086"/>
                      <a:pt x="74342" y="88854"/>
                    </a:cubicBezTo>
                    <a:cubicBezTo>
                      <a:pt x="74342" y="88492"/>
                      <a:pt x="96307" y="69288"/>
                      <a:pt x="109061" y="56245"/>
                    </a:cubicBezTo>
                    <a:cubicBezTo>
                      <a:pt x="142717" y="22549"/>
                      <a:pt x="150511" y="5157"/>
                      <a:pt x="150511" y="3708"/>
                    </a:cubicBezTo>
                    <a:cubicBezTo>
                      <a:pt x="150511" y="85"/>
                      <a:pt x="147322" y="85"/>
                      <a:pt x="146614" y="85"/>
                    </a:cubicBezTo>
                    <a:cubicBezTo>
                      <a:pt x="144134" y="85"/>
                      <a:pt x="143071" y="809"/>
                      <a:pt x="141300" y="4070"/>
                    </a:cubicBezTo>
                    <a:cubicBezTo>
                      <a:pt x="130671" y="21462"/>
                      <a:pt x="123232" y="27259"/>
                      <a:pt x="114729" y="27259"/>
                    </a:cubicBezTo>
                    <a:cubicBezTo>
                      <a:pt x="106227" y="27259"/>
                      <a:pt x="101975" y="21824"/>
                      <a:pt x="96661" y="15665"/>
                    </a:cubicBezTo>
                    <a:cubicBezTo>
                      <a:pt x="89930" y="7331"/>
                      <a:pt x="83908" y="85"/>
                      <a:pt x="72217" y="85"/>
                    </a:cubicBezTo>
                    <a:cubicBezTo>
                      <a:pt x="45646" y="85"/>
                      <a:pt x="29350" y="33781"/>
                      <a:pt x="29350" y="41390"/>
                    </a:cubicBezTo>
                    <a:cubicBezTo>
                      <a:pt x="29350" y="43201"/>
                      <a:pt x="30413" y="45375"/>
                      <a:pt x="33601" y="45375"/>
                    </a:cubicBezTo>
                    <a:cubicBezTo>
                      <a:pt x="36790" y="45375"/>
                      <a:pt x="37498" y="43563"/>
                      <a:pt x="38207" y="41390"/>
                    </a:cubicBezTo>
                    <a:cubicBezTo>
                      <a:pt x="44938" y="24723"/>
                      <a:pt x="65485" y="24360"/>
                      <a:pt x="68320" y="24360"/>
                    </a:cubicBezTo>
                    <a:cubicBezTo>
                      <a:pt x="75759" y="24360"/>
                      <a:pt x="82491" y="26897"/>
                      <a:pt x="90639" y="29795"/>
                    </a:cubicBezTo>
                    <a:cubicBezTo>
                      <a:pt x="104810" y="35230"/>
                      <a:pt x="108707" y="35230"/>
                      <a:pt x="117918" y="35230"/>
                    </a:cubicBezTo>
                    <a:cubicBezTo>
                      <a:pt x="105164" y="50810"/>
                      <a:pt x="75405" y="76897"/>
                      <a:pt x="68674" y="82694"/>
                    </a:cubicBezTo>
                    <a:lnTo>
                      <a:pt x="36789" y="113130"/>
                    </a:lnTo>
                    <a:cubicBezTo>
                      <a:pt x="12699" y="137405"/>
                      <a:pt x="300" y="158058"/>
                      <a:pt x="300" y="160594"/>
                    </a:cubicBezTo>
                    <a:cubicBezTo>
                      <a:pt x="300" y="164217"/>
                      <a:pt x="3842" y="164217"/>
                      <a:pt x="4551" y="164217"/>
                    </a:cubicBezTo>
                    <a:cubicBezTo>
                      <a:pt x="7385" y="164217"/>
                      <a:pt x="8094" y="163492"/>
                      <a:pt x="10219" y="159507"/>
                    </a:cubicBezTo>
                    <a:cubicBezTo>
                      <a:pt x="18367" y="146826"/>
                      <a:pt x="28995" y="137043"/>
                      <a:pt x="40332" y="137043"/>
                    </a:cubicBezTo>
                    <a:cubicBezTo>
                      <a:pt x="48480" y="137043"/>
                      <a:pt x="52023" y="140304"/>
                      <a:pt x="60880" y="150811"/>
                    </a:cubicBezTo>
                    <a:cubicBezTo>
                      <a:pt x="66903" y="158420"/>
                      <a:pt x="73279" y="164217"/>
                      <a:pt x="83553" y="164217"/>
                    </a:cubicBezTo>
                    <a:cubicBezTo>
                      <a:pt x="118626" y="164217"/>
                      <a:pt x="139174" y="118202"/>
                      <a:pt x="139174" y="108419"/>
                    </a:cubicBezTo>
                    <a:cubicBezTo>
                      <a:pt x="139174" y="106608"/>
                      <a:pt x="137757" y="104796"/>
                      <a:pt x="134923" y="104796"/>
                    </a:cubicBezTo>
                    <a:cubicBezTo>
                      <a:pt x="131734" y="104796"/>
                      <a:pt x="131026" y="106970"/>
                      <a:pt x="129963" y="109506"/>
                    </a:cubicBezTo>
                    <a:cubicBezTo>
                      <a:pt x="121815" y="133057"/>
                      <a:pt x="99141" y="139941"/>
                      <a:pt x="87450" y="139941"/>
                    </a:cubicBezTo>
                    <a:cubicBezTo>
                      <a:pt x="80365" y="139941"/>
                      <a:pt x="73988" y="137767"/>
                      <a:pt x="66548" y="135231"/>
                    </a:cubicBezTo>
                    <a:cubicBezTo>
                      <a:pt x="54503" y="130521"/>
                      <a:pt x="49189" y="129072"/>
                      <a:pt x="41749" y="129072"/>
                    </a:cubicBezTo>
                    <a:cubicBezTo>
                      <a:pt x="41041" y="129072"/>
                      <a:pt x="35372" y="129072"/>
                      <a:pt x="32184" y="130159"/>
                    </a:cubicBezTo>
                    <a:close/>
                  </a:path>
                </a:pathLst>
              </a:custGeom>
              <a:solidFill>
                <a:srgbClr val="000000"/>
              </a:solidFill>
              <a:ln w="35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48" name="Free-form: Shape 1070">
                <a:extLst>
                  <a:ext uri="{FF2B5EF4-FFF2-40B4-BE49-F238E27FC236}">
                    <a16:creationId xmlns:a16="http://schemas.microsoft.com/office/drawing/2014/main" id="{C31D3142-BFB9-2CC5-91CD-8D6340836209}"/>
                  </a:ext>
                </a:extLst>
              </p:cNvPr>
              <p:cNvSpPr/>
              <p:nvPr>
                <p:custDataLst>
                  <p:tags r:id="rId27"/>
                </p:custDataLst>
              </p:nvPr>
            </p:nvSpPr>
            <p:spPr>
              <a:xfrm>
                <a:off x="13471064" y="3547928"/>
                <a:ext cx="109611" cy="168407"/>
              </a:xfrm>
              <a:custGeom>
                <a:avLst/>
                <a:gdLst>
                  <a:gd name="connsiteX0" fmla="*/ 109916 w 109611"/>
                  <a:gd name="connsiteY0" fmla="*/ 122328 h 168407"/>
                  <a:gd name="connsiteX1" fmla="*/ 101485 w 109611"/>
                  <a:gd name="connsiteY1" fmla="*/ 122328 h 168407"/>
                  <a:gd name="connsiteX2" fmla="*/ 95037 w 109611"/>
                  <a:gd name="connsiteY2" fmla="*/ 145408 h 168407"/>
                  <a:gd name="connsiteX3" fmla="*/ 70486 w 109611"/>
                  <a:gd name="connsiteY3" fmla="*/ 146930 h 168407"/>
                  <a:gd name="connsiteX4" fmla="*/ 24856 w 109611"/>
                  <a:gd name="connsiteY4" fmla="*/ 146930 h 168407"/>
                  <a:gd name="connsiteX5" fmla="*/ 74454 w 109611"/>
                  <a:gd name="connsiteY5" fmla="*/ 104321 h 168407"/>
                  <a:gd name="connsiteX6" fmla="*/ 109916 w 109611"/>
                  <a:gd name="connsiteY6" fmla="*/ 49538 h 168407"/>
                  <a:gd name="connsiteX7" fmla="*/ 51887 w 109611"/>
                  <a:gd name="connsiteY7" fmla="*/ 81 h 168407"/>
                  <a:gd name="connsiteX8" fmla="*/ 305 w 109611"/>
                  <a:gd name="connsiteY8" fmla="*/ 45480 h 168407"/>
                  <a:gd name="connsiteX9" fmla="*/ 13448 w 109611"/>
                  <a:gd name="connsiteY9" fmla="*/ 59683 h 168407"/>
                  <a:gd name="connsiteX10" fmla="*/ 26592 w 109611"/>
                  <a:gd name="connsiteY10" fmla="*/ 46241 h 168407"/>
                  <a:gd name="connsiteX11" fmla="*/ 11960 w 109611"/>
                  <a:gd name="connsiteY11" fmla="*/ 32798 h 168407"/>
                  <a:gd name="connsiteX12" fmla="*/ 48167 w 109611"/>
                  <a:gd name="connsiteY12" fmla="*/ 9211 h 168407"/>
                  <a:gd name="connsiteX13" fmla="*/ 85861 w 109611"/>
                  <a:gd name="connsiteY13" fmla="*/ 49538 h 168407"/>
                  <a:gd name="connsiteX14" fmla="*/ 62550 w 109611"/>
                  <a:gd name="connsiteY14" fmla="*/ 98234 h 168407"/>
                  <a:gd name="connsiteX15" fmla="*/ 2785 w 109611"/>
                  <a:gd name="connsiteY15" fmla="*/ 158597 h 168407"/>
                  <a:gd name="connsiteX16" fmla="*/ 305 w 109611"/>
                  <a:gd name="connsiteY16" fmla="*/ 168488 h 168407"/>
                  <a:gd name="connsiteX17" fmla="*/ 102477 w 109611"/>
                  <a:gd name="connsiteY17" fmla="*/ 168488 h 168407"/>
                  <a:gd name="connsiteX18" fmla="*/ 109916 w 109611"/>
                  <a:gd name="connsiteY18" fmla="*/ 122328 h 168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09611" h="168407">
                    <a:moveTo>
                      <a:pt x="109916" y="122328"/>
                    </a:moveTo>
                    <a:lnTo>
                      <a:pt x="101485" y="122328"/>
                    </a:lnTo>
                    <a:cubicBezTo>
                      <a:pt x="100741" y="127908"/>
                      <a:pt x="98261" y="142872"/>
                      <a:pt x="95037" y="145408"/>
                    </a:cubicBezTo>
                    <a:cubicBezTo>
                      <a:pt x="93053" y="146930"/>
                      <a:pt x="73958" y="146930"/>
                      <a:pt x="70486" y="146930"/>
                    </a:cubicBezTo>
                    <a:lnTo>
                      <a:pt x="24856" y="146930"/>
                    </a:lnTo>
                    <a:cubicBezTo>
                      <a:pt x="50895" y="123343"/>
                      <a:pt x="59574" y="116241"/>
                      <a:pt x="74454" y="104321"/>
                    </a:cubicBezTo>
                    <a:cubicBezTo>
                      <a:pt x="92805" y="89357"/>
                      <a:pt x="109916" y="73632"/>
                      <a:pt x="109916" y="49538"/>
                    </a:cubicBezTo>
                    <a:cubicBezTo>
                      <a:pt x="109916" y="18849"/>
                      <a:pt x="83629" y="81"/>
                      <a:pt x="51887" y="81"/>
                    </a:cubicBezTo>
                    <a:cubicBezTo>
                      <a:pt x="21136" y="81"/>
                      <a:pt x="305" y="22146"/>
                      <a:pt x="305" y="45480"/>
                    </a:cubicBezTo>
                    <a:cubicBezTo>
                      <a:pt x="305" y="58415"/>
                      <a:pt x="10968" y="59683"/>
                      <a:pt x="13448" y="59683"/>
                    </a:cubicBezTo>
                    <a:cubicBezTo>
                      <a:pt x="19400" y="59683"/>
                      <a:pt x="26592" y="55371"/>
                      <a:pt x="26592" y="46241"/>
                    </a:cubicBezTo>
                    <a:cubicBezTo>
                      <a:pt x="26592" y="41675"/>
                      <a:pt x="24856" y="32798"/>
                      <a:pt x="11960" y="32798"/>
                    </a:cubicBezTo>
                    <a:cubicBezTo>
                      <a:pt x="19648" y="14791"/>
                      <a:pt x="36511" y="9211"/>
                      <a:pt x="48167" y="9211"/>
                    </a:cubicBezTo>
                    <a:cubicBezTo>
                      <a:pt x="72966" y="9211"/>
                      <a:pt x="85861" y="28994"/>
                      <a:pt x="85861" y="49538"/>
                    </a:cubicBezTo>
                    <a:cubicBezTo>
                      <a:pt x="85861" y="71603"/>
                      <a:pt x="70486" y="89103"/>
                      <a:pt x="62550" y="98234"/>
                    </a:cubicBezTo>
                    <a:lnTo>
                      <a:pt x="2785" y="158597"/>
                    </a:lnTo>
                    <a:cubicBezTo>
                      <a:pt x="305" y="160880"/>
                      <a:pt x="305" y="161387"/>
                      <a:pt x="305" y="168488"/>
                    </a:cubicBezTo>
                    <a:lnTo>
                      <a:pt x="102477" y="168488"/>
                    </a:lnTo>
                    <a:lnTo>
                      <a:pt x="109916" y="122328"/>
                    </a:lnTo>
                    <a:close/>
                  </a:path>
                </a:pathLst>
              </a:custGeom>
              <a:solidFill>
                <a:srgbClr val="000000"/>
              </a:solidFill>
              <a:ln w="35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49" name="Free-form: Shape 1071">
                <a:extLst>
                  <a:ext uri="{FF2B5EF4-FFF2-40B4-BE49-F238E27FC236}">
                    <a16:creationId xmlns:a16="http://schemas.microsoft.com/office/drawing/2014/main" id="{F35C36C0-2369-7C38-7BCE-62BFE0E54F93}"/>
                  </a:ext>
                </a:extLst>
              </p:cNvPr>
              <p:cNvSpPr/>
              <p:nvPr>
                <p:custDataLst>
                  <p:tags r:id="rId28"/>
                </p:custDataLst>
              </p:nvPr>
            </p:nvSpPr>
            <p:spPr>
              <a:xfrm>
                <a:off x="13634564" y="3594194"/>
                <a:ext cx="82191" cy="362323"/>
              </a:xfrm>
              <a:custGeom>
                <a:avLst/>
                <a:gdLst>
                  <a:gd name="connsiteX0" fmla="*/ 82500 w 82191"/>
                  <a:gd name="connsiteY0" fmla="*/ 181246 h 362323"/>
                  <a:gd name="connsiteX1" fmla="*/ 59118 w 82191"/>
                  <a:gd name="connsiteY1" fmla="*/ 68201 h 362323"/>
                  <a:gd name="connsiteX2" fmla="*/ 3852 w 82191"/>
                  <a:gd name="connsiteY2" fmla="*/ 85 h 362323"/>
                  <a:gd name="connsiteX3" fmla="*/ 309 w 82191"/>
                  <a:gd name="connsiteY3" fmla="*/ 3708 h 362323"/>
                  <a:gd name="connsiteX4" fmla="*/ 7040 w 82191"/>
                  <a:gd name="connsiteY4" fmla="*/ 12041 h 362323"/>
                  <a:gd name="connsiteX5" fmla="*/ 61952 w 82191"/>
                  <a:gd name="connsiteY5" fmla="*/ 181246 h 362323"/>
                  <a:gd name="connsiteX6" fmla="*/ 4915 w 82191"/>
                  <a:gd name="connsiteY6" fmla="*/ 352625 h 362323"/>
                  <a:gd name="connsiteX7" fmla="*/ 309 w 82191"/>
                  <a:gd name="connsiteY7" fmla="*/ 358785 h 362323"/>
                  <a:gd name="connsiteX8" fmla="*/ 3852 w 82191"/>
                  <a:gd name="connsiteY8" fmla="*/ 362408 h 362323"/>
                  <a:gd name="connsiteX9" fmla="*/ 60181 w 82191"/>
                  <a:gd name="connsiteY9" fmla="*/ 291755 h 362323"/>
                  <a:gd name="connsiteX10" fmla="*/ 82500 w 82191"/>
                  <a:gd name="connsiteY10" fmla="*/ 181246 h 362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2191" h="362323">
                    <a:moveTo>
                      <a:pt x="82500" y="181246"/>
                    </a:moveTo>
                    <a:cubicBezTo>
                      <a:pt x="82500" y="152985"/>
                      <a:pt x="78603" y="109144"/>
                      <a:pt x="59118" y="68201"/>
                    </a:cubicBezTo>
                    <a:cubicBezTo>
                      <a:pt x="37862" y="23636"/>
                      <a:pt x="7395" y="85"/>
                      <a:pt x="3852" y="85"/>
                    </a:cubicBezTo>
                    <a:cubicBezTo>
                      <a:pt x="1726" y="85"/>
                      <a:pt x="309" y="1534"/>
                      <a:pt x="309" y="3708"/>
                    </a:cubicBezTo>
                    <a:cubicBezTo>
                      <a:pt x="309" y="4795"/>
                      <a:pt x="309" y="5520"/>
                      <a:pt x="7040" y="12041"/>
                    </a:cubicBezTo>
                    <a:cubicBezTo>
                      <a:pt x="41759" y="47911"/>
                      <a:pt x="61952" y="105521"/>
                      <a:pt x="61952" y="181246"/>
                    </a:cubicBezTo>
                    <a:cubicBezTo>
                      <a:pt x="61952" y="243203"/>
                      <a:pt x="48844" y="306972"/>
                      <a:pt x="4915" y="352625"/>
                    </a:cubicBezTo>
                    <a:cubicBezTo>
                      <a:pt x="309" y="356973"/>
                      <a:pt x="309" y="357698"/>
                      <a:pt x="309" y="358785"/>
                    </a:cubicBezTo>
                    <a:cubicBezTo>
                      <a:pt x="309" y="360958"/>
                      <a:pt x="1726" y="362408"/>
                      <a:pt x="3852" y="362408"/>
                    </a:cubicBezTo>
                    <a:cubicBezTo>
                      <a:pt x="7395" y="362408"/>
                      <a:pt x="39279" y="337770"/>
                      <a:pt x="60181" y="291755"/>
                    </a:cubicBezTo>
                    <a:cubicBezTo>
                      <a:pt x="78249" y="251899"/>
                      <a:pt x="82500" y="211681"/>
                      <a:pt x="82500" y="181246"/>
                    </a:cubicBezTo>
                    <a:close/>
                  </a:path>
                </a:pathLst>
              </a:custGeom>
              <a:solidFill>
                <a:srgbClr val="000000"/>
              </a:solidFill>
              <a:ln w="355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 dirty="0">
                  <a:latin typeface="Calibri" panose="020F0502020204030204" pitchFamily="34" charset="0"/>
                </a:endParaRPr>
              </a:p>
            </p:txBody>
          </p:sp>
        </p:grp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9FE5824-568E-AB33-D2BA-B79F4C88B3A5}"/>
                </a:ext>
              </a:extLst>
            </p:cNvPr>
            <p:cNvSpPr txBox="1"/>
            <p:nvPr/>
          </p:nvSpPr>
          <p:spPr>
            <a:xfrm>
              <a:off x="1131413" y="4057526"/>
              <a:ext cx="3511212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lnSpc>
                  <a:spcPct val="90000"/>
                </a:lnSpc>
                <a:spcBef>
                  <a:spcPts val="750"/>
                </a:spcBef>
                <a:defRPr/>
              </a:pPr>
              <a:r>
                <a:rPr lang="en-HK" sz="2000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Flat FLRW metric:</a:t>
              </a:r>
              <a:endParaRPr lang="en-HK" sz="2000" dirty="0">
                <a:latin typeface="Calibri" panose="020F0502020204030204" pitchFamily="34" charset="0"/>
              </a:endParaRPr>
            </a:p>
          </p:txBody>
        </p: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3ED11C2C-1426-C2C0-C85A-2E6F33B08148}"/>
              </a:ext>
            </a:extLst>
          </p:cNvPr>
          <p:cNvSpPr txBox="1"/>
          <p:nvPr/>
        </p:nvSpPr>
        <p:spPr>
          <a:xfrm>
            <a:off x="260417" y="1076013"/>
            <a:ext cx="3973229" cy="1135063"/>
          </a:xfrm>
          <a:prstGeom prst="roundRect">
            <a:avLst/>
          </a:prstGeom>
          <a:solidFill>
            <a:srgbClr val="FFFFCC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defTabSz="685800">
              <a:lnSpc>
                <a:spcPct val="90000"/>
              </a:lnSpc>
              <a:spcBef>
                <a:spcPts val="750"/>
              </a:spcBef>
              <a:defRPr/>
            </a:pPr>
            <a:r>
              <a:rPr lang="en-HK" sz="2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Cosmological Principle</a:t>
            </a:r>
          </a:p>
          <a:p>
            <a:pPr marL="514350" lvl="1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/>
            </a:pPr>
            <a:r>
              <a:rPr lang="en-HK" sz="2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Homogeneity: No special spot</a:t>
            </a:r>
          </a:p>
          <a:p>
            <a:pPr marL="514350" lvl="1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/>
            </a:pPr>
            <a:r>
              <a:rPr lang="en-HK" sz="20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Isotropy: No special direction</a:t>
            </a:r>
          </a:p>
        </p:txBody>
      </p:sp>
    </p:spTree>
    <p:extLst>
      <p:ext uri="{BB962C8B-B14F-4D97-AF65-F5344CB8AC3E}">
        <p14:creationId xmlns:p14="http://schemas.microsoft.com/office/powerpoint/2010/main" val="25432616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C62D94-1A42-AD0C-B2ED-0678CC1768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E7ACDD-E55E-7FA4-8BD2-77534C158C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8275598" cy="1325563"/>
          </a:xfrm>
        </p:spPr>
        <p:txBody>
          <a:bodyPr>
            <a:normAutofit/>
          </a:bodyPr>
          <a:lstStyle/>
          <a:p>
            <a:r>
              <a:rPr lang="en-HK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Dipoles of Cosmological parameters from CMB</a:t>
            </a:r>
            <a:endParaRPr lang="LID4096" sz="3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DF6E1C-A0CD-C064-03E2-DB3DA5A3B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CFAC5-C815-44E1-928C-5D8BE684D5D0}" type="slidenum">
              <a:rPr lang="LID4096" smtClean="0"/>
              <a:t>4</a:t>
            </a:fld>
            <a:endParaRPr lang="LID4096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A8C8A20-7398-70D0-EDC1-475F80DB5247}"/>
              </a:ext>
            </a:extLst>
          </p:cNvPr>
          <p:cNvSpPr txBox="1"/>
          <p:nvPr/>
        </p:nvSpPr>
        <p:spPr>
          <a:xfrm>
            <a:off x="5710572" y="1414215"/>
            <a:ext cx="31936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Yeung &amp; Chu, PRD </a:t>
            </a:r>
            <a:r>
              <a:rPr lang="en-GB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105</a:t>
            </a:r>
            <a:r>
              <a:rPr lang="en-GB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083508 (2022)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D18D12E-1152-CD4F-2F63-FDBCCC6D1B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6080" y="3114984"/>
            <a:ext cx="4511841" cy="2356670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E57FFFD9-516F-EF51-4CC3-039D7C094169}"/>
              </a:ext>
            </a:extLst>
          </p:cNvPr>
          <p:cNvGrpSpPr/>
          <p:nvPr/>
        </p:nvGrpSpPr>
        <p:grpSpPr>
          <a:xfrm>
            <a:off x="511646" y="3762289"/>
            <a:ext cx="2893219" cy="778357"/>
            <a:chOff x="511646" y="3762289"/>
            <a:chExt cx="2893219" cy="778357"/>
          </a:xfrm>
        </p:grpSpPr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A6B58B7F-1B84-DB05-0436-425EF658DD7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31030" y="3762289"/>
              <a:ext cx="1573835" cy="714510"/>
            </a:xfrm>
            <a:prstGeom prst="straightConnector1">
              <a:avLst/>
            </a:prstGeom>
            <a:ln w="38100">
              <a:solidFill>
                <a:srgbClr val="DCA324"/>
              </a:solidFill>
              <a:tailEnd type="triangle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C3A8C79-8FF3-C57C-7F02-691F386926D1}"/>
                </a:ext>
              </a:extLst>
            </p:cNvPr>
            <p:cNvSpPr txBox="1"/>
            <p:nvPr/>
          </p:nvSpPr>
          <p:spPr>
            <a:xfrm>
              <a:off x="511646" y="4208640"/>
              <a:ext cx="1319384" cy="332006"/>
            </a:xfrm>
            <a:prstGeom prst="roundRect">
              <a:avLst/>
            </a:prstGeom>
            <a:solidFill>
              <a:srgbClr val="20908C"/>
            </a:solidFill>
          </p:spPr>
          <p:txBody>
            <a:bodyPr wrap="square" rtlCol="0">
              <a:spAutoFit/>
            </a:bodyPr>
            <a:lstStyle/>
            <a:p>
              <a:r>
                <a:rPr lang="en-HK" sz="1350" dirty="0">
                  <a:solidFill>
                    <a:srgbClr val="FDE724"/>
                  </a:solidFill>
                  <a:latin typeface="Calibri" panose="020F0502020204030204" pitchFamily="34" charset="0"/>
                </a:rPr>
                <a:t>Pixel of interest</a:t>
              </a:r>
            </a:p>
          </p:txBody>
        </p:sp>
      </p:grp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A6E75FC1-D429-CA7E-6A9A-5C01E4A46627}"/>
              </a:ext>
            </a:extLst>
          </p:cNvPr>
          <p:cNvCxnSpPr>
            <a:cxnSpLocks/>
            <a:stCxn id="38" idx="0"/>
          </p:cNvCxnSpPr>
          <p:nvPr/>
        </p:nvCxnSpPr>
        <p:spPr>
          <a:xfrm flipV="1">
            <a:off x="3655212" y="4145277"/>
            <a:ext cx="250345" cy="1459481"/>
          </a:xfrm>
          <a:prstGeom prst="straightConnector1">
            <a:avLst/>
          </a:prstGeom>
          <a:ln w="38100">
            <a:solidFill>
              <a:srgbClr val="DCA324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6EB15E72-DC03-0AD9-8D0D-5BEDB16DF779}"/>
              </a:ext>
            </a:extLst>
          </p:cNvPr>
          <p:cNvSpPr txBox="1"/>
          <p:nvPr/>
        </p:nvSpPr>
        <p:spPr>
          <a:xfrm>
            <a:off x="2907798" y="5604758"/>
            <a:ext cx="1494827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HK" sz="1350" dirty="0">
                <a:solidFill>
                  <a:srgbClr val="20908C"/>
                </a:solidFill>
                <a:latin typeface="Calibri" panose="020F0502020204030204" pitchFamily="34" charset="0"/>
              </a:rPr>
              <a:t>Pixelated half-sky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097F4B7-511D-8A7F-8AEF-47186F11D16B}"/>
              </a:ext>
            </a:extLst>
          </p:cNvPr>
          <p:cNvGrpSpPr/>
          <p:nvPr/>
        </p:nvGrpSpPr>
        <p:grpSpPr>
          <a:xfrm>
            <a:off x="6543664" y="3539119"/>
            <a:ext cx="2360584" cy="584534"/>
            <a:chOff x="6543664" y="3539119"/>
            <a:chExt cx="2360584" cy="584534"/>
          </a:xfrm>
        </p:grpSpPr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5EA913E1-D3AC-1465-EF31-A81E11F71238}"/>
                </a:ext>
              </a:extLst>
            </p:cNvPr>
            <p:cNvCxnSpPr>
              <a:cxnSpLocks/>
              <a:stCxn id="15" idx="1"/>
            </p:cNvCxnSpPr>
            <p:nvPr/>
          </p:nvCxnSpPr>
          <p:spPr>
            <a:xfrm flipH="1">
              <a:off x="6543664" y="3689160"/>
              <a:ext cx="865756" cy="434493"/>
            </a:xfrm>
            <a:prstGeom prst="straightConnector1">
              <a:avLst/>
            </a:prstGeom>
            <a:ln w="38100">
              <a:solidFill>
                <a:srgbClr val="DCA324"/>
              </a:solidFill>
              <a:tailEnd type="triangle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79831A3-8FB6-FBBE-B9E1-2AD8827E1803}"/>
                </a:ext>
              </a:extLst>
            </p:cNvPr>
            <p:cNvSpPr txBox="1"/>
            <p:nvPr/>
          </p:nvSpPr>
          <p:spPr>
            <a:xfrm>
              <a:off x="7409420" y="3539119"/>
              <a:ext cx="1494828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HK" sz="1350" dirty="0">
                  <a:solidFill>
                    <a:srgbClr val="FF0000"/>
                  </a:solidFill>
                  <a:latin typeface="Calibri" panose="020F0502020204030204" pitchFamily="34" charset="0"/>
                </a:rPr>
                <a:t>Analytical half-sky 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D6ACB11E-8274-B190-E915-1392B915C580}"/>
              </a:ext>
            </a:extLst>
          </p:cNvPr>
          <p:cNvGrpSpPr/>
          <p:nvPr/>
        </p:nvGrpSpPr>
        <p:grpSpPr>
          <a:xfrm>
            <a:off x="1014413" y="5029900"/>
            <a:ext cx="2093119" cy="332801"/>
            <a:chOff x="1014413" y="5029900"/>
            <a:chExt cx="2093119" cy="332801"/>
          </a:xfrm>
        </p:grpSpPr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88F95804-B40E-F8F6-2D0A-0A79BA816334}"/>
                </a:ext>
              </a:extLst>
            </p:cNvPr>
            <p:cNvCxnSpPr>
              <a:cxnSpLocks/>
              <a:stCxn id="28" idx="3"/>
            </p:cNvCxnSpPr>
            <p:nvPr/>
          </p:nvCxnSpPr>
          <p:spPr>
            <a:xfrm flipV="1">
              <a:off x="2518707" y="5029900"/>
              <a:ext cx="588825" cy="182760"/>
            </a:xfrm>
            <a:prstGeom prst="straightConnector1">
              <a:avLst/>
            </a:prstGeom>
            <a:ln w="38100">
              <a:solidFill>
                <a:srgbClr val="DCA324"/>
              </a:solidFill>
              <a:tailEnd type="triangle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124C7D5-CBAC-6FA9-4020-2781AEE5DD8A}"/>
                </a:ext>
              </a:extLst>
            </p:cNvPr>
            <p:cNvSpPr txBox="1"/>
            <p:nvPr/>
          </p:nvSpPr>
          <p:spPr>
            <a:xfrm>
              <a:off x="1014413" y="5062619"/>
              <a:ext cx="1504294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HK" sz="1350" dirty="0">
                  <a:solidFill>
                    <a:srgbClr val="440154"/>
                  </a:solidFill>
                  <a:latin typeface="Calibri" panose="020F0502020204030204" pitchFamily="34" charset="0"/>
                </a:rPr>
                <a:t>Masked out pixels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BD867D7B-B0AF-1C15-3AB8-09205D430B6A}"/>
              </a:ext>
            </a:extLst>
          </p:cNvPr>
          <p:cNvSpPr txBox="1"/>
          <p:nvPr/>
        </p:nvSpPr>
        <p:spPr>
          <a:xfrm>
            <a:off x="448222" y="1582650"/>
            <a:ext cx="4975622" cy="1532334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172800" indent="-172800">
              <a:buFont typeface="Arial" panose="020B0604020202020204" pitchFamily="34" charset="0"/>
              <a:buChar char="•"/>
            </a:pPr>
            <a:r>
              <a:rPr lang="en-HK" sz="2100" dirty="0">
                <a:latin typeface="Calibri" panose="020F0502020204030204" pitchFamily="34" charset="0"/>
              </a:rPr>
              <a:t>Divide the sky into 48 pixels (</a:t>
            </a:r>
            <a:r>
              <a:rPr lang="en-HK" sz="2100" dirty="0" err="1">
                <a:latin typeface="Calibri" panose="020F0502020204030204" pitchFamily="34" charset="0"/>
              </a:rPr>
              <a:t>Healpix</a:t>
            </a:r>
            <a:r>
              <a:rPr lang="en-HK" sz="2100" dirty="0">
                <a:latin typeface="Calibri" panose="020F0502020204030204" pitchFamily="34" charset="0"/>
              </a:rPr>
              <a:t>)</a:t>
            </a:r>
          </a:p>
          <a:p>
            <a:pPr marL="172800" indent="-172800">
              <a:buFont typeface="Arial" panose="020B0604020202020204" pitchFamily="34" charset="0"/>
              <a:buChar char="•"/>
            </a:pPr>
            <a:r>
              <a:rPr lang="en-HK" sz="2100" dirty="0">
                <a:latin typeface="Calibri" panose="020F0502020204030204" pitchFamily="34" charset="0"/>
              </a:rPr>
              <a:t>Take half-skies </a:t>
            </a:r>
            <a:r>
              <a:rPr lang="en-HK" sz="2100" dirty="0" err="1">
                <a:latin typeface="Calibri" panose="020F0502020204030204" pitchFamily="34" charset="0"/>
              </a:rPr>
              <a:t>centering</a:t>
            </a:r>
            <a:r>
              <a:rPr lang="en-HK" sz="2100" dirty="0">
                <a:latin typeface="Calibri" panose="020F0502020204030204" pitchFamily="34" charset="0"/>
              </a:rPr>
              <a:t> on each pixel</a:t>
            </a:r>
          </a:p>
          <a:p>
            <a:pPr marL="172800" indent="-172800">
              <a:buFont typeface="Arial" panose="020B0604020202020204" pitchFamily="34" charset="0"/>
              <a:buChar char="•"/>
            </a:pPr>
            <a:r>
              <a:rPr lang="en-HK" sz="2100" dirty="0" err="1">
                <a:latin typeface="Calibri" panose="020F0502020204030204" pitchFamily="34" charset="0"/>
              </a:rPr>
              <a:t>Analyze</a:t>
            </a:r>
            <a:r>
              <a:rPr lang="en-HK" sz="2100" dirty="0">
                <a:latin typeface="Calibri" panose="020F0502020204030204" pitchFamily="34" charset="0"/>
              </a:rPr>
              <a:t> CMB temperature </a:t>
            </a:r>
            <a:r>
              <a:rPr lang="en-HK" sz="2100" b="1" dirty="0">
                <a:latin typeface="Calibri" panose="020F0502020204030204" pitchFamily="34" charset="0"/>
              </a:rPr>
              <a:t>half-sky</a:t>
            </a:r>
            <a:r>
              <a:rPr lang="en-HK" sz="2100" dirty="0">
                <a:latin typeface="Calibri" panose="020F0502020204030204" pitchFamily="34" charset="0"/>
              </a:rPr>
              <a:t> power spectra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: Rounded Corners 6">
                <a:extLst>
                  <a:ext uri="{FF2B5EF4-FFF2-40B4-BE49-F238E27FC236}">
                    <a16:creationId xmlns:a16="http://schemas.microsoft.com/office/drawing/2014/main" id="{D07A8FE4-4C7D-066E-8525-673DA55F4CCE}"/>
                  </a:ext>
                </a:extLst>
              </p:cNvPr>
              <p:cNvSpPr/>
              <p:nvPr/>
            </p:nvSpPr>
            <p:spPr>
              <a:xfrm>
                <a:off x="5149968" y="5308389"/>
                <a:ext cx="3937406" cy="1058565"/>
              </a:xfrm>
              <a:prstGeom prst="roundRect">
                <a:avLst/>
              </a:prstGeom>
              <a:solidFill>
                <a:srgbClr val="FFFFCC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171450" indent="-171450" defTabSz="685800"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HK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m:t>Λ</m:t>
                    </m:r>
                  </m:oMath>
                </a14:m>
                <a:r>
                  <a:rPr lang="en-HK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CDM + half-sky spectra + MCMC</a:t>
                </a:r>
              </a:p>
              <a:p>
                <a:pPr marL="171450" indent="-171450" defTabSz="685800"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/>
                </a:pPr>
                <a:r>
                  <a:rPr lang="en-HK" sz="2100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Infer cosmological parameters of </a:t>
                </a:r>
                <a:r>
                  <a:rPr lang="en-HK" sz="2100" b="1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each half-skies</a:t>
                </a:r>
                <a:endParaRPr lang="en-HK" sz="1350" b="1" dirty="0">
                  <a:latin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Rectangle: Rounded Corners 6">
                <a:extLst>
                  <a:ext uri="{FF2B5EF4-FFF2-40B4-BE49-F238E27FC236}">
                    <a16:creationId xmlns:a16="http://schemas.microsoft.com/office/drawing/2014/main" id="{D07A8FE4-4C7D-066E-8525-673DA55F4CC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9968" y="5308389"/>
                <a:ext cx="3937406" cy="1058565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HK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60076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6D994A-218E-8E2B-B62D-BF346415F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60FAD0-DF76-35BF-1C71-9BA81F6FD3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1138"/>
            <a:ext cx="7886700" cy="1325563"/>
          </a:xfrm>
        </p:spPr>
        <p:txBody>
          <a:bodyPr>
            <a:normAutofit/>
          </a:bodyPr>
          <a:lstStyle/>
          <a:p>
            <a:r>
              <a:rPr lang="en-HK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        CMB Parameter Dipoles</a:t>
            </a:r>
            <a:endParaRPr lang="LID4096" sz="3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72E182-F6F7-3BE6-3803-7997DDABEC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1988" y="2428312"/>
            <a:ext cx="3713391" cy="4351338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endParaRPr lang="en-HK" sz="2000" dirty="0"/>
          </a:p>
          <a:p>
            <a:endParaRPr lang="en-HK" sz="2000" dirty="0"/>
          </a:p>
          <a:p>
            <a:endParaRPr lang="en-HK" sz="2000" dirty="0"/>
          </a:p>
          <a:p>
            <a:endParaRPr lang="en-HK" sz="2000" dirty="0"/>
          </a:p>
          <a:p>
            <a:endParaRPr lang="en-HK" sz="2000" dirty="0"/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9A6CE3BE-3232-96DD-0610-EB9D011E887C}"/>
              </a:ext>
            </a:extLst>
          </p:cNvPr>
          <p:cNvGrpSpPr/>
          <p:nvPr/>
        </p:nvGrpSpPr>
        <p:grpSpPr>
          <a:xfrm>
            <a:off x="3150944" y="862227"/>
            <a:ext cx="5987727" cy="5871961"/>
            <a:chOff x="3150944" y="862227"/>
            <a:chExt cx="5987727" cy="5871961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F8EE987-D50A-F621-44BE-67354310F249}"/>
                </a:ext>
              </a:extLst>
            </p:cNvPr>
            <p:cNvSpPr/>
            <p:nvPr/>
          </p:nvSpPr>
          <p:spPr>
            <a:xfrm>
              <a:off x="3231879" y="898377"/>
              <a:ext cx="5906791" cy="58358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HK"/>
            </a:p>
          </p:txBody>
        </p: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5F5F73CF-FF95-0418-4B27-6EC649EB5164}"/>
                </a:ext>
              </a:extLst>
            </p:cNvPr>
            <p:cNvGrpSpPr/>
            <p:nvPr/>
          </p:nvGrpSpPr>
          <p:grpSpPr>
            <a:xfrm>
              <a:off x="3438581" y="862227"/>
              <a:ext cx="5700090" cy="5699274"/>
              <a:chOff x="3438581" y="862227"/>
              <a:chExt cx="5700090" cy="5699274"/>
            </a:xfrm>
          </p:grpSpPr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650EED7-DC5C-0BE4-D530-598BBBD088E6}"/>
                  </a:ext>
                </a:extLst>
              </p:cNvPr>
              <p:cNvSpPr txBox="1"/>
              <p:nvPr/>
            </p:nvSpPr>
            <p:spPr>
              <a:xfrm>
                <a:off x="5662428" y="6192169"/>
                <a:ext cx="245971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HK" dirty="0">
                    <a:latin typeface="Calibri" panose="020F0502020204030204" pitchFamily="34" charset="0"/>
                  </a:rPr>
                  <a:t>Pixel No. in RING order</a:t>
                </a: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" name="TextBox 7">
                    <a:extLst>
                      <a:ext uri="{FF2B5EF4-FFF2-40B4-BE49-F238E27FC236}">
                        <a16:creationId xmlns:a16="http://schemas.microsoft.com/office/drawing/2014/main" id="{8A39E5CA-1AB8-B81B-11FC-C7EDA298C580}"/>
                      </a:ext>
                    </a:extLst>
                  </p:cNvPr>
                  <p:cNvSpPr txBox="1"/>
                  <p:nvPr/>
                </p:nvSpPr>
                <p:spPr>
                  <a:xfrm>
                    <a:off x="3497757" y="1732765"/>
                    <a:ext cx="749434" cy="507831"/>
                  </a:xfrm>
                  <a:prstGeom prst="rect">
                    <a:avLst/>
                  </a:prstGeom>
                  <a:solidFill>
                    <a:srgbClr val="FFFFCC"/>
                  </a:solidFill>
                </p:spPr>
                <p:txBody>
                  <a:bodyPr wrap="square" rtlCol="0">
                    <a:spAutoFit/>
                  </a:bodyPr>
                  <a:lstStyle/>
                  <a:p>
                    <a:pPr algn="r"/>
                    <a:endParaRPr lang="en-HK" sz="1350" dirty="0">
                      <a:solidFill>
                        <a:srgbClr val="74276C"/>
                      </a:solidFill>
                      <a:latin typeface="Calibri" panose="020F0502020204030204" pitchFamily="34" charset="0"/>
                    </a:endParaRPr>
                  </a:p>
                  <a:p>
                    <a:pPr algn="r"/>
                    <a:r>
                      <a:rPr lang="en-HK" sz="1350" dirty="0">
                        <a:solidFill>
                          <a:srgbClr val="74276C"/>
                        </a:solidFill>
                        <a:latin typeface="Calibri" panose="020F0502020204030204" pitchFamily="34" charset="0"/>
                      </a:rPr>
                      <a:t>100</a:t>
                    </a:r>
                    <a14:m>
                      <m:oMath xmlns:m="http://schemas.openxmlformats.org/officeDocument/2006/math">
                        <m:sSub>
                          <m:sSubPr>
                            <m:ctrlPr>
                              <a:rPr lang="en-HK" sz="1350" i="1">
                                <a:solidFill>
                                  <a:srgbClr val="74276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HK" sz="1350" i="1">
                                <a:solidFill>
                                  <a:srgbClr val="74276C"/>
                                </a:solidFill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  <m:sub>
                            <m:r>
                              <a:rPr lang="en-HK" sz="1350" i="1">
                                <a:solidFill>
                                  <a:srgbClr val="74276C"/>
                                </a:solidFill>
                                <a:latin typeface="Cambria Math" panose="02040503050406030204" pitchFamily="18" charset="0"/>
                              </a:rPr>
                              <m:t>∗</m:t>
                            </m:r>
                          </m:sub>
                        </m:sSub>
                      </m:oMath>
                    </a14:m>
                    <a:endParaRPr lang="en-HK" sz="1350" dirty="0">
                      <a:latin typeface="Calibri" panose="020F0502020204030204" pitchFamily="34" charset="0"/>
                    </a:endParaRPr>
                  </a:p>
                </p:txBody>
              </p:sp>
            </mc:Choice>
            <mc:Fallback xmlns="">
              <p:sp>
                <p:nvSpPr>
                  <p:cNvPr id="8" name="TextBox 7">
                    <a:extLst>
                      <a:ext uri="{FF2B5EF4-FFF2-40B4-BE49-F238E27FC236}">
                        <a16:creationId xmlns:a16="http://schemas.microsoft.com/office/drawing/2014/main" id="{8A39E5CA-1AB8-B81B-11FC-C7EDA298C580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497757" y="1732765"/>
                    <a:ext cx="749434" cy="507831"/>
                  </a:xfrm>
                  <a:prstGeom prst="rect">
                    <a:avLst/>
                  </a:prstGeom>
                  <a:blipFill>
                    <a:blip r:embed="rId6"/>
                    <a:stretch>
                      <a:fillRect b="-10714"/>
                    </a:stretch>
                  </a:blipFill>
                </p:spPr>
                <p:txBody>
                  <a:bodyPr/>
                  <a:lstStyle/>
                  <a:p>
                    <a:r>
                      <a:rPr lang="en-HK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33" name="Group 32">
                <a:extLst>
                  <a:ext uri="{FF2B5EF4-FFF2-40B4-BE49-F238E27FC236}">
                    <a16:creationId xmlns:a16="http://schemas.microsoft.com/office/drawing/2014/main" id="{06C78964-23A4-AC26-61C4-7A1E8DF64142}"/>
                  </a:ext>
                </a:extLst>
              </p:cNvPr>
              <p:cNvGrpSpPr/>
              <p:nvPr/>
            </p:nvGrpSpPr>
            <p:grpSpPr>
              <a:xfrm>
                <a:off x="3438581" y="996909"/>
                <a:ext cx="5700090" cy="5302132"/>
                <a:chOff x="3501216" y="1318243"/>
                <a:chExt cx="5700090" cy="5302132"/>
              </a:xfrm>
            </p:grpSpPr>
            <p:pic>
              <p:nvPicPr>
                <p:cNvPr id="27" name="Picture 26">
                  <a:extLst>
                    <a:ext uri="{FF2B5EF4-FFF2-40B4-BE49-F238E27FC236}">
                      <a16:creationId xmlns:a16="http://schemas.microsoft.com/office/drawing/2014/main" id="{1FBB004B-8AD2-D6BA-1439-F7C0E5F7349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/>
                <a:srcRect l="6816" r="3179" b="49362"/>
                <a:stretch>
                  <a:fillRect/>
                </a:stretch>
              </p:blipFill>
              <p:spPr>
                <a:xfrm>
                  <a:off x="3501216" y="1318243"/>
                  <a:ext cx="5700089" cy="2699466"/>
                </a:xfrm>
                <a:prstGeom prst="rect">
                  <a:avLst/>
                </a:prstGeom>
              </p:spPr>
            </p:pic>
            <p:pic>
              <p:nvPicPr>
                <p:cNvPr id="30" name="Picture 29">
                  <a:extLst>
                    <a:ext uri="{FF2B5EF4-FFF2-40B4-BE49-F238E27FC236}">
                      <a16:creationId xmlns:a16="http://schemas.microsoft.com/office/drawing/2014/main" id="{DA55EC1F-786F-FC26-3C5A-DB32447B648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/>
                <a:srcRect l="3960" r="6485"/>
                <a:stretch>
                  <a:fillRect/>
                </a:stretch>
              </p:blipFill>
              <p:spPr>
                <a:xfrm>
                  <a:off x="3560392" y="3967451"/>
                  <a:ext cx="5640914" cy="1322254"/>
                </a:xfrm>
                <a:prstGeom prst="rect">
                  <a:avLst/>
                </a:prstGeom>
              </p:spPr>
            </p:pic>
            <p:pic>
              <p:nvPicPr>
                <p:cNvPr id="32" name="Picture 31">
                  <a:extLst>
                    <a:ext uri="{FF2B5EF4-FFF2-40B4-BE49-F238E27FC236}">
                      <a16:creationId xmlns:a16="http://schemas.microsoft.com/office/drawing/2014/main" id="{7DE437B4-E423-C920-C29C-22573B0082A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/>
                <a:srcRect l="5185" t="7046" r="1809" b="13088"/>
                <a:stretch>
                  <a:fillRect/>
                </a:stretch>
              </p:blipFill>
              <p:spPr>
                <a:xfrm>
                  <a:off x="3605250" y="5284359"/>
                  <a:ext cx="5596055" cy="1336016"/>
                </a:xfrm>
                <a:prstGeom prst="rect">
                  <a:avLst/>
                </a:prstGeom>
              </p:spPr>
            </p:pic>
          </p:grp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4ED3285B-9CED-191A-3722-F29D9C59E9A5}"/>
                  </a:ext>
                </a:extLst>
              </p:cNvPr>
              <p:cNvSpPr txBox="1"/>
              <p:nvPr/>
            </p:nvSpPr>
            <p:spPr>
              <a:xfrm>
                <a:off x="4605032" y="862227"/>
                <a:ext cx="319367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GB" sz="12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Yeung &amp; Chu, PRD </a:t>
                </a:r>
                <a:r>
                  <a:rPr lang="en-GB" sz="1200" b="1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105</a:t>
                </a:r>
                <a:r>
                  <a:rPr lang="en-GB" sz="12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, 083508 (2022)</a:t>
                </a:r>
              </a:p>
            </p:txBody>
          </p:sp>
        </p:grp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DAA54BC2-619C-1651-3E7D-8DAFB5633D5C}"/>
                </a:ext>
              </a:extLst>
            </p:cNvPr>
            <p:cNvSpPr txBox="1"/>
            <p:nvPr/>
          </p:nvSpPr>
          <p:spPr>
            <a:xfrm>
              <a:off x="3150944" y="1466652"/>
              <a:ext cx="6936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HK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</a:t>
              </a:r>
              <a:r>
                <a:rPr lang="en-HK" i="1" baseline="-25000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b</a:t>
              </a:r>
              <a:r>
                <a:rPr lang="en-HK" i="1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h</a:t>
              </a:r>
              <a:r>
                <a:rPr lang="en-HK" baseline="30000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2</a:t>
              </a:r>
              <a:endParaRPr lang="en-HK" baseline="30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304BC0F4-D7E8-0D9E-3F59-1BBC5C1F20C4}"/>
                </a:ext>
              </a:extLst>
            </p:cNvPr>
            <p:cNvSpPr txBox="1"/>
            <p:nvPr/>
          </p:nvSpPr>
          <p:spPr>
            <a:xfrm>
              <a:off x="3178849" y="2869878"/>
              <a:ext cx="665720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HK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</a:t>
              </a:r>
              <a:r>
                <a:rPr lang="en-HK" i="1" baseline="-25000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c</a:t>
              </a:r>
              <a:r>
                <a:rPr lang="en-HK" i="1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h</a:t>
              </a:r>
              <a:r>
                <a:rPr lang="en-HK" baseline="30000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2</a:t>
              </a:r>
              <a:endParaRPr lang="en-HK" baseline="30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8B6AF90D-1514-644F-3CCC-285654EC9568}"/>
                </a:ext>
              </a:extLst>
            </p:cNvPr>
            <p:cNvSpPr txBox="1"/>
            <p:nvPr/>
          </p:nvSpPr>
          <p:spPr>
            <a:xfrm>
              <a:off x="3166314" y="3831057"/>
              <a:ext cx="6936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HK" i="1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H</a:t>
              </a:r>
              <a:r>
                <a:rPr lang="en-HK" baseline="-25000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0</a:t>
              </a:r>
              <a:endParaRPr lang="en-HK" baseline="30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E496A716-9C92-9FD8-FF4F-42776E511648}"/>
                </a:ext>
              </a:extLst>
            </p:cNvPr>
            <p:cNvSpPr txBox="1"/>
            <p:nvPr/>
          </p:nvSpPr>
          <p:spPr>
            <a:xfrm>
              <a:off x="3178849" y="4914935"/>
              <a:ext cx="8894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HK" i="1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A</a:t>
              </a:r>
              <a:r>
                <a:rPr lang="en-HK" i="1" baseline="-25000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s</a:t>
              </a:r>
              <a:r>
                <a:rPr lang="en-HK" i="1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e</a:t>
              </a:r>
              <a:r>
                <a:rPr lang="en-HK" baseline="30000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2</a:t>
              </a:r>
              <a:endParaRPr lang="en-HK" baseline="30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6288246D-AB1F-0B6E-ABE0-1751FB39060B}"/>
              </a:ext>
            </a:extLst>
          </p:cNvPr>
          <p:cNvGrpSpPr/>
          <p:nvPr/>
        </p:nvGrpSpPr>
        <p:grpSpPr>
          <a:xfrm>
            <a:off x="567942" y="4509637"/>
            <a:ext cx="2553530" cy="2317225"/>
            <a:chOff x="497782" y="2676228"/>
            <a:chExt cx="2553530" cy="2317225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0FA9951B-3E78-E76F-8A79-4399C8431E8B}"/>
                </a:ext>
              </a:extLst>
            </p:cNvPr>
            <p:cNvGrpSpPr/>
            <p:nvPr/>
          </p:nvGrpSpPr>
          <p:grpSpPr>
            <a:xfrm>
              <a:off x="497782" y="2676228"/>
              <a:ext cx="2553530" cy="2266911"/>
              <a:chOff x="127021" y="3214416"/>
              <a:chExt cx="3404707" cy="3022546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C1559B79-FA04-FB60-D8BF-8F96B845CDF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 rot="2136323">
                <a:off x="427309" y="3816727"/>
                <a:ext cx="2223485" cy="2121356"/>
              </a:xfrm>
              <a:prstGeom prst="rect">
                <a:avLst/>
              </a:prstGeom>
            </p:spPr>
          </p:pic>
          <p:cxnSp>
            <p:nvCxnSpPr>
              <p:cNvPr id="22" name="Straight Arrow Connector 21">
                <a:extLst>
                  <a:ext uri="{FF2B5EF4-FFF2-40B4-BE49-F238E27FC236}">
                    <a16:creationId xmlns:a16="http://schemas.microsoft.com/office/drawing/2014/main" id="{6E0D21FA-CC5F-A102-D554-BDAD5D7C521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42259" y="3762636"/>
                <a:ext cx="2148541" cy="2229537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9E634D0-7E18-5216-7C33-D493695DCA22}"/>
                  </a:ext>
                </a:extLst>
              </p:cNvPr>
              <p:cNvSpPr txBox="1"/>
              <p:nvPr/>
            </p:nvSpPr>
            <p:spPr>
              <a:xfrm>
                <a:off x="2078236" y="3214416"/>
                <a:ext cx="1453492" cy="4514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HK" sz="1600" dirty="0">
                    <a:latin typeface="Calibri" panose="020F0502020204030204" pitchFamily="34" charset="0"/>
                  </a:rPr>
                  <a:t>Dipole axis</a:t>
                </a: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5" name="TextBox 24">
                    <a:extLst>
                      <a:ext uri="{FF2B5EF4-FFF2-40B4-BE49-F238E27FC236}">
                        <a16:creationId xmlns:a16="http://schemas.microsoft.com/office/drawing/2014/main" id="{969225AD-35C4-19A2-C277-F24671109895}"/>
                      </a:ext>
                    </a:extLst>
                  </p:cNvPr>
                  <p:cNvSpPr txBox="1"/>
                  <p:nvPr/>
                </p:nvSpPr>
                <p:spPr>
                  <a:xfrm>
                    <a:off x="790672" y="3441766"/>
                    <a:ext cx="1327300" cy="45140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r"/>
                    <a:r>
                      <a:rPr lang="en-HK" sz="1600" dirty="0">
                        <a:solidFill>
                          <a:srgbClr val="900000"/>
                        </a:solidFill>
                        <a:latin typeface="Calibri" panose="020F0502020204030204" pitchFamily="34" charset="0"/>
                      </a:rPr>
                      <a:t>High </a:t>
                    </a:r>
                    <a14:m>
                      <m:oMath xmlns:m="http://schemas.openxmlformats.org/officeDocument/2006/math">
                        <m:sSub>
                          <m:sSubPr>
                            <m:ctrlPr>
                              <a:rPr lang="en-HK" sz="1600" i="1">
                                <a:solidFill>
                                  <a:srgbClr val="9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HK" sz="1600" b="0" i="1" smtClean="0">
                                <a:solidFill>
                                  <a:srgbClr val="9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en-HK" sz="1600" i="1">
                                <a:solidFill>
                                  <a:srgbClr val="90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a14:m>
                    <a:r>
                      <a:rPr lang="en-HK" sz="1600" dirty="0">
                        <a:solidFill>
                          <a:srgbClr val="900000"/>
                        </a:solidFill>
                        <a:latin typeface="Calibri" panose="020F0502020204030204" pitchFamily="34" charset="0"/>
                      </a:rPr>
                      <a:t> </a:t>
                    </a:r>
                  </a:p>
                </p:txBody>
              </p:sp>
            </mc:Choice>
            <mc:Fallback xmlns="">
              <p:sp>
                <p:nvSpPr>
                  <p:cNvPr id="25" name="TextBox 24">
                    <a:extLst>
                      <a:ext uri="{FF2B5EF4-FFF2-40B4-BE49-F238E27FC236}">
                        <a16:creationId xmlns:a16="http://schemas.microsoft.com/office/drawing/2014/main" id="{969225AD-35C4-19A2-C277-F24671109895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90672" y="3441766"/>
                    <a:ext cx="1327300" cy="451405"/>
                  </a:xfrm>
                  <a:prstGeom prst="rect">
                    <a:avLst/>
                  </a:prstGeom>
                  <a:blipFill>
                    <a:blip r:embed="rId4"/>
                    <a:stretch>
                      <a:fillRect t="-5357" b="-21429"/>
                    </a:stretch>
                  </a:blipFill>
                </p:spPr>
                <p:txBody>
                  <a:bodyPr/>
                  <a:lstStyle/>
                  <a:p>
                    <a:r>
                      <a:rPr lang="en-HK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8" name="TextBox 27">
                    <a:extLst>
                      <a:ext uri="{FF2B5EF4-FFF2-40B4-BE49-F238E27FC236}">
                        <a16:creationId xmlns:a16="http://schemas.microsoft.com/office/drawing/2014/main" id="{219C3046-B4D8-8B4C-FCFD-B1EA7CBECD3D}"/>
                      </a:ext>
                    </a:extLst>
                  </p:cNvPr>
                  <p:cNvSpPr txBox="1"/>
                  <p:nvPr/>
                </p:nvSpPr>
                <p:spPr>
                  <a:xfrm>
                    <a:off x="127021" y="5785557"/>
                    <a:ext cx="1327300" cy="45140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HK" sz="1600" dirty="0">
                        <a:solidFill>
                          <a:srgbClr val="003AFF"/>
                        </a:solidFill>
                        <a:latin typeface="Calibri" panose="020F0502020204030204" pitchFamily="34" charset="0"/>
                      </a:rPr>
                      <a:t>Low </a:t>
                    </a:r>
                    <a14:m>
                      <m:oMath xmlns:m="http://schemas.openxmlformats.org/officeDocument/2006/math">
                        <m:sSub>
                          <m:sSubPr>
                            <m:ctrlPr>
                              <a:rPr lang="en-HK" sz="1600" i="1">
                                <a:solidFill>
                                  <a:srgbClr val="003A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HK" sz="1600" b="0" i="1" smtClean="0">
                                <a:solidFill>
                                  <a:srgbClr val="003AF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en-HK" sz="1600" i="1">
                                <a:solidFill>
                                  <a:srgbClr val="003AFF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a14:m>
                    <a:r>
                      <a:rPr lang="en-HK" sz="1350" dirty="0">
                        <a:solidFill>
                          <a:srgbClr val="003AFF"/>
                        </a:solidFill>
                        <a:latin typeface="Calibri" panose="020F0502020204030204" pitchFamily="34" charset="0"/>
                      </a:rPr>
                      <a:t> </a:t>
                    </a:r>
                  </a:p>
                </p:txBody>
              </p:sp>
            </mc:Choice>
            <mc:Fallback xmlns="">
              <p:sp>
                <p:nvSpPr>
                  <p:cNvPr id="28" name="TextBox 27">
                    <a:extLst>
                      <a:ext uri="{FF2B5EF4-FFF2-40B4-BE49-F238E27FC236}">
                        <a16:creationId xmlns:a16="http://schemas.microsoft.com/office/drawing/2014/main" id="{219C3046-B4D8-8B4C-FCFD-B1EA7CBECD3D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27021" y="5785557"/>
                    <a:ext cx="1327300" cy="451405"/>
                  </a:xfrm>
                  <a:prstGeom prst="rect">
                    <a:avLst/>
                  </a:prstGeom>
                  <a:blipFill>
                    <a:blip r:embed="rId5"/>
                    <a:stretch>
                      <a:fillRect l="-3681" t="-5357" b="-21429"/>
                    </a:stretch>
                  </a:blipFill>
                </p:spPr>
                <p:txBody>
                  <a:bodyPr/>
                  <a:lstStyle/>
                  <a:p>
                    <a:r>
                      <a:rPr lang="en-HK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57DA5C6-EA4F-13ED-05D2-39608BDE1B69}"/>
                </a:ext>
              </a:extLst>
            </p:cNvPr>
            <p:cNvSpPr txBox="1"/>
            <p:nvPr/>
          </p:nvSpPr>
          <p:spPr>
            <a:xfrm>
              <a:off x="1168305" y="4624121"/>
              <a:ext cx="633958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HK" sz="1800" b="0" i="0" u="none" strike="noStrike" baseline="0" dirty="0">
                  <a:solidFill>
                    <a:srgbClr val="0000FF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64.4</a:t>
              </a:r>
              <a:r>
                <a:rPr lang="en-HK" sz="1800" b="0" i="0" u="none" strike="noStrike" baseline="0" dirty="0">
                  <a:solidFill>
                    <a:srgbClr val="0000FF"/>
                  </a:solidFill>
                  <a:latin typeface="AdvOT483a8203"/>
                </a:rPr>
                <a:t> </a:t>
              </a:r>
              <a:endParaRPr lang="en-HK" dirty="0">
                <a:solidFill>
                  <a:srgbClr val="0000FF"/>
                </a:solidFill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E8C2C9F-A2DB-A3FE-CB72-91CF445A9CFE}"/>
                </a:ext>
              </a:extLst>
            </p:cNvPr>
            <p:cNvSpPr txBox="1"/>
            <p:nvPr/>
          </p:nvSpPr>
          <p:spPr>
            <a:xfrm>
              <a:off x="2136155" y="3185295"/>
              <a:ext cx="690436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HK" sz="1800" b="0" i="0" u="none" strike="noStrike" baseline="0" dirty="0">
                  <a:solidFill>
                    <a:srgbClr val="FF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70.1</a:t>
              </a:r>
              <a:endParaRPr lang="en-HK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70358C5-7679-B380-46FE-5C8EA08FD4B4}"/>
              </a:ext>
            </a:extLst>
          </p:cNvPr>
          <p:cNvGrpSpPr/>
          <p:nvPr/>
        </p:nvGrpSpPr>
        <p:grpSpPr>
          <a:xfrm>
            <a:off x="7911202" y="0"/>
            <a:ext cx="1208298" cy="1246383"/>
            <a:chOff x="627111" y="5393115"/>
            <a:chExt cx="1208298" cy="1246383"/>
          </a:xfrm>
        </p:grpSpPr>
        <p:pic>
          <p:nvPicPr>
            <p:cNvPr id="7" name="Content Placeholder 4">
              <a:extLst>
                <a:ext uri="{FF2B5EF4-FFF2-40B4-BE49-F238E27FC236}">
                  <a16:creationId xmlns:a16="http://schemas.microsoft.com/office/drawing/2014/main" id="{3F804C5E-E7BD-D45D-4285-5470F44A1DA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556" t="30606" r="16269" b="47219"/>
            <a:stretch>
              <a:fillRect/>
            </a:stretch>
          </p:blipFill>
          <p:spPr bwMode="auto">
            <a:xfrm>
              <a:off x="627111" y="5393115"/>
              <a:ext cx="1208298" cy="11741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TextBox 3">
              <a:extLst>
                <a:ext uri="{FF2B5EF4-FFF2-40B4-BE49-F238E27FC236}">
                  <a16:creationId xmlns:a16="http://schemas.microsoft.com/office/drawing/2014/main" id="{2CF052BC-8CB8-0A00-332A-7A2D8033E53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1231" y="6300771"/>
              <a:ext cx="1180057" cy="3387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"/>
                <a:defRPr sz="3200">
                  <a:solidFill>
                    <a:schemeClr val="tx2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"/>
                <a:defRPr sz="2800">
                  <a:solidFill>
                    <a:schemeClr val="tx2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"/>
                <a:defRPr sz="2400">
                  <a:solidFill>
                    <a:schemeClr val="tx2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"/>
                <a:defRPr sz="2000">
                  <a:solidFill>
                    <a:schemeClr val="tx2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zh-TW" sz="1600" dirty="0">
                  <a:solidFill>
                    <a:srgbClr val="FFFF00"/>
                  </a:solidFill>
                  <a:cs typeface="Calibri" panose="020F0502020204030204" pitchFamily="34" charset="0"/>
                </a:rPr>
                <a:t>Shek Yeung</a:t>
              </a:r>
              <a:endParaRPr lang="en-HK" altLang="en-US" sz="1600" dirty="0">
                <a:solidFill>
                  <a:srgbClr val="FFFF00"/>
                </a:solidFill>
                <a:cs typeface="Calibri" panose="020F0502020204030204" pitchFamily="34" charset="0"/>
              </a:endParaRPr>
            </a:p>
          </p:txBody>
        </p:sp>
      </p:grp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E19C12-4E39-1F85-97F0-4717F72C68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892284" y="6435077"/>
            <a:ext cx="2057400" cy="365125"/>
          </a:xfrm>
        </p:spPr>
        <p:txBody>
          <a:bodyPr/>
          <a:lstStyle/>
          <a:p>
            <a:fld id="{92DCFAC5-C815-44E1-928C-5D8BE684D5D0}" type="slidenum">
              <a:rPr lang="LID4096" smtClean="0"/>
              <a:t>5</a:t>
            </a:fld>
            <a:endParaRPr lang="LID4096" dirty="0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19F977E6-F5CC-16A7-9E17-3916AF999491}"/>
              </a:ext>
            </a:extLst>
          </p:cNvPr>
          <p:cNvGrpSpPr/>
          <p:nvPr/>
        </p:nvGrpSpPr>
        <p:grpSpPr>
          <a:xfrm>
            <a:off x="-23974" y="747482"/>
            <a:ext cx="3255852" cy="1865244"/>
            <a:chOff x="-23974" y="747482"/>
            <a:chExt cx="3255852" cy="1865244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5852C327-7CFE-CDE8-D701-02206993F1C9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-23974" y="935092"/>
              <a:ext cx="3255852" cy="1677634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D9E4F90-8B74-0899-1CCF-F431CB6BFB43}"/>
                </a:ext>
              </a:extLst>
            </p:cNvPr>
            <p:cNvSpPr txBox="1"/>
            <p:nvPr/>
          </p:nvSpPr>
          <p:spPr>
            <a:xfrm>
              <a:off x="56836" y="747482"/>
              <a:ext cx="24597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HK" sz="1400" dirty="0">
                  <a:latin typeface="Calibri" panose="020F0502020204030204" pitchFamily="34" charset="0"/>
                </a:rPr>
                <a:t>Pixel No. in RING order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9656EFF-3851-2DB2-0F25-F33D6B788536}"/>
              </a:ext>
            </a:extLst>
          </p:cNvPr>
          <p:cNvGrpSpPr/>
          <p:nvPr/>
        </p:nvGrpSpPr>
        <p:grpSpPr>
          <a:xfrm>
            <a:off x="-537846" y="2439735"/>
            <a:ext cx="3816113" cy="2117927"/>
            <a:chOff x="-537846" y="2439735"/>
            <a:chExt cx="3816113" cy="2117927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AD3AE430-39E0-4CAE-1F0A-C4979DE69E7B}"/>
                </a:ext>
              </a:extLst>
            </p:cNvPr>
            <p:cNvGrpSpPr/>
            <p:nvPr/>
          </p:nvGrpSpPr>
          <p:grpSpPr>
            <a:xfrm>
              <a:off x="-537846" y="2439735"/>
              <a:ext cx="3816113" cy="2117927"/>
              <a:chOff x="-537846" y="2439735"/>
              <a:chExt cx="3816113" cy="2117927"/>
            </a:xfrm>
          </p:grpSpPr>
          <p:pic>
            <p:nvPicPr>
              <p:cNvPr id="18" name="Picture 17">
                <a:extLst>
                  <a:ext uri="{FF2B5EF4-FFF2-40B4-BE49-F238E27FC236}">
                    <a16:creationId xmlns:a16="http://schemas.microsoft.com/office/drawing/2014/main" id="{73E8131D-AFC4-B9E2-498D-B0B61D75837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6137" y="2509435"/>
                <a:ext cx="3272130" cy="2048227"/>
              </a:xfrm>
              <a:prstGeom prst="rect">
                <a:avLst/>
              </a:prstGeom>
            </p:spPr>
          </p:pic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EC6D6BD0-0302-79FA-7B88-9F8039871327}"/>
                  </a:ext>
                </a:extLst>
              </p:cNvPr>
              <p:cNvSpPr txBox="1"/>
              <p:nvPr/>
            </p:nvSpPr>
            <p:spPr>
              <a:xfrm>
                <a:off x="-537846" y="2439735"/>
                <a:ext cx="245971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HK" sz="14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</a:t>
                </a:r>
                <a:r>
                  <a:rPr lang="en-HK" sz="1400" i="1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</a:t>
                </a:r>
                <a:r>
                  <a:rPr lang="en-HK" sz="14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MC</a:t>
                </a:r>
                <a:endParaRPr lang="en-HK" sz="1400" baseline="-25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6B72EACF-F1C5-E15A-92E7-24F79C13947A}"/>
                </a:ext>
              </a:extLst>
            </p:cNvPr>
            <p:cNvSpPr txBox="1"/>
            <p:nvPr/>
          </p:nvSpPr>
          <p:spPr>
            <a:xfrm>
              <a:off x="21641" y="3757349"/>
              <a:ext cx="1363648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HK" sz="16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directional variation ~ 3</a:t>
              </a:r>
              <a:r>
                <a:rPr lang="en-HK" sz="16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Symbol" panose="05050102010706020507" pitchFamily="18" charset="2"/>
                </a:rPr>
                <a:t></a:t>
              </a:r>
              <a:endParaRPr lang="en-HK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81216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018908-2CE6-78F4-173D-0DC282E854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HK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CMB Dipoles</a:t>
            </a:r>
            <a:endParaRPr lang="LID4096" sz="3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52059A-1D86-88F4-7620-BCE9980EB4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5457" y="1587338"/>
            <a:ext cx="8660263" cy="4856621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HK" sz="2000" dirty="0"/>
              <a:t>Dipole directions are roughly aligned/anti-aligned, ~ 45</a:t>
            </a:r>
            <a:r>
              <a:rPr lang="en-HK" sz="2000" baseline="30000" dirty="0"/>
              <a:t>o</a:t>
            </a:r>
            <a:r>
              <a:rPr lang="en-HK" sz="2000" dirty="0"/>
              <a:t> from CMB kinematic dipole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378569-AD68-0DE2-F5C0-F6D01AAA5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49725" y="6443959"/>
            <a:ext cx="2057400" cy="365125"/>
          </a:xfrm>
        </p:spPr>
        <p:txBody>
          <a:bodyPr/>
          <a:lstStyle/>
          <a:p>
            <a:fld id="{92DCFAC5-C815-44E1-928C-5D8BE684D5D0}" type="slidenum">
              <a:rPr lang="LID4096" smtClean="0"/>
              <a:t>6</a:t>
            </a:fld>
            <a:endParaRPr lang="LID4096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750BDB8-2A0C-2688-EDD2-EA9F5026486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272"/>
          <a:stretch>
            <a:fillRect/>
          </a:stretch>
        </p:blipFill>
        <p:spPr>
          <a:xfrm>
            <a:off x="820919" y="2458470"/>
            <a:ext cx="7732760" cy="382731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A444139-4A53-B09B-82B3-43BFB1EFADCB}"/>
              </a:ext>
            </a:extLst>
          </p:cNvPr>
          <p:cNvSpPr txBox="1"/>
          <p:nvPr/>
        </p:nvSpPr>
        <p:spPr>
          <a:xfrm>
            <a:off x="4998763" y="1327478"/>
            <a:ext cx="31936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Yeung &amp; Chu, PRD </a:t>
            </a:r>
            <a:r>
              <a:rPr lang="en-GB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105</a:t>
            </a:r>
            <a:r>
              <a:rPr lang="en-GB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083508 (2022)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C280AEC-70C9-F9E0-A116-644CFCF11655}"/>
              </a:ext>
            </a:extLst>
          </p:cNvPr>
          <p:cNvGrpSpPr/>
          <p:nvPr/>
        </p:nvGrpSpPr>
        <p:grpSpPr>
          <a:xfrm>
            <a:off x="7870475" y="6155"/>
            <a:ext cx="1208299" cy="1378950"/>
            <a:chOff x="627110" y="5377531"/>
            <a:chExt cx="1208299" cy="1378950"/>
          </a:xfrm>
        </p:grpSpPr>
        <p:pic>
          <p:nvPicPr>
            <p:cNvPr id="5" name="Content Placeholder 4">
              <a:extLst>
                <a:ext uri="{FF2B5EF4-FFF2-40B4-BE49-F238E27FC236}">
                  <a16:creationId xmlns:a16="http://schemas.microsoft.com/office/drawing/2014/main" id="{8C58CC2B-5CFB-8F80-6076-84EB5318131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556" t="30312" r="16269" b="43646"/>
            <a:stretch>
              <a:fillRect/>
            </a:stretch>
          </p:blipFill>
          <p:spPr bwMode="auto">
            <a:xfrm>
              <a:off x="627111" y="5377531"/>
              <a:ext cx="1208298" cy="13789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TextBox 3">
              <a:extLst>
                <a:ext uri="{FF2B5EF4-FFF2-40B4-BE49-F238E27FC236}">
                  <a16:creationId xmlns:a16="http://schemas.microsoft.com/office/drawing/2014/main" id="{AAD75FC7-B1FF-5E5E-8AE5-BB8E1389BFD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7110" y="6417754"/>
              <a:ext cx="1180057" cy="3387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"/>
                <a:defRPr sz="3200">
                  <a:solidFill>
                    <a:schemeClr val="tx2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"/>
                <a:defRPr sz="2800">
                  <a:solidFill>
                    <a:schemeClr val="tx2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"/>
                <a:defRPr sz="2400">
                  <a:solidFill>
                    <a:schemeClr val="tx2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 2" panose="05020102010507070707" pitchFamily="18" charset="2"/>
                <a:buChar char=""/>
                <a:defRPr sz="2000">
                  <a:solidFill>
                    <a:schemeClr val="tx2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60000"/>
                <a:buFont typeface="Wingdings 2" panose="05020102010507070707" pitchFamily="18" charset="2"/>
                <a:buChar char=""/>
                <a:defRPr>
                  <a:solidFill>
                    <a:schemeClr val="tx2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zh-TW" sz="1600" dirty="0">
                  <a:solidFill>
                    <a:srgbClr val="FFFF00"/>
                  </a:solidFill>
                  <a:cs typeface="Calibri" panose="020F0502020204030204" pitchFamily="34" charset="0"/>
                </a:rPr>
                <a:t>Shek Yeung</a:t>
              </a:r>
              <a:endParaRPr lang="en-HK" altLang="en-US" sz="1600" dirty="0">
                <a:solidFill>
                  <a:srgbClr val="FFFF00"/>
                </a:solidFill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375472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>
            <a:extLst>
              <a:ext uri="{FF2B5EF4-FFF2-40B4-BE49-F238E27FC236}">
                <a16:creationId xmlns:a16="http://schemas.microsoft.com/office/drawing/2014/main" id="{DBF50077-C2DB-672E-37E2-10223B5B5D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059" y="80458"/>
            <a:ext cx="7886700" cy="1325563"/>
          </a:xfrm>
        </p:spPr>
        <p:txBody>
          <a:bodyPr>
            <a:normAutofit/>
          </a:bodyPr>
          <a:lstStyle/>
          <a:p>
            <a:r>
              <a:rPr lang="en-HK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Other Anisotropic Observations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2EC0F1-EEA4-0AF9-1B04-9FDEFC8185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952069" y="6492875"/>
            <a:ext cx="2057400" cy="365125"/>
          </a:xfrm>
        </p:spPr>
        <p:txBody>
          <a:bodyPr/>
          <a:lstStyle/>
          <a:p>
            <a:fld id="{7540926D-28C3-4E86-9FB0-5485BE568C63}" type="slidenum">
              <a:rPr lang="en-HK" smtClean="0"/>
              <a:pPr/>
              <a:t>7</a:t>
            </a:fld>
            <a:endParaRPr lang="en-HK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F6B5C76-5EE5-9907-75D3-1C3269586509}"/>
              </a:ext>
            </a:extLst>
          </p:cNvPr>
          <p:cNvSpPr txBox="1"/>
          <p:nvPr/>
        </p:nvSpPr>
        <p:spPr>
          <a:xfrm>
            <a:off x="366855" y="1357356"/>
            <a:ext cx="46924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HK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Zhao &amp; Santos, Universe </a:t>
            </a:r>
            <a:r>
              <a:rPr lang="en-HK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HK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9 (2015). 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76A40DE2-337F-2410-D20D-F5DE2C87056B}"/>
              </a:ext>
            </a:extLst>
          </p:cNvPr>
          <p:cNvSpPr txBox="1">
            <a:spLocks/>
          </p:cNvSpPr>
          <p:nvPr/>
        </p:nvSpPr>
        <p:spPr>
          <a:xfrm>
            <a:off x="239302" y="1700966"/>
            <a:ext cx="4916576" cy="1377451"/>
          </a:xfrm>
          <a:prstGeom prst="roundRect">
            <a:avLst/>
          </a:prstGeom>
          <a:solidFill>
            <a:srgbClr val="FFFFCC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68580" tIns="34290" rIns="68580" bIns="3429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100" b="1" dirty="0"/>
              <a:t>Quasars polarization vector</a:t>
            </a:r>
          </a:p>
          <a:p>
            <a:r>
              <a:rPr lang="en-GB" sz="2100" dirty="0"/>
              <a:t>Related to the spinning axis of Quasars</a:t>
            </a:r>
            <a:endParaRPr lang="en-GB" sz="2100" b="1" dirty="0"/>
          </a:p>
          <a:p>
            <a:r>
              <a:rPr lang="en-HK" sz="2100" b="1" dirty="0"/>
              <a:t>Rotational direction of spiral galaxies</a:t>
            </a:r>
            <a:endParaRPr lang="en-GB" sz="2100" b="1" dirty="0"/>
          </a:p>
          <a:p>
            <a:r>
              <a:rPr lang="en-GB" sz="2100" dirty="0"/>
              <a:t>Dipole distribution</a:t>
            </a:r>
            <a:endParaRPr lang="en-HK" sz="21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9201B453-2106-5AE9-D0FC-4B37D5EE60C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53581" y="3157157"/>
                <a:ext cx="4685675" cy="1339252"/>
              </a:xfrm>
              <a:prstGeom prst="roundRect">
                <a:avLst/>
              </a:prstGeom>
              <a:solidFill>
                <a:srgbClr val="FFFFCC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vert="horz" lIns="68580" tIns="34290" rIns="68580" bIns="3429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GB" sz="2000" b="1" dirty="0"/>
                  <a:t>Fine structure constant 𝛼</a:t>
                </a:r>
              </a:p>
              <a:p>
                <a:r>
                  <a:rPr lang="en-GB" sz="2000" dirty="0"/>
                  <a:t>From quasar absorption spectrum </a:t>
                </a:r>
              </a:p>
              <a:p>
                <a:r>
                  <a:rPr lang="en-GB" sz="2000" dirty="0"/>
                  <a:t>Varies with </a:t>
                </a:r>
                <a14:m>
                  <m:oMath xmlns:m="http://schemas.openxmlformats.org/officeDocument/2006/math">
                    <m:r>
                      <a:rPr lang="en-HK" sz="2000"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HK" sz="2000" i="1">
                        <a:latin typeface="Cambria Math" panose="02040503050406030204" pitchFamily="18" charset="0"/>
                      </a:rPr>
                      <m:t>4</m:t>
                    </m:r>
                    <m:r>
                      <a:rPr lang="en-HK" sz="2000" i="1"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GB" sz="2000" dirty="0"/>
                  <a:t>; dipole distribution</a:t>
                </a:r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9201B453-2106-5AE9-D0FC-4B37D5EE60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581" y="3157157"/>
                <a:ext cx="4685675" cy="1339252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HK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: Rounded Corners 11" hidden="1">
            <a:extLst>
              <a:ext uri="{FF2B5EF4-FFF2-40B4-BE49-F238E27FC236}">
                <a16:creationId xmlns:a16="http://schemas.microsoft.com/office/drawing/2014/main" id="{1975BA00-A211-B070-B5BB-561C283C5712}"/>
              </a:ext>
            </a:extLst>
          </p:cNvPr>
          <p:cNvSpPr/>
          <p:nvPr/>
        </p:nvSpPr>
        <p:spPr>
          <a:xfrm>
            <a:off x="1356367" y="3006467"/>
            <a:ext cx="6429248" cy="1601009"/>
          </a:xfrm>
          <a:prstGeom prst="roundRect">
            <a:avLst/>
          </a:prstGeom>
          <a:solidFill>
            <a:srgbClr val="F8E4B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HK" sz="4050" dirty="0">
                <a:solidFill>
                  <a:schemeClr val="tx1"/>
                </a:solidFill>
                <a:latin typeface="Calibri" panose="020F0502020204030204" pitchFamily="34" charset="0"/>
              </a:rPr>
              <a:t>All associated with directions close to CMB Dipole 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7F81895-F6CD-1F8F-A3A5-DD110FD32DB0}"/>
              </a:ext>
            </a:extLst>
          </p:cNvPr>
          <p:cNvGrpSpPr/>
          <p:nvPr/>
        </p:nvGrpSpPr>
        <p:grpSpPr>
          <a:xfrm>
            <a:off x="6406837" y="57688"/>
            <a:ext cx="2706460" cy="2670428"/>
            <a:chOff x="5419543" y="728430"/>
            <a:chExt cx="2706460" cy="2670428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7339A572-27A6-20CD-0991-884553229890}"/>
                </a:ext>
              </a:extLst>
            </p:cNvPr>
            <p:cNvGrpSpPr/>
            <p:nvPr/>
          </p:nvGrpSpPr>
          <p:grpSpPr>
            <a:xfrm>
              <a:off x="5419543" y="728430"/>
              <a:ext cx="2706460" cy="2670428"/>
              <a:chOff x="9287339" y="824412"/>
              <a:chExt cx="3150494" cy="3108550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B9CF0769-9AF8-7D59-659B-8EA6850CC9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15865"/>
              <a:stretch>
                <a:fillRect/>
              </a:stretch>
            </p:blipFill>
            <p:spPr>
              <a:xfrm>
                <a:off x="9471111" y="824412"/>
                <a:ext cx="2966722" cy="3108550"/>
              </a:xfrm>
              <a:prstGeom prst="rect">
                <a:avLst/>
              </a:prstGeom>
            </p:spPr>
          </p:pic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C1C02235-40CD-C59C-FCDF-E0AB880EF8B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93013"/>
              <a:stretch>
                <a:fillRect/>
              </a:stretch>
            </p:blipFill>
            <p:spPr>
              <a:xfrm>
                <a:off x="9287339" y="1446171"/>
                <a:ext cx="197096" cy="2486791"/>
              </a:xfrm>
              <a:prstGeom prst="rect">
                <a:avLst/>
              </a:prstGeom>
            </p:spPr>
          </p:pic>
        </p:grp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C63DD35-4315-713E-CDD0-2D1F41169B88}"/>
                </a:ext>
              </a:extLst>
            </p:cNvPr>
            <p:cNvSpPr txBox="1"/>
            <p:nvPr/>
          </p:nvSpPr>
          <p:spPr>
            <a:xfrm>
              <a:off x="5970712" y="2408095"/>
              <a:ext cx="1566908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en-HK" sz="1200" dirty="0" err="1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Hutsemékers</a:t>
              </a:r>
              <a:r>
                <a:rPr lang="en-HK" sz="12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, A&amp;A 332, 410–428 (1998)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53EA715-5849-FACB-33E3-3FD8A68AAB5C}"/>
                </a:ext>
              </a:extLst>
            </p:cNvPr>
            <p:cNvSpPr txBox="1"/>
            <p:nvPr/>
          </p:nvSpPr>
          <p:spPr>
            <a:xfrm>
              <a:off x="6115050" y="925636"/>
              <a:ext cx="1774192" cy="30008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en-HK" sz="135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Quasar polarization</a:t>
              </a:r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D216D968-2B8D-AE3D-4128-042E2237CEC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257762" y="1970205"/>
              <a:ext cx="457775" cy="266058"/>
            </a:xfrm>
            <a:prstGeom prst="straightConnector1">
              <a:avLst/>
            </a:prstGeom>
            <a:ln w="76200">
              <a:solidFill>
                <a:srgbClr val="1F8C88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95A77ED-61DE-D606-93AD-5864D41F14C1}"/>
              </a:ext>
            </a:extLst>
          </p:cNvPr>
          <p:cNvGrpSpPr/>
          <p:nvPr/>
        </p:nvGrpSpPr>
        <p:grpSpPr>
          <a:xfrm>
            <a:off x="5216393" y="2728116"/>
            <a:ext cx="3993543" cy="2941259"/>
            <a:chOff x="5469974" y="3415092"/>
            <a:chExt cx="3993543" cy="2941259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9E6353-1C70-C5E0-F7A1-01B58DE80855}"/>
                </a:ext>
              </a:extLst>
            </p:cNvPr>
            <p:cNvSpPr/>
            <p:nvPr/>
          </p:nvSpPr>
          <p:spPr>
            <a:xfrm>
              <a:off x="5469974" y="3415092"/>
              <a:ext cx="3674026" cy="294125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HK"/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FF70D0BF-8D4A-0720-02C2-D84FF2430DBA}"/>
                </a:ext>
              </a:extLst>
            </p:cNvPr>
            <p:cNvGrpSpPr/>
            <p:nvPr/>
          </p:nvGrpSpPr>
          <p:grpSpPr>
            <a:xfrm>
              <a:off x="5564563" y="3415092"/>
              <a:ext cx="3898954" cy="2888917"/>
              <a:chOff x="5564563" y="3415092"/>
              <a:chExt cx="3898954" cy="2888917"/>
            </a:xfrm>
          </p:grpSpPr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01FE0E4C-785B-79C2-F5E8-0140325293EA}"/>
                  </a:ext>
                </a:extLst>
              </p:cNvPr>
              <p:cNvSpPr txBox="1"/>
              <p:nvPr/>
            </p:nvSpPr>
            <p:spPr>
              <a:xfrm>
                <a:off x="7533756" y="5842344"/>
                <a:ext cx="1929761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/>
                <a:r>
                  <a:rPr lang="en-HK" sz="12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King et. al., MNRAS 422, 3370–3414 (2012)</a:t>
                </a:r>
              </a:p>
            </p:txBody>
          </p:sp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D668653E-8DD9-1385-E206-121C7E996B1A}"/>
                  </a:ext>
                </a:extLst>
              </p:cNvPr>
              <p:cNvGrpSpPr/>
              <p:nvPr/>
            </p:nvGrpSpPr>
            <p:grpSpPr>
              <a:xfrm>
                <a:off x="5564563" y="3415092"/>
                <a:ext cx="3488458" cy="2472067"/>
                <a:chOff x="5715282" y="3664173"/>
                <a:chExt cx="3488458" cy="2472067"/>
              </a:xfrm>
            </p:grpSpPr>
            <p:grpSp>
              <p:nvGrpSpPr>
                <p:cNvPr id="19" name="Group 18">
                  <a:extLst>
                    <a:ext uri="{FF2B5EF4-FFF2-40B4-BE49-F238E27FC236}">
                      <a16:creationId xmlns:a16="http://schemas.microsoft.com/office/drawing/2014/main" id="{DDE55B8E-1F31-F420-9C17-654E681506A6}"/>
                    </a:ext>
                  </a:extLst>
                </p:cNvPr>
                <p:cNvGrpSpPr/>
                <p:nvPr/>
              </p:nvGrpSpPr>
              <p:grpSpPr>
                <a:xfrm>
                  <a:off x="5769560" y="3664173"/>
                  <a:ext cx="3434180" cy="2472067"/>
                  <a:chOff x="6103841" y="3694295"/>
                  <a:chExt cx="3024806" cy="2068416"/>
                </a:xfrm>
              </p:grpSpPr>
              <p:pic>
                <p:nvPicPr>
                  <p:cNvPr id="33" name="Picture 32">
                    <a:extLst>
                      <a:ext uri="{FF2B5EF4-FFF2-40B4-BE49-F238E27FC236}">
                        <a16:creationId xmlns:a16="http://schemas.microsoft.com/office/drawing/2014/main" id="{A835908F-4313-3128-C017-67C066644503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/>
                  <a:stretch>
                    <a:fillRect/>
                  </a:stretch>
                </p:blipFill>
                <p:spPr>
                  <a:xfrm>
                    <a:off x="6103841" y="3810587"/>
                    <a:ext cx="3024806" cy="1952124"/>
                  </a:xfrm>
                  <a:prstGeom prst="rect">
                    <a:avLst/>
                  </a:prstGeom>
                </p:spPr>
              </p:pic>
              <p:cxnSp>
                <p:nvCxnSpPr>
                  <p:cNvPr id="8" name="Straight Arrow Connector 7">
                    <a:extLst>
                      <a:ext uri="{FF2B5EF4-FFF2-40B4-BE49-F238E27FC236}">
                        <a16:creationId xmlns:a16="http://schemas.microsoft.com/office/drawing/2014/main" id="{38595B14-7045-6F1B-F738-2B5C093C648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 flipV="1">
                    <a:off x="8679656" y="5217261"/>
                    <a:ext cx="282981" cy="401013"/>
                  </a:xfrm>
                  <a:prstGeom prst="straightConnector1">
                    <a:avLst/>
                  </a:prstGeom>
                  <a:ln w="76200">
                    <a:solidFill>
                      <a:srgbClr val="4377BB"/>
                    </a:solidFill>
                    <a:tailEnd type="triangle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" name="Straight Arrow Connector 6">
                    <a:extLst>
                      <a:ext uri="{FF2B5EF4-FFF2-40B4-BE49-F238E27FC236}">
                        <a16:creationId xmlns:a16="http://schemas.microsoft.com/office/drawing/2014/main" id="{E8BF7EB5-5D5A-7A69-AB9F-45B93D63AAF3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7009275" y="3694295"/>
                    <a:ext cx="236260" cy="453046"/>
                  </a:xfrm>
                  <a:prstGeom prst="straightConnector1">
                    <a:avLst/>
                  </a:prstGeom>
                  <a:ln w="76200">
                    <a:solidFill>
                      <a:srgbClr val="EC1B7E"/>
                    </a:solidFill>
                    <a:tailEnd type="triangle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34" name="TextBox 33">
                      <a:extLst>
                        <a:ext uri="{FF2B5EF4-FFF2-40B4-BE49-F238E27FC236}">
                          <a16:creationId xmlns:a16="http://schemas.microsoft.com/office/drawing/2014/main" id="{C6C0B000-2B1D-BFA9-DFB3-ABB19DEC8C2C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715282" y="3844307"/>
                      <a:ext cx="1174869" cy="338554"/>
                    </a:xfrm>
                    <a:prstGeom prst="rect">
                      <a:avLst/>
                    </a:prstGeom>
                    <a:noFill/>
                  </p:spPr>
                  <p:txBody>
                    <a:bodyPr wrap="square">
                      <a:spAutoFit/>
                    </a:bodyPr>
                    <a:lstStyle/>
                    <a:p>
                      <a14:m>
                        <m:oMath xmlns:m="http://schemas.openxmlformats.org/officeDocument/2006/math">
                          <m:r>
                            <a:rPr lang="en-HK" sz="1600" i="1">
                              <a:latin typeface="Cambria Math" panose="02040503050406030204" pitchFamily="18" charset="0"/>
                            </a:rPr>
                            <m:t>𝛼</m:t>
                          </m:r>
                        </m:oMath>
                      </a14:m>
                      <a:r>
                        <a:rPr lang="en-HK" sz="1600" dirty="0">
                          <a:latin typeface="Arial" panose="020B0604020202020204" pitchFamily="34" charset="0"/>
                        </a:rPr>
                        <a:t> variation</a:t>
                      </a:r>
                    </a:p>
                  </p:txBody>
                </p:sp>
              </mc:Choice>
              <mc:Fallback xmlns="">
                <p:sp>
                  <p:nvSpPr>
                    <p:cNvPr id="34" name="TextBox 33">
                      <a:extLst>
                        <a:ext uri="{FF2B5EF4-FFF2-40B4-BE49-F238E27FC236}">
                          <a16:creationId xmlns:a16="http://schemas.microsoft.com/office/drawing/2014/main" id="{C6C0B000-2B1D-BFA9-DFB3-ABB19DEC8C2C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715282" y="3844307"/>
                      <a:ext cx="1174869" cy="338554"/>
                    </a:xfrm>
                    <a:prstGeom prst="rect">
                      <a:avLst/>
                    </a:prstGeom>
                    <a:blipFill>
                      <a:blip r:embed="rId5"/>
                      <a:stretch>
                        <a:fillRect t="-5357" b="-21429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HK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92DD70B1-6387-A66E-9A84-AE018FE16549}"/>
              </a:ext>
            </a:extLst>
          </p:cNvPr>
          <p:cNvGrpSpPr/>
          <p:nvPr/>
        </p:nvGrpSpPr>
        <p:grpSpPr>
          <a:xfrm>
            <a:off x="245156" y="4595598"/>
            <a:ext cx="6948795" cy="2262402"/>
            <a:chOff x="245156" y="4595598"/>
            <a:chExt cx="6948795" cy="2262402"/>
          </a:xfrm>
        </p:grpSpPr>
        <p:sp>
          <p:nvSpPr>
            <p:cNvPr id="26" name="Content Placeholder 2">
              <a:extLst>
                <a:ext uri="{FF2B5EF4-FFF2-40B4-BE49-F238E27FC236}">
                  <a16:creationId xmlns:a16="http://schemas.microsoft.com/office/drawing/2014/main" id="{46AAD029-E035-A75E-F284-1AEB753F308B}"/>
                </a:ext>
              </a:extLst>
            </p:cNvPr>
            <p:cNvSpPr txBox="1">
              <a:spLocks/>
            </p:cNvSpPr>
            <p:nvPr/>
          </p:nvSpPr>
          <p:spPr>
            <a:xfrm>
              <a:off x="245156" y="4595598"/>
              <a:ext cx="3409785" cy="1249965"/>
            </a:xfrm>
            <a:prstGeom prst="roundRect">
              <a:avLst/>
            </a:prstGeom>
            <a:solidFill>
              <a:srgbClr val="FFFFCC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lIns="68580" tIns="34290" rIns="68580" bIns="34290" rtlCol="0">
              <a:normAutofit fontScale="92500" lnSpcReduction="20000"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100" b="1" dirty="0"/>
                <a:t>Type </a:t>
              </a:r>
              <a:r>
                <a:rPr lang="en-GB" sz="2100" b="1" dirty="0" err="1"/>
                <a:t>Ia</a:t>
              </a:r>
              <a:r>
                <a:rPr lang="en-GB" sz="2100" b="1" dirty="0"/>
                <a:t> Supernovae</a:t>
              </a:r>
            </a:p>
            <a:p>
              <a:r>
                <a:rPr lang="en-GB" sz="2100" dirty="0"/>
                <a:t>Enhanced acceleration near CMB kinematic dipole direction</a:t>
              </a:r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28533747-C21C-10DF-438B-CECABFB5FB72}"/>
                </a:ext>
              </a:extLst>
            </p:cNvPr>
            <p:cNvGrpSpPr/>
            <p:nvPr/>
          </p:nvGrpSpPr>
          <p:grpSpPr>
            <a:xfrm>
              <a:off x="3428013" y="4784459"/>
              <a:ext cx="3765938" cy="2073541"/>
              <a:chOff x="2800791" y="3354127"/>
              <a:chExt cx="3765938" cy="2073541"/>
            </a:xfrm>
          </p:grpSpPr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id="{5304CDD4-23C6-7C15-60FD-8496DA6AA9D8}"/>
                  </a:ext>
                </a:extLst>
              </p:cNvPr>
              <p:cNvGrpSpPr/>
              <p:nvPr/>
            </p:nvGrpSpPr>
            <p:grpSpPr>
              <a:xfrm>
                <a:off x="2800791" y="3354127"/>
                <a:ext cx="3765938" cy="1900164"/>
                <a:chOff x="3738568" y="2843393"/>
                <a:chExt cx="5021250" cy="2533551"/>
              </a:xfrm>
            </p:grpSpPr>
            <p:pic>
              <p:nvPicPr>
                <p:cNvPr id="36" name="Picture 35">
                  <a:extLst>
                    <a:ext uri="{FF2B5EF4-FFF2-40B4-BE49-F238E27FC236}">
                      <a16:creationId xmlns:a16="http://schemas.microsoft.com/office/drawing/2014/main" id="{74345D5A-3466-B7A1-A032-870D91BE50E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/>
                <a:srcRect t="5121" b="3795"/>
                <a:stretch/>
              </p:blipFill>
              <p:spPr>
                <a:xfrm>
                  <a:off x="3738568" y="2955045"/>
                  <a:ext cx="5021250" cy="2316994"/>
                </a:xfrm>
                <a:prstGeom prst="rect">
                  <a:avLst/>
                </a:prstGeom>
              </p:spPr>
            </p:pic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37" name="TextBox 36">
                      <a:extLst>
                        <a:ext uri="{FF2B5EF4-FFF2-40B4-BE49-F238E27FC236}">
                          <a16:creationId xmlns:a16="http://schemas.microsoft.com/office/drawing/2014/main" id="{5A990979-3D21-0006-FFAD-01A556C1BD52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118075" y="2843393"/>
                      <a:ext cx="1226120" cy="400109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HK" sz="135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Higher </a:t>
                      </a:r>
                      <a14:m>
                        <m:oMath xmlns:m="http://schemas.openxmlformats.org/officeDocument/2006/math">
                          <m:sSub>
                            <m:sSubPr>
                              <m:ctrlPr>
                                <a:rPr lang="en-HK" sz="135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HK" sz="1350" i="1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n-HK" sz="135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oMath>
                      </a14:m>
                      <a:endParaRPr lang="en-HK" sz="135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mc:Choice>
              <mc:Fallback xmlns="">
                <p:sp>
                  <p:nvSpPr>
                    <p:cNvPr id="37" name="TextBox 36">
                      <a:extLst>
                        <a:ext uri="{FF2B5EF4-FFF2-40B4-BE49-F238E27FC236}">
                          <a16:creationId xmlns:a16="http://schemas.microsoft.com/office/drawing/2014/main" id="{5A990979-3D21-0006-FFAD-01A556C1BD52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7118075" y="2843393"/>
                      <a:ext cx="1226120" cy="400109"/>
                    </a:xfrm>
                    <a:prstGeom prst="rect">
                      <a:avLst/>
                    </a:prstGeom>
                    <a:blipFill>
                      <a:blip r:embed="rId7"/>
                      <a:stretch>
                        <a:fillRect l="-1325" t="-4082" b="-20408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HK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38" name="TextBox 37">
                      <a:extLst>
                        <a:ext uri="{FF2B5EF4-FFF2-40B4-BE49-F238E27FC236}">
                          <a16:creationId xmlns:a16="http://schemas.microsoft.com/office/drawing/2014/main" id="{C3A4F472-765B-2704-9FD0-734590550542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7148476" y="4976835"/>
                      <a:ext cx="1165319" cy="400109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HK" sz="135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Lower </a:t>
                      </a:r>
                      <a14:m>
                        <m:oMath xmlns:m="http://schemas.openxmlformats.org/officeDocument/2006/math">
                          <m:sSub>
                            <m:sSubPr>
                              <m:ctrlPr>
                                <a:rPr lang="en-HK" sz="135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HK" sz="1350" i="1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n-HK" sz="135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oMath>
                      </a14:m>
                      <a:endParaRPr lang="en-HK" sz="135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mc:Choice>
              <mc:Fallback xmlns="">
                <p:sp>
                  <p:nvSpPr>
                    <p:cNvPr id="38" name="TextBox 37">
                      <a:extLst>
                        <a:ext uri="{FF2B5EF4-FFF2-40B4-BE49-F238E27FC236}">
                          <a16:creationId xmlns:a16="http://schemas.microsoft.com/office/drawing/2014/main" id="{C3A4F472-765B-2704-9FD0-734590550542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7148476" y="4976835"/>
                      <a:ext cx="1165319" cy="400109"/>
                    </a:xfrm>
                    <a:prstGeom prst="rect">
                      <a:avLst/>
                    </a:prstGeom>
                    <a:blipFill>
                      <a:blip r:embed="rId8"/>
                      <a:stretch>
                        <a:fillRect l="-2098" t="-2000" b="-18000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HK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0FF50397-F355-1178-F7A4-DC6C081F3885}"/>
                    </a:ext>
                  </a:extLst>
                </p:cNvPr>
                <p:cNvSpPr txBox="1"/>
                <p:nvPr/>
              </p:nvSpPr>
              <p:spPr>
                <a:xfrm>
                  <a:off x="5308662" y="3422113"/>
                  <a:ext cx="1628824" cy="77970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HK" sz="1600" dirty="0">
                      <a:solidFill>
                        <a:srgbClr val="FFFF00"/>
                      </a:solidFill>
                      <a:latin typeface="Calibri" panose="020F0502020204030204" pitchFamily="34" charset="0"/>
                    </a:rPr>
                    <a:t>CMB Kin. Dipole</a:t>
                  </a:r>
                </a:p>
              </p:txBody>
            </p:sp>
          </p:grp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4488180B-24CC-2E0A-935B-352FE4EE1A29}"/>
                  </a:ext>
                </a:extLst>
              </p:cNvPr>
              <p:cNvSpPr txBox="1"/>
              <p:nvPr/>
            </p:nvSpPr>
            <p:spPr>
              <a:xfrm>
                <a:off x="3052737" y="5150669"/>
                <a:ext cx="2880917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HK" sz="12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Luongo et. al, PRD </a:t>
                </a:r>
                <a:r>
                  <a:rPr lang="en-HK" sz="1200" b="1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105</a:t>
                </a:r>
                <a:r>
                  <a:rPr lang="en-HK" sz="12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, 103510 (2022)</a:t>
                </a:r>
                <a:endParaRPr lang="en-HK" sz="12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90190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7326C4-7BD1-FB68-C892-0247F25174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0F4633D-CF7A-4B0E-7002-7C5AF17CCFC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63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2000" contrast="-67000"/>
                    </a14:imgEffect>
                  </a14:imgLayer>
                </a14:imgProps>
              </a:ext>
            </a:extLst>
          </a:blip>
          <a:srcRect t="-1" r="49802" b="60389"/>
          <a:stretch>
            <a:fillRect/>
          </a:stretch>
        </p:blipFill>
        <p:spPr>
          <a:xfrm>
            <a:off x="-1838217" y="-125935"/>
            <a:ext cx="12607923" cy="6983935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886A23-15B3-1368-4768-D68177401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6998" y="6301234"/>
            <a:ext cx="2057400" cy="365125"/>
          </a:xfrm>
        </p:spPr>
        <p:txBody>
          <a:bodyPr/>
          <a:lstStyle/>
          <a:p>
            <a:fld id="{25CC27CD-8C13-4FA7-8360-E48E7C8B9544}" type="slidenum">
              <a:rPr lang="en-HK" smtClean="0">
                <a:solidFill>
                  <a:srgbClr val="FFFF00"/>
                </a:solidFill>
              </a:rPr>
              <a:t>8</a:t>
            </a:fld>
            <a:endParaRPr lang="en-HK" dirty="0">
              <a:solidFill>
                <a:srgbClr val="FFFF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CFFFFAE-49EC-B0A9-876F-46EC187C17AE}"/>
              </a:ext>
            </a:extLst>
          </p:cNvPr>
          <p:cNvSpPr txBox="1"/>
          <p:nvPr/>
        </p:nvSpPr>
        <p:spPr>
          <a:xfrm>
            <a:off x="2047818" y="2644643"/>
            <a:ext cx="5486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HK" sz="3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II. Bianchi Type I Models?</a:t>
            </a:r>
          </a:p>
        </p:txBody>
      </p:sp>
    </p:spTree>
    <p:extLst>
      <p:ext uri="{BB962C8B-B14F-4D97-AF65-F5344CB8AC3E}">
        <p14:creationId xmlns:p14="http://schemas.microsoft.com/office/powerpoint/2010/main" val="27012893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E691839C-D7DA-A8EE-7BF0-A1F05D1CA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29461"/>
            <a:ext cx="7886700" cy="1325563"/>
          </a:xfrm>
        </p:spPr>
        <p:txBody>
          <a:bodyPr>
            <a:normAutofit/>
          </a:bodyPr>
          <a:lstStyle/>
          <a:p>
            <a:r>
              <a:rPr lang="en-HK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Bianchi Type I Model</a:t>
            </a:r>
          </a:p>
        </p:txBody>
      </p:sp>
      <p:sp>
        <p:nvSpPr>
          <p:cNvPr id="3" name="Content Placeholder 7">
            <a:extLst>
              <a:ext uri="{FF2B5EF4-FFF2-40B4-BE49-F238E27FC236}">
                <a16:creationId xmlns:a16="http://schemas.microsoft.com/office/drawing/2014/main" id="{4BF33061-8A1C-E423-455F-1550623E30AD}"/>
              </a:ext>
            </a:extLst>
          </p:cNvPr>
          <p:cNvSpPr txBox="1">
            <a:spLocks/>
          </p:cNvSpPr>
          <p:nvPr/>
        </p:nvSpPr>
        <p:spPr>
          <a:xfrm>
            <a:off x="423803" y="1091079"/>
            <a:ext cx="5288666" cy="1608045"/>
          </a:xfrm>
          <a:prstGeom prst="roundRect">
            <a:avLst/>
          </a:prstGeom>
          <a:solidFill>
            <a:srgbClr val="FFFFCC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HK" sz="2100" dirty="0"/>
              <a:t>Homogeneous but anisotropic metrics</a:t>
            </a:r>
          </a:p>
        </p:txBody>
      </p:sp>
      <p:grpSp>
        <p:nvGrpSpPr>
          <p:cNvPr id="80" name="Group 79">
            <a:extLst>
              <a:ext uri="{FF2B5EF4-FFF2-40B4-BE49-F238E27FC236}">
                <a16:creationId xmlns:a16="http://schemas.microsoft.com/office/drawing/2014/main" id="{E51CA7CB-6543-88A7-82AC-C24D69CBD720}"/>
              </a:ext>
            </a:extLst>
          </p:cNvPr>
          <p:cNvGrpSpPr/>
          <p:nvPr/>
        </p:nvGrpSpPr>
        <p:grpSpPr>
          <a:xfrm>
            <a:off x="5911537" y="506409"/>
            <a:ext cx="1740412" cy="2073358"/>
            <a:chOff x="6785062" y="2043357"/>
            <a:chExt cx="1740412" cy="2073358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D365E3EC-FEAB-E73C-9A13-5BE68964EBCF}"/>
                </a:ext>
              </a:extLst>
            </p:cNvPr>
            <p:cNvGrpSpPr/>
            <p:nvPr/>
          </p:nvGrpSpPr>
          <p:grpSpPr>
            <a:xfrm>
              <a:off x="6785062" y="2043357"/>
              <a:ext cx="1677206" cy="2073358"/>
              <a:chOff x="7395999" y="1082540"/>
              <a:chExt cx="2236274" cy="2764476"/>
            </a:xfrm>
          </p:grpSpPr>
          <p:pic>
            <p:nvPicPr>
              <p:cNvPr id="10" name="Picture 4" descr="Homogeneity and Isotropy(courtesy: University of Oregon) | Download  Scientific Diagram">
                <a:extLst>
                  <a:ext uri="{FF2B5EF4-FFF2-40B4-BE49-F238E27FC236}">
                    <a16:creationId xmlns:a16="http://schemas.microsoft.com/office/drawing/2014/main" id="{CA336C46-C8B7-5300-B2D6-B46D490F32D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6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0913" b="21672"/>
              <a:stretch>
                <a:fillRect/>
              </a:stretch>
            </p:blipFill>
            <p:spPr bwMode="auto">
              <a:xfrm>
                <a:off x="7395999" y="1082540"/>
                <a:ext cx="2236274" cy="205478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606EC0D-62F2-BD22-2D18-68879D05C5B1}"/>
                  </a:ext>
                </a:extLst>
              </p:cNvPr>
              <p:cNvSpPr txBox="1"/>
              <p:nvPr/>
            </p:nvSpPr>
            <p:spPr>
              <a:xfrm>
                <a:off x="7593502" y="3067316"/>
                <a:ext cx="1915398" cy="7797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HK" sz="160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Homogeneous, anisotropic</a:t>
                </a:r>
                <a:endParaRPr lang="LID4096" sz="16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A84D605-115A-C68A-CBB5-5AA01B323A65}"/>
                </a:ext>
              </a:extLst>
            </p:cNvPr>
            <p:cNvSpPr txBox="1"/>
            <p:nvPr/>
          </p:nvSpPr>
          <p:spPr>
            <a:xfrm>
              <a:off x="7408438" y="3326319"/>
              <a:ext cx="111703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HK" sz="1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U. Oregon</a:t>
              </a:r>
              <a:endParaRPr lang="LID4096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86" name="Rectangle: Rounded Corners 85">
            <a:extLst>
              <a:ext uri="{FF2B5EF4-FFF2-40B4-BE49-F238E27FC236}">
                <a16:creationId xmlns:a16="http://schemas.microsoft.com/office/drawing/2014/main" id="{23D8CE74-5283-EF28-D854-FCBB3562B363}"/>
              </a:ext>
            </a:extLst>
          </p:cNvPr>
          <p:cNvSpPr/>
          <p:nvPr/>
        </p:nvSpPr>
        <p:spPr>
          <a:xfrm>
            <a:off x="507339" y="4910666"/>
            <a:ext cx="2469889" cy="828676"/>
          </a:xfrm>
          <a:prstGeom prst="round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HK" sz="135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3BF9BA7-41F3-4959-5DE3-F47C48B3665E}"/>
              </a:ext>
            </a:extLst>
          </p:cNvPr>
          <p:cNvGrpSpPr/>
          <p:nvPr/>
        </p:nvGrpSpPr>
        <p:grpSpPr>
          <a:xfrm>
            <a:off x="692815" y="1535503"/>
            <a:ext cx="4951226" cy="1431694"/>
            <a:chOff x="595404" y="2542908"/>
            <a:chExt cx="4951226" cy="1431694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079B0CB6-36B1-227B-8110-67C195D23F9D}"/>
                </a:ext>
              </a:extLst>
            </p:cNvPr>
            <p:cNvSpPr/>
            <p:nvPr/>
          </p:nvSpPr>
          <p:spPr>
            <a:xfrm>
              <a:off x="595404" y="2542908"/>
              <a:ext cx="4951226" cy="1079933"/>
            </a:xfrm>
            <a:prstGeom prst="roundRect">
              <a:avLst/>
            </a:prstGeom>
            <a:solidFill>
              <a:srgbClr val="FFFFCC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HK" sz="2000" dirty="0">
                <a:solidFill>
                  <a:schemeClr val="tx1"/>
                </a:solidFill>
              </a:endParaRPr>
            </a:p>
          </p:txBody>
        </p:sp>
        <p:grpSp>
          <p:nvGrpSpPr>
            <p:cNvPr id="77" name="Group 76" descr="\documentclass{article}&#10;\usepackage{amsmath,amssymb,cancel}&#10;\pagestyle{empty}&#10;\begin{document}&#10;&#10;\begin{gather*}&#10;ds^2=-dt^2+a^2(t)dx^2+b^2(t)dy^2+c^2(t)dz^2&#10;\end{gather*}&#10;&#10;\end{document}" title="IguanaTex Shape Display">
              <a:extLst>
                <a:ext uri="{FF2B5EF4-FFF2-40B4-BE49-F238E27FC236}">
                  <a16:creationId xmlns:a16="http://schemas.microsoft.com/office/drawing/2014/main" id="{69840A55-6B8F-33AE-13C6-994C9F19A847}"/>
                </a:ext>
              </a:extLst>
            </p:cNvPr>
            <p:cNvGrpSpPr>
              <a:grpSpLocks noChangeAspect="1"/>
            </p:cNvGrpSpPr>
            <p:nvPr>
              <p:custDataLst>
                <p:tags r:id="rId25"/>
              </p:custDataLst>
            </p:nvPr>
          </p:nvGrpSpPr>
          <p:grpSpPr>
            <a:xfrm>
              <a:off x="740577" y="2660250"/>
              <a:ext cx="4540839" cy="274152"/>
              <a:chOff x="7464992" y="5301737"/>
              <a:chExt cx="6767549" cy="408589"/>
            </a:xfrm>
          </p:grpSpPr>
          <p:sp>
            <p:nvSpPr>
              <p:cNvPr id="42" name="Free-form: Shape 41">
                <a:extLst>
                  <a:ext uri="{FF2B5EF4-FFF2-40B4-BE49-F238E27FC236}">
                    <a16:creationId xmlns:a16="http://schemas.microsoft.com/office/drawing/2014/main" id="{ED8E74FF-F439-852A-FF6A-4CDEE4F27D0E}"/>
                  </a:ext>
                </a:extLst>
              </p:cNvPr>
              <p:cNvSpPr/>
              <p:nvPr>
                <p:custDataLst>
                  <p:tags r:id="rId26"/>
                </p:custDataLst>
              </p:nvPr>
            </p:nvSpPr>
            <p:spPr>
              <a:xfrm>
                <a:off x="7464992" y="5368293"/>
                <a:ext cx="168853" cy="255437"/>
              </a:xfrm>
              <a:custGeom>
                <a:avLst/>
                <a:gdLst>
                  <a:gd name="connsiteX0" fmla="*/ 168992 w 168853"/>
                  <a:gd name="connsiteY0" fmla="*/ 4070 h 255437"/>
                  <a:gd name="connsiteX1" fmla="*/ 164380 w 168853"/>
                  <a:gd name="connsiteY1" fmla="*/ 85 h 255437"/>
                  <a:gd name="connsiteX2" fmla="*/ 119329 w 168853"/>
                  <a:gd name="connsiteY2" fmla="*/ 4070 h 255437"/>
                  <a:gd name="connsiteX3" fmla="*/ 114363 w 168853"/>
                  <a:gd name="connsiteY3" fmla="*/ 10954 h 255437"/>
                  <a:gd name="connsiteX4" fmla="*/ 122876 w 168853"/>
                  <a:gd name="connsiteY4" fmla="*/ 15302 h 255437"/>
                  <a:gd name="connsiteX5" fmla="*/ 140613 w 168853"/>
                  <a:gd name="connsiteY5" fmla="*/ 21462 h 255437"/>
                  <a:gd name="connsiteX6" fmla="*/ 139549 w 168853"/>
                  <a:gd name="connsiteY6" fmla="*/ 28708 h 255437"/>
                  <a:gd name="connsiteX7" fmla="*/ 118265 w 168853"/>
                  <a:gd name="connsiteY7" fmla="*/ 114579 h 255437"/>
                  <a:gd name="connsiteX8" fmla="*/ 85629 w 168853"/>
                  <a:gd name="connsiteY8" fmla="*/ 91390 h 255437"/>
                  <a:gd name="connsiteX9" fmla="*/ 138 w 168853"/>
                  <a:gd name="connsiteY9" fmla="*/ 197551 h 255437"/>
                  <a:gd name="connsiteX10" fmla="*/ 47318 w 168853"/>
                  <a:gd name="connsiteY10" fmla="*/ 255522 h 255437"/>
                  <a:gd name="connsiteX11" fmla="*/ 93433 w 168853"/>
                  <a:gd name="connsiteY11" fmla="*/ 228348 h 255437"/>
                  <a:gd name="connsiteX12" fmla="*/ 125714 w 168853"/>
                  <a:gd name="connsiteY12" fmla="*/ 255522 h 255437"/>
                  <a:gd name="connsiteX13" fmla="*/ 151965 w 168853"/>
                  <a:gd name="connsiteY13" fmla="*/ 235595 h 255437"/>
                  <a:gd name="connsiteX14" fmla="*/ 162607 w 168853"/>
                  <a:gd name="connsiteY14" fmla="*/ 199725 h 255437"/>
                  <a:gd name="connsiteX15" fmla="*/ 158350 w 168853"/>
                  <a:gd name="connsiteY15" fmla="*/ 196101 h 255437"/>
                  <a:gd name="connsiteX16" fmla="*/ 153384 w 168853"/>
                  <a:gd name="connsiteY16" fmla="*/ 202623 h 255437"/>
                  <a:gd name="connsiteX17" fmla="*/ 126424 w 168853"/>
                  <a:gd name="connsiteY17" fmla="*/ 247551 h 255437"/>
                  <a:gd name="connsiteX18" fmla="*/ 115782 w 168853"/>
                  <a:gd name="connsiteY18" fmla="*/ 230885 h 255437"/>
                  <a:gd name="connsiteX19" fmla="*/ 117910 w 168853"/>
                  <a:gd name="connsiteY19" fmla="*/ 213493 h 255437"/>
                  <a:gd name="connsiteX20" fmla="*/ 168992 w 168853"/>
                  <a:gd name="connsiteY20" fmla="*/ 4070 h 255437"/>
                  <a:gd name="connsiteX21" fmla="*/ 95207 w 168853"/>
                  <a:gd name="connsiteY21" fmla="*/ 208420 h 255437"/>
                  <a:gd name="connsiteX22" fmla="*/ 88112 w 168853"/>
                  <a:gd name="connsiteY22" fmla="*/ 221826 h 255437"/>
                  <a:gd name="connsiteX23" fmla="*/ 48027 w 168853"/>
                  <a:gd name="connsiteY23" fmla="*/ 247551 h 255437"/>
                  <a:gd name="connsiteX24" fmla="*/ 25324 w 168853"/>
                  <a:gd name="connsiteY24" fmla="*/ 213493 h 255437"/>
                  <a:gd name="connsiteX25" fmla="*/ 44835 w 168853"/>
                  <a:gd name="connsiteY25" fmla="*/ 134144 h 255437"/>
                  <a:gd name="connsiteX26" fmla="*/ 85984 w 168853"/>
                  <a:gd name="connsiteY26" fmla="*/ 99361 h 255437"/>
                  <a:gd name="connsiteX27" fmla="*/ 114008 w 168853"/>
                  <a:gd name="connsiteY27" fmla="*/ 131246 h 255437"/>
                  <a:gd name="connsiteX28" fmla="*/ 112944 w 168853"/>
                  <a:gd name="connsiteY28" fmla="*/ 137405 h 255437"/>
                  <a:gd name="connsiteX29" fmla="*/ 95207 w 168853"/>
                  <a:gd name="connsiteY29" fmla="*/ 208420 h 255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68853" h="255437">
                    <a:moveTo>
                      <a:pt x="168992" y="4070"/>
                    </a:moveTo>
                    <a:cubicBezTo>
                      <a:pt x="168992" y="3708"/>
                      <a:pt x="168992" y="85"/>
                      <a:pt x="164380" y="85"/>
                    </a:cubicBezTo>
                    <a:cubicBezTo>
                      <a:pt x="159059" y="85"/>
                      <a:pt x="125359" y="3346"/>
                      <a:pt x="119329" y="4070"/>
                    </a:cubicBezTo>
                    <a:cubicBezTo>
                      <a:pt x="116491" y="4433"/>
                      <a:pt x="114363" y="6244"/>
                      <a:pt x="114363" y="10954"/>
                    </a:cubicBezTo>
                    <a:cubicBezTo>
                      <a:pt x="114363" y="15302"/>
                      <a:pt x="117555" y="15302"/>
                      <a:pt x="122876" y="15302"/>
                    </a:cubicBezTo>
                    <a:cubicBezTo>
                      <a:pt x="139904" y="15302"/>
                      <a:pt x="140613" y="17839"/>
                      <a:pt x="140613" y="21462"/>
                    </a:cubicBezTo>
                    <a:lnTo>
                      <a:pt x="139549" y="28708"/>
                    </a:lnTo>
                    <a:lnTo>
                      <a:pt x="118265" y="114579"/>
                    </a:lnTo>
                    <a:cubicBezTo>
                      <a:pt x="111879" y="101173"/>
                      <a:pt x="101592" y="91390"/>
                      <a:pt x="85629" y="91390"/>
                    </a:cubicBezTo>
                    <a:cubicBezTo>
                      <a:pt x="44125" y="91390"/>
                      <a:pt x="138" y="144652"/>
                      <a:pt x="138" y="197551"/>
                    </a:cubicBezTo>
                    <a:cubicBezTo>
                      <a:pt x="138" y="231609"/>
                      <a:pt x="19648" y="255522"/>
                      <a:pt x="47318" y="255522"/>
                    </a:cubicBezTo>
                    <a:cubicBezTo>
                      <a:pt x="54412" y="255522"/>
                      <a:pt x="72149" y="254073"/>
                      <a:pt x="93433" y="228348"/>
                    </a:cubicBezTo>
                    <a:cubicBezTo>
                      <a:pt x="96271" y="243566"/>
                      <a:pt x="108687" y="255522"/>
                      <a:pt x="125714" y="255522"/>
                    </a:cubicBezTo>
                    <a:cubicBezTo>
                      <a:pt x="138130" y="255522"/>
                      <a:pt x="146289" y="247189"/>
                      <a:pt x="151965" y="235595"/>
                    </a:cubicBezTo>
                    <a:cubicBezTo>
                      <a:pt x="157995" y="222551"/>
                      <a:pt x="162607" y="200449"/>
                      <a:pt x="162607" y="199725"/>
                    </a:cubicBezTo>
                    <a:cubicBezTo>
                      <a:pt x="162607" y="196101"/>
                      <a:pt x="159414" y="196101"/>
                      <a:pt x="158350" y="196101"/>
                    </a:cubicBezTo>
                    <a:cubicBezTo>
                      <a:pt x="154802" y="196101"/>
                      <a:pt x="154448" y="197551"/>
                      <a:pt x="153384" y="202623"/>
                    </a:cubicBezTo>
                    <a:cubicBezTo>
                      <a:pt x="147353" y="226174"/>
                      <a:pt x="140968" y="247551"/>
                      <a:pt x="126424" y="247551"/>
                    </a:cubicBezTo>
                    <a:cubicBezTo>
                      <a:pt x="116846" y="247551"/>
                      <a:pt x="115782" y="238131"/>
                      <a:pt x="115782" y="230885"/>
                    </a:cubicBezTo>
                    <a:cubicBezTo>
                      <a:pt x="115782" y="222189"/>
                      <a:pt x="116491" y="219652"/>
                      <a:pt x="117910" y="213493"/>
                    </a:cubicBezTo>
                    <a:lnTo>
                      <a:pt x="168992" y="4070"/>
                    </a:lnTo>
                    <a:close/>
                    <a:moveTo>
                      <a:pt x="95207" y="208420"/>
                    </a:moveTo>
                    <a:cubicBezTo>
                      <a:pt x="93433" y="214942"/>
                      <a:pt x="93433" y="215667"/>
                      <a:pt x="88112" y="221826"/>
                    </a:cubicBezTo>
                    <a:cubicBezTo>
                      <a:pt x="72504" y="241754"/>
                      <a:pt x="57960" y="247551"/>
                      <a:pt x="48027" y="247551"/>
                    </a:cubicBezTo>
                    <a:cubicBezTo>
                      <a:pt x="30290" y="247551"/>
                      <a:pt x="25324" y="227624"/>
                      <a:pt x="25324" y="213493"/>
                    </a:cubicBezTo>
                    <a:cubicBezTo>
                      <a:pt x="25324" y="195377"/>
                      <a:pt x="36676" y="150811"/>
                      <a:pt x="44835" y="134144"/>
                    </a:cubicBezTo>
                    <a:cubicBezTo>
                      <a:pt x="55831" y="112767"/>
                      <a:pt x="71794" y="99361"/>
                      <a:pt x="85984" y="99361"/>
                    </a:cubicBezTo>
                    <a:cubicBezTo>
                      <a:pt x="109042" y="99361"/>
                      <a:pt x="114008" y="129072"/>
                      <a:pt x="114008" y="131246"/>
                    </a:cubicBezTo>
                    <a:cubicBezTo>
                      <a:pt x="114008" y="133420"/>
                      <a:pt x="113298" y="135594"/>
                      <a:pt x="112944" y="137405"/>
                    </a:cubicBezTo>
                    <a:lnTo>
                      <a:pt x="95207" y="208420"/>
                    </a:lnTo>
                    <a:close/>
                  </a:path>
                </a:pathLst>
              </a:custGeom>
              <a:solidFill>
                <a:srgbClr val="000000"/>
              </a:solidFill>
              <a:ln w="35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43" name="Free-form: Shape 42">
                <a:extLst>
                  <a:ext uri="{FF2B5EF4-FFF2-40B4-BE49-F238E27FC236}">
                    <a16:creationId xmlns:a16="http://schemas.microsoft.com/office/drawing/2014/main" id="{B0B34673-258D-1BF7-8BFF-99297DA2AE73}"/>
                  </a:ext>
                </a:extLst>
              </p:cNvPr>
              <p:cNvSpPr/>
              <p:nvPr>
                <p:custDataLst>
                  <p:tags r:id="rId27"/>
                </p:custDataLst>
              </p:nvPr>
            </p:nvSpPr>
            <p:spPr>
              <a:xfrm>
                <a:off x="7653884" y="5459598"/>
                <a:ext cx="130542" cy="164132"/>
              </a:xfrm>
              <a:custGeom>
                <a:avLst/>
                <a:gdLst>
                  <a:gd name="connsiteX0" fmla="*/ 120398 w 130542"/>
                  <a:gd name="connsiteY0" fmla="*/ 24723 h 164132"/>
                  <a:gd name="connsiteX1" fmla="*/ 103371 w 130542"/>
                  <a:gd name="connsiteY1" fmla="*/ 41027 h 164132"/>
                  <a:gd name="connsiteX2" fmla="*/ 114368 w 130542"/>
                  <a:gd name="connsiteY2" fmla="*/ 51535 h 164132"/>
                  <a:gd name="connsiteX3" fmla="*/ 130686 w 130542"/>
                  <a:gd name="connsiteY3" fmla="*/ 31244 h 164132"/>
                  <a:gd name="connsiteX4" fmla="*/ 88472 w 130542"/>
                  <a:gd name="connsiteY4" fmla="*/ 85 h 164132"/>
                  <a:gd name="connsiteX5" fmla="*/ 28522 w 130542"/>
                  <a:gd name="connsiteY5" fmla="*/ 52984 h 164132"/>
                  <a:gd name="connsiteX6" fmla="*/ 65060 w 130542"/>
                  <a:gd name="connsiteY6" fmla="*/ 88854 h 164132"/>
                  <a:gd name="connsiteX7" fmla="*/ 101952 w 130542"/>
                  <a:gd name="connsiteY7" fmla="*/ 116390 h 164132"/>
                  <a:gd name="connsiteX8" fmla="*/ 51225 w 130542"/>
                  <a:gd name="connsiteY8" fmla="*/ 156246 h 164132"/>
                  <a:gd name="connsiteX9" fmla="*/ 10785 w 130542"/>
                  <a:gd name="connsiteY9" fmla="*/ 137043 h 164132"/>
                  <a:gd name="connsiteX10" fmla="*/ 33133 w 130542"/>
                  <a:gd name="connsiteY10" fmla="*/ 117840 h 164132"/>
                  <a:gd name="connsiteX11" fmla="*/ 20008 w 130542"/>
                  <a:gd name="connsiteY11" fmla="*/ 105158 h 164132"/>
                  <a:gd name="connsiteX12" fmla="*/ 143 w 130542"/>
                  <a:gd name="connsiteY12" fmla="*/ 129072 h 164132"/>
                  <a:gd name="connsiteX13" fmla="*/ 50870 w 130542"/>
                  <a:gd name="connsiteY13" fmla="*/ 164217 h 164132"/>
                  <a:gd name="connsiteX14" fmla="*/ 122172 w 130542"/>
                  <a:gd name="connsiteY14" fmla="*/ 104071 h 164132"/>
                  <a:gd name="connsiteX15" fmla="*/ 111175 w 130542"/>
                  <a:gd name="connsiteY15" fmla="*/ 77622 h 164132"/>
                  <a:gd name="connsiteX16" fmla="*/ 75702 w 130542"/>
                  <a:gd name="connsiteY16" fmla="*/ 62404 h 164132"/>
                  <a:gd name="connsiteX17" fmla="*/ 48742 w 130542"/>
                  <a:gd name="connsiteY17" fmla="*/ 40665 h 164132"/>
                  <a:gd name="connsiteX18" fmla="*/ 88472 w 130542"/>
                  <a:gd name="connsiteY18" fmla="*/ 8056 h 164132"/>
                  <a:gd name="connsiteX19" fmla="*/ 120398 w 130542"/>
                  <a:gd name="connsiteY19" fmla="*/ 24723 h 1641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30542" h="164132">
                    <a:moveTo>
                      <a:pt x="120398" y="24723"/>
                    </a:moveTo>
                    <a:cubicBezTo>
                      <a:pt x="110466" y="25085"/>
                      <a:pt x="103371" y="33056"/>
                      <a:pt x="103371" y="41027"/>
                    </a:cubicBezTo>
                    <a:cubicBezTo>
                      <a:pt x="103371" y="46100"/>
                      <a:pt x="106564" y="51535"/>
                      <a:pt x="114368" y="51535"/>
                    </a:cubicBezTo>
                    <a:cubicBezTo>
                      <a:pt x="122172" y="51535"/>
                      <a:pt x="130686" y="45375"/>
                      <a:pt x="130686" y="31244"/>
                    </a:cubicBezTo>
                    <a:cubicBezTo>
                      <a:pt x="130686" y="14940"/>
                      <a:pt x="115432" y="85"/>
                      <a:pt x="88472" y="85"/>
                    </a:cubicBezTo>
                    <a:cubicBezTo>
                      <a:pt x="41647" y="85"/>
                      <a:pt x="28522" y="37042"/>
                      <a:pt x="28522" y="52984"/>
                    </a:cubicBezTo>
                    <a:cubicBezTo>
                      <a:pt x="28522" y="81245"/>
                      <a:pt x="54772" y="86680"/>
                      <a:pt x="65060" y="88854"/>
                    </a:cubicBezTo>
                    <a:cubicBezTo>
                      <a:pt x="83506" y="92477"/>
                      <a:pt x="101952" y="96463"/>
                      <a:pt x="101952" y="116390"/>
                    </a:cubicBezTo>
                    <a:cubicBezTo>
                      <a:pt x="101952" y="125811"/>
                      <a:pt x="93793" y="156246"/>
                      <a:pt x="51225" y="156246"/>
                    </a:cubicBezTo>
                    <a:cubicBezTo>
                      <a:pt x="46259" y="156246"/>
                      <a:pt x="18944" y="156246"/>
                      <a:pt x="10785" y="137043"/>
                    </a:cubicBezTo>
                    <a:cubicBezTo>
                      <a:pt x="24265" y="138854"/>
                      <a:pt x="33133" y="127985"/>
                      <a:pt x="33133" y="117840"/>
                    </a:cubicBezTo>
                    <a:cubicBezTo>
                      <a:pt x="33133" y="109506"/>
                      <a:pt x="27458" y="105158"/>
                      <a:pt x="20008" y="105158"/>
                    </a:cubicBezTo>
                    <a:cubicBezTo>
                      <a:pt x="10785" y="105158"/>
                      <a:pt x="143" y="112767"/>
                      <a:pt x="143" y="129072"/>
                    </a:cubicBezTo>
                    <a:cubicBezTo>
                      <a:pt x="143" y="149724"/>
                      <a:pt x="20363" y="164217"/>
                      <a:pt x="50870" y="164217"/>
                    </a:cubicBezTo>
                    <a:cubicBezTo>
                      <a:pt x="108337" y="164217"/>
                      <a:pt x="122172" y="120376"/>
                      <a:pt x="122172" y="104071"/>
                    </a:cubicBezTo>
                    <a:cubicBezTo>
                      <a:pt x="122172" y="91028"/>
                      <a:pt x="115432" y="81970"/>
                      <a:pt x="111175" y="77622"/>
                    </a:cubicBezTo>
                    <a:cubicBezTo>
                      <a:pt x="101597" y="67477"/>
                      <a:pt x="91310" y="65665"/>
                      <a:pt x="75702" y="62404"/>
                    </a:cubicBezTo>
                    <a:cubicBezTo>
                      <a:pt x="62931" y="59506"/>
                      <a:pt x="48742" y="56969"/>
                      <a:pt x="48742" y="40665"/>
                    </a:cubicBezTo>
                    <a:cubicBezTo>
                      <a:pt x="48742" y="30158"/>
                      <a:pt x="57255" y="8056"/>
                      <a:pt x="88472" y="8056"/>
                    </a:cubicBezTo>
                    <a:cubicBezTo>
                      <a:pt x="97341" y="8056"/>
                      <a:pt x="115077" y="10592"/>
                      <a:pt x="120398" y="24723"/>
                    </a:cubicBezTo>
                    <a:close/>
                  </a:path>
                </a:pathLst>
              </a:custGeom>
              <a:solidFill>
                <a:srgbClr val="000000"/>
              </a:solidFill>
              <a:ln w="35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44" name="Free-form: Shape 43">
                <a:extLst>
                  <a:ext uri="{FF2B5EF4-FFF2-40B4-BE49-F238E27FC236}">
                    <a16:creationId xmlns:a16="http://schemas.microsoft.com/office/drawing/2014/main" id="{3EF58435-3D35-1569-56D8-913F3EAA6BF0}"/>
                  </a:ext>
                </a:extLst>
              </p:cNvPr>
              <p:cNvSpPr/>
              <p:nvPr>
                <p:custDataLst>
                  <p:tags r:id="rId28"/>
                </p:custDataLst>
              </p:nvPr>
            </p:nvSpPr>
            <p:spPr>
              <a:xfrm>
                <a:off x="7817364" y="5301737"/>
                <a:ext cx="109755" cy="168407"/>
              </a:xfrm>
              <a:custGeom>
                <a:avLst/>
                <a:gdLst>
                  <a:gd name="connsiteX0" fmla="*/ 109903 w 109755"/>
                  <a:gd name="connsiteY0" fmla="*/ 122328 h 168407"/>
                  <a:gd name="connsiteX1" fmla="*/ 101460 w 109755"/>
                  <a:gd name="connsiteY1" fmla="*/ 122328 h 168407"/>
                  <a:gd name="connsiteX2" fmla="*/ 95004 w 109755"/>
                  <a:gd name="connsiteY2" fmla="*/ 145408 h 168407"/>
                  <a:gd name="connsiteX3" fmla="*/ 70421 w 109755"/>
                  <a:gd name="connsiteY3" fmla="*/ 146930 h 168407"/>
                  <a:gd name="connsiteX4" fmla="*/ 24731 w 109755"/>
                  <a:gd name="connsiteY4" fmla="*/ 146930 h 168407"/>
                  <a:gd name="connsiteX5" fmla="*/ 74394 w 109755"/>
                  <a:gd name="connsiteY5" fmla="*/ 104321 h 168407"/>
                  <a:gd name="connsiteX6" fmla="*/ 109903 w 109755"/>
                  <a:gd name="connsiteY6" fmla="*/ 49538 h 168407"/>
                  <a:gd name="connsiteX7" fmla="*/ 51797 w 109755"/>
                  <a:gd name="connsiteY7" fmla="*/ 81 h 168407"/>
                  <a:gd name="connsiteX8" fmla="*/ 148 w 109755"/>
                  <a:gd name="connsiteY8" fmla="*/ 45480 h 168407"/>
                  <a:gd name="connsiteX9" fmla="*/ 13308 w 109755"/>
                  <a:gd name="connsiteY9" fmla="*/ 59683 h 168407"/>
                  <a:gd name="connsiteX10" fmla="*/ 26469 w 109755"/>
                  <a:gd name="connsiteY10" fmla="*/ 46241 h 168407"/>
                  <a:gd name="connsiteX11" fmla="*/ 11819 w 109755"/>
                  <a:gd name="connsiteY11" fmla="*/ 32798 h 168407"/>
                  <a:gd name="connsiteX12" fmla="*/ 48073 w 109755"/>
                  <a:gd name="connsiteY12" fmla="*/ 9211 h 168407"/>
                  <a:gd name="connsiteX13" fmla="*/ 85816 w 109755"/>
                  <a:gd name="connsiteY13" fmla="*/ 49538 h 168407"/>
                  <a:gd name="connsiteX14" fmla="*/ 62475 w 109755"/>
                  <a:gd name="connsiteY14" fmla="*/ 98234 h 168407"/>
                  <a:gd name="connsiteX15" fmla="*/ 2631 w 109755"/>
                  <a:gd name="connsiteY15" fmla="*/ 158597 h 168407"/>
                  <a:gd name="connsiteX16" fmla="*/ 148 w 109755"/>
                  <a:gd name="connsiteY16" fmla="*/ 168488 h 168407"/>
                  <a:gd name="connsiteX17" fmla="*/ 102453 w 109755"/>
                  <a:gd name="connsiteY17" fmla="*/ 168488 h 168407"/>
                  <a:gd name="connsiteX18" fmla="*/ 109903 w 109755"/>
                  <a:gd name="connsiteY18" fmla="*/ 122328 h 168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09755" h="168407">
                    <a:moveTo>
                      <a:pt x="109903" y="122328"/>
                    </a:moveTo>
                    <a:lnTo>
                      <a:pt x="101460" y="122328"/>
                    </a:lnTo>
                    <a:cubicBezTo>
                      <a:pt x="100715" y="127908"/>
                      <a:pt x="98232" y="142872"/>
                      <a:pt x="95004" y="145408"/>
                    </a:cubicBezTo>
                    <a:cubicBezTo>
                      <a:pt x="93017" y="146930"/>
                      <a:pt x="73897" y="146930"/>
                      <a:pt x="70421" y="146930"/>
                    </a:cubicBezTo>
                    <a:lnTo>
                      <a:pt x="24731" y="146930"/>
                    </a:lnTo>
                    <a:cubicBezTo>
                      <a:pt x="50804" y="123343"/>
                      <a:pt x="59495" y="116241"/>
                      <a:pt x="74394" y="104321"/>
                    </a:cubicBezTo>
                    <a:cubicBezTo>
                      <a:pt x="92769" y="89357"/>
                      <a:pt x="109903" y="73632"/>
                      <a:pt x="109903" y="49538"/>
                    </a:cubicBezTo>
                    <a:cubicBezTo>
                      <a:pt x="109903" y="18849"/>
                      <a:pt x="83581" y="81"/>
                      <a:pt x="51797" y="81"/>
                    </a:cubicBezTo>
                    <a:cubicBezTo>
                      <a:pt x="21006" y="81"/>
                      <a:pt x="148" y="22146"/>
                      <a:pt x="148" y="45480"/>
                    </a:cubicBezTo>
                    <a:cubicBezTo>
                      <a:pt x="148" y="58415"/>
                      <a:pt x="10825" y="59683"/>
                      <a:pt x="13308" y="59683"/>
                    </a:cubicBezTo>
                    <a:cubicBezTo>
                      <a:pt x="19268" y="59683"/>
                      <a:pt x="26469" y="55371"/>
                      <a:pt x="26469" y="46241"/>
                    </a:cubicBezTo>
                    <a:cubicBezTo>
                      <a:pt x="26469" y="41675"/>
                      <a:pt x="24731" y="32798"/>
                      <a:pt x="11819" y="32798"/>
                    </a:cubicBezTo>
                    <a:cubicBezTo>
                      <a:pt x="19516" y="14791"/>
                      <a:pt x="36402" y="9211"/>
                      <a:pt x="48073" y="9211"/>
                    </a:cubicBezTo>
                    <a:cubicBezTo>
                      <a:pt x="72904" y="9211"/>
                      <a:pt x="85816" y="28994"/>
                      <a:pt x="85816" y="49538"/>
                    </a:cubicBezTo>
                    <a:cubicBezTo>
                      <a:pt x="85816" y="71603"/>
                      <a:pt x="70421" y="89103"/>
                      <a:pt x="62475" y="98234"/>
                    </a:cubicBezTo>
                    <a:lnTo>
                      <a:pt x="2631" y="158597"/>
                    </a:lnTo>
                    <a:cubicBezTo>
                      <a:pt x="148" y="160880"/>
                      <a:pt x="148" y="161387"/>
                      <a:pt x="148" y="168488"/>
                    </a:cubicBezTo>
                    <a:lnTo>
                      <a:pt x="102453" y="168488"/>
                    </a:lnTo>
                    <a:lnTo>
                      <a:pt x="109903" y="122328"/>
                    </a:lnTo>
                    <a:close/>
                  </a:path>
                </a:pathLst>
              </a:custGeom>
              <a:solidFill>
                <a:srgbClr val="000000"/>
              </a:solidFill>
              <a:ln w="35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45" name="Free-form: Shape 44">
                <a:extLst>
                  <a:ext uri="{FF2B5EF4-FFF2-40B4-BE49-F238E27FC236}">
                    <a16:creationId xmlns:a16="http://schemas.microsoft.com/office/drawing/2014/main" id="{C237961F-D0A7-B3AE-A177-012C58CCC539}"/>
                  </a:ext>
                </a:extLst>
              </p:cNvPr>
              <p:cNvSpPr/>
              <p:nvPr>
                <p:custDataLst>
                  <p:tags r:id="rId29"/>
                </p:custDataLst>
              </p:nvPr>
            </p:nvSpPr>
            <p:spPr>
              <a:xfrm>
                <a:off x="8079259" y="5486772"/>
                <a:ext cx="235898" cy="84783"/>
              </a:xfrm>
              <a:custGeom>
                <a:avLst/>
                <a:gdLst>
                  <a:gd name="connsiteX0" fmla="*/ 223993 w 235898"/>
                  <a:gd name="connsiteY0" fmla="*/ 14578 h 84783"/>
                  <a:gd name="connsiteX1" fmla="*/ 236054 w 235898"/>
                  <a:gd name="connsiteY1" fmla="*/ 7331 h 84783"/>
                  <a:gd name="connsiteX2" fmla="*/ 224348 w 235898"/>
                  <a:gd name="connsiteY2" fmla="*/ 85 h 84783"/>
                  <a:gd name="connsiteX3" fmla="*/ 11861 w 235898"/>
                  <a:gd name="connsiteY3" fmla="*/ 85 h 84783"/>
                  <a:gd name="connsiteX4" fmla="*/ 155 w 235898"/>
                  <a:gd name="connsiteY4" fmla="*/ 7331 h 84783"/>
                  <a:gd name="connsiteX5" fmla="*/ 12216 w 235898"/>
                  <a:gd name="connsiteY5" fmla="*/ 14578 h 84783"/>
                  <a:gd name="connsiteX6" fmla="*/ 223993 w 235898"/>
                  <a:gd name="connsiteY6" fmla="*/ 14578 h 84783"/>
                  <a:gd name="connsiteX7" fmla="*/ 224348 w 235898"/>
                  <a:gd name="connsiteY7" fmla="*/ 84868 h 84783"/>
                  <a:gd name="connsiteX8" fmla="*/ 236054 w 235898"/>
                  <a:gd name="connsiteY8" fmla="*/ 77622 h 84783"/>
                  <a:gd name="connsiteX9" fmla="*/ 223993 w 235898"/>
                  <a:gd name="connsiteY9" fmla="*/ 70375 h 84783"/>
                  <a:gd name="connsiteX10" fmla="*/ 12216 w 235898"/>
                  <a:gd name="connsiteY10" fmla="*/ 70375 h 84783"/>
                  <a:gd name="connsiteX11" fmla="*/ 155 w 235898"/>
                  <a:gd name="connsiteY11" fmla="*/ 77622 h 84783"/>
                  <a:gd name="connsiteX12" fmla="*/ 11861 w 235898"/>
                  <a:gd name="connsiteY12" fmla="*/ 84868 h 84783"/>
                  <a:gd name="connsiteX13" fmla="*/ 224348 w 235898"/>
                  <a:gd name="connsiteY13" fmla="*/ 84868 h 84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35898" h="84783">
                    <a:moveTo>
                      <a:pt x="223993" y="14578"/>
                    </a:moveTo>
                    <a:cubicBezTo>
                      <a:pt x="229314" y="14578"/>
                      <a:pt x="236054" y="14578"/>
                      <a:pt x="236054" y="7331"/>
                    </a:cubicBezTo>
                    <a:cubicBezTo>
                      <a:pt x="236054" y="85"/>
                      <a:pt x="229314" y="85"/>
                      <a:pt x="224348" y="85"/>
                    </a:cubicBezTo>
                    <a:lnTo>
                      <a:pt x="11861" y="85"/>
                    </a:lnTo>
                    <a:cubicBezTo>
                      <a:pt x="6895" y="85"/>
                      <a:pt x="155" y="85"/>
                      <a:pt x="155" y="7331"/>
                    </a:cubicBezTo>
                    <a:cubicBezTo>
                      <a:pt x="155" y="14578"/>
                      <a:pt x="6895" y="14578"/>
                      <a:pt x="12216" y="14578"/>
                    </a:cubicBezTo>
                    <a:lnTo>
                      <a:pt x="223993" y="14578"/>
                    </a:lnTo>
                    <a:close/>
                    <a:moveTo>
                      <a:pt x="224348" y="84868"/>
                    </a:moveTo>
                    <a:cubicBezTo>
                      <a:pt x="229314" y="84868"/>
                      <a:pt x="236054" y="84868"/>
                      <a:pt x="236054" y="77622"/>
                    </a:cubicBezTo>
                    <a:cubicBezTo>
                      <a:pt x="236054" y="70375"/>
                      <a:pt x="229314" y="70375"/>
                      <a:pt x="223993" y="70375"/>
                    </a:cubicBezTo>
                    <a:lnTo>
                      <a:pt x="12216" y="70375"/>
                    </a:lnTo>
                    <a:cubicBezTo>
                      <a:pt x="6895" y="70375"/>
                      <a:pt x="155" y="70375"/>
                      <a:pt x="155" y="77622"/>
                    </a:cubicBezTo>
                    <a:cubicBezTo>
                      <a:pt x="155" y="84868"/>
                      <a:pt x="6895" y="84868"/>
                      <a:pt x="11861" y="84868"/>
                    </a:cubicBezTo>
                    <a:lnTo>
                      <a:pt x="224348" y="84868"/>
                    </a:lnTo>
                    <a:close/>
                  </a:path>
                </a:pathLst>
              </a:custGeom>
              <a:solidFill>
                <a:srgbClr val="000000"/>
              </a:solidFill>
              <a:ln w="35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46" name="Free-form: Shape 45">
                <a:extLst>
                  <a:ext uri="{FF2B5EF4-FFF2-40B4-BE49-F238E27FC236}">
                    <a16:creationId xmlns:a16="http://schemas.microsoft.com/office/drawing/2014/main" id="{7D4F93BA-BC33-185B-250C-8EDE79836737}"/>
                  </a:ext>
                </a:extLst>
              </p:cNvPr>
              <p:cNvSpPr/>
              <p:nvPr>
                <p:custDataLst>
                  <p:tags r:id="rId30"/>
                </p:custDataLst>
              </p:nvPr>
            </p:nvSpPr>
            <p:spPr>
              <a:xfrm>
                <a:off x="8463278" y="5521918"/>
                <a:ext cx="216743" cy="14492"/>
              </a:xfrm>
              <a:custGeom>
                <a:avLst/>
                <a:gdLst>
                  <a:gd name="connsiteX0" fmla="*/ 204493 w 216743"/>
                  <a:gd name="connsiteY0" fmla="*/ 14578 h 14492"/>
                  <a:gd name="connsiteX1" fmla="*/ 216909 w 216743"/>
                  <a:gd name="connsiteY1" fmla="*/ 7331 h 14492"/>
                  <a:gd name="connsiteX2" fmla="*/ 204493 w 216743"/>
                  <a:gd name="connsiteY2" fmla="*/ 85 h 14492"/>
                  <a:gd name="connsiteX3" fmla="*/ 12581 w 216743"/>
                  <a:gd name="connsiteY3" fmla="*/ 85 h 14492"/>
                  <a:gd name="connsiteX4" fmla="*/ 166 w 216743"/>
                  <a:gd name="connsiteY4" fmla="*/ 7331 h 14492"/>
                  <a:gd name="connsiteX5" fmla="*/ 12581 w 216743"/>
                  <a:gd name="connsiteY5" fmla="*/ 14578 h 14492"/>
                  <a:gd name="connsiteX6" fmla="*/ 204493 w 216743"/>
                  <a:gd name="connsiteY6" fmla="*/ 14578 h 144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6743" h="14492">
                    <a:moveTo>
                      <a:pt x="204493" y="14578"/>
                    </a:moveTo>
                    <a:cubicBezTo>
                      <a:pt x="210524" y="14578"/>
                      <a:pt x="216909" y="14578"/>
                      <a:pt x="216909" y="7331"/>
                    </a:cubicBezTo>
                    <a:cubicBezTo>
                      <a:pt x="216909" y="85"/>
                      <a:pt x="210524" y="85"/>
                      <a:pt x="204493" y="85"/>
                    </a:cubicBezTo>
                    <a:lnTo>
                      <a:pt x="12581" y="85"/>
                    </a:lnTo>
                    <a:cubicBezTo>
                      <a:pt x="6551" y="85"/>
                      <a:pt x="166" y="85"/>
                      <a:pt x="166" y="7331"/>
                    </a:cubicBezTo>
                    <a:cubicBezTo>
                      <a:pt x="166" y="14578"/>
                      <a:pt x="6551" y="14578"/>
                      <a:pt x="12581" y="14578"/>
                    </a:cubicBezTo>
                    <a:lnTo>
                      <a:pt x="204493" y="14578"/>
                    </a:lnTo>
                    <a:close/>
                  </a:path>
                </a:pathLst>
              </a:custGeom>
              <a:solidFill>
                <a:srgbClr val="000000"/>
              </a:solidFill>
              <a:ln w="35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47" name="Free-form: Shape 46">
                <a:extLst>
                  <a:ext uri="{FF2B5EF4-FFF2-40B4-BE49-F238E27FC236}">
                    <a16:creationId xmlns:a16="http://schemas.microsoft.com/office/drawing/2014/main" id="{E4E753E0-81D5-BB94-7B4F-D446F7494C18}"/>
                  </a:ext>
                </a:extLst>
              </p:cNvPr>
              <p:cNvSpPr/>
              <p:nvPr>
                <p:custDataLst>
                  <p:tags r:id="rId31"/>
                </p:custDataLst>
              </p:nvPr>
            </p:nvSpPr>
            <p:spPr>
              <a:xfrm>
                <a:off x="8723931" y="5368293"/>
                <a:ext cx="168853" cy="255437"/>
              </a:xfrm>
              <a:custGeom>
                <a:avLst/>
                <a:gdLst>
                  <a:gd name="connsiteX0" fmla="*/ 169027 w 168853"/>
                  <a:gd name="connsiteY0" fmla="*/ 4070 h 255437"/>
                  <a:gd name="connsiteX1" fmla="*/ 164416 w 168853"/>
                  <a:gd name="connsiteY1" fmla="*/ 85 h 255437"/>
                  <a:gd name="connsiteX2" fmla="*/ 119364 w 168853"/>
                  <a:gd name="connsiteY2" fmla="*/ 4070 h 255437"/>
                  <a:gd name="connsiteX3" fmla="*/ 114398 w 168853"/>
                  <a:gd name="connsiteY3" fmla="*/ 10954 h 255437"/>
                  <a:gd name="connsiteX4" fmla="*/ 122912 w 168853"/>
                  <a:gd name="connsiteY4" fmla="*/ 15302 h 255437"/>
                  <a:gd name="connsiteX5" fmla="*/ 140648 w 168853"/>
                  <a:gd name="connsiteY5" fmla="*/ 21462 h 255437"/>
                  <a:gd name="connsiteX6" fmla="*/ 139584 w 168853"/>
                  <a:gd name="connsiteY6" fmla="*/ 28708 h 255437"/>
                  <a:gd name="connsiteX7" fmla="*/ 118300 w 168853"/>
                  <a:gd name="connsiteY7" fmla="*/ 114579 h 255437"/>
                  <a:gd name="connsiteX8" fmla="*/ 85664 w 168853"/>
                  <a:gd name="connsiteY8" fmla="*/ 91390 h 255437"/>
                  <a:gd name="connsiteX9" fmla="*/ 173 w 168853"/>
                  <a:gd name="connsiteY9" fmla="*/ 197551 h 255437"/>
                  <a:gd name="connsiteX10" fmla="*/ 47353 w 168853"/>
                  <a:gd name="connsiteY10" fmla="*/ 255522 h 255437"/>
                  <a:gd name="connsiteX11" fmla="*/ 93469 w 168853"/>
                  <a:gd name="connsiteY11" fmla="*/ 228348 h 255437"/>
                  <a:gd name="connsiteX12" fmla="*/ 125750 w 168853"/>
                  <a:gd name="connsiteY12" fmla="*/ 255522 h 255437"/>
                  <a:gd name="connsiteX13" fmla="*/ 152000 w 168853"/>
                  <a:gd name="connsiteY13" fmla="*/ 235595 h 255437"/>
                  <a:gd name="connsiteX14" fmla="*/ 162642 w 168853"/>
                  <a:gd name="connsiteY14" fmla="*/ 199725 h 255437"/>
                  <a:gd name="connsiteX15" fmla="*/ 158385 w 168853"/>
                  <a:gd name="connsiteY15" fmla="*/ 196101 h 255437"/>
                  <a:gd name="connsiteX16" fmla="*/ 153419 w 168853"/>
                  <a:gd name="connsiteY16" fmla="*/ 202623 h 255437"/>
                  <a:gd name="connsiteX17" fmla="*/ 126459 w 168853"/>
                  <a:gd name="connsiteY17" fmla="*/ 247551 h 255437"/>
                  <a:gd name="connsiteX18" fmla="*/ 115817 w 168853"/>
                  <a:gd name="connsiteY18" fmla="*/ 230885 h 255437"/>
                  <a:gd name="connsiteX19" fmla="*/ 117945 w 168853"/>
                  <a:gd name="connsiteY19" fmla="*/ 213493 h 255437"/>
                  <a:gd name="connsiteX20" fmla="*/ 169027 w 168853"/>
                  <a:gd name="connsiteY20" fmla="*/ 4070 h 255437"/>
                  <a:gd name="connsiteX21" fmla="*/ 95242 w 168853"/>
                  <a:gd name="connsiteY21" fmla="*/ 208420 h 255437"/>
                  <a:gd name="connsiteX22" fmla="*/ 88148 w 168853"/>
                  <a:gd name="connsiteY22" fmla="*/ 221826 h 255437"/>
                  <a:gd name="connsiteX23" fmla="*/ 48063 w 168853"/>
                  <a:gd name="connsiteY23" fmla="*/ 247551 h 255437"/>
                  <a:gd name="connsiteX24" fmla="*/ 25359 w 168853"/>
                  <a:gd name="connsiteY24" fmla="*/ 213493 h 255437"/>
                  <a:gd name="connsiteX25" fmla="*/ 44870 w 168853"/>
                  <a:gd name="connsiteY25" fmla="*/ 134144 h 255437"/>
                  <a:gd name="connsiteX26" fmla="*/ 86019 w 168853"/>
                  <a:gd name="connsiteY26" fmla="*/ 99361 h 255437"/>
                  <a:gd name="connsiteX27" fmla="*/ 114043 w 168853"/>
                  <a:gd name="connsiteY27" fmla="*/ 131246 h 255437"/>
                  <a:gd name="connsiteX28" fmla="*/ 112979 w 168853"/>
                  <a:gd name="connsiteY28" fmla="*/ 137405 h 255437"/>
                  <a:gd name="connsiteX29" fmla="*/ 95242 w 168853"/>
                  <a:gd name="connsiteY29" fmla="*/ 208420 h 255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68853" h="255437">
                    <a:moveTo>
                      <a:pt x="169027" y="4070"/>
                    </a:moveTo>
                    <a:cubicBezTo>
                      <a:pt x="169027" y="3708"/>
                      <a:pt x="169027" y="85"/>
                      <a:pt x="164416" y="85"/>
                    </a:cubicBezTo>
                    <a:cubicBezTo>
                      <a:pt x="159095" y="85"/>
                      <a:pt x="125395" y="3346"/>
                      <a:pt x="119364" y="4070"/>
                    </a:cubicBezTo>
                    <a:cubicBezTo>
                      <a:pt x="116526" y="4433"/>
                      <a:pt x="114398" y="6244"/>
                      <a:pt x="114398" y="10954"/>
                    </a:cubicBezTo>
                    <a:cubicBezTo>
                      <a:pt x="114398" y="15302"/>
                      <a:pt x="117591" y="15302"/>
                      <a:pt x="122912" y="15302"/>
                    </a:cubicBezTo>
                    <a:cubicBezTo>
                      <a:pt x="139939" y="15302"/>
                      <a:pt x="140648" y="17839"/>
                      <a:pt x="140648" y="21462"/>
                    </a:cubicBezTo>
                    <a:lnTo>
                      <a:pt x="139584" y="28708"/>
                    </a:lnTo>
                    <a:lnTo>
                      <a:pt x="118300" y="114579"/>
                    </a:lnTo>
                    <a:cubicBezTo>
                      <a:pt x="111915" y="101173"/>
                      <a:pt x="101628" y="91390"/>
                      <a:pt x="85664" y="91390"/>
                    </a:cubicBezTo>
                    <a:cubicBezTo>
                      <a:pt x="44160" y="91390"/>
                      <a:pt x="173" y="144652"/>
                      <a:pt x="173" y="197551"/>
                    </a:cubicBezTo>
                    <a:cubicBezTo>
                      <a:pt x="173" y="231609"/>
                      <a:pt x="19684" y="255522"/>
                      <a:pt x="47353" y="255522"/>
                    </a:cubicBezTo>
                    <a:cubicBezTo>
                      <a:pt x="54448" y="255522"/>
                      <a:pt x="72185" y="254073"/>
                      <a:pt x="93469" y="228348"/>
                    </a:cubicBezTo>
                    <a:cubicBezTo>
                      <a:pt x="96307" y="243566"/>
                      <a:pt x="108722" y="255522"/>
                      <a:pt x="125750" y="255522"/>
                    </a:cubicBezTo>
                    <a:cubicBezTo>
                      <a:pt x="138165" y="255522"/>
                      <a:pt x="146324" y="247189"/>
                      <a:pt x="152000" y="235595"/>
                    </a:cubicBezTo>
                    <a:cubicBezTo>
                      <a:pt x="158030" y="222551"/>
                      <a:pt x="162642" y="200449"/>
                      <a:pt x="162642" y="199725"/>
                    </a:cubicBezTo>
                    <a:cubicBezTo>
                      <a:pt x="162642" y="196101"/>
                      <a:pt x="159449" y="196101"/>
                      <a:pt x="158385" y="196101"/>
                    </a:cubicBezTo>
                    <a:cubicBezTo>
                      <a:pt x="154838" y="196101"/>
                      <a:pt x="154483" y="197551"/>
                      <a:pt x="153419" y="202623"/>
                    </a:cubicBezTo>
                    <a:cubicBezTo>
                      <a:pt x="147388" y="226174"/>
                      <a:pt x="141003" y="247551"/>
                      <a:pt x="126459" y="247551"/>
                    </a:cubicBezTo>
                    <a:cubicBezTo>
                      <a:pt x="116881" y="247551"/>
                      <a:pt x="115817" y="238131"/>
                      <a:pt x="115817" y="230885"/>
                    </a:cubicBezTo>
                    <a:cubicBezTo>
                      <a:pt x="115817" y="222189"/>
                      <a:pt x="116526" y="219652"/>
                      <a:pt x="117945" y="213493"/>
                    </a:cubicBezTo>
                    <a:lnTo>
                      <a:pt x="169027" y="4070"/>
                    </a:lnTo>
                    <a:close/>
                    <a:moveTo>
                      <a:pt x="95242" y="208420"/>
                    </a:moveTo>
                    <a:cubicBezTo>
                      <a:pt x="93469" y="214942"/>
                      <a:pt x="93469" y="215667"/>
                      <a:pt x="88148" y="221826"/>
                    </a:cubicBezTo>
                    <a:cubicBezTo>
                      <a:pt x="72539" y="241754"/>
                      <a:pt x="57995" y="247551"/>
                      <a:pt x="48063" y="247551"/>
                    </a:cubicBezTo>
                    <a:cubicBezTo>
                      <a:pt x="30326" y="247551"/>
                      <a:pt x="25359" y="227624"/>
                      <a:pt x="25359" y="213493"/>
                    </a:cubicBezTo>
                    <a:cubicBezTo>
                      <a:pt x="25359" y="195377"/>
                      <a:pt x="36711" y="150811"/>
                      <a:pt x="44870" y="134144"/>
                    </a:cubicBezTo>
                    <a:cubicBezTo>
                      <a:pt x="55867" y="112767"/>
                      <a:pt x="71830" y="99361"/>
                      <a:pt x="86019" y="99361"/>
                    </a:cubicBezTo>
                    <a:cubicBezTo>
                      <a:pt x="109077" y="99361"/>
                      <a:pt x="114043" y="129072"/>
                      <a:pt x="114043" y="131246"/>
                    </a:cubicBezTo>
                    <a:cubicBezTo>
                      <a:pt x="114043" y="133420"/>
                      <a:pt x="113334" y="135594"/>
                      <a:pt x="112979" y="137405"/>
                    </a:cubicBezTo>
                    <a:lnTo>
                      <a:pt x="95242" y="208420"/>
                    </a:lnTo>
                    <a:close/>
                  </a:path>
                </a:pathLst>
              </a:custGeom>
              <a:solidFill>
                <a:srgbClr val="000000"/>
              </a:solidFill>
              <a:ln w="35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48" name="Free-form: Shape 47">
                <a:extLst>
                  <a:ext uri="{FF2B5EF4-FFF2-40B4-BE49-F238E27FC236}">
                    <a16:creationId xmlns:a16="http://schemas.microsoft.com/office/drawing/2014/main" id="{EF05CCD4-C06A-BCC2-C399-958523CE33D6}"/>
                  </a:ext>
                </a:extLst>
              </p:cNvPr>
              <p:cNvSpPr/>
              <p:nvPr>
                <p:custDataLst>
                  <p:tags r:id="rId32"/>
                </p:custDataLst>
              </p:nvPr>
            </p:nvSpPr>
            <p:spPr>
              <a:xfrm>
                <a:off x="8902536" y="5392931"/>
                <a:ext cx="108903" cy="230799"/>
              </a:xfrm>
              <a:custGeom>
                <a:avLst/>
                <a:gdLst>
                  <a:gd name="connsiteX0" fmla="*/ 65095 w 108903"/>
                  <a:gd name="connsiteY0" fmla="*/ 81970 h 230799"/>
                  <a:gd name="connsiteX1" fmla="*/ 98440 w 108903"/>
                  <a:gd name="connsiteY1" fmla="*/ 81970 h 230799"/>
                  <a:gd name="connsiteX2" fmla="*/ 109082 w 108903"/>
                  <a:gd name="connsiteY2" fmla="*/ 74723 h 230799"/>
                  <a:gd name="connsiteX3" fmla="*/ 99150 w 108903"/>
                  <a:gd name="connsiteY3" fmla="*/ 70738 h 230799"/>
                  <a:gd name="connsiteX4" fmla="*/ 67933 w 108903"/>
                  <a:gd name="connsiteY4" fmla="*/ 70738 h 230799"/>
                  <a:gd name="connsiteX5" fmla="*/ 82477 w 108903"/>
                  <a:gd name="connsiteY5" fmla="*/ 9867 h 230799"/>
                  <a:gd name="connsiteX6" fmla="*/ 72190 w 108903"/>
                  <a:gd name="connsiteY6" fmla="*/ 85 h 230799"/>
                  <a:gd name="connsiteX7" fmla="*/ 58000 w 108903"/>
                  <a:gd name="connsiteY7" fmla="*/ 13128 h 230799"/>
                  <a:gd name="connsiteX8" fmla="*/ 44166 w 108903"/>
                  <a:gd name="connsiteY8" fmla="*/ 70738 h 230799"/>
                  <a:gd name="connsiteX9" fmla="*/ 10821 w 108903"/>
                  <a:gd name="connsiteY9" fmla="*/ 70738 h 230799"/>
                  <a:gd name="connsiteX10" fmla="*/ 178 w 108903"/>
                  <a:gd name="connsiteY10" fmla="*/ 77622 h 230799"/>
                  <a:gd name="connsiteX11" fmla="*/ 10111 w 108903"/>
                  <a:gd name="connsiteY11" fmla="*/ 81970 h 230799"/>
                  <a:gd name="connsiteX12" fmla="*/ 41328 w 108903"/>
                  <a:gd name="connsiteY12" fmla="*/ 81970 h 230799"/>
                  <a:gd name="connsiteX13" fmla="*/ 14368 w 108903"/>
                  <a:gd name="connsiteY13" fmla="*/ 197551 h 230799"/>
                  <a:gd name="connsiteX14" fmla="*/ 47003 w 108903"/>
                  <a:gd name="connsiteY14" fmla="*/ 230885 h 230799"/>
                  <a:gd name="connsiteX15" fmla="*/ 103406 w 108903"/>
                  <a:gd name="connsiteY15" fmla="*/ 175087 h 230799"/>
                  <a:gd name="connsiteX16" fmla="*/ 99150 w 108903"/>
                  <a:gd name="connsiteY16" fmla="*/ 171464 h 230799"/>
                  <a:gd name="connsiteX17" fmla="*/ 93829 w 108903"/>
                  <a:gd name="connsiteY17" fmla="*/ 176536 h 230799"/>
                  <a:gd name="connsiteX18" fmla="*/ 47713 w 108903"/>
                  <a:gd name="connsiteY18" fmla="*/ 222913 h 230799"/>
                  <a:gd name="connsiteX19" fmla="*/ 36716 w 108903"/>
                  <a:gd name="connsiteY19" fmla="*/ 206247 h 230799"/>
                  <a:gd name="connsiteX20" fmla="*/ 38845 w 108903"/>
                  <a:gd name="connsiteY20" fmla="*/ 188855 h 230799"/>
                  <a:gd name="connsiteX21" fmla="*/ 65095 w 108903"/>
                  <a:gd name="connsiteY21" fmla="*/ 81970 h 230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08903" h="230799">
                    <a:moveTo>
                      <a:pt x="65095" y="81970"/>
                    </a:moveTo>
                    <a:lnTo>
                      <a:pt x="98440" y="81970"/>
                    </a:lnTo>
                    <a:cubicBezTo>
                      <a:pt x="105535" y="81970"/>
                      <a:pt x="109082" y="81970"/>
                      <a:pt x="109082" y="74723"/>
                    </a:cubicBezTo>
                    <a:cubicBezTo>
                      <a:pt x="109082" y="70738"/>
                      <a:pt x="105535" y="70738"/>
                      <a:pt x="99150" y="70738"/>
                    </a:cubicBezTo>
                    <a:lnTo>
                      <a:pt x="67933" y="70738"/>
                    </a:lnTo>
                    <a:cubicBezTo>
                      <a:pt x="80703" y="19288"/>
                      <a:pt x="82477" y="12041"/>
                      <a:pt x="82477" y="9867"/>
                    </a:cubicBezTo>
                    <a:cubicBezTo>
                      <a:pt x="82477" y="3708"/>
                      <a:pt x="78220" y="85"/>
                      <a:pt x="72190" y="85"/>
                    </a:cubicBezTo>
                    <a:cubicBezTo>
                      <a:pt x="71126" y="85"/>
                      <a:pt x="61193" y="447"/>
                      <a:pt x="58000" y="13128"/>
                    </a:cubicBezTo>
                    <a:lnTo>
                      <a:pt x="44166" y="70738"/>
                    </a:lnTo>
                    <a:lnTo>
                      <a:pt x="10821" y="70738"/>
                    </a:lnTo>
                    <a:cubicBezTo>
                      <a:pt x="3726" y="70738"/>
                      <a:pt x="178" y="70738"/>
                      <a:pt x="178" y="77622"/>
                    </a:cubicBezTo>
                    <a:cubicBezTo>
                      <a:pt x="178" y="81970"/>
                      <a:pt x="3016" y="81970"/>
                      <a:pt x="10111" y="81970"/>
                    </a:cubicBezTo>
                    <a:lnTo>
                      <a:pt x="41328" y="81970"/>
                    </a:lnTo>
                    <a:cubicBezTo>
                      <a:pt x="15787" y="184869"/>
                      <a:pt x="14368" y="191029"/>
                      <a:pt x="14368" y="197551"/>
                    </a:cubicBezTo>
                    <a:cubicBezTo>
                      <a:pt x="14368" y="217116"/>
                      <a:pt x="27848" y="230885"/>
                      <a:pt x="47003" y="230885"/>
                    </a:cubicBezTo>
                    <a:cubicBezTo>
                      <a:pt x="83187" y="230885"/>
                      <a:pt x="103406" y="177985"/>
                      <a:pt x="103406" y="175087"/>
                    </a:cubicBezTo>
                    <a:cubicBezTo>
                      <a:pt x="103406" y="171464"/>
                      <a:pt x="100569" y="171464"/>
                      <a:pt x="99150" y="171464"/>
                    </a:cubicBezTo>
                    <a:cubicBezTo>
                      <a:pt x="95957" y="171464"/>
                      <a:pt x="95602" y="172550"/>
                      <a:pt x="93829" y="176536"/>
                    </a:cubicBezTo>
                    <a:cubicBezTo>
                      <a:pt x="78575" y="214218"/>
                      <a:pt x="59774" y="222913"/>
                      <a:pt x="47713" y="222913"/>
                    </a:cubicBezTo>
                    <a:cubicBezTo>
                      <a:pt x="40264" y="222913"/>
                      <a:pt x="36716" y="218203"/>
                      <a:pt x="36716" y="206247"/>
                    </a:cubicBezTo>
                    <a:cubicBezTo>
                      <a:pt x="36716" y="197551"/>
                      <a:pt x="37426" y="195015"/>
                      <a:pt x="38845" y="188855"/>
                    </a:cubicBezTo>
                    <a:lnTo>
                      <a:pt x="65095" y="81970"/>
                    </a:lnTo>
                    <a:close/>
                  </a:path>
                </a:pathLst>
              </a:custGeom>
              <a:solidFill>
                <a:srgbClr val="000000"/>
              </a:solidFill>
              <a:ln w="35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49" name="Free-form: Shape 48">
                <a:extLst>
                  <a:ext uri="{FF2B5EF4-FFF2-40B4-BE49-F238E27FC236}">
                    <a16:creationId xmlns:a16="http://schemas.microsoft.com/office/drawing/2014/main" id="{A7144038-6CAD-D102-CF9A-E743A93A6A61}"/>
                  </a:ext>
                </a:extLst>
              </p:cNvPr>
              <p:cNvSpPr/>
              <p:nvPr>
                <p:custDataLst>
                  <p:tags r:id="rId33"/>
                </p:custDataLst>
              </p:nvPr>
            </p:nvSpPr>
            <p:spPr>
              <a:xfrm>
                <a:off x="9038120" y="5301737"/>
                <a:ext cx="109755" cy="168407"/>
              </a:xfrm>
              <a:custGeom>
                <a:avLst/>
                <a:gdLst>
                  <a:gd name="connsiteX0" fmla="*/ 109937 w 109755"/>
                  <a:gd name="connsiteY0" fmla="*/ 122328 h 168407"/>
                  <a:gd name="connsiteX1" fmla="*/ 101494 w 109755"/>
                  <a:gd name="connsiteY1" fmla="*/ 122328 h 168407"/>
                  <a:gd name="connsiteX2" fmla="*/ 95038 w 109755"/>
                  <a:gd name="connsiteY2" fmla="*/ 145408 h 168407"/>
                  <a:gd name="connsiteX3" fmla="*/ 70455 w 109755"/>
                  <a:gd name="connsiteY3" fmla="*/ 146930 h 168407"/>
                  <a:gd name="connsiteX4" fmla="*/ 24765 w 109755"/>
                  <a:gd name="connsiteY4" fmla="*/ 146930 h 168407"/>
                  <a:gd name="connsiteX5" fmla="*/ 74428 w 109755"/>
                  <a:gd name="connsiteY5" fmla="*/ 104321 h 168407"/>
                  <a:gd name="connsiteX6" fmla="*/ 109937 w 109755"/>
                  <a:gd name="connsiteY6" fmla="*/ 49538 h 168407"/>
                  <a:gd name="connsiteX7" fmla="*/ 51832 w 109755"/>
                  <a:gd name="connsiteY7" fmla="*/ 81 h 168407"/>
                  <a:gd name="connsiteX8" fmla="*/ 182 w 109755"/>
                  <a:gd name="connsiteY8" fmla="*/ 45480 h 168407"/>
                  <a:gd name="connsiteX9" fmla="*/ 13343 w 109755"/>
                  <a:gd name="connsiteY9" fmla="*/ 59683 h 168407"/>
                  <a:gd name="connsiteX10" fmla="*/ 26503 w 109755"/>
                  <a:gd name="connsiteY10" fmla="*/ 46241 h 168407"/>
                  <a:gd name="connsiteX11" fmla="*/ 11853 w 109755"/>
                  <a:gd name="connsiteY11" fmla="*/ 32798 h 168407"/>
                  <a:gd name="connsiteX12" fmla="*/ 48107 w 109755"/>
                  <a:gd name="connsiteY12" fmla="*/ 9211 h 168407"/>
                  <a:gd name="connsiteX13" fmla="*/ 85851 w 109755"/>
                  <a:gd name="connsiteY13" fmla="*/ 49538 h 168407"/>
                  <a:gd name="connsiteX14" fmla="*/ 62509 w 109755"/>
                  <a:gd name="connsiteY14" fmla="*/ 98234 h 168407"/>
                  <a:gd name="connsiteX15" fmla="*/ 2665 w 109755"/>
                  <a:gd name="connsiteY15" fmla="*/ 158597 h 168407"/>
                  <a:gd name="connsiteX16" fmla="*/ 182 w 109755"/>
                  <a:gd name="connsiteY16" fmla="*/ 168488 h 168407"/>
                  <a:gd name="connsiteX17" fmla="*/ 102488 w 109755"/>
                  <a:gd name="connsiteY17" fmla="*/ 168488 h 168407"/>
                  <a:gd name="connsiteX18" fmla="*/ 109937 w 109755"/>
                  <a:gd name="connsiteY18" fmla="*/ 122328 h 168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09755" h="168407">
                    <a:moveTo>
                      <a:pt x="109937" y="122328"/>
                    </a:moveTo>
                    <a:lnTo>
                      <a:pt x="101494" y="122328"/>
                    </a:lnTo>
                    <a:cubicBezTo>
                      <a:pt x="100750" y="127908"/>
                      <a:pt x="98266" y="142872"/>
                      <a:pt x="95038" y="145408"/>
                    </a:cubicBezTo>
                    <a:cubicBezTo>
                      <a:pt x="93052" y="146930"/>
                      <a:pt x="73932" y="146930"/>
                      <a:pt x="70455" y="146930"/>
                    </a:cubicBezTo>
                    <a:lnTo>
                      <a:pt x="24765" y="146930"/>
                    </a:lnTo>
                    <a:cubicBezTo>
                      <a:pt x="50838" y="123343"/>
                      <a:pt x="59529" y="116241"/>
                      <a:pt x="74428" y="104321"/>
                    </a:cubicBezTo>
                    <a:cubicBezTo>
                      <a:pt x="92803" y="89357"/>
                      <a:pt x="109937" y="73632"/>
                      <a:pt x="109937" y="49538"/>
                    </a:cubicBezTo>
                    <a:cubicBezTo>
                      <a:pt x="109937" y="18849"/>
                      <a:pt x="83616" y="81"/>
                      <a:pt x="51832" y="81"/>
                    </a:cubicBezTo>
                    <a:cubicBezTo>
                      <a:pt x="21041" y="81"/>
                      <a:pt x="182" y="22146"/>
                      <a:pt x="182" y="45480"/>
                    </a:cubicBezTo>
                    <a:cubicBezTo>
                      <a:pt x="182" y="58415"/>
                      <a:pt x="10860" y="59683"/>
                      <a:pt x="13343" y="59683"/>
                    </a:cubicBezTo>
                    <a:cubicBezTo>
                      <a:pt x="19302" y="59683"/>
                      <a:pt x="26503" y="55371"/>
                      <a:pt x="26503" y="46241"/>
                    </a:cubicBezTo>
                    <a:cubicBezTo>
                      <a:pt x="26503" y="41675"/>
                      <a:pt x="24765" y="32798"/>
                      <a:pt x="11853" y="32798"/>
                    </a:cubicBezTo>
                    <a:cubicBezTo>
                      <a:pt x="19551" y="14791"/>
                      <a:pt x="36436" y="9211"/>
                      <a:pt x="48107" y="9211"/>
                    </a:cubicBezTo>
                    <a:cubicBezTo>
                      <a:pt x="72938" y="9211"/>
                      <a:pt x="85851" y="28994"/>
                      <a:pt x="85851" y="49538"/>
                    </a:cubicBezTo>
                    <a:cubicBezTo>
                      <a:pt x="85851" y="71603"/>
                      <a:pt x="70455" y="89103"/>
                      <a:pt x="62509" y="98234"/>
                    </a:cubicBezTo>
                    <a:lnTo>
                      <a:pt x="2665" y="158597"/>
                    </a:lnTo>
                    <a:cubicBezTo>
                      <a:pt x="182" y="160880"/>
                      <a:pt x="182" y="161387"/>
                      <a:pt x="182" y="168488"/>
                    </a:cubicBezTo>
                    <a:lnTo>
                      <a:pt x="102488" y="168488"/>
                    </a:lnTo>
                    <a:lnTo>
                      <a:pt x="109937" y="122328"/>
                    </a:lnTo>
                    <a:close/>
                  </a:path>
                </a:pathLst>
              </a:custGeom>
              <a:solidFill>
                <a:srgbClr val="000000"/>
              </a:solidFill>
              <a:ln w="35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50" name="Free-form: Shape 49">
                <a:extLst>
                  <a:ext uri="{FF2B5EF4-FFF2-40B4-BE49-F238E27FC236}">
                    <a16:creationId xmlns:a16="http://schemas.microsoft.com/office/drawing/2014/main" id="{9652B373-3B26-2E73-9D2B-85A845E894BF}"/>
                  </a:ext>
                </a:extLst>
              </p:cNvPr>
              <p:cNvSpPr/>
              <p:nvPr>
                <p:custDataLst>
                  <p:tags r:id="rId34"/>
                </p:custDataLst>
              </p:nvPr>
            </p:nvSpPr>
            <p:spPr>
              <a:xfrm>
                <a:off x="9280308" y="5408511"/>
                <a:ext cx="235898" cy="241307"/>
              </a:xfrm>
              <a:custGeom>
                <a:avLst/>
                <a:gdLst>
                  <a:gd name="connsiteX0" fmla="*/ 125410 w 235898"/>
                  <a:gd name="connsiteY0" fmla="*/ 127985 h 241307"/>
                  <a:gd name="connsiteX1" fmla="*/ 224381 w 235898"/>
                  <a:gd name="connsiteY1" fmla="*/ 127985 h 241307"/>
                  <a:gd name="connsiteX2" fmla="*/ 236088 w 235898"/>
                  <a:gd name="connsiteY2" fmla="*/ 120738 h 241307"/>
                  <a:gd name="connsiteX3" fmla="*/ 224381 w 235898"/>
                  <a:gd name="connsiteY3" fmla="*/ 113492 h 241307"/>
                  <a:gd name="connsiteX4" fmla="*/ 125410 w 235898"/>
                  <a:gd name="connsiteY4" fmla="*/ 113492 h 241307"/>
                  <a:gd name="connsiteX5" fmla="*/ 125410 w 235898"/>
                  <a:gd name="connsiteY5" fmla="*/ 12041 h 241307"/>
                  <a:gd name="connsiteX6" fmla="*/ 118316 w 235898"/>
                  <a:gd name="connsiteY6" fmla="*/ 85 h 241307"/>
                  <a:gd name="connsiteX7" fmla="*/ 111221 w 235898"/>
                  <a:gd name="connsiteY7" fmla="*/ 12041 h 241307"/>
                  <a:gd name="connsiteX8" fmla="*/ 111221 w 235898"/>
                  <a:gd name="connsiteY8" fmla="*/ 113492 h 241307"/>
                  <a:gd name="connsiteX9" fmla="*/ 11895 w 235898"/>
                  <a:gd name="connsiteY9" fmla="*/ 113492 h 241307"/>
                  <a:gd name="connsiteX10" fmla="*/ 189 w 235898"/>
                  <a:gd name="connsiteY10" fmla="*/ 120738 h 241307"/>
                  <a:gd name="connsiteX11" fmla="*/ 11895 w 235898"/>
                  <a:gd name="connsiteY11" fmla="*/ 127985 h 241307"/>
                  <a:gd name="connsiteX12" fmla="*/ 111221 w 235898"/>
                  <a:gd name="connsiteY12" fmla="*/ 127985 h 241307"/>
                  <a:gd name="connsiteX13" fmla="*/ 111221 w 235898"/>
                  <a:gd name="connsiteY13" fmla="*/ 229435 h 241307"/>
                  <a:gd name="connsiteX14" fmla="*/ 118316 w 235898"/>
                  <a:gd name="connsiteY14" fmla="*/ 241392 h 241307"/>
                  <a:gd name="connsiteX15" fmla="*/ 125410 w 235898"/>
                  <a:gd name="connsiteY15" fmla="*/ 229435 h 241307"/>
                  <a:gd name="connsiteX16" fmla="*/ 125410 w 235898"/>
                  <a:gd name="connsiteY16" fmla="*/ 127985 h 2413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5898" h="241307">
                    <a:moveTo>
                      <a:pt x="125410" y="127985"/>
                    </a:moveTo>
                    <a:lnTo>
                      <a:pt x="224381" y="127985"/>
                    </a:lnTo>
                    <a:cubicBezTo>
                      <a:pt x="229348" y="127985"/>
                      <a:pt x="236088" y="127985"/>
                      <a:pt x="236088" y="120738"/>
                    </a:cubicBezTo>
                    <a:cubicBezTo>
                      <a:pt x="236088" y="113492"/>
                      <a:pt x="229348" y="113492"/>
                      <a:pt x="224381" y="113492"/>
                    </a:cubicBezTo>
                    <a:lnTo>
                      <a:pt x="125410" y="113492"/>
                    </a:lnTo>
                    <a:lnTo>
                      <a:pt x="125410" y="12041"/>
                    </a:lnTo>
                    <a:cubicBezTo>
                      <a:pt x="125410" y="6969"/>
                      <a:pt x="125410" y="85"/>
                      <a:pt x="118316" y="85"/>
                    </a:cubicBezTo>
                    <a:cubicBezTo>
                      <a:pt x="111221" y="85"/>
                      <a:pt x="111221" y="6969"/>
                      <a:pt x="111221" y="12041"/>
                    </a:cubicBezTo>
                    <a:lnTo>
                      <a:pt x="111221" y="113492"/>
                    </a:lnTo>
                    <a:lnTo>
                      <a:pt x="11895" y="113492"/>
                    </a:lnTo>
                    <a:cubicBezTo>
                      <a:pt x="6929" y="113492"/>
                      <a:pt x="189" y="113492"/>
                      <a:pt x="189" y="120738"/>
                    </a:cubicBezTo>
                    <a:cubicBezTo>
                      <a:pt x="189" y="127985"/>
                      <a:pt x="6929" y="127985"/>
                      <a:pt x="11895" y="127985"/>
                    </a:cubicBezTo>
                    <a:lnTo>
                      <a:pt x="111221" y="127985"/>
                    </a:lnTo>
                    <a:lnTo>
                      <a:pt x="111221" y="229435"/>
                    </a:lnTo>
                    <a:cubicBezTo>
                      <a:pt x="111221" y="234508"/>
                      <a:pt x="111221" y="241392"/>
                      <a:pt x="118316" y="241392"/>
                    </a:cubicBezTo>
                    <a:cubicBezTo>
                      <a:pt x="125410" y="241392"/>
                      <a:pt x="125410" y="234508"/>
                      <a:pt x="125410" y="229435"/>
                    </a:cubicBezTo>
                    <a:lnTo>
                      <a:pt x="125410" y="127985"/>
                    </a:lnTo>
                    <a:close/>
                  </a:path>
                </a:pathLst>
              </a:custGeom>
              <a:solidFill>
                <a:srgbClr val="000000"/>
              </a:solidFill>
              <a:ln w="35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 dirty="0"/>
              </a:p>
            </p:txBody>
          </p:sp>
          <p:sp>
            <p:nvSpPr>
              <p:cNvPr id="51" name="Free-form: Shape 50">
                <a:extLst>
                  <a:ext uri="{FF2B5EF4-FFF2-40B4-BE49-F238E27FC236}">
                    <a16:creationId xmlns:a16="http://schemas.microsoft.com/office/drawing/2014/main" id="{35371379-DD91-78AE-B264-7A49777934F8}"/>
                  </a:ext>
                </a:extLst>
              </p:cNvPr>
              <p:cNvSpPr/>
              <p:nvPr>
                <p:custDataLst>
                  <p:tags r:id="rId35"/>
                </p:custDataLst>
              </p:nvPr>
            </p:nvSpPr>
            <p:spPr>
              <a:xfrm>
                <a:off x="9629367" y="5459598"/>
                <a:ext cx="162468" cy="164132"/>
              </a:xfrm>
              <a:custGeom>
                <a:avLst/>
                <a:gdLst>
                  <a:gd name="connsiteX0" fmla="*/ 118326 w 162468"/>
                  <a:gd name="connsiteY0" fmla="*/ 23273 h 164132"/>
                  <a:gd name="connsiteX1" fmla="*/ 85690 w 162468"/>
                  <a:gd name="connsiteY1" fmla="*/ 85 h 164132"/>
                  <a:gd name="connsiteX2" fmla="*/ 199 w 162468"/>
                  <a:gd name="connsiteY2" fmla="*/ 106245 h 164132"/>
                  <a:gd name="connsiteX3" fmla="*/ 47378 w 162468"/>
                  <a:gd name="connsiteY3" fmla="*/ 164217 h 164132"/>
                  <a:gd name="connsiteX4" fmla="*/ 93494 w 162468"/>
                  <a:gd name="connsiteY4" fmla="*/ 137043 h 164132"/>
                  <a:gd name="connsiteX5" fmla="*/ 125775 w 162468"/>
                  <a:gd name="connsiteY5" fmla="*/ 164217 h 164132"/>
                  <a:gd name="connsiteX6" fmla="*/ 152025 w 162468"/>
                  <a:gd name="connsiteY6" fmla="*/ 144289 h 164132"/>
                  <a:gd name="connsiteX7" fmla="*/ 162667 w 162468"/>
                  <a:gd name="connsiteY7" fmla="*/ 108419 h 164132"/>
                  <a:gd name="connsiteX8" fmla="*/ 158411 w 162468"/>
                  <a:gd name="connsiteY8" fmla="*/ 104796 h 164132"/>
                  <a:gd name="connsiteX9" fmla="*/ 153444 w 162468"/>
                  <a:gd name="connsiteY9" fmla="*/ 111318 h 164132"/>
                  <a:gd name="connsiteX10" fmla="*/ 126484 w 162468"/>
                  <a:gd name="connsiteY10" fmla="*/ 156246 h 164132"/>
                  <a:gd name="connsiteX11" fmla="*/ 115842 w 162468"/>
                  <a:gd name="connsiteY11" fmla="*/ 139579 h 164132"/>
                  <a:gd name="connsiteX12" fmla="*/ 120454 w 162468"/>
                  <a:gd name="connsiteY12" fmla="*/ 112767 h 164132"/>
                  <a:gd name="connsiteX13" fmla="*/ 128258 w 162468"/>
                  <a:gd name="connsiteY13" fmla="*/ 80158 h 164132"/>
                  <a:gd name="connsiteX14" fmla="*/ 141029 w 162468"/>
                  <a:gd name="connsiteY14" fmla="*/ 29433 h 164132"/>
                  <a:gd name="connsiteX15" fmla="*/ 143512 w 162468"/>
                  <a:gd name="connsiteY15" fmla="*/ 17114 h 164132"/>
                  <a:gd name="connsiteX16" fmla="*/ 133224 w 162468"/>
                  <a:gd name="connsiteY16" fmla="*/ 7331 h 164132"/>
                  <a:gd name="connsiteX17" fmla="*/ 118326 w 162468"/>
                  <a:gd name="connsiteY17" fmla="*/ 23273 h 164132"/>
                  <a:gd name="connsiteX18" fmla="*/ 95268 w 162468"/>
                  <a:gd name="connsiteY18" fmla="*/ 117115 h 164132"/>
                  <a:gd name="connsiteX19" fmla="*/ 88173 w 162468"/>
                  <a:gd name="connsiteY19" fmla="*/ 130521 h 164132"/>
                  <a:gd name="connsiteX20" fmla="*/ 48088 w 162468"/>
                  <a:gd name="connsiteY20" fmla="*/ 156246 h 164132"/>
                  <a:gd name="connsiteX21" fmla="*/ 25385 w 162468"/>
                  <a:gd name="connsiteY21" fmla="*/ 122188 h 164132"/>
                  <a:gd name="connsiteX22" fmla="*/ 44895 w 162468"/>
                  <a:gd name="connsiteY22" fmla="*/ 42839 h 164132"/>
                  <a:gd name="connsiteX23" fmla="*/ 86045 w 162468"/>
                  <a:gd name="connsiteY23" fmla="*/ 8056 h 164132"/>
                  <a:gd name="connsiteX24" fmla="*/ 114069 w 162468"/>
                  <a:gd name="connsiteY24" fmla="*/ 39940 h 164132"/>
                  <a:gd name="connsiteX25" fmla="*/ 113004 w 162468"/>
                  <a:gd name="connsiteY25" fmla="*/ 46100 h 164132"/>
                  <a:gd name="connsiteX26" fmla="*/ 95268 w 162468"/>
                  <a:gd name="connsiteY26" fmla="*/ 117115 h 1641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62468" h="164132">
                    <a:moveTo>
                      <a:pt x="118326" y="23273"/>
                    </a:moveTo>
                    <a:cubicBezTo>
                      <a:pt x="111940" y="9867"/>
                      <a:pt x="101653" y="85"/>
                      <a:pt x="85690" y="85"/>
                    </a:cubicBezTo>
                    <a:cubicBezTo>
                      <a:pt x="44186" y="85"/>
                      <a:pt x="199" y="53346"/>
                      <a:pt x="199" y="106245"/>
                    </a:cubicBezTo>
                    <a:cubicBezTo>
                      <a:pt x="199" y="140304"/>
                      <a:pt x="19709" y="164217"/>
                      <a:pt x="47378" y="164217"/>
                    </a:cubicBezTo>
                    <a:cubicBezTo>
                      <a:pt x="54473" y="164217"/>
                      <a:pt x="72210" y="162768"/>
                      <a:pt x="93494" y="137043"/>
                    </a:cubicBezTo>
                    <a:cubicBezTo>
                      <a:pt x="96332" y="152260"/>
                      <a:pt x="108748" y="164217"/>
                      <a:pt x="125775" y="164217"/>
                    </a:cubicBezTo>
                    <a:cubicBezTo>
                      <a:pt x="138191" y="164217"/>
                      <a:pt x="146350" y="155884"/>
                      <a:pt x="152025" y="144289"/>
                    </a:cubicBezTo>
                    <a:cubicBezTo>
                      <a:pt x="158056" y="131246"/>
                      <a:pt x="162667" y="109144"/>
                      <a:pt x="162667" y="108419"/>
                    </a:cubicBezTo>
                    <a:cubicBezTo>
                      <a:pt x="162667" y="104796"/>
                      <a:pt x="159475" y="104796"/>
                      <a:pt x="158411" y="104796"/>
                    </a:cubicBezTo>
                    <a:cubicBezTo>
                      <a:pt x="154863" y="104796"/>
                      <a:pt x="154509" y="106245"/>
                      <a:pt x="153444" y="111318"/>
                    </a:cubicBezTo>
                    <a:cubicBezTo>
                      <a:pt x="147414" y="134869"/>
                      <a:pt x="141029" y="156246"/>
                      <a:pt x="126484" y="156246"/>
                    </a:cubicBezTo>
                    <a:cubicBezTo>
                      <a:pt x="116907" y="156246"/>
                      <a:pt x="115842" y="146826"/>
                      <a:pt x="115842" y="139579"/>
                    </a:cubicBezTo>
                    <a:cubicBezTo>
                      <a:pt x="115842" y="131608"/>
                      <a:pt x="116552" y="128709"/>
                      <a:pt x="120454" y="112767"/>
                    </a:cubicBezTo>
                    <a:cubicBezTo>
                      <a:pt x="124356" y="97550"/>
                      <a:pt x="125065" y="93926"/>
                      <a:pt x="128258" y="80158"/>
                    </a:cubicBezTo>
                    <a:lnTo>
                      <a:pt x="141029" y="29433"/>
                    </a:lnTo>
                    <a:cubicBezTo>
                      <a:pt x="143512" y="19288"/>
                      <a:pt x="143512" y="18563"/>
                      <a:pt x="143512" y="17114"/>
                    </a:cubicBezTo>
                    <a:cubicBezTo>
                      <a:pt x="143512" y="10954"/>
                      <a:pt x="139255" y="7331"/>
                      <a:pt x="133224" y="7331"/>
                    </a:cubicBezTo>
                    <a:cubicBezTo>
                      <a:pt x="124711" y="7331"/>
                      <a:pt x="119390" y="15302"/>
                      <a:pt x="118326" y="23273"/>
                    </a:cubicBezTo>
                    <a:close/>
                    <a:moveTo>
                      <a:pt x="95268" y="117115"/>
                    </a:moveTo>
                    <a:cubicBezTo>
                      <a:pt x="93494" y="123637"/>
                      <a:pt x="93494" y="124362"/>
                      <a:pt x="88173" y="130521"/>
                    </a:cubicBezTo>
                    <a:cubicBezTo>
                      <a:pt x="72565" y="150449"/>
                      <a:pt x="58021" y="156246"/>
                      <a:pt x="48088" y="156246"/>
                    </a:cubicBezTo>
                    <a:cubicBezTo>
                      <a:pt x="30351" y="156246"/>
                      <a:pt x="25385" y="136318"/>
                      <a:pt x="25385" y="122188"/>
                    </a:cubicBezTo>
                    <a:cubicBezTo>
                      <a:pt x="25385" y="104071"/>
                      <a:pt x="36736" y="59506"/>
                      <a:pt x="44895" y="42839"/>
                    </a:cubicBezTo>
                    <a:cubicBezTo>
                      <a:pt x="55892" y="21462"/>
                      <a:pt x="71855" y="8056"/>
                      <a:pt x="86045" y="8056"/>
                    </a:cubicBezTo>
                    <a:cubicBezTo>
                      <a:pt x="109102" y="8056"/>
                      <a:pt x="114069" y="37766"/>
                      <a:pt x="114069" y="39940"/>
                    </a:cubicBezTo>
                    <a:cubicBezTo>
                      <a:pt x="114069" y="42114"/>
                      <a:pt x="113359" y="44288"/>
                      <a:pt x="113004" y="46100"/>
                    </a:cubicBezTo>
                    <a:lnTo>
                      <a:pt x="95268" y="117115"/>
                    </a:lnTo>
                    <a:close/>
                  </a:path>
                </a:pathLst>
              </a:custGeom>
              <a:solidFill>
                <a:srgbClr val="000000"/>
              </a:solidFill>
              <a:ln w="35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52" name="Free-form: Shape 51">
                <a:extLst>
                  <a:ext uri="{FF2B5EF4-FFF2-40B4-BE49-F238E27FC236}">
                    <a16:creationId xmlns:a16="http://schemas.microsoft.com/office/drawing/2014/main" id="{59420A0D-5A89-B4D2-1273-E064CA19362F}"/>
                  </a:ext>
                </a:extLst>
              </p:cNvPr>
              <p:cNvSpPr/>
              <p:nvPr>
                <p:custDataLst>
                  <p:tags r:id="rId36"/>
                </p:custDataLst>
              </p:nvPr>
            </p:nvSpPr>
            <p:spPr>
              <a:xfrm>
                <a:off x="9818331" y="5301737"/>
                <a:ext cx="109755" cy="168407"/>
              </a:xfrm>
              <a:custGeom>
                <a:avLst/>
                <a:gdLst>
                  <a:gd name="connsiteX0" fmla="*/ 109959 w 109755"/>
                  <a:gd name="connsiteY0" fmla="*/ 122328 h 168407"/>
                  <a:gd name="connsiteX1" fmla="*/ 101516 w 109755"/>
                  <a:gd name="connsiteY1" fmla="*/ 122328 h 168407"/>
                  <a:gd name="connsiteX2" fmla="*/ 95060 w 109755"/>
                  <a:gd name="connsiteY2" fmla="*/ 145408 h 168407"/>
                  <a:gd name="connsiteX3" fmla="*/ 70477 w 109755"/>
                  <a:gd name="connsiteY3" fmla="*/ 146930 h 168407"/>
                  <a:gd name="connsiteX4" fmla="*/ 24787 w 109755"/>
                  <a:gd name="connsiteY4" fmla="*/ 146930 h 168407"/>
                  <a:gd name="connsiteX5" fmla="*/ 74450 w 109755"/>
                  <a:gd name="connsiteY5" fmla="*/ 104321 h 168407"/>
                  <a:gd name="connsiteX6" fmla="*/ 109959 w 109755"/>
                  <a:gd name="connsiteY6" fmla="*/ 49538 h 168407"/>
                  <a:gd name="connsiteX7" fmla="*/ 51853 w 109755"/>
                  <a:gd name="connsiteY7" fmla="*/ 81 h 168407"/>
                  <a:gd name="connsiteX8" fmla="*/ 204 w 109755"/>
                  <a:gd name="connsiteY8" fmla="*/ 45480 h 168407"/>
                  <a:gd name="connsiteX9" fmla="*/ 13365 w 109755"/>
                  <a:gd name="connsiteY9" fmla="*/ 59683 h 168407"/>
                  <a:gd name="connsiteX10" fmla="*/ 26525 w 109755"/>
                  <a:gd name="connsiteY10" fmla="*/ 46241 h 168407"/>
                  <a:gd name="connsiteX11" fmla="*/ 11875 w 109755"/>
                  <a:gd name="connsiteY11" fmla="*/ 32798 h 168407"/>
                  <a:gd name="connsiteX12" fmla="*/ 48129 w 109755"/>
                  <a:gd name="connsiteY12" fmla="*/ 9211 h 168407"/>
                  <a:gd name="connsiteX13" fmla="*/ 85873 w 109755"/>
                  <a:gd name="connsiteY13" fmla="*/ 49538 h 168407"/>
                  <a:gd name="connsiteX14" fmla="*/ 62531 w 109755"/>
                  <a:gd name="connsiteY14" fmla="*/ 98234 h 168407"/>
                  <a:gd name="connsiteX15" fmla="*/ 2687 w 109755"/>
                  <a:gd name="connsiteY15" fmla="*/ 158597 h 168407"/>
                  <a:gd name="connsiteX16" fmla="*/ 204 w 109755"/>
                  <a:gd name="connsiteY16" fmla="*/ 168488 h 168407"/>
                  <a:gd name="connsiteX17" fmla="*/ 102510 w 109755"/>
                  <a:gd name="connsiteY17" fmla="*/ 168488 h 168407"/>
                  <a:gd name="connsiteX18" fmla="*/ 109959 w 109755"/>
                  <a:gd name="connsiteY18" fmla="*/ 122328 h 168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09755" h="168407">
                    <a:moveTo>
                      <a:pt x="109959" y="122328"/>
                    </a:moveTo>
                    <a:lnTo>
                      <a:pt x="101516" y="122328"/>
                    </a:lnTo>
                    <a:cubicBezTo>
                      <a:pt x="100771" y="127908"/>
                      <a:pt x="98288" y="142872"/>
                      <a:pt x="95060" y="145408"/>
                    </a:cubicBezTo>
                    <a:cubicBezTo>
                      <a:pt x="93074" y="146930"/>
                      <a:pt x="73953" y="146930"/>
                      <a:pt x="70477" y="146930"/>
                    </a:cubicBezTo>
                    <a:lnTo>
                      <a:pt x="24787" y="146930"/>
                    </a:lnTo>
                    <a:cubicBezTo>
                      <a:pt x="50860" y="123343"/>
                      <a:pt x="59551" y="116241"/>
                      <a:pt x="74450" y="104321"/>
                    </a:cubicBezTo>
                    <a:cubicBezTo>
                      <a:pt x="92825" y="89357"/>
                      <a:pt x="109959" y="73632"/>
                      <a:pt x="109959" y="49538"/>
                    </a:cubicBezTo>
                    <a:cubicBezTo>
                      <a:pt x="109959" y="18849"/>
                      <a:pt x="83638" y="81"/>
                      <a:pt x="51853" y="81"/>
                    </a:cubicBezTo>
                    <a:cubicBezTo>
                      <a:pt x="21062" y="81"/>
                      <a:pt x="204" y="22146"/>
                      <a:pt x="204" y="45480"/>
                    </a:cubicBezTo>
                    <a:cubicBezTo>
                      <a:pt x="204" y="58415"/>
                      <a:pt x="10882" y="59683"/>
                      <a:pt x="13365" y="59683"/>
                    </a:cubicBezTo>
                    <a:cubicBezTo>
                      <a:pt x="19324" y="59683"/>
                      <a:pt x="26525" y="55371"/>
                      <a:pt x="26525" y="46241"/>
                    </a:cubicBezTo>
                    <a:cubicBezTo>
                      <a:pt x="26525" y="41675"/>
                      <a:pt x="24787" y="32798"/>
                      <a:pt x="11875" y="32798"/>
                    </a:cubicBezTo>
                    <a:cubicBezTo>
                      <a:pt x="19573" y="14791"/>
                      <a:pt x="36458" y="9211"/>
                      <a:pt x="48129" y="9211"/>
                    </a:cubicBezTo>
                    <a:cubicBezTo>
                      <a:pt x="72960" y="9211"/>
                      <a:pt x="85873" y="28994"/>
                      <a:pt x="85873" y="49538"/>
                    </a:cubicBezTo>
                    <a:cubicBezTo>
                      <a:pt x="85873" y="71603"/>
                      <a:pt x="70477" y="89103"/>
                      <a:pt x="62531" y="98234"/>
                    </a:cubicBezTo>
                    <a:lnTo>
                      <a:pt x="2687" y="158597"/>
                    </a:lnTo>
                    <a:cubicBezTo>
                      <a:pt x="204" y="160880"/>
                      <a:pt x="204" y="161387"/>
                      <a:pt x="204" y="168488"/>
                    </a:cubicBezTo>
                    <a:lnTo>
                      <a:pt x="102510" y="168488"/>
                    </a:lnTo>
                    <a:lnTo>
                      <a:pt x="109959" y="122328"/>
                    </a:lnTo>
                    <a:close/>
                  </a:path>
                </a:pathLst>
              </a:custGeom>
              <a:solidFill>
                <a:srgbClr val="000000"/>
              </a:solidFill>
              <a:ln w="35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53" name="Free-form: Shape 52">
                <a:extLst>
                  <a:ext uri="{FF2B5EF4-FFF2-40B4-BE49-F238E27FC236}">
                    <a16:creationId xmlns:a16="http://schemas.microsoft.com/office/drawing/2014/main" id="{05508E10-9003-34D4-5979-4538928F52C4}"/>
                  </a:ext>
                </a:extLst>
              </p:cNvPr>
              <p:cNvSpPr/>
              <p:nvPr>
                <p:custDataLst>
                  <p:tags r:id="rId37"/>
                </p:custDataLst>
              </p:nvPr>
            </p:nvSpPr>
            <p:spPr>
              <a:xfrm>
                <a:off x="9996944" y="5348003"/>
                <a:ext cx="82298" cy="362323"/>
              </a:xfrm>
              <a:custGeom>
                <a:avLst/>
                <a:gdLst>
                  <a:gd name="connsiteX0" fmla="*/ 82507 w 82298"/>
                  <a:gd name="connsiteY0" fmla="*/ 358785 h 362323"/>
                  <a:gd name="connsiteX1" fmla="*/ 76477 w 82298"/>
                  <a:gd name="connsiteY1" fmla="*/ 350813 h 362323"/>
                  <a:gd name="connsiteX2" fmla="*/ 20783 w 82298"/>
                  <a:gd name="connsiteY2" fmla="*/ 181246 h 362323"/>
                  <a:gd name="connsiteX3" fmla="*/ 77895 w 82298"/>
                  <a:gd name="connsiteY3" fmla="*/ 9867 h 362323"/>
                  <a:gd name="connsiteX4" fmla="*/ 82507 w 82298"/>
                  <a:gd name="connsiteY4" fmla="*/ 3708 h 362323"/>
                  <a:gd name="connsiteX5" fmla="*/ 78960 w 82298"/>
                  <a:gd name="connsiteY5" fmla="*/ 85 h 362323"/>
                  <a:gd name="connsiteX6" fmla="*/ 22557 w 82298"/>
                  <a:gd name="connsiteY6" fmla="*/ 70738 h 362323"/>
                  <a:gd name="connsiteX7" fmla="*/ 208 w 82298"/>
                  <a:gd name="connsiteY7" fmla="*/ 181246 h 362323"/>
                  <a:gd name="connsiteX8" fmla="*/ 23621 w 82298"/>
                  <a:gd name="connsiteY8" fmla="*/ 294291 h 362323"/>
                  <a:gd name="connsiteX9" fmla="*/ 78960 w 82298"/>
                  <a:gd name="connsiteY9" fmla="*/ 362408 h 362323"/>
                  <a:gd name="connsiteX10" fmla="*/ 82507 w 82298"/>
                  <a:gd name="connsiteY10" fmla="*/ 358785 h 362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2298" h="362323">
                    <a:moveTo>
                      <a:pt x="82507" y="358785"/>
                    </a:moveTo>
                    <a:cubicBezTo>
                      <a:pt x="82507" y="357698"/>
                      <a:pt x="82507" y="356973"/>
                      <a:pt x="76477" y="350813"/>
                    </a:cubicBezTo>
                    <a:cubicBezTo>
                      <a:pt x="32135" y="305161"/>
                      <a:pt x="20783" y="236682"/>
                      <a:pt x="20783" y="181246"/>
                    </a:cubicBezTo>
                    <a:cubicBezTo>
                      <a:pt x="20783" y="118202"/>
                      <a:pt x="34263" y="55158"/>
                      <a:pt x="77895" y="9867"/>
                    </a:cubicBezTo>
                    <a:cubicBezTo>
                      <a:pt x="82507" y="5520"/>
                      <a:pt x="82507" y="4795"/>
                      <a:pt x="82507" y="3708"/>
                    </a:cubicBezTo>
                    <a:cubicBezTo>
                      <a:pt x="82507" y="1172"/>
                      <a:pt x="81088" y="85"/>
                      <a:pt x="78960" y="85"/>
                    </a:cubicBezTo>
                    <a:cubicBezTo>
                      <a:pt x="75412" y="85"/>
                      <a:pt x="43486" y="24723"/>
                      <a:pt x="22557" y="70738"/>
                    </a:cubicBezTo>
                    <a:cubicBezTo>
                      <a:pt x="4465" y="110593"/>
                      <a:pt x="208" y="150811"/>
                      <a:pt x="208" y="181246"/>
                    </a:cubicBezTo>
                    <a:cubicBezTo>
                      <a:pt x="208" y="209507"/>
                      <a:pt x="4111" y="253349"/>
                      <a:pt x="23621" y="294291"/>
                    </a:cubicBezTo>
                    <a:cubicBezTo>
                      <a:pt x="44905" y="338857"/>
                      <a:pt x="75412" y="362408"/>
                      <a:pt x="78960" y="362408"/>
                    </a:cubicBezTo>
                    <a:cubicBezTo>
                      <a:pt x="81088" y="362408"/>
                      <a:pt x="82507" y="361321"/>
                      <a:pt x="82507" y="358785"/>
                    </a:cubicBezTo>
                    <a:close/>
                  </a:path>
                </a:pathLst>
              </a:custGeom>
              <a:solidFill>
                <a:srgbClr val="000000"/>
              </a:solidFill>
              <a:ln w="35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54" name="Free-form: Shape 53">
                <a:extLst>
                  <a:ext uri="{FF2B5EF4-FFF2-40B4-BE49-F238E27FC236}">
                    <a16:creationId xmlns:a16="http://schemas.microsoft.com/office/drawing/2014/main" id="{813FAA29-C6BD-B1B2-78DF-A4BD96FDB966}"/>
                  </a:ext>
                </a:extLst>
              </p:cNvPr>
              <p:cNvSpPr/>
              <p:nvPr>
                <p:custDataLst>
                  <p:tags r:id="rId38"/>
                </p:custDataLst>
              </p:nvPr>
            </p:nvSpPr>
            <p:spPr>
              <a:xfrm>
                <a:off x="10107938" y="5392931"/>
                <a:ext cx="108903" cy="230799"/>
              </a:xfrm>
              <a:custGeom>
                <a:avLst/>
                <a:gdLst>
                  <a:gd name="connsiteX0" fmla="*/ 65129 w 108903"/>
                  <a:gd name="connsiteY0" fmla="*/ 81970 h 230799"/>
                  <a:gd name="connsiteX1" fmla="*/ 98474 w 108903"/>
                  <a:gd name="connsiteY1" fmla="*/ 81970 h 230799"/>
                  <a:gd name="connsiteX2" fmla="*/ 109116 w 108903"/>
                  <a:gd name="connsiteY2" fmla="*/ 74723 h 230799"/>
                  <a:gd name="connsiteX3" fmla="*/ 99183 w 108903"/>
                  <a:gd name="connsiteY3" fmla="*/ 70738 h 230799"/>
                  <a:gd name="connsiteX4" fmla="*/ 67967 w 108903"/>
                  <a:gd name="connsiteY4" fmla="*/ 70738 h 230799"/>
                  <a:gd name="connsiteX5" fmla="*/ 82511 w 108903"/>
                  <a:gd name="connsiteY5" fmla="*/ 9867 h 230799"/>
                  <a:gd name="connsiteX6" fmla="*/ 72224 w 108903"/>
                  <a:gd name="connsiteY6" fmla="*/ 85 h 230799"/>
                  <a:gd name="connsiteX7" fmla="*/ 58034 w 108903"/>
                  <a:gd name="connsiteY7" fmla="*/ 13128 h 230799"/>
                  <a:gd name="connsiteX8" fmla="*/ 44199 w 108903"/>
                  <a:gd name="connsiteY8" fmla="*/ 70738 h 230799"/>
                  <a:gd name="connsiteX9" fmla="*/ 10854 w 108903"/>
                  <a:gd name="connsiteY9" fmla="*/ 70738 h 230799"/>
                  <a:gd name="connsiteX10" fmla="*/ 212 w 108903"/>
                  <a:gd name="connsiteY10" fmla="*/ 77622 h 230799"/>
                  <a:gd name="connsiteX11" fmla="*/ 10145 w 108903"/>
                  <a:gd name="connsiteY11" fmla="*/ 81970 h 230799"/>
                  <a:gd name="connsiteX12" fmla="*/ 41362 w 108903"/>
                  <a:gd name="connsiteY12" fmla="*/ 81970 h 230799"/>
                  <a:gd name="connsiteX13" fmla="*/ 14402 w 108903"/>
                  <a:gd name="connsiteY13" fmla="*/ 197551 h 230799"/>
                  <a:gd name="connsiteX14" fmla="*/ 47037 w 108903"/>
                  <a:gd name="connsiteY14" fmla="*/ 230885 h 230799"/>
                  <a:gd name="connsiteX15" fmla="*/ 103440 w 108903"/>
                  <a:gd name="connsiteY15" fmla="*/ 175087 h 230799"/>
                  <a:gd name="connsiteX16" fmla="*/ 99183 w 108903"/>
                  <a:gd name="connsiteY16" fmla="*/ 171464 h 230799"/>
                  <a:gd name="connsiteX17" fmla="*/ 93862 w 108903"/>
                  <a:gd name="connsiteY17" fmla="*/ 176536 h 230799"/>
                  <a:gd name="connsiteX18" fmla="*/ 47747 w 108903"/>
                  <a:gd name="connsiteY18" fmla="*/ 222913 h 230799"/>
                  <a:gd name="connsiteX19" fmla="*/ 36750 w 108903"/>
                  <a:gd name="connsiteY19" fmla="*/ 206247 h 230799"/>
                  <a:gd name="connsiteX20" fmla="*/ 38878 w 108903"/>
                  <a:gd name="connsiteY20" fmla="*/ 188855 h 230799"/>
                  <a:gd name="connsiteX21" fmla="*/ 65129 w 108903"/>
                  <a:gd name="connsiteY21" fmla="*/ 81970 h 230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08903" h="230799">
                    <a:moveTo>
                      <a:pt x="65129" y="81970"/>
                    </a:moveTo>
                    <a:lnTo>
                      <a:pt x="98474" y="81970"/>
                    </a:lnTo>
                    <a:cubicBezTo>
                      <a:pt x="105569" y="81970"/>
                      <a:pt x="109116" y="81970"/>
                      <a:pt x="109116" y="74723"/>
                    </a:cubicBezTo>
                    <a:cubicBezTo>
                      <a:pt x="109116" y="70738"/>
                      <a:pt x="105569" y="70738"/>
                      <a:pt x="99183" y="70738"/>
                    </a:cubicBezTo>
                    <a:lnTo>
                      <a:pt x="67967" y="70738"/>
                    </a:lnTo>
                    <a:cubicBezTo>
                      <a:pt x="80737" y="19288"/>
                      <a:pt x="82511" y="12041"/>
                      <a:pt x="82511" y="9867"/>
                    </a:cubicBezTo>
                    <a:cubicBezTo>
                      <a:pt x="82511" y="3708"/>
                      <a:pt x="78254" y="85"/>
                      <a:pt x="72224" y="85"/>
                    </a:cubicBezTo>
                    <a:cubicBezTo>
                      <a:pt x="71159" y="85"/>
                      <a:pt x="61227" y="447"/>
                      <a:pt x="58034" y="13128"/>
                    </a:cubicBezTo>
                    <a:lnTo>
                      <a:pt x="44199" y="70738"/>
                    </a:lnTo>
                    <a:lnTo>
                      <a:pt x="10854" y="70738"/>
                    </a:lnTo>
                    <a:cubicBezTo>
                      <a:pt x="3760" y="70738"/>
                      <a:pt x="212" y="70738"/>
                      <a:pt x="212" y="77622"/>
                    </a:cubicBezTo>
                    <a:cubicBezTo>
                      <a:pt x="212" y="81970"/>
                      <a:pt x="3050" y="81970"/>
                      <a:pt x="10145" y="81970"/>
                    </a:cubicBezTo>
                    <a:lnTo>
                      <a:pt x="41362" y="81970"/>
                    </a:lnTo>
                    <a:cubicBezTo>
                      <a:pt x="15821" y="184869"/>
                      <a:pt x="14402" y="191029"/>
                      <a:pt x="14402" y="197551"/>
                    </a:cubicBezTo>
                    <a:cubicBezTo>
                      <a:pt x="14402" y="217116"/>
                      <a:pt x="27882" y="230885"/>
                      <a:pt x="47037" y="230885"/>
                    </a:cubicBezTo>
                    <a:cubicBezTo>
                      <a:pt x="83220" y="230885"/>
                      <a:pt x="103440" y="177985"/>
                      <a:pt x="103440" y="175087"/>
                    </a:cubicBezTo>
                    <a:cubicBezTo>
                      <a:pt x="103440" y="171464"/>
                      <a:pt x="100602" y="171464"/>
                      <a:pt x="99183" y="171464"/>
                    </a:cubicBezTo>
                    <a:cubicBezTo>
                      <a:pt x="95991" y="171464"/>
                      <a:pt x="95636" y="172550"/>
                      <a:pt x="93862" y="176536"/>
                    </a:cubicBezTo>
                    <a:cubicBezTo>
                      <a:pt x="78609" y="214218"/>
                      <a:pt x="59808" y="222913"/>
                      <a:pt x="47747" y="222913"/>
                    </a:cubicBezTo>
                    <a:cubicBezTo>
                      <a:pt x="40297" y="222913"/>
                      <a:pt x="36750" y="218203"/>
                      <a:pt x="36750" y="206247"/>
                    </a:cubicBezTo>
                    <a:cubicBezTo>
                      <a:pt x="36750" y="197551"/>
                      <a:pt x="37460" y="195015"/>
                      <a:pt x="38878" y="188855"/>
                    </a:cubicBezTo>
                    <a:lnTo>
                      <a:pt x="65129" y="81970"/>
                    </a:lnTo>
                    <a:close/>
                  </a:path>
                </a:pathLst>
              </a:custGeom>
              <a:solidFill>
                <a:srgbClr val="000000"/>
              </a:solidFill>
              <a:ln w="35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55" name="Free-form: Shape 54">
                <a:extLst>
                  <a:ext uri="{FF2B5EF4-FFF2-40B4-BE49-F238E27FC236}">
                    <a16:creationId xmlns:a16="http://schemas.microsoft.com/office/drawing/2014/main" id="{0524C4E8-C501-1124-2322-879304CD7FAD}"/>
                  </a:ext>
                </a:extLst>
              </p:cNvPr>
              <p:cNvSpPr/>
              <p:nvPr>
                <p:custDataLst>
                  <p:tags r:id="rId39"/>
                </p:custDataLst>
              </p:nvPr>
            </p:nvSpPr>
            <p:spPr>
              <a:xfrm>
                <a:off x="10248098" y="5348003"/>
                <a:ext cx="82298" cy="362323"/>
              </a:xfrm>
              <a:custGeom>
                <a:avLst/>
                <a:gdLst>
                  <a:gd name="connsiteX0" fmla="*/ 82514 w 82298"/>
                  <a:gd name="connsiteY0" fmla="*/ 181246 h 362323"/>
                  <a:gd name="connsiteX1" fmla="*/ 59102 w 82298"/>
                  <a:gd name="connsiteY1" fmla="*/ 68201 h 362323"/>
                  <a:gd name="connsiteX2" fmla="*/ 3763 w 82298"/>
                  <a:gd name="connsiteY2" fmla="*/ 85 h 362323"/>
                  <a:gd name="connsiteX3" fmla="*/ 216 w 82298"/>
                  <a:gd name="connsiteY3" fmla="*/ 3708 h 362323"/>
                  <a:gd name="connsiteX4" fmla="*/ 6956 w 82298"/>
                  <a:gd name="connsiteY4" fmla="*/ 12041 h 362323"/>
                  <a:gd name="connsiteX5" fmla="*/ 61940 w 82298"/>
                  <a:gd name="connsiteY5" fmla="*/ 181246 h 362323"/>
                  <a:gd name="connsiteX6" fmla="*/ 4827 w 82298"/>
                  <a:gd name="connsiteY6" fmla="*/ 352625 h 362323"/>
                  <a:gd name="connsiteX7" fmla="*/ 216 w 82298"/>
                  <a:gd name="connsiteY7" fmla="*/ 358785 h 362323"/>
                  <a:gd name="connsiteX8" fmla="*/ 3763 w 82298"/>
                  <a:gd name="connsiteY8" fmla="*/ 362408 h 362323"/>
                  <a:gd name="connsiteX9" fmla="*/ 60166 w 82298"/>
                  <a:gd name="connsiteY9" fmla="*/ 291755 h 362323"/>
                  <a:gd name="connsiteX10" fmla="*/ 82514 w 82298"/>
                  <a:gd name="connsiteY10" fmla="*/ 181246 h 362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2298" h="362323">
                    <a:moveTo>
                      <a:pt x="82514" y="181246"/>
                    </a:moveTo>
                    <a:cubicBezTo>
                      <a:pt x="82514" y="152985"/>
                      <a:pt x="78612" y="109144"/>
                      <a:pt x="59102" y="68201"/>
                    </a:cubicBezTo>
                    <a:cubicBezTo>
                      <a:pt x="37818" y="23636"/>
                      <a:pt x="7311" y="85"/>
                      <a:pt x="3763" y="85"/>
                    </a:cubicBezTo>
                    <a:cubicBezTo>
                      <a:pt x="1635" y="85"/>
                      <a:pt x="216" y="1534"/>
                      <a:pt x="216" y="3708"/>
                    </a:cubicBezTo>
                    <a:cubicBezTo>
                      <a:pt x="216" y="4795"/>
                      <a:pt x="216" y="5520"/>
                      <a:pt x="6956" y="12041"/>
                    </a:cubicBezTo>
                    <a:cubicBezTo>
                      <a:pt x="41720" y="47911"/>
                      <a:pt x="61940" y="105521"/>
                      <a:pt x="61940" y="181246"/>
                    </a:cubicBezTo>
                    <a:cubicBezTo>
                      <a:pt x="61940" y="243203"/>
                      <a:pt x="48815" y="306972"/>
                      <a:pt x="4827" y="352625"/>
                    </a:cubicBezTo>
                    <a:cubicBezTo>
                      <a:pt x="216" y="356973"/>
                      <a:pt x="216" y="357698"/>
                      <a:pt x="216" y="358785"/>
                    </a:cubicBezTo>
                    <a:cubicBezTo>
                      <a:pt x="216" y="360958"/>
                      <a:pt x="1635" y="362408"/>
                      <a:pt x="3763" y="362408"/>
                    </a:cubicBezTo>
                    <a:cubicBezTo>
                      <a:pt x="7311" y="362408"/>
                      <a:pt x="39237" y="337770"/>
                      <a:pt x="60166" y="291755"/>
                    </a:cubicBezTo>
                    <a:cubicBezTo>
                      <a:pt x="78258" y="251899"/>
                      <a:pt x="82514" y="211681"/>
                      <a:pt x="82514" y="181246"/>
                    </a:cubicBezTo>
                    <a:close/>
                  </a:path>
                </a:pathLst>
              </a:custGeom>
              <a:solidFill>
                <a:srgbClr val="000000"/>
              </a:solidFill>
              <a:ln w="35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56" name="Free-form: Shape 55">
                <a:extLst>
                  <a:ext uri="{FF2B5EF4-FFF2-40B4-BE49-F238E27FC236}">
                    <a16:creationId xmlns:a16="http://schemas.microsoft.com/office/drawing/2014/main" id="{61206FE5-898E-5C04-A5E5-CF88DD234255}"/>
                  </a:ext>
                </a:extLst>
              </p:cNvPr>
              <p:cNvSpPr/>
              <p:nvPr>
                <p:custDataLst>
                  <p:tags r:id="rId40"/>
                </p:custDataLst>
              </p:nvPr>
            </p:nvSpPr>
            <p:spPr>
              <a:xfrm>
                <a:off x="10380020" y="5368293"/>
                <a:ext cx="168853" cy="255437"/>
              </a:xfrm>
              <a:custGeom>
                <a:avLst/>
                <a:gdLst>
                  <a:gd name="connsiteX0" fmla="*/ 169074 w 168853"/>
                  <a:gd name="connsiteY0" fmla="*/ 4070 h 255437"/>
                  <a:gd name="connsiteX1" fmla="*/ 164462 w 168853"/>
                  <a:gd name="connsiteY1" fmla="*/ 85 h 255437"/>
                  <a:gd name="connsiteX2" fmla="*/ 119411 w 168853"/>
                  <a:gd name="connsiteY2" fmla="*/ 4070 h 255437"/>
                  <a:gd name="connsiteX3" fmla="*/ 114445 w 168853"/>
                  <a:gd name="connsiteY3" fmla="*/ 10954 h 255437"/>
                  <a:gd name="connsiteX4" fmla="*/ 122958 w 168853"/>
                  <a:gd name="connsiteY4" fmla="*/ 15302 h 255437"/>
                  <a:gd name="connsiteX5" fmla="*/ 140695 w 168853"/>
                  <a:gd name="connsiteY5" fmla="*/ 21462 h 255437"/>
                  <a:gd name="connsiteX6" fmla="*/ 139631 w 168853"/>
                  <a:gd name="connsiteY6" fmla="*/ 28708 h 255437"/>
                  <a:gd name="connsiteX7" fmla="*/ 118347 w 168853"/>
                  <a:gd name="connsiteY7" fmla="*/ 114579 h 255437"/>
                  <a:gd name="connsiteX8" fmla="*/ 85711 w 168853"/>
                  <a:gd name="connsiteY8" fmla="*/ 91390 h 255437"/>
                  <a:gd name="connsiteX9" fmla="*/ 220 w 168853"/>
                  <a:gd name="connsiteY9" fmla="*/ 197551 h 255437"/>
                  <a:gd name="connsiteX10" fmla="*/ 47400 w 168853"/>
                  <a:gd name="connsiteY10" fmla="*/ 255522 h 255437"/>
                  <a:gd name="connsiteX11" fmla="*/ 93515 w 168853"/>
                  <a:gd name="connsiteY11" fmla="*/ 228348 h 255437"/>
                  <a:gd name="connsiteX12" fmla="*/ 125796 w 168853"/>
                  <a:gd name="connsiteY12" fmla="*/ 255522 h 255437"/>
                  <a:gd name="connsiteX13" fmla="*/ 152046 w 168853"/>
                  <a:gd name="connsiteY13" fmla="*/ 235595 h 255437"/>
                  <a:gd name="connsiteX14" fmla="*/ 162688 w 168853"/>
                  <a:gd name="connsiteY14" fmla="*/ 199725 h 255437"/>
                  <a:gd name="connsiteX15" fmla="*/ 158432 w 168853"/>
                  <a:gd name="connsiteY15" fmla="*/ 196101 h 255437"/>
                  <a:gd name="connsiteX16" fmla="*/ 153465 w 168853"/>
                  <a:gd name="connsiteY16" fmla="*/ 202623 h 255437"/>
                  <a:gd name="connsiteX17" fmla="*/ 126505 w 168853"/>
                  <a:gd name="connsiteY17" fmla="*/ 247551 h 255437"/>
                  <a:gd name="connsiteX18" fmla="*/ 115863 w 168853"/>
                  <a:gd name="connsiteY18" fmla="*/ 230885 h 255437"/>
                  <a:gd name="connsiteX19" fmla="*/ 117992 w 168853"/>
                  <a:gd name="connsiteY19" fmla="*/ 213493 h 255437"/>
                  <a:gd name="connsiteX20" fmla="*/ 169074 w 168853"/>
                  <a:gd name="connsiteY20" fmla="*/ 4070 h 255437"/>
                  <a:gd name="connsiteX21" fmla="*/ 95289 w 168853"/>
                  <a:gd name="connsiteY21" fmla="*/ 208420 h 255437"/>
                  <a:gd name="connsiteX22" fmla="*/ 88194 w 168853"/>
                  <a:gd name="connsiteY22" fmla="*/ 221826 h 255437"/>
                  <a:gd name="connsiteX23" fmla="*/ 48109 w 168853"/>
                  <a:gd name="connsiteY23" fmla="*/ 247551 h 255437"/>
                  <a:gd name="connsiteX24" fmla="*/ 25406 w 168853"/>
                  <a:gd name="connsiteY24" fmla="*/ 213493 h 255437"/>
                  <a:gd name="connsiteX25" fmla="*/ 44916 w 168853"/>
                  <a:gd name="connsiteY25" fmla="*/ 134144 h 255437"/>
                  <a:gd name="connsiteX26" fmla="*/ 86066 w 168853"/>
                  <a:gd name="connsiteY26" fmla="*/ 99361 h 255437"/>
                  <a:gd name="connsiteX27" fmla="*/ 114090 w 168853"/>
                  <a:gd name="connsiteY27" fmla="*/ 131246 h 255437"/>
                  <a:gd name="connsiteX28" fmla="*/ 113026 w 168853"/>
                  <a:gd name="connsiteY28" fmla="*/ 137405 h 255437"/>
                  <a:gd name="connsiteX29" fmla="*/ 95289 w 168853"/>
                  <a:gd name="connsiteY29" fmla="*/ 208420 h 255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68853" h="255437">
                    <a:moveTo>
                      <a:pt x="169074" y="4070"/>
                    </a:moveTo>
                    <a:cubicBezTo>
                      <a:pt x="169074" y="3708"/>
                      <a:pt x="169074" y="85"/>
                      <a:pt x="164462" y="85"/>
                    </a:cubicBezTo>
                    <a:cubicBezTo>
                      <a:pt x="159141" y="85"/>
                      <a:pt x="125441" y="3346"/>
                      <a:pt x="119411" y="4070"/>
                    </a:cubicBezTo>
                    <a:cubicBezTo>
                      <a:pt x="116573" y="4433"/>
                      <a:pt x="114445" y="6244"/>
                      <a:pt x="114445" y="10954"/>
                    </a:cubicBezTo>
                    <a:cubicBezTo>
                      <a:pt x="114445" y="15302"/>
                      <a:pt x="117637" y="15302"/>
                      <a:pt x="122958" y="15302"/>
                    </a:cubicBezTo>
                    <a:cubicBezTo>
                      <a:pt x="139985" y="15302"/>
                      <a:pt x="140695" y="17839"/>
                      <a:pt x="140695" y="21462"/>
                    </a:cubicBezTo>
                    <a:lnTo>
                      <a:pt x="139631" y="28708"/>
                    </a:lnTo>
                    <a:lnTo>
                      <a:pt x="118347" y="114579"/>
                    </a:lnTo>
                    <a:cubicBezTo>
                      <a:pt x="111961" y="101173"/>
                      <a:pt x="101674" y="91390"/>
                      <a:pt x="85711" y="91390"/>
                    </a:cubicBezTo>
                    <a:cubicBezTo>
                      <a:pt x="44207" y="91390"/>
                      <a:pt x="220" y="144652"/>
                      <a:pt x="220" y="197551"/>
                    </a:cubicBezTo>
                    <a:cubicBezTo>
                      <a:pt x="220" y="231609"/>
                      <a:pt x="19730" y="255522"/>
                      <a:pt x="47400" y="255522"/>
                    </a:cubicBezTo>
                    <a:cubicBezTo>
                      <a:pt x="54494" y="255522"/>
                      <a:pt x="72231" y="254073"/>
                      <a:pt x="93515" y="228348"/>
                    </a:cubicBezTo>
                    <a:cubicBezTo>
                      <a:pt x="96353" y="243566"/>
                      <a:pt x="108769" y="255522"/>
                      <a:pt x="125796" y="255522"/>
                    </a:cubicBezTo>
                    <a:cubicBezTo>
                      <a:pt x="138212" y="255522"/>
                      <a:pt x="146371" y="247189"/>
                      <a:pt x="152046" y="235595"/>
                    </a:cubicBezTo>
                    <a:cubicBezTo>
                      <a:pt x="158077" y="222551"/>
                      <a:pt x="162688" y="200449"/>
                      <a:pt x="162688" y="199725"/>
                    </a:cubicBezTo>
                    <a:cubicBezTo>
                      <a:pt x="162688" y="196101"/>
                      <a:pt x="159496" y="196101"/>
                      <a:pt x="158432" y="196101"/>
                    </a:cubicBezTo>
                    <a:cubicBezTo>
                      <a:pt x="154884" y="196101"/>
                      <a:pt x="154530" y="197551"/>
                      <a:pt x="153465" y="202623"/>
                    </a:cubicBezTo>
                    <a:cubicBezTo>
                      <a:pt x="147435" y="226174"/>
                      <a:pt x="141050" y="247551"/>
                      <a:pt x="126505" y="247551"/>
                    </a:cubicBezTo>
                    <a:cubicBezTo>
                      <a:pt x="116928" y="247551"/>
                      <a:pt x="115863" y="238131"/>
                      <a:pt x="115863" y="230885"/>
                    </a:cubicBezTo>
                    <a:cubicBezTo>
                      <a:pt x="115863" y="222189"/>
                      <a:pt x="116573" y="219652"/>
                      <a:pt x="117992" y="213493"/>
                    </a:cubicBezTo>
                    <a:lnTo>
                      <a:pt x="169074" y="4070"/>
                    </a:lnTo>
                    <a:close/>
                    <a:moveTo>
                      <a:pt x="95289" y="208420"/>
                    </a:moveTo>
                    <a:cubicBezTo>
                      <a:pt x="93515" y="214942"/>
                      <a:pt x="93515" y="215667"/>
                      <a:pt x="88194" y="221826"/>
                    </a:cubicBezTo>
                    <a:cubicBezTo>
                      <a:pt x="72586" y="241754"/>
                      <a:pt x="58042" y="247551"/>
                      <a:pt x="48109" y="247551"/>
                    </a:cubicBezTo>
                    <a:cubicBezTo>
                      <a:pt x="30372" y="247551"/>
                      <a:pt x="25406" y="227624"/>
                      <a:pt x="25406" y="213493"/>
                    </a:cubicBezTo>
                    <a:cubicBezTo>
                      <a:pt x="25406" y="195377"/>
                      <a:pt x="36758" y="150811"/>
                      <a:pt x="44916" y="134144"/>
                    </a:cubicBezTo>
                    <a:cubicBezTo>
                      <a:pt x="55913" y="112767"/>
                      <a:pt x="71876" y="99361"/>
                      <a:pt x="86066" y="99361"/>
                    </a:cubicBezTo>
                    <a:cubicBezTo>
                      <a:pt x="109123" y="99361"/>
                      <a:pt x="114090" y="129072"/>
                      <a:pt x="114090" y="131246"/>
                    </a:cubicBezTo>
                    <a:cubicBezTo>
                      <a:pt x="114090" y="133420"/>
                      <a:pt x="113380" y="135594"/>
                      <a:pt x="113026" y="137405"/>
                    </a:cubicBezTo>
                    <a:lnTo>
                      <a:pt x="95289" y="208420"/>
                    </a:lnTo>
                    <a:close/>
                  </a:path>
                </a:pathLst>
              </a:custGeom>
              <a:solidFill>
                <a:srgbClr val="000000"/>
              </a:solidFill>
              <a:ln w="35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57" name="Free-form: Shape 56">
                <a:extLst>
                  <a:ext uri="{FF2B5EF4-FFF2-40B4-BE49-F238E27FC236}">
                    <a16:creationId xmlns:a16="http://schemas.microsoft.com/office/drawing/2014/main" id="{DCA38984-9D92-2EFA-31C9-CD4B0E32EBFE}"/>
                  </a:ext>
                </a:extLst>
              </p:cNvPr>
              <p:cNvSpPr/>
              <p:nvPr>
                <p:custDataLst>
                  <p:tags r:id="rId41"/>
                </p:custDataLst>
              </p:nvPr>
            </p:nvSpPr>
            <p:spPr>
              <a:xfrm>
                <a:off x="10560754" y="5459598"/>
                <a:ext cx="176658" cy="164132"/>
              </a:xfrm>
              <a:custGeom>
                <a:avLst/>
                <a:gdLst>
                  <a:gd name="connsiteX0" fmla="*/ 108419 w 176658"/>
                  <a:gd name="connsiteY0" fmla="*/ 50810 h 164132"/>
                  <a:gd name="connsiteX1" fmla="*/ 143538 w 176658"/>
                  <a:gd name="connsiteY1" fmla="*/ 8056 h 164132"/>
                  <a:gd name="connsiteX2" fmla="*/ 161275 w 176658"/>
                  <a:gd name="connsiteY2" fmla="*/ 12766 h 164132"/>
                  <a:gd name="connsiteX3" fmla="*/ 144247 w 176658"/>
                  <a:gd name="connsiteY3" fmla="*/ 32331 h 164132"/>
                  <a:gd name="connsiteX4" fmla="*/ 157727 w 176658"/>
                  <a:gd name="connsiteY4" fmla="*/ 45013 h 164132"/>
                  <a:gd name="connsiteX5" fmla="*/ 176883 w 176658"/>
                  <a:gd name="connsiteY5" fmla="*/ 23998 h 164132"/>
                  <a:gd name="connsiteX6" fmla="*/ 143893 w 176658"/>
                  <a:gd name="connsiteY6" fmla="*/ 85 h 164132"/>
                  <a:gd name="connsiteX7" fmla="*/ 106646 w 176658"/>
                  <a:gd name="connsiteY7" fmla="*/ 27621 h 164132"/>
                  <a:gd name="connsiteX8" fmla="*/ 68334 w 176658"/>
                  <a:gd name="connsiteY8" fmla="*/ 85 h 164132"/>
                  <a:gd name="connsiteX9" fmla="*/ 11222 w 176658"/>
                  <a:gd name="connsiteY9" fmla="*/ 55882 h 164132"/>
                  <a:gd name="connsiteX10" fmla="*/ 15479 w 176658"/>
                  <a:gd name="connsiteY10" fmla="*/ 59506 h 164132"/>
                  <a:gd name="connsiteX11" fmla="*/ 20090 w 176658"/>
                  <a:gd name="connsiteY11" fmla="*/ 55520 h 164132"/>
                  <a:gd name="connsiteX12" fmla="*/ 67625 w 176658"/>
                  <a:gd name="connsiteY12" fmla="*/ 8056 h 164132"/>
                  <a:gd name="connsiteX13" fmla="*/ 86780 w 176658"/>
                  <a:gd name="connsiteY13" fmla="*/ 32331 h 164132"/>
                  <a:gd name="connsiteX14" fmla="*/ 67625 w 176658"/>
                  <a:gd name="connsiteY14" fmla="*/ 118564 h 164132"/>
                  <a:gd name="connsiteX15" fmla="*/ 33925 w 176658"/>
                  <a:gd name="connsiteY15" fmla="*/ 156246 h 164132"/>
                  <a:gd name="connsiteX16" fmla="*/ 16188 w 176658"/>
                  <a:gd name="connsiteY16" fmla="*/ 151536 h 164132"/>
                  <a:gd name="connsiteX17" fmla="*/ 32861 w 176658"/>
                  <a:gd name="connsiteY17" fmla="*/ 131970 h 164132"/>
                  <a:gd name="connsiteX18" fmla="*/ 19735 w 176658"/>
                  <a:gd name="connsiteY18" fmla="*/ 119289 h 164132"/>
                  <a:gd name="connsiteX19" fmla="*/ 225 w 176658"/>
                  <a:gd name="connsiteY19" fmla="*/ 140304 h 164132"/>
                  <a:gd name="connsiteX20" fmla="*/ 33570 w 176658"/>
                  <a:gd name="connsiteY20" fmla="*/ 164217 h 164132"/>
                  <a:gd name="connsiteX21" fmla="*/ 70817 w 176658"/>
                  <a:gd name="connsiteY21" fmla="*/ 136680 h 164132"/>
                  <a:gd name="connsiteX22" fmla="*/ 109129 w 176658"/>
                  <a:gd name="connsiteY22" fmla="*/ 164217 h 164132"/>
                  <a:gd name="connsiteX23" fmla="*/ 165886 w 176658"/>
                  <a:gd name="connsiteY23" fmla="*/ 108419 h 164132"/>
                  <a:gd name="connsiteX24" fmla="*/ 161629 w 176658"/>
                  <a:gd name="connsiteY24" fmla="*/ 104796 h 164132"/>
                  <a:gd name="connsiteX25" fmla="*/ 157018 w 176658"/>
                  <a:gd name="connsiteY25" fmla="*/ 108782 h 164132"/>
                  <a:gd name="connsiteX26" fmla="*/ 109838 w 176658"/>
                  <a:gd name="connsiteY26" fmla="*/ 156246 h 164132"/>
                  <a:gd name="connsiteX27" fmla="*/ 90328 w 176658"/>
                  <a:gd name="connsiteY27" fmla="*/ 132333 h 164132"/>
                  <a:gd name="connsiteX28" fmla="*/ 96358 w 176658"/>
                  <a:gd name="connsiteY28" fmla="*/ 100448 h 164132"/>
                  <a:gd name="connsiteX29" fmla="*/ 108419 w 176658"/>
                  <a:gd name="connsiteY29" fmla="*/ 50810 h 1641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76658" h="164132">
                    <a:moveTo>
                      <a:pt x="108419" y="50810"/>
                    </a:moveTo>
                    <a:cubicBezTo>
                      <a:pt x="110548" y="41390"/>
                      <a:pt x="118706" y="8056"/>
                      <a:pt x="143538" y="8056"/>
                    </a:cubicBezTo>
                    <a:cubicBezTo>
                      <a:pt x="145312" y="8056"/>
                      <a:pt x="153825" y="8056"/>
                      <a:pt x="161275" y="12766"/>
                    </a:cubicBezTo>
                    <a:cubicBezTo>
                      <a:pt x="151342" y="14578"/>
                      <a:pt x="144247" y="23636"/>
                      <a:pt x="144247" y="32331"/>
                    </a:cubicBezTo>
                    <a:cubicBezTo>
                      <a:pt x="144247" y="38129"/>
                      <a:pt x="148150" y="45013"/>
                      <a:pt x="157727" y="45013"/>
                    </a:cubicBezTo>
                    <a:cubicBezTo>
                      <a:pt x="165532" y="45013"/>
                      <a:pt x="176883" y="38491"/>
                      <a:pt x="176883" y="23998"/>
                    </a:cubicBezTo>
                    <a:cubicBezTo>
                      <a:pt x="176883" y="5157"/>
                      <a:pt x="155954" y="85"/>
                      <a:pt x="143893" y="85"/>
                    </a:cubicBezTo>
                    <a:cubicBezTo>
                      <a:pt x="123318" y="85"/>
                      <a:pt x="110902" y="19288"/>
                      <a:pt x="106646" y="27621"/>
                    </a:cubicBezTo>
                    <a:cubicBezTo>
                      <a:pt x="97777" y="3708"/>
                      <a:pt x="78621" y="85"/>
                      <a:pt x="68334" y="85"/>
                    </a:cubicBezTo>
                    <a:cubicBezTo>
                      <a:pt x="31442" y="85"/>
                      <a:pt x="11222" y="46824"/>
                      <a:pt x="11222" y="55882"/>
                    </a:cubicBezTo>
                    <a:cubicBezTo>
                      <a:pt x="11222" y="59506"/>
                      <a:pt x="14769" y="59506"/>
                      <a:pt x="15479" y="59506"/>
                    </a:cubicBezTo>
                    <a:cubicBezTo>
                      <a:pt x="18316" y="59506"/>
                      <a:pt x="19381" y="58781"/>
                      <a:pt x="20090" y="55520"/>
                    </a:cubicBezTo>
                    <a:cubicBezTo>
                      <a:pt x="32151" y="17114"/>
                      <a:pt x="55564" y="8056"/>
                      <a:pt x="67625" y="8056"/>
                    </a:cubicBezTo>
                    <a:cubicBezTo>
                      <a:pt x="74365" y="8056"/>
                      <a:pt x="86780" y="11317"/>
                      <a:pt x="86780" y="32331"/>
                    </a:cubicBezTo>
                    <a:cubicBezTo>
                      <a:pt x="86780" y="43563"/>
                      <a:pt x="80750" y="67839"/>
                      <a:pt x="67625" y="118564"/>
                    </a:cubicBezTo>
                    <a:cubicBezTo>
                      <a:pt x="61949" y="141028"/>
                      <a:pt x="49533" y="156246"/>
                      <a:pt x="33925" y="156246"/>
                    </a:cubicBezTo>
                    <a:cubicBezTo>
                      <a:pt x="31796" y="156246"/>
                      <a:pt x="23637" y="156246"/>
                      <a:pt x="16188" y="151536"/>
                    </a:cubicBezTo>
                    <a:cubicBezTo>
                      <a:pt x="25056" y="149724"/>
                      <a:pt x="32861" y="142115"/>
                      <a:pt x="32861" y="131970"/>
                    </a:cubicBezTo>
                    <a:cubicBezTo>
                      <a:pt x="32861" y="122188"/>
                      <a:pt x="25056" y="119289"/>
                      <a:pt x="19735" y="119289"/>
                    </a:cubicBezTo>
                    <a:cubicBezTo>
                      <a:pt x="9093" y="119289"/>
                      <a:pt x="225" y="128709"/>
                      <a:pt x="225" y="140304"/>
                    </a:cubicBezTo>
                    <a:cubicBezTo>
                      <a:pt x="225" y="156971"/>
                      <a:pt x="17962" y="164217"/>
                      <a:pt x="33570" y="164217"/>
                    </a:cubicBezTo>
                    <a:cubicBezTo>
                      <a:pt x="56983" y="164217"/>
                      <a:pt x="69753" y="138854"/>
                      <a:pt x="70817" y="136680"/>
                    </a:cubicBezTo>
                    <a:cubicBezTo>
                      <a:pt x="75074" y="150086"/>
                      <a:pt x="87845" y="164217"/>
                      <a:pt x="109129" y="164217"/>
                    </a:cubicBezTo>
                    <a:cubicBezTo>
                      <a:pt x="145666" y="164217"/>
                      <a:pt x="165886" y="117477"/>
                      <a:pt x="165886" y="108419"/>
                    </a:cubicBezTo>
                    <a:cubicBezTo>
                      <a:pt x="165886" y="104796"/>
                      <a:pt x="162694" y="104796"/>
                      <a:pt x="161629" y="104796"/>
                    </a:cubicBezTo>
                    <a:cubicBezTo>
                      <a:pt x="158437" y="104796"/>
                      <a:pt x="157727" y="106245"/>
                      <a:pt x="157018" y="108782"/>
                    </a:cubicBezTo>
                    <a:cubicBezTo>
                      <a:pt x="145312" y="147550"/>
                      <a:pt x="121190" y="156246"/>
                      <a:pt x="109838" y="156246"/>
                    </a:cubicBezTo>
                    <a:cubicBezTo>
                      <a:pt x="96003" y="156246"/>
                      <a:pt x="90328" y="144652"/>
                      <a:pt x="90328" y="132333"/>
                    </a:cubicBezTo>
                    <a:cubicBezTo>
                      <a:pt x="90328" y="124362"/>
                      <a:pt x="92456" y="116390"/>
                      <a:pt x="96358" y="100448"/>
                    </a:cubicBezTo>
                    <a:lnTo>
                      <a:pt x="108419" y="50810"/>
                    </a:lnTo>
                    <a:close/>
                  </a:path>
                </a:pathLst>
              </a:custGeom>
              <a:solidFill>
                <a:srgbClr val="000000"/>
              </a:solidFill>
              <a:ln w="35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58" name="Free-form: Shape 57">
                <a:extLst>
                  <a:ext uri="{FF2B5EF4-FFF2-40B4-BE49-F238E27FC236}">
                    <a16:creationId xmlns:a16="http://schemas.microsoft.com/office/drawing/2014/main" id="{A99F76E9-D662-14BC-5111-2DBB281DB234}"/>
                  </a:ext>
                </a:extLst>
              </p:cNvPr>
              <p:cNvSpPr/>
              <p:nvPr>
                <p:custDataLst>
                  <p:tags r:id="rId42"/>
                </p:custDataLst>
              </p:nvPr>
            </p:nvSpPr>
            <p:spPr>
              <a:xfrm>
                <a:off x="10768851" y="5301737"/>
                <a:ext cx="109755" cy="168407"/>
              </a:xfrm>
              <a:custGeom>
                <a:avLst/>
                <a:gdLst>
                  <a:gd name="connsiteX0" fmla="*/ 109986 w 109755"/>
                  <a:gd name="connsiteY0" fmla="*/ 122328 h 168407"/>
                  <a:gd name="connsiteX1" fmla="*/ 101543 w 109755"/>
                  <a:gd name="connsiteY1" fmla="*/ 122328 h 168407"/>
                  <a:gd name="connsiteX2" fmla="*/ 95087 w 109755"/>
                  <a:gd name="connsiteY2" fmla="*/ 145408 h 168407"/>
                  <a:gd name="connsiteX3" fmla="*/ 70504 w 109755"/>
                  <a:gd name="connsiteY3" fmla="*/ 146930 h 168407"/>
                  <a:gd name="connsiteX4" fmla="*/ 24814 w 109755"/>
                  <a:gd name="connsiteY4" fmla="*/ 146930 h 168407"/>
                  <a:gd name="connsiteX5" fmla="*/ 74477 w 109755"/>
                  <a:gd name="connsiteY5" fmla="*/ 104321 h 168407"/>
                  <a:gd name="connsiteX6" fmla="*/ 109986 w 109755"/>
                  <a:gd name="connsiteY6" fmla="*/ 49538 h 168407"/>
                  <a:gd name="connsiteX7" fmla="*/ 51880 w 109755"/>
                  <a:gd name="connsiteY7" fmla="*/ 81 h 168407"/>
                  <a:gd name="connsiteX8" fmla="*/ 231 w 109755"/>
                  <a:gd name="connsiteY8" fmla="*/ 45480 h 168407"/>
                  <a:gd name="connsiteX9" fmla="*/ 13391 w 109755"/>
                  <a:gd name="connsiteY9" fmla="*/ 59683 h 168407"/>
                  <a:gd name="connsiteX10" fmla="*/ 26552 w 109755"/>
                  <a:gd name="connsiteY10" fmla="*/ 46241 h 168407"/>
                  <a:gd name="connsiteX11" fmla="*/ 11901 w 109755"/>
                  <a:gd name="connsiteY11" fmla="*/ 32798 h 168407"/>
                  <a:gd name="connsiteX12" fmla="*/ 48155 w 109755"/>
                  <a:gd name="connsiteY12" fmla="*/ 9211 h 168407"/>
                  <a:gd name="connsiteX13" fmla="*/ 85899 w 109755"/>
                  <a:gd name="connsiteY13" fmla="*/ 49538 h 168407"/>
                  <a:gd name="connsiteX14" fmla="*/ 62558 w 109755"/>
                  <a:gd name="connsiteY14" fmla="*/ 98234 h 168407"/>
                  <a:gd name="connsiteX15" fmla="*/ 2714 w 109755"/>
                  <a:gd name="connsiteY15" fmla="*/ 158597 h 168407"/>
                  <a:gd name="connsiteX16" fmla="*/ 231 w 109755"/>
                  <a:gd name="connsiteY16" fmla="*/ 168488 h 168407"/>
                  <a:gd name="connsiteX17" fmla="*/ 102536 w 109755"/>
                  <a:gd name="connsiteY17" fmla="*/ 168488 h 168407"/>
                  <a:gd name="connsiteX18" fmla="*/ 109986 w 109755"/>
                  <a:gd name="connsiteY18" fmla="*/ 122328 h 168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09755" h="168407">
                    <a:moveTo>
                      <a:pt x="109986" y="122328"/>
                    </a:moveTo>
                    <a:lnTo>
                      <a:pt x="101543" y="122328"/>
                    </a:lnTo>
                    <a:cubicBezTo>
                      <a:pt x="100798" y="127908"/>
                      <a:pt x="98315" y="142872"/>
                      <a:pt x="95087" y="145408"/>
                    </a:cubicBezTo>
                    <a:cubicBezTo>
                      <a:pt x="93100" y="146930"/>
                      <a:pt x="73980" y="146930"/>
                      <a:pt x="70504" y="146930"/>
                    </a:cubicBezTo>
                    <a:lnTo>
                      <a:pt x="24814" y="146930"/>
                    </a:lnTo>
                    <a:cubicBezTo>
                      <a:pt x="50887" y="123343"/>
                      <a:pt x="59578" y="116241"/>
                      <a:pt x="74477" y="104321"/>
                    </a:cubicBezTo>
                    <a:cubicBezTo>
                      <a:pt x="92852" y="89357"/>
                      <a:pt x="109986" y="73632"/>
                      <a:pt x="109986" y="49538"/>
                    </a:cubicBezTo>
                    <a:cubicBezTo>
                      <a:pt x="109986" y="18849"/>
                      <a:pt x="83664" y="81"/>
                      <a:pt x="51880" y="81"/>
                    </a:cubicBezTo>
                    <a:cubicBezTo>
                      <a:pt x="21089" y="81"/>
                      <a:pt x="231" y="22146"/>
                      <a:pt x="231" y="45480"/>
                    </a:cubicBezTo>
                    <a:cubicBezTo>
                      <a:pt x="231" y="58415"/>
                      <a:pt x="10908" y="59683"/>
                      <a:pt x="13391" y="59683"/>
                    </a:cubicBezTo>
                    <a:cubicBezTo>
                      <a:pt x="19351" y="59683"/>
                      <a:pt x="26552" y="55371"/>
                      <a:pt x="26552" y="46241"/>
                    </a:cubicBezTo>
                    <a:cubicBezTo>
                      <a:pt x="26552" y="41675"/>
                      <a:pt x="24814" y="32798"/>
                      <a:pt x="11901" y="32798"/>
                    </a:cubicBezTo>
                    <a:cubicBezTo>
                      <a:pt x="19599" y="14791"/>
                      <a:pt x="36485" y="9211"/>
                      <a:pt x="48155" y="9211"/>
                    </a:cubicBezTo>
                    <a:cubicBezTo>
                      <a:pt x="72987" y="9211"/>
                      <a:pt x="85899" y="28994"/>
                      <a:pt x="85899" y="49538"/>
                    </a:cubicBezTo>
                    <a:cubicBezTo>
                      <a:pt x="85899" y="71603"/>
                      <a:pt x="70504" y="89103"/>
                      <a:pt x="62558" y="98234"/>
                    </a:cubicBezTo>
                    <a:lnTo>
                      <a:pt x="2714" y="158597"/>
                    </a:lnTo>
                    <a:cubicBezTo>
                      <a:pt x="231" y="160880"/>
                      <a:pt x="231" y="161387"/>
                      <a:pt x="231" y="168488"/>
                    </a:cubicBezTo>
                    <a:lnTo>
                      <a:pt x="102536" y="168488"/>
                    </a:lnTo>
                    <a:lnTo>
                      <a:pt x="109986" y="122328"/>
                    </a:lnTo>
                    <a:close/>
                  </a:path>
                </a:pathLst>
              </a:custGeom>
              <a:solidFill>
                <a:srgbClr val="000000"/>
              </a:solidFill>
              <a:ln w="35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59" name="Free-form: Shape 58">
                <a:extLst>
                  <a:ext uri="{FF2B5EF4-FFF2-40B4-BE49-F238E27FC236}">
                    <a16:creationId xmlns:a16="http://schemas.microsoft.com/office/drawing/2014/main" id="{8EF35642-58FF-DBAF-E27C-F2DABF2D28D4}"/>
                  </a:ext>
                </a:extLst>
              </p:cNvPr>
              <p:cNvSpPr/>
              <p:nvPr>
                <p:custDataLst>
                  <p:tags r:id="rId43"/>
                </p:custDataLst>
              </p:nvPr>
            </p:nvSpPr>
            <p:spPr>
              <a:xfrm>
                <a:off x="11011040" y="5408511"/>
                <a:ext cx="235898" cy="241307"/>
              </a:xfrm>
              <a:custGeom>
                <a:avLst/>
                <a:gdLst>
                  <a:gd name="connsiteX0" fmla="*/ 125459 w 235898"/>
                  <a:gd name="connsiteY0" fmla="*/ 127985 h 241307"/>
                  <a:gd name="connsiteX1" fmla="*/ 224430 w 235898"/>
                  <a:gd name="connsiteY1" fmla="*/ 127985 h 241307"/>
                  <a:gd name="connsiteX2" fmla="*/ 236136 w 235898"/>
                  <a:gd name="connsiteY2" fmla="*/ 120738 h 241307"/>
                  <a:gd name="connsiteX3" fmla="*/ 224430 w 235898"/>
                  <a:gd name="connsiteY3" fmla="*/ 113492 h 241307"/>
                  <a:gd name="connsiteX4" fmla="*/ 125459 w 235898"/>
                  <a:gd name="connsiteY4" fmla="*/ 113492 h 241307"/>
                  <a:gd name="connsiteX5" fmla="*/ 125459 w 235898"/>
                  <a:gd name="connsiteY5" fmla="*/ 12041 h 241307"/>
                  <a:gd name="connsiteX6" fmla="*/ 118364 w 235898"/>
                  <a:gd name="connsiteY6" fmla="*/ 85 h 241307"/>
                  <a:gd name="connsiteX7" fmla="*/ 111269 w 235898"/>
                  <a:gd name="connsiteY7" fmla="*/ 12041 h 241307"/>
                  <a:gd name="connsiteX8" fmla="*/ 111269 w 235898"/>
                  <a:gd name="connsiteY8" fmla="*/ 113492 h 241307"/>
                  <a:gd name="connsiteX9" fmla="*/ 11944 w 235898"/>
                  <a:gd name="connsiteY9" fmla="*/ 113492 h 241307"/>
                  <a:gd name="connsiteX10" fmla="*/ 237 w 235898"/>
                  <a:gd name="connsiteY10" fmla="*/ 120738 h 241307"/>
                  <a:gd name="connsiteX11" fmla="*/ 11944 w 235898"/>
                  <a:gd name="connsiteY11" fmla="*/ 127985 h 241307"/>
                  <a:gd name="connsiteX12" fmla="*/ 111269 w 235898"/>
                  <a:gd name="connsiteY12" fmla="*/ 127985 h 241307"/>
                  <a:gd name="connsiteX13" fmla="*/ 111269 w 235898"/>
                  <a:gd name="connsiteY13" fmla="*/ 229435 h 241307"/>
                  <a:gd name="connsiteX14" fmla="*/ 118364 w 235898"/>
                  <a:gd name="connsiteY14" fmla="*/ 241392 h 241307"/>
                  <a:gd name="connsiteX15" fmla="*/ 125459 w 235898"/>
                  <a:gd name="connsiteY15" fmla="*/ 229435 h 241307"/>
                  <a:gd name="connsiteX16" fmla="*/ 125459 w 235898"/>
                  <a:gd name="connsiteY16" fmla="*/ 127985 h 2413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5898" h="241307">
                    <a:moveTo>
                      <a:pt x="125459" y="127985"/>
                    </a:moveTo>
                    <a:lnTo>
                      <a:pt x="224430" y="127985"/>
                    </a:lnTo>
                    <a:cubicBezTo>
                      <a:pt x="229396" y="127985"/>
                      <a:pt x="236136" y="127985"/>
                      <a:pt x="236136" y="120738"/>
                    </a:cubicBezTo>
                    <a:cubicBezTo>
                      <a:pt x="236136" y="113492"/>
                      <a:pt x="229396" y="113492"/>
                      <a:pt x="224430" y="113492"/>
                    </a:cubicBezTo>
                    <a:lnTo>
                      <a:pt x="125459" y="113492"/>
                    </a:lnTo>
                    <a:lnTo>
                      <a:pt x="125459" y="12041"/>
                    </a:lnTo>
                    <a:cubicBezTo>
                      <a:pt x="125459" y="6969"/>
                      <a:pt x="125459" y="85"/>
                      <a:pt x="118364" y="85"/>
                    </a:cubicBezTo>
                    <a:cubicBezTo>
                      <a:pt x="111269" y="85"/>
                      <a:pt x="111269" y="6969"/>
                      <a:pt x="111269" y="12041"/>
                    </a:cubicBezTo>
                    <a:lnTo>
                      <a:pt x="111269" y="113492"/>
                    </a:lnTo>
                    <a:lnTo>
                      <a:pt x="11944" y="113492"/>
                    </a:lnTo>
                    <a:cubicBezTo>
                      <a:pt x="6977" y="113492"/>
                      <a:pt x="237" y="113492"/>
                      <a:pt x="237" y="120738"/>
                    </a:cubicBezTo>
                    <a:cubicBezTo>
                      <a:pt x="237" y="127985"/>
                      <a:pt x="6977" y="127985"/>
                      <a:pt x="11944" y="127985"/>
                    </a:cubicBezTo>
                    <a:lnTo>
                      <a:pt x="111269" y="127985"/>
                    </a:lnTo>
                    <a:lnTo>
                      <a:pt x="111269" y="229435"/>
                    </a:lnTo>
                    <a:cubicBezTo>
                      <a:pt x="111269" y="234508"/>
                      <a:pt x="111269" y="241392"/>
                      <a:pt x="118364" y="241392"/>
                    </a:cubicBezTo>
                    <a:cubicBezTo>
                      <a:pt x="125459" y="241392"/>
                      <a:pt x="125459" y="234508"/>
                      <a:pt x="125459" y="229435"/>
                    </a:cubicBezTo>
                    <a:lnTo>
                      <a:pt x="125459" y="127985"/>
                    </a:lnTo>
                    <a:close/>
                  </a:path>
                </a:pathLst>
              </a:custGeom>
              <a:solidFill>
                <a:srgbClr val="000000"/>
              </a:solidFill>
              <a:ln w="35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60" name="Free-form: Shape 59">
                <a:extLst>
                  <a:ext uri="{FF2B5EF4-FFF2-40B4-BE49-F238E27FC236}">
                    <a16:creationId xmlns:a16="http://schemas.microsoft.com/office/drawing/2014/main" id="{8A3C12D5-0EC6-B2E6-1832-28D6F1399595}"/>
                  </a:ext>
                </a:extLst>
              </p:cNvPr>
              <p:cNvSpPr/>
              <p:nvPr>
                <p:custDataLst>
                  <p:tags r:id="rId44"/>
                </p:custDataLst>
              </p:nvPr>
            </p:nvSpPr>
            <p:spPr>
              <a:xfrm>
                <a:off x="11362581" y="5368293"/>
                <a:ext cx="130542" cy="255437"/>
              </a:xfrm>
              <a:custGeom>
                <a:avLst/>
                <a:gdLst>
                  <a:gd name="connsiteX0" fmla="*/ 68356 w 130542"/>
                  <a:gd name="connsiteY0" fmla="*/ 4070 h 255437"/>
                  <a:gd name="connsiteX1" fmla="*/ 63745 w 130542"/>
                  <a:gd name="connsiteY1" fmla="*/ 85 h 255437"/>
                  <a:gd name="connsiteX2" fmla="*/ 20467 w 130542"/>
                  <a:gd name="connsiteY2" fmla="*/ 3708 h 255437"/>
                  <a:gd name="connsiteX3" fmla="*/ 13727 w 130542"/>
                  <a:gd name="connsiteY3" fmla="*/ 10954 h 255437"/>
                  <a:gd name="connsiteX4" fmla="*/ 22241 w 130542"/>
                  <a:gd name="connsiteY4" fmla="*/ 15302 h 255437"/>
                  <a:gd name="connsiteX5" fmla="*/ 39978 w 130542"/>
                  <a:gd name="connsiteY5" fmla="*/ 21462 h 255437"/>
                  <a:gd name="connsiteX6" fmla="*/ 35011 w 130542"/>
                  <a:gd name="connsiteY6" fmla="*/ 43926 h 255437"/>
                  <a:gd name="connsiteX7" fmla="*/ 5923 w 130542"/>
                  <a:gd name="connsiteY7" fmla="*/ 162043 h 255437"/>
                  <a:gd name="connsiteX8" fmla="*/ 247 w 130542"/>
                  <a:gd name="connsiteY8" fmla="*/ 198638 h 255437"/>
                  <a:gd name="connsiteX9" fmla="*/ 45299 w 130542"/>
                  <a:gd name="connsiteY9" fmla="*/ 255522 h 255437"/>
                  <a:gd name="connsiteX10" fmla="*/ 130790 w 130542"/>
                  <a:gd name="connsiteY10" fmla="*/ 149362 h 255437"/>
                  <a:gd name="connsiteX11" fmla="*/ 83610 w 130542"/>
                  <a:gd name="connsiteY11" fmla="*/ 91390 h 255437"/>
                  <a:gd name="connsiteX12" fmla="*/ 42106 w 130542"/>
                  <a:gd name="connsiteY12" fmla="*/ 113129 h 255437"/>
                  <a:gd name="connsiteX13" fmla="*/ 68356 w 130542"/>
                  <a:gd name="connsiteY13" fmla="*/ 4070 h 255437"/>
                  <a:gd name="connsiteX14" fmla="*/ 35011 w 130542"/>
                  <a:gd name="connsiteY14" fmla="*/ 141028 h 255437"/>
                  <a:gd name="connsiteX15" fmla="*/ 40332 w 130542"/>
                  <a:gd name="connsiteY15" fmla="*/ 128347 h 255437"/>
                  <a:gd name="connsiteX16" fmla="*/ 82901 w 130542"/>
                  <a:gd name="connsiteY16" fmla="*/ 99361 h 255437"/>
                  <a:gd name="connsiteX17" fmla="*/ 105249 w 130542"/>
                  <a:gd name="connsiteY17" fmla="*/ 133420 h 255437"/>
                  <a:gd name="connsiteX18" fmla="*/ 87157 w 130542"/>
                  <a:gd name="connsiteY18" fmla="*/ 210232 h 255437"/>
                  <a:gd name="connsiteX19" fmla="*/ 45299 w 130542"/>
                  <a:gd name="connsiteY19" fmla="*/ 247551 h 255437"/>
                  <a:gd name="connsiteX20" fmla="*/ 21531 w 130542"/>
                  <a:gd name="connsiteY20" fmla="*/ 210957 h 255437"/>
                  <a:gd name="connsiteX21" fmla="*/ 27207 w 130542"/>
                  <a:gd name="connsiteY21" fmla="*/ 174362 h 255437"/>
                  <a:gd name="connsiteX22" fmla="*/ 35011 w 130542"/>
                  <a:gd name="connsiteY22" fmla="*/ 141028 h 255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30542" h="255437">
                    <a:moveTo>
                      <a:pt x="68356" y="4070"/>
                    </a:moveTo>
                    <a:cubicBezTo>
                      <a:pt x="68356" y="3708"/>
                      <a:pt x="68356" y="85"/>
                      <a:pt x="63745" y="85"/>
                    </a:cubicBezTo>
                    <a:cubicBezTo>
                      <a:pt x="55586" y="85"/>
                      <a:pt x="29690" y="2983"/>
                      <a:pt x="20467" y="3708"/>
                    </a:cubicBezTo>
                    <a:cubicBezTo>
                      <a:pt x="17629" y="4070"/>
                      <a:pt x="13727" y="4433"/>
                      <a:pt x="13727" y="10954"/>
                    </a:cubicBezTo>
                    <a:cubicBezTo>
                      <a:pt x="13727" y="15302"/>
                      <a:pt x="16920" y="15302"/>
                      <a:pt x="22241" y="15302"/>
                    </a:cubicBezTo>
                    <a:cubicBezTo>
                      <a:pt x="39268" y="15302"/>
                      <a:pt x="39978" y="17839"/>
                      <a:pt x="39978" y="21462"/>
                    </a:cubicBezTo>
                    <a:cubicBezTo>
                      <a:pt x="39978" y="23998"/>
                      <a:pt x="36785" y="36317"/>
                      <a:pt x="35011" y="43926"/>
                    </a:cubicBezTo>
                    <a:lnTo>
                      <a:pt x="5923" y="162043"/>
                    </a:lnTo>
                    <a:cubicBezTo>
                      <a:pt x="1666" y="180159"/>
                      <a:pt x="247" y="185956"/>
                      <a:pt x="247" y="198638"/>
                    </a:cubicBezTo>
                    <a:cubicBezTo>
                      <a:pt x="247" y="233058"/>
                      <a:pt x="19048" y="255522"/>
                      <a:pt x="45299" y="255522"/>
                    </a:cubicBezTo>
                    <a:cubicBezTo>
                      <a:pt x="87157" y="255522"/>
                      <a:pt x="130790" y="201536"/>
                      <a:pt x="130790" y="149362"/>
                    </a:cubicBezTo>
                    <a:cubicBezTo>
                      <a:pt x="130790" y="116390"/>
                      <a:pt x="111989" y="91390"/>
                      <a:pt x="83610" y="91390"/>
                    </a:cubicBezTo>
                    <a:cubicBezTo>
                      <a:pt x="67292" y="91390"/>
                      <a:pt x="52748" y="101897"/>
                      <a:pt x="42106" y="113129"/>
                    </a:cubicBezTo>
                    <a:lnTo>
                      <a:pt x="68356" y="4070"/>
                    </a:lnTo>
                    <a:close/>
                    <a:moveTo>
                      <a:pt x="35011" y="141028"/>
                    </a:moveTo>
                    <a:cubicBezTo>
                      <a:pt x="37140" y="133057"/>
                      <a:pt x="37140" y="132333"/>
                      <a:pt x="40332" y="128347"/>
                    </a:cubicBezTo>
                    <a:cubicBezTo>
                      <a:pt x="57714" y="104796"/>
                      <a:pt x="73678" y="99361"/>
                      <a:pt x="82901" y="99361"/>
                    </a:cubicBezTo>
                    <a:cubicBezTo>
                      <a:pt x="95671" y="99361"/>
                      <a:pt x="105249" y="110231"/>
                      <a:pt x="105249" y="133420"/>
                    </a:cubicBezTo>
                    <a:cubicBezTo>
                      <a:pt x="105249" y="154797"/>
                      <a:pt x="93543" y="196464"/>
                      <a:pt x="87157" y="210232"/>
                    </a:cubicBezTo>
                    <a:cubicBezTo>
                      <a:pt x="75451" y="234508"/>
                      <a:pt x="59133" y="247551"/>
                      <a:pt x="45299" y="247551"/>
                    </a:cubicBezTo>
                    <a:cubicBezTo>
                      <a:pt x="33238" y="247551"/>
                      <a:pt x="21531" y="237769"/>
                      <a:pt x="21531" y="210957"/>
                    </a:cubicBezTo>
                    <a:cubicBezTo>
                      <a:pt x="21531" y="204073"/>
                      <a:pt x="21531" y="197188"/>
                      <a:pt x="27207" y="174362"/>
                    </a:cubicBezTo>
                    <a:lnTo>
                      <a:pt x="35011" y="141028"/>
                    </a:lnTo>
                    <a:close/>
                  </a:path>
                </a:pathLst>
              </a:custGeom>
              <a:solidFill>
                <a:srgbClr val="000000"/>
              </a:solidFill>
              <a:ln w="35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61" name="Free-form: Shape 60">
                <a:extLst>
                  <a:ext uri="{FF2B5EF4-FFF2-40B4-BE49-F238E27FC236}">
                    <a16:creationId xmlns:a16="http://schemas.microsoft.com/office/drawing/2014/main" id="{002D2B7D-0856-025E-A975-5E985424EA6D}"/>
                  </a:ext>
                </a:extLst>
              </p:cNvPr>
              <p:cNvSpPr/>
              <p:nvPr>
                <p:custDataLst>
                  <p:tags r:id="rId45"/>
                </p:custDataLst>
              </p:nvPr>
            </p:nvSpPr>
            <p:spPr>
              <a:xfrm>
                <a:off x="11513793" y="5301737"/>
                <a:ext cx="109755" cy="168407"/>
              </a:xfrm>
              <a:custGeom>
                <a:avLst/>
                <a:gdLst>
                  <a:gd name="connsiteX0" fmla="*/ 110007 w 109755"/>
                  <a:gd name="connsiteY0" fmla="*/ 122328 h 168407"/>
                  <a:gd name="connsiteX1" fmla="*/ 101564 w 109755"/>
                  <a:gd name="connsiteY1" fmla="*/ 122328 h 168407"/>
                  <a:gd name="connsiteX2" fmla="*/ 95108 w 109755"/>
                  <a:gd name="connsiteY2" fmla="*/ 145408 h 168407"/>
                  <a:gd name="connsiteX3" fmla="*/ 70525 w 109755"/>
                  <a:gd name="connsiteY3" fmla="*/ 146930 h 168407"/>
                  <a:gd name="connsiteX4" fmla="*/ 24835 w 109755"/>
                  <a:gd name="connsiteY4" fmla="*/ 146930 h 168407"/>
                  <a:gd name="connsiteX5" fmla="*/ 74498 w 109755"/>
                  <a:gd name="connsiteY5" fmla="*/ 104321 h 168407"/>
                  <a:gd name="connsiteX6" fmla="*/ 110007 w 109755"/>
                  <a:gd name="connsiteY6" fmla="*/ 49538 h 168407"/>
                  <a:gd name="connsiteX7" fmla="*/ 51901 w 109755"/>
                  <a:gd name="connsiteY7" fmla="*/ 81 h 168407"/>
                  <a:gd name="connsiteX8" fmla="*/ 252 w 109755"/>
                  <a:gd name="connsiteY8" fmla="*/ 45480 h 168407"/>
                  <a:gd name="connsiteX9" fmla="*/ 13412 w 109755"/>
                  <a:gd name="connsiteY9" fmla="*/ 59683 h 168407"/>
                  <a:gd name="connsiteX10" fmla="*/ 26573 w 109755"/>
                  <a:gd name="connsiteY10" fmla="*/ 46241 h 168407"/>
                  <a:gd name="connsiteX11" fmla="*/ 11922 w 109755"/>
                  <a:gd name="connsiteY11" fmla="*/ 32798 h 168407"/>
                  <a:gd name="connsiteX12" fmla="*/ 48176 w 109755"/>
                  <a:gd name="connsiteY12" fmla="*/ 9211 h 168407"/>
                  <a:gd name="connsiteX13" fmla="*/ 85920 w 109755"/>
                  <a:gd name="connsiteY13" fmla="*/ 49538 h 168407"/>
                  <a:gd name="connsiteX14" fmla="*/ 62579 w 109755"/>
                  <a:gd name="connsiteY14" fmla="*/ 98234 h 168407"/>
                  <a:gd name="connsiteX15" fmla="*/ 2735 w 109755"/>
                  <a:gd name="connsiteY15" fmla="*/ 158597 h 168407"/>
                  <a:gd name="connsiteX16" fmla="*/ 252 w 109755"/>
                  <a:gd name="connsiteY16" fmla="*/ 168488 h 168407"/>
                  <a:gd name="connsiteX17" fmla="*/ 102557 w 109755"/>
                  <a:gd name="connsiteY17" fmla="*/ 168488 h 168407"/>
                  <a:gd name="connsiteX18" fmla="*/ 110007 w 109755"/>
                  <a:gd name="connsiteY18" fmla="*/ 122328 h 168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09755" h="168407">
                    <a:moveTo>
                      <a:pt x="110007" y="122328"/>
                    </a:moveTo>
                    <a:lnTo>
                      <a:pt x="101564" y="122328"/>
                    </a:lnTo>
                    <a:cubicBezTo>
                      <a:pt x="100819" y="127908"/>
                      <a:pt x="98336" y="142872"/>
                      <a:pt x="95108" y="145408"/>
                    </a:cubicBezTo>
                    <a:cubicBezTo>
                      <a:pt x="93121" y="146930"/>
                      <a:pt x="74001" y="146930"/>
                      <a:pt x="70525" y="146930"/>
                    </a:cubicBezTo>
                    <a:lnTo>
                      <a:pt x="24835" y="146930"/>
                    </a:lnTo>
                    <a:cubicBezTo>
                      <a:pt x="50908" y="123343"/>
                      <a:pt x="59599" y="116241"/>
                      <a:pt x="74498" y="104321"/>
                    </a:cubicBezTo>
                    <a:cubicBezTo>
                      <a:pt x="92873" y="89357"/>
                      <a:pt x="110007" y="73632"/>
                      <a:pt x="110007" y="49538"/>
                    </a:cubicBezTo>
                    <a:cubicBezTo>
                      <a:pt x="110007" y="18849"/>
                      <a:pt x="83685" y="81"/>
                      <a:pt x="51901" y="81"/>
                    </a:cubicBezTo>
                    <a:cubicBezTo>
                      <a:pt x="21110" y="81"/>
                      <a:pt x="252" y="22146"/>
                      <a:pt x="252" y="45480"/>
                    </a:cubicBezTo>
                    <a:cubicBezTo>
                      <a:pt x="252" y="58415"/>
                      <a:pt x="10929" y="59683"/>
                      <a:pt x="13412" y="59683"/>
                    </a:cubicBezTo>
                    <a:cubicBezTo>
                      <a:pt x="19372" y="59683"/>
                      <a:pt x="26573" y="55371"/>
                      <a:pt x="26573" y="46241"/>
                    </a:cubicBezTo>
                    <a:cubicBezTo>
                      <a:pt x="26573" y="41675"/>
                      <a:pt x="24835" y="32798"/>
                      <a:pt x="11922" y="32798"/>
                    </a:cubicBezTo>
                    <a:cubicBezTo>
                      <a:pt x="19620" y="14791"/>
                      <a:pt x="36506" y="9211"/>
                      <a:pt x="48176" y="9211"/>
                    </a:cubicBezTo>
                    <a:cubicBezTo>
                      <a:pt x="73008" y="9211"/>
                      <a:pt x="85920" y="28994"/>
                      <a:pt x="85920" y="49538"/>
                    </a:cubicBezTo>
                    <a:cubicBezTo>
                      <a:pt x="85920" y="71603"/>
                      <a:pt x="70525" y="89103"/>
                      <a:pt x="62579" y="98234"/>
                    </a:cubicBezTo>
                    <a:lnTo>
                      <a:pt x="2735" y="158597"/>
                    </a:lnTo>
                    <a:cubicBezTo>
                      <a:pt x="252" y="160880"/>
                      <a:pt x="252" y="161387"/>
                      <a:pt x="252" y="168488"/>
                    </a:cubicBezTo>
                    <a:lnTo>
                      <a:pt x="102557" y="168488"/>
                    </a:lnTo>
                    <a:lnTo>
                      <a:pt x="110007" y="122328"/>
                    </a:lnTo>
                    <a:close/>
                  </a:path>
                </a:pathLst>
              </a:custGeom>
              <a:solidFill>
                <a:srgbClr val="000000"/>
              </a:solidFill>
              <a:ln w="35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62" name="Free-form: Shape 61">
                <a:extLst>
                  <a:ext uri="{FF2B5EF4-FFF2-40B4-BE49-F238E27FC236}">
                    <a16:creationId xmlns:a16="http://schemas.microsoft.com/office/drawing/2014/main" id="{A780A301-19BE-CBB8-66E8-40223ED76B1D}"/>
                  </a:ext>
                </a:extLst>
              </p:cNvPr>
              <p:cNvSpPr/>
              <p:nvPr>
                <p:custDataLst>
                  <p:tags r:id="rId46"/>
                </p:custDataLst>
              </p:nvPr>
            </p:nvSpPr>
            <p:spPr>
              <a:xfrm>
                <a:off x="11692407" y="5348003"/>
                <a:ext cx="82298" cy="362323"/>
              </a:xfrm>
              <a:custGeom>
                <a:avLst/>
                <a:gdLst>
                  <a:gd name="connsiteX0" fmla="*/ 82555 w 82298"/>
                  <a:gd name="connsiteY0" fmla="*/ 358785 h 362323"/>
                  <a:gd name="connsiteX1" fmla="*/ 76524 w 82298"/>
                  <a:gd name="connsiteY1" fmla="*/ 350813 h 362323"/>
                  <a:gd name="connsiteX2" fmla="*/ 20831 w 82298"/>
                  <a:gd name="connsiteY2" fmla="*/ 181246 h 362323"/>
                  <a:gd name="connsiteX3" fmla="*/ 77943 w 82298"/>
                  <a:gd name="connsiteY3" fmla="*/ 9867 h 362323"/>
                  <a:gd name="connsiteX4" fmla="*/ 82555 w 82298"/>
                  <a:gd name="connsiteY4" fmla="*/ 3708 h 362323"/>
                  <a:gd name="connsiteX5" fmla="*/ 79007 w 82298"/>
                  <a:gd name="connsiteY5" fmla="*/ 85 h 362323"/>
                  <a:gd name="connsiteX6" fmla="*/ 22604 w 82298"/>
                  <a:gd name="connsiteY6" fmla="*/ 70738 h 362323"/>
                  <a:gd name="connsiteX7" fmla="*/ 256 w 82298"/>
                  <a:gd name="connsiteY7" fmla="*/ 181246 h 362323"/>
                  <a:gd name="connsiteX8" fmla="*/ 23669 w 82298"/>
                  <a:gd name="connsiteY8" fmla="*/ 294291 h 362323"/>
                  <a:gd name="connsiteX9" fmla="*/ 79007 w 82298"/>
                  <a:gd name="connsiteY9" fmla="*/ 362408 h 362323"/>
                  <a:gd name="connsiteX10" fmla="*/ 82555 w 82298"/>
                  <a:gd name="connsiteY10" fmla="*/ 358785 h 362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2298" h="362323">
                    <a:moveTo>
                      <a:pt x="82555" y="358785"/>
                    </a:moveTo>
                    <a:cubicBezTo>
                      <a:pt x="82555" y="357698"/>
                      <a:pt x="82555" y="356973"/>
                      <a:pt x="76524" y="350813"/>
                    </a:cubicBezTo>
                    <a:cubicBezTo>
                      <a:pt x="32182" y="305161"/>
                      <a:pt x="20831" y="236682"/>
                      <a:pt x="20831" y="181246"/>
                    </a:cubicBezTo>
                    <a:cubicBezTo>
                      <a:pt x="20831" y="118202"/>
                      <a:pt x="34311" y="55158"/>
                      <a:pt x="77943" y="9867"/>
                    </a:cubicBezTo>
                    <a:cubicBezTo>
                      <a:pt x="82555" y="5520"/>
                      <a:pt x="82555" y="4795"/>
                      <a:pt x="82555" y="3708"/>
                    </a:cubicBezTo>
                    <a:cubicBezTo>
                      <a:pt x="82555" y="1172"/>
                      <a:pt x="81136" y="85"/>
                      <a:pt x="79007" y="85"/>
                    </a:cubicBezTo>
                    <a:cubicBezTo>
                      <a:pt x="75460" y="85"/>
                      <a:pt x="43534" y="24723"/>
                      <a:pt x="22604" y="70738"/>
                    </a:cubicBezTo>
                    <a:cubicBezTo>
                      <a:pt x="4513" y="110593"/>
                      <a:pt x="256" y="150811"/>
                      <a:pt x="256" y="181246"/>
                    </a:cubicBezTo>
                    <a:cubicBezTo>
                      <a:pt x="256" y="209507"/>
                      <a:pt x="4158" y="253349"/>
                      <a:pt x="23669" y="294291"/>
                    </a:cubicBezTo>
                    <a:cubicBezTo>
                      <a:pt x="44953" y="338857"/>
                      <a:pt x="75460" y="362408"/>
                      <a:pt x="79007" y="362408"/>
                    </a:cubicBezTo>
                    <a:cubicBezTo>
                      <a:pt x="81136" y="362408"/>
                      <a:pt x="82555" y="361321"/>
                      <a:pt x="82555" y="358785"/>
                    </a:cubicBezTo>
                    <a:close/>
                  </a:path>
                </a:pathLst>
              </a:custGeom>
              <a:solidFill>
                <a:srgbClr val="000000"/>
              </a:solidFill>
              <a:ln w="35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63" name="Free-form: Shape 62">
                <a:extLst>
                  <a:ext uri="{FF2B5EF4-FFF2-40B4-BE49-F238E27FC236}">
                    <a16:creationId xmlns:a16="http://schemas.microsoft.com/office/drawing/2014/main" id="{2BFF314C-2AF3-E123-7911-54B9AB57269C}"/>
                  </a:ext>
                </a:extLst>
              </p:cNvPr>
              <p:cNvSpPr/>
              <p:nvPr>
                <p:custDataLst>
                  <p:tags r:id="rId47"/>
                </p:custDataLst>
              </p:nvPr>
            </p:nvSpPr>
            <p:spPr>
              <a:xfrm>
                <a:off x="11803400" y="5392931"/>
                <a:ext cx="108903" cy="230799"/>
              </a:xfrm>
              <a:custGeom>
                <a:avLst/>
                <a:gdLst>
                  <a:gd name="connsiteX0" fmla="*/ 65176 w 108903"/>
                  <a:gd name="connsiteY0" fmla="*/ 81970 h 230799"/>
                  <a:gd name="connsiteX1" fmla="*/ 98522 w 108903"/>
                  <a:gd name="connsiteY1" fmla="*/ 81970 h 230799"/>
                  <a:gd name="connsiteX2" fmla="*/ 109164 w 108903"/>
                  <a:gd name="connsiteY2" fmla="*/ 74723 h 230799"/>
                  <a:gd name="connsiteX3" fmla="*/ 99231 w 108903"/>
                  <a:gd name="connsiteY3" fmla="*/ 70738 h 230799"/>
                  <a:gd name="connsiteX4" fmla="*/ 68014 w 108903"/>
                  <a:gd name="connsiteY4" fmla="*/ 70738 h 230799"/>
                  <a:gd name="connsiteX5" fmla="*/ 82558 w 108903"/>
                  <a:gd name="connsiteY5" fmla="*/ 9867 h 230799"/>
                  <a:gd name="connsiteX6" fmla="*/ 72271 w 108903"/>
                  <a:gd name="connsiteY6" fmla="*/ 85 h 230799"/>
                  <a:gd name="connsiteX7" fmla="*/ 58082 w 108903"/>
                  <a:gd name="connsiteY7" fmla="*/ 13128 h 230799"/>
                  <a:gd name="connsiteX8" fmla="*/ 44247 w 108903"/>
                  <a:gd name="connsiteY8" fmla="*/ 70738 h 230799"/>
                  <a:gd name="connsiteX9" fmla="*/ 10902 w 108903"/>
                  <a:gd name="connsiteY9" fmla="*/ 70738 h 230799"/>
                  <a:gd name="connsiteX10" fmla="*/ 260 w 108903"/>
                  <a:gd name="connsiteY10" fmla="*/ 77622 h 230799"/>
                  <a:gd name="connsiteX11" fmla="*/ 10193 w 108903"/>
                  <a:gd name="connsiteY11" fmla="*/ 81970 h 230799"/>
                  <a:gd name="connsiteX12" fmla="*/ 41409 w 108903"/>
                  <a:gd name="connsiteY12" fmla="*/ 81970 h 230799"/>
                  <a:gd name="connsiteX13" fmla="*/ 14449 w 108903"/>
                  <a:gd name="connsiteY13" fmla="*/ 197551 h 230799"/>
                  <a:gd name="connsiteX14" fmla="*/ 47085 w 108903"/>
                  <a:gd name="connsiteY14" fmla="*/ 230885 h 230799"/>
                  <a:gd name="connsiteX15" fmla="*/ 103488 w 108903"/>
                  <a:gd name="connsiteY15" fmla="*/ 175087 h 230799"/>
                  <a:gd name="connsiteX16" fmla="*/ 99231 w 108903"/>
                  <a:gd name="connsiteY16" fmla="*/ 171464 h 230799"/>
                  <a:gd name="connsiteX17" fmla="*/ 93910 w 108903"/>
                  <a:gd name="connsiteY17" fmla="*/ 176536 h 230799"/>
                  <a:gd name="connsiteX18" fmla="*/ 47794 w 108903"/>
                  <a:gd name="connsiteY18" fmla="*/ 222913 h 230799"/>
                  <a:gd name="connsiteX19" fmla="*/ 36798 w 108903"/>
                  <a:gd name="connsiteY19" fmla="*/ 206247 h 230799"/>
                  <a:gd name="connsiteX20" fmla="*/ 38926 w 108903"/>
                  <a:gd name="connsiteY20" fmla="*/ 188855 h 230799"/>
                  <a:gd name="connsiteX21" fmla="*/ 65176 w 108903"/>
                  <a:gd name="connsiteY21" fmla="*/ 81970 h 230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08903" h="230799">
                    <a:moveTo>
                      <a:pt x="65176" y="81970"/>
                    </a:moveTo>
                    <a:lnTo>
                      <a:pt x="98522" y="81970"/>
                    </a:lnTo>
                    <a:cubicBezTo>
                      <a:pt x="105616" y="81970"/>
                      <a:pt x="109164" y="81970"/>
                      <a:pt x="109164" y="74723"/>
                    </a:cubicBezTo>
                    <a:cubicBezTo>
                      <a:pt x="109164" y="70738"/>
                      <a:pt x="105616" y="70738"/>
                      <a:pt x="99231" y="70738"/>
                    </a:cubicBezTo>
                    <a:lnTo>
                      <a:pt x="68014" y="70738"/>
                    </a:lnTo>
                    <a:cubicBezTo>
                      <a:pt x="80785" y="19288"/>
                      <a:pt x="82558" y="12041"/>
                      <a:pt x="82558" y="9867"/>
                    </a:cubicBezTo>
                    <a:cubicBezTo>
                      <a:pt x="82558" y="3708"/>
                      <a:pt x="78302" y="85"/>
                      <a:pt x="72271" y="85"/>
                    </a:cubicBezTo>
                    <a:cubicBezTo>
                      <a:pt x="71207" y="85"/>
                      <a:pt x="61274" y="447"/>
                      <a:pt x="58082" y="13128"/>
                    </a:cubicBezTo>
                    <a:lnTo>
                      <a:pt x="44247" y="70738"/>
                    </a:lnTo>
                    <a:lnTo>
                      <a:pt x="10902" y="70738"/>
                    </a:lnTo>
                    <a:cubicBezTo>
                      <a:pt x="3807" y="70738"/>
                      <a:pt x="260" y="70738"/>
                      <a:pt x="260" y="77622"/>
                    </a:cubicBezTo>
                    <a:cubicBezTo>
                      <a:pt x="260" y="81970"/>
                      <a:pt x="3098" y="81970"/>
                      <a:pt x="10193" y="81970"/>
                    </a:cubicBezTo>
                    <a:lnTo>
                      <a:pt x="41409" y="81970"/>
                    </a:lnTo>
                    <a:cubicBezTo>
                      <a:pt x="15868" y="184869"/>
                      <a:pt x="14449" y="191029"/>
                      <a:pt x="14449" y="197551"/>
                    </a:cubicBezTo>
                    <a:cubicBezTo>
                      <a:pt x="14449" y="217116"/>
                      <a:pt x="27929" y="230885"/>
                      <a:pt x="47085" y="230885"/>
                    </a:cubicBezTo>
                    <a:cubicBezTo>
                      <a:pt x="83268" y="230885"/>
                      <a:pt x="103488" y="177985"/>
                      <a:pt x="103488" y="175087"/>
                    </a:cubicBezTo>
                    <a:cubicBezTo>
                      <a:pt x="103488" y="171464"/>
                      <a:pt x="100650" y="171464"/>
                      <a:pt x="99231" y="171464"/>
                    </a:cubicBezTo>
                    <a:cubicBezTo>
                      <a:pt x="96038" y="171464"/>
                      <a:pt x="95684" y="172550"/>
                      <a:pt x="93910" y="176536"/>
                    </a:cubicBezTo>
                    <a:cubicBezTo>
                      <a:pt x="78656" y="214218"/>
                      <a:pt x="59855" y="222913"/>
                      <a:pt x="47794" y="222913"/>
                    </a:cubicBezTo>
                    <a:cubicBezTo>
                      <a:pt x="40345" y="222913"/>
                      <a:pt x="36798" y="218203"/>
                      <a:pt x="36798" y="206247"/>
                    </a:cubicBezTo>
                    <a:cubicBezTo>
                      <a:pt x="36798" y="197551"/>
                      <a:pt x="37507" y="195015"/>
                      <a:pt x="38926" y="188855"/>
                    </a:cubicBezTo>
                    <a:lnTo>
                      <a:pt x="65176" y="81970"/>
                    </a:lnTo>
                    <a:close/>
                  </a:path>
                </a:pathLst>
              </a:custGeom>
              <a:solidFill>
                <a:srgbClr val="000000"/>
              </a:solidFill>
              <a:ln w="35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64" name="Free-form: Shape 63">
                <a:extLst>
                  <a:ext uri="{FF2B5EF4-FFF2-40B4-BE49-F238E27FC236}">
                    <a16:creationId xmlns:a16="http://schemas.microsoft.com/office/drawing/2014/main" id="{68BFE3F4-3375-AB5C-6635-A929719A27FF}"/>
                  </a:ext>
                </a:extLst>
              </p:cNvPr>
              <p:cNvSpPr/>
              <p:nvPr>
                <p:custDataLst>
                  <p:tags r:id="rId48"/>
                </p:custDataLst>
              </p:nvPr>
            </p:nvSpPr>
            <p:spPr>
              <a:xfrm>
                <a:off x="11943560" y="5348003"/>
                <a:ext cx="82298" cy="362323"/>
              </a:xfrm>
              <a:custGeom>
                <a:avLst/>
                <a:gdLst>
                  <a:gd name="connsiteX0" fmla="*/ 82562 w 82298"/>
                  <a:gd name="connsiteY0" fmla="*/ 181246 h 362323"/>
                  <a:gd name="connsiteX1" fmla="*/ 59150 w 82298"/>
                  <a:gd name="connsiteY1" fmla="*/ 68201 h 362323"/>
                  <a:gd name="connsiteX2" fmla="*/ 3811 w 82298"/>
                  <a:gd name="connsiteY2" fmla="*/ 85 h 362323"/>
                  <a:gd name="connsiteX3" fmla="*/ 264 w 82298"/>
                  <a:gd name="connsiteY3" fmla="*/ 3708 h 362323"/>
                  <a:gd name="connsiteX4" fmla="*/ 7004 w 82298"/>
                  <a:gd name="connsiteY4" fmla="*/ 12041 h 362323"/>
                  <a:gd name="connsiteX5" fmla="*/ 61987 w 82298"/>
                  <a:gd name="connsiteY5" fmla="*/ 181246 h 362323"/>
                  <a:gd name="connsiteX6" fmla="*/ 4875 w 82298"/>
                  <a:gd name="connsiteY6" fmla="*/ 352625 h 362323"/>
                  <a:gd name="connsiteX7" fmla="*/ 264 w 82298"/>
                  <a:gd name="connsiteY7" fmla="*/ 358785 h 362323"/>
                  <a:gd name="connsiteX8" fmla="*/ 3811 w 82298"/>
                  <a:gd name="connsiteY8" fmla="*/ 362408 h 362323"/>
                  <a:gd name="connsiteX9" fmla="*/ 60214 w 82298"/>
                  <a:gd name="connsiteY9" fmla="*/ 291755 h 362323"/>
                  <a:gd name="connsiteX10" fmla="*/ 82562 w 82298"/>
                  <a:gd name="connsiteY10" fmla="*/ 181246 h 362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2298" h="362323">
                    <a:moveTo>
                      <a:pt x="82562" y="181246"/>
                    </a:moveTo>
                    <a:cubicBezTo>
                      <a:pt x="82562" y="152985"/>
                      <a:pt x="78660" y="109144"/>
                      <a:pt x="59150" y="68201"/>
                    </a:cubicBezTo>
                    <a:cubicBezTo>
                      <a:pt x="37865" y="23636"/>
                      <a:pt x="7358" y="85"/>
                      <a:pt x="3811" y="85"/>
                    </a:cubicBezTo>
                    <a:cubicBezTo>
                      <a:pt x="1682" y="85"/>
                      <a:pt x="264" y="1534"/>
                      <a:pt x="264" y="3708"/>
                    </a:cubicBezTo>
                    <a:cubicBezTo>
                      <a:pt x="264" y="4795"/>
                      <a:pt x="264" y="5520"/>
                      <a:pt x="7004" y="12041"/>
                    </a:cubicBezTo>
                    <a:cubicBezTo>
                      <a:pt x="41768" y="47911"/>
                      <a:pt x="61987" y="105521"/>
                      <a:pt x="61987" y="181246"/>
                    </a:cubicBezTo>
                    <a:cubicBezTo>
                      <a:pt x="61987" y="243203"/>
                      <a:pt x="48862" y="306972"/>
                      <a:pt x="4875" y="352625"/>
                    </a:cubicBezTo>
                    <a:cubicBezTo>
                      <a:pt x="264" y="356973"/>
                      <a:pt x="264" y="357698"/>
                      <a:pt x="264" y="358785"/>
                    </a:cubicBezTo>
                    <a:cubicBezTo>
                      <a:pt x="264" y="360958"/>
                      <a:pt x="1682" y="362408"/>
                      <a:pt x="3811" y="362408"/>
                    </a:cubicBezTo>
                    <a:cubicBezTo>
                      <a:pt x="7358" y="362408"/>
                      <a:pt x="39284" y="337770"/>
                      <a:pt x="60214" y="291755"/>
                    </a:cubicBezTo>
                    <a:cubicBezTo>
                      <a:pt x="78305" y="251899"/>
                      <a:pt x="82562" y="211681"/>
                      <a:pt x="82562" y="181246"/>
                    </a:cubicBezTo>
                    <a:close/>
                  </a:path>
                </a:pathLst>
              </a:custGeom>
              <a:solidFill>
                <a:srgbClr val="000000"/>
              </a:solidFill>
              <a:ln w="35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65" name="Free-form: Shape 64">
                <a:extLst>
                  <a:ext uri="{FF2B5EF4-FFF2-40B4-BE49-F238E27FC236}">
                    <a16:creationId xmlns:a16="http://schemas.microsoft.com/office/drawing/2014/main" id="{2292F03A-0D28-DB21-2811-53C1615F2235}"/>
                  </a:ext>
                </a:extLst>
              </p:cNvPr>
              <p:cNvSpPr/>
              <p:nvPr>
                <p:custDataLst>
                  <p:tags r:id="rId49"/>
                </p:custDataLst>
              </p:nvPr>
            </p:nvSpPr>
            <p:spPr>
              <a:xfrm>
                <a:off x="12075483" y="5368293"/>
                <a:ext cx="168853" cy="255437"/>
              </a:xfrm>
              <a:custGeom>
                <a:avLst/>
                <a:gdLst>
                  <a:gd name="connsiteX0" fmla="*/ 169121 w 168853"/>
                  <a:gd name="connsiteY0" fmla="*/ 4070 h 255437"/>
                  <a:gd name="connsiteX1" fmla="*/ 164510 w 168853"/>
                  <a:gd name="connsiteY1" fmla="*/ 85 h 255437"/>
                  <a:gd name="connsiteX2" fmla="*/ 119458 w 168853"/>
                  <a:gd name="connsiteY2" fmla="*/ 4070 h 255437"/>
                  <a:gd name="connsiteX3" fmla="*/ 114492 w 168853"/>
                  <a:gd name="connsiteY3" fmla="*/ 10954 h 255437"/>
                  <a:gd name="connsiteX4" fmla="*/ 123006 w 168853"/>
                  <a:gd name="connsiteY4" fmla="*/ 15302 h 255437"/>
                  <a:gd name="connsiteX5" fmla="*/ 140743 w 168853"/>
                  <a:gd name="connsiteY5" fmla="*/ 21462 h 255437"/>
                  <a:gd name="connsiteX6" fmla="*/ 139678 w 168853"/>
                  <a:gd name="connsiteY6" fmla="*/ 28708 h 255437"/>
                  <a:gd name="connsiteX7" fmla="*/ 118394 w 168853"/>
                  <a:gd name="connsiteY7" fmla="*/ 114579 h 255437"/>
                  <a:gd name="connsiteX8" fmla="*/ 85759 w 168853"/>
                  <a:gd name="connsiteY8" fmla="*/ 91390 h 255437"/>
                  <a:gd name="connsiteX9" fmla="*/ 267 w 168853"/>
                  <a:gd name="connsiteY9" fmla="*/ 197551 h 255437"/>
                  <a:gd name="connsiteX10" fmla="*/ 47447 w 168853"/>
                  <a:gd name="connsiteY10" fmla="*/ 255522 h 255437"/>
                  <a:gd name="connsiteX11" fmla="*/ 93563 w 168853"/>
                  <a:gd name="connsiteY11" fmla="*/ 228348 h 255437"/>
                  <a:gd name="connsiteX12" fmla="*/ 125844 w 168853"/>
                  <a:gd name="connsiteY12" fmla="*/ 255522 h 255437"/>
                  <a:gd name="connsiteX13" fmla="*/ 152094 w 168853"/>
                  <a:gd name="connsiteY13" fmla="*/ 235595 h 255437"/>
                  <a:gd name="connsiteX14" fmla="*/ 162736 w 168853"/>
                  <a:gd name="connsiteY14" fmla="*/ 199725 h 255437"/>
                  <a:gd name="connsiteX15" fmla="*/ 158479 w 168853"/>
                  <a:gd name="connsiteY15" fmla="*/ 196101 h 255437"/>
                  <a:gd name="connsiteX16" fmla="*/ 153513 w 168853"/>
                  <a:gd name="connsiteY16" fmla="*/ 202623 h 255437"/>
                  <a:gd name="connsiteX17" fmla="*/ 126553 w 168853"/>
                  <a:gd name="connsiteY17" fmla="*/ 247551 h 255437"/>
                  <a:gd name="connsiteX18" fmla="*/ 115911 w 168853"/>
                  <a:gd name="connsiteY18" fmla="*/ 230885 h 255437"/>
                  <a:gd name="connsiteX19" fmla="*/ 118039 w 168853"/>
                  <a:gd name="connsiteY19" fmla="*/ 213493 h 255437"/>
                  <a:gd name="connsiteX20" fmla="*/ 169121 w 168853"/>
                  <a:gd name="connsiteY20" fmla="*/ 4070 h 255437"/>
                  <a:gd name="connsiteX21" fmla="*/ 95336 w 168853"/>
                  <a:gd name="connsiteY21" fmla="*/ 208420 h 255437"/>
                  <a:gd name="connsiteX22" fmla="*/ 88242 w 168853"/>
                  <a:gd name="connsiteY22" fmla="*/ 221826 h 255437"/>
                  <a:gd name="connsiteX23" fmla="*/ 48157 w 168853"/>
                  <a:gd name="connsiteY23" fmla="*/ 247551 h 255437"/>
                  <a:gd name="connsiteX24" fmla="*/ 25454 w 168853"/>
                  <a:gd name="connsiteY24" fmla="*/ 213493 h 255437"/>
                  <a:gd name="connsiteX25" fmla="*/ 44964 w 168853"/>
                  <a:gd name="connsiteY25" fmla="*/ 134144 h 255437"/>
                  <a:gd name="connsiteX26" fmla="*/ 86113 w 168853"/>
                  <a:gd name="connsiteY26" fmla="*/ 99361 h 255437"/>
                  <a:gd name="connsiteX27" fmla="*/ 114137 w 168853"/>
                  <a:gd name="connsiteY27" fmla="*/ 131246 h 255437"/>
                  <a:gd name="connsiteX28" fmla="*/ 113073 w 168853"/>
                  <a:gd name="connsiteY28" fmla="*/ 137405 h 255437"/>
                  <a:gd name="connsiteX29" fmla="*/ 95336 w 168853"/>
                  <a:gd name="connsiteY29" fmla="*/ 208420 h 255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68853" h="255437">
                    <a:moveTo>
                      <a:pt x="169121" y="4070"/>
                    </a:moveTo>
                    <a:cubicBezTo>
                      <a:pt x="169121" y="3708"/>
                      <a:pt x="169121" y="85"/>
                      <a:pt x="164510" y="85"/>
                    </a:cubicBezTo>
                    <a:cubicBezTo>
                      <a:pt x="159189" y="85"/>
                      <a:pt x="125489" y="3346"/>
                      <a:pt x="119458" y="4070"/>
                    </a:cubicBezTo>
                    <a:cubicBezTo>
                      <a:pt x="116621" y="4433"/>
                      <a:pt x="114492" y="6244"/>
                      <a:pt x="114492" y="10954"/>
                    </a:cubicBezTo>
                    <a:cubicBezTo>
                      <a:pt x="114492" y="15302"/>
                      <a:pt x="117685" y="15302"/>
                      <a:pt x="123006" y="15302"/>
                    </a:cubicBezTo>
                    <a:cubicBezTo>
                      <a:pt x="140033" y="15302"/>
                      <a:pt x="140743" y="17839"/>
                      <a:pt x="140743" y="21462"/>
                    </a:cubicBezTo>
                    <a:lnTo>
                      <a:pt x="139678" y="28708"/>
                    </a:lnTo>
                    <a:lnTo>
                      <a:pt x="118394" y="114579"/>
                    </a:lnTo>
                    <a:cubicBezTo>
                      <a:pt x="112009" y="101173"/>
                      <a:pt x="101722" y="91390"/>
                      <a:pt x="85759" y="91390"/>
                    </a:cubicBezTo>
                    <a:cubicBezTo>
                      <a:pt x="44255" y="91390"/>
                      <a:pt x="267" y="144652"/>
                      <a:pt x="267" y="197551"/>
                    </a:cubicBezTo>
                    <a:cubicBezTo>
                      <a:pt x="267" y="231609"/>
                      <a:pt x="19778" y="255522"/>
                      <a:pt x="47447" y="255522"/>
                    </a:cubicBezTo>
                    <a:cubicBezTo>
                      <a:pt x="54542" y="255522"/>
                      <a:pt x="72279" y="254073"/>
                      <a:pt x="93563" y="228348"/>
                    </a:cubicBezTo>
                    <a:cubicBezTo>
                      <a:pt x="96401" y="243566"/>
                      <a:pt x="108816" y="255522"/>
                      <a:pt x="125844" y="255522"/>
                    </a:cubicBezTo>
                    <a:cubicBezTo>
                      <a:pt x="138259" y="255522"/>
                      <a:pt x="146418" y="247189"/>
                      <a:pt x="152094" y="235595"/>
                    </a:cubicBezTo>
                    <a:cubicBezTo>
                      <a:pt x="158125" y="222551"/>
                      <a:pt x="162736" y="200449"/>
                      <a:pt x="162736" y="199725"/>
                    </a:cubicBezTo>
                    <a:cubicBezTo>
                      <a:pt x="162736" y="196101"/>
                      <a:pt x="159543" y="196101"/>
                      <a:pt x="158479" y="196101"/>
                    </a:cubicBezTo>
                    <a:cubicBezTo>
                      <a:pt x="154932" y="196101"/>
                      <a:pt x="154577" y="197551"/>
                      <a:pt x="153513" y="202623"/>
                    </a:cubicBezTo>
                    <a:cubicBezTo>
                      <a:pt x="147482" y="226174"/>
                      <a:pt x="141097" y="247551"/>
                      <a:pt x="126553" y="247551"/>
                    </a:cubicBezTo>
                    <a:cubicBezTo>
                      <a:pt x="116975" y="247551"/>
                      <a:pt x="115911" y="238131"/>
                      <a:pt x="115911" y="230885"/>
                    </a:cubicBezTo>
                    <a:cubicBezTo>
                      <a:pt x="115911" y="222189"/>
                      <a:pt x="116621" y="219652"/>
                      <a:pt x="118039" y="213493"/>
                    </a:cubicBezTo>
                    <a:lnTo>
                      <a:pt x="169121" y="4070"/>
                    </a:lnTo>
                    <a:close/>
                    <a:moveTo>
                      <a:pt x="95336" y="208420"/>
                    </a:moveTo>
                    <a:cubicBezTo>
                      <a:pt x="93563" y="214942"/>
                      <a:pt x="93563" y="215667"/>
                      <a:pt x="88242" y="221826"/>
                    </a:cubicBezTo>
                    <a:cubicBezTo>
                      <a:pt x="72633" y="241754"/>
                      <a:pt x="58089" y="247551"/>
                      <a:pt x="48157" y="247551"/>
                    </a:cubicBezTo>
                    <a:cubicBezTo>
                      <a:pt x="30420" y="247551"/>
                      <a:pt x="25454" y="227624"/>
                      <a:pt x="25454" y="213493"/>
                    </a:cubicBezTo>
                    <a:cubicBezTo>
                      <a:pt x="25454" y="195377"/>
                      <a:pt x="36805" y="150811"/>
                      <a:pt x="44964" y="134144"/>
                    </a:cubicBezTo>
                    <a:cubicBezTo>
                      <a:pt x="55961" y="112767"/>
                      <a:pt x="71924" y="99361"/>
                      <a:pt x="86113" y="99361"/>
                    </a:cubicBezTo>
                    <a:cubicBezTo>
                      <a:pt x="109171" y="99361"/>
                      <a:pt x="114137" y="129072"/>
                      <a:pt x="114137" y="131246"/>
                    </a:cubicBezTo>
                    <a:cubicBezTo>
                      <a:pt x="114137" y="133420"/>
                      <a:pt x="113428" y="135594"/>
                      <a:pt x="113073" y="137405"/>
                    </a:cubicBezTo>
                    <a:lnTo>
                      <a:pt x="95336" y="208420"/>
                    </a:lnTo>
                    <a:close/>
                  </a:path>
                </a:pathLst>
              </a:custGeom>
              <a:solidFill>
                <a:srgbClr val="000000"/>
              </a:solidFill>
              <a:ln w="35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66" name="Free-form: Shape 65">
                <a:extLst>
                  <a:ext uri="{FF2B5EF4-FFF2-40B4-BE49-F238E27FC236}">
                    <a16:creationId xmlns:a16="http://schemas.microsoft.com/office/drawing/2014/main" id="{0620F59A-01E7-CC95-567A-78B5149FAEC1}"/>
                  </a:ext>
                </a:extLst>
              </p:cNvPr>
              <p:cNvSpPr/>
              <p:nvPr>
                <p:custDataLst>
                  <p:tags r:id="rId50"/>
                </p:custDataLst>
              </p:nvPr>
            </p:nvSpPr>
            <p:spPr>
              <a:xfrm>
                <a:off x="12256216" y="5459598"/>
                <a:ext cx="163532" cy="234423"/>
              </a:xfrm>
              <a:custGeom>
                <a:avLst/>
                <a:gdLst>
                  <a:gd name="connsiteX0" fmla="*/ 162387 w 163532"/>
                  <a:gd name="connsiteY0" fmla="*/ 22186 h 234423"/>
                  <a:gd name="connsiteX1" fmla="*/ 163806 w 163532"/>
                  <a:gd name="connsiteY1" fmla="*/ 13853 h 234423"/>
                  <a:gd name="connsiteX2" fmla="*/ 153518 w 163532"/>
                  <a:gd name="connsiteY2" fmla="*/ 4070 h 234423"/>
                  <a:gd name="connsiteX3" fmla="*/ 141102 w 163532"/>
                  <a:gd name="connsiteY3" fmla="*/ 11679 h 234423"/>
                  <a:gd name="connsiteX4" fmla="*/ 136136 w 163532"/>
                  <a:gd name="connsiteY4" fmla="*/ 31244 h 234423"/>
                  <a:gd name="connsiteX5" fmla="*/ 129041 w 163532"/>
                  <a:gd name="connsiteY5" fmla="*/ 60230 h 234423"/>
                  <a:gd name="connsiteX6" fmla="*/ 113078 w 163532"/>
                  <a:gd name="connsiteY6" fmla="*/ 125449 h 234423"/>
                  <a:gd name="connsiteX7" fmla="*/ 72993 w 163532"/>
                  <a:gd name="connsiteY7" fmla="*/ 156246 h 234423"/>
                  <a:gd name="connsiteX8" fmla="*/ 51000 w 163532"/>
                  <a:gd name="connsiteY8" fmla="*/ 126898 h 234423"/>
                  <a:gd name="connsiteX9" fmla="*/ 69091 w 163532"/>
                  <a:gd name="connsiteY9" fmla="*/ 55882 h 234423"/>
                  <a:gd name="connsiteX10" fmla="*/ 76186 w 163532"/>
                  <a:gd name="connsiteY10" fmla="*/ 29795 h 234423"/>
                  <a:gd name="connsiteX11" fmla="*/ 47098 w 163532"/>
                  <a:gd name="connsiteY11" fmla="*/ 85 h 234423"/>
                  <a:gd name="connsiteX12" fmla="*/ 273 w 163532"/>
                  <a:gd name="connsiteY12" fmla="*/ 55882 h 234423"/>
                  <a:gd name="connsiteX13" fmla="*/ 4529 w 163532"/>
                  <a:gd name="connsiteY13" fmla="*/ 59506 h 234423"/>
                  <a:gd name="connsiteX14" fmla="*/ 10205 w 163532"/>
                  <a:gd name="connsiteY14" fmla="*/ 52984 h 234423"/>
                  <a:gd name="connsiteX15" fmla="*/ 46033 w 163532"/>
                  <a:gd name="connsiteY15" fmla="*/ 8056 h 234423"/>
                  <a:gd name="connsiteX16" fmla="*/ 54902 w 163532"/>
                  <a:gd name="connsiteY16" fmla="*/ 19650 h 234423"/>
                  <a:gd name="connsiteX17" fmla="*/ 48871 w 163532"/>
                  <a:gd name="connsiteY17" fmla="*/ 45013 h 234423"/>
                  <a:gd name="connsiteX18" fmla="*/ 28297 w 163532"/>
                  <a:gd name="connsiteY18" fmla="*/ 121101 h 234423"/>
                  <a:gd name="connsiteX19" fmla="*/ 71574 w 163532"/>
                  <a:gd name="connsiteY19" fmla="*/ 164217 h 234423"/>
                  <a:gd name="connsiteX20" fmla="*/ 107403 w 163532"/>
                  <a:gd name="connsiteY20" fmla="*/ 147913 h 234423"/>
                  <a:gd name="connsiteX21" fmla="*/ 84345 w 163532"/>
                  <a:gd name="connsiteY21" fmla="*/ 203710 h 234423"/>
                  <a:gd name="connsiteX22" fmla="*/ 45324 w 163532"/>
                  <a:gd name="connsiteY22" fmla="*/ 226537 h 234423"/>
                  <a:gd name="connsiteX23" fmla="*/ 18364 w 163532"/>
                  <a:gd name="connsiteY23" fmla="*/ 211319 h 234423"/>
                  <a:gd name="connsiteX24" fmla="*/ 33618 w 163532"/>
                  <a:gd name="connsiteY24" fmla="*/ 206971 h 234423"/>
                  <a:gd name="connsiteX25" fmla="*/ 40712 w 163532"/>
                  <a:gd name="connsiteY25" fmla="*/ 192116 h 234423"/>
                  <a:gd name="connsiteX26" fmla="*/ 27587 w 163532"/>
                  <a:gd name="connsiteY26" fmla="*/ 179435 h 234423"/>
                  <a:gd name="connsiteX27" fmla="*/ 7722 w 163532"/>
                  <a:gd name="connsiteY27" fmla="*/ 202986 h 234423"/>
                  <a:gd name="connsiteX28" fmla="*/ 45324 w 163532"/>
                  <a:gd name="connsiteY28" fmla="*/ 234508 h 234423"/>
                  <a:gd name="connsiteX29" fmla="*/ 128332 w 163532"/>
                  <a:gd name="connsiteY29" fmla="*/ 160594 h 234423"/>
                  <a:gd name="connsiteX30" fmla="*/ 162387 w 163532"/>
                  <a:gd name="connsiteY30" fmla="*/ 22186 h 234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63532" h="234423">
                    <a:moveTo>
                      <a:pt x="162387" y="22186"/>
                    </a:moveTo>
                    <a:cubicBezTo>
                      <a:pt x="163806" y="17114"/>
                      <a:pt x="163806" y="16389"/>
                      <a:pt x="163806" y="13853"/>
                    </a:cubicBezTo>
                    <a:cubicBezTo>
                      <a:pt x="163806" y="7331"/>
                      <a:pt x="158839" y="4070"/>
                      <a:pt x="153518" y="4070"/>
                    </a:cubicBezTo>
                    <a:cubicBezTo>
                      <a:pt x="149971" y="4070"/>
                      <a:pt x="144295" y="6244"/>
                      <a:pt x="141102" y="11679"/>
                    </a:cubicBezTo>
                    <a:cubicBezTo>
                      <a:pt x="140393" y="13491"/>
                      <a:pt x="137555" y="24723"/>
                      <a:pt x="136136" y="31244"/>
                    </a:cubicBezTo>
                    <a:cubicBezTo>
                      <a:pt x="133653" y="40665"/>
                      <a:pt x="131170" y="50448"/>
                      <a:pt x="129041" y="60230"/>
                    </a:cubicBezTo>
                    <a:lnTo>
                      <a:pt x="113078" y="125449"/>
                    </a:lnTo>
                    <a:cubicBezTo>
                      <a:pt x="111659" y="130883"/>
                      <a:pt x="96406" y="156246"/>
                      <a:pt x="72993" y="156246"/>
                    </a:cubicBezTo>
                    <a:cubicBezTo>
                      <a:pt x="54902" y="156246"/>
                      <a:pt x="51000" y="140304"/>
                      <a:pt x="51000" y="126898"/>
                    </a:cubicBezTo>
                    <a:cubicBezTo>
                      <a:pt x="51000" y="110231"/>
                      <a:pt x="57030" y="87767"/>
                      <a:pt x="69091" y="55882"/>
                    </a:cubicBezTo>
                    <a:cubicBezTo>
                      <a:pt x="74767" y="41027"/>
                      <a:pt x="76186" y="37042"/>
                      <a:pt x="76186" y="29795"/>
                    </a:cubicBezTo>
                    <a:cubicBezTo>
                      <a:pt x="76186" y="13491"/>
                      <a:pt x="64834" y="85"/>
                      <a:pt x="47098" y="85"/>
                    </a:cubicBezTo>
                    <a:cubicBezTo>
                      <a:pt x="13398" y="85"/>
                      <a:pt x="273" y="52622"/>
                      <a:pt x="273" y="55882"/>
                    </a:cubicBezTo>
                    <a:cubicBezTo>
                      <a:pt x="273" y="59506"/>
                      <a:pt x="3820" y="59506"/>
                      <a:pt x="4529" y="59506"/>
                    </a:cubicBezTo>
                    <a:cubicBezTo>
                      <a:pt x="8077" y="59506"/>
                      <a:pt x="8431" y="58781"/>
                      <a:pt x="10205" y="52984"/>
                    </a:cubicBezTo>
                    <a:cubicBezTo>
                      <a:pt x="19783" y="18925"/>
                      <a:pt x="33972" y="8056"/>
                      <a:pt x="46033" y="8056"/>
                    </a:cubicBezTo>
                    <a:cubicBezTo>
                      <a:pt x="48871" y="8056"/>
                      <a:pt x="54902" y="8056"/>
                      <a:pt x="54902" y="19650"/>
                    </a:cubicBezTo>
                    <a:cubicBezTo>
                      <a:pt x="54902" y="28708"/>
                      <a:pt x="51354" y="38129"/>
                      <a:pt x="48871" y="45013"/>
                    </a:cubicBezTo>
                    <a:cubicBezTo>
                      <a:pt x="34682" y="83419"/>
                      <a:pt x="28297" y="104071"/>
                      <a:pt x="28297" y="121101"/>
                    </a:cubicBezTo>
                    <a:cubicBezTo>
                      <a:pt x="28297" y="153347"/>
                      <a:pt x="50645" y="164217"/>
                      <a:pt x="71574" y="164217"/>
                    </a:cubicBezTo>
                    <a:cubicBezTo>
                      <a:pt x="85409" y="164217"/>
                      <a:pt x="97470" y="158058"/>
                      <a:pt x="107403" y="147913"/>
                    </a:cubicBezTo>
                    <a:cubicBezTo>
                      <a:pt x="102791" y="166753"/>
                      <a:pt x="98534" y="184507"/>
                      <a:pt x="84345" y="203710"/>
                    </a:cubicBezTo>
                    <a:cubicBezTo>
                      <a:pt x="75122" y="216029"/>
                      <a:pt x="61642" y="226537"/>
                      <a:pt x="45324" y="226537"/>
                    </a:cubicBezTo>
                    <a:cubicBezTo>
                      <a:pt x="40358" y="226537"/>
                      <a:pt x="24395" y="225450"/>
                      <a:pt x="18364" y="211319"/>
                    </a:cubicBezTo>
                    <a:cubicBezTo>
                      <a:pt x="24040" y="211319"/>
                      <a:pt x="28651" y="211319"/>
                      <a:pt x="33618" y="206971"/>
                    </a:cubicBezTo>
                    <a:cubicBezTo>
                      <a:pt x="37165" y="203710"/>
                      <a:pt x="40712" y="199000"/>
                      <a:pt x="40712" y="192116"/>
                    </a:cubicBezTo>
                    <a:cubicBezTo>
                      <a:pt x="40712" y="180884"/>
                      <a:pt x="31135" y="179435"/>
                      <a:pt x="27587" y="179435"/>
                    </a:cubicBezTo>
                    <a:cubicBezTo>
                      <a:pt x="19428" y="179435"/>
                      <a:pt x="7722" y="185232"/>
                      <a:pt x="7722" y="202986"/>
                    </a:cubicBezTo>
                    <a:cubicBezTo>
                      <a:pt x="7722" y="221102"/>
                      <a:pt x="23330" y="234508"/>
                      <a:pt x="45324" y="234508"/>
                    </a:cubicBezTo>
                    <a:cubicBezTo>
                      <a:pt x="81862" y="234508"/>
                      <a:pt x="118399" y="201536"/>
                      <a:pt x="128332" y="160594"/>
                    </a:cubicBezTo>
                    <a:lnTo>
                      <a:pt x="162387" y="22186"/>
                    </a:lnTo>
                    <a:close/>
                  </a:path>
                </a:pathLst>
              </a:custGeom>
              <a:solidFill>
                <a:srgbClr val="000000"/>
              </a:solidFill>
              <a:ln w="35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67" name="Free-form: Shape 66">
                <a:extLst>
                  <a:ext uri="{FF2B5EF4-FFF2-40B4-BE49-F238E27FC236}">
                    <a16:creationId xmlns:a16="http://schemas.microsoft.com/office/drawing/2014/main" id="{0BE61405-1FDE-32A6-62A1-DADF694C9BCE}"/>
                  </a:ext>
                </a:extLst>
              </p:cNvPr>
              <p:cNvSpPr/>
              <p:nvPr>
                <p:custDataLst>
                  <p:tags r:id="rId51"/>
                </p:custDataLst>
              </p:nvPr>
            </p:nvSpPr>
            <p:spPr>
              <a:xfrm>
                <a:off x="12448220" y="5301737"/>
                <a:ext cx="109755" cy="168407"/>
              </a:xfrm>
              <a:custGeom>
                <a:avLst/>
                <a:gdLst>
                  <a:gd name="connsiteX0" fmla="*/ 110033 w 109755"/>
                  <a:gd name="connsiteY0" fmla="*/ 122328 h 168407"/>
                  <a:gd name="connsiteX1" fmla="*/ 101590 w 109755"/>
                  <a:gd name="connsiteY1" fmla="*/ 122328 h 168407"/>
                  <a:gd name="connsiteX2" fmla="*/ 95134 w 109755"/>
                  <a:gd name="connsiteY2" fmla="*/ 145408 h 168407"/>
                  <a:gd name="connsiteX3" fmla="*/ 70551 w 109755"/>
                  <a:gd name="connsiteY3" fmla="*/ 146930 h 168407"/>
                  <a:gd name="connsiteX4" fmla="*/ 24861 w 109755"/>
                  <a:gd name="connsiteY4" fmla="*/ 146930 h 168407"/>
                  <a:gd name="connsiteX5" fmla="*/ 74524 w 109755"/>
                  <a:gd name="connsiteY5" fmla="*/ 104321 h 168407"/>
                  <a:gd name="connsiteX6" fmla="*/ 110033 w 109755"/>
                  <a:gd name="connsiteY6" fmla="*/ 49538 h 168407"/>
                  <a:gd name="connsiteX7" fmla="*/ 51927 w 109755"/>
                  <a:gd name="connsiteY7" fmla="*/ 81 h 168407"/>
                  <a:gd name="connsiteX8" fmla="*/ 278 w 109755"/>
                  <a:gd name="connsiteY8" fmla="*/ 45480 h 168407"/>
                  <a:gd name="connsiteX9" fmla="*/ 13439 w 109755"/>
                  <a:gd name="connsiteY9" fmla="*/ 59683 h 168407"/>
                  <a:gd name="connsiteX10" fmla="*/ 26599 w 109755"/>
                  <a:gd name="connsiteY10" fmla="*/ 46241 h 168407"/>
                  <a:gd name="connsiteX11" fmla="*/ 11949 w 109755"/>
                  <a:gd name="connsiteY11" fmla="*/ 32798 h 168407"/>
                  <a:gd name="connsiteX12" fmla="*/ 48203 w 109755"/>
                  <a:gd name="connsiteY12" fmla="*/ 9211 h 168407"/>
                  <a:gd name="connsiteX13" fmla="*/ 85946 w 109755"/>
                  <a:gd name="connsiteY13" fmla="*/ 49538 h 168407"/>
                  <a:gd name="connsiteX14" fmla="*/ 62605 w 109755"/>
                  <a:gd name="connsiteY14" fmla="*/ 98234 h 168407"/>
                  <a:gd name="connsiteX15" fmla="*/ 2761 w 109755"/>
                  <a:gd name="connsiteY15" fmla="*/ 158597 h 168407"/>
                  <a:gd name="connsiteX16" fmla="*/ 278 w 109755"/>
                  <a:gd name="connsiteY16" fmla="*/ 168488 h 168407"/>
                  <a:gd name="connsiteX17" fmla="*/ 102583 w 109755"/>
                  <a:gd name="connsiteY17" fmla="*/ 168488 h 168407"/>
                  <a:gd name="connsiteX18" fmla="*/ 110033 w 109755"/>
                  <a:gd name="connsiteY18" fmla="*/ 122328 h 168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09755" h="168407">
                    <a:moveTo>
                      <a:pt x="110033" y="122328"/>
                    </a:moveTo>
                    <a:lnTo>
                      <a:pt x="101590" y="122328"/>
                    </a:lnTo>
                    <a:cubicBezTo>
                      <a:pt x="100845" y="127908"/>
                      <a:pt x="98362" y="142872"/>
                      <a:pt x="95134" y="145408"/>
                    </a:cubicBezTo>
                    <a:cubicBezTo>
                      <a:pt x="93148" y="146930"/>
                      <a:pt x="74027" y="146930"/>
                      <a:pt x="70551" y="146930"/>
                    </a:cubicBezTo>
                    <a:lnTo>
                      <a:pt x="24861" y="146930"/>
                    </a:lnTo>
                    <a:cubicBezTo>
                      <a:pt x="50934" y="123343"/>
                      <a:pt x="59625" y="116241"/>
                      <a:pt x="74524" y="104321"/>
                    </a:cubicBezTo>
                    <a:cubicBezTo>
                      <a:pt x="92899" y="89357"/>
                      <a:pt x="110033" y="73632"/>
                      <a:pt x="110033" y="49538"/>
                    </a:cubicBezTo>
                    <a:cubicBezTo>
                      <a:pt x="110033" y="18849"/>
                      <a:pt x="83712" y="81"/>
                      <a:pt x="51927" y="81"/>
                    </a:cubicBezTo>
                    <a:cubicBezTo>
                      <a:pt x="21136" y="81"/>
                      <a:pt x="278" y="22146"/>
                      <a:pt x="278" y="45480"/>
                    </a:cubicBezTo>
                    <a:cubicBezTo>
                      <a:pt x="278" y="58415"/>
                      <a:pt x="10955" y="59683"/>
                      <a:pt x="13439" y="59683"/>
                    </a:cubicBezTo>
                    <a:cubicBezTo>
                      <a:pt x="19398" y="59683"/>
                      <a:pt x="26599" y="55371"/>
                      <a:pt x="26599" y="46241"/>
                    </a:cubicBezTo>
                    <a:cubicBezTo>
                      <a:pt x="26599" y="41675"/>
                      <a:pt x="24861" y="32798"/>
                      <a:pt x="11949" y="32798"/>
                    </a:cubicBezTo>
                    <a:cubicBezTo>
                      <a:pt x="19646" y="14791"/>
                      <a:pt x="36532" y="9211"/>
                      <a:pt x="48203" y="9211"/>
                    </a:cubicBezTo>
                    <a:cubicBezTo>
                      <a:pt x="73034" y="9211"/>
                      <a:pt x="85946" y="28994"/>
                      <a:pt x="85946" y="49538"/>
                    </a:cubicBezTo>
                    <a:cubicBezTo>
                      <a:pt x="85946" y="71603"/>
                      <a:pt x="70551" y="89103"/>
                      <a:pt x="62605" y="98234"/>
                    </a:cubicBezTo>
                    <a:lnTo>
                      <a:pt x="2761" y="158597"/>
                    </a:lnTo>
                    <a:cubicBezTo>
                      <a:pt x="278" y="160880"/>
                      <a:pt x="278" y="161387"/>
                      <a:pt x="278" y="168488"/>
                    </a:cubicBezTo>
                    <a:lnTo>
                      <a:pt x="102583" y="168488"/>
                    </a:lnTo>
                    <a:lnTo>
                      <a:pt x="110033" y="122328"/>
                    </a:lnTo>
                    <a:close/>
                  </a:path>
                </a:pathLst>
              </a:custGeom>
              <a:solidFill>
                <a:srgbClr val="000000"/>
              </a:solidFill>
              <a:ln w="35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68" name="Free-form: Shape 67">
                <a:extLst>
                  <a:ext uri="{FF2B5EF4-FFF2-40B4-BE49-F238E27FC236}">
                    <a16:creationId xmlns:a16="http://schemas.microsoft.com/office/drawing/2014/main" id="{60403CB2-A688-653E-9F68-6A162761D157}"/>
                  </a:ext>
                </a:extLst>
              </p:cNvPr>
              <p:cNvSpPr/>
              <p:nvPr>
                <p:custDataLst>
                  <p:tags r:id="rId52"/>
                </p:custDataLst>
              </p:nvPr>
            </p:nvSpPr>
            <p:spPr>
              <a:xfrm>
                <a:off x="12690409" y="5408511"/>
                <a:ext cx="235898" cy="241307"/>
              </a:xfrm>
              <a:custGeom>
                <a:avLst/>
                <a:gdLst>
                  <a:gd name="connsiteX0" fmla="*/ 125506 w 235898"/>
                  <a:gd name="connsiteY0" fmla="*/ 127985 h 241307"/>
                  <a:gd name="connsiteX1" fmla="*/ 224477 w 235898"/>
                  <a:gd name="connsiteY1" fmla="*/ 127985 h 241307"/>
                  <a:gd name="connsiteX2" fmla="*/ 236183 w 235898"/>
                  <a:gd name="connsiteY2" fmla="*/ 120738 h 241307"/>
                  <a:gd name="connsiteX3" fmla="*/ 224477 w 235898"/>
                  <a:gd name="connsiteY3" fmla="*/ 113492 h 241307"/>
                  <a:gd name="connsiteX4" fmla="*/ 125506 w 235898"/>
                  <a:gd name="connsiteY4" fmla="*/ 113492 h 241307"/>
                  <a:gd name="connsiteX5" fmla="*/ 125506 w 235898"/>
                  <a:gd name="connsiteY5" fmla="*/ 12041 h 241307"/>
                  <a:gd name="connsiteX6" fmla="*/ 118411 w 235898"/>
                  <a:gd name="connsiteY6" fmla="*/ 85 h 241307"/>
                  <a:gd name="connsiteX7" fmla="*/ 111317 w 235898"/>
                  <a:gd name="connsiteY7" fmla="*/ 12041 h 241307"/>
                  <a:gd name="connsiteX8" fmla="*/ 111317 w 235898"/>
                  <a:gd name="connsiteY8" fmla="*/ 113492 h 241307"/>
                  <a:gd name="connsiteX9" fmla="*/ 11991 w 235898"/>
                  <a:gd name="connsiteY9" fmla="*/ 113492 h 241307"/>
                  <a:gd name="connsiteX10" fmla="*/ 285 w 235898"/>
                  <a:gd name="connsiteY10" fmla="*/ 120738 h 241307"/>
                  <a:gd name="connsiteX11" fmla="*/ 11991 w 235898"/>
                  <a:gd name="connsiteY11" fmla="*/ 127985 h 241307"/>
                  <a:gd name="connsiteX12" fmla="*/ 111317 w 235898"/>
                  <a:gd name="connsiteY12" fmla="*/ 127985 h 241307"/>
                  <a:gd name="connsiteX13" fmla="*/ 111317 w 235898"/>
                  <a:gd name="connsiteY13" fmla="*/ 229435 h 241307"/>
                  <a:gd name="connsiteX14" fmla="*/ 118411 w 235898"/>
                  <a:gd name="connsiteY14" fmla="*/ 241392 h 241307"/>
                  <a:gd name="connsiteX15" fmla="*/ 125506 w 235898"/>
                  <a:gd name="connsiteY15" fmla="*/ 229435 h 241307"/>
                  <a:gd name="connsiteX16" fmla="*/ 125506 w 235898"/>
                  <a:gd name="connsiteY16" fmla="*/ 127985 h 2413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5898" h="241307">
                    <a:moveTo>
                      <a:pt x="125506" y="127985"/>
                    </a:moveTo>
                    <a:lnTo>
                      <a:pt x="224477" y="127985"/>
                    </a:lnTo>
                    <a:cubicBezTo>
                      <a:pt x="229443" y="127985"/>
                      <a:pt x="236183" y="127985"/>
                      <a:pt x="236183" y="120738"/>
                    </a:cubicBezTo>
                    <a:cubicBezTo>
                      <a:pt x="236183" y="113492"/>
                      <a:pt x="229443" y="113492"/>
                      <a:pt x="224477" y="113492"/>
                    </a:cubicBezTo>
                    <a:lnTo>
                      <a:pt x="125506" y="113492"/>
                    </a:lnTo>
                    <a:lnTo>
                      <a:pt x="125506" y="12041"/>
                    </a:lnTo>
                    <a:cubicBezTo>
                      <a:pt x="125506" y="6969"/>
                      <a:pt x="125506" y="85"/>
                      <a:pt x="118411" y="85"/>
                    </a:cubicBezTo>
                    <a:cubicBezTo>
                      <a:pt x="111317" y="85"/>
                      <a:pt x="111317" y="6969"/>
                      <a:pt x="111317" y="12041"/>
                    </a:cubicBezTo>
                    <a:lnTo>
                      <a:pt x="111317" y="113492"/>
                    </a:lnTo>
                    <a:lnTo>
                      <a:pt x="11991" y="113492"/>
                    </a:lnTo>
                    <a:cubicBezTo>
                      <a:pt x="7024" y="113492"/>
                      <a:pt x="285" y="113492"/>
                      <a:pt x="285" y="120738"/>
                    </a:cubicBezTo>
                    <a:cubicBezTo>
                      <a:pt x="285" y="127985"/>
                      <a:pt x="7024" y="127985"/>
                      <a:pt x="11991" y="127985"/>
                    </a:cubicBezTo>
                    <a:lnTo>
                      <a:pt x="111317" y="127985"/>
                    </a:lnTo>
                    <a:lnTo>
                      <a:pt x="111317" y="229435"/>
                    </a:lnTo>
                    <a:cubicBezTo>
                      <a:pt x="111317" y="234508"/>
                      <a:pt x="111317" y="241392"/>
                      <a:pt x="118411" y="241392"/>
                    </a:cubicBezTo>
                    <a:cubicBezTo>
                      <a:pt x="125506" y="241392"/>
                      <a:pt x="125506" y="234508"/>
                      <a:pt x="125506" y="229435"/>
                    </a:cubicBezTo>
                    <a:lnTo>
                      <a:pt x="125506" y="127985"/>
                    </a:lnTo>
                    <a:close/>
                  </a:path>
                </a:pathLst>
              </a:custGeom>
              <a:solidFill>
                <a:srgbClr val="000000"/>
              </a:solidFill>
              <a:ln w="35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69" name="Free-form: Shape 68">
                <a:extLst>
                  <a:ext uri="{FF2B5EF4-FFF2-40B4-BE49-F238E27FC236}">
                    <a16:creationId xmlns:a16="http://schemas.microsoft.com/office/drawing/2014/main" id="{E4C8ABE0-716B-19E4-C68B-95C0D0FDC532}"/>
                  </a:ext>
                </a:extLst>
              </p:cNvPr>
              <p:cNvSpPr/>
              <p:nvPr>
                <p:custDataLst>
                  <p:tags r:id="rId53"/>
                </p:custDataLst>
              </p:nvPr>
            </p:nvSpPr>
            <p:spPr>
              <a:xfrm>
                <a:off x="13039822" y="5459598"/>
                <a:ext cx="137991" cy="164132"/>
              </a:xfrm>
              <a:custGeom>
                <a:avLst/>
                <a:gdLst>
                  <a:gd name="connsiteX0" fmla="*/ 126225 w 137991"/>
                  <a:gd name="connsiteY0" fmla="*/ 22549 h 164132"/>
                  <a:gd name="connsiteX1" fmla="*/ 110617 w 137991"/>
                  <a:gd name="connsiteY1" fmla="*/ 27621 h 164132"/>
                  <a:gd name="connsiteX2" fmla="*/ 104232 w 137991"/>
                  <a:gd name="connsiteY2" fmla="*/ 41752 h 164132"/>
                  <a:gd name="connsiteX3" fmla="*/ 117357 w 137991"/>
                  <a:gd name="connsiteY3" fmla="*/ 54433 h 164132"/>
                  <a:gd name="connsiteX4" fmla="*/ 137222 w 137991"/>
                  <a:gd name="connsiteY4" fmla="*/ 31244 h 164132"/>
                  <a:gd name="connsiteX5" fmla="*/ 95364 w 137991"/>
                  <a:gd name="connsiteY5" fmla="*/ 85 h 164132"/>
                  <a:gd name="connsiteX6" fmla="*/ 294 w 137991"/>
                  <a:gd name="connsiteY6" fmla="*/ 102984 h 164132"/>
                  <a:gd name="connsiteX7" fmla="*/ 57762 w 137991"/>
                  <a:gd name="connsiteY7" fmla="*/ 164217 h 164132"/>
                  <a:gd name="connsiteX8" fmla="*/ 138286 w 137991"/>
                  <a:gd name="connsiteY8" fmla="*/ 121463 h 164132"/>
                  <a:gd name="connsiteX9" fmla="*/ 134030 w 137991"/>
                  <a:gd name="connsiteY9" fmla="*/ 116753 h 164132"/>
                  <a:gd name="connsiteX10" fmla="*/ 129418 w 137991"/>
                  <a:gd name="connsiteY10" fmla="*/ 120376 h 164132"/>
                  <a:gd name="connsiteX11" fmla="*/ 58471 w 137991"/>
                  <a:gd name="connsiteY11" fmla="*/ 156246 h 164132"/>
                  <a:gd name="connsiteX12" fmla="*/ 26545 w 137991"/>
                  <a:gd name="connsiteY12" fmla="*/ 116753 h 164132"/>
                  <a:gd name="connsiteX13" fmla="*/ 45701 w 137991"/>
                  <a:gd name="connsiteY13" fmla="*/ 44288 h 164132"/>
                  <a:gd name="connsiteX14" fmla="*/ 95718 w 137991"/>
                  <a:gd name="connsiteY14" fmla="*/ 8056 h 164132"/>
                  <a:gd name="connsiteX15" fmla="*/ 126225 w 137991"/>
                  <a:gd name="connsiteY15" fmla="*/ 22549 h 1641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37991" h="164132">
                    <a:moveTo>
                      <a:pt x="126225" y="22549"/>
                    </a:moveTo>
                    <a:cubicBezTo>
                      <a:pt x="120550" y="22549"/>
                      <a:pt x="115583" y="22549"/>
                      <a:pt x="110617" y="27621"/>
                    </a:cubicBezTo>
                    <a:cubicBezTo>
                      <a:pt x="104941" y="33056"/>
                      <a:pt x="104232" y="39216"/>
                      <a:pt x="104232" y="41752"/>
                    </a:cubicBezTo>
                    <a:cubicBezTo>
                      <a:pt x="104232" y="50448"/>
                      <a:pt x="110617" y="54433"/>
                      <a:pt x="117357" y="54433"/>
                    </a:cubicBezTo>
                    <a:cubicBezTo>
                      <a:pt x="127644" y="54433"/>
                      <a:pt x="137222" y="45737"/>
                      <a:pt x="137222" y="31244"/>
                    </a:cubicBezTo>
                    <a:cubicBezTo>
                      <a:pt x="137222" y="13491"/>
                      <a:pt x="120550" y="85"/>
                      <a:pt x="95364" y="85"/>
                    </a:cubicBezTo>
                    <a:cubicBezTo>
                      <a:pt x="47474" y="85"/>
                      <a:pt x="294" y="51897"/>
                      <a:pt x="294" y="102984"/>
                    </a:cubicBezTo>
                    <a:cubicBezTo>
                      <a:pt x="294" y="135594"/>
                      <a:pt x="20869" y="164217"/>
                      <a:pt x="57762" y="164217"/>
                    </a:cubicBezTo>
                    <a:cubicBezTo>
                      <a:pt x="108489" y="164217"/>
                      <a:pt x="138286" y="125811"/>
                      <a:pt x="138286" y="121463"/>
                    </a:cubicBezTo>
                    <a:cubicBezTo>
                      <a:pt x="138286" y="119289"/>
                      <a:pt x="136158" y="116753"/>
                      <a:pt x="134030" y="116753"/>
                    </a:cubicBezTo>
                    <a:cubicBezTo>
                      <a:pt x="132256" y="116753"/>
                      <a:pt x="131547" y="117477"/>
                      <a:pt x="129418" y="120376"/>
                    </a:cubicBezTo>
                    <a:cubicBezTo>
                      <a:pt x="101394" y="156246"/>
                      <a:pt x="62728" y="156246"/>
                      <a:pt x="58471" y="156246"/>
                    </a:cubicBezTo>
                    <a:cubicBezTo>
                      <a:pt x="36123" y="156246"/>
                      <a:pt x="26545" y="138492"/>
                      <a:pt x="26545" y="116753"/>
                    </a:cubicBezTo>
                    <a:cubicBezTo>
                      <a:pt x="26545" y="101897"/>
                      <a:pt x="33640" y="66752"/>
                      <a:pt x="45701" y="44288"/>
                    </a:cubicBezTo>
                    <a:cubicBezTo>
                      <a:pt x="56697" y="23636"/>
                      <a:pt x="76208" y="8056"/>
                      <a:pt x="95718" y="8056"/>
                    </a:cubicBezTo>
                    <a:cubicBezTo>
                      <a:pt x="107779" y="8056"/>
                      <a:pt x="121259" y="12766"/>
                      <a:pt x="126225" y="225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35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70" name="Free-form: Shape 69">
                <a:extLst>
                  <a:ext uri="{FF2B5EF4-FFF2-40B4-BE49-F238E27FC236}">
                    <a16:creationId xmlns:a16="http://schemas.microsoft.com/office/drawing/2014/main" id="{F404D75B-2F21-E182-68E3-F49F82336142}"/>
                  </a:ext>
                </a:extLst>
              </p:cNvPr>
              <p:cNvSpPr/>
              <p:nvPr>
                <p:custDataLst>
                  <p:tags r:id="rId54"/>
                </p:custDataLst>
              </p:nvPr>
            </p:nvSpPr>
            <p:spPr>
              <a:xfrm>
                <a:off x="13194435" y="5301737"/>
                <a:ext cx="109755" cy="168407"/>
              </a:xfrm>
              <a:custGeom>
                <a:avLst/>
                <a:gdLst>
                  <a:gd name="connsiteX0" fmla="*/ 110054 w 109755"/>
                  <a:gd name="connsiteY0" fmla="*/ 122328 h 168407"/>
                  <a:gd name="connsiteX1" fmla="*/ 101611 w 109755"/>
                  <a:gd name="connsiteY1" fmla="*/ 122328 h 168407"/>
                  <a:gd name="connsiteX2" fmla="*/ 95155 w 109755"/>
                  <a:gd name="connsiteY2" fmla="*/ 145408 h 168407"/>
                  <a:gd name="connsiteX3" fmla="*/ 70572 w 109755"/>
                  <a:gd name="connsiteY3" fmla="*/ 146930 h 168407"/>
                  <a:gd name="connsiteX4" fmla="*/ 24882 w 109755"/>
                  <a:gd name="connsiteY4" fmla="*/ 146930 h 168407"/>
                  <a:gd name="connsiteX5" fmla="*/ 74545 w 109755"/>
                  <a:gd name="connsiteY5" fmla="*/ 104321 h 168407"/>
                  <a:gd name="connsiteX6" fmla="*/ 110054 w 109755"/>
                  <a:gd name="connsiteY6" fmla="*/ 49538 h 168407"/>
                  <a:gd name="connsiteX7" fmla="*/ 51948 w 109755"/>
                  <a:gd name="connsiteY7" fmla="*/ 81 h 168407"/>
                  <a:gd name="connsiteX8" fmla="*/ 299 w 109755"/>
                  <a:gd name="connsiteY8" fmla="*/ 45480 h 168407"/>
                  <a:gd name="connsiteX9" fmla="*/ 13459 w 109755"/>
                  <a:gd name="connsiteY9" fmla="*/ 59683 h 168407"/>
                  <a:gd name="connsiteX10" fmla="*/ 26620 w 109755"/>
                  <a:gd name="connsiteY10" fmla="*/ 46241 h 168407"/>
                  <a:gd name="connsiteX11" fmla="*/ 11970 w 109755"/>
                  <a:gd name="connsiteY11" fmla="*/ 32798 h 168407"/>
                  <a:gd name="connsiteX12" fmla="*/ 48224 w 109755"/>
                  <a:gd name="connsiteY12" fmla="*/ 9211 h 168407"/>
                  <a:gd name="connsiteX13" fmla="*/ 85967 w 109755"/>
                  <a:gd name="connsiteY13" fmla="*/ 49538 h 168407"/>
                  <a:gd name="connsiteX14" fmla="*/ 62626 w 109755"/>
                  <a:gd name="connsiteY14" fmla="*/ 98234 h 168407"/>
                  <a:gd name="connsiteX15" fmla="*/ 2782 w 109755"/>
                  <a:gd name="connsiteY15" fmla="*/ 158597 h 168407"/>
                  <a:gd name="connsiteX16" fmla="*/ 299 w 109755"/>
                  <a:gd name="connsiteY16" fmla="*/ 168488 h 168407"/>
                  <a:gd name="connsiteX17" fmla="*/ 102604 w 109755"/>
                  <a:gd name="connsiteY17" fmla="*/ 168488 h 168407"/>
                  <a:gd name="connsiteX18" fmla="*/ 110054 w 109755"/>
                  <a:gd name="connsiteY18" fmla="*/ 122328 h 168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09755" h="168407">
                    <a:moveTo>
                      <a:pt x="110054" y="122328"/>
                    </a:moveTo>
                    <a:lnTo>
                      <a:pt x="101611" y="122328"/>
                    </a:lnTo>
                    <a:cubicBezTo>
                      <a:pt x="100866" y="127908"/>
                      <a:pt x="98383" y="142872"/>
                      <a:pt x="95155" y="145408"/>
                    </a:cubicBezTo>
                    <a:cubicBezTo>
                      <a:pt x="93168" y="146930"/>
                      <a:pt x="74048" y="146930"/>
                      <a:pt x="70572" y="146930"/>
                    </a:cubicBezTo>
                    <a:lnTo>
                      <a:pt x="24882" y="146930"/>
                    </a:lnTo>
                    <a:cubicBezTo>
                      <a:pt x="50955" y="123343"/>
                      <a:pt x="59646" y="116241"/>
                      <a:pt x="74545" y="104321"/>
                    </a:cubicBezTo>
                    <a:cubicBezTo>
                      <a:pt x="92920" y="89357"/>
                      <a:pt x="110054" y="73632"/>
                      <a:pt x="110054" y="49538"/>
                    </a:cubicBezTo>
                    <a:cubicBezTo>
                      <a:pt x="110054" y="18849"/>
                      <a:pt x="83733" y="81"/>
                      <a:pt x="51948" y="81"/>
                    </a:cubicBezTo>
                    <a:cubicBezTo>
                      <a:pt x="21157" y="81"/>
                      <a:pt x="299" y="22146"/>
                      <a:pt x="299" y="45480"/>
                    </a:cubicBezTo>
                    <a:cubicBezTo>
                      <a:pt x="299" y="58415"/>
                      <a:pt x="10976" y="59683"/>
                      <a:pt x="13459" y="59683"/>
                    </a:cubicBezTo>
                    <a:cubicBezTo>
                      <a:pt x="19419" y="59683"/>
                      <a:pt x="26620" y="55371"/>
                      <a:pt x="26620" y="46241"/>
                    </a:cubicBezTo>
                    <a:cubicBezTo>
                      <a:pt x="26620" y="41675"/>
                      <a:pt x="24882" y="32798"/>
                      <a:pt x="11970" y="32798"/>
                    </a:cubicBezTo>
                    <a:cubicBezTo>
                      <a:pt x="19667" y="14791"/>
                      <a:pt x="36553" y="9211"/>
                      <a:pt x="48224" y="9211"/>
                    </a:cubicBezTo>
                    <a:cubicBezTo>
                      <a:pt x="73055" y="9211"/>
                      <a:pt x="85967" y="28994"/>
                      <a:pt x="85967" y="49538"/>
                    </a:cubicBezTo>
                    <a:cubicBezTo>
                      <a:pt x="85967" y="71603"/>
                      <a:pt x="70572" y="89103"/>
                      <a:pt x="62626" y="98234"/>
                    </a:cubicBezTo>
                    <a:lnTo>
                      <a:pt x="2782" y="158597"/>
                    </a:lnTo>
                    <a:cubicBezTo>
                      <a:pt x="299" y="160880"/>
                      <a:pt x="299" y="161387"/>
                      <a:pt x="299" y="168488"/>
                    </a:cubicBezTo>
                    <a:lnTo>
                      <a:pt x="102604" y="168488"/>
                    </a:lnTo>
                    <a:lnTo>
                      <a:pt x="110054" y="122328"/>
                    </a:lnTo>
                    <a:close/>
                  </a:path>
                </a:pathLst>
              </a:custGeom>
              <a:solidFill>
                <a:srgbClr val="000000"/>
              </a:solidFill>
              <a:ln w="35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71" name="Free-form: Shape 70">
                <a:extLst>
                  <a:ext uri="{FF2B5EF4-FFF2-40B4-BE49-F238E27FC236}">
                    <a16:creationId xmlns:a16="http://schemas.microsoft.com/office/drawing/2014/main" id="{F9AC235A-B808-1768-2AC9-85F0EE0001C6}"/>
                  </a:ext>
                </a:extLst>
              </p:cNvPr>
              <p:cNvSpPr/>
              <p:nvPr>
                <p:custDataLst>
                  <p:tags r:id="rId55"/>
                </p:custDataLst>
              </p:nvPr>
            </p:nvSpPr>
            <p:spPr>
              <a:xfrm>
                <a:off x="13373049" y="5348003"/>
                <a:ext cx="82298" cy="362323"/>
              </a:xfrm>
              <a:custGeom>
                <a:avLst/>
                <a:gdLst>
                  <a:gd name="connsiteX0" fmla="*/ 82602 w 82298"/>
                  <a:gd name="connsiteY0" fmla="*/ 358785 h 362323"/>
                  <a:gd name="connsiteX1" fmla="*/ 76571 w 82298"/>
                  <a:gd name="connsiteY1" fmla="*/ 350813 h 362323"/>
                  <a:gd name="connsiteX2" fmla="*/ 20878 w 82298"/>
                  <a:gd name="connsiteY2" fmla="*/ 181246 h 362323"/>
                  <a:gd name="connsiteX3" fmla="*/ 77990 w 82298"/>
                  <a:gd name="connsiteY3" fmla="*/ 9867 h 362323"/>
                  <a:gd name="connsiteX4" fmla="*/ 82602 w 82298"/>
                  <a:gd name="connsiteY4" fmla="*/ 3708 h 362323"/>
                  <a:gd name="connsiteX5" fmla="*/ 79054 w 82298"/>
                  <a:gd name="connsiteY5" fmla="*/ 85 h 362323"/>
                  <a:gd name="connsiteX6" fmla="*/ 22652 w 82298"/>
                  <a:gd name="connsiteY6" fmla="*/ 70738 h 362323"/>
                  <a:gd name="connsiteX7" fmla="*/ 303 w 82298"/>
                  <a:gd name="connsiteY7" fmla="*/ 181246 h 362323"/>
                  <a:gd name="connsiteX8" fmla="*/ 23716 w 82298"/>
                  <a:gd name="connsiteY8" fmla="*/ 294291 h 362323"/>
                  <a:gd name="connsiteX9" fmla="*/ 79054 w 82298"/>
                  <a:gd name="connsiteY9" fmla="*/ 362408 h 362323"/>
                  <a:gd name="connsiteX10" fmla="*/ 82602 w 82298"/>
                  <a:gd name="connsiteY10" fmla="*/ 358785 h 362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2298" h="362323">
                    <a:moveTo>
                      <a:pt x="82602" y="358785"/>
                    </a:moveTo>
                    <a:cubicBezTo>
                      <a:pt x="82602" y="357698"/>
                      <a:pt x="82602" y="356973"/>
                      <a:pt x="76571" y="350813"/>
                    </a:cubicBezTo>
                    <a:cubicBezTo>
                      <a:pt x="32229" y="305161"/>
                      <a:pt x="20878" y="236682"/>
                      <a:pt x="20878" y="181246"/>
                    </a:cubicBezTo>
                    <a:cubicBezTo>
                      <a:pt x="20878" y="118202"/>
                      <a:pt x="34358" y="55158"/>
                      <a:pt x="77990" y="9867"/>
                    </a:cubicBezTo>
                    <a:cubicBezTo>
                      <a:pt x="82602" y="5520"/>
                      <a:pt x="82602" y="4795"/>
                      <a:pt x="82602" y="3708"/>
                    </a:cubicBezTo>
                    <a:cubicBezTo>
                      <a:pt x="82602" y="1172"/>
                      <a:pt x="81183" y="85"/>
                      <a:pt x="79054" y="85"/>
                    </a:cubicBezTo>
                    <a:cubicBezTo>
                      <a:pt x="75507" y="85"/>
                      <a:pt x="43581" y="24723"/>
                      <a:pt x="22652" y="70738"/>
                    </a:cubicBezTo>
                    <a:cubicBezTo>
                      <a:pt x="4560" y="110593"/>
                      <a:pt x="303" y="150811"/>
                      <a:pt x="303" y="181246"/>
                    </a:cubicBezTo>
                    <a:cubicBezTo>
                      <a:pt x="303" y="209507"/>
                      <a:pt x="4205" y="253349"/>
                      <a:pt x="23716" y="294291"/>
                    </a:cubicBezTo>
                    <a:cubicBezTo>
                      <a:pt x="45000" y="338857"/>
                      <a:pt x="75507" y="362408"/>
                      <a:pt x="79054" y="362408"/>
                    </a:cubicBezTo>
                    <a:cubicBezTo>
                      <a:pt x="81183" y="362408"/>
                      <a:pt x="82602" y="361321"/>
                      <a:pt x="82602" y="358785"/>
                    </a:cubicBezTo>
                    <a:close/>
                  </a:path>
                </a:pathLst>
              </a:custGeom>
              <a:solidFill>
                <a:srgbClr val="000000"/>
              </a:solidFill>
              <a:ln w="35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72" name="Free-form: Shape 71">
                <a:extLst>
                  <a:ext uri="{FF2B5EF4-FFF2-40B4-BE49-F238E27FC236}">
                    <a16:creationId xmlns:a16="http://schemas.microsoft.com/office/drawing/2014/main" id="{7D217FC5-9909-00C7-3860-8F22F42E1F00}"/>
                  </a:ext>
                </a:extLst>
              </p:cNvPr>
              <p:cNvSpPr/>
              <p:nvPr>
                <p:custDataLst>
                  <p:tags r:id="rId56"/>
                </p:custDataLst>
              </p:nvPr>
            </p:nvSpPr>
            <p:spPr>
              <a:xfrm>
                <a:off x="13484042" y="5392931"/>
                <a:ext cx="108903" cy="230799"/>
              </a:xfrm>
              <a:custGeom>
                <a:avLst/>
                <a:gdLst>
                  <a:gd name="connsiteX0" fmla="*/ 65224 w 108903"/>
                  <a:gd name="connsiteY0" fmla="*/ 81970 h 230799"/>
                  <a:gd name="connsiteX1" fmla="*/ 98569 w 108903"/>
                  <a:gd name="connsiteY1" fmla="*/ 81970 h 230799"/>
                  <a:gd name="connsiteX2" fmla="*/ 109211 w 108903"/>
                  <a:gd name="connsiteY2" fmla="*/ 74723 h 230799"/>
                  <a:gd name="connsiteX3" fmla="*/ 99278 w 108903"/>
                  <a:gd name="connsiteY3" fmla="*/ 70738 h 230799"/>
                  <a:gd name="connsiteX4" fmla="*/ 68062 w 108903"/>
                  <a:gd name="connsiteY4" fmla="*/ 70738 h 230799"/>
                  <a:gd name="connsiteX5" fmla="*/ 82606 w 108903"/>
                  <a:gd name="connsiteY5" fmla="*/ 9867 h 230799"/>
                  <a:gd name="connsiteX6" fmla="*/ 72318 w 108903"/>
                  <a:gd name="connsiteY6" fmla="*/ 85 h 230799"/>
                  <a:gd name="connsiteX7" fmla="*/ 58129 w 108903"/>
                  <a:gd name="connsiteY7" fmla="*/ 13128 h 230799"/>
                  <a:gd name="connsiteX8" fmla="*/ 44294 w 108903"/>
                  <a:gd name="connsiteY8" fmla="*/ 70738 h 230799"/>
                  <a:gd name="connsiteX9" fmla="*/ 10949 w 108903"/>
                  <a:gd name="connsiteY9" fmla="*/ 70738 h 230799"/>
                  <a:gd name="connsiteX10" fmla="*/ 307 w 108903"/>
                  <a:gd name="connsiteY10" fmla="*/ 77622 h 230799"/>
                  <a:gd name="connsiteX11" fmla="*/ 10240 w 108903"/>
                  <a:gd name="connsiteY11" fmla="*/ 81970 h 230799"/>
                  <a:gd name="connsiteX12" fmla="*/ 41456 w 108903"/>
                  <a:gd name="connsiteY12" fmla="*/ 81970 h 230799"/>
                  <a:gd name="connsiteX13" fmla="*/ 14497 w 108903"/>
                  <a:gd name="connsiteY13" fmla="*/ 197551 h 230799"/>
                  <a:gd name="connsiteX14" fmla="*/ 47132 w 108903"/>
                  <a:gd name="connsiteY14" fmla="*/ 230885 h 230799"/>
                  <a:gd name="connsiteX15" fmla="*/ 103535 w 108903"/>
                  <a:gd name="connsiteY15" fmla="*/ 175087 h 230799"/>
                  <a:gd name="connsiteX16" fmla="*/ 99278 w 108903"/>
                  <a:gd name="connsiteY16" fmla="*/ 171464 h 230799"/>
                  <a:gd name="connsiteX17" fmla="*/ 93957 w 108903"/>
                  <a:gd name="connsiteY17" fmla="*/ 176536 h 230799"/>
                  <a:gd name="connsiteX18" fmla="*/ 47842 w 108903"/>
                  <a:gd name="connsiteY18" fmla="*/ 222913 h 230799"/>
                  <a:gd name="connsiteX19" fmla="*/ 36845 w 108903"/>
                  <a:gd name="connsiteY19" fmla="*/ 206247 h 230799"/>
                  <a:gd name="connsiteX20" fmla="*/ 38973 w 108903"/>
                  <a:gd name="connsiteY20" fmla="*/ 188855 h 230799"/>
                  <a:gd name="connsiteX21" fmla="*/ 65224 w 108903"/>
                  <a:gd name="connsiteY21" fmla="*/ 81970 h 230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08903" h="230799">
                    <a:moveTo>
                      <a:pt x="65224" y="81970"/>
                    </a:moveTo>
                    <a:lnTo>
                      <a:pt x="98569" y="81970"/>
                    </a:lnTo>
                    <a:cubicBezTo>
                      <a:pt x="105663" y="81970"/>
                      <a:pt x="109211" y="81970"/>
                      <a:pt x="109211" y="74723"/>
                    </a:cubicBezTo>
                    <a:cubicBezTo>
                      <a:pt x="109211" y="70738"/>
                      <a:pt x="105663" y="70738"/>
                      <a:pt x="99278" y="70738"/>
                    </a:cubicBezTo>
                    <a:lnTo>
                      <a:pt x="68062" y="70738"/>
                    </a:lnTo>
                    <a:cubicBezTo>
                      <a:pt x="80832" y="19288"/>
                      <a:pt x="82606" y="12041"/>
                      <a:pt x="82606" y="9867"/>
                    </a:cubicBezTo>
                    <a:cubicBezTo>
                      <a:pt x="82606" y="3708"/>
                      <a:pt x="78349" y="85"/>
                      <a:pt x="72318" y="85"/>
                    </a:cubicBezTo>
                    <a:cubicBezTo>
                      <a:pt x="71254" y="85"/>
                      <a:pt x="61322" y="447"/>
                      <a:pt x="58129" y="13128"/>
                    </a:cubicBezTo>
                    <a:lnTo>
                      <a:pt x="44294" y="70738"/>
                    </a:lnTo>
                    <a:lnTo>
                      <a:pt x="10949" y="70738"/>
                    </a:lnTo>
                    <a:cubicBezTo>
                      <a:pt x="3854" y="70738"/>
                      <a:pt x="307" y="70738"/>
                      <a:pt x="307" y="77622"/>
                    </a:cubicBezTo>
                    <a:cubicBezTo>
                      <a:pt x="307" y="81970"/>
                      <a:pt x="3145" y="81970"/>
                      <a:pt x="10240" y="81970"/>
                    </a:cubicBezTo>
                    <a:lnTo>
                      <a:pt x="41456" y="81970"/>
                    </a:lnTo>
                    <a:cubicBezTo>
                      <a:pt x="15915" y="184869"/>
                      <a:pt x="14497" y="191029"/>
                      <a:pt x="14497" y="197551"/>
                    </a:cubicBezTo>
                    <a:cubicBezTo>
                      <a:pt x="14497" y="217116"/>
                      <a:pt x="27976" y="230885"/>
                      <a:pt x="47132" y="230885"/>
                    </a:cubicBezTo>
                    <a:cubicBezTo>
                      <a:pt x="83315" y="230885"/>
                      <a:pt x="103535" y="177985"/>
                      <a:pt x="103535" y="175087"/>
                    </a:cubicBezTo>
                    <a:cubicBezTo>
                      <a:pt x="103535" y="171464"/>
                      <a:pt x="100697" y="171464"/>
                      <a:pt x="99278" y="171464"/>
                    </a:cubicBezTo>
                    <a:cubicBezTo>
                      <a:pt x="96086" y="171464"/>
                      <a:pt x="95731" y="172550"/>
                      <a:pt x="93957" y="176536"/>
                    </a:cubicBezTo>
                    <a:cubicBezTo>
                      <a:pt x="78704" y="214218"/>
                      <a:pt x="59903" y="222913"/>
                      <a:pt x="47842" y="222913"/>
                    </a:cubicBezTo>
                    <a:cubicBezTo>
                      <a:pt x="40392" y="222913"/>
                      <a:pt x="36845" y="218203"/>
                      <a:pt x="36845" y="206247"/>
                    </a:cubicBezTo>
                    <a:cubicBezTo>
                      <a:pt x="36845" y="197551"/>
                      <a:pt x="37554" y="195015"/>
                      <a:pt x="38973" y="188855"/>
                    </a:cubicBezTo>
                    <a:lnTo>
                      <a:pt x="65224" y="81970"/>
                    </a:lnTo>
                    <a:close/>
                  </a:path>
                </a:pathLst>
              </a:custGeom>
              <a:solidFill>
                <a:srgbClr val="000000"/>
              </a:solidFill>
              <a:ln w="35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73" name="Free-form: Shape 72">
                <a:extLst>
                  <a:ext uri="{FF2B5EF4-FFF2-40B4-BE49-F238E27FC236}">
                    <a16:creationId xmlns:a16="http://schemas.microsoft.com/office/drawing/2014/main" id="{4CE5D1FE-4D2B-2F89-19D3-B8D2C0C73511}"/>
                  </a:ext>
                </a:extLst>
              </p:cNvPr>
              <p:cNvSpPr/>
              <p:nvPr>
                <p:custDataLst>
                  <p:tags r:id="rId57"/>
                </p:custDataLst>
              </p:nvPr>
            </p:nvSpPr>
            <p:spPr>
              <a:xfrm>
                <a:off x="13624203" y="5348003"/>
                <a:ext cx="82298" cy="362323"/>
              </a:xfrm>
              <a:custGeom>
                <a:avLst/>
                <a:gdLst>
                  <a:gd name="connsiteX0" fmla="*/ 82609 w 82298"/>
                  <a:gd name="connsiteY0" fmla="*/ 181246 h 362323"/>
                  <a:gd name="connsiteX1" fmla="*/ 59197 w 82298"/>
                  <a:gd name="connsiteY1" fmla="*/ 68201 h 362323"/>
                  <a:gd name="connsiteX2" fmla="*/ 3858 w 82298"/>
                  <a:gd name="connsiteY2" fmla="*/ 85 h 362323"/>
                  <a:gd name="connsiteX3" fmla="*/ 311 w 82298"/>
                  <a:gd name="connsiteY3" fmla="*/ 3708 h 362323"/>
                  <a:gd name="connsiteX4" fmla="*/ 7051 w 82298"/>
                  <a:gd name="connsiteY4" fmla="*/ 12041 h 362323"/>
                  <a:gd name="connsiteX5" fmla="*/ 62035 w 82298"/>
                  <a:gd name="connsiteY5" fmla="*/ 181246 h 362323"/>
                  <a:gd name="connsiteX6" fmla="*/ 4922 w 82298"/>
                  <a:gd name="connsiteY6" fmla="*/ 352625 h 362323"/>
                  <a:gd name="connsiteX7" fmla="*/ 311 w 82298"/>
                  <a:gd name="connsiteY7" fmla="*/ 358785 h 362323"/>
                  <a:gd name="connsiteX8" fmla="*/ 3858 w 82298"/>
                  <a:gd name="connsiteY8" fmla="*/ 362408 h 362323"/>
                  <a:gd name="connsiteX9" fmla="*/ 60261 w 82298"/>
                  <a:gd name="connsiteY9" fmla="*/ 291755 h 362323"/>
                  <a:gd name="connsiteX10" fmla="*/ 82609 w 82298"/>
                  <a:gd name="connsiteY10" fmla="*/ 181246 h 3623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2298" h="362323">
                    <a:moveTo>
                      <a:pt x="82609" y="181246"/>
                    </a:moveTo>
                    <a:cubicBezTo>
                      <a:pt x="82609" y="152985"/>
                      <a:pt x="78707" y="109144"/>
                      <a:pt x="59197" y="68201"/>
                    </a:cubicBezTo>
                    <a:cubicBezTo>
                      <a:pt x="37913" y="23636"/>
                      <a:pt x="7405" y="85"/>
                      <a:pt x="3858" y="85"/>
                    </a:cubicBezTo>
                    <a:cubicBezTo>
                      <a:pt x="1730" y="85"/>
                      <a:pt x="311" y="1534"/>
                      <a:pt x="311" y="3708"/>
                    </a:cubicBezTo>
                    <a:cubicBezTo>
                      <a:pt x="311" y="4795"/>
                      <a:pt x="311" y="5520"/>
                      <a:pt x="7051" y="12041"/>
                    </a:cubicBezTo>
                    <a:cubicBezTo>
                      <a:pt x="41815" y="47911"/>
                      <a:pt x="62035" y="105521"/>
                      <a:pt x="62035" y="181246"/>
                    </a:cubicBezTo>
                    <a:cubicBezTo>
                      <a:pt x="62035" y="243203"/>
                      <a:pt x="48909" y="306972"/>
                      <a:pt x="4922" y="352625"/>
                    </a:cubicBezTo>
                    <a:cubicBezTo>
                      <a:pt x="311" y="356973"/>
                      <a:pt x="311" y="357698"/>
                      <a:pt x="311" y="358785"/>
                    </a:cubicBezTo>
                    <a:cubicBezTo>
                      <a:pt x="311" y="360958"/>
                      <a:pt x="1730" y="362408"/>
                      <a:pt x="3858" y="362408"/>
                    </a:cubicBezTo>
                    <a:cubicBezTo>
                      <a:pt x="7405" y="362408"/>
                      <a:pt x="39332" y="337770"/>
                      <a:pt x="60261" y="291755"/>
                    </a:cubicBezTo>
                    <a:cubicBezTo>
                      <a:pt x="78352" y="251899"/>
                      <a:pt x="82609" y="211681"/>
                      <a:pt x="82609" y="181246"/>
                    </a:cubicBezTo>
                    <a:close/>
                  </a:path>
                </a:pathLst>
              </a:custGeom>
              <a:solidFill>
                <a:srgbClr val="000000"/>
              </a:solidFill>
              <a:ln w="35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74" name="Free-form: Shape 73">
                <a:extLst>
                  <a:ext uri="{FF2B5EF4-FFF2-40B4-BE49-F238E27FC236}">
                    <a16:creationId xmlns:a16="http://schemas.microsoft.com/office/drawing/2014/main" id="{B64C5CF3-A140-F016-1479-B9D991EE7AB7}"/>
                  </a:ext>
                </a:extLst>
              </p:cNvPr>
              <p:cNvSpPr/>
              <p:nvPr>
                <p:custDataLst>
                  <p:tags r:id="rId58"/>
                </p:custDataLst>
              </p:nvPr>
            </p:nvSpPr>
            <p:spPr>
              <a:xfrm>
                <a:off x="13756125" y="5368293"/>
                <a:ext cx="168853" cy="255437"/>
              </a:xfrm>
              <a:custGeom>
                <a:avLst/>
                <a:gdLst>
                  <a:gd name="connsiteX0" fmla="*/ 169169 w 168853"/>
                  <a:gd name="connsiteY0" fmla="*/ 4070 h 255437"/>
                  <a:gd name="connsiteX1" fmla="*/ 164557 w 168853"/>
                  <a:gd name="connsiteY1" fmla="*/ 85 h 255437"/>
                  <a:gd name="connsiteX2" fmla="*/ 119506 w 168853"/>
                  <a:gd name="connsiteY2" fmla="*/ 4070 h 255437"/>
                  <a:gd name="connsiteX3" fmla="*/ 114539 w 168853"/>
                  <a:gd name="connsiteY3" fmla="*/ 10954 h 255437"/>
                  <a:gd name="connsiteX4" fmla="*/ 123053 w 168853"/>
                  <a:gd name="connsiteY4" fmla="*/ 15302 h 255437"/>
                  <a:gd name="connsiteX5" fmla="*/ 140790 w 168853"/>
                  <a:gd name="connsiteY5" fmla="*/ 21462 h 255437"/>
                  <a:gd name="connsiteX6" fmla="*/ 139726 w 168853"/>
                  <a:gd name="connsiteY6" fmla="*/ 28708 h 255437"/>
                  <a:gd name="connsiteX7" fmla="*/ 118441 w 168853"/>
                  <a:gd name="connsiteY7" fmla="*/ 114579 h 255437"/>
                  <a:gd name="connsiteX8" fmla="*/ 85806 w 168853"/>
                  <a:gd name="connsiteY8" fmla="*/ 91390 h 255437"/>
                  <a:gd name="connsiteX9" fmla="*/ 315 w 168853"/>
                  <a:gd name="connsiteY9" fmla="*/ 197551 h 255437"/>
                  <a:gd name="connsiteX10" fmla="*/ 47494 w 168853"/>
                  <a:gd name="connsiteY10" fmla="*/ 255522 h 255437"/>
                  <a:gd name="connsiteX11" fmla="*/ 93610 w 168853"/>
                  <a:gd name="connsiteY11" fmla="*/ 228348 h 255437"/>
                  <a:gd name="connsiteX12" fmla="*/ 125891 w 168853"/>
                  <a:gd name="connsiteY12" fmla="*/ 255522 h 255437"/>
                  <a:gd name="connsiteX13" fmla="*/ 152141 w 168853"/>
                  <a:gd name="connsiteY13" fmla="*/ 235595 h 255437"/>
                  <a:gd name="connsiteX14" fmla="*/ 162783 w 168853"/>
                  <a:gd name="connsiteY14" fmla="*/ 199725 h 255437"/>
                  <a:gd name="connsiteX15" fmla="*/ 158526 w 168853"/>
                  <a:gd name="connsiteY15" fmla="*/ 196101 h 255437"/>
                  <a:gd name="connsiteX16" fmla="*/ 153560 w 168853"/>
                  <a:gd name="connsiteY16" fmla="*/ 202623 h 255437"/>
                  <a:gd name="connsiteX17" fmla="*/ 126600 w 168853"/>
                  <a:gd name="connsiteY17" fmla="*/ 247551 h 255437"/>
                  <a:gd name="connsiteX18" fmla="*/ 115958 w 168853"/>
                  <a:gd name="connsiteY18" fmla="*/ 230885 h 255437"/>
                  <a:gd name="connsiteX19" fmla="*/ 118087 w 168853"/>
                  <a:gd name="connsiteY19" fmla="*/ 213493 h 255437"/>
                  <a:gd name="connsiteX20" fmla="*/ 169169 w 168853"/>
                  <a:gd name="connsiteY20" fmla="*/ 4070 h 255437"/>
                  <a:gd name="connsiteX21" fmla="*/ 95384 w 168853"/>
                  <a:gd name="connsiteY21" fmla="*/ 208420 h 255437"/>
                  <a:gd name="connsiteX22" fmla="*/ 88289 w 168853"/>
                  <a:gd name="connsiteY22" fmla="*/ 221826 h 255437"/>
                  <a:gd name="connsiteX23" fmla="*/ 48204 w 168853"/>
                  <a:gd name="connsiteY23" fmla="*/ 247551 h 255437"/>
                  <a:gd name="connsiteX24" fmla="*/ 25501 w 168853"/>
                  <a:gd name="connsiteY24" fmla="*/ 213493 h 255437"/>
                  <a:gd name="connsiteX25" fmla="*/ 45011 w 168853"/>
                  <a:gd name="connsiteY25" fmla="*/ 134144 h 255437"/>
                  <a:gd name="connsiteX26" fmla="*/ 86161 w 168853"/>
                  <a:gd name="connsiteY26" fmla="*/ 99361 h 255437"/>
                  <a:gd name="connsiteX27" fmla="*/ 114185 w 168853"/>
                  <a:gd name="connsiteY27" fmla="*/ 131246 h 255437"/>
                  <a:gd name="connsiteX28" fmla="*/ 113120 w 168853"/>
                  <a:gd name="connsiteY28" fmla="*/ 137405 h 255437"/>
                  <a:gd name="connsiteX29" fmla="*/ 95384 w 168853"/>
                  <a:gd name="connsiteY29" fmla="*/ 208420 h 2554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68853" h="255437">
                    <a:moveTo>
                      <a:pt x="169169" y="4070"/>
                    </a:moveTo>
                    <a:cubicBezTo>
                      <a:pt x="169169" y="3708"/>
                      <a:pt x="169169" y="85"/>
                      <a:pt x="164557" y="85"/>
                    </a:cubicBezTo>
                    <a:cubicBezTo>
                      <a:pt x="159236" y="85"/>
                      <a:pt x="125536" y="3346"/>
                      <a:pt x="119506" y="4070"/>
                    </a:cubicBezTo>
                    <a:cubicBezTo>
                      <a:pt x="116668" y="4433"/>
                      <a:pt x="114539" y="6244"/>
                      <a:pt x="114539" y="10954"/>
                    </a:cubicBezTo>
                    <a:cubicBezTo>
                      <a:pt x="114539" y="15302"/>
                      <a:pt x="117732" y="15302"/>
                      <a:pt x="123053" y="15302"/>
                    </a:cubicBezTo>
                    <a:cubicBezTo>
                      <a:pt x="140080" y="15302"/>
                      <a:pt x="140790" y="17839"/>
                      <a:pt x="140790" y="21462"/>
                    </a:cubicBezTo>
                    <a:lnTo>
                      <a:pt x="139726" y="28708"/>
                    </a:lnTo>
                    <a:lnTo>
                      <a:pt x="118441" y="114579"/>
                    </a:lnTo>
                    <a:cubicBezTo>
                      <a:pt x="112056" y="101173"/>
                      <a:pt x="101769" y="91390"/>
                      <a:pt x="85806" y="91390"/>
                    </a:cubicBezTo>
                    <a:cubicBezTo>
                      <a:pt x="44302" y="91390"/>
                      <a:pt x="315" y="144652"/>
                      <a:pt x="315" y="197551"/>
                    </a:cubicBezTo>
                    <a:cubicBezTo>
                      <a:pt x="315" y="231609"/>
                      <a:pt x="19825" y="255522"/>
                      <a:pt x="47494" y="255522"/>
                    </a:cubicBezTo>
                    <a:cubicBezTo>
                      <a:pt x="54589" y="255522"/>
                      <a:pt x="72326" y="254073"/>
                      <a:pt x="93610" y="228348"/>
                    </a:cubicBezTo>
                    <a:cubicBezTo>
                      <a:pt x="96448" y="243566"/>
                      <a:pt x="108864" y="255522"/>
                      <a:pt x="125891" y="255522"/>
                    </a:cubicBezTo>
                    <a:cubicBezTo>
                      <a:pt x="138307" y="255522"/>
                      <a:pt x="146465" y="247189"/>
                      <a:pt x="152141" y="235595"/>
                    </a:cubicBezTo>
                    <a:cubicBezTo>
                      <a:pt x="158172" y="222551"/>
                      <a:pt x="162783" y="200449"/>
                      <a:pt x="162783" y="199725"/>
                    </a:cubicBezTo>
                    <a:cubicBezTo>
                      <a:pt x="162783" y="196101"/>
                      <a:pt x="159591" y="196101"/>
                      <a:pt x="158526" y="196101"/>
                    </a:cubicBezTo>
                    <a:cubicBezTo>
                      <a:pt x="154979" y="196101"/>
                      <a:pt x="154624" y="197551"/>
                      <a:pt x="153560" y="202623"/>
                    </a:cubicBezTo>
                    <a:cubicBezTo>
                      <a:pt x="147530" y="226174"/>
                      <a:pt x="141144" y="247551"/>
                      <a:pt x="126600" y="247551"/>
                    </a:cubicBezTo>
                    <a:cubicBezTo>
                      <a:pt x="117022" y="247551"/>
                      <a:pt x="115958" y="238131"/>
                      <a:pt x="115958" y="230885"/>
                    </a:cubicBezTo>
                    <a:cubicBezTo>
                      <a:pt x="115958" y="222189"/>
                      <a:pt x="116668" y="219652"/>
                      <a:pt x="118087" y="213493"/>
                    </a:cubicBezTo>
                    <a:lnTo>
                      <a:pt x="169169" y="4070"/>
                    </a:lnTo>
                    <a:close/>
                    <a:moveTo>
                      <a:pt x="95384" y="208420"/>
                    </a:moveTo>
                    <a:cubicBezTo>
                      <a:pt x="93610" y="214942"/>
                      <a:pt x="93610" y="215667"/>
                      <a:pt x="88289" y="221826"/>
                    </a:cubicBezTo>
                    <a:cubicBezTo>
                      <a:pt x="72681" y="241754"/>
                      <a:pt x="58136" y="247551"/>
                      <a:pt x="48204" y="247551"/>
                    </a:cubicBezTo>
                    <a:cubicBezTo>
                      <a:pt x="30467" y="247551"/>
                      <a:pt x="25501" y="227624"/>
                      <a:pt x="25501" y="213493"/>
                    </a:cubicBezTo>
                    <a:cubicBezTo>
                      <a:pt x="25501" y="195377"/>
                      <a:pt x="36852" y="150811"/>
                      <a:pt x="45011" y="134144"/>
                    </a:cubicBezTo>
                    <a:cubicBezTo>
                      <a:pt x="56008" y="112767"/>
                      <a:pt x="71971" y="99361"/>
                      <a:pt x="86161" y="99361"/>
                    </a:cubicBezTo>
                    <a:cubicBezTo>
                      <a:pt x="109218" y="99361"/>
                      <a:pt x="114185" y="129072"/>
                      <a:pt x="114185" y="131246"/>
                    </a:cubicBezTo>
                    <a:cubicBezTo>
                      <a:pt x="114185" y="133420"/>
                      <a:pt x="113475" y="135594"/>
                      <a:pt x="113120" y="137405"/>
                    </a:cubicBezTo>
                    <a:lnTo>
                      <a:pt x="95384" y="208420"/>
                    </a:lnTo>
                    <a:close/>
                  </a:path>
                </a:pathLst>
              </a:custGeom>
              <a:solidFill>
                <a:srgbClr val="000000"/>
              </a:solidFill>
              <a:ln w="35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75" name="Free-form: Shape 74">
                <a:extLst>
                  <a:ext uri="{FF2B5EF4-FFF2-40B4-BE49-F238E27FC236}">
                    <a16:creationId xmlns:a16="http://schemas.microsoft.com/office/drawing/2014/main" id="{DDDFB5B8-4AF3-0A41-5BED-4D9FD417697D}"/>
                  </a:ext>
                </a:extLst>
              </p:cNvPr>
              <p:cNvSpPr/>
              <p:nvPr>
                <p:custDataLst>
                  <p:tags r:id="rId59"/>
                </p:custDataLst>
              </p:nvPr>
            </p:nvSpPr>
            <p:spPr>
              <a:xfrm>
                <a:off x="13941825" y="5459598"/>
                <a:ext cx="150407" cy="164132"/>
              </a:xfrm>
              <a:custGeom>
                <a:avLst/>
                <a:gdLst>
                  <a:gd name="connsiteX0" fmla="*/ 32246 w 150407"/>
                  <a:gd name="connsiteY0" fmla="*/ 130159 h 164132"/>
                  <a:gd name="connsiteX1" fmla="*/ 74459 w 150407"/>
                  <a:gd name="connsiteY1" fmla="*/ 88854 h 164132"/>
                  <a:gd name="connsiteX2" fmla="*/ 109223 w 150407"/>
                  <a:gd name="connsiteY2" fmla="*/ 56245 h 164132"/>
                  <a:gd name="connsiteX3" fmla="*/ 150728 w 150407"/>
                  <a:gd name="connsiteY3" fmla="*/ 3708 h 164132"/>
                  <a:gd name="connsiteX4" fmla="*/ 146825 w 150407"/>
                  <a:gd name="connsiteY4" fmla="*/ 85 h 164132"/>
                  <a:gd name="connsiteX5" fmla="*/ 141504 w 150407"/>
                  <a:gd name="connsiteY5" fmla="*/ 4070 h 164132"/>
                  <a:gd name="connsiteX6" fmla="*/ 114899 w 150407"/>
                  <a:gd name="connsiteY6" fmla="*/ 27259 h 164132"/>
                  <a:gd name="connsiteX7" fmla="*/ 96808 w 150407"/>
                  <a:gd name="connsiteY7" fmla="*/ 15665 h 164132"/>
                  <a:gd name="connsiteX8" fmla="*/ 72331 w 150407"/>
                  <a:gd name="connsiteY8" fmla="*/ 85 h 164132"/>
                  <a:gd name="connsiteX9" fmla="*/ 29408 w 150407"/>
                  <a:gd name="connsiteY9" fmla="*/ 41390 h 164132"/>
                  <a:gd name="connsiteX10" fmla="*/ 33665 w 150407"/>
                  <a:gd name="connsiteY10" fmla="*/ 45375 h 164132"/>
                  <a:gd name="connsiteX11" fmla="*/ 38276 w 150407"/>
                  <a:gd name="connsiteY11" fmla="*/ 41390 h 164132"/>
                  <a:gd name="connsiteX12" fmla="*/ 68429 w 150407"/>
                  <a:gd name="connsiteY12" fmla="*/ 24360 h 164132"/>
                  <a:gd name="connsiteX13" fmla="*/ 90777 w 150407"/>
                  <a:gd name="connsiteY13" fmla="*/ 29795 h 164132"/>
                  <a:gd name="connsiteX14" fmla="*/ 118092 w 150407"/>
                  <a:gd name="connsiteY14" fmla="*/ 35230 h 164132"/>
                  <a:gd name="connsiteX15" fmla="*/ 68784 w 150407"/>
                  <a:gd name="connsiteY15" fmla="*/ 82694 h 164132"/>
                  <a:gd name="connsiteX16" fmla="*/ 36857 w 150407"/>
                  <a:gd name="connsiteY16" fmla="*/ 113130 h 164132"/>
                  <a:gd name="connsiteX17" fmla="*/ 320 w 150407"/>
                  <a:gd name="connsiteY17" fmla="*/ 160594 h 164132"/>
                  <a:gd name="connsiteX18" fmla="*/ 4577 w 150407"/>
                  <a:gd name="connsiteY18" fmla="*/ 164217 h 164132"/>
                  <a:gd name="connsiteX19" fmla="*/ 10252 w 150407"/>
                  <a:gd name="connsiteY19" fmla="*/ 159507 h 164132"/>
                  <a:gd name="connsiteX20" fmla="*/ 40405 w 150407"/>
                  <a:gd name="connsiteY20" fmla="*/ 137043 h 164132"/>
                  <a:gd name="connsiteX21" fmla="*/ 60979 w 150407"/>
                  <a:gd name="connsiteY21" fmla="*/ 150811 h 164132"/>
                  <a:gd name="connsiteX22" fmla="*/ 83683 w 150407"/>
                  <a:gd name="connsiteY22" fmla="*/ 164217 h 164132"/>
                  <a:gd name="connsiteX23" fmla="*/ 139376 w 150407"/>
                  <a:gd name="connsiteY23" fmla="*/ 108419 h 164132"/>
                  <a:gd name="connsiteX24" fmla="*/ 135119 w 150407"/>
                  <a:gd name="connsiteY24" fmla="*/ 104796 h 164132"/>
                  <a:gd name="connsiteX25" fmla="*/ 130153 w 150407"/>
                  <a:gd name="connsiteY25" fmla="*/ 109506 h 164132"/>
                  <a:gd name="connsiteX26" fmla="*/ 87585 w 150407"/>
                  <a:gd name="connsiteY26" fmla="*/ 139941 h 164132"/>
                  <a:gd name="connsiteX27" fmla="*/ 66655 w 150407"/>
                  <a:gd name="connsiteY27" fmla="*/ 135231 h 164132"/>
                  <a:gd name="connsiteX28" fmla="*/ 41824 w 150407"/>
                  <a:gd name="connsiteY28" fmla="*/ 129072 h 164132"/>
                  <a:gd name="connsiteX29" fmla="*/ 32246 w 150407"/>
                  <a:gd name="connsiteY29" fmla="*/ 130159 h 1641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50407" h="164132">
                    <a:moveTo>
                      <a:pt x="32246" y="130159"/>
                    </a:moveTo>
                    <a:cubicBezTo>
                      <a:pt x="51402" y="109144"/>
                      <a:pt x="61689" y="100086"/>
                      <a:pt x="74459" y="88854"/>
                    </a:cubicBezTo>
                    <a:cubicBezTo>
                      <a:pt x="74459" y="88492"/>
                      <a:pt x="96453" y="69288"/>
                      <a:pt x="109223" y="56245"/>
                    </a:cubicBezTo>
                    <a:cubicBezTo>
                      <a:pt x="142923" y="22549"/>
                      <a:pt x="150728" y="5157"/>
                      <a:pt x="150728" y="3708"/>
                    </a:cubicBezTo>
                    <a:cubicBezTo>
                      <a:pt x="150728" y="85"/>
                      <a:pt x="147535" y="85"/>
                      <a:pt x="146825" y="85"/>
                    </a:cubicBezTo>
                    <a:cubicBezTo>
                      <a:pt x="144342" y="85"/>
                      <a:pt x="143278" y="809"/>
                      <a:pt x="141504" y="4070"/>
                    </a:cubicBezTo>
                    <a:cubicBezTo>
                      <a:pt x="130862" y="21462"/>
                      <a:pt x="123413" y="27259"/>
                      <a:pt x="114899" y="27259"/>
                    </a:cubicBezTo>
                    <a:cubicBezTo>
                      <a:pt x="106386" y="27259"/>
                      <a:pt x="102129" y="21824"/>
                      <a:pt x="96808" y="15665"/>
                    </a:cubicBezTo>
                    <a:cubicBezTo>
                      <a:pt x="90068" y="7331"/>
                      <a:pt x="84037" y="85"/>
                      <a:pt x="72331" y="85"/>
                    </a:cubicBezTo>
                    <a:cubicBezTo>
                      <a:pt x="45726" y="85"/>
                      <a:pt x="29408" y="33781"/>
                      <a:pt x="29408" y="41390"/>
                    </a:cubicBezTo>
                    <a:cubicBezTo>
                      <a:pt x="29408" y="43201"/>
                      <a:pt x="30472" y="45375"/>
                      <a:pt x="33665" y="45375"/>
                    </a:cubicBezTo>
                    <a:cubicBezTo>
                      <a:pt x="36858" y="45375"/>
                      <a:pt x="37567" y="43563"/>
                      <a:pt x="38276" y="41390"/>
                    </a:cubicBezTo>
                    <a:cubicBezTo>
                      <a:pt x="45016" y="24723"/>
                      <a:pt x="65591" y="24360"/>
                      <a:pt x="68429" y="24360"/>
                    </a:cubicBezTo>
                    <a:cubicBezTo>
                      <a:pt x="75878" y="24360"/>
                      <a:pt x="82618" y="26897"/>
                      <a:pt x="90777" y="29795"/>
                    </a:cubicBezTo>
                    <a:cubicBezTo>
                      <a:pt x="104967" y="35230"/>
                      <a:pt x="108869" y="35230"/>
                      <a:pt x="118092" y="35230"/>
                    </a:cubicBezTo>
                    <a:cubicBezTo>
                      <a:pt x="105321" y="50810"/>
                      <a:pt x="75524" y="76897"/>
                      <a:pt x="68784" y="82694"/>
                    </a:cubicBezTo>
                    <a:lnTo>
                      <a:pt x="36857" y="113130"/>
                    </a:lnTo>
                    <a:cubicBezTo>
                      <a:pt x="12736" y="137405"/>
                      <a:pt x="320" y="158058"/>
                      <a:pt x="320" y="160594"/>
                    </a:cubicBezTo>
                    <a:cubicBezTo>
                      <a:pt x="320" y="164217"/>
                      <a:pt x="3867" y="164217"/>
                      <a:pt x="4577" y="164217"/>
                    </a:cubicBezTo>
                    <a:cubicBezTo>
                      <a:pt x="7414" y="164217"/>
                      <a:pt x="8124" y="163492"/>
                      <a:pt x="10252" y="159507"/>
                    </a:cubicBezTo>
                    <a:cubicBezTo>
                      <a:pt x="18411" y="146826"/>
                      <a:pt x="29053" y="137043"/>
                      <a:pt x="40405" y="137043"/>
                    </a:cubicBezTo>
                    <a:cubicBezTo>
                      <a:pt x="48564" y="137043"/>
                      <a:pt x="52111" y="140304"/>
                      <a:pt x="60979" y="150811"/>
                    </a:cubicBezTo>
                    <a:cubicBezTo>
                      <a:pt x="67010" y="158420"/>
                      <a:pt x="73395" y="164217"/>
                      <a:pt x="83683" y="164217"/>
                    </a:cubicBezTo>
                    <a:cubicBezTo>
                      <a:pt x="118801" y="164217"/>
                      <a:pt x="139376" y="118202"/>
                      <a:pt x="139376" y="108419"/>
                    </a:cubicBezTo>
                    <a:cubicBezTo>
                      <a:pt x="139376" y="106608"/>
                      <a:pt x="137957" y="104796"/>
                      <a:pt x="135119" y="104796"/>
                    </a:cubicBezTo>
                    <a:cubicBezTo>
                      <a:pt x="131927" y="104796"/>
                      <a:pt x="131217" y="106970"/>
                      <a:pt x="130153" y="109506"/>
                    </a:cubicBezTo>
                    <a:cubicBezTo>
                      <a:pt x="121994" y="133057"/>
                      <a:pt x="99291" y="139941"/>
                      <a:pt x="87585" y="139941"/>
                    </a:cubicBezTo>
                    <a:cubicBezTo>
                      <a:pt x="80490" y="139941"/>
                      <a:pt x="74105" y="137767"/>
                      <a:pt x="66655" y="135231"/>
                    </a:cubicBezTo>
                    <a:cubicBezTo>
                      <a:pt x="54594" y="130521"/>
                      <a:pt x="49273" y="129072"/>
                      <a:pt x="41824" y="129072"/>
                    </a:cubicBezTo>
                    <a:cubicBezTo>
                      <a:pt x="41114" y="129072"/>
                      <a:pt x="35439" y="129072"/>
                      <a:pt x="32246" y="130159"/>
                    </a:cubicBezTo>
                    <a:close/>
                  </a:path>
                </a:pathLst>
              </a:custGeom>
              <a:solidFill>
                <a:srgbClr val="000000"/>
              </a:solidFill>
              <a:ln w="35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 dirty="0"/>
              </a:p>
            </p:txBody>
          </p:sp>
          <p:sp>
            <p:nvSpPr>
              <p:cNvPr id="76" name="Free-form: Shape 75">
                <a:extLst>
                  <a:ext uri="{FF2B5EF4-FFF2-40B4-BE49-F238E27FC236}">
                    <a16:creationId xmlns:a16="http://schemas.microsoft.com/office/drawing/2014/main" id="{F60D426B-DD7E-22B4-D318-A562AF3CFD1A}"/>
                  </a:ext>
                </a:extLst>
              </p:cNvPr>
              <p:cNvSpPr/>
              <p:nvPr>
                <p:custDataLst>
                  <p:tags r:id="rId60"/>
                </p:custDataLst>
              </p:nvPr>
            </p:nvSpPr>
            <p:spPr>
              <a:xfrm>
                <a:off x="14122786" y="5301737"/>
                <a:ext cx="109755" cy="168407"/>
              </a:xfrm>
              <a:custGeom>
                <a:avLst/>
                <a:gdLst>
                  <a:gd name="connsiteX0" fmla="*/ 110080 w 109755"/>
                  <a:gd name="connsiteY0" fmla="*/ 122328 h 168407"/>
                  <a:gd name="connsiteX1" fmla="*/ 101637 w 109755"/>
                  <a:gd name="connsiteY1" fmla="*/ 122328 h 168407"/>
                  <a:gd name="connsiteX2" fmla="*/ 95181 w 109755"/>
                  <a:gd name="connsiteY2" fmla="*/ 145408 h 168407"/>
                  <a:gd name="connsiteX3" fmla="*/ 70598 w 109755"/>
                  <a:gd name="connsiteY3" fmla="*/ 146930 h 168407"/>
                  <a:gd name="connsiteX4" fmla="*/ 24908 w 109755"/>
                  <a:gd name="connsiteY4" fmla="*/ 146930 h 168407"/>
                  <a:gd name="connsiteX5" fmla="*/ 74571 w 109755"/>
                  <a:gd name="connsiteY5" fmla="*/ 104321 h 168407"/>
                  <a:gd name="connsiteX6" fmla="*/ 110080 w 109755"/>
                  <a:gd name="connsiteY6" fmla="*/ 49538 h 168407"/>
                  <a:gd name="connsiteX7" fmla="*/ 51974 w 109755"/>
                  <a:gd name="connsiteY7" fmla="*/ 81 h 168407"/>
                  <a:gd name="connsiteX8" fmla="*/ 325 w 109755"/>
                  <a:gd name="connsiteY8" fmla="*/ 45480 h 168407"/>
                  <a:gd name="connsiteX9" fmla="*/ 13486 w 109755"/>
                  <a:gd name="connsiteY9" fmla="*/ 59683 h 168407"/>
                  <a:gd name="connsiteX10" fmla="*/ 26646 w 109755"/>
                  <a:gd name="connsiteY10" fmla="*/ 46241 h 168407"/>
                  <a:gd name="connsiteX11" fmla="*/ 11996 w 109755"/>
                  <a:gd name="connsiteY11" fmla="*/ 32798 h 168407"/>
                  <a:gd name="connsiteX12" fmla="*/ 48250 w 109755"/>
                  <a:gd name="connsiteY12" fmla="*/ 9211 h 168407"/>
                  <a:gd name="connsiteX13" fmla="*/ 85993 w 109755"/>
                  <a:gd name="connsiteY13" fmla="*/ 49538 h 168407"/>
                  <a:gd name="connsiteX14" fmla="*/ 62652 w 109755"/>
                  <a:gd name="connsiteY14" fmla="*/ 98234 h 168407"/>
                  <a:gd name="connsiteX15" fmla="*/ 2808 w 109755"/>
                  <a:gd name="connsiteY15" fmla="*/ 158597 h 168407"/>
                  <a:gd name="connsiteX16" fmla="*/ 325 w 109755"/>
                  <a:gd name="connsiteY16" fmla="*/ 168488 h 168407"/>
                  <a:gd name="connsiteX17" fmla="*/ 102631 w 109755"/>
                  <a:gd name="connsiteY17" fmla="*/ 168488 h 168407"/>
                  <a:gd name="connsiteX18" fmla="*/ 110080 w 109755"/>
                  <a:gd name="connsiteY18" fmla="*/ 122328 h 1684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09755" h="168407">
                    <a:moveTo>
                      <a:pt x="110080" y="122328"/>
                    </a:moveTo>
                    <a:lnTo>
                      <a:pt x="101637" y="122328"/>
                    </a:lnTo>
                    <a:cubicBezTo>
                      <a:pt x="100892" y="127908"/>
                      <a:pt x="98409" y="142872"/>
                      <a:pt x="95181" y="145408"/>
                    </a:cubicBezTo>
                    <a:cubicBezTo>
                      <a:pt x="93195" y="146930"/>
                      <a:pt x="74074" y="146930"/>
                      <a:pt x="70598" y="146930"/>
                    </a:cubicBezTo>
                    <a:lnTo>
                      <a:pt x="24908" y="146930"/>
                    </a:lnTo>
                    <a:cubicBezTo>
                      <a:pt x="50981" y="123343"/>
                      <a:pt x="59672" y="116241"/>
                      <a:pt x="74571" y="104321"/>
                    </a:cubicBezTo>
                    <a:cubicBezTo>
                      <a:pt x="92946" y="89357"/>
                      <a:pt x="110080" y="73632"/>
                      <a:pt x="110080" y="49538"/>
                    </a:cubicBezTo>
                    <a:cubicBezTo>
                      <a:pt x="110080" y="18849"/>
                      <a:pt x="83759" y="81"/>
                      <a:pt x="51974" y="81"/>
                    </a:cubicBezTo>
                    <a:cubicBezTo>
                      <a:pt x="21183" y="81"/>
                      <a:pt x="325" y="22146"/>
                      <a:pt x="325" y="45480"/>
                    </a:cubicBezTo>
                    <a:cubicBezTo>
                      <a:pt x="325" y="58415"/>
                      <a:pt x="11002" y="59683"/>
                      <a:pt x="13486" y="59683"/>
                    </a:cubicBezTo>
                    <a:cubicBezTo>
                      <a:pt x="19445" y="59683"/>
                      <a:pt x="26646" y="55371"/>
                      <a:pt x="26646" y="46241"/>
                    </a:cubicBezTo>
                    <a:cubicBezTo>
                      <a:pt x="26646" y="41675"/>
                      <a:pt x="24908" y="32798"/>
                      <a:pt x="11996" y="32798"/>
                    </a:cubicBezTo>
                    <a:cubicBezTo>
                      <a:pt x="19693" y="14791"/>
                      <a:pt x="36579" y="9211"/>
                      <a:pt x="48250" y="9211"/>
                    </a:cubicBezTo>
                    <a:cubicBezTo>
                      <a:pt x="73081" y="9211"/>
                      <a:pt x="85993" y="28994"/>
                      <a:pt x="85993" y="49538"/>
                    </a:cubicBezTo>
                    <a:cubicBezTo>
                      <a:pt x="85993" y="71603"/>
                      <a:pt x="70598" y="89103"/>
                      <a:pt x="62652" y="98234"/>
                    </a:cubicBezTo>
                    <a:lnTo>
                      <a:pt x="2808" y="158597"/>
                    </a:lnTo>
                    <a:cubicBezTo>
                      <a:pt x="325" y="160880"/>
                      <a:pt x="325" y="161387"/>
                      <a:pt x="325" y="168488"/>
                    </a:cubicBezTo>
                    <a:lnTo>
                      <a:pt x="102631" y="168488"/>
                    </a:lnTo>
                    <a:lnTo>
                      <a:pt x="110080" y="122328"/>
                    </a:lnTo>
                    <a:close/>
                  </a:path>
                </a:pathLst>
              </a:custGeom>
              <a:solidFill>
                <a:srgbClr val="000000"/>
              </a:solidFill>
              <a:ln w="3560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6F01ACC-2A97-ECC5-6D75-FAFCC2CE8354}"/>
                </a:ext>
              </a:extLst>
            </p:cNvPr>
            <p:cNvSpPr txBox="1"/>
            <p:nvPr/>
          </p:nvSpPr>
          <p:spPr>
            <a:xfrm>
              <a:off x="623602" y="2943551"/>
              <a:ext cx="4462752" cy="103105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HK" sz="20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r>
                <a:rPr lang="en-HK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HK" sz="20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  <a:r>
                <a:rPr lang="en-HK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HK" sz="20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  <a:r>
                <a:rPr lang="en-HK" sz="2000" dirty="0"/>
                <a:t>: Bianchi Type I (BTI) scale factors</a:t>
              </a:r>
            </a:p>
            <a:p>
              <a:r>
                <a:rPr lang="en-HK" sz="20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r>
                <a:rPr lang="en-HK" sz="2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HK" sz="2000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 </a:t>
              </a:r>
              <a:r>
                <a:rPr lang="en-HK" sz="2000" i="1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b</a:t>
              </a:r>
              <a:r>
                <a:rPr lang="en-HK" sz="2000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 </a:t>
              </a:r>
              <a:r>
                <a:rPr lang="en-HK" sz="2000" i="1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c </a:t>
              </a:r>
              <a:r>
                <a:rPr lang="en-HK" sz="2000" dirty="0">
                  <a:sym typeface="Symbol" panose="05050102010706020507" pitchFamily="18" charset="2"/>
                </a:rPr>
                <a:t>in general</a:t>
              </a:r>
              <a:endParaRPr lang="en-HK" sz="2000" dirty="0"/>
            </a:p>
            <a:p>
              <a:endParaRPr lang="en-HK" sz="2000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9AC75F8-7D7E-8C05-16ED-C5EAB6436308}"/>
              </a:ext>
            </a:extLst>
          </p:cNvPr>
          <p:cNvGrpSpPr/>
          <p:nvPr/>
        </p:nvGrpSpPr>
        <p:grpSpPr>
          <a:xfrm>
            <a:off x="7829275" y="148013"/>
            <a:ext cx="1621350" cy="1593393"/>
            <a:chOff x="7829275" y="148013"/>
            <a:chExt cx="1621350" cy="1593393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636E5E2D-177B-DD6D-D3EA-2FD0BB96703F}"/>
                </a:ext>
              </a:extLst>
            </p:cNvPr>
            <p:cNvPicPr>
              <a:picLocks noChangeAspect="1"/>
            </p:cNvPicPr>
            <p:nvPr/>
          </p:nvPicPr>
          <p:blipFill>
            <a:blip r:embed="rId64"/>
            <a:stretch>
              <a:fillRect/>
            </a:stretch>
          </p:blipFill>
          <p:spPr>
            <a:xfrm>
              <a:off x="7829275" y="148013"/>
              <a:ext cx="1268800" cy="1574841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8136453-847C-3503-8482-B4D419B86D95}"/>
                </a:ext>
              </a:extLst>
            </p:cNvPr>
            <p:cNvSpPr txBox="1"/>
            <p:nvPr/>
          </p:nvSpPr>
          <p:spPr>
            <a:xfrm>
              <a:off x="8273404" y="1402852"/>
              <a:ext cx="117722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HK" sz="1600" dirty="0">
                  <a:solidFill>
                    <a:srgbClr val="FFFF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Boris Ng</a:t>
              </a:r>
            </a:p>
          </p:txBody>
        </p:sp>
      </p:grp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F8E085-439C-27A2-E18E-B8A749B60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9086" y="6387482"/>
            <a:ext cx="304717" cy="383445"/>
          </a:xfrm>
        </p:spPr>
        <p:txBody>
          <a:bodyPr/>
          <a:lstStyle/>
          <a:p>
            <a:fld id="{92DCFAC5-C815-44E1-928C-5D8BE684D5D0}" type="slidenum">
              <a:rPr lang="LID4096" smtClean="0"/>
              <a:t>9</a:t>
            </a:fld>
            <a:endParaRPr lang="LID4096" dirty="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C2847414-499E-09EC-E79B-9365D60ED677}"/>
              </a:ext>
            </a:extLst>
          </p:cNvPr>
          <p:cNvGrpSpPr/>
          <p:nvPr/>
        </p:nvGrpSpPr>
        <p:grpSpPr>
          <a:xfrm>
            <a:off x="3948434" y="2513633"/>
            <a:ext cx="5353367" cy="4189539"/>
            <a:chOff x="4212566" y="2953048"/>
            <a:chExt cx="4970129" cy="3817879"/>
          </a:xfrm>
        </p:grpSpPr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EB0DD5FA-602E-6D1C-03BB-99F4321D30A0}"/>
                </a:ext>
              </a:extLst>
            </p:cNvPr>
            <p:cNvGrpSpPr/>
            <p:nvPr/>
          </p:nvGrpSpPr>
          <p:grpSpPr>
            <a:xfrm>
              <a:off x="4822166" y="3175753"/>
              <a:ext cx="4283941" cy="3595174"/>
              <a:chOff x="4822166" y="3175753"/>
              <a:chExt cx="4283941" cy="3595174"/>
            </a:xfrm>
          </p:grpSpPr>
          <p:pic>
            <p:nvPicPr>
              <p:cNvPr id="84" name="Picture 83" descr="A diagram of a graph&#10;&#10;AI-generated content may be incorrect.">
                <a:extLst>
                  <a:ext uri="{FF2B5EF4-FFF2-40B4-BE49-F238E27FC236}">
                    <a16:creationId xmlns:a16="http://schemas.microsoft.com/office/drawing/2014/main" id="{E710FF77-780A-98A4-18C9-38A8EA84C55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31"/>
              <a:stretch>
                <a:fillRect/>
              </a:stretch>
            </p:blipFill>
            <p:spPr>
              <a:xfrm>
                <a:off x="4822166" y="3175753"/>
                <a:ext cx="4283941" cy="3595174"/>
              </a:xfrm>
              <a:prstGeom prst="rect">
                <a:avLst/>
              </a:prstGeom>
            </p:spPr>
          </p:pic>
          <p:sp>
            <p:nvSpPr>
              <p:cNvPr id="118" name="TextBox 117">
                <a:extLst>
                  <a:ext uri="{FF2B5EF4-FFF2-40B4-BE49-F238E27FC236}">
                    <a16:creationId xmlns:a16="http://schemas.microsoft.com/office/drawing/2014/main" id="{830115D3-9C5D-27C6-21D2-6D46A2FE166C}"/>
                  </a:ext>
                </a:extLst>
              </p:cNvPr>
              <p:cNvSpPr txBox="1"/>
              <p:nvPr/>
            </p:nvSpPr>
            <p:spPr>
              <a:xfrm>
                <a:off x="4833026" y="5352917"/>
                <a:ext cx="81995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HK" dirty="0">
                    <a:solidFill>
                      <a:schemeClr val="tx2">
                        <a:lumMod val="75000"/>
                        <a:lumOff val="25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  <a:sym typeface="Symbol" panose="05050102010706020507" pitchFamily="18" charset="2"/>
                  </a:rPr>
                  <a:t>CDM</a:t>
                </a:r>
                <a:endParaRPr lang="en-HK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79CEB4D9-9749-9F62-AD26-B6F7A92ABEC9}"/>
                  </a:ext>
                </a:extLst>
              </p:cNvPr>
              <p:cNvSpPr txBox="1"/>
              <p:nvPr/>
            </p:nvSpPr>
            <p:spPr>
              <a:xfrm>
                <a:off x="5622663" y="5388049"/>
                <a:ext cx="3956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HK" i="1" dirty="0">
                    <a:solidFill>
                      <a:srgbClr val="00B05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b</a:t>
                </a:r>
                <a:endParaRPr lang="en-HK" i="1" dirty="0">
                  <a:solidFill>
                    <a:srgbClr val="00B05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2" name="TextBox 121">
                <a:extLst>
                  <a:ext uri="{FF2B5EF4-FFF2-40B4-BE49-F238E27FC236}">
                    <a16:creationId xmlns:a16="http://schemas.microsoft.com/office/drawing/2014/main" id="{FEA2FBAE-3FDD-189D-B171-037FD0388CCD}"/>
                  </a:ext>
                </a:extLst>
              </p:cNvPr>
              <p:cNvSpPr txBox="1"/>
              <p:nvPr/>
            </p:nvSpPr>
            <p:spPr>
              <a:xfrm>
                <a:off x="5508249" y="4053953"/>
                <a:ext cx="3956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HK" i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c</a:t>
                </a:r>
                <a:endParaRPr lang="en-HK" i="1" dirty="0">
                  <a:solidFill>
                    <a:srgbClr val="FF0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4" name="TextBox 123">
                <a:extLst>
                  <a:ext uri="{FF2B5EF4-FFF2-40B4-BE49-F238E27FC236}">
                    <a16:creationId xmlns:a16="http://schemas.microsoft.com/office/drawing/2014/main" id="{113670E8-B35C-A684-E7E3-502A7D9E64BC}"/>
                  </a:ext>
                </a:extLst>
              </p:cNvPr>
              <p:cNvSpPr txBox="1"/>
              <p:nvPr/>
            </p:nvSpPr>
            <p:spPr>
              <a:xfrm>
                <a:off x="5212430" y="4736432"/>
                <a:ext cx="3956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HK" i="1" dirty="0">
                    <a:solidFill>
                      <a:srgbClr val="FFC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a</a:t>
                </a:r>
                <a:endParaRPr lang="en-HK" i="1" dirty="0">
                  <a:solidFill>
                    <a:srgbClr val="FFC00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3F6F577-43A6-2957-6032-B7D09DA6ACF7}"/>
                </a:ext>
              </a:extLst>
            </p:cNvPr>
            <p:cNvSpPr txBox="1"/>
            <p:nvPr/>
          </p:nvSpPr>
          <p:spPr>
            <a:xfrm>
              <a:off x="6669350" y="2953048"/>
              <a:ext cx="2513345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HK" sz="1200" b="0" i="0" u="none" strike="noStrike" baseline="0" dirty="0">
                  <a:solidFill>
                    <a:srgbClr val="231F2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Ng, Chu, PRD </a:t>
              </a:r>
              <a:r>
                <a:rPr lang="en-HK" sz="1200" b="1" i="0" u="none" strike="noStrike" baseline="0" dirty="0">
                  <a:solidFill>
                    <a:srgbClr val="231F2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112</a:t>
              </a:r>
              <a:r>
                <a:rPr lang="en-HK" sz="1200" b="0" i="0" u="none" strike="noStrike" baseline="0" dirty="0">
                  <a:solidFill>
                    <a:srgbClr val="231F2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, 023553 (2025).</a:t>
              </a:r>
              <a:endParaRPr lang="en-HK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6C02DC9-1CC2-C6A8-1CDF-166A9E7344ED}"/>
                </a:ext>
              </a:extLst>
            </p:cNvPr>
            <p:cNvSpPr txBox="1"/>
            <p:nvPr/>
          </p:nvSpPr>
          <p:spPr>
            <a:xfrm>
              <a:off x="4266561" y="3252811"/>
              <a:ext cx="500332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HK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10</a:t>
              </a:r>
              <a:r>
                <a:rPr lang="en-HK" baseline="30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10F24F9-D2B7-DE19-C03D-8EEB9C7A88DC}"/>
                </a:ext>
              </a:extLst>
            </p:cNvPr>
            <p:cNvSpPr txBox="1"/>
            <p:nvPr/>
          </p:nvSpPr>
          <p:spPr>
            <a:xfrm>
              <a:off x="4213558" y="4039967"/>
              <a:ext cx="609600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HK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10</a:t>
              </a:r>
              <a:r>
                <a:rPr lang="en-HK" baseline="30000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2</a:t>
              </a:r>
              <a:endParaRPr lang="en-HK" baseline="30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5688DC9-7540-856D-2C0F-6D3762B5829A}"/>
                </a:ext>
              </a:extLst>
            </p:cNvPr>
            <p:cNvSpPr txBox="1"/>
            <p:nvPr/>
          </p:nvSpPr>
          <p:spPr>
            <a:xfrm>
              <a:off x="4213558" y="4758669"/>
              <a:ext cx="609600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HK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10</a:t>
              </a:r>
              <a:r>
                <a:rPr lang="en-HK" baseline="30000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4</a:t>
              </a:r>
              <a:endParaRPr lang="en-HK" baseline="30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F635624-9C3E-6CDE-DD19-82DE7D0B2A42}"/>
                </a:ext>
              </a:extLst>
            </p:cNvPr>
            <p:cNvSpPr txBox="1"/>
            <p:nvPr/>
          </p:nvSpPr>
          <p:spPr>
            <a:xfrm>
              <a:off x="4212566" y="6151231"/>
              <a:ext cx="609600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HK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10</a:t>
              </a:r>
              <a:r>
                <a:rPr lang="en-HK" baseline="30000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8</a:t>
              </a:r>
              <a:endParaRPr lang="en-HK" baseline="30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C45CA86-4CB6-90F9-DCA6-D88FABAB7ACC}"/>
                </a:ext>
              </a:extLst>
            </p:cNvPr>
            <p:cNvSpPr txBox="1"/>
            <p:nvPr/>
          </p:nvSpPr>
          <p:spPr>
            <a:xfrm>
              <a:off x="4212566" y="5504143"/>
              <a:ext cx="609600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HK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10</a:t>
              </a:r>
              <a:r>
                <a:rPr lang="en-HK" baseline="30000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6</a:t>
              </a:r>
              <a:endParaRPr lang="en-HK" baseline="30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E26082A-9501-E4EF-B26F-3AFB23350149}"/>
                </a:ext>
              </a:extLst>
            </p:cNvPr>
            <p:cNvSpPr txBox="1"/>
            <p:nvPr/>
          </p:nvSpPr>
          <p:spPr>
            <a:xfrm>
              <a:off x="4626020" y="6378723"/>
              <a:ext cx="4086659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HK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10</a:t>
              </a:r>
              <a:r>
                <a:rPr lang="en-HK" baseline="30000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8           </a:t>
              </a:r>
              <a:r>
                <a:rPr lang="en-HK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10</a:t>
              </a:r>
              <a:r>
                <a:rPr lang="en-HK" baseline="30000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6            </a:t>
              </a:r>
              <a:r>
                <a:rPr lang="en-HK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10</a:t>
              </a:r>
              <a:r>
                <a:rPr lang="en-HK" baseline="30000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4            </a:t>
              </a:r>
              <a:r>
                <a:rPr lang="en-HK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10</a:t>
              </a:r>
              <a:r>
                <a:rPr lang="en-HK" baseline="30000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2           </a:t>
              </a:r>
              <a:r>
                <a:rPr lang="en-HK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10</a:t>
              </a:r>
              <a:r>
                <a:rPr lang="en-HK" baseline="30000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0</a:t>
              </a:r>
              <a:endParaRPr lang="en-HK" baseline="30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28D0926F-98FC-4A5F-AE23-5022A3BD238E}"/>
                </a:ext>
              </a:extLst>
            </p:cNvPr>
            <p:cNvSpPr txBox="1"/>
            <p:nvPr/>
          </p:nvSpPr>
          <p:spPr>
            <a:xfrm>
              <a:off x="8202589" y="6394325"/>
              <a:ext cx="98010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HK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</a:t>
              </a:r>
              <a:r>
                <a:rPr lang="en-HK" dirty="0"/>
                <a:t> (Gyr)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7CB9D1B-EA39-B752-CB1F-83CAC508E959}"/>
              </a:ext>
            </a:extLst>
          </p:cNvPr>
          <p:cNvGrpSpPr/>
          <p:nvPr/>
        </p:nvGrpSpPr>
        <p:grpSpPr>
          <a:xfrm>
            <a:off x="427916" y="3252466"/>
            <a:ext cx="3474085" cy="2465889"/>
            <a:chOff x="-2537783" y="3918485"/>
            <a:chExt cx="3474085" cy="2465889"/>
          </a:xfrm>
        </p:grpSpPr>
        <p:sp>
          <p:nvSpPr>
            <p:cNvPr id="115" name="Rectangle: Rounded Corners 114">
              <a:extLst>
                <a:ext uri="{FF2B5EF4-FFF2-40B4-BE49-F238E27FC236}">
                  <a16:creationId xmlns:a16="http://schemas.microsoft.com/office/drawing/2014/main" id="{74F31CB9-F16A-B4E6-BC0C-409CC4F44EA0}"/>
                </a:ext>
              </a:extLst>
            </p:cNvPr>
            <p:cNvSpPr/>
            <p:nvPr/>
          </p:nvSpPr>
          <p:spPr>
            <a:xfrm>
              <a:off x="-2537783" y="3918485"/>
              <a:ext cx="3474085" cy="2465889"/>
            </a:xfrm>
            <a:prstGeom prst="roundRect">
              <a:avLst/>
            </a:prstGeom>
            <a:solidFill>
              <a:srgbClr val="FFFFCC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HK" sz="2000" dirty="0">
                <a:solidFill>
                  <a:schemeClr val="tx1"/>
                </a:solidFill>
              </a:endParaRP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A409F559-4719-2FC8-ACE0-6C8BE515A545}"/>
                </a:ext>
              </a:extLst>
            </p:cNvPr>
            <p:cNvSpPr txBox="1"/>
            <p:nvPr/>
          </p:nvSpPr>
          <p:spPr>
            <a:xfrm>
              <a:off x="-2177462" y="5999589"/>
              <a:ext cx="2398554" cy="338554"/>
            </a:xfrm>
            <a:prstGeom prst="rect">
              <a:avLst/>
            </a:prstGeom>
            <a:solidFill>
              <a:srgbClr val="FFFFCC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HK" sz="16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‘0’ denotes today’s value</a:t>
              </a:r>
            </a:p>
          </p:txBody>
        </p:sp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B57263F5-21AF-FBEC-79DF-357EFE32A94C}"/>
                </a:ext>
              </a:extLst>
            </p:cNvPr>
            <p:cNvSpPr txBox="1"/>
            <p:nvPr/>
          </p:nvSpPr>
          <p:spPr>
            <a:xfrm>
              <a:off x="-2379948" y="5092739"/>
              <a:ext cx="2765824" cy="400110"/>
            </a:xfrm>
            <a:prstGeom prst="rect">
              <a:avLst/>
            </a:prstGeom>
            <a:solidFill>
              <a:srgbClr val="FFFFCC"/>
            </a:solidFill>
          </p:spPr>
          <p:txBody>
            <a:bodyPr wrap="square" rtlCol="0">
              <a:spAutoFit/>
            </a:bodyPr>
            <a:lstStyle/>
            <a:p>
              <a:r>
                <a:rPr lang="en-HK" sz="20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Asymmetry parameters:</a:t>
              </a: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5A1C78C8-F542-AE98-B7E8-09AF253B4C92}"/>
                </a:ext>
              </a:extLst>
            </p:cNvPr>
            <p:cNvSpPr txBox="1"/>
            <p:nvPr/>
          </p:nvSpPr>
          <p:spPr>
            <a:xfrm>
              <a:off x="-2379948" y="4014466"/>
              <a:ext cx="2887287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HK" sz="2000" b="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</a:t>
              </a:r>
              <a:r>
                <a:rPr lang="en-HK" sz="2000" b="0" i="1" baseline="-25000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 </a:t>
              </a:r>
              <a:r>
                <a:rPr lang="en-HK" sz="2000" b="0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= 8</a:t>
              </a:r>
              <a:r>
                <a:rPr lang="en-HK" sz="2000" b="0" i="1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GT</a:t>
              </a:r>
              <a:r>
                <a:rPr lang="en-HK" sz="2000" b="0" i="1" baseline="-25000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</a:t>
              </a:r>
              <a:r>
                <a:rPr lang="en-HK" sz="2000" b="0" i="1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HK" sz="2000" b="0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;</a:t>
              </a:r>
              <a:r>
                <a:rPr lang="en-HK" sz="2000" b="0" i="1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HK" sz="2000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</a:t>
              </a:r>
              <a:r>
                <a:rPr lang="en-HK" sz="2000" i="1" baseline="-25000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</a:t>
              </a:r>
              <a:r>
                <a:rPr lang="en-HK" sz="2000" i="1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T</a:t>
              </a:r>
              <a:r>
                <a:rPr lang="en-HK" sz="2000" i="1" baseline="30000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</a:t>
              </a:r>
              <a:r>
                <a:rPr lang="en-HK" sz="2000" i="1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HK" sz="2000" dirty="0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= 0</a:t>
              </a:r>
              <a:endParaRPr lang="en-HK" sz="2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87" name="Group 86" descr="\documentclass{article}&#10;\usepackage{amsmath,amssymb,cancel}&#10;\pagestyle{empty}&#10;\begin{document}&#10;&#10;\begin{gather*}&#10;H_x=\frac{\dot{a}}{a},\ H_y=\frac{\dot{b}}{b},\ H_z=\frac{\dot{c}}{c}&#10;\end{gather*}&#10;&#10;\end{document}" title="IguanaTex Shape Display">
              <a:extLst>
                <a:ext uri="{FF2B5EF4-FFF2-40B4-BE49-F238E27FC236}">
                  <a16:creationId xmlns:a16="http://schemas.microsoft.com/office/drawing/2014/main" id="{A494E64C-6EC4-DE78-97A0-9055FBEB066C}"/>
                </a:ext>
              </a:extLst>
            </p:cNvPr>
            <p:cNvGrpSpPr>
              <a:grpSpLocks noChangeAspect="1"/>
            </p:cNvGrpSpPr>
            <p:nvPr>
              <p:custDataLst>
                <p:tags r:id="rId1"/>
              </p:custDataLst>
            </p:nvPr>
          </p:nvGrpSpPr>
          <p:grpSpPr>
            <a:xfrm>
              <a:off x="-2296844" y="4460709"/>
              <a:ext cx="2721077" cy="532882"/>
              <a:chOff x="8847099" y="5104221"/>
              <a:chExt cx="4081559" cy="799311"/>
            </a:xfrm>
            <a:solidFill>
              <a:schemeClr val="tx1"/>
            </a:solidFill>
          </p:grpSpPr>
          <p:sp>
            <p:nvSpPr>
              <p:cNvPr id="89" name="Free-form: Shape 48">
                <a:extLst>
                  <a:ext uri="{FF2B5EF4-FFF2-40B4-BE49-F238E27FC236}">
                    <a16:creationId xmlns:a16="http://schemas.microsoft.com/office/drawing/2014/main" id="{630895DB-2E94-89E7-824C-591EA46345C3}"/>
                  </a:ext>
                </a:extLst>
              </p:cNvPr>
              <p:cNvSpPr/>
              <p:nvPr>
                <p:custDataLst>
                  <p:tags r:id="rId2"/>
                </p:custDataLst>
              </p:nvPr>
            </p:nvSpPr>
            <p:spPr>
              <a:xfrm>
                <a:off x="8847099" y="5425283"/>
                <a:ext cx="300259" cy="236707"/>
              </a:xfrm>
              <a:custGeom>
                <a:avLst/>
                <a:gdLst>
                  <a:gd name="connsiteX0" fmla="*/ 258356 w 300259"/>
                  <a:gd name="connsiteY0" fmla="*/ 26776 h 236707"/>
                  <a:gd name="connsiteX1" fmla="*/ 288310 w 300259"/>
                  <a:gd name="connsiteY1" fmla="*/ 10833 h 236707"/>
                  <a:gd name="connsiteX2" fmla="*/ 300435 w 300259"/>
                  <a:gd name="connsiteY2" fmla="*/ 3902 h 236707"/>
                  <a:gd name="connsiteX3" fmla="*/ 295442 w 300259"/>
                  <a:gd name="connsiteY3" fmla="*/ 90 h 236707"/>
                  <a:gd name="connsiteX4" fmla="*/ 249797 w 300259"/>
                  <a:gd name="connsiteY4" fmla="*/ 1129 h 236707"/>
                  <a:gd name="connsiteX5" fmla="*/ 203796 w 300259"/>
                  <a:gd name="connsiteY5" fmla="*/ 90 h 236707"/>
                  <a:gd name="connsiteX6" fmla="*/ 197020 w 300259"/>
                  <a:gd name="connsiteY6" fmla="*/ 7021 h 236707"/>
                  <a:gd name="connsiteX7" fmla="*/ 207005 w 300259"/>
                  <a:gd name="connsiteY7" fmla="*/ 10833 h 236707"/>
                  <a:gd name="connsiteX8" fmla="*/ 220556 w 300259"/>
                  <a:gd name="connsiteY8" fmla="*/ 11527 h 236707"/>
                  <a:gd name="connsiteX9" fmla="*/ 230184 w 300259"/>
                  <a:gd name="connsiteY9" fmla="*/ 17072 h 236707"/>
                  <a:gd name="connsiteX10" fmla="*/ 228758 w 300259"/>
                  <a:gd name="connsiteY10" fmla="*/ 23656 h 236707"/>
                  <a:gd name="connsiteX11" fmla="*/ 207362 w 300259"/>
                  <a:gd name="connsiteY11" fmla="*/ 108220 h 236707"/>
                  <a:gd name="connsiteX12" fmla="*/ 98598 w 300259"/>
                  <a:gd name="connsiteY12" fmla="*/ 108220 h 236707"/>
                  <a:gd name="connsiteX13" fmla="*/ 119638 w 300259"/>
                  <a:gd name="connsiteY13" fmla="*/ 26776 h 236707"/>
                  <a:gd name="connsiteX14" fmla="*/ 149592 w 300259"/>
                  <a:gd name="connsiteY14" fmla="*/ 10833 h 236707"/>
                  <a:gd name="connsiteX15" fmla="*/ 161717 w 300259"/>
                  <a:gd name="connsiteY15" fmla="*/ 3902 h 236707"/>
                  <a:gd name="connsiteX16" fmla="*/ 156724 w 300259"/>
                  <a:gd name="connsiteY16" fmla="*/ 90 h 236707"/>
                  <a:gd name="connsiteX17" fmla="*/ 111079 w 300259"/>
                  <a:gd name="connsiteY17" fmla="*/ 1129 h 236707"/>
                  <a:gd name="connsiteX18" fmla="*/ 65077 w 300259"/>
                  <a:gd name="connsiteY18" fmla="*/ 90 h 236707"/>
                  <a:gd name="connsiteX19" fmla="*/ 58302 w 300259"/>
                  <a:gd name="connsiteY19" fmla="*/ 7021 h 236707"/>
                  <a:gd name="connsiteX20" fmla="*/ 68287 w 300259"/>
                  <a:gd name="connsiteY20" fmla="*/ 10833 h 236707"/>
                  <a:gd name="connsiteX21" fmla="*/ 81838 w 300259"/>
                  <a:gd name="connsiteY21" fmla="*/ 11527 h 236707"/>
                  <a:gd name="connsiteX22" fmla="*/ 91466 w 300259"/>
                  <a:gd name="connsiteY22" fmla="*/ 17072 h 236707"/>
                  <a:gd name="connsiteX23" fmla="*/ 90040 w 300259"/>
                  <a:gd name="connsiteY23" fmla="*/ 23656 h 236707"/>
                  <a:gd name="connsiteX24" fmla="*/ 42255 w 300259"/>
                  <a:gd name="connsiteY24" fmla="*/ 209765 h 236707"/>
                  <a:gd name="connsiteX25" fmla="*/ 9804 w 300259"/>
                  <a:gd name="connsiteY25" fmla="*/ 226053 h 236707"/>
                  <a:gd name="connsiteX26" fmla="*/ 176 w 300259"/>
                  <a:gd name="connsiteY26" fmla="*/ 232985 h 236707"/>
                  <a:gd name="connsiteX27" fmla="*/ 5168 w 300259"/>
                  <a:gd name="connsiteY27" fmla="*/ 236797 h 236707"/>
                  <a:gd name="connsiteX28" fmla="*/ 50457 w 300259"/>
                  <a:gd name="connsiteY28" fmla="*/ 235757 h 236707"/>
                  <a:gd name="connsiteX29" fmla="*/ 73279 w 300259"/>
                  <a:gd name="connsiteY29" fmla="*/ 236104 h 236707"/>
                  <a:gd name="connsiteX30" fmla="*/ 96458 w 300259"/>
                  <a:gd name="connsiteY30" fmla="*/ 236797 h 236707"/>
                  <a:gd name="connsiteX31" fmla="*/ 103590 w 300259"/>
                  <a:gd name="connsiteY31" fmla="*/ 229866 h 236707"/>
                  <a:gd name="connsiteX32" fmla="*/ 93606 w 300259"/>
                  <a:gd name="connsiteY32" fmla="*/ 226053 h 236707"/>
                  <a:gd name="connsiteX33" fmla="*/ 70426 w 300259"/>
                  <a:gd name="connsiteY33" fmla="*/ 219815 h 236707"/>
                  <a:gd name="connsiteX34" fmla="*/ 71496 w 300259"/>
                  <a:gd name="connsiteY34" fmla="*/ 213923 h 236707"/>
                  <a:gd name="connsiteX35" fmla="*/ 95745 w 300259"/>
                  <a:gd name="connsiteY35" fmla="*/ 118963 h 236707"/>
                  <a:gd name="connsiteX36" fmla="*/ 204509 w 300259"/>
                  <a:gd name="connsiteY36" fmla="*/ 118963 h 236707"/>
                  <a:gd name="connsiteX37" fmla="*/ 179903 w 300259"/>
                  <a:gd name="connsiteY37" fmla="*/ 214617 h 236707"/>
                  <a:gd name="connsiteX38" fmla="*/ 147453 w 300259"/>
                  <a:gd name="connsiteY38" fmla="*/ 226053 h 236707"/>
                  <a:gd name="connsiteX39" fmla="*/ 138894 w 300259"/>
                  <a:gd name="connsiteY39" fmla="*/ 232985 h 236707"/>
                  <a:gd name="connsiteX40" fmla="*/ 143887 w 300259"/>
                  <a:gd name="connsiteY40" fmla="*/ 236797 h 236707"/>
                  <a:gd name="connsiteX41" fmla="*/ 189175 w 300259"/>
                  <a:gd name="connsiteY41" fmla="*/ 235757 h 236707"/>
                  <a:gd name="connsiteX42" fmla="*/ 211998 w 300259"/>
                  <a:gd name="connsiteY42" fmla="*/ 236104 h 236707"/>
                  <a:gd name="connsiteX43" fmla="*/ 235177 w 300259"/>
                  <a:gd name="connsiteY43" fmla="*/ 236797 h 236707"/>
                  <a:gd name="connsiteX44" fmla="*/ 242309 w 300259"/>
                  <a:gd name="connsiteY44" fmla="*/ 229866 h 236707"/>
                  <a:gd name="connsiteX45" fmla="*/ 232324 w 300259"/>
                  <a:gd name="connsiteY45" fmla="*/ 226053 h 236707"/>
                  <a:gd name="connsiteX46" fmla="*/ 209145 w 300259"/>
                  <a:gd name="connsiteY46" fmla="*/ 219815 h 236707"/>
                  <a:gd name="connsiteX47" fmla="*/ 210215 w 300259"/>
                  <a:gd name="connsiteY47" fmla="*/ 213923 h 236707"/>
                  <a:gd name="connsiteX48" fmla="*/ 258356 w 300259"/>
                  <a:gd name="connsiteY48" fmla="*/ 26776 h 236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300259" h="236707">
                    <a:moveTo>
                      <a:pt x="258356" y="26776"/>
                    </a:moveTo>
                    <a:cubicBezTo>
                      <a:pt x="261565" y="14299"/>
                      <a:pt x="262278" y="10833"/>
                      <a:pt x="288310" y="10833"/>
                    </a:cubicBezTo>
                    <a:cubicBezTo>
                      <a:pt x="297582" y="10833"/>
                      <a:pt x="300435" y="10833"/>
                      <a:pt x="300435" y="3902"/>
                    </a:cubicBezTo>
                    <a:cubicBezTo>
                      <a:pt x="300435" y="90"/>
                      <a:pt x="296512" y="90"/>
                      <a:pt x="295442" y="90"/>
                    </a:cubicBezTo>
                    <a:cubicBezTo>
                      <a:pt x="285458" y="90"/>
                      <a:pt x="259782" y="1129"/>
                      <a:pt x="249797" y="1129"/>
                    </a:cubicBezTo>
                    <a:cubicBezTo>
                      <a:pt x="239456" y="1129"/>
                      <a:pt x="214137" y="90"/>
                      <a:pt x="203796" y="90"/>
                    </a:cubicBezTo>
                    <a:cubicBezTo>
                      <a:pt x="200943" y="90"/>
                      <a:pt x="197020" y="90"/>
                      <a:pt x="197020" y="7021"/>
                    </a:cubicBezTo>
                    <a:cubicBezTo>
                      <a:pt x="197020" y="10833"/>
                      <a:pt x="200230" y="10833"/>
                      <a:pt x="207005" y="10833"/>
                    </a:cubicBezTo>
                    <a:cubicBezTo>
                      <a:pt x="207718" y="10833"/>
                      <a:pt x="214494" y="10833"/>
                      <a:pt x="220556" y="11527"/>
                    </a:cubicBezTo>
                    <a:cubicBezTo>
                      <a:pt x="226975" y="12220"/>
                      <a:pt x="230184" y="12566"/>
                      <a:pt x="230184" y="17072"/>
                    </a:cubicBezTo>
                    <a:cubicBezTo>
                      <a:pt x="230184" y="18458"/>
                      <a:pt x="229828" y="19151"/>
                      <a:pt x="228758" y="23656"/>
                    </a:cubicBezTo>
                    <a:lnTo>
                      <a:pt x="207362" y="108220"/>
                    </a:lnTo>
                    <a:lnTo>
                      <a:pt x="98598" y="108220"/>
                    </a:lnTo>
                    <a:lnTo>
                      <a:pt x="119638" y="26776"/>
                    </a:lnTo>
                    <a:cubicBezTo>
                      <a:pt x="122847" y="14299"/>
                      <a:pt x="123917" y="10833"/>
                      <a:pt x="149592" y="10833"/>
                    </a:cubicBezTo>
                    <a:cubicBezTo>
                      <a:pt x="158864" y="10833"/>
                      <a:pt x="161717" y="10833"/>
                      <a:pt x="161717" y="3902"/>
                    </a:cubicBezTo>
                    <a:cubicBezTo>
                      <a:pt x="161717" y="90"/>
                      <a:pt x="157794" y="90"/>
                      <a:pt x="156724" y="90"/>
                    </a:cubicBezTo>
                    <a:cubicBezTo>
                      <a:pt x="146739" y="90"/>
                      <a:pt x="121064" y="1129"/>
                      <a:pt x="111079" y="1129"/>
                    </a:cubicBezTo>
                    <a:cubicBezTo>
                      <a:pt x="100738" y="1129"/>
                      <a:pt x="75419" y="90"/>
                      <a:pt x="65077" y="90"/>
                    </a:cubicBezTo>
                    <a:cubicBezTo>
                      <a:pt x="62225" y="90"/>
                      <a:pt x="58302" y="90"/>
                      <a:pt x="58302" y="7021"/>
                    </a:cubicBezTo>
                    <a:cubicBezTo>
                      <a:pt x="58302" y="10833"/>
                      <a:pt x="61511" y="10833"/>
                      <a:pt x="68287" y="10833"/>
                    </a:cubicBezTo>
                    <a:cubicBezTo>
                      <a:pt x="69000" y="10833"/>
                      <a:pt x="75776" y="10833"/>
                      <a:pt x="81838" y="11527"/>
                    </a:cubicBezTo>
                    <a:cubicBezTo>
                      <a:pt x="88257" y="12220"/>
                      <a:pt x="91466" y="12566"/>
                      <a:pt x="91466" y="17072"/>
                    </a:cubicBezTo>
                    <a:cubicBezTo>
                      <a:pt x="91466" y="18458"/>
                      <a:pt x="91109" y="19498"/>
                      <a:pt x="90040" y="23656"/>
                    </a:cubicBezTo>
                    <a:lnTo>
                      <a:pt x="42255" y="209765"/>
                    </a:lnTo>
                    <a:cubicBezTo>
                      <a:pt x="38689" y="223281"/>
                      <a:pt x="37976" y="226053"/>
                      <a:pt x="9804" y="226053"/>
                    </a:cubicBezTo>
                    <a:cubicBezTo>
                      <a:pt x="3385" y="226053"/>
                      <a:pt x="176" y="226053"/>
                      <a:pt x="176" y="232985"/>
                    </a:cubicBezTo>
                    <a:cubicBezTo>
                      <a:pt x="176" y="236797"/>
                      <a:pt x="4455" y="236797"/>
                      <a:pt x="5168" y="236797"/>
                    </a:cubicBezTo>
                    <a:cubicBezTo>
                      <a:pt x="15153" y="236797"/>
                      <a:pt x="40472" y="235757"/>
                      <a:pt x="50457" y="235757"/>
                    </a:cubicBezTo>
                    <a:cubicBezTo>
                      <a:pt x="57945" y="235757"/>
                      <a:pt x="65791" y="236104"/>
                      <a:pt x="73279" y="236104"/>
                    </a:cubicBezTo>
                    <a:cubicBezTo>
                      <a:pt x="81125" y="236104"/>
                      <a:pt x="88970" y="236797"/>
                      <a:pt x="96458" y="236797"/>
                    </a:cubicBezTo>
                    <a:cubicBezTo>
                      <a:pt x="99311" y="236797"/>
                      <a:pt x="103590" y="236797"/>
                      <a:pt x="103590" y="229866"/>
                    </a:cubicBezTo>
                    <a:cubicBezTo>
                      <a:pt x="103590" y="226053"/>
                      <a:pt x="100381" y="226053"/>
                      <a:pt x="93606" y="226053"/>
                    </a:cubicBezTo>
                    <a:cubicBezTo>
                      <a:pt x="80411" y="226053"/>
                      <a:pt x="70426" y="226053"/>
                      <a:pt x="70426" y="219815"/>
                    </a:cubicBezTo>
                    <a:cubicBezTo>
                      <a:pt x="70426" y="217736"/>
                      <a:pt x="71140" y="216003"/>
                      <a:pt x="71496" y="213923"/>
                    </a:cubicBezTo>
                    <a:lnTo>
                      <a:pt x="95745" y="118963"/>
                    </a:lnTo>
                    <a:lnTo>
                      <a:pt x="204509" y="118963"/>
                    </a:lnTo>
                    <a:cubicBezTo>
                      <a:pt x="189532" y="176494"/>
                      <a:pt x="181330" y="209418"/>
                      <a:pt x="179903" y="214617"/>
                    </a:cubicBezTo>
                    <a:cubicBezTo>
                      <a:pt x="176337" y="225707"/>
                      <a:pt x="169562" y="226053"/>
                      <a:pt x="147453" y="226053"/>
                    </a:cubicBezTo>
                    <a:cubicBezTo>
                      <a:pt x="142104" y="226053"/>
                      <a:pt x="138894" y="226053"/>
                      <a:pt x="138894" y="232985"/>
                    </a:cubicBezTo>
                    <a:cubicBezTo>
                      <a:pt x="138894" y="236797"/>
                      <a:pt x="143173" y="236797"/>
                      <a:pt x="143887" y="236797"/>
                    </a:cubicBezTo>
                    <a:cubicBezTo>
                      <a:pt x="153871" y="236797"/>
                      <a:pt x="179190" y="235757"/>
                      <a:pt x="189175" y="235757"/>
                    </a:cubicBezTo>
                    <a:cubicBezTo>
                      <a:pt x="196664" y="235757"/>
                      <a:pt x="204509" y="236104"/>
                      <a:pt x="211998" y="236104"/>
                    </a:cubicBezTo>
                    <a:cubicBezTo>
                      <a:pt x="219843" y="236104"/>
                      <a:pt x="227688" y="236797"/>
                      <a:pt x="235177" y="236797"/>
                    </a:cubicBezTo>
                    <a:cubicBezTo>
                      <a:pt x="238030" y="236797"/>
                      <a:pt x="242309" y="236797"/>
                      <a:pt x="242309" y="229866"/>
                    </a:cubicBezTo>
                    <a:cubicBezTo>
                      <a:pt x="242309" y="226053"/>
                      <a:pt x="239099" y="226053"/>
                      <a:pt x="232324" y="226053"/>
                    </a:cubicBezTo>
                    <a:cubicBezTo>
                      <a:pt x="219130" y="226053"/>
                      <a:pt x="209145" y="226053"/>
                      <a:pt x="209145" y="219815"/>
                    </a:cubicBezTo>
                    <a:cubicBezTo>
                      <a:pt x="209145" y="217736"/>
                      <a:pt x="209858" y="216003"/>
                      <a:pt x="210215" y="213923"/>
                    </a:cubicBezTo>
                    <a:lnTo>
                      <a:pt x="258356" y="26776"/>
                    </a:lnTo>
                    <a:close/>
                  </a:path>
                </a:pathLst>
              </a:custGeom>
              <a:grpFill/>
              <a:ln w="357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90" name="Free-form: Shape 49">
                <a:extLst>
                  <a:ext uri="{FF2B5EF4-FFF2-40B4-BE49-F238E27FC236}">
                    <a16:creationId xmlns:a16="http://schemas.microsoft.com/office/drawing/2014/main" id="{03B833EE-5689-122B-1671-A2C184BA5DB0}"/>
                  </a:ext>
                </a:extLst>
              </p:cNvPr>
              <p:cNvSpPr/>
              <p:nvPr>
                <p:custDataLst>
                  <p:tags r:id="rId3"/>
                </p:custDataLst>
              </p:nvPr>
            </p:nvSpPr>
            <p:spPr>
              <a:xfrm>
                <a:off x="9141599" y="5606989"/>
                <a:ext cx="133547" cy="109412"/>
              </a:xfrm>
              <a:custGeom>
                <a:avLst/>
                <a:gdLst>
                  <a:gd name="connsiteX0" fmla="*/ 50358 w 133547"/>
                  <a:gd name="connsiteY0" fmla="*/ 81362 h 109412"/>
                  <a:gd name="connsiteX1" fmla="*/ 26894 w 133547"/>
                  <a:gd name="connsiteY1" fmla="*/ 102711 h 109412"/>
                  <a:gd name="connsiteX2" fmla="*/ 13414 w 133547"/>
                  <a:gd name="connsiteY2" fmla="*/ 99314 h 109412"/>
                  <a:gd name="connsiteX3" fmla="*/ 24397 w 133547"/>
                  <a:gd name="connsiteY3" fmla="*/ 85971 h 109412"/>
                  <a:gd name="connsiteX4" fmla="*/ 14413 w 133547"/>
                  <a:gd name="connsiteY4" fmla="*/ 76995 h 109412"/>
                  <a:gd name="connsiteX5" fmla="*/ 184 w 133547"/>
                  <a:gd name="connsiteY5" fmla="*/ 91794 h 109412"/>
                  <a:gd name="connsiteX6" fmla="*/ 26394 w 133547"/>
                  <a:gd name="connsiteY6" fmla="*/ 109503 h 109412"/>
                  <a:gd name="connsiteX7" fmla="*/ 54352 w 133547"/>
                  <a:gd name="connsiteY7" fmla="*/ 92279 h 109412"/>
                  <a:gd name="connsiteX8" fmla="*/ 84057 w 133547"/>
                  <a:gd name="connsiteY8" fmla="*/ 109503 h 109412"/>
                  <a:gd name="connsiteX9" fmla="*/ 127990 w 133547"/>
                  <a:gd name="connsiteY9" fmla="*/ 72386 h 109412"/>
                  <a:gd name="connsiteX10" fmla="*/ 123996 w 133547"/>
                  <a:gd name="connsiteY10" fmla="*/ 69232 h 109412"/>
                  <a:gd name="connsiteX11" fmla="*/ 119254 w 133547"/>
                  <a:gd name="connsiteY11" fmla="*/ 73356 h 109412"/>
                  <a:gd name="connsiteX12" fmla="*/ 85055 w 133547"/>
                  <a:gd name="connsiteY12" fmla="*/ 102711 h 109412"/>
                  <a:gd name="connsiteX13" fmla="*/ 69828 w 133547"/>
                  <a:gd name="connsiteY13" fmla="*/ 86942 h 109412"/>
                  <a:gd name="connsiteX14" fmla="*/ 82809 w 133547"/>
                  <a:gd name="connsiteY14" fmla="*/ 31629 h 109412"/>
                  <a:gd name="connsiteX15" fmla="*/ 107272 w 133547"/>
                  <a:gd name="connsiteY15" fmla="*/ 6884 h 109412"/>
                  <a:gd name="connsiteX16" fmla="*/ 120751 w 133547"/>
                  <a:gd name="connsiteY16" fmla="*/ 10280 h 109412"/>
                  <a:gd name="connsiteX17" fmla="*/ 109768 w 133547"/>
                  <a:gd name="connsiteY17" fmla="*/ 23623 h 109412"/>
                  <a:gd name="connsiteX18" fmla="*/ 119753 w 133547"/>
                  <a:gd name="connsiteY18" fmla="*/ 32600 h 109412"/>
                  <a:gd name="connsiteX19" fmla="*/ 133732 w 133547"/>
                  <a:gd name="connsiteY19" fmla="*/ 17801 h 109412"/>
                  <a:gd name="connsiteX20" fmla="*/ 107771 w 133547"/>
                  <a:gd name="connsiteY20" fmla="*/ 91 h 109412"/>
                  <a:gd name="connsiteX21" fmla="*/ 79813 w 133547"/>
                  <a:gd name="connsiteY21" fmla="*/ 17316 h 109412"/>
                  <a:gd name="connsiteX22" fmla="*/ 49859 w 133547"/>
                  <a:gd name="connsiteY22" fmla="*/ 91 h 109412"/>
                  <a:gd name="connsiteX23" fmla="*/ 5925 w 133547"/>
                  <a:gd name="connsiteY23" fmla="*/ 37209 h 109412"/>
                  <a:gd name="connsiteX24" fmla="*/ 10169 w 133547"/>
                  <a:gd name="connsiteY24" fmla="*/ 40363 h 109412"/>
                  <a:gd name="connsiteX25" fmla="*/ 14912 w 133547"/>
                  <a:gd name="connsiteY25" fmla="*/ 36238 h 109412"/>
                  <a:gd name="connsiteX26" fmla="*/ 49110 w 133547"/>
                  <a:gd name="connsiteY26" fmla="*/ 6884 h 109412"/>
                  <a:gd name="connsiteX27" fmla="*/ 64087 w 133547"/>
                  <a:gd name="connsiteY27" fmla="*/ 22896 h 109412"/>
                  <a:gd name="connsiteX28" fmla="*/ 58845 w 133547"/>
                  <a:gd name="connsiteY28" fmla="*/ 48126 h 109412"/>
                  <a:gd name="connsiteX29" fmla="*/ 50358 w 133547"/>
                  <a:gd name="connsiteY29" fmla="*/ 81362 h 1094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33547" h="109412">
                    <a:moveTo>
                      <a:pt x="50358" y="81362"/>
                    </a:moveTo>
                    <a:cubicBezTo>
                      <a:pt x="47862" y="89610"/>
                      <a:pt x="39624" y="102711"/>
                      <a:pt x="26894" y="102711"/>
                    </a:cubicBezTo>
                    <a:cubicBezTo>
                      <a:pt x="26145" y="102711"/>
                      <a:pt x="18656" y="102711"/>
                      <a:pt x="13414" y="99314"/>
                    </a:cubicBezTo>
                    <a:cubicBezTo>
                      <a:pt x="23648" y="96160"/>
                      <a:pt x="24397" y="87427"/>
                      <a:pt x="24397" y="85971"/>
                    </a:cubicBezTo>
                    <a:cubicBezTo>
                      <a:pt x="24397" y="80634"/>
                      <a:pt x="20154" y="76995"/>
                      <a:pt x="14413" y="76995"/>
                    </a:cubicBezTo>
                    <a:cubicBezTo>
                      <a:pt x="7423" y="76995"/>
                      <a:pt x="184" y="82817"/>
                      <a:pt x="184" y="91794"/>
                    </a:cubicBezTo>
                    <a:cubicBezTo>
                      <a:pt x="184" y="103924"/>
                      <a:pt x="14163" y="109503"/>
                      <a:pt x="26394" y="109503"/>
                    </a:cubicBezTo>
                    <a:cubicBezTo>
                      <a:pt x="37877" y="109503"/>
                      <a:pt x="48111" y="102468"/>
                      <a:pt x="54352" y="92279"/>
                    </a:cubicBezTo>
                    <a:cubicBezTo>
                      <a:pt x="60343" y="105137"/>
                      <a:pt x="74072" y="109503"/>
                      <a:pt x="84057" y="109503"/>
                    </a:cubicBezTo>
                    <a:cubicBezTo>
                      <a:pt x="112763" y="109503"/>
                      <a:pt x="127990" y="79178"/>
                      <a:pt x="127990" y="72386"/>
                    </a:cubicBezTo>
                    <a:cubicBezTo>
                      <a:pt x="127990" y="69232"/>
                      <a:pt x="124745" y="69232"/>
                      <a:pt x="123996" y="69232"/>
                    </a:cubicBezTo>
                    <a:cubicBezTo>
                      <a:pt x="120502" y="69232"/>
                      <a:pt x="120252" y="70445"/>
                      <a:pt x="119254" y="73356"/>
                    </a:cubicBezTo>
                    <a:cubicBezTo>
                      <a:pt x="114012" y="90095"/>
                      <a:pt x="99034" y="102711"/>
                      <a:pt x="85055" y="102711"/>
                    </a:cubicBezTo>
                    <a:cubicBezTo>
                      <a:pt x="75071" y="102711"/>
                      <a:pt x="69828" y="96160"/>
                      <a:pt x="69828" y="86942"/>
                    </a:cubicBezTo>
                    <a:cubicBezTo>
                      <a:pt x="69828" y="80634"/>
                      <a:pt x="75819" y="58558"/>
                      <a:pt x="82809" y="31629"/>
                    </a:cubicBezTo>
                    <a:cubicBezTo>
                      <a:pt x="87801" y="12949"/>
                      <a:pt x="99034" y="6884"/>
                      <a:pt x="107272" y="6884"/>
                    </a:cubicBezTo>
                    <a:cubicBezTo>
                      <a:pt x="107771" y="6884"/>
                      <a:pt x="115509" y="6884"/>
                      <a:pt x="120751" y="10280"/>
                    </a:cubicBezTo>
                    <a:cubicBezTo>
                      <a:pt x="112763" y="12464"/>
                      <a:pt x="109768" y="19257"/>
                      <a:pt x="109768" y="23623"/>
                    </a:cubicBezTo>
                    <a:cubicBezTo>
                      <a:pt x="109768" y="28961"/>
                      <a:pt x="114012" y="32600"/>
                      <a:pt x="119753" y="32600"/>
                    </a:cubicBezTo>
                    <a:cubicBezTo>
                      <a:pt x="125494" y="32600"/>
                      <a:pt x="133732" y="27990"/>
                      <a:pt x="133732" y="17801"/>
                    </a:cubicBezTo>
                    <a:cubicBezTo>
                      <a:pt x="133732" y="4215"/>
                      <a:pt x="117756" y="91"/>
                      <a:pt x="107771" y="91"/>
                    </a:cubicBezTo>
                    <a:cubicBezTo>
                      <a:pt x="95290" y="91"/>
                      <a:pt x="85305" y="8097"/>
                      <a:pt x="79813" y="17316"/>
                    </a:cubicBezTo>
                    <a:cubicBezTo>
                      <a:pt x="75320" y="7369"/>
                      <a:pt x="63838" y="91"/>
                      <a:pt x="49859" y="91"/>
                    </a:cubicBezTo>
                    <a:cubicBezTo>
                      <a:pt x="21901" y="91"/>
                      <a:pt x="5925" y="29931"/>
                      <a:pt x="5925" y="37209"/>
                    </a:cubicBezTo>
                    <a:cubicBezTo>
                      <a:pt x="5925" y="40363"/>
                      <a:pt x="9420" y="40363"/>
                      <a:pt x="10169" y="40363"/>
                    </a:cubicBezTo>
                    <a:cubicBezTo>
                      <a:pt x="13414" y="40363"/>
                      <a:pt x="13664" y="39392"/>
                      <a:pt x="14912" y="36238"/>
                    </a:cubicBezTo>
                    <a:cubicBezTo>
                      <a:pt x="21152" y="17316"/>
                      <a:pt x="36878" y="6884"/>
                      <a:pt x="49110" y="6884"/>
                    </a:cubicBezTo>
                    <a:cubicBezTo>
                      <a:pt x="57347" y="6884"/>
                      <a:pt x="64087" y="11251"/>
                      <a:pt x="64087" y="22896"/>
                    </a:cubicBezTo>
                    <a:cubicBezTo>
                      <a:pt x="64087" y="27748"/>
                      <a:pt x="61092" y="39877"/>
                      <a:pt x="58845" y="48126"/>
                    </a:cubicBezTo>
                    <a:lnTo>
                      <a:pt x="50358" y="81362"/>
                    </a:lnTo>
                    <a:close/>
                  </a:path>
                </a:pathLst>
              </a:custGeom>
              <a:grpFill/>
              <a:ln w="357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91" name="Free-form: Shape 50">
                <a:extLst>
                  <a:ext uri="{FF2B5EF4-FFF2-40B4-BE49-F238E27FC236}">
                    <a16:creationId xmlns:a16="http://schemas.microsoft.com/office/drawing/2014/main" id="{95270DFB-D163-34B4-B0C7-7B33A719E26D}"/>
                  </a:ext>
                </a:extLst>
              </p:cNvPr>
              <p:cNvSpPr/>
              <p:nvPr>
                <p:custDataLst>
                  <p:tags r:id="rId4"/>
                </p:custDataLst>
              </p:nvPr>
            </p:nvSpPr>
            <p:spPr>
              <a:xfrm>
                <a:off x="9428180" y="5534799"/>
                <a:ext cx="237140" cy="81097"/>
              </a:xfrm>
              <a:custGeom>
                <a:avLst/>
                <a:gdLst>
                  <a:gd name="connsiteX0" fmla="*/ 225208 w 237140"/>
                  <a:gd name="connsiteY0" fmla="*/ 13953 h 81097"/>
                  <a:gd name="connsiteX1" fmla="*/ 237332 w 237140"/>
                  <a:gd name="connsiteY1" fmla="*/ 7021 h 81097"/>
                  <a:gd name="connsiteX2" fmla="*/ 225564 w 237140"/>
                  <a:gd name="connsiteY2" fmla="*/ 90 h 81097"/>
                  <a:gd name="connsiteX3" fmla="*/ 11960 w 237140"/>
                  <a:gd name="connsiteY3" fmla="*/ 90 h 81097"/>
                  <a:gd name="connsiteX4" fmla="*/ 192 w 237140"/>
                  <a:gd name="connsiteY4" fmla="*/ 7021 h 81097"/>
                  <a:gd name="connsiteX5" fmla="*/ 12316 w 237140"/>
                  <a:gd name="connsiteY5" fmla="*/ 13953 h 81097"/>
                  <a:gd name="connsiteX6" fmla="*/ 225208 w 237140"/>
                  <a:gd name="connsiteY6" fmla="*/ 13953 h 81097"/>
                  <a:gd name="connsiteX7" fmla="*/ 225564 w 237140"/>
                  <a:gd name="connsiteY7" fmla="*/ 81187 h 81097"/>
                  <a:gd name="connsiteX8" fmla="*/ 237332 w 237140"/>
                  <a:gd name="connsiteY8" fmla="*/ 74256 h 81097"/>
                  <a:gd name="connsiteX9" fmla="*/ 225208 w 237140"/>
                  <a:gd name="connsiteY9" fmla="*/ 67324 h 81097"/>
                  <a:gd name="connsiteX10" fmla="*/ 12316 w 237140"/>
                  <a:gd name="connsiteY10" fmla="*/ 67324 h 81097"/>
                  <a:gd name="connsiteX11" fmla="*/ 192 w 237140"/>
                  <a:gd name="connsiteY11" fmla="*/ 74256 h 81097"/>
                  <a:gd name="connsiteX12" fmla="*/ 11960 w 237140"/>
                  <a:gd name="connsiteY12" fmla="*/ 81187 h 81097"/>
                  <a:gd name="connsiteX13" fmla="*/ 225564 w 237140"/>
                  <a:gd name="connsiteY13" fmla="*/ 81187 h 81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37140" h="81097">
                    <a:moveTo>
                      <a:pt x="225208" y="13953"/>
                    </a:moveTo>
                    <a:cubicBezTo>
                      <a:pt x="230557" y="13953"/>
                      <a:pt x="237332" y="13953"/>
                      <a:pt x="237332" y="7021"/>
                    </a:cubicBezTo>
                    <a:cubicBezTo>
                      <a:pt x="237332" y="90"/>
                      <a:pt x="230557" y="90"/>
                      <a:pt x="225564" y="90"/>
                    </a:cubicBezTo>
                    <a:lnTo>
                      <a:pt x="11960" y="90"/>
                    </a:lnTo>
                    <a:cubicBezTo>
                      <a:pt x="6967" y="90"/>
                      <a:pt x="192" y="90"/>
                      <a:pt x="192" y="7021"/>
                    </a:cubicBezTo>
                    <a:cubicBezTo>
                      <a:pt x="192" y="13953"/>
                      <a:pt x="6967" y="13953"/>
                      <a:pt x="12316" y="13953"/>
                    </a:cubicBezTo>
                    <a:lnTo>
                      <a:pt x="225208" y="13953"/>
                    </a:lnTo>
                    <a:close/>
                    <a:moveTo>
                      <a:pt x="225564" y="81187"/>
                    </a:moveTo>
                    <a:cubicBezTo>
                      <a:pt x="230557" y="81187"/>
                      <a:pt x="237332" y="81187"/>
                      <a:pt x="237332" y="74256"/>
                    </a:cubicBezTo>
                    <a:cubicBezTo>
                      <a:pt x="237332" y="67324"/>
                      <a:pt x="230557" y="67324"/>
                      <a:pt x="225208" y="67324"/>
                    </a:cubicBezTo>
                    <a:lnTo>
                      <a:pt x="12316" y="67324"/>
                    </a:lnTo>
                    <a:cubicBezTo>
                      <a:pt x="6967" y="67324"/>
                      <a:pt x="192" y="67324"/>
                      <a:pt x="192" y="74256"/>
                    </a:cubicBezTo>
                    <a:cubicBezTo>
                      <a:pt x="192" y="81187"/>
                      <a:pt x="6967" y="81187"/>
                      <a:pt x="11960" y="81187"/>
                    </a:cubicBezTo>
                    <a:lnTo>
                      <a:pt x="225564" y="81187"/>
                    </a:lnTo>
                    <a:close/>
                  </a:path>
                </a:pathLst>
              </a:custGeom>
              <a:grpFill/>
              <a:ln w="357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92" name="Free-form: Shape 51">
                <a:extLst>
                  <a:ext uri="{FF2B5EF4-FFF2-40B4-BE49-F238E27FC236}">
                    <a16:creationId xmlns:a16="http://schemas.microsoft.com/office/drawing/2014/main" id="{5FEAD06F-BB01-F190-BA41-4BFA6988F818}"/>
                  </a:ext>
                </a:extLst>
              </p:cNvPr>
              <p:cNvSpPr/>
              <p:nvPr>
                <p:custDataLst>
                  <p:tags r:id="rId5"/>
                </p:custDataLst>
              </p:nvPr>
            </p:nvSpPr>
            <p:spPr>
              <a:xfrm>
                <a:off x="9902446" y="5195678"/>
                <a:ext cx="38156" cy="36736"/>
              </a:xfrm>
              <a:custGeom>
                <a:avLst/>
                <a:gdLst>
                  <a:gd name="connsiteX0" fmla="*/ 38361 w 38156"/>
                  <a:gd name="connsiteY0" fmla="*/ 18451 h 36736"/>
                  <a:gd name="connsiteX1" fmla="*/ 19461 w 38156"/>
                  <a:gd name="connsiteY1" fmla="*/ 83 h 36736"/>
                  <a:gd name="connsiteX2" fmla="*/ 205 w 38156"/>
                  <a:gd name="connsiteY2" fmla="*/ 18451 h 36736"/>
                  <a:gd name="connsiteX3" fmla="*/ 19105 w 38156"/>
                  <a:gd name="connsiteY3" fmla="*/ 36819 h 36736"/>
                  <a:gd name="connsiteX4" fmla="*/ 38361 w 38156"/>
                  <a:gd name="connsiteY4" fmla="*/ 18451 h 367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56" h="36736">
                    <a:moveTo>
                      <a:pt x="38361" y="18451"/>
                    </a:moveTo>
                    <a:cubicBezTo>
                      <a:pt x="38361" y="9094"/>
                      <a:pt x="30159" y="83"/>
                      <a:pt x="19461" y="83"/>
                    </a:cubicBezTo>
                    <a:cubicBezTo>
                      <a:pt x="7337" y="83"/>
                      <a:pt x="205" y="9787"/>
                      <a:pt x="205" y="18451"/>
                    </a:cubicBezTo>
                    <a:cubicBezTo>
                      <a:pt x="205" y="27809"/>
                      <a:pt x="8407" y="36819"/>
                      <a:pt x="19105" y="36819"/>
                    </a:cubicBezTo>
                    <a:cubicBezTo>
                      <a:pt x="31229" y="36819"/>
                      <a:pt x="38361" y="27115"/>
                      <a:pt x="38361" y="18451"/>
                    </a:cubicBezTo>
                    <a:close/>
                  </a:path>
                </a:pathLst>
              </a:custGeom>
              <a:grpFill/>
              <a:ln w="357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93" name="Free-form: Shape 52">
                <a:extLst>
                  <a:ext uri="{FF2B5EF4-FFF2-40B4-BE49-F238E27FC236}">
                    <a16:creationId xmlns:a16="http://schemas.microsoft.com/office/drawing/2014/main" id="{2F3AAC40-E8A5-7CB5-46E7-1CF4047B993A}"/>
                  </a:ext>
                </a:extLst>
              </p:cNvPr>
              <p:cNvSpPr/>
              <p:nvPr>
                <p:custDataLst>
                  <p:tags r:id="rId6"/>
                </p:custDataLst>
              </p:nvPr>
            </p:nvSpPr>
            <p:spPr>
              <a:xfrm>
                <a:off x="9841679" y="5274349"/>
                <a:ext cx="163323" cy="156996"/>
              </a:xfrm>
              <a:custGeom>
                <a:avLst/>
                <a:gdLst>
                  <a:gd name="connsiteX0" fmla="*/ 118952 w 163323"/>
                  <a:gd name="connsiteY0" fmla="*/ 22263 h 156996"/>
                  <a:gd name="connsiteX1" fmla="*/ 86145 w 163323"/>
                  <a:gd name="connsiteY1" fmla="*/ 83 h 156996"/>
                  <a:gd name="connsiteX2" fmla="*/ 204 w 163323"/>
                  <a:gd name="connsiteY2" fmla="*/ 101628 h 156996"/>
                  <a:gd name="connsiteX3" fmla="*/ 47632 w 163323"/>
                  <a:gd name="connsiteY3" fmla="*/ 157079 h 156996"/>
                  <a:gd name="connsiteX4" fmla="*/ 93990 w 163323"/>
                  <a:gd name="connsiteY4" fmla="*/ 131086 h 156996"/>
                  <a:gd name="connsiteX5" fmla="*/ 126441 w 163323"/>
                  <a:gd name="connsiteY5" fmla="*/ 157079 h 156996"/>
                  <a:gd name="connsiteX6" fmla="*/ 152829 w 163323"/>
                  <a:gd name="connsiteY6" fmla="*/ 138018 h 156996"/>
                  <a:gd name="connsiteX7" fmla="*/ 163527 w 163323"/>
                  <a:gd name="connsiteY7" fmla="*/ 103707 h 156996"/>
                  <a:gd name="connsiteX8" fmla="*/ 159248 w 163323"/>
                  <a:gd name="connsiteY8" fmla="*/ 100242 h 156996"/>
                  <a:gd name="connsiteX9" fmla="*/ 154256 w 163323"/>
                  <a:gd name="connsiteY9" fmla="*/ 106480 h 156996"/>
                  <a:gd name="connsiteX10" fmla="*/ 127154 w 163323"/>
                  <a:gd name="connsiteY10" fmla="*/ 149455 h 156996"/>
                  <a:gd name="connsiteX11" fmla="*/ 116456 w 163323"/>
                  <a:gd name="connsiteY11" fmla="*/ 133512 h 156996"/>
                  <a:gd name="connsiteX12" fmla="*/ 121092 w 163323"/>
                  <a:gd name="connsiteY12" fmla="*/ 107866 h 156996"/>
                  <a:gd name="connsiteX13" fmla="*/ 128937 w 163323"/>
                  <a:gd name="connsiteY13" fmla="*/ 76675 h 156996"/>
                  <a:gd name="connsiteX14" fmla="*/ 141775 w 163323"/>
                  <a:gd name="connsiteY14" fmla="*/ 28155 h 156996"/>
                  <a:gd name="connsiteX15" fmla="*/ 144271 w 163323"/>
                  <a:gd name="connsiteY15" fmla="*/ 16372 h 156996"/>
                  <a:gd name="connsiteX16" fmla="*/ 133929 w 163323"/>
                  <a:gd name="connsiteY16" fmla="*/ 7014 h 156996"/>
                  <a:gd name="connsiteX17" fmla="*/ 118952 w 163323"/>
                  <a:gd name="connsiteY17" fmla="*/ 22263 h 156996"/>
                  <a:gd name="connsiteX18" fmla="*/ 95773 w 163323"/>
                  <a:gd name="connsiteY18" fmla="*/ 112025 h 156996"/>
                  <a:gd name="connsiteX19" fmla="*/ 88641 w 163323"/>
                  <a:gd name="connsiteY19" fmla="*/ 124848 h 156996"/>
                  <a:gd name="connsiteX20" fmla="*/ 48345 w 163323"/>
                  <a:gd name="connsiteY20" fmla="*/ 149455 h 156996"/>
                  <a:gd name="connsiteX21" fmla="*/ 25522 w 163323"/>
                  <a:gd name="connsiteY21" fmla="*/ 116877 h 156996"/>
                  <a:gd name="connsiteX22" fmla="*/ 45135 w 163323"/>
                  <a:gd name="connsiteY22" fmla="*/ 40978 h 156996"/>
                  <a:gd name="connsiteX23" fmla="*/ 86501 w 163323"/>
                  <a:gd name="connsiteY23" fmla="*/ 7708 h 156996"/>
                  <a:gd name="connsiteX24" fmla="*/ 114673 w 163323"/>
                  <a:gd name="connsiteY24" fmla="*/ 38206 h 156996"/>
                  <a:gd name="connsiteX25" fmla="*/ 113603 w 163323"/>
                  <a:gd name="connsiteY25" fmla="*/ 44097 h 156996"/>
                  <a:gd name="connsiteX26" fmla="*/ 95773 w 163323"/>
                  <a:gd name="connsiteY26" fmla="*/ 112025 h 1569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63323" h="156996">
                    <a:moveTo>
                      <a:pt x="118952" y="22263"/>
                    </a:moveTo>
                    <a:cubicBezTo>
                      <a:pt x="112533" y="9440"/>
                      <a:pt x="102192" y="83"/>
                      <a:pt x="86145" y="83"/>
                    </a:cubicBezTo>
                    <a:cubicBezTo>
                      <a:pt x="44422" y="83"/>
                      <a:pt x="204" y="51029"/>
                      <a:pt x="204" y="101628"/>
                    </a:cubicBezTo>
                    <a:cubicBezTo>
                      <a:pt x="204" y="134206"/>
                      <a:pt x="19817" y="157079"/>
                      <a:pt x="47632" y="157079"/>
                    </a:cubicBezTo>
                    <a:cubicBezTo>
                      <a:pt x="54764" y="157079"/>
                      <a:pt x="72594" y="155693"/>
                      <a:pt x="93990" y="131086"/>
                    </a:cubicBezTo>
                    <a:cubicBezTo>
                      <a:pt x="96843" y="145642"/>
                      <a:pt x="109324" y="157079"/>
                      <a:pt x="126441" y="157079"/>
                    </a:cubicBezTo>
                    <a:cubicBezTo>
                      <a:pt x="138922" y="157079"/>
                      <a:pt x="147124" y="149108"/>
                      <a:pt x="152829" y="138018"/>
                    </a:cubicBezTo>
                    <a:cubicBezTo>
                      <a:pt x="158892" y="125541"/>
                      <a:pt x="163527" y="104401"/>
                      <a:pt x="163527" y="103707"/>
                    </a:cubicBezTo>
                    <a:cubicBezTo>
                      <a:pt x="163527" y="100242"/>
                      <a:pt x="160318" y="100242"/>
                      <a:pt x="159248" y="100242"/>
                    </a:cubicBezTo>
                    <a:cubicBezTo>
                      <a:pt x="155682" y="100242"/>
                      <a:pt x="155326" y="101628"/>
                      <a:pt x="154256" y="106480"/>
                    </a:cubicBezTo>
                    <a:cubicBezTo>
                      <a:pt x="148193" y="129007"/>
                      <a:pt x="141775" y="149455"/>
                      <a:pt x="127154" y="149455"/>
                    </a:cubicBezTo>
                    <a:cubicBezTo>
                      <a:pt x="117526" y="149455"/>
                      <a:pt x="116456" y="140444"/>
                      <a:pt x="116456" y="133512"/>
                    </a:cubicBezTo>
                    <a:cubicBezTo>
                      <a:pt x="116456" y="125888"/>
                      <a:pt x="117169" y="123115"/>
                      <a:pt x="121092" y="107866"/>
                    </a:cubicBezTo>
                    <a:cubicBezTo>
                      <a:pt x="125014" y="93310"/>
                      <a:pt x="125728" y="89845"/>
                      <a:pt x="128937" y="76675"/>
                    </a:cubicBezTo>
                    <a:lnTo>
                      <a:pt x="141775" y="28155"/>
                    </a:lnTo>
                    <a:cubicBezTo>
                      <a:pt x="144271" y="18451"/>
                      <a:pt x="144271" y="17758"/>
                      <a:pt x="144271" y="16372"/>
                    </a:cubicBezTo>
                    <a:cubicBezTo>
                      <a:pt x="144271" y="10480"/>
                      <a:pt x="139992" y="7014"/>
                      <a:pt x="133929" y="7014"/>
                    </a:cubicBezTo>
                    <a:cubicBezTo>
                      <a:pt x="125371" y="7014"/>
                      <a:pt x="120022" y="14639"/>
                      <a:pt x="118952" y="22263"/>
                    </a:cubicBezTo>
                    <a:close/>
                    <a:moveTo>
                      <a:pt x="95773" y="112025"/>
                    </a:moveTo>
                    <a:cubicBezTo>
                      <a:pt x="93990" y="118263"/>
                      <a:pt x="93990" y="118957"/>
                      <a:pt x="88641" y="124848"/>
                    </a:cubicBezTo>
                    <a:cubicBezTo>
                      <a:pt x="72950" y="143910"/>
                      <a:pt x="58330" y="149455"/>
                      <a:pt x="48345" y="149455"/>
                    </a:cubicBezTo>
                    <a:cubicBezTo>
                      <a:pt x="30515" y="149455"/>
                      <a:pt x="25522" y="130393"/>
                      <a:pt x="25522" y="116877"/>
                    </a:cubicBezTo>
                    <a:cubicBezTo>
                      <a:pt x="25522" y="99549"/>
                      <a:pt x="36934" y="56920"/>
                      <a:pt x="45135" y="40978"/>
                    </a:cubicBezTo>
                    <a:cubicBezTo>
                      <a:pt x="56190" y="20531"/>
                      <a:pt x="72237" y="7708"/>
                      <a:pt x="86501" y="7708"/>
                    </a:cubicBezTo>
                    <a:cubicBezTo>
                      <a:pt x="109680" y="7708"/>
                      <a:pt x="114673" y="36126"/>
                      <a:pt x="114673" y="38206"/>
                    </a:cubicBezTo>
                    <a:cubicBezTo>
                      <a:pt x="114673" y="40285"/>
                      <a:pt x="113960" y="42365"/>
                      <a:pt x="113603" y="44097"/>
                    </a:cubicBezTo>
                    <a:lnTo>
                      <a:pt x="95773" y="112025"/>
                    </a:lnTo>
                    <a:close/>
                  </a:path>
                </a:pathLst>
              </a:custGeom>
              <a:grpFill/>
              <a:ln w="357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94" name="Free-form: Shape 53">
                <a:extLst>
                  <a:ext uri="{FF2B5EF4-FFF2-40B4-BE49-F238E27FC236}">
                    <a16:creationId xmlns:a16="http://schemas.microsoft.com/office/drawing/2014/main" id="{48E30774-B4A5-C018-83D7-C2246E84E756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9827415" y="5568417"/>
                <a:ext cx="188495" cy="13862"/>
              </a:xfrm>
              <a:custGeom>
                <a:avLst/>
                <a:gdLst>
                  <a:gd name="connsiteX0" fmla="*/ 0 w 188495"/>
                  <a:gd name="connsiteY0" fmla="*/ 0 h 13862"/>
                  <a:gd name="connsiteX1" fmla="*/ 188496 w 188495"/>
                  <a:gd name="connsiteY1" fmla="*/ 0 h 13862"/>
                  <a:gd name="connsiteX2" fmla="*/ 188496 w 188495"/>
                  <a:gd name="connsiteY2" fmla="*/ 13862 h 13862"/>
                  <a:gd name="connsiteX3" fmla="*/ 0 w 188495"/>
                  <a:gd name="connsiteY3" fmla="*/ 13862 h 138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8495" h="13862">
                    <a:moveTo>
                      <a:pt x="0" y="0"/>
                    </a:moveTo>
                    <a:lnTo>
                      <a:pt x="188496" y="0"/>
                    </a:lnTo>
                    <a:lnTo>
                      <a:pt x="188496" y="13862"/>
                    </a:lnTo>
                    <a:lnTo>
                      <a:pt x="0" y="13862"/>
                    </a:lnTo>
                    <a:close/>
                  </a:path>
                </a:pathLst>
              </a:custGeom>
              <a:grpFill/>
              <a:ln w="357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95" name="Free-form: Shape 54">
                <a:extLst>
                  <a:ext uri="{FF2B5EF4-FFF2-40B4-BE49-F238E27FC236}">
                    <a16:creationId xmlns:a16="http://schemas.microsoft.com/office/drawing/2014/main" id="{ABEC9C1F-D665-794C-F070-02CFB26E2C77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9841679" y="5746536"/>
                <a:ext cx="163323" cy="156996"/>
              </a:xfrm>
              <a:custGeom>
                <a:avLst/>
                <a:gdLst>
                  <a:gd name="connsiteX0" fmla="*/ 118952 w 163323"/>
                  <a:gd name="connsiteY0" fmla="*/ 22277 h 156996"/>
                  <a:gd name="connsiteX1" fmla="*/ 86145 w 163323"/>
                  <a:gd name="connsiteY1" fmla="*/ 97 h 156996"/>
                  <a:gd name="connsiteX2" fmla="*/ 204 w 163323"/>
                  <a:gd name="connsiteY2" fmla="*/ 101642 h 156996"/>
                  <a:gd name="connsiteX3" fmla="*/ 47632 w 163323"/>
                  <a:gd name="connsiteY3" fmla="*/ 157093 h 156996"/>
                  <a:gd name="connsiteX4" fmla="*/ 93990 w 163323"/>
                  <a:gd name="connsiteY4" fmla="*/ 131100 h 156996"/>
                  <a:gd name="connsiteX5" fmla="*/ 126441 w 163323"/>
                  <a:gd name="connsiteY5" fmla="*/ 157093 h 156996"/>
                  <a:gd name="connsiteX6" fmla="*/ 152829 w 163323"/>
                  <a:gd name="connsiteY6" fmla="*/ 138031 h 156996"/>
                  <a:gd name="connsiteX7" fmla="*/ 163527 w 163323"/>
                  <a:gd name="connsiteY7" fmla="*/ 103721 h 156996"/>
                  <a:gd name="connsiteX8" fmla="*/ 159248 w 163323"/>
                  <a:gd name="connsiteY8" fmla="*/ 100255 h 156996"/>
                  <a:gd name="connsiteX9" fmla="*/ 154256 w 163323"/>
                  <a:gd name="connsiteY9" fmla="*/ 106494 h 156996"/>
                  <a:gd name="connsiteX10" fmla="*/ 127154 w 163323"/>
                  <a:gd name="connsiteY10" fmla="*/ 149468 h 156996"/>
                  <a:gd name="connsiteX11" fmla="*/ 116456 w 163323"/>
                  <a:gd name="connsiteY11" fmla="*/ 133526 h 156996"/>
                  <a:gd name="connsiteX12" fmla="*/ 121092 w 163323"/>
                  <a:gd name="connsiteY12" fmla="*/ 107880 h 156996"/>
                  <a:gd name="connsiteX13" fmla="*/ 128937 w 163323"/>
                  <a:gd name="connsiteY13" fmla="*/ 76689 h 156996"/>
                  <a:gd name="connsiteX14" fmla="*/ 141775 w 163323"/>
                  <a:gd name="connsiteY14" fmla="*/ 28169 h 156996"/>
                  <a:gd name="connsiteX15" fmla="*/ 144271 w 163323"/>
                  <a:gd name="connsiteY15" fmla="*/ 16385 h 156996"/>
                  <a:gd name="connsiteX16" fmla="*/ 133929 w 163323"/>
                  <a:gd name="connsiteY16" fmla="*/ 7028 h 156996"/>
                  <a:gd name="connsiteX17" fmla="*/ 118952 w 163323"/>
                  <a:gd name="connsiteY17" fmla="*/ 22277 h 156996"/>
                  <a:gd name="connsiteX18" fmla="*/ 95773 w 163323"/>
                  <a:gd name="connsiteY18" fmla="*/ 112039 h 156996"/>
                  <a:gd name="connsiteX19" fmla="*/ 88641 w 163323"/>
                  <a:gd name="connsiteY19" fmla="*/ 124862 h 156996"/>
                  <a:gd name="connsiteX20" fmla="*/ 48345 w 163323"/>
                  <a:gd name="connsiteY20" fmla="*/ 149468 h 156996"/>
                  <a:gd name="connsiteX21" fmla="*/ 25522 w 163323"/>
                  <a:gd name="connsiteY21" fmla="*/ 116891 h 156996"/>
                  <a:gd name="connsiteX22" fmla="*/ 45135 w 163323"/>
                  <a:gd name="connsiteY22" fmla="*/ 40992 h 156996"/>
                  <a:gd name="connsiteX23" fmla="*/ 86501 w 163323"/>
                  <a:gd name="connsiteY23" fmla="*/ 7721 h 156996"/>
                  <a:gd name="connsiteX24" fmla="*/ 114673 w 163323"/>
                  <a:gd name="connsiteY24" fmla="*/ 38219 h 156996"/>
                  <a:gd name="connsiteX25" fmla="*/ 113603 w 163323"/>
                  <a:gd name="connsiteY25" fmla="*/ 44111 h 156996"/>
                  <a:gd name="connsiteX26" fmla="*/ 95773 w 163323"/>
                  <a:gd name="connsiteY26" fmla="*/ 112039 h 1569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63323" h="156996">
                    <a:moveTo>
                      <a:pt x="118952" y="22277"/>
                    </a:moveTo>
                    <a:cubicBezTo>
                      <a:pt x="112533" y="9454"/>
                      <a:pt x="102192" y="97"/>
                      <a:pt x="86145" y="97"/>
                    </a:cubicBezTo>
                    <a:cubicBezTo>
                      <a:pt x="44422" y="97"/>
                      <a:pt x="204" y="51042"/>
                      <a:pt x="204" y="101642"/>
                    </a:cubicBezTo>
                    <a:cubicBezTo>
                      <a:pt x="204" y="134219"/>
                      <a:pt x="19817" y="157093"/>
                      <a:pt x="47632" y="157093"/>
                    </a:cubicBezTo>
                    <a:cubicBezTo>
                      <a:pt x="54764" y="157093"/>
                      <a:pt x="72594" y="155706"/>
                      <a:pt x="93990" y="131100"/>
                    </a:cubicBezTo>
                    <a:cubicBezTo>
                      <a:pt x="96843" y="145656"/>
                      <a:pt x="109324" y="157093"/>
                      <a:pt x="126441" y="157093"/>
                    </a:cubicBezTo>
                    <a:cubicBezTo>
                      <a:pt x="138922" y="157093"/>
                      <a:pt x="147124" y="149122"/>
                      <a:pt x="152829" y="138031"/>
                    </a:cubicBezTo>
                    <a:cubicBezTo>
                      <a:pt x="158892" y="125555"/>
                      <a:pt x="163527" y="104414"/>
                      <a:pt x="163527" y="103721"/>
                    </a:cubicBezTo>
                    <a:cubicBezTo>
                      <a:pt x="163527" y="100255"/>
                      <a:pt x="160318" y="100255"/>
                      <a:pt x="159248" y="100255"/>
                    </a:cubicBezTo>
                    <a:cubicBezTo>
                      <a:pt x="155682" y="100255"/>
                      <a:pt x="155326" y="101642"/>
                      <a:pt x="154256" y="106494"/>
                    </a:cubicBezTo>
                    <a:cubicBezTo>
                      <a:pt x="148193" y="129021"/>
                      <a:pt x="141775" y="149468"/>
                      <a:pt x="127154" y="149468"/>
                    </a:cubicBezTo>
                    <a:cubicBezTo>
                      <a:pt x="117526" y="149468"/>
                      <a:pt x="116456" y="140457"/>
                      <a:pt x="116456" y="133526"/>
                    </a:cubicBezTo>
                    <a:cubicBezTo>
                      <a:pt x="116456" y="125901"/>
                      <a:pt x="117169" y="123129"/>
                      <a:pt x="121092" y="107880"/>
                    </a:cubicBezTo>
                    <a:cubicBezTo>
                      <a:pt x="125014" y="93324"/>
                      <a:pt x="125728" y="89858"/>
                      <a:pt x="128937" y="76689"/>
                    </a:cubicBezTo>
                    <a:lnTo>
                      <a:pt x="141775" y="28169"/>
                    </a:lnTo>
                    <a:cubicBezTo>
                      <a:pt x="144271" y="18465"/>
                      <a:pt x="144271" y="17772"/>
                      <a:pt x="144271" y="16385"/>
                    </a:cubicBezTo>
                    <a:cubicBezTo>
                      <a:pt x="144271" y="10494"/>
                      <a:pt x="139992" y="7028"/>
                      <a:pt x="133929" y="7028"/>
                    </a:cubicBezTo>
                    <a:cubicBezTo>
                      <a:pt x="125371" y="7028"/>
                      <a:pt x="120022" y="14653"/>
                      <a:pt x="118952" y="22277"/>
                    </a:cubicBezTo>
                    <a:close/>
                    <a:moveTo>
                      <a:pt x="95773" y="112039"/>
                    </a:moveTo>
                    <a:cubicBezTo>
                      <a:pt x="93990" y="118277"/>
                      <a:pt x="93990" y="118970"/>
                      <a:pt x="88641" y="124862"/>
                    </a:cubicBezTo>
                    <a:cubicBezTo>
                      <a:pt x="72950" y="143923"/>
                      <a:pt x="58330" y="149468"/>
                      <a:pt x="48345" y="149468"/>
                    </a:cubicBezTo>
                    <a:cubicBezTo>
                      <a:pt x="30515" y="149468"/>
                      <a:pt x="25522" y="130407"/>
                      <a:pt x="25522" y="116891"/>
                    </a:cubicBezTo>
                    <a:cubicBezTo>
                      <a:pt x="25522" y="99562"/>
                      <a:pt x="36934" y="56934"/>
                      <a:pt x="45135" y="40992"/>
                    </a:cubicBezTo>
                    <a:cubicBezTo>
                      <a:pt x="56190" y="20544"/>
                      <a:pt x="72237" y="7721"/>
                      <a:pt x="86501" y="7721"/>
                    </a:cubicBezTo>
                    <a:cubicBezTo>
                      <a:pt x="109680" y="7721"/>
                      <a:pt x="114673" y="36140"/>
                      <a:pt x="114673" y="38219"/>
                    </a:cubicBezTo>
                    <a:cubicBezTo>
                      <a:pt x="114673" y="40299"/>
                      <a:pt x="113960" y="42378"/>
                      <a:pt x="113603" y="44111"/>
                    </a:cubicBezTo>
                    <a:lnTo>
                      <a:pt x="95773" y="112039"/>
                    </a:lnTo>
                    <a:close/>
                  </a:path>
                </a:pathLst>
              </a:custGeom>
              <a:grpFill/>
              <a:ln w="357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96" name="Free-form: Shape 55">
                <a:extLst>
                  <a:ext uri="{FF2B5EF4-FFF2-40B4-BE49-F238E27FC236}">
                    <a16:creationId xmlns:a16="http://schemas.microsoft.com/office/drawing/2014/main" id="{0A010D01-6035-3532-371D-2FC59891A641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0089371" y="5625254"/>
                <a:ext cx="41722" cy="103624"/>
              </a:xfrm>
              <a:custGeom>
                <a:avLst/>
                <a:gdLst>
                  <a:gd name="connsiteX0" fmla="*/ 41933 w 41722"/>
                  <a:gd name="connsiteY0" fmla="*/ 36480 h 103624"/>
                  <a:gd name="connsiteX1" fmla="*/ 19110 w 41722"/>
                  <a:gd name="connsiteY1" fmla="*/ 90 h 103624"/>
                  <a:gd name="connsiteX2" fmla="*/ 210 w 41722"/>
                  <a:gd name="connsiteY2" fmla="*/ 18458 h 103624"/>
                  <a:gd name="connsiteX3" fmla="*/ 19110 w 41722"/>
                  <a:gd name="connsiteY3" fmla="*/ 36826 h 103624"/>
                  <a:gd name="connsiteX4" fmla="*/ 31591 w 41722"/>
                  <a:gd name="connsiteY4" fmla="*/ 32321 h 103624"/>
                  <a:gd name="connsiteX5" fmla="*/ 33374 w 41722"/>
                  <a:gd name="connsiteY5" fmla="*/ 31281 h 103624"/>
                  <a:gd name="connsiteX6" fmla="*/ 34087 w 41722"/>
                  <a:gd name="connsiteY6" fmla="*/ 36480 h 103624"/>
                  <a:gd name="connsiteX7" fmla="*/ 9838 w 41722"/>
                  <a:gd name="connsiteY7" fmla="*/ 94357 h 103624"/>
                  <a:gd name="connsiteX8" fmla="*/ 5916 w 41722"/>
                  <a:gd name="connsiteY8" fmla="*/ 99902 h 103624"/>
                  <a:gd name="connsiteX9" fmla="*/ 9482 w 41722"/>
                  <a:gd name="connsiteY9" fmla="*/ 103714 h 103624"/>
                  <a:gd name="connsiteX10" fmla="*/ 41933 w 41722"/>
                  <a:gd name="connsiteY10" fmla="*/ 36480 h 1036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1722" h="103624">
                    <a:moveTo>
                      <a:pt x="41933" y="36480"/>
                    </a:moveTo>
                    <a:cubicBezTo>
                      <a:pt x="41933" y="13606"/>
                      <a:pt x="33017" y="90"/>
                      <a:pt x="19110" y="90"/>
                    </a:cubicBezTo>
                    <a:cubicBezTo>
                      <a:pt x="7342" y="90"/>
                      <a:pt x="210" y="8754"/>
                      <a:pt x="210" y="18458"/>
                    </a:cubicBezTo>
                    <a:cubicBezTo>
                      <a:pt x="210" y="27815"/>
                      <a:pt x="7342" y="36826"/>
                      <a:pt x="19110" y="36826"/>
                    </a:cubicBezTo>
                    <a:cubicBezTo>
                      <a:pt x="23389" y="36826"/>
                      <a:pt x="28025" y="35440"/>
                      <a:pt x="31591" y="32321"/>
                    </a:cubicBezTo>
                    <a:cubicBezTo>
                      <a:pt x="32661" y="31628"/>
                      <a:pt x="33017" y="31281"/>
                      <a:pt x="33374" y="31281"/>
                    </a:cubicBezTo>
                    <a:cubicBezTo>
                      <a:pt x="33731" y="31281"/>
                      <a:pt x="34087" y="31628"/>
                      <a:pt x="34087" y="36480"/>
                    </a:cubicBezTo>
                    <a:cubicBezTo>
                      <a:pt x="34087" y="62126"/>
                      <a:pt x="21606" y="82920"/>
                      <a:pt x="9838" y="94357"/>
                    </a:cubicBezTo>
                    <a:cubicBezTo>
                      <a:pt x="5916" y="98169"/>
                      <a:pt x="5916" y="98862"/>
                      <a:pt x="5916" y="99902"/>
                    </a:cubicBezTo>
                    <a:cubicBezTo>
                      <a:pt x="5916" y="102328"/>
                      <a:pt x="7699" y="103714"/>
                      <a:pt x="9482" y="103714"/>
                    </a:cubicBezTo>
                    <a:cubicBezTo>
                      <a:pt x="13404" y="103714"/>
                      <a:pt x="41933" y="77028"/>
                      <a:pt x="41933" y="36480"/>
                    </a:cubicBezTo>
                    <a:close/>
                  </a:path>
                </a:pathLst>
              </a:custGeom>
              <a:grpFill/>
              <a:ln w="357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97" name="Free-form: Shape 56">
                <a:extLst>
                  <a:ext uri="{FF2B5EF4-FFF2-40B4-BE49-F238E27FC236}">
                    <a16:creationId xmlns:a16="http://schemas.microsoft.com/office/drawing/2014/main" id="{DF985B46-95D0-7FDC-959A-63CA2DF141DD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10349966" y="5425283"/>
                <a:ext cx="300259" cy="236707"/>
              </a:xfrm>
              <a:custGeom>
                <a:avLst/>
                <a:gdLst>
                  <a:gd name="connsiteX0" fmla="*/ 258398 w 300259"/>
                  <a:gd name="connsiteY0" fmla="*/ 26776 h 236707"/>
                  <a:gd name="connsiteX1" fmla="*/ 288352 w 300259"/>
                  <a:gd name="connsiteY1" fmla="*/ 10833 h 236707"/>
                  <a:gd name="connsiteX2" fmla="*/ 300477 w 300259"/>
                  <a:gd name="connsiteY2" fmla="*/ 3902 h 236707"/>
                  <a:gd name="connsiteX3" fmla="*/ 295484 w 300259"/>
                  <a:gd name="connsiteY3" fmla="*/ 90 h 236707"/>
                  <a:gd name="connsiteX4" fmla="*/ 249839 w 300259"/>
                  <a:gd name="connsiteY4" fmla="*/ 1129 h 236707"/>
                  <a:gd name="connsiteX5" fmla="*/ 203838 w 300259"/>
                  <a:gd name="connsiteY5" fmla="*/ 90 h 236707"/>
                  <a:gd name="connsiteX6" fmla="*/ 197062 w 300259"/>
                  <a:gd name="connsiteY6" fmla="*/ 7021 h 236707"/>
                  <a:gd name="connsiteX7" fmla="*/ 207047 w 300259"/>
                  <a:gd name="connsiteY7" fmla="*/ 10833 h 236707"/>
                  <a:gd name="connsiteX8" fmla="*/ 220598 w 300259"/>
                  <a:gd name="connsiteY8" fmla="*/ 11527 h 236707"/>
                  <a:gd name="connsiteX9" fmla="*/ 230226 w 300259"/>
                  <a:gd name="connsiteY9" fmla="*/ 17072 h 236707"/>
                  <a:gd name="connsiteX10" fmla="*/ 228800 w 300259"/>
                  <a:gd name="connsiteY10" fmla="*/ 23656 h 236707"/>
                  <a:gd name="connsiteX11" fmla="*/ 207404 w 300259"/>
                  <a:gd name="connsiteY11" fmla="*/ 108220 h 236707"/>
                  <a:gd name="connsiteX12" fmla="*/ 98640 w 300259"/>
                  <a:gd name="connsiteY12" fmla="*/ 108220 h 236707"/>
                  <a:gd name="connsiteX13" fmla="*/ 119680 w 300259"/>
                  <a:gd name="connsiteY13" fmla="*/ 26776 h 236707"/>
                  <a:gd name="connsiteX14" fmla="*/ 149634 w 300259"/>
                  <a:gd name="connsiteY14" fmla="*/ 10833 h 236707"/>
                  <a:gd name="connsiteX15" fmla="*/ 161759 w 300259"/>
                  <a:gd name="connsiteY15" fmla="*/ 3902 h 236707"/>
                  <a:gd name="connsiteX16" fmla="*/ 156766 w 300259"/>
                  <a:gd name="connsiteY16" fmla="*/ 90 h 236707"/>
                  <a:gd name="connsiteX17" fmla="*/ 111121 w 300259"/>
                  <a:gd name="connsiteY17" fmla="*/ 1129 h 236707"/>
                  <a:gd name="connsiteX18" fmla="*/ 65119 w 300259"/>
                  <a:gd name="connsiteY18" fmla="*/ 90 h 236707"/>
                  <a:gd name="connsiteX19" fmla="*/ 58344 w 300259"/>
                  <a:gd name="connsiteY19" fmla="*/ 7021 h 236707"/>
                  <a:gd name="connsiteX20" fmla="*/ 68329 w 300259"/>
                  <a:gd name="connsiteY20" fmla="*/ 10833 h 236707"/>
                  <a:gd name="connsiteX21" fmla="*/ 81880 w 300259"/>
                  <a:gd name="connsiteY21" fmla="*/ 11527 h 236707"/>
                  <a:gd name="connsiteX22" fmla="*/ 91508 w 300259"/>
                  <a:gd name="connsiteY22" fmla="*/ 17072 h 236707"/>
                  <a:gd name="connsiteX23" fmla="*/ 90082 w 300259"/>
                  <a:gd name="connsiteY23" fmla="*/ 23656 h 236707"/>
                  <a:gd name="connsiteX24" fmla="*/ 42297 w 300259"/>
                  <a:gd name="connsiteY24" fmla="*/ 209765 h 236707"/>
                  <a:gd name="connsiteX25" fmla="*/ 9846 w 300259"/>
                  <a:gd name="connsiteY25" fmla="*/ 226053 h 236707"/>
                  <a:gd name="connsiteX26" fmla="*/ 218 w 300259"/>
                  <a:gd name="connsiteY26" fmla="*/ 232985 h 236707"/>
                  <a:gd name="connsiteX27" fmla="*/ 5210 w 300259"/>
                  <a:gd name="connsiteY27" fmla="*/ 236797 h 236707"/>
                  <a:gd name="connsiteX28" fmla="*/ 50499 w 300259"/>
                  <a:gd name="connsiteY28" fmla="*/ 235757 h 236707"/>
                  <a:gd name="connsiteX29" fmla="*/ 73321 w 300259"/>
                  <a:gd name="connsiteY29" fmla="*/ 236104 h 236707"/>
                  <a:gd name="connsiteX30" fmla="*/ 96500 w 300259"/>
                  <a:gd name="connsiteY30" fmla="*/ 236797 h 236707"/>
                  <a:gd name="connsiteX31" fmla="*/ 103632 w 300259"/>
                  <a:gd name="connsiteY31" fmla="*/ 229866 h 236707"/>
                  <a:gd name="connsiteX32" fmla="*/ 93648 w 300259"/>
                  <a:gd name="connsiteY32" fmla="*/ 226053 h 236707"/>
                  <a:gd name="connsiteX33" fmla="*/ 70468 w 300259"/>
                  <a:gd name="connsiteY33" fmla="*/ 219815 h 236707"/>
                  <a:gd name="connsiteX34" fmla="*/ 71538 w 300259"/>
                  <a:gd name="connsiteY34" fmla="*/ 213923 h 236707"/>
                  <a:gd name="connsiteX35" fmla="*/ 95787 w 300259"/>
                  <a:gd name="connsiteY35" fmla="*/ 118963 h 236707"/>
                  <a:gd name="connsiteX36" fmla="*/ 204551 w 300259"/>
                  <a:gd name="connsiteY36" fmla="*/ 118963 h 236707"/>
                  <a:gd name="connsiteX37" fmla="*/ 179945 w 300259"/>
                  <a:gd name="connsiteY37" fmla="*/ 214617 h 236707"/>
                  <a:gd name="connsiteX38" fmla="*/ 147495 w 300259"/>
                  <a:gd name="connsiteY38" fmla="*/ 226053 h 236707"/>
                  <a:gd name="connsiteX39" fmla="*/ 138936 w 300259"/>
                  <a:gd name="connsiteY39" fmla="*/ 232985 h 236707"/>
                  <a:gd name="connsiteX40" fmla="*/ 143929 w 300259"/>
                  <a:gd name="connsiteY40" fmla="*/ 236797 h 236707"/>
                  <a:gd name="connsiteX41" fmla="*/ 189217 w 300259"/>
                  <a:gd name="connsiteY41" fmla="*/ 235757 h 236707"/>
                  <a:gd name="connsiteX42" fmla="*/ 212040 w 300259"/>
                  <a:gd name="connsiteY42" fmla="*/ 236104 h 236707"/>
                  <a:gd name="connsiteX43" fmla="*/ 235219 w 300259"/>
                  <a:gd name="connsiteY43" fmla="*/ 236797 h 236707"/>
                  <a:gd name="connsiteX44" fmla="*/ 242351 w 300259"/>
                  <a:gd name="connsiteY44" fmla="*/ 229866 h 236707"/>
                  <a:gd name="connsiteX45" fmla="*/ 232366 w 300259"/>
                  <a:gd name="connsiteY45" fmla="*/ 226053 h 236707"/>
                  <a:gd name="connsiteX46" fmla="*/ 209187 w 300259"/>
                  <a:gd name="connsiteY46" fmla="*/ 219815 h 236707"/>
                  <a:gd name="connsiteX47" fmla="*/ 210257 w 300259"/>
                  <a:gd name="connsiteY47" fmla="*/ 213923 h 236707"/>
                  <a:gd name="connsiteX48" fmla="*/ 258398 w 300259"/>
                  <a:gd name="connsiteY48" fmla="*/ 26776 h 236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300259" h="236707">
                    <a:moveTo>
                      <a:pt x="258398" y="26776"/>
                    </a:moveTo>
                    <a:cubicBezTo>
                      <a:pt x="261607" y="14299"/>
                      <a:pt x="262320" y="10833"/>
                      <a:pt x="288352" y="10833"/>
                    </a:cubicBezTo>
                    <a:cubicBezTo>
                      <a:pt x="297624" y="10833"/>
                      <a:pt x="300477" y="10833"/>
                      <a:pt x="300477" y="3902"/>
                    </a:cubicBezTo>
                    <a:cubicBezTo>
                      <a:pt x="300477" y="90"/>
                      <a:pt x="296554" y="90"/>
                      <a:pt x="295484" y="90"/>
                    </a:cubicBezTo>
                    <a:cubicBezTo>
                      <a:pt x="285500" y="90"/>
                      <a:pt x="259824" y="1129"/>
                      <a:pt x="249839" y="1129"/>
                    </a:cubicBezTo>
                    <a:cubicBezTo>
                      <a:pt x="239498" y="1129"/>
                      <a:pt x="214179" y="90"/>
                      <a:pt x="203838" y="90"/>
                    </a:cubicBezTo>
                    <a:cubicBezTo>
                      <a:pt x="200985" y="90"/>
                      <a:pt x="197062" y="90"/>
                      <a:pt x="197062" y="7021"/>
                    </a:cubicBezTo>
                    <a:cubicBezTo>
                      <a:pt x="197062" y="10833"/>
                      <a:pt x="200272" y="10833"/>
                      <a:pt x="207047" y="10833"/>
                    </a:cubicBezTo>
                    <a:cubicBezTo>
                      <a:pt x="207760" y="10833"/>
                      <a:pt x="214536" y="10833"/>
                      <a:pt x="220598" y="11527"/>
                    </a:cubicBezTo>
                    <a:cubicBezTo>
                      <a:pt x="227017" y="12220"/>
                      <a:pt x="230226" y="12566"/>
                      <a:pt x="230226" y="17072"/>
                    </a:cubicBezTo>
                    <a:cubicBezTo>
                      <a:pt x="230226" y="18458"/>
                      <a:pt x="229870" y="19151"/>
                      <a:pt x="228800" y="23656"/>
                    </a:cubicBezTo>
                    <a:lnTo>
                      <a:pt x="207404" y="108220"/>
                    </a:lnTo>
                    <a:lnTo>
                      <a:pt x="98640" y="108220"/>
                    </a:lnTo>
                    <a:lnTo>
                      <a:pt x="119680" y="26776"/>
                    </a:lnTo>
                    <a:cubicBezTo>
                      <a:pt x="122889" y="14299"/>
                      <a:pt x="123959" y="10833"/>
                      <a:pt x="149634" y="10833"/>
                    </a:cubicBezTo>
                    <a:cubicBezTo>
                      <a:pt x="158906" y="10833"/>
                      <a:pt x="161759" y="10833"/>
                      <a:pt x="161759" y="3902"/>
                    </a:cubicBezTo>
                    <a:cubicBezTo>
                      <a:pt x="161759" y="90"/>
                      <a:pt x="157836" y="90"/>
                      <a:pt x="156766" y="90"/>
                    </a:cubicBezTo>
                    <a:cubicBezTo>
                      <a:pt x="146781" y="90"/>
                      <a:pt x="121106" y="1129"/>
                      <a:pt x="111121" y="1129"/>
                    </a:cubicBezTo>
                    <a:cubicBezTo>
                      <a:pt x="100780" y="1129"/>
                      <a:pt x="75461" y="90"/>
                      <a:pt x="65119" y="90"/>
                    </a:cubicBezTo>
                    <a:cubicBezTo>
                      <a:pt x="62267" y="90"/>
                      <a:pt x="58344" y="90"/>
                      <a:pt x="58344" y="7021"/>
                    </a:cubicBezTo>
                    <a:cubicBezTo>
                      <a:pt x="58344" y="10833"/>
                      <a:pt x="61553" y="10833"/>
                      <a:pt x="68329" y="10833"/>
                    </a:cubicBezTo>
                    <a:cubicBezTo>
                      <a:pt x="69042" y="10833"/>
                      <a:pt x="75817" y="10833"/>
                      <a:pt x="81880" y="11527"/>
                    </a:cubicBezTo>
                    <a:cubicBezTo>
                      <a:pt x="88299" y="12220"/>
                      <a:pt x="91508" y="12566"/>
                      <a:pt x="91508" y="17072"/>
                    </a:cubicBezTo>
                    <a:cubicBezTo>
                      <a:pt x="91508" y="18458"/>
                      <a:pt x="91151" y="19498"/>
                      <a:pt x="90082" y="23656"/>
                    </a:cubicBezTo>
                    <a:lnTo>
                      <a:pt x="42297" y="209765"/>
                    </a:lnTo>
                    <a:cubicBezTo>
                      <a:pt x="38731" y="223281"/>
                      <a:pt x="38018" y="226053"/>
                      <a:pt x="9846" y="226053"/>
                    </a:cubicBezTo>
                    <a:cubicBezTo>
                      <a:pt x="3427" y="226053"/>
                      <a:pt x="218" y="226053"/>
                      <a:pt x="218" y="232985"/>
                    </a:cubicBezTo>
                    <a:cubicBezTo>
                      <a:pt x="218" y="236797"/>
                      <a:pt x="4497" y="236797"/>
                      <a:pt x="5210" y="236797"/>
                    </a:cubicBezTo>
                    <a:cubicBezTo>
                      <a:pt x="15195" y="236797"/>
                      <a:pt x="40514" y="235757"/>
                      <a:pt x="50499" y="235757"/>
                    </a:cubicBezTo>
                    <a:cubicBezTo>
                      <a:pt x="57987" y="235757"/>
                      <a:pt x="65833" y="236104"/>
                      <a:pt x="73321" y="236104"/>
                    </a:cubicBezTo>
                    <a:cubicBezTo>
                      <a:pt x="81167" y="236104"/>
                      <a:pt x="89012" y="236797"/>
                      <a:pt x="96500" y="236797"/>
                    </a:cubicBezTo>
                    <a:cubicBezTo>
                      <a:pt x="99353" y="236797"/>
                      <a:pt x="103632" y="236797"/>
                      <a:pt x="103632" y="229866"/>
                    </a:cubicBezTo>
                    <a:cubicBezTo>
                      <a:pt x="103632" y="226053"/>
                      <a:pt x="100423" y="226053"/>
                      <a:pt x="93648" y="226053"/>
                    </a:cubicBezTo>
                    <a:cubicBezTo>
                      <a:pt x="80453" y="226053"/>
                      <a:pt x="70468" y="226053"/>
                      <a:pt x="70468" y="219815"/>
                    </a:cubicBezTo>
                    <a:cubicBezTo>
                      <a:pt x="70468" y="217736"/>
                      <a:pt x="71182" y="216003"/>
                      <a:pt x="71538" y="213923"/>
                    </a:cubicBezTo>
                    <a:lnTo>
                      <a:pt x="95787" y="118963"/>
                    </a:lnTo>
                    <a:lnTo>
                      <a:pt x="204551" y="118963"/>
                    </a:lnTo>
                    <a:cubicBezTo>
                      <a:pt x="189574" y="176494"/>
                      <a:pt x="181372" y="209418"/>
                      <a:pt x="179945" y="214617"/>
                    </a:cubicBezTo>
                    <a:cubicBezTo>
                      <a:pt x="176379" y="225707"/>
                      <a:pt x="169604" y="226053"/>
                      <a:pt x="147495" y="226053"/>
                    </a:cubicBezTo>
                    <a:cubicBezTo>
                      <a:pt x="142145" y="226053"/>
                      <a:pt x="138936" y="226053"/>
                      <a:pt x="138936" y="232985"/>
                    </a:cubicBezTo>
                    <a:cubicBezTo>
                      <a:pt x="138936" y="236797"/>
                      <a:pt x="143215" y="236797"/>
                      <a:pt x="143929" y="236797"/>
                    </a:cubicBezTo>
                    <a:cubicBezTo>
                      <a:pt x="153913" y="236797"/>
                      <a:pt x="179232" y="235757"/>
                      <a:pt x="189217" y="235757"/>
                    </a:cubicBezTo>
                    <a:cubicBezTo>
                      <a:pt x="196706" y="235757"/>
                      <a:pt x="204551" y="236104"/>
                      <a:pt x="212040" y="236104"/>
                    </a:cubicBezTo>
                    <a:cubicBezTo>
                      <a:pt x="219885" y="236104"/>
                      <a:pt x="227730" y="236797"/>
                      <a:pt x="235219" y="236797"/>
                    </a:cubicBezTo>
                    <a:cubicBezTo>
                      <a:pt x="238071" y="236797"/>
                      <a:pt x="242351" y="236797"/>
                      <a:pt x="242351" y="229866"/>
                    </a:cubicBezTo>
                    <a:cubicBezTo>
                      <a:pt x="242351" y="226053"/>
                      <a:pt x="239141" y="226053"/>
                      <a:pt x="232366" y="226053"/>
                    </a:cubicBezTo>
                    <a:cubicBezTo>
                      <a:pt x="219172" y="226053"/>
                      <a:pt x="209187" y="226053"/>
                      <a:pt x="209187" y="219815"/>
                    </a:cubicBezTo>
                    <a:cubicBezTo>
                      <a:pt x="209187" y="217736"/>
                      <a:pt x="209900" y="216003"/>
                      <a:pt x="210257" y="213923"/>
                    </a:cubicBezTo>
                    <a:lnTo>
                      <a:pt x="258398" y="26776"/>
                    </a:lnTo>
                    <a:close/>
                  </a:path>
                </a:pathLst>
              </a:custGeom>
              <a:grpFill/>
              <a:ln w="357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98" name="Free-form: Shape 57">
                <a:extLst>
                  <a:ext uri="{FF2B5EF4-FFF2-40B4-BE49-F238E27FC236}">
                    <a16:creationId xmlns:a16="http://schemas.microsoft.com/office/drawing/2014/main" id="{DCF960DC-911C-82E9-98C1-CE4D97737A3A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0644217" y="5606989"/>
                <a:ext cx="128055" cy="156476"/>
              </a:xfrm>
              <a:custGeom>
                <a:avLst/>
                <a:gdLst>
                  <a:gd name="connsiteX0" fmla="*/ 127283 w 128055"/>
                  <a:gd name="connsiteY0" fmla="*/ 15618 h 156476"/>
                  <a:gd name="connsiteX1" fmla="*/ 128282 w 128055"/>
                  <a:gd name="connsiteY1" fmla="*/ 10280 h 156476"/>
                  <a:gd name="connsiteX2" fmla="*/ 120044 w 128055"/>
                  <a:gd name="connsiteY2" fmla="*/ 2517 h 156476"/>
                  <a:gd name="connsiteX3" fmla="*/ 109810 w 128055"/>
                  <a:gd name="connsiteY3" fmla="*/ 8340 h 156476"/>
                  <a:gd name="connsiteX4" fmla="*/ 105816 w 128055"/>
                  <a:gd name="connsiteY4" fmla="*/ 22410 h 156476"/>
                  <a:gd name="connsiteX5" fmla="*/ 100574 w 128055"/>
                  <a:gd name="connsiteY5" fmla="*/ 42546 h 156476"/>
                  <a:gd name="connsiteX6" fmla="*/ 90589 w 128055"/>
                  <a:gd name="connsiteY6" fmla="*/ 81604 h 156476"/>
                  <a:gd name="connsiteX7" fmla="*/ 59886 w 128055"/>
                  <a:gd name="connsiteY7" fmla="*/ 102711 h 156476"/>
                  <a:gd name="connsiteX8" fmla="*/ 42911 w 128055"/>
                  <a:gd name="connsiteY8" fmla="*/ 82575 h 156476"/>
                  <a:gd name="connsiteX9" fmla="*/ 56141 w 128055"/>
                  <a:gd name="connsiteY9" fmla="*/ 35511 h 156476"/>
                  <a:gd name="connsiteX10" fmla="*/ 60385 w 128055"/>
                  <a:gd name="connsiteY10" fmla="*/ 20712 h 156476"/>
                  <a:gd name="connsiteX11" fmla="*/ 36671 w 128055"/>
                  <a:gd name="connsiteY11" fmla="*/ 91 h 156476"/>
                  <a:gd name="connsiteX12" fmla="*/ 226 w 128055"/>
                  <a:gd name="connsiteY12" fmla="*/ 37209 h 156476"/>
                  <a:gd name="connsiteX13" fmla="*/ 4470 w 128055"/>
                  <a:gd name="connsiteY13" fmla="*/ 40363 h 156476"/>
                  <a:gd name="connsiteX14" fmla="*/ 8963 w 128055"/>
                  <a:gd name="connsiteY14" fmla="*/ 36481 h 156476"/>
                  <a:gd name="connsiteX15" fmla="*/ 35922 w 128055"/>
                  <a:gd name="connsiteY15" fmla="*/ 6884 h 156476"/>
                  <a:gd name="connsiteX16" fmla="*/ 42162 w 128055"/>
                  <a:gd name="connsiteY16" fmla="*/ 15375 h 156476"/>
                  <a:gd name="connsiteX17" fmla="*/ 38668 w 128055"/>
                  <a:gd name="connsiteY17" fmla="*/ 29446 h 156476"/>
                  <a:gd name="connsiteX18" fmla="*/ 24190 w 128055"/>
                  <a:gd name="connsiteY18" fmla="*/ 78693 h 156476"/>
                  <a:gd name="connsiteX19" fmla="*/ 33925 w 128055"/>
                  <a:gd name="connsiteY19" fmla="*/ 101983 h 156476"/>
                  <a:gd name="connsiteX20" fmla="*/ 58887 w 128055"/>
                  <a:gd name="connsiteY20" fmla="*/ 109503 h 156476"/>
                  <a:gd name="connsiteX21" fmla="*/ 86096 w 128055"/>
                  <a:gd name="connsiteY21" fmla="*/ 98586 h 156476"/>
                  <a:gd name="connsiteX22" fmla="*/ 69621 w 128055"/>
                  <a:gd name="connsiteY22" fmla="*/ 134248 h 156476"/>
                  <a:gd name="connsiteX23" fmla="*/ 39666 w 128055"/>
                  <a:gd name="connsiteY23" fmla="*/ 149775 h 156476"/>
                  <a:gd name="connsiteX24" fmla="*/ 20945 w 128055"/>
                  <a:gd name="connsiteY24" fmla="*/ 141769 h 156476"/>
                  <a:gd name="connsiteX25" fmla="*/ 34424 w 128055"/>
                  <a:gd name="connsiteY25" fmla="*/ 128426 h 156476"/>
                  <a:gd name="connsiteX26" fmla="*/ 24689 w 128055"/>
                  <a:gd name="connsiteY26" fmla="*/ 119207 h 156476"/>
                  <a:gd name="connsiteX27" fmla="*/ 10211 w 128055"/>
                  <a:gd name="connsiteY27" fmla="*/ 135219 h 156476"/>
                  <a:gd name="connsiteX28" fmla="*/ 39916 w 128055"/>
                  <a:gd name="connsiteY28" fmla="*/ 156568 h 156476"/>
                  <a:gd name="connsiteX29" fmla="*/ 103569 w 128055"/>
                  <a:gd name="connsiteY29" fmla="*/ 107320 h 156476"/>
                  <a:gd name="connsiteX30" fmla="*/ 127283 w 128055"/>
                  <a:gd name="connsiteY30" fmla="*/ 15618 h 1564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28055" h="156476">
                    <a:moveTo>
                      <a:pt x="127283" y="15618"/>
                    </a:moveTo>
                    <a:cubicBezTo>
                      <a:pt x="128282" y="12221"/>
                      <a:pt x="128282" y="11736"/>
                      <a:pt x="128282" y="10280"/>
                    </a:cubicBezTo>
                    <a:cubicBezTo>
                      <a:pt x="128282" y="5428"/>
                      <a:pt x="124288" y="2517"/>
                      <a:pt x="120044" y="2517"/>
                    </a:cubicBezTo>
                    <a:cubicBezTo>
                      <a:pt x="117299" y="2517"/>
                      <a:pt x="112556" y="3730"/>
                      <a:pt x="109810" y="8340"/>
                    </a:cubicBezTo>
                    <a:cubicBezTo>
                      <a:pt x="109061" y="9795"/>
                      <a:pt x="107064" y="17558"/>
                      <a:pt x="105816" y="22410"/>
                    </a:cubicBezTo>
                    <a:lnTo>
                      <a:pt x="100574" y="42546"/>
                    </a:lnTo>
                    <a:cubicBezTo>
                      <a:pt x="99076" y="48368"/>
                      <a:pt x="91338" y="78936"/>
                      <a:pt x="90589" y="81604"/>
                    </a:cubicBezTo>
                    <a:cubicBezTo>
                      <a:pt x="90339" y="81604"/>
                      <a:pt x="79356" y="102711"/>
                      <a:pt x="59886" y="102711"/>
                    </a:cubicBezTo>
                    <a:cubicBezTo>
                      <a:pt x="42911" y="102711"/>
                      <a:pt x="42911" y="86942"/>
                      <a:pt x="42911" y="82575"/>
                    </a:cubicBezTo>
                    <a:cubicBezTo>
                      <a:pt x="42911" y="69475"/>
                      <a:pt x="48653" y="54191"/>
                      <a:pt x="56141" y="35511"/>
                    </a:cubicBezTo>
                    <a:cubicBezTo>
                      <a:pt x="59137" y="27748"/>
                      <a:pt x="60385" y="24836"/>
                      <a:pt x="60385" y="20712"/>
                    </a:cubicBezTo>
                    <a:cubicBezTo>
                      <a:pt x="60385" y="9067"/>
                      <a:pt x="50150" y="91"/>
                      <a:pt x="36671" y="91"/>
                    </a:cubicBezTo>
                    <a:cubicBezTo>
                      <a:pt x="11459" y="91"/>
                      <a:pt x="226" y="33085"/>
                      <a:pt x="226" y="37209"/>
                    </a:cubicBezTo>
                    <a:cubicBezTo>
                      <a:pt x="226" y="40363"/>
                      <a:pt x="3721" y="40363"/>
                      <a:pt x="4470" y="40363"/>
                    </a:cubicBezTo>
                    <a:cubicBezTo>
                      <a:pt x="7964" y="40363"/>
                      <a:pt x="8214" y="39150"/>
                      <a:pt x="8963" y="36481"/>
                    </a:cubicBezTo>
                    <a:cubicBezTo>
                      <a:pt x="15203" y="16345"/>
                      <a:pt x="25937" y="6884"/>
                      <a:pt x="35922" y="6884"/>
                    </a:cubicBezTo>
                    <a:cubicBezTo>
                      <a:pt x="40166" y="6884"/>
                      <a:pt x="42162" y="9553"/>
                      <a:pt x="42162" y="15375"/>
                    </a:cubicBezTo>
                    <a:cubicBezTo>
                      <a:pt x="42162" y="20955"/>
                      <a:pt x="39916" y="26292"/>
                      <a:pt x="38668" y="29446"/>
                    </a:cubicBezTo>
                    <a:cubicBezTo>
                      <a:pt x="26686" y="59043"/>
                      <a:pt x="24190" y="68019"/>
                      <a:pt x="24190" y="78693"/>
                    </a:cubicBezTo>
                    <a:cubicBezTo>
                      <a:pt x="24190" y="82817"/>
                      <a:pt x="24190" y="94220"/>
                      <a:pt x="33925" y="101983"/>
                    </a:cubicBezTo>
                    <a:cubicBezTo>
                      <a:pt x="41663" y="108290"/>
                      <a:pt x="52147" y="109503"/>
                      <a:pt x="58887" y="109503"/>
                    </a:cubicBezTo>
                    <a:cubicBezTo>
                      <a:pt x="68872" y="109503"/>
                      <a:pt x="77858" y="105864"/>
                      <a:pt x="86096" y="98586"/>
                    </a:cubicBezTo>
                    <a:cubicBezTo>
                      <a:pt x="82851" y="111929"/>
                      <a:pt x="80105" y="122119"/>
                      <a:pt x="69621" y="134248"/>
                    </a:cubicBezTo>
                    <a:cubicBezTo>
                      <a:pt x="62881" y="141769"/>
                      <a:pt x="52896" y="149775"/>
                      <a:pt x="39666" y="149775"/>
                    </a:cubicBezTo>
                    <a:cubicBezTo>
                      <a:pt x="37919" y="149775"/>
                      <a:pt x="26187" y="149775"/>
                      <a:pt x="20945" y="141769"/>
                    </a:cubicBezTo>
                    <a:cubicBezTo>
                      <a:pt x="34424" y="140313"/>
                      <a:pt x="34424" y="128669"/>
                      <a:pt x="34424" y="128426"/>
                    </a:cubicBezTo>
                    <a:cubicBezTo>
                      <a:pt x="34424" y="120663"/>
                      <a:pt x="27185" y="119207"/>
                      <a:pt x="24689" y="119207"/>
                    </a:cubicBezTo>
                    <a:cubicBezTo>
                      <a:pt x="18448" y="119207"/>
                      <a:pt x="10211" y="124059"/>
                      <a:pt x="10211" y="135219"/>
                    </a:cubicBezTo>
                    <a:cubicBezTo>
                      <a:pt x="10211" y="147591"/>
                      <a:pt x="22193" y="156568"/>
                      <a:pt x="39916" y="156568"/>
                    </a:cubicBezTo>
                    <a:cubicBezTo>
                      <a:pt x="65128" y="156568"/>
                      <a:pt x="95831" y="137645"/>
                      <a:pt x="103569" y="107320"/>
                    </a:cubicBezTo>
                    <a:lnTo>
                      <a:pt x="127283" y="15618"/>
                    </a:lnTo>
                    <a:close/>
                  </a:path>
                </a:pathLst>
              </a:custGeom>
              <a:grpFill/>
              <a:ln w="357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99" name="Free-form: Shape 58">
                <a:extLst>
                  <a:ext uri="{FF2B5EF4-FFF2-40B4-BE49-F238E27FC236}">
                    <a16:creationId xmlns:a16="http://schemas.microsoft.com/office/drawing/2014/main" id="{D2D33B63-3015-7FD4-B863-1CDC9C7695D0}"/>
                  </a:ext>
                </a:extLst>
              </p:cNvPr>
              <p:cNvSpPr/>
              <p:nvPr>
                <p:custDataLst>
                  <p:tags r:id="rId12"/>
                </p:custDataLst>
              </p:nvPr>
            </p:nvSpPr>
            <p:spPr>
              <a:xfrm>
                <a:off x="10922918" y="5534799"/>
                <a:ext cx="237140" cy="81097"/>
              </a:xfrm>
              <a:custGeom>
                <a:avLst/>
                <a:gdLst>
                  <a:gd name="connsiteX0" fmla="*/ 225250 w 237140"/>
                  <a:gd name="connsiteY0" fmla="*/ 13953 h 81097"/>
                  <a:gd name="connsiteX1" fmla="*/ 237374 w 237140"/>
                  <a:gd name="connsiteY1" fmla="*/ 7021 h 81097"/>
                  <a:gd name="connsiteX2" fmla="*/ 225606 w 237140"/>
                  <a:gd name="connsiteY2" fmla="*/ 90 h 81097"/>
                  <a:gd name="connsiteX3" fmla="*/ 12002 w 237140"/>
                  <a:gd name="connsiteY3" fmla="*/ 90 h 81097"/>
                  <a:gd name="connsiteX4" fmla="*/ 234 w 237140"/>
                  <a:gd name="connsiteY4" fmla="*/ 7021 h 81097"/>
                  <a:gd name="connsiteX5" fmla="*/ 12358 w 237140"/>
                  <a:gd name="connsiteY5" fmla="*/ 13953 h 81097"/>
                  <a:gd name="connsiteX6" fmla="*/ 225250 w 237140"/>
                  <a:gd name="connsiteY6" fmla="*/ 13953 h 81097"/>
                  <a:gd name="connsiteX7" fmla="*/ 225606 w 237140"/>
                  <a:gd name="connsiteY7" fmla="*/ 81187 h 81097"/>
                  <a:gd name="connsiteX8" fmla="*/ 237374 w 237140"/>
                  <a:gd name="connsiteY8" fmla="*/ 74256 h 81097"/>
                  <a:gd name="connsiteX9" fmla="*/ 225250 w 237140"/>
                  <a:gd name="connsiteY9" fmla="*/ 67324 h 81097"/>
                  <a:gd name="connsiteX10" fmla="*/ 12358 w 237140"/>
                  <a:gd name="connsiteY10" fmla="*/ 67324 h 81097"/>
                  <a:gd name="connsiteX11" fmla="*/ 234 w 237140"/>
                  <a:gd name="connsiteY11" fmla="*/ 74256 h 81097"/>
                  <a:gd name="connsiteX12" fmla="*/ 12002 w 237140"/>
                  <a:gd name="connsiteY12" fmla="*/ 81187 h 81097"/>
                  <a:gd name="connsiteX13" fmla="*/ 225606 w 237140"/>
                  <a:gd name="connsiteY13" fmla="*/ 81187 h 81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37140" h="81097">
                    <a:moveTo>
                      <a:pt x="225250" y="13953"/>
                    </a:moveTo>
                    <a:cubicBezTo>
                      <a:pt x="230599" y="13953"/>
                      <a:pt x="237374" y="13953"/>
                      <a:pt x="237374" y="7021"/>
                    </a:cubicBezTo>
                    <a:cubicBezTo>
                      <a:pt x="237374" y="90"/>
                      <a:pt x="230599" y="90"/>
                      <a:pt x="225606" y="90"/>
                    </a:cubicBezTo>
                    <a:lnTo>
                      <a:pt x="12002" y="90"/>
                    </a:lnTo>
                    <a:cubicBezTo>
                      <a:pt x="7009" y="90"/>
                      <a:pt x="234" y="90"/>
                      <a:pt x="234" y="7021"/>
                    </a:cubicBezTo>
                    <a:cubicBezTo>
                      <a:pt x="234" y="13953"/>
                      <a:pt x="7009" y="13953"/>
                      <a:pt x="12358" y="13953"/>
                    </a:cubicBezTo>
                    <a:lnTo>
                      <a:pt x="225250" y="13953"/>
                    </a:lnTo>
                    <a:close/>
                    <a:moveTo>
                      <a:pt x="225606" y="81187"/>
                    </a:moveTo>
                    <a:cubicBezTo>
                      <a:pt x="230599" y="81187"/>
                      <a:pt x="237374" y="81187"/>
                      <a:pt x="237374" y="74256"/>
                    </a:cubicBezTo>
                    <a:cubicBezTo>
                      <a:pt x="237374" y="67324"/>
                      <a:pt x="230599" y="67324"/>
                      <a:pt x="225250" y="67324"/>
                    </a:cubicBezTo>
                    <a:lnTo>
                      <a:pt x="12358" y="67324"/>
                    </a:lnTo>
                    <a:cubicBezTo>
                      <a:pt x="7009" y="67324"/>
                      <a:pt x="234" y="67324"/>
                      <a:pt x="234" y="74256"/>
                    </a:cubicBezTo>
                    <a:cubicBezTo>
                      <a:pt x="234" y="81187"/>
                      <a:pt x="7009" y="81187"/>
                      <a:pt x="12002" y="81187"/>
                    </a:cubicBezTo>
                    <a:lnTo>
                      <a:pt x="225606" y="81187"/>
                    </a:lnTo>
                    <a:close/>
                  </a:path>
                </a:pathLst>
              </a:custGeom>
              <a:grpFill/>
              <a:ln w="357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100" name="Free-form: Shape 59">
                <a:extLst>
                  <a:ext uri="{FF2B5EF4-FFF2-40B4-BE49-F238E27FC236}">
                    <a16:creationId xmlns:a16="http://schemas.microsoft.com/office/drawing/2014/main" id="{6F6E920C-0CD5-3497-5EC3-38D630439DCA}"/>
                  </a:ext>
                </a:extLst>
              </p:cNvPr>
              <p:cNvSpPr/>
              <p:nvPr>
                <p:custDataLst>
                  <p:tags r:id="rId13"/>
                </p:custDataLst>
              </p:nvPr>
            </p:nvSpPr>
            <p:spPr>
              <a:xfrm>
                <a:off x="11379456" y="5104221"/>
                <a:ext cx="38156" cy="36736"/>
              </a:xfrm>
              <a:custGeom>
                <a:avLst/>
                <a:gdLst>
                  <a:gd name="connsiteX0" fmla="*/ 38403 w 38156"/>
                  <a:gd name="connsiteY0" fmla="*/ 18449 h 36736"/>
                  <a:gd name="connsiteX1" fmla="*/ 19503 w 38156"/>
                  <a:gd name="connsiteY1" fmla="*/ 80 h 36736"/>
                  <a:gd name="connsiteX2" fmla="*/ 246 w 38156"/>
                  <a:gd name="connsiteY2" fmla="*/ 18449 h 36736"/>
                  <a:gd name="connsiteX3" fmla="*/ 19146 w 38156"/>
                  <a:gd name="connsiteY3" fmla="*/ 36817 h 36736"/>
                  <a:gd name="connsiteX4" fmla="*/ 38403 w 38156"/>
                  <a:gd name="connsiteY4" fmla="*/ 18449 h 367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56" h="36736">
                    <a:moveTo>
                      <a:pt x="38403" y="18449"/>
                    </a:moveTo>
                    <a:cubicBezTo>
                      <a:pt x="38403" y="9091"/>
                      <a:pt x="30201" y="80"/>
                      <a:pt x="19503" y="80"/>
                    </a:cubicBezTo>
                    <a:cubicBezTo>
                      <a:pt x="7378" y="80"/>
                      <a:pt x="246" y="9784"/>
                      <a:pt x="246" y="18449"/>
                    </a:cubicBezTo>
                    <a:cubicBezTo>
                      <a:pt x="246" y="27806"/>
                      <a:pt x="8448" y="36817"/>
                      <a:pt x="19146" y="36817"/>
                    </a:cubicBezTo>
                    <a:cubicBezTo>
                      <a:pt x="31271" y="36817"/>
                      <a:pt x="38403" y="27113"/>
                      <a:pt x="38403" y="18449"/>
                    </a:cubicBezTo>
                    <a:close/>
                  </a:path>
                </a:pathLst>
              </a:custGeom>
              <a:grpFill/>
              <a:ln w="357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101" name="Free-form: Shape 60">
                <a:extLst>
                  <a:ext uri="{FF2B5EF4-FFF2-40B4-BE49-F238E27FC236}">
                    <a16:creationId xmlns:a16="http://schemas.microsoft.com/office/drawing/2014/main" id="{62D9156B-3B20-FB40-839C-29EA499C6C0F}"/>
                  </a:ext>
                </a:extLst>
              </p:cNvPr>
              <p:cNvSpPr/>
              <p:nvPr>
                <p:custDataLst>
                  <p:tags r:id="rId14"/>
                </p:custDataLst>
              </p:nvPr>
            </p:nvSpPr>
            <p:spPr>
              <a:xfrm>
                <a:off x="11338913" y="5187014"/>
                <a:ext cx="131229" cy="244331"/>
              </a:xfrm>
              <a:custGeom>
                <a:avLst/>
                <a:gdLst>
                  <a:gd name="connsiteX0" fmla="*/ 68713 w 131229"/>
                  <a:gd name="connsiteY0" fmla="*/ 3895 h 244331"/>
                  <a:gd name="connsiteX1" fmla="*/ 64077 w 131229"/>
                  <a:gd name="connsiteY1" fmla="*/ 83 h 244331"/>
                  <a:gd name="connsiteX2" fmla="*/ 20572 w 131229"/>
                  <a:gd name="connsiteY2" fmla="*/ 3549 h 244331"/>
                  <a:gd name="connsiteX3" fmla="*/ 13796 w 131229"/>
                  <a:gd name="connsiteY3" fmla="*/ 10480 h 244331"/>
                  <a:gd name="connsiteX4" fmla="*/ 22355 w 131229"/>
                  <a:gd name="connsiteY4" fmla="*/ 14639 h 244331"/>
                  <a:gd name="connsiteX5" fmla="*/ 40185 w 131229"/>
                  <a:gd name="connsiteY5" fmla="*/ 20531 h 244331"/>
                  <a:gd name="connsiteX6" fmla="*/ 35192 w 131229"/>
                  <a:gd name="connsiteY6" fmla="*/ 42018 h 244331"/>
                  <a:gd name="connsiteX7" fmla="*/ 5951 w 131229"/>
                  <a:gd name="connsiteY7" fmla="*/ 155000 h 244331"/>
                  <a:gd name="connsiteX8" fmla="*/ 245 w 131229"/>
                  <a:gd name="connsiteY8" fmla="*/ 190003 h 244331"/>
                  <a:gd name="connsiteX9" fmla="*/ 45534 w 131229"/>
                  <a:gd name="connsiteY9" fmla="*/ 244415 h 244331"/>
                  <a:gd name="connsiteX10" fmla="*/ 131475 w 131229"/>
                  <a:gd name="connsiteY10" fmla="*/ 142870 h 244331"/>
                  <a:gd name="connsiteX11" fmla="*/ 84047 w 131229"/>
                  <a:gd name="connsiteY11" fmla="*/ 87419 h 244331"/>
                  <a:gd name="connsiteX12" fmla="*/ 42324 w 131229"/>
                  <a:gd name="connsiteY12" fmla="*/ 108213 h 244331"/>
                  <a:gd name="connsiteX13" fmla="*/ 68713 w 131229"/>
                  <a:gd name="connsiteY13" fmla="*/ 3895 h 244331"/>
                  <a:gd name="connsiteX14" fmla="*/ 35192 w 131229"/>
                  <a:gd name="connsiteY14" fmla="*/ 134899 h 244331"/>
                  <a:gd name="connsiteX15" fmla="*/ 40541 w 131229"/>
                  <a:gd name="connsiteY15" fmla="*/ 122769 h 244331"/>
                  <a:gd name="connsiteX16" fmla="*/ 83334 w 131229"/>
                  <a:gd name="connsiteY16" fmla="*/ 95043 h 244331"/>
                  <a:gd name="connsiteX17" fmla="*/ 105800 w 131229"/>
                  <a:gd name="connsiteY17" fmla="*/ 127621 h 244331"/>
                  <a:gd name="connsiteX18" fmla="*/ 87613 w 131229"/>
                  <a:gd name="connsiteY18" fmla="*/ 201094 h 244331"/>
                  <a:gd name="connsiteX19" fmla="*/ 45534 w 131229"/>
                  <a:gd name="connsiteY19" fmla="*/ 236790 h 244331"/>
                  <a:gd name="connsiteX20" fmla="*/ 21641 w 131229"/>
                  <a:gd name="connsiteY20" fmla="*/ 201787 h 244331"/>
                  <a:gd name="connsiteX21" fmla="*/ 27347 w 131229"/>
                  <a:gd name="connsiteY21" fmla="*/ 166783 h 244331"/>
                  <a:gd name="connsiteX22" fmla="*/ 35192 w 131229"/>
                  <a:gd name="connsiteY22" fmla="*/ 134899 h 2443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31229" h="244331">
                    <a:moveTo>
                      <a:pt x="68713" y="3895"/>
                    </a:moveTo>
                    <a:cubicBezTo>
                      <a:pt x="68713" y="3549"/>
                      <a:pt x="68713" y="83"/>
                      <a:pt x="64077" y="83"/>
                    </a:cubicBezTo>
                    <a:cubicBezTo>
                      <a:pt x="55875" y="83"/>
                      <a:pt x="29843" y="2856"/>
                      <a:pt x="20572" y="3549"/>
                    </a:cubicBezTo>
                    <a:cubicBezTo>
                      <a:pt x="17719" y="3895"/>
                      <a:pt x="13796" y="4242"/>
                      <a:pt x="13796" y="10480"/>
                    </a:cubicBezTo>
                    <a:cubicBezTo>
                      <a:pt x="13796" y="14639"/>
                      <a:pt x="17006" y="14639"/>
                      <a:pt x="22355" y="14639"/>
                    </a:cubicBezTo>
                    <a:cubicBezTo>
                      <a:pt x="39472" y="14639"/>
                      <a:pt x="40185" y="17065"/>
                      <a:pt x="40185" y="20531"/>
                    </a:cubicBezTo>
                    <a:cubicBezTo>
                      <a:pt x="40185" y="22957"/>
                      <a:pt x="36975" y="34740"/>
                      <a:pt x="35192" y="42018"/>
                    </a:cubicBezTo>
                    <a:lnTo>
                      <a:pt x="5951" y="155000"/>
                    </a:lnTo>
                    <a:cubicBezTo>
                      <a:pt x="1672" y="172328"/>
                      <a:pt x="245" y="177873"/>
                      <a:pt x="245" y="190003"/>
                    </a:cubicBezTo>
                    <a:cubicBezTo>
                      <a:pt x="245" y="222927"/>
                      <a:pt x="19145" y="244415"/>
                      <a:pt x="45534" y="244415"/>
                    </a:cubicBezTo>
                    <a:cubicBezTo>
                      <a:pt x="87613" y="244415"/>
                      <a:pt x="131475" y="192776"/>
                      <a:pt x="131475" y="142870"/>
                    </a:cubicBezTo>
                    <a:cubicBezTo>
                      <a:pt x="131475" y="111332"/>
                      <a:pt x="112575" y="87419"/>
                      <a:pt x="84047" y="87419"/>
                    </a:cubicBezTo>
                    <a:cubicBezTo>
                      <a:pt x="67643" y="87419"/>
                      <a:pt x="53022" y="97469"/>
                      <a:pt x="42324" y="108213"/>
                    </a:cubicBezTo>
                    <a:lnTo>
                      <a:pt x="68713" y="3895"/>
                    </a:lnTo>
                    <a:close/>
                    <a:moveTo>
                      <a:pt x="35192" y="134899"/>
                    </a:moveTo>
                    <a:cubicBezTo>
                      <a:pt x="37332" y="127274"/>
                      <a:pt x="37332" y="126581"/>
                      <a:pt x="40541" y="122769"/>
                    </a:cubicBezTo>
                    <a:cubicBezTo>
                      <a:pt x="58015" y="100242"/>
                      <a:pt x="74062" y="95043"/>
                      <a:pt x="83334" y="95043"/>
                    </a:cubicBezTo>
                    <a:cubicBezTo>
                      <a:pt x="96171" y="95043"/>
                      <a:pt x="105800" y="105440"/>
                      <a:pt x="105800" y="127621"/>
                    </a:cubicBezTo>
                    <a:cubicBezTo>
                      <a:pt x="105800" y="148068"/>
                      <a:pt x="94032" y="187924"/>
                      <a:pt x="87613" y="201094"/>
                    </a:cubicBezTo>
                    <a:cubicBezTo>
                      <a:pt x="75845" y="224314"/>
                      <a:pt x="59441" y="236790"/>
                      <a:pt x="45534" y="236790"/>
                    </a:cubicBezTo>
                    <a:cubicBezTo>
                      <a:pt x="33409" y="236790"/>
                      <a:pt x="21641" y="227433"/>
                      <a:pt x="21641" y="201787"/>
                    </a:cubicBezTo>
                    <a:cubicBezTo>
                      <a:pt x="21641" y="195202"/>
                      <a:pt x="21641" y="188617"/>
                      <a:pt x="27347" y="166783"/>
                    </a:cubicBezTo>
                    <a:lnTo>
                      <a:pt x="35192" y="134899"/>
                    </a:lnTo>
                    <a:close/>
                  </a:path>
                </a:pathLst>
              </a:custGeom>
              <a:grpFill/>
              <a:ln w="357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102" name="Free-form: Shape 61">
                <a:extLst>
                  <a:ext uri="{FF2B5EF4-FFF2-40B4-BE49-F238E27FC236}">
                    <a16:creationId xmlns:a16="http://schemas.microsoft.com/office/drawing/2014/main" id="{AE51AAF2-9A1B-4E85-AC0A-50490B2A0C91}"/>
                  </a:ext>
                </a:extLst>
              </p:cNvPr>
              <p:cNvSpPr/>
              <p:nvPr>
                <p:custDataLst>
                  <p:tags r:id="rId15"/>
                </p:custDataLst>
              </p:nvPr>
            </p:nvSpPr>
            <p:spPr>
              <a:xfrm>
                <a:off x="11322152" y="5568417"/>
                <a:ext cx="153041" cy="13862"/>
              </a:xfrm>
              <a:custGeom>
                <a:avLst/>
                <a:gdLst>
                  <a:gd name="connsiteX0" fmla="*/ 0 w 153041"/>
                  <a:gd name="connsiteY0" fmla="*/ 0 h 13862"/>
                  <a:gd name="connsiteX1" fmla="*/ 153041 w 153041"/>
                  <a:gd name="connsiteY1" fmla="*/ 0 h 13862"/>
                  <a:gd name="connsiteX2" fmla="*/ 153041 w 153041"/>
                  <a:gd name="connsiteY2" fmla="*/ 13862 h 13862"/>
                  <a:gd name="connsiteX3" fmla="*/ 0 w 153041"/>
                  <a:gd name="connsiteY3" fmla="*/ 13862 h 138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3041" h="13862">
                    <a:moveTo>
                      <a:pt x="0" y="0"/>
                    </a:moveTo>
                    <a:lnTo>
                      <a:pt x="153041" y="0"/>
                    </a:lnTo>
                    <a:lnTo>
                      <a:pt x="153041" y="13862"/>
                    </a:lnTo>
                    <a:lnTo>
                      <a:pt x="0" y="13862"/>
                    </a:lnTo>
                    <a:close/>
                  </a:path>
                </a:pathLst>
              </a:custGeom>
              <a:grpFill/>
              <a:ln w="357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103" name="Free-form: Shape 62">
                <a:extLst>
                  <a:ext uri="{FF2B5EF4-FFF2-40B4-BE49-F238E27FC236}">
                    <a16:creationId xmlns:a16="http://schemas.microsoft.com/office/drawing/2014/main" id="{F73A51A0-1E2C-76E4-8FD0-F86A5BD93078}"/>
                  </a:ext>
                </a:extLst>
              </p:cNvPr>
              <p:cNvSpPr/>
              <p:nvPr>
                <p:custDataLst>
                  <p:tags r:id="rId16"/>
                </p:custDataLst>
              </p:nvPr>
            </p:nvSpPr>
            <p:spPr>
              <a:xfrm>
                <a:off x="11338913" y="5659200"/>
                <a:ext cx="131229" cy="244331"/>
              </a:xfrm>
              <a:custGeom>
                <a:avLst/>
                <a:gdLst>
                  <a:gd name="connsiteX0" fmla="*/ 68713 w 131229"/>
                  <a:gd name="connsiteY0" fmla="*/ 3909 h 244331"/>
                  <a:gd name="connsiteX1" fmla="*/ 64077 w 131229"/>
                  <a:gd name="connsiteY1" fmla="*/ 97 h 244331"/>
                  <a:gd name="connsiteX2" fmla="*/ 20572 w 131229"/>
                  <a:gd name="connsiteY2" fmla="*/ 3562 h 244331"/>
                  <a:gd name="connsiteX3" fmla="*/ 13796 w 131229"/>
                  <a:gd name="connsiteY3" fmla="*/ 10494 h 244331"/>
                  <a:gd name="connsiteX4" fmla="*/ 22355 w 131229"/>
                  <a:gd name="connsiteY4" fmla="*/ 14653 h 244331"/>
                  <a:gd name="connsiteX5" fmla="*/ 40185 w 131229"/>
                  <a:gd name="connsiteY5" fmla="*/ 20544 h 244331"/>
                  <a:gd name="connsiteX6" fmla="*/ 35192 w 131229"/>
                  <a:gd name="connsiteY6" fmla="*/ 42032 h 244331"/>
                  <a:gd name="connsiteX7" fmla="*/ 5951 w 131229"/>
                  <a:gd name="connsiteY7" fmla="*/ 155013 h 244331"/>
                  <a:gd name="connsiteX8" fmla="*/ 245 w 131229"/>
                  <a:gd name="connsiteY8" fmla="*/ 190017 h 244331"/>
                  <a:gd name="connsiteX9" fmla="*/ 45534 w 131229"/>
                  <a:gd name="connsiteY9" fmla="*/ 244428 h 244331"/>
                  <a:gd name="connsiteX10" fmla="*/ 131475 w 131229"/>
                  <a:gd name="connsiteY10" fmla="*/ 142883 h 244331"/>
                  <a:gd name="connsiteX11" fmla="*/ 84047 w 131229"/>
                  <a:gd name="connsiteY11" fmla="*/ 87432 h 244331"/>
                  <a:gd name="connsiteX12" fmla="*/ 42324 w 131229"/>
                  <a:gd name="connsiteY12" fmla="*/ 108226 h 244331"/>
                  <a:gd name="connsiteX13" fmla="*/ 68713 w 131229"/>
                  <a:gd name="connsiteY13" fmla="*/ 3909 h 244331"/>
                  <a:gd name="connsiteX14" fmla="*/ 35192 w 131229"/>
                  <a:gd name="connsiteY14" fmla="*/ 134912 h 244331"/>
                  <a:gd name="connsiteX15" fmla="*/ 40541 w 131229"/>
                  <a:gd name="connsiteY15" fmla="*/ 122782 h 244331"/>
                  <a:gd name="connsiteX16" fmla="*/ 83334 w 131229"/>
                  <a:gd name="connsiteY16" fmla="*/ 95057 h 244331"/>
                  <a:gd name="connsiteX17" fmla="*/ 105800 w 131229"/>
                  <a:gd name="connsiteY17" fmla="*/ 127634 h 244331"/>
                  <a:gd name="connsiteX18" fmla="*/ 87613 w 131229"/>
                  <a:gd name="connsiteY18" fmla="*/ 201107 h 244331"/>
                  <a:gd name="connsiteX19" fmla="*/ 45534 w 131229"/>
                  <a:gd name="connsiteY19" fmla="*/ 236804 h 244331"/>
                  <a:gd name="connsiteX20" fmla="*/ 21641 w 131229"/>
                  <a:gd name="connsiteY20" fmla="*/ 201800 h 244331"/>
                  <a:gd name="connsiteX21" fmla="*/ 27347 w 131229"/>
                  <a:gd name="connsiteY21" fmla="*/ 166797 h 244331"/>
                  <a:gd name="connsiteX22" fmla="*/ 35192 w 131229"/>
                  <a:gd name="connsiteY22" fmla="*/ 134912 h 2443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31229" h="244331">
                    <a:moveTo>
                      <a:pt x="68713" y="3909"/>
                    </a:moveTo>
                    <a:cubicBezTo>
                      <a:pt x="68713" y="3562"/>
                      <a:pt x="68713" y="97"/>
                      <a:pt x="64077" y="97"/>
                    </a:cubicBezTo>
                    <a:cubicBezTo>
                      <a:pt x="55875" y="97"/>
                      <a:pt x="29843" y="2869"/>
                      <a:pt x="20572" y="3562"/>
                    </a:cubicBezTo>
                    <a:cubicBezTo>
                      <a:pt x="17719" y="3909"/>
                      <a:pt x="13796" y="4255"/>
                      <a:pt x="13796" y="10494"/>
                    </a:cubicBezTo>
                    <a:cubicBezTo>
                      <a:pt x="13796" y="14653"/>
                      <a:pt x="17006" y="14653"/>
                      <a:pt x="22355" y="14653"/>
                    </a:cubicBezTo>
                    <a:cubicBezTo>
                      <a:pt x="39472" y="14653"/>
                      <a:pt x="40185" y="17079"/>
                      <a:pt x="40185" y="20544"/>
                    </a:cubicBezTo>
                    <a:cubicBezTo>
                      <a:pt x="40185" y="22970"/>
                      <a:pt x="36975" y="34754"/>
                      <a:pt x="35192" y="42032"/>
                    </a:cubicBezTo>
                    <a:lnTo>
                      <a:pt x="5951" y="155013"/>
                    </a:lnTo>
                    <a:cubicBezTo>
                      <a:pt x="1672" y="172342"/>
                      <a:pt x="245" y="177887"/>
                      <a:pt x="245" y="190017"/>
                    </a:cubicBezTo>
                    <a:cubicBezTo>
                      <a:pt x="245" y="222941"/>
                      <a:pt x="19145" y="244428"/>
                      <a:pt x="45534" y="244428"/>
                    </a:cubicBezTo>
                    <a:cubicBezTo>
                      <a:pt x="87613" y="244428"/>
                      <a:pt x="131475" y="192789"/>
                      <a:pt x="131475" y="142883"/>
                    </a:cubicBezTo>
                    <a:cubicBezTo>
                      <a:pt x="131475" y="111346"/>
                      <a:pt x="112575" y="87432"/>
                      <a:pt x="84047" y="87432"/>
                    </a:cubicBezTo>
                    <a:cubicBezTo>
                      <a:pt x="67643" y="87432"/>
                      <a:pt x="53022" y="97483"/>
                      <a:pt x="42324" y="108226"/>
                    </a:cubicBezTo>
                    <a:lnTo>
                      <a:pt x="68713" y="3909"/>
                    </a:lnTo>
                    <a:close/>
                    <a:moveTo>
                      <a:pt x="35192" y="134912"/>
                    </a:moveTo>
                    <a:cubicBezTo>
                      <a:pt x="37332" y="127288"/>
                      <a:pt x="37332" y="126595"/>
                      <a:pt x="40541" y="122782"/>
                    </a:cubicBezTo>
                    <a:cubicBezTo>
                      <a:pt x="58015" y="100255"/>
                      <a:pt x="74062" y="95057"/>
                      <a:pt x="83334" y="95057"/>
                    </a:cubicBezTo>
                    <a:cubicBezTo>
                      <a:pt x="96171" y="95057"/>
                      <a:pt x="105800" y="105454"/>
                      <a:pt x="105800" y="127634"/>
                    </a:cubicBezTo>
                    <a:cubicBezTo>
                      <a:pt x="105800" y="148082"/>
                      <a:pt x="94032" y="187937"/>
                      <a:pt x="87613" y="201107"/>
                    </a:cubicBezTo>
                    <a:cubicBezTo>
                      <a:pt x="75845" y="224327"/>
                      <a:pt x="59441" y="236804"/>
                      <a:pt x="45534" y="236804"/>
                    </a:cubicBezTo>
                    <a:cubicBezTo>
                      <a:pt x="33409" y="236804"/>
                      <a:pt x="21641" y="227446"/>
                      <a:pt x="21641" y="201800"/>
                    </a:cubicBezTo>
                    <a:cubicBezTo>
                      <a:pt x="21641" y="195215"/>
                      <a:pt x="21641" y="188631"/>
                      <a:pt x="27347" y="166797"/>
                    </a:cubicBezTo>
                    <a:lnTo>
                      <a:pt x="35192" y="134912"/>
                    </a:lnTo>
                    <a:close/>
                  </a:path>
                </a:pathLst>
              </a:custGeom>
              <a:grpFill/>
              <a:ln w="357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104" name="Free-form: Shape 63">
                <a:extLst>
                  <a:ext uri="{FF2B5EF4-FFF2-40B4-BE49-F238E27FC236}">
                    <a16:creationId xmlns:a16="http://schemas.microsoft.com/office/drawing/2014/main" id="{EA88BB90-9901-C47A-8079-955C410F3F0B}"/>
                  </a:ext>
                </a:extLst>
              </p:cNvPr>
              <p:cNvSpPr/>
              <p:nvPr>
                <p:custDataLst>
                  <p:tags r:id="rId17"/>
                </p:custDataLst>
              </p:nvPr>
            </p:nvSpPr>
            <p:spPr>
              <a:xfrm>
                <a:off x="11548654" y="5625254"/>
                <a:ext cx="41722" cy="103624"/>
              </a:xfrm>
              <a:custGeom>
                <a:avLst/>
                <a:gdLst>
                  <a:gd name="connsiteX0" fmla="*/ 41973 w 41722"/>
                  <a:gd name="connsiteY0" fmla="*/ 36480 h 103624"/>
                  <a:gd name="connsiteX1" fmla="*/ 19151 w 41722"/>
                  <a:gd name="connsiteY1" fmla="*/ 90 h 103624"/>
                  <a:gd name="connsiteX2" fmla="*/ 251 w 41722"/>
                  <a:gd name="connsiteY2" fmla="*/ 18458 h 103624"/>
                  <a:gd name="connsiteX3" fmla="*/ 19151 w 41722"/>
                  <a:gd name="connsiteY3" fmla="*/ 36826 h 103624"/>
                  <a:gd name="connsiteX4" fmla="*/ 31632 w 41722"/>
                  <a:gd name="connsiteY4" fmla="*/ 32321 h 103624"/>
                  <a:gd name="connsiteX5" fmla="*/ 33415 w 41722"/>
                  <a:gd name="connsiteY5" fmla="*/ 31281 h 103624"/>
                  <a:gd name="connsiteX6" fmla="*/ 34128 w 41722"/>
                  <a:gd name="connsiteY6" fmla="*/ 36480 h 103624"/>
                  <a:gd name="connsiteX7" fmla="*/ 9879 w 41722"/>
                  <a:gd name="connsiteY7" fmla="*/ 94357 h 103624"/>
                  <a:gd name="connsiteX8" fmla="*/ 5956 w 41722"/>
                  <a:gd name="connsiteY8" fmla="*/ 99902 h 103624"/>
                  <a:gd name="connsiteX9" fmla="*/ 9522 w 41722"/>
                  <a:gd name="connsiteY9" fmla="*/ 103714 h 103624"/>
                  <a:gd name="connsiteX10" fmla="*/ 41973 w 41722"/>
                  <a:gd name="connsiteY10" fmla="*/ 36480 h 1036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1722" h="103624">
                    <a:moveTo>
                      <a:pt x="41973" y="36480"/>
                    </a:moveTo>
                    <a:cubicBezTo>
                      <a:pt x="41973" y="13606"/>
                      <a:pt x="33058" y="90"/>
                      <a:pt x="19151" y="90"/>
                    </a:cubicBezTo>
                    <a:cubicBezTo>
                      <a:pt x="7383" y="90"/>
                      <a:pt x="251" y="8754"/>
                      <a:pt x="251" y="18458"/>
                    </a:cubicBezTo>
                    <a:cubicBezTo>
                      <a:pt x="251" y="27815"/>
                      <a:pt x="7383" y="36826"/>
                      <a:pt x="19151" y="36826"/>
                    </a:cubicBezTo>
                    <a:cubicBezTo>
                      <a:pt x="23430" y="36826"/>
                      <a:pt x="28066" y="35440"/>
                      <a:pt x="31632" y="32321"/>
                    </a:cubicBezTo>
                    <a:cubicBezTo>
                      <a:pt x="32702" y="31628"/>
                      <a:pt x="33058" y="31281"/>
                      <a:pt x="33415" y="31281"/>
                    </a:cubicBezTo>
                    <a:cubicBezTo>
                      <a:pt x="33771" y="31281"/>
                      <a:pt x="34128" y="31628"/>
                      <a:pt x="34128" y="36480"/>
                    </a:cubicBezTo>
                    <a:cubicBezTo>
                      <a:pt x="34128" y="62126"/>
                      <a:pt x="21647" y="82920"/>
                      <a:pt x="9879" y="94357"/>
                    </a:cubicBezTo>
                    <a:cubicBezTo>
                      <a:pt x="5956" y="98169"/>
                      <a:pt x="5956" y="98862"/>
                      <a:pt x="5956" y="99902"/>
                    </a:cubicBezTo>
                    <a:cubicBezTo>
                      <a:pt x="5956" y="102328"/>
                      <a:pt x="7739" y="103714"/>
                      <a:pt x="9522" y="103714"/>
                    </a:cubicBezTo>
                    <a:cubicBezTo>
                      <a:pt x="13445" y="103714"/>
                      <a:pt x="41973" y="77028"/>
                      <a:pt x="41973" y="36480"/>
                    </a:cubicBezTo>
                    <a:close/>
                  </a:path>
                </a:pathLst>
              </a:custGeom>
              <a:grpFill/>
              <a:ln w="357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105" name="Free-form: Shape 64">
                <a:extLst>
                  <a:ext uri="{FF2B5EF4-FFF2-40B4-BE49-F238E27FC236}">
                    <a16:creationId xmlns:a16="http://schemas.microsoft.com/office/drawing/2014/main" id="{C382AE26-85BF-6A0B-44B4-7A99E3155518}"/>
                  </a:ext>
                </a:extLst>
              </p:cNvPr>
              <p:cNvSpPr/>
              <p:nvPr>
                <p:custDataLst>
                  <p:tags r:id="rId18"/>
                </p:custDataLst>
              </p:nvPr>
            </p:nvSpPr>
            <p:spPr>
              <a:xfrm>
                <a:off x="11809249" y="5425283"/>
                <a:ext cx="300259" cy="236707"/>
              </a:xfrm>
              <a:custGeom>
                <a:avLst/>
                <a:gdLst>
                  <a:gd name="connsiteX0" fmla="*/ 258439 w 300259"/>
                  <a:gd name="connsiteY0" fmla="*/ 26776 h 236707"/>
                  <a:gd name="connsiteX1" fmla="*/ 288393 w 300259"/>
                  <a:gd name="connsiteY1" fmla="*/ 10833 h 236707"/>
                  <a:gd name="connsiteX2" fmla="*/ 300518 w 300259"/>
                  <a:gd name="connsiteY2" fmla="*/ 3902 h 236707"/>
                  <a:gd name="connsiteX3" fmla="*/ 295525 w 300259"/>
                  <a:gd name="connsiteY3" fmla="*/ 90 h 236707"/>
                  <a:gd name="connsiteX4" fmla="*/ 249880 w 300259"/>
                  <a:gd name="connsiteY4" fmla="*/ 1129 h 236707"/>
                  <a:gd name="connsiteX5" fmla="*/ 203878 w 300259"/>
                  <a:gd name="connsiteY5" fmla="*/ 90 h 236707"/>
                  <a:gd name="connsiteX6" fmla="*/ 197103 w 300259"/>
                  <a:gd name="connsiteY6" fmla="*/ 7021 h 236707"/>
                  <a:gd name="connsiteX7" fmla="*/ 207088 w 300259"/>
                  <a:gd name="connsiteY7" fmla="*/ 10833 h 236707"/>
                  <a:gd name="connsiteX8" fmla="*/ 220639 w 300259"/>
                  <a:gd name="connsiteY8" fmla="*/ 11527 h 236707"/>
                  <a:gd name="connsiteX9" fmla="*/ 230267 w 300259"/>
                  <a:gd name="connsiteY9" fmla="*/ 17072 h 236707"/>
                  <a:gd name="connsiteX10" fmla="*/ 228841 w 300259"/>
                  <a:gd name="connsiteY10" fmla="*/ 23656 h 236707"/>
                  <a:gd name="connsiteX11" fmla="*/ 207444 w 300259"/>
                  <a:gd name="connsiteY11" fmla="*/ 108220 h 236707"/>
                  <a:gd name="connsiteX12" fmla="*/ 98681 w 300259"/>
                  <a:gd name="connsiteY12" fmla="*/ 108220 h 236707"/>
                  <a:gd name="connsiteX13" fmla="*/ 119720 w 300259"/>
                  <a:gd name="connsiteY13" fmla="*/ 26776 h 236707"/>
                  <a:gd name="connsiteX14" fmla="*/ 149675 w 300259"/>
                  <a:gd name="connsiteY14" fmla="*/ 10833 h 236707"/>
                  <a:gd name="connsiteX15" fmla="*/ 161799 w 300259"/>
                  <a:gd name="connsiteY15" fmla="*/ 3902 h 236707"/>
                  <a:gd name="connsiteX16" fmla="*/ 156807 w 300259"/>
                  <a:gd name="connsiteY16" fmla="*/ 90 h 236707"/>
                  <a:gd name="connsiteX17" fmla="*/ 111162 w 300259"/>
                  <a:gd name="connsiteY17" fmla="*/ 1129 h 236707"/>
                  <a:gd name="connsiteX18" fmla="*/ 65160 w 300259"/>
                  <a:gd name="connsiteY18" fmla="*/ 90 h 236707"/>
                  <a:gd name="connsiteX19" fmla="*/ 58385 w 300259"/>
                  <a:gd name="connsiteY19" fmla="*/ 7021 h 236707"/>
                  <a:gd name="connsiteX20" fmla="*/ 68370 w 300259"/>
                  <a:gd name="connsiteY20" fmla="*/ 10833 h 236707"/>
                  <a:gd name="connsiteX21" fmla="*/ 81920 w 300259"/>
                  <a:gd name="connsiteY21" fmla="*/ 11527 h 236707"/>
                  <a:gd name="connsiteX22" fmla="*/ 91549 w 300259"/>
                  <a:gd name="connsiteY22" fmla="*/ 17072 h 236707"/>
                  <a:gd name="connsiteX23" fmla="*/ 90122 w 300259"/>
                  <a:gd name="connsiteY23" fmla="*/ 23656 h 236707"/>
                  <a:gd name="connsiteX24" fmla="*/ 42338 w 300259"/>
                  <a:gd name="connsiteY24" fmla="*/ 209765 h 236707"/>
                  <a:gd name="connsiteX25" fmla="*/ 9887 w 300259"/>
                  <a:gd name="connsiteY25" fmla="*/ 226053 h 236707"/>
                  <a:gd name="connsiteX26" fmla="*/ 259 w 300259"/>
                  <a:gd name="connsiteY26" fmla="*/ 232985 h 236707"/>
                  <a:gd name="connsiteX27" fmla="*/ 5251 w 300259"/>
                  <a:gd name="connsiteY27" fmla="*/ 236797 h 236707"/>
                  <a:gd name="connsiteX28" fmla="*/ 50539 w 300259"/>
                  <a:gd name="connsiteY28" fmla="*/ 235757 h 236707"/>
                  <a:gd name="connsiteX29" fmla="*/ 73362 w 300259"/>
                  <a:gd name="connsiteY29" fmla="*/ 236104 h 236707"/>
                  <a:gd name="connsiteX30" fmla="*/ 96541 w 300259"/>
                  <a:gd name="connsiteY30" fmla="*/ 236797 h 236707"/>
                  <a:gd name="connsiteX31" fmla="*/ 103673 w 300259"/>
                  <a:gd name="connsiteY31" fmla="*/ 229866 h 236707"/>
                  <a:gd name="connsiteX32" fmla="*/ 93688 w 300259"/>
                  <a:gd name="connsiteY32" fmla="*/ 226053 h 236707"/>
                  <a:gd name="connsiteX33" fmla="*/ 70509 w 300259"/>
                  <a:gd name="connsiteY33" fmla="*/ 219815 h 236707"/>
                  <a:gd name="connsiteX34" fmla="*/ 71579 w 300259"/>
                  <a:gd name="connsiteY34" fmla="*/ 213923 h 236707"/>
                  <a:gd name="connsiteX35" fmla="*/ 95828 w 300259"/>
                  <a:gd name="connsiteY35" fmla="*/ 118963 h 236707"/>
                  <a:gd name="connsiteX36" fmla="*/ 204592 w 300259"/>
                  <a:gd name="connsiteY36" fmla="*/ 118963 h 236707"/>
                  <a:gd name="connsiteX37" fmla="*/ 179986 w 300259"/>
                  <a:gd name="connsiteY37" fmla="*/ 214617 h 236707"/>
                  <a:gd name="connsiteX38" fmla="*/ 147535 w 300259"/>
                  <a:gd name="connsiteY38" fmla="*/ 226053 h 236707"/>
                  <a:gd name="connsiteX39" fmla="*/ 138977 w 300259"/>
                  <a:gd name="connsiteY39" fmla="*/ 232985 h 236707"/>
                  <a:gd name="connsiteX40" fmla="*/ 143969 w 300259"/>
                  <a:gd name="connsiteY40" fmla="*/ 236797 h 236707"/>
                  <a:gd name="connsiteX41" fmla="*/ 189258 w 300259"/>
                  <a:gd name="connsiteY41" fmla="*/ 235757 h 236707"/>
                  <a:gd name="connsiteX42" fmla="*/ 212080 w 300259"/>
                  <a:gd name="connsiteY42" fmla="*/ 236104 h 236707"/>
                  <a:gd name="connsiteX43" fmla="*/ 235259 w 300259"/>
                  <a:gd name="connsiteY43" fmla="*/ 236797 h 236707"/>
                  <a:gd name="connsiteX44" fmla="*/ 242391 w 300259"/>
                  <a:gd name="connsiteY44" fmla="*/ 229866 h 236707"/>
                  <a:gd name="connsiteX45" fmla="*/ 232407 w 300259"/>
                  <a:gd name="connsiteY45" fmla="*/ 226053 h 236707"/>
                  <a:gd name="connsiteX46" fmla="*/ 209227 w 300259"/>
                  <a:gd name="connsiteY46" fmla="*/ 219815 h 236707"/>
                  <a:gd name="connsiteX47" fmla="*/ 210297 w 300259"/>
                  <a:gd name="connsiteY47" fmla="*/ 213923 h 236707"/>
                  <a:gd name="connsiteX48" fmla="*/ 258439 w 300259"/>
                  <a:gd name="connsiteY48" fmla="*/ 26776 h 2367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</a:cxnLst>
                <a:rect l="l" t="t" r="r" b="b"/>
                <a:pathLst>
                  <a:path w="300259" h="236707">
                    <a:moveTo>
                      <a:pt x="258439" y="26776"/>
                    </a:moveTo>
                    <a:cubicBezTo>
                      <a:pt x="261648" y="14299"/>
                      <a:pt x="262361" y="10833"/>
                      <a:pt x="288393" y="10833"/>
                    </a:cubicBezTo>
                    <a:cubicBezTo>
                      <a:pt x="297665" y="10833"/>
                      <a:pt x="300518" y="10833"/>
                      <a:pt x="300518" y="3902"/>
                    </a:cubicBezTo>
                    <a:cubicBezTo>
                      <a:pt x="300518" y="90"/>
                      <a:pt x="296595" y="90"/>
                      <a:pt x="295525" y="90"/>
                    </a:cubicBezTo>
                    <a:cubicBezTo>
                      <a:pt x="285540" y="90"/>
                      <a:pt x="259865" y="1129"/>
                      <a:pt x="249880" y="1129"/>
                    </a:cubicBezTo>
                    <a:cubicBezTo>
                      <a:pt x="239539" y="1129"/>
                      <a:pt x="214220" y="90"/>
                      <a:pt x="203878" y="90"/>
                    </a:cubicBezTo>
                    <a:cubicBezTo>
                      <a:pt x="201026" y="90"/>
                      <a:pt x="197103" y="90"/>
                      <a:pt x="197103" y="7021"/>
                    </a:cubicBezTo>
                    <a:cubicBezTo>
                      <a:pt x="197103" y="10833"/>
                      <a:pt x="200312" y="10833"/>
                      <a:pt x="207088" y="10833"/>
                    </a:cubicBezTo>
                    <a:cubicBezTo>
                      <a:pt x="207801" y="10833"/>
                      <a:pt x="214577" y="10833"/>
                      <a:pt x="220639" y="11527"/>
                    </a:cubicBezTo>
                    <a:cubicBezTo>
                      <a:pt x="227058" y="12220"/>
                      <a:pt x="230267" y="12566"/>
                      <a:pt x="230267" y="17072"/>
                    </a:cubicBezTo>
                    <a:cubicBezTo>
                      <a:pt x="230267" y="18458"/>
                      <a:pt x="229910" y="19151"/>
                      <a:pt x="228841" y="23656"/>
                    </a:cubicBezTo>
                    <a:lnTo>
                      <a:pt x="207444" y="108220"/>
                    </a:lnTo>
                    <a:lnTo>
                      <a:pt x="98681" y="108220"/>
                    </a:lnTo>
                    <a:lnTo>
                      <a:pt x="119720" y="26776"/>
                    </a:lnTo>
                    <a:cubicBezTo>
                      <a:pt x="122930" y="14299"/>
                      <a:pt x="124000" y="10833"/>
                      <a:pt x="149675" y="10833"/>
                    </a:cubicBezTo>
                    <a:cubicBezTo>
                      <a:pt x="158947" y="10833"/>
                      <a:pt x="161799" y="10833"/>
                      <a:pt x="161799" y="3902"/>
                    </a:cubicBezTo>
                    <a:cubicBezTo>
                      <a:pt x="161799" y="90"/>
                      <a:pt x="157877" y="90"/>
                      <a:pt x="156807" y="90"/>
                    </a:cubicBezTo>
                    <a:cubicBezTo>
                      <a:pt x="146822" y="90"/>
                      <a:pt x="121147" y="1129"/>
                      <a:pt x="111162" y="1129"/>
                    </a:cubicBezTo>
                    <a:cubicBezTo>
                      <a:pt x="100820" y="1129"/>
                      <a:pt x="75502" y="90"/>
                      <a:pt x="65160" y="90"/>
                    </a:cubicBezTo>
                    <a:cubicBezTo>
                      <a:pt x="62307" y="90"/>
                      <a:pt x="58385" y="90"/>
                      <a:pt x="58385" y="7021"/>
                    </a:cubicBezTo>
                    <a:cubicBezTo>
                      <a:pt x="58385" y="10833"/>
                      <a:pt x="61594" y="10833"/>
                      <a:pt x="68370" y="10833"/>
                    </a:cubicBezTo>
                    <a:cubicBezTo>
                      <a:pt x="69083" y="10833"/>
                      <a:pt x="75858" y="10833"/>
                      <a:pt x="81920" y="11527"/>
                    </a:cubicBezTo>
                    <a:cubicBezTo>
                      <a:pt x="88339" y="12220"/>
                      <a:pt x="91549" y="12566"/>
                      <a:pt x="91549" y="17072"/>
                    </a:cubicBezTo>
                    <a:cubicBezTo>
                      <a:pt x="91549" y="18458"/>
                      <a:pt x="91192" y="19498"/>
                      <a:pt x="90122" y="23656"/>
                    </a:cubicBezTo>
                    <a:lnTo>
                      <a:pt x="42338" y="209765"/>
                    </a:lnTo>
                    <a:cubicBezTo>
                      <a:pt x="38772" y="223281"/>
                      <a:pt x="38058" y="226053"/>
                      <a:pt x="9887" y="226053"/>
                    </a:cubicBezTo>
                    <a:cubicBezTo>
                      <a:pt x="3468" y="226053"/>
                      <a:pt x="259" y="226053"/>
                      <a:pt x="259" y="232985"/>
                    </a:cubicBezTo>
                    <a:cubicBezTo>
                      <a:pt x="259" y="236797"/>
                      <a:pt x="4538" y="236797"/>
                      <a:pt x="5251" y="236797"/>
                    </a:cubicBezTo>
                    <a:cubicBezTo>
                      <a:pt x="15236" y="236797"/>
                      <a:pt x="40555" y="235757"/>
                      <a:pt x="50539" y="235757"/>
                    </a:cubicBezTo>
                    <a:cubicBezTo>
                      <a:pt x="58028" y="235757"/>
                      <a:pt x="65873" y="236104"/>
                      <a:pt x="73362" y="236104"/>
                    </a:cubicBezTo>
                    <a:cubicBezTo>
                      <a:pt x="81207" y="236104"/>
                      <a:pt x="89053" y="236797"/>
                      <a:pt x="96541" y="236797"/>
                    </a:cubicBezTo>
                    <a:cubicBezTo>
                      <a:pt x="99394" y="236797"/>
                      <a:pt x="103673" y="236797"/>
                      <a:pt x="103673" y="229866"/>
                    </a:cubicBezTo>
                    <a:cubicBezTo>
                      <a:pt x="103673" y="226053"/>
                      <a:pt x="100464" y="226053"/>
                      <a:pt x="93688" y="226053"/>
                    </a:cubicBezTo>
                    <a:cubicBezTo>
                      <a:pt x="80494" y="226053"/>
                      <a:pt x="70509" y="226053"/>
                      <a:pt x="70509" y="219815"/>
                    </a:cubicBezTo>
                    <a:cubicBezTo>
                      <a:pt x="70509" y="217736"/>
                      <a:pt x="71222" y="216003"/>
                      <a:pt x="71579" y="213923"/>
                    </a:cubicBezTo>
                    <a:lnTo>
                      <a:pt x="95828" y="118963"/>
                    </a:lnTo>
                    <a:lnTo>
                      <a:pt x="204592" y="118963"/>
                    </a:lnTo>
                    <a:cubicBezTo>
                      <a:pt x="189614" y="176494"/>
                      <a:pt x="181412" y="209418"/>
                      <a:pt x="179986" y="214617"/>
                    </a:cubicBezTo>
                    <a:cubicBezTo>
                      <a:pt x="176420" y="225707"/>
                      <a:pt x="169645" y="226053"/>
                      <a:pt x="147535" y="226053"/>
                    </a:cubicBezTo>
                    <a:cubicBezTo>
                      <a:pt x="142186" y="226053"/>
                      <a:pt x="138977" y="226053"/>
                      <a:pt x="138977" y="232985"/>
                    </a:cubicBezTo>
                    <a:cubicBezTo>
                      <a:pt x="138977" y="236797"/>
                      <a:pt x="143256" y="236797"/>
                      <a:pt x="143969" y="236797"/>
                    </a:cubicBezTo>
                    <a:cubicBezTo>
                      <a:pt x="153954" y="236797"/>
                      <a:pt x="179273" y="235757"/>
                      <a:pt x="189258" y="235757"/>
                    </a:cubicBezTo>
                    <a:cubicBezTo>
                      <a:pt x="196746" y="235757"/>
                      <a:pt x="204592" y="236104"/>
                      <a:pt x="212080" y="236104"/>
                    </a:cubicBezTo>
                    <a:cubicBezTo>
                      <a:pt x="219926" y="236104"/>
                      <a:pt x="227771" y="236797"/>
                      <a:pt x="235259" y="236797"/>
                    </a:cubicBezTo>
                    <a:cubicBezTo>
                      <a:pt x="238112" y="236797"/>
                      <a:pt x="242391" y="236797"/>
                      <a:pt x="242391" y="229866"/>
                    </a:cubicBezTo>
                    <a:cubicBezTo>
                      <a:pt x="242391" y="226053"/>
                      <a:pt x="239182" y="226053"/>
                      <a:pt x="232407" y="226053"/>
                    </a:cubicBezTo>
                    <a:cubicBezTo>
                      <a:pt x="219212" y="226053"/>
                      <a:pt x="209227" y="226053"/>
                      <a:pt x="209227" y="219815"/>
                    </a:cubicBezTo>
                    <a:cubicBezTo>
                      <a:pt x="209227" y="217736"/>
                      <a:pt x="209941" y="216003"/>
                      <a:pt x="210297" y="213923"/>
                    </a:cubicBezTo>
                    <a:lnTo>
                      <a:pt x="258439" y="26776"/>
                    </a:lnTo>
                    <a:close/>
                  </a:path>
                </a:pathLst>
              </a:custGeom>
              <a:grpFill/>
              <a:ln w="357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 dirty="0"/>
              </a:p>
            </p:txBody>
          </p:sp>
          <p:sp>
            <p:nvSpPr>
              <p:cNvPr id="106" name="Free-form: Shape 65">
                <a:extLst>
                  <a:ext uri="{FF2B5EF4-FFF2-40B4-BE49-F238E27FC236}">
                    <a16:creationId xmlns:a16="http://schemas.microsoft.com/office/drawing/2014/main" id="{2B8FCD0C-6A60-A206-DBFC-4F3265D6E400}"/>
                  </a:ext>
                </a:extLst>
              </p:cNvPr>
              <p:cNvSpPr/>
              <p:nvPr>
                <p:custDataLst>
                  <p:tags r:id="rId19"/>
                </p:custDataLst>
              </p:nvPr>
            </p:nvSpPr>
            <p:spPr>
              <a:xfrm>
                <a:off x="12106995" y="5606989"/>
                <a:ext cx="114825" cy="109412"/>
              </a:xfrm>
              <a:custGeom>
                <a:avLst/>
                <a:gdLst>
                  <a:gd name="connsiteX0" fmla="*/ 26976 w 114825"/>
                  <a:gd name="connsiteY0" fmla="*/ 85729 h 109412"/>
                  <a:gd name="connsiteX1" fmla="*/ 59178 w 114825"/>
                  <a:gd name="connsiteY1" fmla="*/ 58315 h 109412"/>
                  <a:gd name="connsiteX2" fmla="*/ 90380 w 114825"/>
                  <a:gd name="connsiteY2" fmla="*/ 32842 h 109412"/>
                  <a:gd name="connsiteX3" fmla="*/ 115093 w 114825"/>
                  <a:gd name="connsiteY3" fmla="*/ 3002 h 109412"/>
                  <a:gd name="connsiteX4" fmla="*/ 110849 w 114825"/>
                  <a:gd name="connsiteY4" fmla="*/ 91 h 109412"/>
                  <a:gd name="connsiteX5" fmla="*/ 106606 w 114825"/>
                  <a:gd name="connsiteY5" fmla="*/ 2517 h 109412"/>
                  <a:gd name="connsiteX6" fmla="*/ 87634 w 114825"/>
                  <a:gd name="connsiteY6" fmla="*/ 17316 h 109412"/>
                  <a:gd name="connsiteX7" fmla="*/ 73406 w 114825"/>
                  <a:gd name="connsiteY7" fmla="*/ 10038 h 109412"/>
                  <a:gd name="connsiteX8" fmla="*/ 53686 w 114825"/>
                  <a:gd name="connsiteY8" fmla="*/ 91 h 109412"/>
                  <a:gd name="connsiteX9" fmla="*/ 20237 w 114825"/>
                  <a:gd name="connsiteY9" fmla="*/ 28475 h 109412"/>
                  <a:gd name="connsiteX10" fmla="*/ 24480 w 114825"/>
                  <a:gd name="connsiteY10" fmla="*/ 31386 h 109412"/>
                  <a:gd name="connsiteX11" fmla="*/ 28973 w 114825"/>
                  <a:gd name="connsiteY11" fmla="*/ 27990 h 109412"/>
                  <a:gd name="connsiteX12" fmla="*/ 50690 w 114825"/>
                  <a:gd name="connsiteY12" fmla="*/ 19014 h 109412"/>
                  <a:gd name="connsiteX13" fmla="*/ 66417 w 114825"/>
                  <a:gd name="connsiteY13" fmla="*/ 21197 h 109412"/>
                  <a:gd name="connsiteX14" fmla="*/ 88134 w 114825"/>
                  <a:gd name="connsiteY14" fmla="*/ 24109 h 109412"/>
                  <a:gd name="connsiteX15" fmla="*/ 53436 w 114825"/>
                  <a:gd name="connsiteY15" fmla="*/ 53463 h 109412"/>
                  <a:gd name="connsiteX16" fmla="*/ 22483 w 114825"/>
                  <a:gd name="connsiteY16" fmla="*/ 79421 h 109412"/>
                  <a:gd name="connsiteX17" fmla="*/ 267 w 114825"/>
                  <a:gd name="connsiteY17" fmla="*/ 106592 h 109412"/>
                  <a:gd name="connsiteX18" fmla="*/ 4510 w 114825"/>
                  <a:gd name="connsiteY18" fmla="*/ 109503 h 109412"/>
                  <a:gd name="connsiteX19" fmla="*/ 8754 w 114825"/>
                  <a:gd name="connsiteY19" fmla="*/ 107077 h 109412"/>
                  <a:gd name="connsiteX20" fmla="*/ 31719 w 114825"/>
                  <a:gd name="connsiteY20" fmla="*/ 92279 h 109412"/>
                  <a:gd name="connsiteX21" fmla="*/ 45199 w 114825"/>
                  <a:gd name="connsiteY21" fmla="*/ 98586 h 109412"/>
                  <a:gd name="connsiteX22" fmla="*/ 65917 w 114825"/>
                  <a:gd name="connsiteY22" fmla="*/ 109503 h 109412"/>
                  <a:gd name="connsiteX23" fmla="*/ 109351 w 114825"/>
                  <a:gd name="connsiteY23" fmla="*/ 71901 h 109412"/>
                  <a:gd name="connsiteX24" fmla="*/ 105108 w 114825"/>
                  <a:gd name="connsiteY24" fmla="*/ 68747 h 109412"/>
                  <a:gd name="connsiteX25" fmla="*/ 100615 w 114825"/>
                  <a:gd name="connsiteY25" fmla="*/ 72628 h 109412"/>
                  <a:gd name="connsiteX26" fmla="*/ 68913 w 114825"/>
                  <a:gd name="connsiteY26" fmla="*/ 90581 h 109412"/>
                  <a:gd name="connsiteX27" fmla="*/ 50690 w 114825"/>
                  <a:gd name="connsiteY27" fmla="*/ 87912 h 109412"/>
                  <a:gd name="connsiteX28" fmla="*/ 32718 w 114825"/>
                  <a:gd name="connsiteY28" fmla="*/ 85486 h 109412"/>
                  <a:gd name="connsiteX29" fmla="*/ 26976 w 114825"/>
                  <a:gd name="connsiteY29" fmla="*/ 85729 h 1094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14825" h="109412">
                    <a:moveTo>
                      <a:pt x="26976" y="85729"/>
                    </a:moveTo>
                    <a:cubicBezTo>
                      <a:pt x="33467" y="79421"/>
                      <a:pt x="37960" y="74812"/>
                      <a:pt x="59178" y="58315"/>
                    </a:cubicBezTo>
                    <a:cubicBezTo>
                      <a:pt x="64420" y="54191"/>
                      <a:pt x="83141" y="39635"/>
                      <a:pt x="90380" y="32842"/>
                    </a:cubicBezTo>
                    <a:cubicBezTo>
                      <a:pt x="105607" y="18286"/>
                      <a:pt x="115093" y="5914"/>
                      <a:pt x="115093" y="3002"/>
                    </a:cubicBezTo>
                    <a:cubicBezTo>
                      <a:pt x="115093" y="91"/>
                      <a:pt x="111848" y="91"/>
                      <a:pt x="110849" y="91"/>
                    </a:cubicBezTo>
                    <a:cubicBezTo>
                      <a:pt x="108603" y="91"/>
                      <a:pt x="107854" y="576"/>
                      <a:pt x="106606" y="2517"/>
                    </a:cubicBezTo>
                    <a:cubicBezTo>
                      <a:pt x="98867" y="13677"/>
                      <a:pt x="93625" y="17316"/>
                      <a:pt x="87634" y="17316"/>
                    </a:cubicBezTo>
                    <a:cubicBezTo>
                      <a:pt x="84639" y="17316"/>
                      <a:pt x="80895" y="17073"/>
                      <a:pt x="73406" y="10038"/>
                    </a:cubicBezTo>
                    <a:cubicBezTo>
                      <a:pt x="64919" y="1789"/>
                      <a:pt x="59427" y="91"/>
                      <a:pt x="53686" y="91"/>
                    </a:cubicBezTo>
                    <a:cubicBezTo>
                      <a:pt x="33716" y="91"/>
                      <a:pt x="20237" y="21197"/>
                      <a:pt x="20237" y="28475"/>
                    </a:cubicBezTo>
                    <a:cubicBezTo>
                      <a:pt x="20237" y="30659"/>
                      <a:pt x="22733" y="31386"/>
                      <a:pt x="24480" y="31386"/>
                    </a:cubicBezTo>
                    <a:cubicBezTo>
                      <a:pt x="27476" y="31386"/>
                      <a:pt x="27975" y="30659"/>
                      <a:pt x="28973" y="27990"/>
                    </a:cubicBezTo>
                    <a:cubicBezTo>
                      <a:pt x="32718" y="19499"/>
                      <a:pt x="46696" y="19014"/>
                      <a:pt x="50690" y="19014"/>
                    </a:cubicBezTo>
                    <a:cubicBezTo>
                      <a:pt x="56432" y="19014"/>
                      <a:pt x="62922" y="20470"/>
                      <a:pt x="66417" y="21197"/>
                    </a:cubicBezTo>
                    <a:cubicBezTo>
                      <a:pt x="80146" y="24109"/>
                      <a:pt x="81893" y="24109"/>
                      <a:pt x="88134" y="24109"/>
                    </a:cubicBezTo>
                    <a:cubicBezTo>
                      <a:pt x="81643" y="30659"/>
                      <a:pt x="77150" y="35025"/>
                      <a:pt x="53436" y="53463"/>
                    </a:cubicBezTo>
                    <a:cubicBezTo>
                      <a:pt x="33966" y="68504"/>
                      <a:pt x="27226" y="74569"/>
                      <a:pt x="22483" y="79421"/>
                    </a:cubicBezTo>
                    <a:cubicBezTo>
                      <a:pt x="7506" y="93734"/>
                      <a:pt x="267" y="104409"/>
                      <a:pt x="267" y="106592"/>
                    </a:cubicBezTo>
                    <a:cubicBezTo>
                      <a:pt x="267" y="109503"/>
                      <a:pt x="3512" y="109503"/>
                      <a:pt x="4510" y="109503"/>
                    </a:cubicBezTo>
                    <a:cubicBezTo>
                      <a:pt x="7007" y="109503"/>
                      <a:pt x="7506" y="109018"/>
                      <a:pt x="8754" y="107077"/>
                    </a:cubicBezTo>
                    <a:cubicBezTo>
                      <a:pt x="15494" y="97859"/>
                      <a:pt x="23232" y="92279"/>
                      <a:pt x="31719" y="92279"/>
                    </a:cubicBezTo>
                    <a:cubicBezTo>
                      <a:pt x="34715" y="92279"/>
                      <a:pt x="38459" y="92521"/>
                      <a:pt x="45199" y="98586"/>
                    </a:cubicBezTo>
                    <a:cubicBezTo>
                      <a:pt x="52937" y="105864"/>
                      <a:pt x="57929" y="109503"/>
                      <a:pt x="65917" y="109503"/>
                    </a:cubicBezTo>
                    <a:cubicBezTo>
                      <a:pt x="92627" y="109503"/>
                      <a:pt x="109351" y="80149"/>
                      <a:pt x="109351" y="71901"/>
                    </a:cubicBezTo>
                    <a:cubicBezTo>
                      <a:pt x="109351" y="68989"/>
                      <a:pt x="106606" y="68747"/>
                      <a:pt x="105108" y="68747"/>
                    </a:cubicBezTo>
                    <a:cubicBezTo>
                      <a:pt x="102112" y="68747"/>
                      <a:pt x="101613" y="69960"/>
                      <a:pt x="100615" y="72628"/>
                    </a:cubicBezTo>
                    <a:cubicBezTo>
                      <a:pt x="95872" y="84758"/>
                      <a:pt x="81144" y="90581"/>
                      <a:pt x="68913" y="90581"/>
                    </a:cubicBezTo>
                    <a:cubicBezTo>
                      <a:pt x="63171" y="90581"/>
                      <a:pt x="56931" y="89368"/>
                      <a:pt x="50690" y="87912"/>
                    </a:cubicBezTo>
                    <a:cubicBezTo>
                      <a:pt x="39208" y="85486"/>
                      <a:pt x="37211" y="85486"/>
                      <a:pt x="32718" y="85486"/>
                    </a:cubicBezTo>
                    <a:cubicBezTo>
                      <a:pt x="32218" y="85486"/>
                      <a:pt x="28474" y="85486"/>
                      <a:pt x="26976" y="85729"/>
                    </a:cubicBezTo>
                    <a:close/>
                  </a:path>
                </a:pathLst>
              </a:custGeom>
              <a:grpFill/>
              <a:ln w="357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107" name="Free-form: Shape 66">
                <a:extLst>
                  <a:ext uri="{FF2B5EF4-FFF2-40B4-BE49-F238E27FC236}">
                    <a16:creationId xmlns:a16="http://schemas.microsoft.com/office/drawing/2014/main" id="{62E98814-628B-BFFF-56FB-7021E220CB1A}"/>
                  </a:ext>
                </a:extLst>
              </p:cNvPr>
              <p:cNvSpPr/>
              <p:nvPr>
                <p:custDataLst>
                  <p:tags r:id="rId20"/>
                </p:custDataLst>
              </p:nvPr>
            </p:nvSpPr>
            <p:spPr>
              <a:xfrm>
                <a:off x="12375102" y="5534799"/>
                <a:ext cx="237140" cy="81097"/>
              </a:xfrm>
              <a:custGeom>
                <a:avLst/>
                <a:gdLst>
                  <a:gd name="connsiteX0" fmla="*/ 225290 w 237140"/>
                  <a:gd name="connsiteY0" fmla="*/ 13953 h 81097"/>
                  <a:gd name="connsiteX1" fmla="*/ 237415 w 237140"/>
                  <a:gd name="connsiteY1" fmla="*/ 7021 h 81097"/>
                  <a:gd name="connsiteX2" fmla="*/ 225647 w 237140"/>
                  <a:gd name="connsiteY2" fmla="*/ 90 h 81097"/>
                  <a:gd name="connsiteX3" fmla="*/ 12042 w 237140"/>
                  <a:gd name="connsiteY3" fmla="*/ 90 h 81097"/>
                  <a:gd name="connsiteX4" fmla="*/ 274 w 237140"/>
                  <a:gd name="connsiteY4" fmla="*/ 7021 h 81097"/>
                  <a:gd name="connsiteX5" fmla="*/ 12399 w 237140"/>
                  <a:gd name="connsiteY5" fmla="*/ 13953 h 81097"/>
                  <a:gd name="connsiteX6" fmla="*/ 225290 w 237140"/>
                  <a:gd name="connsiteY6" fmla="*/ 13953 h 81097"/>
                  <a:gd name="connsiteX7" fmla="*/ 225647 w 237140"/>
                  <a:gd name="connsiteY7" fmla="*/ 81187 h 81097"/>
                  <a:gd name="connsiteX8" fmla="*/ 237415 w 237140"/>
                  <a:gd name="connsiteY8" fmla="*/ 74256 h 81097"/>
                  <a:gd name="connsiteX9" fmla="*/ 225290 w 237140"/>
                  <a:gd name="connsiteY9" fmla="*/ 67324 h 81097"/>
                  <a:gd name="connsiteX10" fmla="*/ 12399 w 237140"/>
                  <a:gd name="connsiteY10" fmla="*/ 67324 h 81097"/>
                  <a:gd name="connsiteX11" fmla="*/ 274 w 237140"/>
                  <a:gd name="connsiteY11" fmla="*/ 74256 h 81097"/>
                  <a:gd name="connsiteX12" fmla="*/ 12042 w 237140"/>
                  <a:gd name="connsiteY12" fmla="*/ 81187 h 81097"/>
                  <a:gd name="connsiteX13" fmla="*/ 225647 w 237140"/>
                  <a:gd name="connsiteY13" fmla="*/ 81187 h 810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37140" h="81097">
                    <a:moveTo>
                      <a:pt x="225290" y="13953"/>
                    </a:moveTo>
                    <a:cubicBezTo>
                      <a:pt x="230639" y="13953"/>
                      <a:pt x="237415" y="13953"/>
                      <a:pt x="237415" y="7021"/>
                    </a:cubicBezTo>
                    <a:cubicBezTo>
                      <a:pt x="237415" y="90"/>
                      <a:pt x="230639" y="90"/>
                      <a:pt x="225647" y="90"/>
                    </a:cubicBezTo>
                    <a:lnTo>
                      <a:pt x="12042" y="90"/>
                    </a:lnTo>
                    <a:cubicBezTo>
                      <a:pt x="7050" y="90"/>
                      <a:pt x="274" y="90"/>
                      <a:pt x="274" y="7021"/>
                    </a:cubicBezTo>
                    <a:cubicBezTo>
                      <a:pt x="274" y="13953"/>
                      <a:pt x="7050" y="13953"/>
                      <a:pt x="12399" y="13953"/>
                    </a:cubicBezTo>
                    <a:lnTo>
                      <a:pt x="225290" y="13953"/>
                    </a:lnTo>
                    <a:close/>
                    <a:moveTo>
                      <a:pt x="225647" y="81187"/>
                    </a:moveTo>
                    <a:cubicBezTo>
                      <a:pt x="230639" y="81187"/>
                      <a:pt x="237415" y="81187"/>
                      <a:pt x="237415" y="74256"/>
                    </a:cubicBezTo>
                    <a:cubicBezTo>
                      <a:pt x="237415" y="67324"/>
                      <a:pt x="230639" y="67324"/>
                      <a:pt x="225290" y="67324"/>
                    </a:cubicBezTo>
                    <a:lnTo>
                      <a:pt x="12399" y="67324"/>
                    </a:lnTo>
                    <a:cubicBezTo>
                      <a:pt x="7050" y="67324"/>
                      <a:pt x="274" y="67324"/>
                      <a:pt x="274" y="74256"/>
                    </a:cubicBezTo>
                    <a:cubicBezTo>
                      <a:pt x="274" y="81187"/>
                      <a:pt x="7050" y="81187"/>
                      <a:pt x="12042" y="81187"/>
                    </a:cubicBezTo>
                    <a:lnTo>
                      <a:pt x="225647" y="81187"/>
                    </a:lnTo>
                    <a:close/>
                  </a:path>
                </a:pathLst>
              </a:custGeom>
              <a:grpFill/>
              <a:ln w="357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108" name="Free-form: Shape 67">
                <a:extLst>
                  <a:ext uri="{FF2B5EF4-FFF2-40B4-BE49-F238E27FC236}">
                    <a16:creationId xmlns:a16="http://schemas.microsoft.com/office/drawing/2014/main" id="{ECFEF6FB-1A9F-8151-3BF1-2F4A746688BD}"/>
                  </a:ext>
                </a:extLst>
              </p:cNvPr>
              <p:cNvSpPr/>
              <p:nvPr>
                <p:custDataLst>
                  <p:tags r:id="rId21"/>
                </p:custDataLst>
              </p:nvPr>
            </p:nvSpPr>
            <p:spPr>
              <a:xfrm>
                <a:off x="12852092" y="5195678"/>
                <a:ext cx="38156" cy="36736"/>
              </a:xfrm>
              <a:custGeom>
                <a:avLst/>
                <a:gdLst>
                  <a:gd name="connsiteX0" fmla="*/ 38444 w 38156"/>
                  <a:gd name="connsiteY0" fmla="*/ 18451 h 36736"/>
                  <a:gd name="connsiteX1" fmla="*/ 19544 w 38156"/>
                  <a:gd name="connsiteY1" fmla="*/ 83 h 36736"/>
                  <a:gd name="connsiteX2" fmla="*/ 287 w 38156"/>
                  <a:gd name="connsiteY2" fmla="*/ 18451 h 36736"/>
                  <a:gd name="connsiteX3" fmla="*/ 19187 w 38156"/>
                  <a:gd name="connsiteY3" fmla="*/ 36819 h 36736"/>
                  <a:gd name="connsiteX4" fmla="*/ 38444 w 38156"/>
                  <a:gd name="connsiteY4" fmla="*/ 18451 h 367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8156" h="36736">
                    <a:moveTo>
                      <a:pt x="38444" y="18451"/>
                    </a:moveTo>
                    <a:cubicBezTo>
                      <a:pt x="38444" y="9094"/>
                      <a:pt x="30242" y="83"/>
                      <a:pt x="19544" y="83"/>
                    </a:cubicBezTo>
                    <a:cubicBezTo>
                      <a:pt x="7419" y="83"/>
                      <a:pt x="287" y="9787"/>
                      <a:pt x="287" y="18451"/>
                    </a:cubicBezTo>
                    <a:cubicBezTo>
                      <a:pt x="287" y="27809"/>
                      <a:pt x="8489" y="36819"/>
                      <a:pt x="19187" y="36819"/>
                    </a:cubicBezTo>
                    <a:cubicBezTo>
                      <a:pt x="31312" y="36819"/>
                      <a:pt x="38444" y="27115"/>
                      <a:pt x="38444" y="18451"/>
                    </a:cubicBezTo>
                    <a:close/>
                  </a:path>
                </a:pathLst>
              </a:custGeom>
              <a:grpFill/>
              <a:ln w="357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109" name="Free-form: Shape 68">
                <a:extLst>
                  <a:ext uri="{FF2B5EF4-FFF2-40B4-BE49-F238E27FC236}">
                    <a16:creationId xmlns:a16="http://schemas.microsoft.com/office/drawing/2014/main" id="{7D9C2B75-7185-C4FA-1669-C47E222E6563}"/>
                  </a:ext>
                </a:extLst>
              </p:cNvPr>
              <p:cNvSpPr/>
              <p:nvPr>
                <p:custDataLst>
                  <p:tags r:id="rId22"/>
                </p:custDataLst>
              </p:nvPr>
            </p:nvSpPr>
            <p:spPr>
              <a:xfrm>
                <a:off x="12788957" y="5274349"/>
                <a:ext cx="138718" cy="156996"/>
              </a:xfrm>
              <a:custGeom>
                <a:avLst/>
                <a:gdLst>
                  <a:gd name="connsiteX0" fmla="*/ 126880 w 138718"/>
                  <a:gd name="connsiteY0" fmla="*/ 21570 h 156996"/>
                  <a:gd name="connsiteX1" fmla="*/ 111189 w 138718"/>
                  <a:gd name="connsiteY1" fmla="*/ 26422 h 156996"/>
                  <a:gd name="connsiteX2" fmla="*/ 104770 w 138718"/>
                  <a:gd name="connsiteY2" fmla="*/ 39939 h 156996"/>
                  <a:gd name="connsiteX3" fmla="*/ 117965 w 138718"/>
                  <a:gd name="connsiteY3" fmla="*/ 52069 h 156996"/>
                  <a:gd name="connsiteX4" fmla="*/ 137934 w 138718"/>
                  <a:gd name="connsiteY4" fmla="*/ 29888 h 156996"/>
                  <a:gd name="connsiteX5" fmla="*/ 95855 w 138718"/>
                  <a:gd name="connsiteY5" fmla="*/ 83 h 156996"/>
                  <a:gd name="connsiteX6" fmla="*/ 286 w 138718"/>
                  <a:gd name="connsiteY6" fmla="*/ 98509 h 156996"/>
                  <a:gd name="connsiteX7" fmla="*/ 58055 w 138718"/>
                  <a:gd name="connsiteY7" fmla="*/ 157079 h 156996"/>
                  <a:gd name="connsiteX8" fmla="*/ 139004 w 138718"/>
                  <a:gd name="connsiteY8" fmla="*/ 116184 h 156996"/>
                  <a:gd name="connsiteX9" fmla="*/ 134725 w 138718"/>
                  <a:gd name="connsiteY9" fmla="*/ 111679 h 156996"/>
                  <a:gd name="connsiteX10" fmla="*/ 130089 w 138718"/>
                  <a:gd name="connsiteY10" fmla="*/ 115144 h 156996"/>
                  <a:gd name="connsiteX11" fmla="*/ 58769 w 138718"/>
                  <a:gd name="connsiteY11" fmla="*/ 149455 h 156996"/>
                  <a:gd name="connsiteX12" fmla="*/ 26675 w 138718"/>
                  <a:gd name="connsiteY12" fmla="*/ 111679 h 156996"/>
                  <a:gd name="connsiteX13" fmla="*/ 45931 w 138718"/>
                  <a:gd name="connsiteY13" fmla="*/ 42365 h 156996"/>
                  <a:gd name="connsiteX14" fmla="*/ 96212 w 138718"/>
                  <a:gd name="connsiteY14" fmla="*/ 7708 h 156996"/>
                  <a:gd name="connsiteX15" fmla="*/ 126880 w 138718"/>
                  <a:gd name="connsiteY15" fmla="*/ 21570 h 1569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38718" h="156996">
                    <a:moveTo>
                      <a:pt x="126880" y="21570"/>
                    </a:moveTo>
                    <a:cubicBezTo>
                      <a:pt x="121174" y="21570"/>
                      <a:pt x="116182" y="21570"/>
                      <a:pt x="111189" y="26422"/>
                    </a:cubicBezTo>
                    <a:cubicBezTo>
                      <a:pt x="105484" y="31621"/>
                      <a:pt x="104770" y="37513"/>
                      <a:pt x="104770" y="39939"/>
                    </a:cubicBezTo>
                    <a:cubicBezTo>
                      <a:pt x="104770" y="48256"/>
                      <a:pt x="111189" y="52069"/>
                      <a:pt x="117965" y="52069"/>
                    </a:cubicBezTo>
                    <a:cubicBezTo>
                      <a:pt x="128306" y="52069"/>
                      <a:pt x="137934" y="43751"/>
                      <a:pt x="137934" y="29888"/>
                    </a:cubicBezTo>
                    <a:cubicBezTo>
                      <a:pt x="137934" y="12906"/>
                      <a:pt x="121174" y="83"/>
                      <a:pt x="95855" y="83"/>
                    </a:cubicBezTo>
                    <a:cubicBezTo>
                      <a:pt x="47714" y="83"/>
                      <a:pt x="286" y="49643"/>
                      <a:pt x="286" y="98509"/>
                    </a:cubicBezTo>
                    <a:cubicBezTo>
                      <a:pt x="286" y="129700"/>
                      <a:pt x="20969" y="157079"/>
                      <a:pt x="58055" y="157079"/>
                    </a:cubicBezTo>
                    <a:cubicBezTo>
                      <a:pt x="109050" y="157079"/>
                      <a:pt x="139004" y="120343"/>
                      <a:pt x="139004" y="116184"/>
                    </a:cubicBezTo>
                    <a:cubicBezTo>
                      <a:pt x="139004" y="114105"/>
                      <a:pt x="136865" y="111679"/>
                      <a:pt x="134725" y="111679"/>
                    </a:cubicBezTo>
                    <a:cubicBezTo>
                      <a:pt x="132942" y="111679"/>
                      <a:pt x="132229" y="112372"/>
                      <a:pt x="130089" y="115144"/>
                    </a:cubicBezTo>
                    <a:cubicBezTo>
                      <a:pt x="101918" y="149455"/>
                      <a:pt x="63048" y="149455"/>
                      <a:pt x="58769" y="149455"/>
                    </a:cubicBezTo>
                    <a:cubicBezTo>
                      <a:pt x="36303" y="149455"/>
                      <a:pt x="26675" y="132473"/>
                      <a:pt x="26675" y="111679"/>
                    </a:cubicBezTo>
                    <a:cubicBezTo>
                      <a:pt x="26675" y="97469"/>
                      <a:pt x="33807" y="63852"/>
                      <a:pt x="45931" y="42365"/>
                    </a:cubicBezTo>
                    <a:cubicBezTo>
                      <a:pt x="56986" y="22610"/>
                      <a:pt x="76599" y="7708"/>
                      <a:pt x="96212" y="7708"/>
                    </a:cubicBezTo>
                    <a:cubicBezTo>
                      <a:pt x="108336" y="7708"/>
                      <a:pt x="121887" y="12213"/>
                      <a:pt x="126880" y="21570"/>
                    </a:cubicBezTo>
                    <a:close/>
                  </a:path>
                </a:pathLst>
              </a:custGeom>
              <a:grpFill/>
              <a:ln w="357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110" name="Free-form: Shape 69">
                <a:extLst>
                  <a:ext uri="{FF2B5EF4-FFF2-40B4-BE49-F238E27FC236}">
                    <a16:creationId xmlns:a16="http://schemas.microsoft.com/office/drawing/2014/main" id="{2F29D987-6008-3EC5-516D-77032AAED87D}"/>
                  </a:ext>
                </a:extLst>
              </p:cNvPr>
              <p:cNvSpPr/>
              <p:nvPr>
                <p:custDataLst>
                  <p:tags r:id="rId23"/>
                </p:custDataLst>
              </p:nvPr>
            </p:nvSpPr>
            <p:spPr>
              <a:xfrm>
                <a:off x="12774337" y="5568417"/>
                <a:ext cx="154321" cy="13862"/>
              </a:xfrm>
              <a:custGeom>
                <a:avLst/>
                <a:gdLst>
                  <a:gd name="connsiteX0" fmla="*/ 0 w 154321"/>
                  <a:gd name="connsiteY0" fmla="*/ 0 h 13862"/>
                  <a:gd name="connsiteX1" fmla="*/ 154322 w 154321"/>
                  <a:gd name="connsiteY1" fmla="*/ 0 h 13862"/>
                  <a:gd name="connsiteX2" fmla="*/ 154322 w 154321"/>
                  <a:gd name="connsiteY2" fmla="*/ 13862 h 13862"/>
                  <a:gd name="connsiteX3" fmla="*/ 0 w 154321"/>
                  <a:gd name="connsiteY3" fmla="*/ 13862 h 138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4321" h="13862">
                    <a:moveTo>
                      <a:pt x="0" y="0"/>
                    </a:moveTo>
                    <a:lnTo>
                      <a:pt x="154322" y="0"/>
                    </a:lnTo>
                    <a:lnTo>
                      <a:pt x="154322" y="13862"/>
                    </a:lnTo>
                    <a:lnTo>
                      <a:pt x="0" y="13862"/>
                    </a:lnTo>
                    <a:close/>
                  </a:path>
                </a:pathLst>
              </a:custGeom>
              <a:grpFill/>
              <a:ln w="357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  <p:sp>
            <p:nvSpPr>
              <p:cNvPr id="111" name="Free-form: Shape 70">
                <a:extLst>
                  <a:ext uri="{FF2B5EF4-FFF2-40B4-BE49-F238E27FC236}">
                    <a16:creationId xmlns:a16="http://schemas.microsoft.com/office/drawing/2014/main" id="{B0037299-4D09-5853-1B0A-62B728028DFF}"/>
                  </a:ext>
                </a:extLst>
              </p:cNvPr>
              <p:cNvSpPr/>
              <p:nvPr>
                <p:custDataLst>
                  <p:tags r:id="rId24"/>
                </p:custDataLst>
              </p:nvPr>
            </p:nvSpPr>
            <p:spPr>
              <a:xfrm>
                <a:off x="12788957" y="5746536"/>
                <a:ext cx="138718" cy="156996"/>
              </a:xfrm>
              <a:custGeom>
                <a:avLst/>
                <a:gdLst>
                  <a:gd name="connsiteX0" fmla="*/ 126880 w 138718"/>
                  <a:gd name="connsiteY0" fmla="*/ 21584 h 156996"/>
                  <a:gd name="connsiteX1" fmla="*/ 111189 w 138718"/>
                  <a:gd name="connsiteY1" fmla="*/ 26436 h 156996"/>
                  <a:gd name="connsiteX2" fmla="*/ 104770 w 138718"/>
                  <a:gd name="connsiteY2" fmla="*/ 39952 h 156996"/>
                  <a:gd name="connsiteX3" fmla="*/ 117965 w 138718"/>
                  <a:gd name="connsiteY3" fmla="*/ 52082 h 156996"/>
                  <a:gd name="connsiteX4" fmla="*/ 137934 w 138718"/>
                  <a:gd name="connsiteY4" fmla="*/ 29902 h 156996"/>
                  <a:gd name="connsiteX5" fmla="*/ 95855 w 138718"/>
                  <a:gd name="connsiteY5" fmla="*/ 97 h 156996"/>
                  <a:gd name="connsiteX6" fmla="*/ 286 w 138718"/>
                  <a:gd name="connsiteY6" fmla="*/ 98522 h 156996"/>
                  <a:gd name="connsiteX7" fmla="*/ 58055 w 138718"/>
                  <a:gd name="connsiteY7" fmla="*/ 157093 h 156996"/>
                  <a:gd name="connsiteX8" fmla="*/ 139004 w 138718"/>
                  <a:gd name="connsiteY8" fmla="*/ 116198 h 156996"/>
                  <a:gd name="connsiteX9" fmla="*/ 134725 w 138718"/>
                  <a:gd name="connsiteY9" fmla="*/ 111692 h 156996"/>
                  <a:gd name="connsiteX10" fmla="*/ 130089 w 138718"/>
                  <a:gd name="connsiteY10" fmla="*/ 115158 h 156996"/>
                  <a:gd name="connsiteX11" fmla="*/ 58769 w 138718"/>
                  <a:gd name="connsiteY11" fmla="*/ 149468 h 156996"/>
                  <a:gd name="connsiteX12" fmla="*/ 26675 w 138718"/>
                  <a:gd name="connsiteY12" fmla="*/ 111692 h 156996"/>
                  <a:gd name="connsiteX13" fmla="*/ 45931 w 138718"/>
                  <a:gd name="connsiteY13" fmla="*/ 42378 h 156996"/>
                  <a:gd name="connsiteX14" fmla="*/ 96212 w 138718"/>
                  <a:gd name="connsiteY14" fmla="*/ 7721 h 156996"/>
                  <a:gd name="connsiteX15" fmla="*/ 126880 w 138718"/>
                  <a:gd name="connsiteY15" fmla="*/ 21584 h 1569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38718" h="156996">
                    <a:moveTo>
                      <a:pt x="126880" y="21584"/>
                    </a:moveTo>
                    <a:cubicBezTo>
                      <a:pt x="121174" y="21584"/>
                      <a:pt x="116182" y="21584"/>
                      <a:pt x="111189" y="26436"/>
                    </a:cubicBezTo>
                    <a:cubicBezTo>
                      <a:pt x="105484" y="31634"/>
                      <a:pt x="104770" y="37526"/>
                      <a:pt x="104770" y="39952"/>
                    </a:cubicBezTo>
                    <a:cubicBezTo>
                      <a:pt x="104770" y="48270"/>
                      <a:pt x="111189" y="52082"/>
                      <a:pt x="117965" y="52082"/>
                    </a:cubicBezTo>
                    <a:cubicBezTo>
                      <a:pt x="128306" y="52082"/>
                      <a:pt x="137934" y="43764"/>
                      <a:pt x="137934" y="29902"/>
                    </a:cubicBezTo>
                    <a:cubicBezTo>
                      <a:pt x="137934" y="12920"/>
                      <a:pt x="121174" y="97"/>
                      <a:pt x="95855" y="97"/>
                    </a:cubicBezTo>
                    <a:cubicBezTo>
                      <a:pt x="47714" y="97"/>
                      <a:pt x="286" y="49656"/>
                      <a:pt x="286" y="98522"/>
                    </a:cubicBezTo>
                    <a:cubicBezTo>
                      <a:pt x="286" y="129714"/>
                      <a:pt x="20969" y="157093"/>
                      <a:pt x="58055" y="157093"/>
                    </a:cubicBezTo>
                    <a:cubicBezTo>
                      <a:pt x="109050" y="157093"/>
                      <a:pt x="139004" y="120356"/>
                      <a:pt x="139004" y="116198"/>
                    </a:cubicBezTo>
                    <a:cubicBezTo>
                      <a:pt x="139004" y="114118"/>
                      <a:pt x="136865" y="111692"/>
                      <a:pt x="134725" y="111692"/>
                    </a:cubicBezTo>
                    <a:cubicBezTo>
                      <a:pt x="132942" y="111692"/>
                      <a:pt x="132229" y="112385"/>
                      <a:pt x="130089" y="115158"/>
                    </a:cubicBezTo>
                    <a:cubicBezTo>
                      <a:pt x="101918" y="149468"/>
                      <a:pt x="63048" y="149468"/>
                      <a:pt x="58769" y="149468"/>
                    </a:cubicBezTo>
                    <a:cubicBezTo>
                      <a:pt x="36303" y="149468"/>
                      <a:pt x="26675" y="132486"/>
                      <a:pt x="26675" y="111692"/>
                    </a:cubicBezTo>
                    <a:cubicBezTo>
                      <a:pt x="26675" y="97483"/>
                      <a:pt x="33807" y="63865"/>
                      <a:pt x="45931" y="42378"/>
                    </a:cubicBezTo>
                    <a:cubicBezTo>
                      <a:pt x="56986" y="22624"/>
                      <a:pt x="76599" y="7721"/>
                      <a:pt x="96212" y="7721"/>
                    </a:cubicBezTo>
                    <a:cubicBezTo>
                      <a:pt x="108336" y="7721"/>
                      <a:pt x="121887" y="12227"/>
                      <a:pt x="126880" y="21584"/>
                    </a:cubicBezTo>
                    <a:close/>
                  </a:path>
                </a:pathLst>
              </a:custGeom>
              <a:grpFill/>
              <a:ln w="357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HK" sz="135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58D2B367-F596-3CD3-BA21-2F2CE746FCF9}"/>
                    </a:ext>
                  </a:extLst>
                </p:cNvPr>
                <p:cNvSpPr txBox="1"/>
                <p:nvPr/>
              </p:nvSpPr>
              <p:spPr>
                <a:xfrm>
                  <a:off x="-2421829" y="5473357"/>
                  <a:ext cx="2887288" cy="53675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14:m>
                    <m:oMath xmlns:m="http://schemas.openxmlformats.org/officeDocument/2006/math">
                      <m:sSub>
                        <m:sSubPr>
                          <m:ctrlPr>
                            <a:rPr lang="en-HK" sz="1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HK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en-HK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en-HK" sz="18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HK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HK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HK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n-HK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HK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HK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HK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n-HK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HK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en-HK" sz="18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−1</m:t>
                      </m:r>
                    </m:oMath>
                  </a14:m>
                  <a:r>
                    <a:rPr lang="en-HK" sz="1800" dirty="0">
                      <a:solidFill>
                        <a:schemeClr val="tx1"/>
                      </a:solidFill>
                    </a:rPr>
                    <a:t>,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HK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HK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en-HK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sub>
                      </m:sSub>
                      <m:r>
                        <a:rPr lang="en-HK" sz="18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HK" sz="1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HK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HK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n-HK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HK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HK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HK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n-HK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HK" sz="18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en-HK" sz="18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−1</m:t>
                      </m:r>
                    </m:oMath>
                  </a14:m>
                  <a:endParaRPr lang="en-HK" sz="18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58D2B367-F596-3CD3-BA21-2F2CE746FCF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-2421829" y="5473357"/>
                  <a:ext cx="2887288" cy="536750"/>
                </a:xfrm>
                <a:prstGeom prst="rect">
                  <a:avLst/>
                </a:prstGeom>
                <a:blipFill>
                  <a:blip r:embed="rId66"/>
                  <a:stretch>
                    <a:fillRect b="-2273"/>
                  </a:stretch>
                </a:blipFill>
              </p:spPr>
              <p:txBody>
                <a:bodyPr/>
                <a:lstStyle/>
                <a:p>
                  <a:r>
                    <a:rPr lang="en-HK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377620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11.49013"/>
  <p:tag name="ORIGINALWIDTH" val="157.2671"/>
  <p:tag name="OUTPUTTYPE" val="SVG"/>
  <p:tag name="IGUANATEXVERSION" val="161"/>
  <p:tag name="LATEXADDIN" val="\documentclass{article}&#10;\usepackage{amsmath,amssymb,cancel}&#10;\pagestyle{empty}&#10;\begin{document}&#10;&#10;\begin{gather*}&#10;ds^2=-dt^2+\mathfrak{a}(t)^2(dx^2+dy^2+dz^2)&#10;\end{gather*}&#10;&#10;\end{document}"/>
  <p:tag name="IGUANATEXSIZE" val="28"/>
  <p:tag name="IGUANATEXCURSOR" val="0"/>
  <p:tag name="TRANSPARENCY" val="True"/>
  <p:tag name="LATEXENGINEID" val="0"/>
  <p:tag name="TEMPFOLDER" val="C:\IguanaTex\"/>
  <p:tag name="LATEXFORMHEIGHT" val="320"/>
  <p:tag name="LATEXFORMWIDTH" val="385"/>
  <p:tag name="LATEXFORMWRAP" val="True"/>
  <p:tag name="BITMAPVECTOR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785911"/>
  <p:tag name="ORIGINALWIDTH" val="6.625141"/>
  <p:tag name="EMFCHILD" val="Tru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527109"/>
  <p:tag name="ORIGINALWIDTH" val="3.786277"/>
  <p:tag name="EMFCHILD" val="Tru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527109"/>
  <p:tag name="ORIGINALWIDTH" val="4.40239"/>
  <p:tag name="EMFCHILD" val="Tru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527109"/>
  <p:tag name="ORIGINALWIDTH" val="3.249635"/>
  <p:tag name="EMFCHILD" val="Tru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8.866845"/>
  <p:tag name="ORIGINALWIDTH" val="5.207368"/>
  <p:tag name="EMFCHILD" val="Tru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7.170389"/>
  <p:tag name="ORIGINALWIDTH" val="5.893054"/>
  <p:tag name="EMFCHILD" val="Tru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991648"/>
  <p:tag name="ORIGINALWIDTH" val="5.11991"/>
  <p:tag name="EMFCHILD" val="Tru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2.30793"/>
  <p:tag name="ORIGINALWIDTH" val="6.608577"/>
  <p:tag name="EMFCHILD" val="Tru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527109"/>
  <p:tag name="ORIGINALWIDTH" val="3.249635"/>
  <p:tag name="EMFCHILD" val="Tru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598341"/>
  <p:tag name="ORIGINALWIDTH" val="2.126659"/>
  <p:tag name="EMFCHILD" val="Tru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359449"/>
  <p:tag name="ORIGINALWIDTH" val="4.998678"/>
  <p:tag name="EMFCHILD" val="Tru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5.165833"/>
  <p:tag name="ORIGINALWIDTH" val="4.303853"/>
  <p:tag name="EMFCHILD" val="Tru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7.170389"/>
  <p:tag name="ORIGINALWIDTH" val="6.608577"/>
  <p:tag name="EMFCHILD" val="Tru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7.170389"/>
  <p:tag name="ORIGINALWIDTH" val="5.893054"/>
  <p:tag name="EMFCHILD" val="Tru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199888"/>
  <p:tag name="ORIGINALWIDTH" val="4.013836"/>
  <p:tag name="EMFCHILD" val="Tru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2.30793"/>
  <p:tag name="ORIGINALWIDTH" val="6.608577"/>
  <p:tag name="EMFCHILD" val="True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527109"/>
  <p:tag name="ORIGINALWIDTH" val="3.249635"/>
  <p:tag name="EMFCHILD" val="True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598341"/>
  <p:tag name="ORIGINALWIDTH" val="2.126659"/>
  <p:tag name="EMFCHILD" val="True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359449"/>
  <p:tag name="ORIGINALWIDTH" val="4.998678"/>
  <p:tag name="EMFCHILD" val="True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8.866845"/>
  <p:tag name="ORIGINALWIDTH" val="5.207368"/>
  <p:tag name="EMFCHILD" val="True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26.04007"/>
  <p:tag name="ORIGINALWIDTH" val="138.8521"/>
  <p:tag name="OUTPUTTYPE" val="SVG"/>
  <p:tag name="IGUANATEXVERSION" val="161"/>
  <p:tag name="LATEXADDIN" val="\documentclass{article}&#10;\usepackage{amsmath,amssymb,cancel}&#10;\pagestyle{empty}&#10;\begin{document}&#10;&#10;\begin{gather*}&#10;D_C(\Theta,\phi,t_1,t_2)=\int_{t_1}^{t_2}\frac{dt}{a_{\mathrm{eff}}(\Theta,\phi)}&#10;\end{gather*}&#10;&#10;\end{document}"/>
  <p:tag name="IGUANATEXSIZE" val="28"/>
  <p:tag name="IGUANATEXCURSOR" val="193"/>
  <p:tag name="TRANSPARENCY" val="True"/>
  <p:tag name="LATEXENGINEID" val="0"/>
  <p:tag name="TEMPFOLDER" val="C:\IguanaTex\"/>
  <p:tag name="LATEXFORMHEIGHT" val="320"/>
  <p:tag name="LATEXFORMWIDTH" val="385"/>
  <p:tag name="LATEXFORMWRAP" val="True"/>
  <p:tag name="BITMAPVECTOR" val="1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17.93273"/>
  <p:tag name="ORIGINALWIDTH" val="185.9249"/>
  <p:tag name="OUTPUTTYPE" val="SVG"/>
  <p:tag name="IGUANATEXVERSION" val="161"/>
  <p:tag name="LATEXADDIN" val="\documentclass{article}&#10;\usepackage{amsmath,amssymb,cancel}&#10;\pagestyle{empty}&#10;\begin{document}&#10;&#10;\begin{gather*}&#10;a_{\mathrm{eff}}(\Theta,\phi,t)=\sqrt{a^2C_\phi^2S_\Theta^2+b^2S_\phi^2S_\Theta^2+c^2C_\Theta^2}&#10;\end{gather*}&#10;&#10;\end{document}"/>
  <p:tag name="IGUANATEXSIZE" val="28"/>
  <p:tag name="IGUANATEXCURSOR" val="208"/>
  <p:tag name="TRANSPARENCY" val="True"/>
  <p:tag name="LATEXENGINEID" val="0"/>
  <p:tag name="TEMPFOLDER" val="C:\IguanaTex\"/>
  <p:tag name="LATEXFORMHEIGHT" val="320"/>
  <p:tag name="LATEXFORMWIDTH" val="385"/>
  <p:tag name="LATEXFORMWRAP" val="True"/>
  <p:tag name="BITMAPVECTOR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10.18906"/>
  <p:tag name="ORIGINALWIDTH" val="2.311305"/>
  <p:tag name="EMFCHILD" val="True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513049"/>
  <p:tag name="ORIGINALWIDTH" val="4.56288"/>
  <p:tag name="LATEXADDIN" val="\documentclass{article}&#10;\usepackage{amsmath,amssymb,cancel}&#10;\pagestyle{empty}&#10;\begin{document}&#10;&#10;\begin{gather*}&#10;a_{\mathrm{eff}}(\Theta,\phi,t)=\sqrt{a^2C_\phi^2S_\Theta^2+b^2S_\phi^2S_\Theta^2+c^2C_\Theta^2}&#10;\end{gather*}&#10;&#10;\end{document}"/>
  <p:tag name="IGUANATEXSIZE" val="28"/>
  <p:tag name="IGUANATEXCURSOR" val="208"/>
  <p:tag name="TRANSPARENCY" val="True"/>
  <p:tag name="LATEXENGINEID" val="0"/>
  <p:tag name="TEMPFOLDER" val="C:\IguanaTex\"/>
  <p:tag name="LATEXFORMHEIGHT" val="320"/>
  <p:tag name="LATEXFORMWIDTH" val="385"/>
  <p:tag name="LATEXFORMWRAP" val="True"/>
  <p:tag name="BITMAPVECTOR" val="1"/>
  <p:tag name="EMFCHILD" val="True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3.180062"/>
  <p:tag name="ORIGINALWIDTH" val="2.99176"/>
  <p:tag name="EMFCHILD" val="True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909562"/>
  <p:tag name="ORIGINALWIDTH" val="4.721288"/>
  <p:tag name="EMFCHILD" val="True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9.962627"/>
  <p:tag name="ORIGINALWIDTH" val="2.311305"/>
  <p:tag name="EMFCHILD" val="True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7.242829"/>
  <p:tag name="ORIGINALWIDTH" val="6.625141"/>
  <p:tag name="EMFCHILD" val="True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2.978825"/>
  <p:tag name="ORIGINALWIDTH" val="1.165607"/>
  <p:tag name="EMFCHILD" val="True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8.956412"/>
  <p:tag name="ORIGINALWIDTH" val="5.220417"/>
  <p:tag name="EMFCHILD" val="True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2.978825"/>
  <p:tag name="ORIGINALWIDTH" val="1.165607"/>
  <p:tag name="EMFCHILD" val="True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346176"/>
  <p:tag name="ORIGINALWIDTH" val="3.058521"/>
  <p:tag name="EMFCHILD" val="True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9.962627"/>
  <p:tag name="ORIGINALWIDTH" val="2.311333"/>
  <p:tag name="EMFCHILD" val="Tru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49041"/>
  <p:tag name="ORIGINALWIDTH" val="3.058521"/>
  <p:tag name="EMFCHILD" val="True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2.331243"/>
  <p:tag name="ORIGINALWIDTH" val="6.625141"/>
  <p:tag name="EMFCHILD" val="True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17.93273"/>
  <p:tag name="ORIGINALWIDTH" val="9.066002"/>
  <p:tag name="EMFCHILD" val="True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0.3984815"/>
  <p:tag name="ORIGINALWIDTH" val="114.6017"/>
  <p:tag name="EMFCHILD" val="True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513049"/>
  <p:tag name="ORIGINALWIDTH" val="4.56288"/>
  <p:tag name="EMFCHILD" val="True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630624"/>
  <p:tag name="ORIGINALWIDTH" val="3.082424"/>
  <p:tag name="EMFCHILD" val="True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7.242829"/>
  <p:tag name="ORIGINALWIDTH" val="7.073453"/>
  <p:tag name="EMFCHILD" val="True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630624"/>
  <p:tag name="ORIGINALWIDTH" val="3.082424"/>
  <p:tag name="EMFCHILD" val="True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262515"/>
  <p:tag name="ORIGINALWIDTH" val="4.023903"/>
  <p:tag name="EMFCHILD" val="True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7.242829"/>
  <p:tag name="ORIGINALWIDTH" val="5.907818"/>
  <p:tag name="EMFCHILD" val="True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630624"/>
  <p:tag name="ORIGINALWIDTH" val="3.082424"/>
  <p:tag name="EMFCHILD" val="Tru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10.18906"/>
  <p:tag name="ORIGINALWIDTH" val="2.311333"/>
  <p:tag name="EMFCHILD" val="True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5.04207"/>
  <p:tag name="ORIGINALWIDTH" val="5.132733"/>
  <p:tag name="EMFCHILD" val="True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635096"/>
  <p:tag name="ORIGINALWIDTH" val="6.625141"/>
  <p:tag name="EMFCHILD" val="True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7.02365"/>
  <p:tag name="ORIGINALWIDTH" val="3.666226"/>
  <p:tag name="EMFCHILD" val="True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630624"/>
  <p:tag name="ORIGINALWIDTH" val="3.082424"/>
  <p:tag name="EMFCHILD" val="True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7.242829"/>
  <p:tag name="ORIGINALWIDTH" val="5.907818"/>
  <p:tag name="EMFCHILD" val="True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630624"/>
  <p:tag name="ORIGINALWIDTH" val="3.082424"/>
  <p:tag name="EMFCHILD" val="True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262515"/>
  <p:tag name="ORIGINALWIDTH" val="4.023903"/>
  <p:tag name="EMFCHILD" val="True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7.242829"/>
  <p:tag name="ORIGINALWIDTH" val="5.907818"/>
  <p:tag name="EMFCHILD" val="True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630624"/>
  <p:tag name="ORIGINALWIDTH" val="3.082424"/>
  <p:tag name="EMFCHILD" val="True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5.04207"/>
  <p:tag name="ORIGINALWIDTH" val="5.132733"/>
  <p:tag name="EMFCHILD" val="Tru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735855"/>
  <p:tag name="ORIGINALWIDTH" val="3.082424"/>
  <p:tag name="EMFCHILD" val="True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635096"/>
  <p:tag name="ORIGINALWIDTH" val="6.625141"/>
  <p:tag name="EMFCHILD" val="True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513049"/>
  <p:tag name="ORIGINALWIDTH" val="3.87545"/>
  <p:tag name="EMFCHILD" val="True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630624"/>
  <p:tag name="ORIGINALWIDTH" val="3.082424"/>
  <p:tag name="EMFCHILD" val="True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7.242829"/>
  <p:tag name="ORIGINALWIDTH" val="7.073453"/>
  <p:tag name="EMFCHILD" val="True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630624"/>
  <p:tag name="ORIGINALWIDTH" val="3.082424"/>
  <p:tag name="EMFCHILD" val="True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5.04207"/>
  <p:tag name="ORIGINALWIDTH" val="5.132733"/>
  <p:tag name="EMFCHILD" val="True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940552"/>
  <p:tag name="ORIGINALWIDTH" val="7.584252"/>
  <p:tag name="LATEXADDIN" val="\documentclass{article}&#10;\usepackage{amsmath,amssymb,cancel}&#10;\pagestyle{empty}&#10;\begin{document}&#10;&#10;\begin{gather*}&#10;D_C(\Theta,\phi,t_1,t_2)=\int_{t_1}^{t_2}\frac{dt}{a_{\mathrm{eff}}(\Theta,\phi)}&#10;\end{gather*}&#10;&#10;\end{document}"/>
  <p:tag name="IGUANATEXSIZE" val="28"/>
  <p:tag name="IGUANATEXCURSOR" val="193"/>
  <p:tag name="TRANSPARENCY" val="True"/>
  <p:tag name="LATEXENGINEID" val="0"/>
  <p:tag name="TEMPFOLDER" val="C:\IguanaTex\"/>
  <p:tag name="LATEXFORMHEIGHT" val="320"/>
  <p:tag name="LATEXFORMWIDTH" val="385"/>
  <p:tag name="LATEXFORMWRAP" val="True"/>
  <p:tag name="BITMAPVECTOR" val="1"/>
  <p:tag name="EMFCHILD" val="True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5.142914"/>
  <p:tag name="ORIGINALWIDTH" val="5.371513"/>
  <p:tag name="EMFCHILD" val="True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10.16187"/>
  <p:tag name="ORIGINALWIDTH" val="2.303065"/>
  <p:tag name="EMFCHILD" val="True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7.387683"/>
  <p:tag name="ORIGINALWIDTH" val="6.60149"/>
  <p:tag name="EMFCHILD" val="Tru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10.18906"/>
  <p:tag name="ORIGINALWIDTH" val="2.311305"/>
  <p:tag name="EMFCHILD" val="True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3.038386"/>
  <p:tag name="ORIGINALWIDTH" val="1.161445"/>
  <p:tag name="EMFCHILD" val="True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9.135517"/>
  <p:tag name="ORIGINALWIDTH" val="5.201772"/>
  <p:tag name="EMFCHILD" val="True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3.038386"/>
  <p:tag name="ORIGINALWIDTH" val="1.161445"/>
  <p:tag name="EMFCHILD" val="True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473116"/>
  <p:tag name="ORIGINALWIDTH" val="3.047581"/>
  <p:tag name="EMFCHILD" val="True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723228"/>
  <p:tag name="ORIGINALWIDTH" val="2.529387"/>
  <p:tag name="EMFCHILD" val="True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3.038386"/>
  <p:tag name="ORIGINALWIDTH" val="1.161445"/>
  <p:tag name="EMFCHILD" val="True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473116"/>
  <p:tag name="ORIGINALWIDTH" val="3.047581"/>
  <p:tag name="EMFCHILD" val="True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723228"/>
  <p:tag name="ORIGINALWIDTH" val="3.071429"/>
  <p:tag name="EMFCHILD" val="True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10.16187"/>
  <p:tag name="ORIGINALWIDTH" val="2.303065"/>
  <p:tag name="EMFCHILD" val="True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2.377868"/>
  <p:tag name="ORIGINALWIDTH" val="6.60149"/>
  <p:tag name="EMFCHILD" val="Tru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7.183268"/>
  <p:tag name="ORIGINALWIDTH" val="4.74221"/>
  <p:tag name="EMFCHILD" val="True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22.57973"/>
  <p:tag name="ORIGINALWIDTH" val="8.805286"/>
  <p:tag name="EMFCHILD" val="True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516957"/>
  <p:tag name="ORIGINALWIDTH" val="2.348735"/>
  <p:tag name="EMFCHILD" val="True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3.383887"/>
  <p:tag name="ORIGINALWIDTH" val="2.471822"/>
  <p:tag name="EMFCHILD" val="True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516957"/>
  <p:tag name="ORIGINALWIDTH" val="2.348735"/>
  <p:tag name="EMFCHILD" val="True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3.383887"/>
  <p:tag name="ORIGINALWIDTH" val="2.039989"/>
  <p:tag name="EMFCHILD" val="True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7.164117"/>
  <p:tag name="ORIGINALWIDTH" val="4.725253"/>
  <p:tag name="EMFCHILD" val="True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473116"/>
  <p:tag name="ORIGINALWIDTH" val="3.047581"/>
  <p:tag name="EMFCHILD" val="True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0.4064398"/>
  <p:tag name="ORIGINALWIDTH" val="40.30576"/>
  <p:tag name="EMFCHILD" val="True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603319"/>
  <p:tag name="ORIGINALWIDTH" val="4.546569"/>
  <p:tag name="EMFCHILD" val="True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3.243673"/>
  <p:tag name="ORIGINALWIDTH" val="2.981074"/>
  <p:tag name="EMFCHILD" val="Tru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615635"/>
  <p:tag name="ORIGINALWIDTH" val="4.961389"/>
  <p:tag name="EMFCHILD" val="True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5.007761"/>
  <p:tag name="ORIGINALWIDTH" val="4.704415"/>
  <p:tag name="EMFCHILD" val="True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10.16187"/>
  <p:tag name="ORIGINALWIDTH" val="2.303065"/>
  <p:tag name="EMFCHILD" val="True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7.387683"/>
  <p:tag name="ORIGINALWIDTH" val="6.60149"/>
  <p:tag name="EMFCHILD" val="True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3.038386"/>
  <p:tag name="ORIGINALWIDTH" val="1.161445"/>
  <p:tag name="EMFCHILD" val="True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9.135517"/>
  <p:tag name="ORIGINALWIDTH" val="5.201772"/>
  <p:tag name="EMFCHILD" val="True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10.16187"/>
  <p:tag name="ORIGINALWIDTH" val="2.303065"/>
  <p:tag name="EMFCHILD" val="True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22.80079"/>
  <p:tag name="ORIGINALWIDTH" val="140.7113"/>
  <p:tag name="OUTPUTTYPE" val="SVG"/>
  <p:tag name="IGUANATEXVERSION" val="161"/>
  <p:tag name="LATEXADDIN" val="\documentclass{article}&#10;\usepackage{amsmath,amssymb,cancel}&#10;\pagestyle{empty}&#10;\begin{document}&#10;&#10;\begin{gather*}&#10;\Lambda_\alpha=\frac{27}{128\zeta(3)}\frac{\mathfrak{H}(t)}{(1-X_e)\eta(T/E_I)^3}&#10;\end{gather*}&#10;&#10;\end{document}"/>
  <p:tag name="IGUANATEXSIZE" val="28"/>
  <p:tag name="IGUANATEXCURSOR" val="193"/>
  <p:tag name="TRANSPARENCY" val="True"/>
  <p:tag name="LATEXENGINEID" val="0"/>
  <p:tag name="TEMPFOLDER" val="C:\IguanaTex\"/>
  <p:tag name="LATEXFORMHEIGHT" val="320"/>
  <p:tag name="LATEXFORMWIDTH" val="385"/>
  <p:tag name="LATEXFORMWRAP" val="True"/>
  <p:tag name="BITMAPVECTOR" val="1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20.6833"/>
  <p:tag name="ORIGINALWIDTH" val="101.8841"/>
  <p:tag name="OUTPUTTYPE" val="SVG"/>
  <p:tag name="IGUANATEXVERSION" val="161"/>
  <p:tag name="LATEXADDIN" val="\documentclass{article}&#10;\usepackage{amsmath,amssymb,cancel}&#10;\pagestyle{empty}&#10;\begin{document}&#10;&#10;\begin{gather*}&#10;\mathfrak{H}\to\frac{1}{3}\left(H_x+H_y+H_z\right)&#10;\end{gather*}&#10;&#10;\end{document}"/>
  <p:tag name="IGUANATEXSIZE" val="28"/>
  <p:tag name="IGUANATEXCURSOR" val="162"/>
  <p:tag name="TRANSPARENCY" val="True"/>
  <p:tag name="LATEXENGINEID" val="0"/>
  <p:tag name="TEMPFOLDER" val="C:\IguanaTex\"/>
  <p:tag name="LATEXFORMHEIGHT" val="320"/>
  <p:tag name="LATEXFORMWIDTH" val="385"/>
  <p:tag name="LATEXFORMWRAP" val="True"/>
  <p:tag name="BITMAPVECTOR" val="1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8.069714"/>
  <p:tag name="ORIGINALWIDTH" val="6.489792"/>
  <p:tag name="LATEXADDIN" val="\documentclass{article}&#10;\usepackage{amsmath,amssymb,cancel}&#10;\pagestyle{empty}&#10;\begin{document}&#10;&#10;\begin{gather*}&#10;\mathfrak{H}\to\frac{1}{3}\left(H_x+H_y+H_z\right)&#10;\end{gather*}&#10;&#10;\end{document}"/>
  <p:tag name="IGUANATEXSIZE" val="28"/>
  <p:tag name="IGUANATEXCURSOR" val="162"/>
  <p:tag name="TRANSPARENCY" val="True"/>
  <p:tag name="LATEXENGINEID" val="0"/>
  <p:tag name="TEMPFOLDER" val="C:\IguanaTex\"/>
  <p:tag name="LATEXFORMHEIGHT" val="320"/>
  <p:tag name="LATEXFORMWIDTH" val="385"/>
  <p:tag name="LATEXFORMWRAP" val="True"/>
  <p:tag name="BITMAPVECTOR" val="1"/>
  <p:tag name="EMFCHILD" val="True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5.265495"/>
  <p:tag name="ORIGINALWIDTH" val="8.825337"/>
  <p:tag name="EMFCHILD" val="Tru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735855"/>
  <p:tag name="ORIGINALWIDTH" val="3.082424"/>
  <p:tag name="EMFCHILD" val="True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718054"/>
  <p:tag name="ORIGINALWIDTH" val="3.279668"/>
  <p:tag name="EMFCHILD" val="True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0.403459"/>
  <p:tag name="ORIGINALWIDTH" val="4.969235"/>
  <p:tag name="EMFCHILD" val="True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939961"/>
  <p:tag name="ORIGINALWIDTH" val="4.124437"/>
  <p:tag name="EMFCHILD" val="True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10.08715"/>
  <p:tag name="ORIGINALWIDTH" val="2.305709"/>
  <p:tag name="EMFCHILD" val="True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889539"/>
  <p:tag name="ORIGINALWIDTH" val="8.368167"/>
  <p:tag name="EMFCHILD" val="True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3.184505"/>
  <p:tag name="ORIGINALWIDTH" val="3.721935"/>
  <p:tag name="EMFCHILD" val="True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718054"/>
  <p:tag name="ORIGINALWIDTH" val="6.609055"/>
  <p:tag name="EMFCHILD" val="True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889539"/>
  <p:tag name="ORIGINALWIDTH" val="8.368167"/>
  <p:tag name="EMFCHILD" val="True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554331"/>
  <p:tag name="ORIGINALWIDTH" val="3.568898"/>
  <p:tag name="EMFCHILD" val="True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718054"/>
  <p:tag name="ORIGINALWIDTH" val="6.609055"/>
  <p:tag name="EMFCHILD" val="Tru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7.183268"/>
  <p:tag name="ORIGINALWIDTH" val="4.74221"/>
  <p:tag name="LATEXADDIN" val="\documentclass{article}&#10;\usepackage{amsmath,amssymb,cancel}&#10;\pagestyle{empty}&#10;\begin{document}&#10;&#10;\begin{gather*}&#10;ds^2=-dt^2+\mathfrak{a}(t)^2(dx^2+dy^2+dz^2)&#10;\end{gather*}&#10;&#10;\end{document}"/>
  <p:tag name="IGUANATEXSIZE" val="28"/>
  <p:tag name="IGUANATEXCURSOR" val="0"/>
  <p:tag name="TRANSPARENCY" val="True"/>
  <p:tag name="LATEXENGINEID" val="0"/>
  <p:tag name="TEMPFOLDER" val="C:\IguanaTex\"/>
  <p:tag name="LATEXFORMHEIGHT" val="320"/>
  <p:tag name="LATEXFORMWIDTH" val="385"/>
  <p:tag name="LATEXFORMWRAP" val="True"/>
  <p:tag name="BITMAPVECTOR" val="1"/>
  <p:tag name="EMFCHILD" val="Tru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785911"/>
  <p:tag name="ORIGINALWIDTH" val="6.625141"/>
  <p:tag name="EMFCHILD" val="True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889539"/>
  <p:tag name="ORIGINALWIDTH" val="8.368167"/>
  <p:tag name="EMFCHILD" val="True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3.184505"/>
  <p:tag name="ORIGINALWIDTH" val="3.200169"/>
  <p:tag name="EMFCHILD" val="True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10.08715"/>
  <p:tag name="ORIGINALWIDTH" val="2.305709"/>
  <p:tag name="EMFCHILD" val="True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910321"/>
  <p:tag name="ORIGINALWIDTH" val="6.266479"/>
  <p:tag name="LATEXADDIN" val="\documentclass{article}&#10;\usepackage{amsmath,amssymb,cancel}&#10;\pagestyle{empty}&#10;\begin{document}&#10;&#10;\begin{gather*}&#10;\Lambda_\alpha=\frac{27}{128\zeta(3)}\frac{\mathfrak{H}(t)}{(1-X_e)\eta(T/E_I)^3}&#10;\end{gather*}&#10;&#10;\end{document}"/>
  <p:tag name="IGUANATEXSIZE" val="28"/>
  <p:tag name="IGUANATEXCURSOR" val="193"/>
  <p:tag name="TRANSPARENCY" val="True"/>
  <p:tag name="LATEXENGINEID" val="0"/>
  <p:tag name="TEMPFOLDER" val="C:\IguanaTex\"/>
  <p:tag name="LATEXFORMHEIGHT" val="320"/>
  <p:tag name="LATEXFORMWIDTH" val="385"/>
  <p:tag name="LATEXFORMWRAP" val="True"/>
  <p:tag name="BITMAPVECTOR" val="1"/>
  <p:tag name="EMFCHILD" val="True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3.046907"/>
  <p:tag name="ORIGINALWIDTH" val="4.281918"/>
  <p:tag name="EMFCHILD" val="True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2.25838"/>
  <p:tag name="ORIGINALWIDTH" val="6.625141"/>
  <p:tag name="EMFCHILD" val="True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427756"/>
  <p:tag name="ORIGINALWIDTH" val="3.975085"/>
  <p:tag name="EMFCHILD" val="True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736586"/>
  <p:tag name="ORIGINALWIDTH" val="4.27396"/>
  <p:tag name="EMFCHILD" val="True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0.3860236"/>
  <p:tag name="ORIGINALWIDTH" val="32.76783"/>
  <p:tag name="EMFCHILD" val="True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427756"/>
  <p:tag name="ORIGINALWIDTH" val="3.287655"/>
  <p:tag name="EMFCHILD" val="Tru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7.183268"/>
  <p:tag name="ORIGINALWIDTH" val="4.74221"/>
  <p:tag name="EMFCHILD" val="True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427756"/>
  <p:tag name="ORIGINALWIDTH" val="3.975085"/>
  <p:tag name="EMFCHILD" val="True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640073"/>
  <p:tag name="ORIGINALWIDTH" val="4.134477"/>
  <p:tag name="EMFCHILD" val="True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8.705456"/>
  <p:tag name="ORIGINALWIDTH" val="4.264005"/>
  <p:tag name="EMFCHILD" val="True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9.651294"/>
  <p:tag name="ORIGINALWIDTH" val="2.311305"/>
  <p:tag name="EMFCHILD" val="True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640073"/>
  <p:tag name="ORIGINALWIDTH" val="4.134477"/>
  <p:tag name="EMFCHILD" val="True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9.651294"/>
  <p:tag name="ORIGINALWIDTH" val="2.311333"/>
  <p:tag name="EMFCHILD" val="True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7.721035"/>
  <p:tag name="ORIGINALWIDTH" val="6.505597"/>
  <p:tag name="EMFCHILD" val="True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9.651294"/>
  <p:tag name="ORIGINALWIDTH" val="2.311305"/>
  <p:tag name="EMFCHILD" val="True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147863"/>
  <p:tag name="ORIGINALWIDTH" val="3.058521"/>
  <p:tag name="EMFCHILD" val="True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9.651294"/>
  <p:tag name="ORIGINALWIDTH" val="2.311333"/>
  <p:tag name="EMFCHILD" val="Tru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592323"/>
  <p:tag name="ORIGINALWIDTH" val="4.592773"/>
  <p:tag name="EMFCHILD" val="True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0.3860236"/>
  <p:tag name="ORIGINALWIDTH" val="78.79634"/>
  <p:tag name="EMFCHILD" val="True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9.651294"/>
  <p:tag name="ORIGINALWIDTH" val="2.311305"/>
  <p:tag name="EMFCHILD" val="True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427756"/>
  <p:tag name="ORIGINALWIDTH" val="3.287655"/>
  <p:tag name="EMFCHILD" val="True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0.3860517"/>
  <p:tag name="ORIGINALWIDTH" val="6.087149"/>
  <p:tag name="EMFCHILD" val="True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591817"/>
  <p:tag name="ORIGINALWIDTH" val="8.209196"/>
  <p:tag name="EMFCHILD" val="True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3.046907"/>
  <p:tag name="ORIGINALWIDTH" val="2.984787"/>
  <p:tag name="EMFCHILD" val="True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9.651294"/>
  <p:tag name="ORIGINALWIDTH" val="2.311333"/>
  <p:tag name="EMFCHILD" val="True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350534"/>
  <p:tag name="ORIGINALWIDTH" val="4.652531"/>
  <p:tag name="EMFCHILD" val="True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9.651294"/>
  <p:tag name="ORIGINALWIDTH" val="2.311305"/>
  <p:tag name="EMFCHILD" val="True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533915"/>
  <p:tag name="ORIGINALWIDTH" val="6.774578"/>
  <p:tag name="EMFCHILD" val="Tru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735855"/>
  <p:tag name="ORIGINALWIDTH" val="3.082424"/>
  <p:tag name="EMFCHILD" val="True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9.651294"/>
  <p:tag name="ORIGINALWIDTH" val="3.87545"/>
  <p:tag name="EMFCHILD" val="True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56288"/>
  <p:tag name="ORIGINALWIDTH" val="7.230652"/>
  <p:tag name="EMFCHILD" val="True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614286"/>
  <p:tag name="ORIGINALWIDTH" val="3.291648"/>
  <p:tag name="EMFCHILD" val="True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9.651294"/>
  <p:tag name="ORIGINALWIDTH" val="2.311333"/>
  <p:tag name="EMFCHILD" val="True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621035"/>
  <p:tag name="ORIGINALWIDTH" val="3.207958"/>
  <p:tag name="EMFCHILD" val="True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88.91241"/>
  <p:tag name="ORIGINALWIDTH" val="192.7902"/>
  <p:tag name="OUTPUTTYPE" val="SVG"/>
  <p:tag name="IGUANATEXVERSION" val="161"/>
  <p:tag name="LATEXADDIN" val="\documentclass{article}&#10;\usepackage{amsmath,amssymb,cancel,tensor,booktabs,siunitx}&#10;\pagestyle{empty}&#10;\begin{document}&#10;&#10;\begin{table}&#10;    \centering&#10;    \begin{tabular}{lcc}&#10;        \toprule\toprule&#10;        Set &amp; $\alpha_y{\ (\times \num{4E-10})}$ &amp; $\alpha_z{\ (\times \num{4E-10})}$ \\&#10;        \midrule&#10;        A1 &amp; {\num{1}} &amp; \num{0}\\&#10;        A2 &amp; \num{0} &amp; {\num{1}}\\&#10;        A3 &amp; {\num{1}} &amp; {\num{1}}\\&#10;        A4 &amp; {\num{1}} &amp; {\num{-1}}\\&#10;        A5 &amp; {\num{-1}} &amp; {\num{-1}}\\&#10;        \bottomrule\bottomrule&#10;    \end{tabular}&#10;\end{table}&#10;&#10;\end{document}"/>
  <p:tag name="IGUANATEXSIZE" val="28"/>
  <p:tag name="IGUANATEXCURSOR" val="0"/>
  <p:tag name="TRANSPARENCY" val="True"/>
  <p:tag name="LATEXENGINEID" val="0"/>
  <p:tag name="TEMPFOLDER" val="C:\IguanaTex\"/>
  <p:tag name="LATEXFORMHEIGHT" val="320"/>
  <p:tag name="LATEXFORMWIDTH" val="385"/>
  <p:tag name="LATEXFORMWRAP" val="True"/>
  <p:tag name="BITMAPVECTOR" val="1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0.8015467"/>
  <p:tag name="ORIGINALWIDTH" val="192.7902"/>
  <p:tag name="LATEXADDIN" val="\documentclass{article}&#10;\usepackage{amsmath,amssymb,cancel,tensor,booktabs,siunitx}&#10;\pagestyle{empty}&#10;\begin{document}&#10;&#10;\begin{table}&#10;    \centering&#10;    \begin{tabular}{lcc}&#10;        \toprule\toprule&#10;        Set &amp; $\alpha_y{\ (\times \num{4E-10})}$ &amp; $\alpha_z{\ (\times \num{4E-10})}$ \\&#10;        \midrule&#10;        A1 &amp; {\num{1}} &amp; \num{0}\\&#10;        A2 &amp; \num{0} &amp; {\num{1}}\\&#10;        A3 &amp; {\num{1}} &amp; {\num{1}}\\&#10;        A4 &amp; {\num{1}} &amp; {\num{-1}}\\&#10;        A5 &amp; {\num{-1}} &amp; {\num{-1}}\\&#10;        \bottomrule\bottomrule&#10;    \end{tabular}&#10;\end{table}&#10;&#10;\end{document}"/>
  <p:tag name="IGUANATEXSIZE" val="28"/>
  <p:tag name="IGUANATEXCURSOR" val="0"/>
  <p:tag name="TRANSPARENCY" val="True"/>
  <p:tag name="LATEXENGINEID" val="0"/>
  <p:tag name="TEMPFOLDER" val="C:\IguanaTex\"/>
  <p:tag name="LATEXFORMHEIGHT" val="320"/>
  <p:tag name="LATEXFORMWIDTH" val="385"/>
  <p:tag name="LATEXFORMWRAP" val="True"/>
  <p:tag name="BITMAPVECTOR" val="1"/>
  <p:tag name="EMFCHILD" val="True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0.8015467"/>
  <p:tag name="ORIGINALWIDTH" val="192.7902"/>
  <p:tag name="EMFCHILD" val="True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7.283971"/>
  <p:tag name="ORIGINALWIDTH" val="4.407705"/>
  <p:tag name="EMFCHILD" val="True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598819"/>
  <p:tag name="ORIGINALWIDTH" val="3.850534"/>
  <p:tag name="EMFCHILD" val="Tru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785911"/>
  <p:tag name="ORIGINALWIDTH" val="6.625141"/>
  <p:tag name="EMFCHILD" val="True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272047"/>
  <p:tag name="ORIGINALWIDTH" val="3.114258"/>
  <p:tag name="EMFCHILD" val="True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538695"/>
  <p:tag name="ORIGINALWIDTH" val="5.581778"/>
  <p:tag name="EMFCHILD" val="True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523678"/>
  <p:tag name="ORIGINALWIDTH" val="3.572947"/>
  <p:tag name="EMFCHILD" val="True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10.01923"/>
  <p:tag name="ORIGINALWIDTH" val="2.308324"/>
  <p:tag name="EMFCHILD" val="True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829275"/>
  <p:tag name="ORIGINALWIDTH" val="4.805709"/>
  <p:tag name="EMFCHILD" val="True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783015"/>
  <p:tag name="ORIGINALWIDTH" val="4.407705"/>
  <p:tag name="EMFCHILD" val="True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829275"/>
  <p:tag name="ORIGINALWIDTH" val="4.805709"/>
  <p:tag name="EMFCHILD" val="True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672807"/>
  <p:tag name="ORIGINALWIDTH" val="3.283408"/>
  <p:tag name="EMFCHILD" val="True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893223"/>
  <p:tag name="ORIGINALWIDTH" val="4.188836"/>
  <p:tag name="EMFCHILD" val="True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0.3436445"/>
  <p:tag name="ORIGINALWIDTH" val="4.708211"/>
  <p:tag name="EMFCHILD" val="Tru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7.183268"/>
  <p:tag name="ORIGINALWIDTH" val="4.74221"/>
  <p:tag name="EMFCHILD" val="True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656918"/>
  <p:tag name="ORIGINALWIDTH" val="2.53518"/>
  <p:tag name="EMFCHILD" val="True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797188"/>
  <p:tag name="ORIGINALWIDTH" val="3.231665"/>
  <p:tag name="EMFCHILD" val="True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10.01923"/>
  <p:tag name="ORIGINALWIDTH" val="2.308324"/>
  <p:tag name="EMFCHILD" val="True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538695"/>
  <p:tag name="ORIGINALWIDTH" val="5.581778"/>
  <p:tag name="EMFCHILD" val="True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3.163048"/>
  <p:tag name="ORIGINALWIDTH" val="3.203796"/>
  <p:tag name="EMFCHILD" val="True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10.01923"/>
  <p:tag name="ORIGINALWIDTH" val="2.308324"/>
  <p:tag name="EMFCHILD" val="True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829275"/>
  <p:tag name="ORIGINALWIDTH" val="4.805709"/>
  <p:tag name="EMFCHILD" val="True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783015"/>
  <p:tag name="ORIGINALWIDTH" val="4.407705"/>
  <p:tag name="EMFCHILD" val="True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829275"/>
  <p:tag name="ORIGINALWIDTH" val="4.805709"/>
  <p:tag name="EMFCHILD" val="True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672807"/>
  <p:tag name="ORIGINALWIDTH" val="3.283408"/>
  <p:tag name="EMFCHILD" val="Tru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615635"/>
  <p:tag name="ORIGINALWIDTH" val="4.224156"/>
  <p:tag name="EMFCHILD" val="True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893223"/>
  <p:tag name="ORIGINALWIDTH" val="4.188836"/>
  <p:tag name="EMFCHILD" val="True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0.3436445"/>
  <p:tag name="ORIGINALWIDTH" val="4.708211"/>
  <p:tag name="EMFCHILD" val="True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656918"/>
  <p:tag name="ORIGINALWIDTH" val="2.53518"/>
  <p:tag name="EMFCHILD" val="True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797188"/>
  <p:tag name="ORIGINALWIDTH" val="3.231665"/>
  <p:tag name="EMFCHILD" val="True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10.01923"/>
  <p:tag name="ORIGINALWIDTH" val="2.308324"/>
  <p:tag name="EMFCHILD" val="True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0.5009843"/>
  <p:tag name="ORIGINALWIDTH" val="192.7902"/>
  <p:tag name="EMFCHILD" val="True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7.173762"/>
  <p:tag name="ORIGINALWIDTH" val="6.815551"/>
  <p:tag name="EMFCHILD" val="True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672807"/>
  <p:tag name="ORIGINALWIDTH" val="3.283408"/>
  <p:tag name="EMFCHILD" val="True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672807"/>
  <p:tag name="ORIGINALWIDTH" val="3.283408"/>
  <p:tag name="EMFCHILD" val="True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893223"/>
  <p:tag name="ORIGINALWIDTH" val="4.188836"/>
  <p:tag name="EMFCHILD" val="Tru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735855"/>
  <p:tag name="ORIGINALWIDTH" val="3.082424"/>
  <p:tag name="EMFCHILD" val="True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7.173762"/>
  <p:tag name="ORIGINALWIDTH" val="6.815551"/>
  <p:tag name="EMFCHILD" val="True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672807"/>
  <p:tag name="ORIGINALWIDTH" val="3.969938"/>
  <p:tag name="EMFCHILD" val="True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893223"/>
  <p:tag name="ORIGINALWIDTH" val="4.188836"/>
  <p:tag name="EMFCHILD" val="True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672807"/>
  <p:tag name="ORIGINALWIDTH" val="3.283408"/>
  <p:tag name="EMFCHILD" val="True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7.173762"/>
  <p:tag name="ORIGINALWIDTH" val="6.815551"/>
  <p:tag name="EMFCHILD" val="True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893223"/>
  <p:tag name="ORIGINALWIDTH" val="4.129134"/>
  <p:tag name="EMFCHILD" val="True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672807"/>
  <p:tag name="ORIGINALWIDTH" val="3.283408"/>
  <p:tag name="EMFCHILD" val="True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672807"/>
  <p:tag name="ORIGINALWIDTH" val="3.283408"/>
  <p:tag name="EMFCHILD" val="True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7.173762"/>
  <p:tag name="ORIGINALWIDTH" val="6.815551"/>
  <p:tag name="EMFCHILD" val="True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783015"/>
  <p:tag name="ORIGINALWIDTH" val="4.407705"/>
  <p:tag name="EMFCHILD" val="Tru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10.18906"/>
  <p:tag name="ORIGINALWIDTH" val="2.311333"/>
  <p:tag name="EMFCHILD" val="True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672807"/>
  <p:tag name="ORIGINALWIDTH" val="3.283408"/>
  <p:tag name="EMFCHILD" val="True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0.4007593"/>
  <p:tag name="ORIGINALWIDTH" val="6.079275"/>
  <p:tag name="EMFCHILD" val="True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672807"/>
  <p:tag name="ORIGINALWIDTH" val="3.283408"/>
  <p:tag name="EMFCHILD" val="True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7.173762"/>
  <p:tag name="ORIGINALWIDTH" val="6.815551"/>
  <p:tag name="EMFCHILD" val="True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893223"/>
  <p:tag name="ORIGINALWIDTH" val="3.969938"/>
  <p:tag name="EMFCHILD" val="True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0.4007593"/>
  <p:tag name="ORIGINALWIDTH" val="6.079275"/>
  <p:tag name="EMFCHILD" val="True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672807"/>
  <p:tag name="ORIGINALWIDTH" val="3.283408"/>
  <p:tag name="EMFCHILD" val="True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0.4007593"/>
  <p:tag name="ORIGINALWIDTH" val="6.079275"/>
  <p:tag name="EMFCHILD" val="True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672807"/>
  <p:tag name="ORIGINALWIDTH" val="3.283408"/>
  <p:tag name="EMFCHILD" val="True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0.8015467"/>
  <p:tag name="ORIGINALWIDTH" val="192.7902"/>
  <p:tag name="EMFCHILD" val="Tru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22.47781"/>
  <p:tag name="ORIGINALWIDTH" val="114.7795"/>
  <p:tag name="OUTPUTTYPE" val="SVG"/>
  <p:tag name="IGUANATEXVERSION" val="161"/>
  <p:tag name="LATEXADDIN" val="\documentclass{article}&#10;\usepackage{amsmath,amssymb,cancel}&#10;\pagestyle{empty}&#10;\begin{document}&#10;&#10;\begin{gather*}&#10;H_x=\frac{\dot{a}}{a},\ H_y=\frac{\dot{b}}{b},\ H_z=\frac{\dot{c}}{c}&#10;\end{gather*}&#10;&#10;\end{document}"/>
  <p:tag name="IGUANATEXSIZE" val="28"/>
  <p:tag name="IGUANATEXCURSOR" val="181"/>
  <p:tag name="TRANSPARENCY" val="True"/>
  <p:tag name="LATEXENGINEID" val="0"/>
  <p:tag name="TEMPFOLDER" val="C:\IguanaTex\"/>
  <p:tag name="LATEXFORMHEIGHT" val="320"/>
  <p:tag name="LATEXFORMWIDTH" val="385"/>
  <p:tag name="LATEXFORMWRAP" val="True"/>
  <p:tag name="BITMAPVECTOR" val="1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0.8015467"/>
  <p:tag name="ORIGINALWIDTH" val="192.7902"/>
  <p:tag name="EMFCHILD" val="Tru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615635"/>
  <p:tag name="ORIGINALWIDTH" val="3.666226"/>
  <p:tag name="EMFCHILD" val="Tru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656552"/>
  <p:tag name="ORIGINALWIDTH" val="8.443729"/>
  <p:tag name="LATEXADDIN" val="\documentclass{article}&#10;\usepackage{amsmath,amssymb,cancel}&#10;\pagestyle{empty}&#10;\begin{document}&#10;&#10;\begin{gather*}&#10;H_x=\frac{\dot{a}}{a},\ H_y=\frac{\dot{b}}{b},\ H_z=\frac{\dot{c}}{c}&#10;\end{gather*}&#10;&#10;\end{document}"/>
  <p:tag name="IGUANATEXSIZE" val="28"/>
  <p:tag name="IGUANATEXCURSOR" val="181"/>
  <p:tag name="TRANSPARENCY" val="True"/>
  <p:tag name="LATEXENGINEID" val="0"/>
  <p:tag name="TEMPFOLDER" val="C:\IguanaTex\"/>
  <p:tag name="LATEXFORMHEIGHT" val="320"/>
  <p:tag name="LATEXFORMWIDTH" val="385"/>
  <p:tag name="LATEXFORMWRAP" val="True"/>
  <p:tag name="BITMAPVECTOR" val="1"/>
  <p:tag name="EMFCHILD" val="Tru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3.076828"/>
  <p:tag name="ORIGINALWIDTH" val="3.75554"/>
  <p:tag name="EMFCHILD" val="Tru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2.280568"/>
  <p:tag name="ORIGINALWIDTH" val="6.668729"/>
  <p:tag name="EMFCHILD" val="Tru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1.033071"/>
  <p:tag name="ORIGINALWIDTH" val="1.073003"/>
  <p:tag name="EMFCHILD" val="Tru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414961"/>
  <p:tag name="ORIGINALWIDTH" val="4.592885"/>
  <p:tag name="EMFCHILD" val="Tru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0.38982"/>
  <p:tag name="ORIGINALWIDTH" val="5.300759"/>
  <p:tag name="EMFCHILD" val="Tru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414961"/>
  <p:tag name="ORIGINALWIDTH" val="4.592885"/>
  <p:tag name="EMFCHILD" val="Tru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2.914061"/>
  <p:tag name="ORIGINALWIDTH" val="1.173285"/>
  <p:tag name="EMFCHILD" val="Tru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656552"/>
  <p:tag name="ORIGINALWIDTH" val="8.443729"/>
  <p:tag name="EMFCHILD" val="Tru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400338"/>
  <p:tag name="ORIGINALWIDTH" val="3.601097"/>
  <p:tag name="EMFCHILD" val="Tru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735855"/>
  <p:tag name="ORIGINALWIDTH" val="3.082424"/>
  <p:tag name="EMFCHILD" val="Tru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2.280568"/>
  <p:tag name="ORIGINALWIDTH" val="6.668729"/>
  <p:tag name="EMFCHILD" val="Tru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1.033071"/>
  <p:tag name="ORIGINALWIDTH" val="1.073003"/>
  <p:tag name="EMFCHILD" val="Tru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87095"/>
  <p:tag name="ORIGINALWIDTH" val="3.690355"/>
  <p:tag name="EMFCHILD" val="Tru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0.38982"/>
  <p:tag name="ORIGINALWIDTH" val="4.30374"/>
  <p:tag name="EMFCHILD" val="Tru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87095"/>
  <p:tag name="ORIGINALWIDTH" val="3.690355"/>
  <p:tag name="EMFCHILD" val="Tru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2.914061"/>
  <p:tag name="ORIGINALWIDTH" val="1.173285"/>
  <p:tag name="EMFCHILD" val="Tru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656552"/>
  <p:tag name="ORIGINALWIDTH" val="8.443729"/>
  <p:tag name="EMFCHILD" val="Tru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3.076828"/>
  <p:tag name="ORIGINALWIDTH" val="3.22905"/>
  <p:tag name="EMFCHILD" val="Tru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2.280568"/>
  <p:tag name="ORIGINALWIDTH" val="6.668729"/>
  <p:tag name="EMFCHILD" val="Tru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1.033071"/>
  <p:tag name="ORIGINALWIDTH" val="1.073003"/>
  <p:tag name="EMFCHILD" val="Tru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2.384224"/>
  <p:tag name="ORIGINALWIDTH" val="6.625141"/>
  <p:tag name="EMFCHILD" val="Tru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414961"/>
  <p:tag name="ORIGINALWIDTH" val="3.900956"/>
  <p:tag name="EMFCHILD" val="Tru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0.38982"/>
  <p:tag name="ORIGINALWIDTH" val="4.339736"/>
  <p:tag name="EMFCHILD" val="Tru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414961"/>
  <p:tag name="ORIGINALWIDTH" val="3.900956"/>
  <p:tag name="EMFCHILD" val="Tru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11.49013"/>
  <p:tag name="ORIGINALWIDTH" val="190.3135"/>
  <p:tag name="OUTPUTTYPE" val="SVG"/>
  <p:tag name="IGUANATEXVERSION" val="161"/>
  <p:tag name="LATEXADDIN" val="\documentclass{article}&#10;\usepackage{amsmath,amssymb,cancel}&#10;\pagestyle{empty}&#10;\begin{document}&#10;&#10;\begin{gather*}&#10;ds^2=-dt^2+a^2(t)dx^2+b^2(t)dy^2+c^2(t)dz^2&#10;\end{gather*}&#10;&#10;\end{document}"/>
  <p:tag name="IGUANATEXSIZE" val="28"/>
  <p:tag name="IGUANATEXCURSOR" val="0"/>
  <p:tag name="TRANSPARENCY" val="True"/>
  <p:tag name="LATEXENGINEID" val="0"/>
  <p:tag name="TEMPFOLDER" val="C:\IguanaTex\"/>
  <p:tag name="LATEXFORMHEIGHT" val="320"/>
  <p:tag name="LATEXFORMWIDTH" val="385"/>
  <p:tag name="LATEXFORMWRAP" val="True"/>
  <p:tag name="BITMAPVECTOR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7.183268"/>
  <p:tag name="ORIGINALWIDTH" val="4.748397"/>
  <p:tag name="LATEXADDIN" val="\documentclass{article}&#10;\usepackage{amsmath,amssymb,cancel}&#10;\pagestyle{empty}&#10;\begin{document}&#10;&#10;\begin{gather*}&#10;ds^2=-dt^2+a^2(t)dx^2+b^2(t)dy^2+c^2(t)dz^2&#10;\end{gather*}&#10;&#10;\end{document}"/>
  <p:tag name="IGUANATEXSIZE" val="28"/>
  <p:tag name="IGUANATEXCURSOR" val="0"/>
  <p:tag name="TRANSPARENCY" val="True"/>
  <p:tag name="LATEXENGINEID" val="0"/>
  <p:tag name="TEMPFOLDER" val="C:\IguanaTex\"/>
  <p:tag name="LATEXFORMHEIGHT" val="320"/>
  <p:tag name="LATEXFORMWIDTH" val="385"/>
  <p:tag name="LATEXFORMWRAP" val="True"/>
  <p:tag name="BITMAPVECTOR" val="1"/>
  <p:tag name="EMFCHILD" val="Tru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615635"/>
  <p:tag name="ORIGINALWIDTH" val="3.671035"/>
  <p:tag name="EMFCHILD" val="Tru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735855"/>
  <p:tag name="ORIGINALWIDTH" val="3.086474"/>
  <p:tag name="EMFCHILD" val="Tru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2.384224"/>
  <p:tag name="ORIGINALWIDTH" val="6.633802"/>
  <p:tag name="EMFCHILD" val="Tru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0.4075365"/>
  <p:tag name="ORIGINALWIDTH" val="6.095135"/>
  <p:tag name="EMFCHILD" val="Tru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7.183268"/>
  <p:tag name="ORIGINALWIDTH" val="4.748397"/>
  <p:tag name="EMFCHILD" val="Tru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0.4075365"/>
  <p:tag name="ORIGINALWIDTH" val="6.087149"/>
  <p:tag name="EMFCHILD" val="Tru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49041"/>
  <p:tag name="ORIGINALWIDTH" val="3.062514"/>
  <p:tag name="EMFCHILD" val="Tru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735855"/>
  <p:tag name="ORIGINALWIDTH" val="3.086474"/>
  <p:tag name="EMFCHILD" val="Tru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785911"/>
  <p:tag name="ORIGINALWIDTH" val="6.633802"/>
  <p:tag name="EMFCHILD" val="Tru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615635"/>
  <p:tag name="ORIGINALWIDTH" val="4.568841"/>
  <p:tag name="EMFCHILD" val="Tru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735855"/>
  <p:tag name="ORIGINALWIDTH" val="3.086474"/>
  <p:tag name="EMFCHILD" val="Tru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10.18906"/>
  <p:tag name="ORIGINALWIDTH" val="2.314342"/>
  <p:tag name="EMFCHILD" val="Tru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49041"/>
  <p:tag name="ORIGINALWIDTH" val="3.062514"/>
  <p:tag name="EMFCHILD" val="True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10.18906"/>
  <p:tag name="ORIGINALWIDTH" val="2.314342"/>
  <p:tag name="EMFCHILD" val="True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7.183268"/>
  <p:tag name="ORIGINALWIDTH" val="4.748397"/>
  <p:tag name="EMFCHILD" val="Tru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615635"/>
  <p:tag name="ORIGINALWIDTH" val="4.967885"/>
  <p:tag name="EMFCHILD" val="Tru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7.183268"/>
  <p:tag name="ORIGINALWIDTH" val="4.74221"/>
  <p:tag name="EMFCHILD" val="Tru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735855"/>
  <p:tag name="ORIGINALWIDTH" val="3.086474"/>
  <p:tag name="EMFCHILD" val="Tru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785911"/>
  <p:tag name="ORIGINALWIDTH" val="6.633802"/>
  <p:tag name="EMFCHILD" val="Tru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7.183268"/>
  <p:tag name="ORIGINALWIDTH" val="3.671035"/>
  <p:tag name="EMFCHILD" val="Tru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735855"/>
  <p:tag name="ORIGINALWIDTH" val="3.086474"/>
  <p:tag name="EMFCHILD" val="Tru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10.18906"/>
  <p:tag name="ORIGINALWIDTH" val="2.314342"/>
  <p:tag name="EMFCHILD" val="True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49041"/>
  <p:tag name="ORIGINALWIDTH" val="3.062514"/>
  <p:tag name="EMFCHILD" val="True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10.18906"/>
  <p:tag name="ORIGINALWIDTH" val="2.314342"/>
  <p:tag name="EMFCHILD" val="Tru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7.183268"/>
  <p:tag name="ORIGINALWIDTH" val="4.748397"/>
  <p:tag name="EMFCHILD" val="Tru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592323"/>
  <p:tag name="ORIGINALWIDTH" val="4.598763"/>
  <p:tag name="EMFCHILD" val="Tru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735855"/>
  <p:tag name="ORIGINALWIDTH" val="3.086474"/>
  <p:tag name="EMFCHILD" val="Tru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49041"/>
  <p:tag name="ORIGINALWIDTH" val="3.058521"/>
  <p:tag name="EMFCHILD" val="Tru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785911"/>
  <p:tag name="ORIGINALWIDTH" val="6.633802"/>
  <p:tag name="EMFCHILD" val="Tru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615635"/>
  <p:tag name="ORIGINALWIDTH" val="3.880512"/>
  <p:tag name="EMFCHILD" val="Tru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735855"/>
  <p:tag name="ORIGINALWIDTH" val="3.086474"/>
  <p:tag name="EMFCHILD" val="Tru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10.18906"/>
  <p:tag name="ORIGINALWIDTH" val="2.314342"/>
  <p:tag name="EMFCHILD" val="Tru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49041"/>
  <p:tag name="ORIGINALWIDTH" val="3.062514"/>
  <p:tag name="EMFCHILD" val="Tru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10.18906"/>
  <p:tag name="ORIGINALWIDTH" val="2.314342"/>
  <p:tag name="EMFCHILD" val="Tru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7.183268"/>
  <p:tag name="ORIGINALWIDTH" val="4.748397"/>
  <p:tag name="EMFCHILD" val="Tru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615635"/>
  <p:tag name="ORIGINALWIDTH" val="4.229668"/>
  <p:tag name="EMFCHILD" val="Tru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735855"/>
  <p:tag name="ORIGINALWIDTH" val="3.086474"/>
  <p:tag name="EMFCHILD" val="Tru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24.63583"/>
  <p:tag name="ORIGINALWIDTH" val="98.74165"/>
  <p:tag name="OUTPUTTYPE" val="SVG"/>
  <p:tag name="IGUANATEXVERSION" val="161"/>
  <p:tag name="LATEXADDIN" val="\documentclass{article}&#10;\usepackage{amsmath,amssymb,cancel}&#10;\pagestyle{empty}&#10;\begin{document}&#10;&#10;\begin{gather*}&#10;C_{\Theta}=\cos\Theta\  C_{\phi}=\cos\phi\\S_{\Theta}=\sin\Theta\ S_{\phi}=\sin\phi&#10;\end{gather*}&#10;&#10;\end{document}"/>
  <p:tag name="IGUANATEXSIZE" val="28"/>
  <p:tag name="IGUANATEXCURSOR" val="195"/>
  <p:tag name="TRANSPARENCY" val="True"/>
  <p:tag name="LATEXENGINEID" val="0"/>
  <p:tag name="TEMPFOLDER" val="C:\IguanaTex\"/>
  <p:tag name="LATEXFORMHEIGHT" val="320"/>
  <p:tag name="LATEXFORMWIDTH" val="385"/>
  <p:tag name="LATEXFORMWRAP" val="True"/>
  <p:tag name="BITMAPVECTOR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735855"/>
  <p:tag name="ORIGINALWIDTH" val="3.082424"/>
  <p:tag name="EMFCHILD" val="Tru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7.170389"/>
  <p:tag name="ORIGINALWIDTH" val="7.055765"/>
  <p:tag name="LATEXADDIN" val="\documentclass{article}&#10;\usepackage{amsmath,amssymb,cancel}&#10;\pagestyle{empty}&#10;\begin{document}&#10;&#10;\begin{gather*}&#10;C_{\Theta}=\cos\Theta\  C_{\phi}=\cos\phi\\S_{\Theta}=\sin\Theta\ S_{\phi}=\sin\phi&#10;\end{gather*}&#10;&#10;\end{document}"/>
  <p:tag name="IGUANATEXSIZE" val="28"/>
  <p:tag name="IGUANATEXCURSOR" val="195"/>
  <p:tag name="TRANSPARENCY" val="True"/>
  <p:tag name="LATEXENGINEID" val="0"/>
  <p:tag name="TEMPFOLDER" val="C:\IguanaTex\"/>
  <p:tag name="LATEXFORMHEIGHT" val="320"/>
  <p:tag name="LATEXFORMWIDTH" val="385"/>
  <p:tag name="LATEXFORMWRAP" val="True"/>
  <p:tag name="BITMAPVECTOR" val="1"/>
  <p:tag name="EMFCHILD" val="Tru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991648"/>
  <p:tag name="ORIGINALWIDTH" val="5.11991"/>
  <p:tag name="EMFCHILD" val="Tru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2.30793"/>
  <p:tag name="ORIGINALWIDTH" val="6.608577"/>
  <p:tag name="EMFCHILD" val="Tru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527109"/>
  <p:tag name="ORIGINALWIDTH" val="3.786277"/>
  <p:tag name="EMFCHILD" val="Tru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527109"/>
  <p:tag name="ORIGINALWIDTH" val="4.40239"/>
  <p:tag name="EMFCHILD" val="Tru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4.527109"/>
  <p:tag name="ORIGINALWIDTH" val="3.249635"/>
  <p:tag name="EMFCHILD" val="Tru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7.170389"/>
  <p:tag name="ORIGINALWIDTH" val="6.608577"/>
  <p:tag name="EMFCHILD" val="Tru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7.170389"/>
  <p:tag name="ORIGINALWIDTH" val="7.055765"/>
  <p:tag name="EMFCHILD" val="Tru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6.199888"/>
  <p:tag name="ORIGINALWIDTH" val="4.013836"/>
  <p:tag name="EMFCHILD" val="Tru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RIGINALHEIGHT" val="2.30793"/>
  <p:tag name="ORIGINALWIDTH" val="6.608577"/>
  <p:tag name="EMFCHILD" val="True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896</TotalTime>
  <Words>1428</Words>
  <Application>Microsoft Office PowerPoint</Application>
  <PresentationFormat>On-screen Show (4:3)</PresentationFormat>
  <Paragraphs>304</Paragraphs>
  <Slides>26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4" baseType="lpstr">
      <vt:lpstr>AdvOT483a8203</vt:lpstr>
      <vt:lpstr>Aptos Display</vt:lpstr>
      <vt:lpstr>Arial</vt:lpstr>
      <vt:lpstr>Calibri</vt:lpstr>
      <vt:lpstr>Cambria Math</vt:lpstr>
      <vt:lpstr>Symbol</vt:lpstr>
      <vt:lpstr>Times New Roman</vt:lpstr>
      <vt:lpstr>Office Theme</vt:lpstr>
      <vt:lpstr>Directional variations of cosmological parameters from the Planck CMB data </vt:lpstr>
      <vt:lpstr>Anisotropic Universe?</vt:lpstr>
      <vt:lpstr>Is the universe isotropic?</vt:lpstr>
      <vt:lpstr>Dipoles of Cosmological parameters from CMB</vt:lpstr>
      <vt:lpstr>                   CMB Parameter Dipoles</vt:lpstr>
      <vt:lpstr>CMB Dipoles</vt:lpstr>
      <vt:lpstr>Other Anisotropic Observations</vt:lpstr>
      <vt:lpstr>PowerPoint Presentation</vt:lpstr>
      <vt:lpstr>Bianchi Type I Model</vt:lpstr>
      <vt:lpstr>Anisotropic observables</vt:lpstr>
      <vt:lpstr>Modified Recombination</vt:lpstr>
      <vt:lpstr>Constraints w/ Self-Consistent Recombination</vt:lpstr>
      <vt:lpstr>Directional variations of parameters in BTI</vt:lpstr>
      <vt:lpstr>PowerPoint Presentation</vt:lpstr>
      <vt:lpstr>Constrained realization simulations</vt:lpstr>
      <vt:lpstr>Reconstructing the CMB Optical Depth</vt:lpstr>
      <vt:lpstr>PowerPoint Presentation</vt:lpstr>
      <vt:lpstr>Summary</vt:lpstr>
      <vt:lpstr>Directional variations of cosmological parameters from the Planck CMB data </vt:lpstr>
      <vt:lpstr>PowerPoint Presentation</vt:lpstr>
      <vt:lpstr>PowerPoint Presentation</vt:lpstr>
      <vt:lpstr>CMB Constraint of Rotating Universe</vt:lpstr>
      <vt:lpstr>Our Rotating Universe Model</vt:lpstr>
      <vt:lpstr>PowerPoint Presentation</vt:lpstr>
      <vt:lpstr>Summary</vt:lpstr>
      <vt:lpstr>Outline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Ming-chung Chu</dc:creator>
  <cp:lastModifiedBy>Ming-chung Chu</cp:lastModifiedBy>
  <cp:revision>50</cp:revision>
  <dcterms:created xsi:type="dcterms:W3CDTF">2026-06-15T08:16:56Z</dcterms:created>
  <dcterms:modified xsi:type="dcterms:W3CDTF">2026-07-05T09:01:24Z</dcterms:modified>
</cp:coreProperties>
</file>