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539" r:id="rId35"/>
    <p:sldId id="292" r:id="rId36"/>
    <p:sldId id="29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11E047-0B20-AEC6-557E-6D38F81219EC}" name="Shepherd, Ben (STFC,DL,AST)" initials="BS" userId="S::ben.shepherd@stfc.ac.uk::02dc61e3-dc23-405d-ab34-f2dd386ee4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C42B"/>
    <a:srgbClr val="2DA9D1"/>
    <a:srgbClr val="F5BC0B"/>
    <a:srgbClr val="E47A24"/>
    <a:srgbClr val="C64A32"/>
    <a:srgbClr val="8FB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C3133-7B1C-4D20-AB22-872179164308}" v="51" dt="2026-07-08T11:03:38.369"/>
    <p1510:client id="{C27151A6-CA4E-40A3-A9F3-9787EB95C95A}" v="3" dt="2026-07-09T08:50:29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030" autoAdjust="0"/>
  </p:normalViewPr>
  <p:slideViewPr>
    <p:cSldViewPr snapToGrid="0">
      <p:cViewPr varScale="1">
        <p:scale>
          <a:sx n="83" d="100"/>
          <a:sy n="83" d="100"/>
        </p:scale>
        <p:origin x="978" y="-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herd, Ben (STFC,DL,AST)" userId="02dc61e3-dc23-405d-ab34-f2dd386ee475" providerId="ADAL" clId="{79DFEF48-268F-41FD-91BD-FB447B093961}"/>
    <pc:docChg chg="undo redo custSel addSld delSld modSld">
      <pc:chgData name="Shepherd, Ben (STFC,DL,AST)" userId="02dc61e3-dc23-405d-ab34-f2dd386ee475" providerId="ADAL" clId="{79DFEF48-268F-41FD-91BD-FB447B093961}" dt="2026-07-09T08:50:29.507" v="8508"/>
      <pc:docMkLst>
        <pc:docMk/>
      </pc:docMkLst>
      <pc:sldChg chg="modNotes modNotesTx">
        <pc:chgData name="Shepherd, Ben (STFC,DL,AST)" userId="02dc61e3-dc23-405d-ab34-f2dd386ee475" providerId="ADAL" clId="{79DFEF48-268F-41FD-91BD-FB447B093961}" dt="2026-07-08T11:21:47.518" v="8435" actId="368"/>
        <pc:sldMkLst>
          <pc:docMk/>
          <pc:sldMk cId="3205511696" sldId="256"/>
        </pc:sldMkLst>
      </pc:sldChg>
      <pc:sldChg chg="modNotes modNotesTx">
        <pc:chgData name="Shepherd, Ben (STFC,DL,AST)" userId="02dc61e3-dc23-405d-ab34-f2dd386ee475" providerId="ADAL" clId="{79DFEF48-268F-41FD-91BD-FB447B093961}" dt="2026-07-08T11:21:47.532" v="8437" actId="368"/>
        <pc:sldMkLst>
          <pc:docMk/>
          <pc:sldMk cId="3632952780" sldId="257"/>
        </pc:sldMkLst>
      </pc:sldChg>
      <pc:sldChg chg="modNotes">
        <pc:chgData name="Shepherd, Ben (STFC,DL,AST)" userId="02dc61e3-dc23-405d-ab34-f2dd386ee475" providerId="ADAL" clId="{79DFEF48-268F-41FD-91BD-FB447B093961}" dt="2026-07-08T11:21:47.541" v="8439" actId="368"/>
        <pc:sldMkLst>
          <pc:docMk/>
          <pc:sldMk cId="2623223615" sldId="258"/>
        </pc:sldMkLst>
      </pc:sldChg>
      <pc:sldChg chg="modNotes modNotesTx">
        <pc:chgData name="Shepherd, Ben (STFC,DL,AST)" userId="02dc61e3-dc23-405d-ab34-f2dd386ee475" providerId="ADAL" clId="{79DFEF48-268F-41FD-91BD-FB447B093961}" dt="2026-07-08T11:21:47.563" v="8443" actId="368"/>
        <pc:sldMkLst>
          <pc:docMk/>
          <pc:sldMk cId="1973672276" sldId="259"/>
        </pc:sldMkLst>
      </pc:sldChg>
      <pc:sldChg chg="modNotes modNotesTx">
        <pc:chgData name="Shepherd, Ben (STFC,DL,AST)" userId="02dc61e3-dc23-405d-ab34-f2dd386ee475" providerId="ADAL" clId="{79DFEF48-268F-41FD-91BD-FB447B093961}" dt="2026-07-08T11:21:47.551" v="8441" actId="368"/>
        <pc:sldMkLst>
          <pc:docMk/>
          <pc:sldMk cId="4082731144" sldId="260"/>
        </pc:sldMkLst>
      </pc:sldChg>
      <pc:sldChg chg="addSp delSp modSp mod modNotes modNotesTx">
        <pc:chgData name="Shepherd, Ben (STFC,DL,AST)" userId="02dc61e3-dc23-405d-ab34-f2dd386ee475" providerId="ADAL" clId="{79DFEF48-268F-41FD-91BD-FB447B093961}" dt="2026-07-08T11:21:47.573" v="8445" actId="368"/>
        <pc:sldMkLst>
          <pc:docMk/>
          <pc:sldMk cId="1694102947" sldId="261"/>
        </pc:sldMkLst>
        <pc:spChg chg="mod">
          <ac:chgData name="Shepherd, Ben (STFC,DL,AST)" userId="02dc61e3-dc23-405d-ab34-f2dd386ee475" providerId="ADAL" clId="{79DFEF48-268F-41FD-91BD-FB447B093961}" dt="2026-07-07T11:00:44.922" v="4349" actId="1076"/>
          <ac:spMkLst>
            <pc:docMk/>
            <pc:sldMk cId="1694102947" sldId="261"/>
            <ac:spMk id="3" creationId="{97DFBE15-1DD1-61AA-E21B-B8899B0E6F5F}"/>
          </ac:spMkLst>
        </pc:spChg>
        <pc:spChg chg="add mod ord">
          <ac:chgData name="Shepherd, Ben (STFC,DL,AST)" userId="02dc61e3-dc23-405d-ab34-f2dd386ee475" providerId="ADAL" clId="{79DFEF48-268F-41FD-91BD-FB447B093961}" dt="2026-07-07T11:03:50.144" v="4376" actId="14838"/>
          <ac:spMkLst>
            <pc:docMk/>
            <pc:sldMk cId="1694102947" sldId="261"/>
            <ac:spMk id="8" creationId="{D2BF44A5-7ED2-1602-32BF-19115BA43727}"/>
          </ac:spMkLst>
        </pc:spChg>
        <pc:spChg chg="add mod">
          <ac:chgData name="Shepherd, Ben (STFC,DL,AST)" userId="02dc61e3-dc23-405d-ab34-f2dd386ee475" providerId="ADAL" clId="{79DFEF48-268F-41FD-91BD-FB447B093961}" dt="2026-07-07T12:40:01.795" v="4395" actId="20577"/>
          <ac:spMkLst>
            <pc:docMk/>
            <pc:sldMk cId="1694102947" sldId="261"/>
            <ac:spMk id="11" creationId="{864867EB-494F-FB93-0EEE-D873CE2E7877}"/>
          </ac:spMkLst>
        </pc:spChg>
        <pc:spChg chg="add mod">
          <ac:chgData name="Shepherd, Ben (STFC,DL,AST)" userId="02dc61e3-dc23-405d-ab34-f2dd386ee475" providerId="ADAL" clId="{79DFEF48-268F-41FD-91BD-FB447B093961}" dt="2026-07-07T13:09:33.743" v="4813" actId="14100"/>
          <ac:spMkLst>
            <pc:docMk/>
            <pc:sldMk cId="1694102947" sldId="261"/>
            <ac:spMk id="13" creationId="{BBD236EF-E693-30A0-5D9D-45922EAB80AA}"/>
          </ac:spMkLst>
        </pc:spChg>
        <pc:spChg chg="add mod">
          <ac:chgData name="Shepherd, Ben (STFC,DL,AST)" userId="02dc61e3-dc23-405d-ab34-f2dd386ee475" providerId="ADAL" clId="{79DFEF48-268F-41FD-91BD-FB447B093961}" dt="2026-07-07T13:09:21.783" v="4811" actId="14100"/>
          <ac:spMkLst>
            <pc:docMk/>
            <pc:sldMk cId="1694102947" sldId="261"/>
            <ac:spMk id="14" creationId="{87B180F7-B133-3C35-9C75-9752AB35E9E1}"/>
          </ac:spMkLst>
        </pc:spChg>
        <pc:spChg chg="add mod ord">
          <ac:chgData name="Shepherd, Ben (STFC,DL,AST)" userId="02dc61e3-dc23-405d-ab34-f2dd386ee475" providerId="ADAL" clId="{79DFEF48-268F-41FD-91BD-FB447B093961}" dt="2026-07-07T12:40:28.372" v="4396" actId="11530"/>
          <ac:spMkLst>
            <pc:docMk/>
            <pc:sldMk cId="1694102947" sldId="261"/>
            <ac:spMk id="15" creationId="{16547E2B-4DF2-3B70-5FDF-BAAC778FCDE5}"/>
          </ac:spMkLst>
        </pc:spChg>
        <pc:grpChg chg="add mod">
          <ac:chgData name="Shepherd, Ben (STFC,DL,AST)" userId="02dc61e3-dc23-405d-ab34-f2dd386ee475" providerId="ADAL" clId="{79DFEF48-268F-41FD-91BD-FB447B093961}" dt="2026-07-07T11:00:50.083" v="4350" actId="14100"/>
          <ac:grpSpMkLst>
            <pc:docMk/>
            <pc:sldMk cId="1694102947" sldId="261"/>
            <ac:grpSpMk id="12" creationId="{CDF81877-A194-8F0F-E2BD-E89977136847}"/>
          </ac:grpSpMkLst>
        </pc:grpChg>
        <pc:picChg chg="add mod modCrop">
          <ac:chgData name="Shepherd, Ben (STFC,DL,AST)" userId="02dc61e3-dc23-405d-ab34-f2dd386ee475" providerId="ADAL" clId="{79DFEF48-268F-41FD-91BD-FB447B093961}" dt="2026-07-07T11:00:22.193" v="4345" actId="164"/>
          <ac:picMkLst>
            <pc:docMk/>
            <pc:sldMk cId="1694102947" sldId="261"/>
            <ac:picMk id="10" creationId="{D723499E-C4DC-FA46-C0BE-F83BF0208851}"/>
          </ac:picMkLst>
        </pc:picChg>
      </pc:sldChg>
      <pc:sldChg chg="modNotes modNotesTx">
        <pc:chgData name="Shepherd, Ben (STFC,DL,AST)" userId="02dc61e3-dc23-405d-ab34-f2dd386ee475" providerId="ADAL" clId="{79DFEF48-268F-41FD-91BD-FB447B093961}" dt="2026-07-08T11:21:47.583" v="8447" actId="368"/>
        <pc:sldMkLst>
          <pc:docMk/>
          <pc:sldMk cId="1774714862" sldId="262"/>
        </pc:sldMkLst>
      </pc:sldChg>
      <pc:sldChg chg="modNotes">
        <pc:chgData name="Shepherd, Ben (STFC,DL,AST)" userId="02dc61e3-dc23-405d-ab34-f2dd386ee475" providerId="ADAL" clId="{79DFEF48-268F-41FD-91BD-FB447B093961}" dt="2026-07-08T11:21:47.591" v="8449" actId="368"/>
        <pc:sldMkLst>
          <pc:docMk/>
          <pc:sldMk cId="154321605" sldId="263"/>
        </pc:sldMkLst>
      </pc:sldChg>
      <pc:sldChg chg="modSp new mod modNotes modNotesTx">
        <pc:chgData name="Shepherd, Ben (STFC,DL,AST)" userId="02dc61e3-dc23-405d-ab34-f2dd386ee475" providerId="ADAL" clId="{79DFEF48-268F-41FD-91BD-FB447B093961}" dt="2026-07-08T11:21:47.618" v="8453" actId="368"/>
        <pc:sldMkLst>
          <pc:docMk/>
          <pc:sldMk cId="294063773" sldId="266"/>
        </pc:sldMkLst>
        <pc:spChg chg="mod">
          <ac:chgData name="Shepherd, Ben (STFC,DL,AST)" userId="02dc61e3-dc23-405d-ab34-f2dd386ee475" providerId="ADAL" clId="{79DFEF48-268F-41FD-91BD-FB447B093961}" dt="2026-06-23T14:58:06.304" v="36" actId="20577"/>
          <ac:spMkLst>
            <pc:docMk/>
            <pc:sldMk cId="294063773" sldId="266"/>
            <ac:spMk id="2" creationId="{11B5BDE0-B22C-BDD3-127D-62169B56727E}"/>
          </ac:spMkLst>
        </pc:spChg>
        <pc:spChg chg="mod">
          <ac:chgData name="Shepherd, Ben (STFC,DL,AST)" userId="02dc61e3-dc23-405d-ab34-f2dd386ee475" providerId="ADAL" clId="{79DFEF48-268F-41FD-91BD-FB447B093961}" dt="2026-06-23T15:00:36.126" v="307" actId="14"/>
          <ac:spMkLst>
            <pc:docMk/>
            <pc:sldMk cId="294063773" sldId="266"/>
            <ac:spMk id="3" creationId="{56C520EF-B25C-79EC-7435-65122CDF4C1E}"/>
          </ac:spMkLst>
        </pc:spChg>
      </pc:sldChg>
      <pc:sldChg chg="modSp new mod modNotes">
        <pc:chgData name="Shepherd, Ben (STFC,DL,AST)" userId="02dc61e3-dc23-405d-ab34-f2dd386ee475" providerId="ADAL" clId="{79DFEF48-268F-41FD-91BD-FB447B093961}" dt="2026-07-08T11:21:47.633" v="8455" actId="368"/>
        <pc:sldMkLst>
          <pc:docMk/>
          <pc:sldMk cId="4058905084" sldId="267"/>
        </pc:sldMkLst>
        <pc:spChg chg="mod">
          <ac:chgData name="Shepherd, Ben (STFC,DL,AST)" userId="02dc61e3-dc23-405d-ab34-f2dd386ee475" providerId="ADAL" clId="{79DFEF48-268F-41FD-91BD-FB447B093961}" dt="2026-06-23T15:01:23.381" v="317" actId="20577"/>
          <ac:spMkLst>
            <pc:docMk/>
            <pc:sldMk cId="4058905084" sldId="267"/>
            <ac:spMk id="2" creationId="{D0A6E9A1-1CE9-1DF7-A417-2A052E601371}"/>
          </ac:spMkLst>
        </pc:spChg>
      </pc:sldChg>
      <pc:sldChg chg="modSp new mod modNotes modNotesTx">
        <pc:chgData name="Shepherd, Ben (STFC,DL,AST)" userId="02dc61e3-dc23-405d-ab34-f2dd386ee475" providerId="ADAL" clId="{79DFEF48-268F-41FD-91BD-FB447B093961}" dt="2026-07-08T11:21:47.647" v="8457" actId="368"/>
        <pc:sldMkLst>
          <pc:docMk/>
          <pc:sldMk cId="922224607" sldId="268"/>
        </pc:sldMkLst>
        <pc:spChg chg="mod">
          <ac:chgData name="Shepherd, Ben (STFC,DL,AST)" userId="02dc61e3-dc23-405d-ab34-f2dd386ee475" providerId="ADAL" clId="{79DFEF48-268F-41FD-91BD-FB447B093961}" dt="2026-06-23T15:01:34.820" v="340" actId="20577"/>
          <ac:spMkLst>
            <pc:docMk/>
            <pc:sldMk cId="922224607" sldId="268"/>
            <ac:spMk id="2" creationId="{AB02D65E-624C-05F2-FE2E-2990F3FE4023}"/>
          </ac:spMkLst>
        </pc:spChg>
      </pc:sldChg>
      <pc:sldChg chg="modSp new mod modNotes modNotesTx">
        <pc:chgData name="Shepherd, Ben (STFC,DL,AST)" userId="02dc61e3-dc23-405d-ab34-f2dd386ee475" providerId="ADAL" clId="{79DFEF48-268F-41FD-91BD-FB447B093961}" dt="2026-07-08T11:21:47.661" v="8459" actId="368"/>
        <pc:sldMkLst>
          <pc:docMk/>
          <pc:sldMk cId="3474204758" sldId="269"/>
        </pc:sldMkLst>
        <pc:spChg chg="mod">
          <ac:chgData name="Shepherd, Ben (STFC,DL,AST)" userId="02dc61e3-dc23-405d-ab34-f2dd386ee475" providerId="ADAL" clId="{79DFEF48-268F-41FD-91BD-FB447B093961}" dt="2026-06-23T15:01:46.494" v="364" actId="20577"/>
          <ac:spMkLst>
            <pc:docMk/>
            <pc:sldMk cId="3474204758" sldId="269"/>
            <ac:spMk id="2" creationId="{927EF071-A52D-E9C0-1F74-F2285B5C0F2D}"/>
          </ac:spMkLst>
        </pc:spChg>
      </pc:sldChg>
      <pc:sldChg chg="modSp new mod modNotes modNotesTx">
        <pc:chgData name="Shepherd, Ben (STFC,DL,AST)" userId="02dc61e3-dc23-405d-ab34-f2dd386ee475" providerId="ADAL" clId="{79DFEF48-268F-41FD-91BD-FB447B093961}" dt="2026-07-08T11:21:47.675" v="8461" actId="368"/>
        <pc:sldMkLst>
          <pc:docMk/>
          <pc:sldMk cId="2139852413" sldId="270"/>
        </pc:sldMkLst>
        <pc:spChg chg="mod">
          <ac:chgData name="Shepherd, Ben (STFC,DL,AST)" userId="02dc61e3-dc23-405d-ab34-f2dd386ee475" providerId="ADAL" clId="{79DFEF48-268F-41FD-91BD-FB447B093961}" dt="2026-06-23T15:01:59.982" v="375" actId="20577"/>
          <ac:spMkLst>
            <pc:docMk/>
            <pc:sldMk cId="2139852413" sldId="270"/>
            <ac:spMk id="2" creationId="{9BD6BC1A-E109-9BDD-364A-E12E587B80E9}"/>
          </ac:spMkLst>
        </pc:spChg>
        <pc:spChg chg="mod">
          <ac:chgData name="Shepherd, Ben (STFC,DL,AST)" userId="02dc61e3-dc23-405d-ab34-f2dd386ee475" providerId="ADAL" clId="{79DFEF48-268F-41FD-91BD-FB447B093961}" dt="2026-07-08T10:37:01.815" v="7875" actId="14100"/>
          <ac:spMkLst>
            <pc:docMk/>
            <pc:sldMk cId="2139852413" sldId="270"/>
            <ac:spMk id="10" creationId="{7B8E45A5-3AEF-5574-CEAF-49B00D626A03}"/>
          </ac:spMkLst>
        </pc:spChg>
        <pc:grpChg chg="mod">
          <ac:chgData name="Shepherd, Ben (STFC,DL,AST)" userId="02dc61e3-dc23-405d-ab34-f2dd386ee475" providerId="ADAL" clId="{79DFEF48-268F-41FD-91BD-FB447B093961}" dt="2026-07-08T10:37:01.815" v="7875" actId="14100"/>
          <ac:grpSpMkLst>
            <pc:docMk/>
            <pc:sldMk cId="2139852413" sldId="270"/>
            <ac:grpSpMk id="11" creationId="{FCC187A9-6B95-BB42-F458-539EFF8C0906}"/>
          </ac:grpSpMkLst>
        </pc:grpChg>
        <pc:picChg chg="mod">
          <ac:chgData name="Shepherd, Ben (STFC,DL,AST)" userId="02dc61e3-dc23-405d-ab34-f2dd386ee475" providerId="ADAL" clId="{79DFEF48-268F-41FD-91BD-FB447B093961}" dt="2026-07-08T10:37:01.815" v="7875" actId="14100"/>
          <ac:picMkLst>
            <pc:docMk/>
            <pc:sldMk cId="2139852413" sldId="270"/>
            <ac:picMk id="2058" creationId="{CF8EABCE-E794-E7AA-0DF6-C469982E6890}"/>
          </ac:picMkLst>
        </pc:picChg>
      </pc:sldChg>
      <pc:sldChg chg="modSp new mod modNotes modNotesTx">
        <pc:chgData name="Shepherd, Ben (STFC,DL,AST)" userId="02dc61e3-dc23-405d-ab34-f2dd386ee475" providerId="ADAL" clId="{79DFEF48-268F-41FD-91BD-FB447B093961}" dt="2026-07-08T11:21:47.685" v="8463" actId="368"/>
        <pc:sldMkLst>
          <pc:docMk/>
          <pc:sldMk cId="3424075607" sldId="271"/>
        </pc:sldMkLst>
        <pc:spChg chg="mod">
          <ac:chgData name="Shepherd, Ben (STFC,DL,AST)" userId="02dc61e3-dc23-405d-ab34-f2dd386ee475" providerId="ADAL" clId="{79DFEF48-268F-41FD-91BD-FB447B093961}" dt="2026-06-23T15:02:35.103" v="417" actId="20577"/>
          <ac:spMkLst>
            <pc:docMk/>
            <pc:sldMk cId="3424075607" sldId="271"/>
            <ac:spMk id="2" creationId="{AA33DB3D-E5D1-EC38-FF46-45822EDA6BBE}"/>
          </ac:spMkLst>
        </pc:spChg>
      </pc:sldChg>
      <pc:sldChg chg="modSp new mod modNotes modNotesTx">
        <pc:chgData name="Shepherd, Ben (STFC,DL,AST)" userId="02dc61e3-dc23-405d-ab34-f2dd386ee475" providerId="ADAL" clId="{79DFEF48-268F-41FD-91BD-FB447B093961}" dt="2026-07-08T11:21:47.697" v="8465" actId="368"/>
        <pc:sldMkLst>
          <pc:docMk/>
          <pc:sldMk cId="577957534" sldId="272"/>
        </pc:sldMkLst>
        <pc:spChg chg="mod">
          <ac:chgData name="Shepherd, Ben (STFC,DL,AST)" userId="02dc61e3-dc23-405d-ab34-f2dd386ee475" providerId="ADAL" clId="{79DFEF48-268F-41FD-91BD-FB447B093961}" dt="2026-06-23T15:03:16.710" v="450" actId="20577"/>
          <ac:spMkLst>
            <pc:docMk/>
            <pc:sldMk cId="577957534" sldId="272"/>
            <ac:spMk id="2" creationId="{11D4FD95-4F86-B043-5584-FC5DE7F741E9}"/>
          </ac:spMkLst>
        </pc:spChg>
      </pc:sldChg>
      <pc:sldChg chg="modSp new mod modNotes modNotesTx">
        <pc:chgData name="Shepherd, Ben (STFC,DL,AST)" userId="02dc61e3-dc23-405d-ab34-f2dd386ee475" providerId="ADAL" clId="{79DFEF48-268F-41FD-91BD-FB447B093961}" dt="2026-07-08T11:21:47.702" v="8467" actId="368"/>
        <pc:sldMkLst>
          <pc:docMk/>
          <pc:sldMk cId="2404045999" sldId="273"/>
        </pc:sldMkLst>
        <pc:spChg chg="mod">
          <ac:chgData name="Shepherd, Ben (STFC,DL,AST)" userId="02dc61e3-dc23-405d-ab34-f2dd386ee475" providerId="ADAL" clId="{79DFEF48-268F-41FD-91BD-FB447B093961}" dt="2026-06-23T15:03:22.853" v="469" actId="20577"/>
          <ac:spMkLst>
            <pc:docMk/>
            <pc:sldMk cId="2404045999" sldId="273"/>
            <ac:spMk id="2" creationId="{4A1A3291-C752-89A1-F1D8-98BFA643D63E}"/>
          </ac:spMkLst>
        </pc:spChg>
        <pc:spChg chg="mod">
          <ac:chgData name="Shepherd, Ben (STFC,DL,AST)" userId="02dc61e3-dc23-405d-ab34-f2dd386ee475" providerId="ADAL" clId="{79DFEF48-268F-41FD-91BD-FB447B093961}" dt="2026-07-08T10:37:19.646" v="7876" actId="1076"/>
          <ac:spMkLst>
            <pc:docMk/>
            <pc:sldMk cId="2404045999" sldId="273"/>
            <ac:spMk id="3" creationId="{86A19977-EAFE-D876-E47B-44A38B9E4037}"/>
          </ac:spMkLst>
        </pc:spChg>
        <pc:graphicFrameChg chg="mod">
          <ac:chgData name="Shepherd, Ben (STFC,DL,AST)" userId="02dc61e3-dc23-405d-ab34-f2dd386ee475" providerId="ADAL" clId="{79DFEF48-268F-41FD-91BD-FB447B093961}" dt="2026-07-08T10:37:19.646" v="7876" actId="1076"/>
          <ac:graphicFrameMkLst>
            <pc:docMk/>
            <pc:sldMk cId="2404045999" sldId="273"/>
            <ac:graphicFrameMk id="4" creationId="{FA6D24F5-18C9-7030-38D3-EA6AD5B76D82}"/>
          </ac:graphicFrameMkLst>
        </pc:graphicFrameChg>
      </pc:sldChg>
      <pc:sldChg chg="modNotes modNotesTx">
        <pc:chgData name="Shepherd, Ben (STFC,DL,AST)" userId="02dc61e3-dc23-405d-ab34-f2dd386ee475" providerId="ADAL" clId="{79DFEF48-268F-41FD-91BD-FB447B093961}" dt="2026-07-08T11:21:47.605" v="8451" actId="368"/>
        <pc:sldMkLst>
          <pc:docMk/>
          <pc:sldMk cId="3386873612" sldId="274"/>
        </pc:sldMkLst>
      </pc:sldChg>
      <pc:sldChg chg="modNotes modNotesTx">
        <pc:chgData name="Shepherd, Ben (STFC,DL,AST)" userId="02dc61e3-dc23-405d-ab34-f2dd386ee475" providerId="ADAL" clId="{79DFEF48-268F-41FD-91BD-FB447B093961}" dt="2026-07-08T11:21:47.722" v="8469" actId="368"/>
        <pc:sldMkLst>
          <pc:docMk/>
          <pc:sldMk cId="3422238693" sldId="275"/>
        </pc:sldMkLst>
      </pc:sldChg>
      <pc:sldChg chg="modNotes modNotesTx">
        <pc:chgData name="Shepherd, Ben (STFC,DL,AST)" userId="02dc61e3-dc23-405d-ab34-f2dd386ee475" providerId="ADAL" clId="{79DFEF48-268F-41FD-91BD-FB447B093961}" dt="2026-07-08T11:21:47.735" v="8471" actId="368"/>
        <pc:sldMkLst>
          <pc:docMk/>
          <pc:sldMk cId="2404784232" sldId="276"/>
        </pc:sldMkLst>
      </pc:sldChg>
      <pc:sldChg chg="addSp delSp modSp mod modNotes modNotesTx">
        <pc:chgData name="Shepherd, Ben (STFC,DL,AST)" userId="02dc61e3-dc23-405d-ab34-f2dd386ee475" providerId="ADAL" clId="{79DFEF48-268F-41FD-91BD-FB447B093961}" dt="2026-07-08T11:21:47.750" v="8473" actId="368"/>
        <pc:sldMkLst>
          <pc:docMk/>
          <pc:sldMk cId="877970034" sldId="277"/>
        </pc:sldMkLst>
        <pc:spChg chg="mod">
          <ac:chgData name="Shepherd, Ben (STFC,DL,AST)" userId="02dc61e3-dc23-405d-ab34-f2dd386ee475" providerId="ADAL" clId="{79DFEF48-268F-41FD-91BD-FB447B093961}" dt="2026-07-08T11:01:11.617" v="8418" actId="1076"/>
          <ac:spMkLst>
            <pc:docMk/>
            <pc:sldMk cId="877970034" sldId="277"/>
            <ac:spMk id="3" creationId="{61E5ABD0-A91C-7744-42C5-983A07806891}"/>
          </ac:spMkLst>
        </pc:spChg>
        <pc:spChg chg="mod">
          <ac:chgData name="Shepherd, Ben (STFC,DL,AST)" userId="02dc61e3-dc23-405d-ab34-f2dd386ee475" providerId="ADAL" clId="{79DFEF48-268F-41FD-91BD-FB447B093961}" dt="2026-07-08T11:01:03.846" v="8417" actId="14100"/>
          <ac:spMkLst>
            <pc:docMk/>
            <pc:sldMk cId="877970034" sldId="277"/>
            <ac:spMk id="5" creationId="{DCC9CC07-BE44-42AB-3C68-AFC14267CCA6}"/>
          </ac:spMkLst>
        </pc:spChg>
        <pc:spChg chg="add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8" creationId="{523B7A35-1C8E-C635-E7D9-33205247BBFA}"/>
          </ac:spMkLst>
        </pc:spChg>
        <pc:spChg chg="add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0" creationId="{5DA786F8-3474-C7F9-DE4B-ADBCD621ABB6}"/>
          </ac:spMkLst>
        </pc:spChg>
        <pc:spChg chg="add del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1" creationId="{275C0CD6-5E75-CE30-02ED-7779F320665A}"/>
          </ac:spMkLst>
        </pc:spChg>
        <pc:spChg chg="add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2" creationId="{4C29AF8D-AE89-DC07-121C-C7133EC66040}"/>
          </ac:spMkLst>
        </pc:spChg>
        <pc:spChg chg="add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3" creationId="{5810909D-C3C8-8454-B2C1-F20751752B56}"/>
          </ac:spMkLst>
        </pc:spChg>
        <pc:spChg chg="add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4" creationId="{655202E0-B19C-C571-8D31-7BBB83949708}"/>
          </ac:spMkLst>
        </pc:spChg>
        <pc:spChg chg="add del mod topLvl">
          <ac:chgData name="Shepherd, Ben (STFC,DL,AST)" userId="02dc61e3-dc23-405d-ab34-f2dd386ee475" providerId="ADAL" clId="{79DFEF48-268F-41FD-91BD-FB447B093961}" dt="2026-07-08T11:01:35.406" v="8425" actId="403"/>
          <ac:spMkLst>
            <pc:docMk/>
            <pc:sldMk cId="877970034" sldId="277"/>
            <ac:spMk id="15" creationId="{06361966-E2BC-984C-D303-F437B423A5F6}"/>
          </ac:spMkLst>
        </pc:spChg>
        <pc:grpChg chg="add del mod">
          <ac:chgData name="Shepherd, Ben (STFC,DL,AST)" userId="02dc61e3-dc23-405d-ab34-f2dd386ee475" providerId="ADAL" clId="{79DFEF48-268F-41FD-91BD-FB447B093961}" dt="2026-07-08T10:49:04.137" v="8157" actId="165"/>
          <ac:grpSpMkLst>
            <pc:docMk/>
            <pc:sldMk cId="877970034" sldId="277"/>
            <ac:grpSpMk id="16" creationId="{2F72FD5A-DBE1-4770-FA94-390A1EB24702}"/>
          </ac:grpSpMkLst>
        </pc:grpChg>
        <pc:grpChg chg="add mod">
          <ac:chgData name="Shepherd, Ben (STFC,DL,AST)" userId="02dc61e3-dc23-405d-ab34-f2dd386ee475" providerId="ADAL" clId="{79DFEF48-268F-41FD-91BD-FB447B093961}" dt="2026-07-08T11:01:24.234" v="8420" actId="1076"/>
          <ac:grpSpMkLst>
            <pc:docMk/>
            <pc:sldMk cId="877970034" sldId="277"/>
            <ac:grpSpMk id="17" creationId="{32A3DC3A-CA06-6746-4667-8279349EE1A4}"/>
          </ac:grpSpMkLst>
        </pc:grpChg>
        <pc:picChg chg="del">
          <ac:chgData name="Shepherd, Ben (STFC,DL,AST)" userId="02dc61e3-dc23-405d-ab34-f2dd386ee475" providerId="ADAL" clId="{79DFEF48-268F-41FD-91BD-FB447B093961}" dt="2026-07-08T10:47:56.239" v="8146" actId="478"/>
          <ac:picMkLst>
            <pc:docMk/>
            <pc:sldMk cId="877970034" sldId="277"/>
            <ac:picMk id="4" creationId="{C81511AC-BDAE-6E73-A9F6-65DA734377C1}"/>
          </ac:picMkLst>
        </pc:picChg>
      </pc:sldChg>
      <pc:sldChg chg="addSp delSp modSp mod modNotes modNotesTx">
        <pc:chgData name="Shepherd, Ben (STFC,DL,AST)" userId="02dc61e3-dc23-405d-ab34-f2dd386ee475" providerId="ADAL" clId="{79DFEF48-268F-41FD-91BD-FB447B093961}" dt="2026-07-08T11:21:47.764" v="8475" actId="368"/>
        <pc:sldMkLst>
          <pc:docMk/>
          <pc:sldMk cId="3028248997" sldId="278"/>
        </pc:sldMkLst>
        <pc:spChg chg="mod">
          <ac:chgData name="Shepherd, Ben (STFC,DL,AST)" userId="02dc61e3-dc23-405d-ab34-f2dd386ee475" providerId="ADAL" clId="{79DFEF48-268F-41FD-91BD-FB447B093961}" dt="2026-07-08T10:55:43.020" v="8306" actId="1076"/>
          <ac:spMkLst>
            <pc:docMk/>
            <pc:sldMk cId="3028248997" sldId="278"/>
            <ac:spMk id="3" creationId="{09B494CF-71AC-5D26-4785-1042894DCECF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9" creationId="{7310E987-C187-847E-44E4-B1E0DDF149CB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0" creationId="{E86C4718-D595-00AD-BF57-95B940BC4AA0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1" creationId="{722932A5-36CD-6FF5-70A5-9C87C5545E03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2" creationId="{A8D40CF9-8BFE-8313-E9C0-3F7C9EAE8B70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3" creationId="{53F4287C-6B59-2E91-7711-88974A4B0BFA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4" creationId="{FAB410CB-54E4-4A30-91CC-2E52621B7919}"/>
          </ac:spMkLst>
        </pc:spChg>
        <pc:spChg chg="mod">
          <ac:chgData name="Shepherd, Ben (STFC,DL,AST)" userId="02dc61e3-dc23-405d-ab34-f2dd386ee475" providerId="ADAL" clId="{79DFEF48-268F-41FD-91BD-FB447B093961}" dt="2026-07-08T10:48:49.590" v="8154"/>
          <ac:spMkLst>
            <pc:docMk/>
            <pc:sldMk cId="3028248997" sldId="278"/>
            <ac:spMk id="15" creationId="{420B1478-CEF8-565E-2AFE-D5AD630E40A6}"/>
          </ac:spMkLst>
        </pc:spChg>
        <pc:spChg chg="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17" creationId="{0A4687FA-3621-19AC-97CB-14A4AF666572}"/>
          </ac:spMkLst>
        </pc:spChg>
        <pc:spChg chg="del mod topLvl">
          <ac:chgData name="Shepherd, Ben (STFC,DL,AST)" userId="02dc61e3-dc23-405d-ab34-f2dd386ee475" providerId="ADAL" clId="{79DFEF48-268F-41FD-91BD-FB447B093961}" dt="2026-07-08T10:51:51.685" v="8208" actId="478"/>
          <ac:spMkLst>
            <pc:docMk/>
            <pc:sldMk cId="3028248997" sldId="278"/>
            <ac:spMk id="18" creationId="{BF6A61D9-81CB-544A-B5E2-B6E802155EFE}"/>
          </ac:spMkLst>
        </pc:spChg>
        <pc:spChg chg="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19" creationId="{BA2248C8-892C-269A-435E-630B4D3DC197}"/>
          </ac:spMkLst>
        </pc:spChg>
        <pc:spChg chg="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0" creationId="{B2D635C0-9155-37BC-C6B8-E9ABCC3A0712}"/>
          </ac:spMkLst>
        </pc:spChg>
        <pc:spChg chg="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1" creationId="{C6C20840-34C5-48CB-49E6-F8D503CB779E}"/>
          </ac:spMkLst>
        </pc:spChg>
        <pc:spChg chg="del mod topLvl">
          <ac:chgData name="Shepherd, Ben (STFC,DL,AST)" userId="02dc61e3-dc23-405d-ab34-f2dd386ee475" providerId="ADAL" clId="{79DFEF48-268F-41FD-91BD-FB447B093961}" dt="2026-07-08T10:51:51.685" v="8208" actId="478"/>
          <ac:spMkLst>
            <pc:docMk/>
            <pc:sldMk cId="3028248997" sldId="278"/>
            <ac:spMk id="22" creationId="{B408794F-8C56-69CC-3D00-27DEA53C0942}"/>
          </ac:spMkLst>
        </pc:spChg>
        <pc:spChg chg="del mod topLvl">
          <ac:chgData name="Shepherd, Ben (STFC,DL,AST)" userId="02dc61e3-dc23-405d-ab34-f2dd386ee475" providerId="ADAL" clId="{79DFEF48-268F-41FD-91BD-FB447B093961}" dt="2026-07-08T10:51:51.685" v="8208" actId="478"/>
          <ac:spMkLst>
            <pc:docMk/>
            <pc:sldMk cId="3028248997" sldId="278"/>
            <ac:spMk id="23" creationId="{DFA3F92E-0AB1-2E9E-8213-0BDFBF7E6EE6}"/>
          </ac:spMkLst>
        </pc:spChg>
        <pc:spChg chg="add 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4" creationId="{F46EB712-4D2E-FF70-B4E7-01E701BDDB22}"/>
          </ac:spMkLst>
        </pc:spChg>
        <pc:spChg chg="add 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5" creationId="{A4B85558-92FE-747F-8D5D-9870C7EB47EE}"/>
          </ac:spMkLst>
        </pc:spChg>
        <pc:spChg chg="add 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6" creationId="{FFD78A6B-DB33-9412-88B3-25528E662349}"/>
          </ac:spMkLst>
        </pc:spChg>
        <pc:spChg chg="add mod topLvl">
          <ac:chgData name="Shepherd, Ben (STFC,DL,AST)" userId="02dc61e3-dc23-405d-ab34-f2dd386ee475" providerId="ADAL" clId="{79DFEF48-268F-41FD-91BD-FB447B093961}" dt="2026-07-08T11:02:10.725" v="8431" actId="14838"/>
          <ac:spMkLst>
            <pc:docMk/>
            <pc:sldMk cId="3028248997" sldId="278"/>
            <ac:spMk id="27" creationId="{1D41BF9D-90E1-7A88-7E73-018A99BB3FF9}"/>
          </ac:spMkLst>
        </pc:spChg>
        <pc:grpChg chg="add mod">
          <ac:chgData name="Shepherd, Ben (STFC,DL,AST)" userId="02dc61e3-dc23-405d-ab34-f2dd386ee475" providerId="ADAL" clId="{79DFEF48-268F-41FD-91BD-FB447B093961}" dt="2026-07-08T10:48:58.245" v="8156" actId="1076"/>
          <ac:grpSpMkLst>
            <pc:docMk/>
            <pc:sldMk cId="3028248997" sldId="278"/>
            <ac:grpSpMk id="7" creationId="{BEDBF973-9B0F-89D8-B1BB-ED5900FC665E}"/>
          </ac:grpSpMkLst>
        </pc:grpChg>
        <pc:grpChg chg="add del mod">
          <ac:chgData name="Shepherd, Ben (STFC,DL,AST)" userId="02dc61e3-dc23-405d-ab34-f2dd386ee475" providerId="ADAL" clId="{79DFEF48-268F-41FD-91BD-FB447B093961}" dt="2026-07-08T10:51:17.383" v="8164" actId="165"/>
          <ac:grpSpMkLst>
            <pc:docMk/>
            <pc:sldMk cId="3028248997" sldId="278"/>
            <ac:grpSpMk id="16" creationId="{CBFA56B0-7224-2E26-0FBA-944284E3B944}"/>
          </ac:grpSpMkLst>
        </pc:grpChg>
        <pc:grpChg chg="add del mod">
          <ac:chgData name="Shepherd, Ben (STFC,DL,AST)" userId="02dc61e3-dc23-405d-ab34-f2dd386ee475" providerId="ADAL" clId="{79DFEF48-268F-41FD-91BD-FB447B093961}" dt="2026-07-08T10:54:04.674" v="8289" actId="165"/>
          <ac:grpSpMkLst>
            <pc:docMk/>
            <pc:sldMk cId="3028248997" sldId="278"/>
            <ac:grpSpMk id="28" creationId="{6851F5D9-F3B7-B9D5-3488-3F4DE67534D2}"/>
          </ac:grpSpMkLst>
        </pc:grpChg>
        <pc:grpChg chg="add mod">
          <ac:chgData name="Shepherd, Ben (STFC,DL,AST)" userId="02dc61e3-dc23-405d-ab34-f2dd386ee475" providerId="ADAL" clId="{79DFEF48-268F-41FD-91BD-FB447B093961}" dt="2026-07-08T10:55:50.465" v="8308" actId="1076"/>
          <ac:grpSpMkLst>
            <pc:docMk/>
            <pc:sldMk cId="3028248997" sldId="278"/>
            <ac:grpSpMk id="34" creationId="{23B21444-2C57-DB94-8B7C-B359A7D870F6}"/>
          </ac:grpSpMkLst>
        </pc:grpChg>
        <pc:picChg chg="del">
          <ac:chgData name="Shepherd, Ben (STFC,DL,AST)" userId="02dc61e3-dc23-405d-ab34-f2dd386ee475" providerId="ADAL" clId="{79DFEF48-268F-41FD-91BD-FB447B093961}" dt="2026-07-08T10:55:24.073" v="8302" actId="478"/>
          <ac:picMkLst>
            <pc:docMk/>
            <pc:sldMk cId="3028248997" sldId="278"/>
            <ac:picMk id="4" creationId="{925AA735-60B4-2106-1842-E16E52844416}"/>
          </ac:picMkLst>
        </pc:picChg>
        <pc:cxnChg chg="add mod">
          <ac:chgData name="Shepherd, Ben (STFC,DL,AST)" userId="02dc61e3-dc23-405d-ab34-f2dd386ee475" providerId="ADAL" clId="{79DFEF48-268F-41FD-91BD-FB447B093961}" dt="2026-07-08T10:55:18.194" v="8301" actId="164"/>
          <ac:cxnSpMkLst>
            <pc:docMk/>
            <pc:sldMk cId="3028248997" sldId="278"/>
            <ac:cxnSpMk id="30" creationId="{1BBBAF2F-A40B-A438-9BC0-DBA6E4DEA0AB}"/>
          </ac:cxnSpMkLst>
        </pc:cxnChg>
        <pc:cxnChg chg="add mod">
          <ac:chgData name="Shepherd, Ben (STFC,DL,AST)" userId="02dc61e3-dc23-405d-ab34-f2dd386ee475" providerId="ADAL" clId="{79DFEF48-268F-41FD-91BD-FB447B093961}" dt="2026-07-08T10:54:56.425" v="8298" actId="571"/>
          <ac:cxnSpMkLst>
            <pc:docMk/>
            <pc:sldMk cId="3028248997" sldId="278"/>
            <ac:cxnSpMk id="33" creationId="{39D48A9E-6BCB-60F0-6F42-A26F81906E35}"/>
          </ac:cxnSpMkLst>
        </pc:cxnChg>
      </pc:sldChg>
      <pc:sldChg chg="addSp delSp modSp mod modNotes modNotesTx">
        <pc:chgData name="Shepherd, Ben (STFC,DL,AST)" userId="02dc61e3-dc23-405d-ab34-f2dd386ee475" providerId="ADAL" clId="{79DFEF48-268F-41FD-91BD-FB447B093961}" dt="2026-07-08T11:21:47.776" v="8477" actId="368"/>
        <pc:sldMkLst>
          <pc:docMk/>
          <pc:sldMk cId="3712935813" sldId="279"/>
        </pc:sldMkLst>
        <pc:spChg chg="mod">
          <ac:chgData name="Shepherd, Ben (STFC,DL,AST)" userId="02dc61e3-dc23-405d-ab34-f2dd386ee475" providerId="ADAL" clId="{79DFEF48-268F-41FD-91BD-FB447B093961}" dt="2026-07-08T11:02:23.405" v="8432" actId="1076"/>
          <ac:spMkLst>
            <pc:docMk/>
            <pc:sldMk cId="3712935813" sldId="279"/>
            <ac:spMk id="3" creationId="{02656958-0B38-D7CA-A6D4-4D9D22E3E079}"/>
          </ac:spMkLst>
        </pc:spChg>
        <pc:spChg chg="mod topLvl">
          <ac:chgData name="Shepherd, Ben (STFC,DL,AST)" userId="02dc61e3-dc23-405d-ab34-f2dd386ee475" providerId="ADAL" clId="{79DFEF48-268F-41FD-91BD-FB447B093961}" dt="2026-07-08T11:00:42.159" v="8416" actId="403"/>
          <ac:spMkLst>
            <pc:docMk/>
            <pc:sldMk cId="3712935813" sldId="279"/>
            <ac:spMk id="8" creationId="{ADEB51D6-39EB-39AC-DAB1-D666057EF979}"/>
          </ac:spMkLst>
        </pc:spChg>
        <pc:spChg chg="del mod topLvl">
          <ac:chgData name="Shepherd, Ben (STFC,DL,AST)" userId="02dc61e3-dc23-405d-ab34-f2dd386ee475" providerId="ADAL" clId="{79DFEF48-268F-41FD-91BD-FB447B093961}" dt="2026-07-08T10:59:48.737" v="8405" actId="478"/>
          <ac:spMkLst>
            <pc:docMk/>
            <pc:sldMk cId="3712935813" sldId="279"/>
            <ac:spMk id="9" creationId="{FD492848-F34E-07C2-DF07-5E7AB128C3ED}"/>
          </ac:spMkLst>
        </pc:spChg>
        <pc:spChg chg="mod topLvl">
          <ac:chgData name="Shepherd, Ben (STFC,DL,AST)" userId="02dc61e3-dc23-405d-ab34-f2dd386ee475" providerId="ADAL" clId="{79DFEF48-268F-41FD-91BD-FB447B093961}" dt="2026-07-08T11:00:42.159" v="8416" actId="403"/>
          <ac:spMkLst>
            <pc:docMk/>
            <pc:sldMk cId="3712935813" sldId="279"/>
            <ac:spMk id="10" creationId="{4A1439DB-28E5-2F3F-3AB8-2D477337EB83}"/>
          </ac:spMkLst>
        </pc:spChg>
        <pc:spChg chg="mod topLvl">
          <ac:chgData name="Shepherd, Ben (STFC,DL,AST)" userId="02dc61e3-dc23-405d-ab34-f2dd386ee475" providerId="ADAL" clId="{79DFEF48-268F-41FD-91BD-FB447B093961}" dt="2026-07-08T11:00:42.159" v="8416" actId="403"/>
          <ac:spMkLst>
            <pc:docMk/>
            <pc:sldMk cId="3712935813" sldId="279"/>
            <ac:spMk id="11" creationId="{5EEEC4FA-75F0-61A9-AC01-9B28BB3E35A5}"/>
          </ac:spMkLst>
        </pc:spChg>
        <pc:spChg chg="mod topLvl">
          <ac:chgData name="Shepherd, Ben (STFC,DL,AST)" userId="02dc61e3-dc23-405d-ab34-f2dd386ee475" providerId="ADAL" clId="{79DFEF48-268F-41FD-91BD-FB447B093961}" dt="2026-07-08T11:00:42.159" v="8416" actId="403"/>
          <ac:spMkLst>
            <pc:docMk/>
            <pc:sldMk cId="3712935813" sldId="279"/>
            <ac:spMk id="12" creationId="{D3526A2F-8677-D99E-4F35-E93223C778F5}"/>
          </ac:spMkLst>
        </pc:spChg>
        <pc:spChg chg="mod topLvl">
          <ac:chgData name="Shepherd, Ben (STFC,DL,AST)" userId="02dc61e3-dc23-405d-ab34-f2dd386ee475" providerId="ADAL" clId="{79DFEF48-268F-41FD-91BD-FB447B093961}" dt="2026-07-08T11:00:42.159" v="8416" actId="403"/>
          <ac:spMkLst>
            <pc:docMk/>
            <pc:sldMk cId="3712935813" sldId="279"/>
            <ac:spMk id="13" creationId="{36B15920-1B81-AF7E-1721-85F49F033ACE}"/>
          </ac:spMkLst>
        </pc:spChg>
        <pc:spChg chg="del mod topLvl">
          <ac:chgData name="Shepherd, Ben (STFC,DL,AST)" userId="02dc61e3-dc23-405d-ab34-f2dd386ee475" providerId="ADAL" clId="{79DFEF48-268F-41FD-91BD-FB447B093961}" dt="2026-07-08T10:59:48.737" v="8405" actId="478"/>
          <ac:spMkLst>
            <pc:docMk/>
            <pc:sldMk cId="3712935813" sldId="279"/>
            <ac:spMk id="14" creationId="{AB298F47-2868-1903-B150-4899F444AB61}"/>
          </ac:spMkLst>
        </pc:spChg>
        <pc:grpChg chg="add del mod">
          <ac:chgData name="Shepherd, Ben (STFC,DL,AST)" userId="02dc61e3-dc23-405d-ab34-f2dd386ee475" providerId="ADAL" clId="{79DFEF48-268F-41FD-91BD-FB447B093961}" dt="2026-07-08T10:56:43.277" v="8320" actId="165"/>
          <ac:grpSpMkLst>
            <pc:docMk/>
            <pc:sldMk cId="3712935813" sldId="279"/>
            <ac:grpSpMk id="6" creationId="{CA70F88B-A53E-9927-E6C1-40961E4DC7C6}"/>
          </ac:grpSpMkLst>
        </pc:grpChg>
        <pc:grpChg chg="add mod">
          <ac:chgData name="Shepherd, Ben (STFC,DL,AST)" userId="02dc61e3-dc23-405d-ab34-f2dd386ee475" providerId="ADAL" clId="{79DFEF48-268F-41FD-91BD-FB447B093961}" dt="2026-07-08T11:02:29.022" v="8433" actId="14100"/>
          <ac:grpSpMkLst>
            <pc:docMk/>
            <pc:sldMk cId="3712935813" sldId="279"/>
            <ac:grpSpMk id="15" creationId="{349DF891-FCF2-FB6C-92C8-C3864D7A9F3A}"/>
          </ac:grpSpMkLst>
        </pc:grpChg>
        <pc:picChg chg="del mod">
          <ac:chgData name="Shepherd, Ben (STFC,DL,AST)" userId="02dc61e3-dc23-405d-ab34-f2dd386ee475" providerId="ADAL" clId="{79DFEF48-268F-41FD-91BD-FB447B093961}" dt="2026-07-08T11:00:35.420" v="8411" actId="478"/>
          <ac:picMkLst>
            <pc:docMk/>
            <pc:sldMk cId="3712935813" sldId="279"/>
            <ac:picMk id="4" creationId="{93B1A793-0756-4231-E774-3442168984FE}"/>
          </ac:picMkLst>
        </pc:picChg>
      </pc:sldChg>
      <pc:sldChg chg="modNotes modNotesTx">
        <pc:chgData name="Shepherd, Ben (STFC,DL,AST)" userId="02dc61e3-dc23-405d-ab34-f2dd386ee475" providerId="ADAL" clId="{79DFEF48-268F-41FD-91BD-FB447B093961}" dt="2026-07-08T11:21:47.789" v="8479" actId="368"/>
        <pc:sldMkLst>
          <pc:docMk/>
          <pc:sldMk cId="3999148860" sldId="280"/>
        </pc:sldMkLst>
      </pc:sldChg>
      <pc:sldChg chg="modSp mod modNotes modNotesTx">
        <pc:chgData name="Shepherd, Ben (STFC,DL,AST)" userId="02dc61e3-dc23-405d-ab34-f2dd386ee475" providerId="ADAL" clId="{79DFEF48-268F-41FD-91BD-FB447B093961}" dt="2026-07-08T11:21:47.799" v="8481" actId="368"/>
        <pc:sldMkLst>
          <pc:docMk/>
          <pc:sldMk cId="4053134386" sldId="281"/>
        </pc:sldMkLst>
        <pc:picChg chg="mod">
          <ac:chgData name="Shepherd, Ben (STFC,DL,AST)" userId="02dc61e3-dc23-405d-ab34-f2dd386ee475" providerId="ADAL" clId="{79DFEF48-268F-41FD-91BD-FB447B093961}" dt="2026-07-08T10:37:51.725" v="7878" actId="1076"/>
          <ac:picMkLst>
            <pc:docMk/>
            <pc:sldMk cId="4053134386" sldId="281"/>
            <ac:picMk id="5" creationId="{1544E341-1C05-5EEB-FFB2-058A9978D76A}"/>
          </ac:picMkLst>
        </pc:picChg>
        <pc:picChg chg="mod">
          <ac:chgData name="Shepherd, Ben (STFC,DL,AST)" userId="02dc61e3-dc23-405d-ab34-f2dd386ee475" providerId="ADAL" clId="{79DFEF48-268F-41FD-91BD-FB447B093961}" dt="2026-07-08T10:37:56.332" v="7879" actId="14100"/>
          <ac:picMkLst>
            <pc:docMk/>
            <pc:sldMk cId="4053134386" sldId="281"/>
            <ac:picMk id="1026" creationId="{E02ADA5B-8EBD-AE6D-9EC2-BA1D632C82D2}"/>
          </ac:picMkLst>
        </pc:picChg>
      </pc:sldChg>
      <pc:sldChg chg="modSp mod modNotes modNotesTx">
        <pc:chgData name="Shepherd, Ben (STFC,DL,AST)" userId="02dc61e3-dc23-405d-ab34-f2dd386ee475" providerId="ADAL" clId="{79DFEF48-268F-41FD-91BD-FB447B093961}" dt="2026-07-08T11:21:47.811" v="8483" actId="368"/>
        <pc:sldMkLst>
          <pc:docMk/>
          <pc:sldMk cId="3299038949" sldId="282"/>
        </pc:sldMkLst>
        <pc:spChg chg="mod">
          <ac:chgData name="Shepherd, Ben (STFC,DL,AST)" userId="02dc61e3-dc23-405d-ab34-f2dd386ee475" providerId="ADAL" clId="{79DFEF48-268F-41FD-91BD-FB447B093961}" dt="2026-07-08T10:38:12.528" v="7880" actId="1076"/>
          <ac:spMkLst>
            <pc:docMk/>
            <pc:sldMk cId="3299038949" sldId="282"/>
            <ac:spMk id="3" creationId="{C6234E23-0FFD-2F71-A1FB-D85F0ADDBD30}"/>
          </ac:spMkLst>
        </pc:spChg>
        <pc:picChg chg="mod">
          <ac:chgData name="Shepherd, Ben (STFC,DL,AST)" userId="02dc61e3-dc23-405d-ab34-f2dd386ee475" providerId="ADAL" clId="{79DFEF48-268F-41FD-91BD-FB447B093961}" dt="2026-07-08T10:38:31.463" v="7883" actId="1076"/>
          <ac:picMkLst>
            <pc:docMk/>
            <pc:sldMk cId="3299038949" sldId="282"/>
            <ac:picMk id="5" creationId="{50E8A216-990B-2A7E-DC6D-56BC99650538}"/>
          </ac:picMkLst>
        </pc:picChg>
        <pc:picChg chg="mod">
          <ac:chgData name="Shepherd, Ben (STFC,DL,AST)" userId="02dc61e3-dc23-405d-ab34-f2dd386ee475" providerId="ADAL" clId="{79DFEF48-268F-41FD-91BD-FB447B093961}" dt="2026-07-08T10:38:19.405" v="7881" actId="1076"/>
          <ac:picMkLst>
            <pc:docMk/>
            <pc:sldMk cId="3299038949" sldId="282"/>
            <ac:picMk id="2050" creationId="{C9BD31CA-4267-554E-27EC-BA480D853F85}"/>
          </ac:picMkLst>
        </pc:picChg>
      </pc:sldChg>
      <pc:sldChg chg="modSp mod modNotes modNotesTx">
        <pc:chgData name="Shepherd, Ben (STFC,DL,AST)" userId="02dc61e3-dc23-405d-ab34-f2dd386ee475" providerId="ADAL" clId="{79DFEF48-268F-41FD-91BD-FB447B093961}" dt="2026-07-08T11:21:47.820" v="8485" actId="368"/>
        <pc:sldMkLst>
          <pc:docMk/>
          <pc:sldMk cId="2929217247" sldId="283"/>
        </pc:sldMkLst>
        <pc:picChg chg="mod">
          <ac:chgData name="Shepherd, Ben (STFC,DL,AST)" userId="02dc61e3-dc23-405d-ab34-f2dd386ee475" providerId="ADAL" clId="{79DFEF48-268F-41FD-91BD-FB447B093961}" dt="2026-07-08T08:50:30.404" v="7468" actId="1076"/>
          <ac:picMkLst>
            <pc:docMk/>
            <pc:sldMk cId="2929217247" sldId="283"/>
            <ac:picMk id="5" creationId="{CC27E3F6-3088-03D8-BB44-590DBC61E46E}"/>
          </ac:picMkLst>
        </pc:picChg>
      </pc:sldChg>
      <pc:sldChg chg="modSp mod modNotes modNotesTx">
        <pc:chgData name="Shepherd, Ben (STFC,DL,AST)" userId="02dc61e3-dc23-405d-ab34-f2dd386ee475" providerId="ADAL" clId="{79DFEF48-268F-41FD-91BD-FB447B093961}" dt="2026-07-08T11:21:47.827" v="8487" actId="368"/>
        <pc:sldMkLst>
          <pc:docMk/>
          <pc:sldMk cId="2728358185" sldId="284"/>
        </pc:sldMkLst>
        <pc:spChg chg="mod">
          <ac:chgData name="Shepherd, Ben (STFC,DL,AST)" userId="02dc61e3-dc23-405d-ab34-f2dd386ee475" providerId="ADAL" clId="{79DFEF48-268F-41FD-91BD-FB447B093961}" dt="2026-07-02T13:59:29.250" v="489" actId="20577"/>
          <ac:spMkLst>
            <pc:docMk/>
            <pc:sldMk cId="2728358185" sldId="284"/>
            <ac:spMk id="2" creationId="{16996650-9302-4104-BB5B-2AABB73767D4}"/>
          </ac:spMkLst>
        </pc:spChg>
        <pc:spChg chg="mod">
          <ac:chgData name="Shepherd, Ben (STFC,DL,AST)" userId="02dc61e3-dc23-405d-ab34-f2dd386ee475" providerId="ADAL" clId="{79DFEF48-268F-41FD-91BD-FB447B093961}" dt="2026-07-02T13:59:00.541" v="476" actId="404"/>
          <ac:spMkLst>
            <pc:docMk/>
            <pc:sldMk cId="2728358185" sldId="284"/>
            <ac:spMk id="10" creationId="{2C620610-4CAD-69F8-3113-B3564BB3D17D}"/>
          </ac:spMkLst>
        </pc:spChg>
        <pc:grpChg chg="mod">
          <ac:chgData name="Shepherd, Ben (STFC,DL,AST)" userId="02dc61e3-dc23-405d-ab34-f2dd386ee475" providerId="ADAL" clId="{79DFEF48-268F-41FD-91BD-FB447B093961}" dt="2026-07-08T10:38:43.261" v="7884" actId="1076"/>
          <ac:grpSpMkLst>
            <pc:docMk/>
            <pc:sldMk cId="2728358185" sldId="284"/>
            <ac:grpSpMk id="11" creationId="{A64E38CD-5EE0-C84C-DECB-F73F72532BF9}"/>
          </ac:grpSpMkLst>
        </pc:grpChg>
        <pc:picChg chg="mod">
          <ac:chgData name="Shepherd, Ben (STFC,DL,AST)" userId="02dc61e3-dc23-405d-ab34-f2dd386ee475" providerId="ADAL" clId="{79DFEF48-268F-41FD-91BD-FB447B093961}" dt="2026-07-02T13:59:19.800" v="478" actId="1076"/>
          <ac:picMkLst>
            <pc:docMk/>
            <pc:sldMk cId="2728358185" sldId="284"/>
            <ac:picMk id="4098" creationId="{A1E01F13-502B-D32E-BE19-1D9697D0B50F}"/>
          </ac:picMkLst>
        </pc:picChg>
        <pc:picChg chg="mod">
          <ac:chgData name="Shepherd, Ben (STFC,DL,AST)" userId="02dc61e3-dc23-405d-ab34-f2dd386ee475" providerId="ADAL" clId="{79DFEF48-268F-41FD-91BD-FB447B093961}" dt="2026-07-02T13:59:25.272" v="479" actId="1076"/>
          <ac:picMkLst>
            <pc:docMk/>
            <pc:sldMk cId="2728358185" sldId="284"/>
            <ac:picMk id="4100" creationId="{6AB3D795-1BB4-73B4-32D4-6B1B2AF87012}"/>
          </ac:picMkLst>
        </pc:picChg>
      </pc:sldChg>
      <pc:sldChg chg="addSp modSp mod modNotes modNotesTx">
        <pc:chgData name="Shepherd, Ben (STFC,DL,AST)" userId="02dc61e3-dc23-405d-ab34-f2dd386ee475" providerId="ADAL" clId="{79DFEF48-268F-41FD-91BD-FB447B093961}" dt="2026-07-08T11:21:47.836" v="8489" actId="368"/>
        <pc:sldMkLst>
          <pc:docMk/>
          <pc:sldMk cId="2312230033" sldId="285"/>
        </pc:sldMkLst>
        <pc:spChg chg="mod">
          <ac:chgData name="Shepherd, Ben (STFC,DL,AST)" userId="02dc61e3-dc23-405d-ab34-f2dd386ee475" providerId="ADAL" clId="{79DFEF48-268F-41FD-91BD-FB447B093961}" dt="2026-07-08T10:38:58.261" v="7886" actId="1076"/>
          <ac:spMkLst>
            <pc:docMk/>
            <pc:sldMk cId="2312230033" sldId="285"/>
            <ac:spMk id="6" creationId="{22F1CA3B-F440-3C6B-6E55-18847D1F7D5F}"/>
          </ac:spMkLst>
        </pc:spChg>
        <pc:picChg chg="add mod">
          <ac:chgData name="Shepherd, Ben (STFC,DL,AST)" userId="02dc61e3-dc23-405d-ab34-f2dd386ee475" providerId="ADAL" clId="{79DFEF48-268F-41FD-91BD-FB447B093961}" dt="2026-07-08T10:38:50.342" v="7885" actId="1076"/>
          <ac:picMkLst>
            <pc:docMk/>
            <pc:sldMk cId="2312230033" sldId="285"/>
            <ac:picMk id="5" creationId="{59053935-2350-11E6-AFA9-05411912E583}"/>
          </ac:picMkLst>
        </pc:picChg>
      </pc:sldChg>
      <pc:sldChg chg="addSp delSp modSp mod modClrScheme chgLayout modNotes modNotesTx">
        <pc:chgData name="Shepherd, Ben (STFC,DL,AST)" userId="02dc61e3-dc23-405d-ab34-f2dd386ee475" providerId="ADAL" clId="{79DFEF48-268F-41FD-91BD-FB447B093961}" dt="2026-07-08T11:21:47.845" v="8491" actId="368"/>
        <pc:sldMkLst>
          <pc:docMk/>
          <pc:sldMk cId="2954488902" sldId="286"/>
        </pc:sldMkLst>
        <pc:spChg chg="mod ord">
          <ac:chgData name="Shepherd, Ben (STFC,DL,AST)" userId="02dc61e3-dc23-405d-ab34-f2dd386ee475" providerId="ADAL" clId="{79DFEF48-268F-41FD-91BD-FB447B093961}" dt="2026-07-08T08:17:27.806" v="7433" actId="20577"/>
          <ac:spMkLst>
            <pc:docMk/>
            <pc:sldMk cId="2954488902" sldId="286"/>
            <ac:spMk id="2" creationId="{0EC8ACCC-36F8-694C-DC77-A1DE7A0312E7}"/>
          </ac:spMkLst>
        </pc:spChg>
      </pc:sldChg>
      <pc:sldChg chg="modSp mod modNotes modNotesTx">
        <pc:chgData name="Shepherd, Ben (STFC,DL,AST)" userId="02dc61e3-dc23-405d-ab34-f2dd386ee475" providerId="ADAL" clId="{79DFEF48-268F-41FD-91BD-FB447B093961}" dt="2026-07-08T11:21:47.852" v="8493" actId="368"/>
        <pc:sldMkLst>
          <pc:docMk/>
          <pc:sldMk cId="2091175562" sldId="287"/>
        </pc:sldMkLst>
        <pc:spChg chg="mod">
          <ac:chgData name="Shepherd, Ben (STFC,DL,AST)" userId="02dc61e3-dc23-405d-ab34-f2dd386ee475" providerId="ADAL" clId="{79DFEF48-268F-41FD-91BD-FB447B093961}" dt="2026-07-08T08:17:46.995" v="7434" actId="20577"/>
          <ac:spMkLst>
            <pc:docMk/>
            <pc:sldMk cId="2091175562" sldId="287"/>
            <ac:spMk id="3" creationId="{D942E5B9-80C8-992A-5D66-C01ED25B22E4}"/>
          </ac:spMkLst>
        </pc:spChg>
      </pc:sldChg>
      <pc:sldChg chg="addSp modSp mod modClrScheme chgLayout modNotes modNotesTx">
        <pc:chgData name="Shepherd, Ben (STFC,DL,AST)" userId="02dc61e3-dc23-405d-ab34-f2dd386ee475" providerId="ADAL" clId="{79DFEF48-268F-41FD-91BD-FB447B093961}" dt="2026-07-08T11:21:47.862" v="8495" actId="368"/>
        <pc:sldMkLst>
          <pc:docMk/>
          <pc:sldMk cId="2314791261" sldId="288"/>
        </pc:sldMkLst>
        <pc:spChg chg="mod ord">
          <ac:chgData name="Shepherd, Ben (STFC,DL,AST)" userId="02dc61e3-dc23-405d-ab34-f2dd386ee475" providerId="ADAL" clId="{79DFEF48-268F-41FD-91BD-FB447B093961}" dt="2026-07-02T14:17:57.963" v="1204" actId="700"/>
          <ac:spMkLst>
            <pc:docMk/>
            <pc:sldMk cId="2314791261" sldId="288"/>
            <ac:spMk id="2" creationId="{F09498CF-E39B-B5DC-5962-6C610928A4DC}"/>
          </ac:spMkLst>
        </pc:spChg>
        <pc:spChg chg="mod ord">
          <ac:chgData name="Shepherd, Ben (STFC,DL,AST)" userId="02dc61e3-dc23-405d-ab34-f2dd386ee475" providerId="ADAL" clId="{79DFEF48-268F-41FD-91BD-FB447B093961}" dt="2026-07-02T14:17:57.963" v="1204" actId="700"/>
          <ac:spMkLst>
            <pc:docMk/>
            <pc:sldMk cId="2314791261" sldId="288"/>
            <ac:spMk id="3" creationId="{4696C3A4-CDFE-292C-E2BD-0C8502A85C05}"/>
          </ac:spMkLst>
        </pc:spChg>
        <pc:spChg chg="add mod ord">
          <ac:chgData name="Shepherd, Ben (STFC,DL,AST)" userId="02dc61e3-dc23-405d-ab34-f2dd386ee475" providerId="ADAL" clId="{79DFEF48-268F-41FD-91BD-FB447B093961}" dt="2026-07-02T14:18:56.370" v="1335" actId="20577"/>
          <ac:spMkLst>
            <pc:docMk/>
            <pc:sldMk cId="2314791261" sldId="288"/>
            <ac:spMk id="4" creationId="{EF86A448-D142-6261-EC56-45628EFE9DEC}"/>
          </ac:spMkLst>
        </pc:spChg>
        <pc:graphicFrameChg chg="mod modGraphic">
          <ac:chgData name="Shepherd, Ben (STFC,DL,AST)" userId="02dc61e3-dc23-405d-ab34-f2dd386ee475" providerId="ADAL" clId="{79DFEF48-268F-41FD-91BD-FB447B093961}" dt="2026-07-08T08:52:23.844" v="7513" actId="403"/>
          <ac:graphicFrameMkLst>
            <pc:docMk/>
            <pc:sldMk cId="2314791261" sldId="288"/>
            <ac:graphicFrameMk id="5" creationId="{34A0FD1D-BA43-9FBB-AAA7-C378222D06A5}"/>
          </ac:graphicFrameMkLst>
        </pc:graphicFrameChg>
      </pc:sldChg>
      <pc:sldChg chg="modSp mod modNotes modNotesTx">
        <pc:chgData name="Shepherd, Ben (STFC,DL,AST)" userId="02dc61e3-dc23-405d-ab34-f2dd386ee475" providerId="ADAL" clId="{79DFEF48-268F-41FD-91BD-FB447B093961}" dt="2026-07-08T11:21:47.872" v="8497" actId="368"/>
        <pc:sldMkLst>
          <pc:docMk/>
          <pc:sldMk cId="2717520081" sldId="289"/>
        </pc:sldMkLst>
        <pc:spChg chg="mod">
          <ac:chgData name="Shepherd, Ben (STFC,DL,AST)" userId="02dc61e3-dc23-405d-ab34-f2dd386ee475" providerId="ADAL" clId="{79DFEF48-268F-41FD-91BD-FB447B093961}" dt="2026-07-02T14:59:36.451" v="1769" actId="20577"/>
          <ac:spMkLst>
            <pc:docMk/>
            <pc:sldMk cId="2717520081" sldId="289"/>
            <ac:spMk id="3" creationId="{3ACA31AD-FCC5-EBB9-3A77-6DE7B596C1A0}"/>
          </ac:spMkLst>
        </pc:spChg>
      </pc:sldChg>
      <pc:sldChg chg="addSp modSp mod modNotes modNotesTx">
        <pc:chgData name="Shepherd, Ben (STFC,DL,AST)" userId="02dc61e3-dc23-405d-ab34-f2dd386ee475" providerId="ADAL" clId="{79DFEF48-268F-41FD-91BD-FB447B093961}" dt="2026-07-08T11:21:47.879" v="8499" actId="368"/>
        <pc:sldMkLst>
          <pc:docMk/>
          <pc:sldMk cId="3622705806" sldId="290"/>
        </pc:sldMkLst>
        <pc:spChg chg="mod">
          <ac:chgData name="Shepherd, Ben (STFC,DL,AST)" userId="02dc61e3-dc23-405d-ab34-f2dd386ee475" providerId="ADAL" clId="{79DFEF48-268F-41FD-91BD-FB447B093961}" dt="2026-07-02T15:08:04.334" v="1946" actId="20577"/>
          <ac:spMkLst>
            <pc:docMk/>
            <pc:sldMk cId="3622705806" sldId="290"/>
            <ac:spMk id="3" creationId="{14752EEF-0012-FDB8-475C-8E1A19BB8502}"/>
          </ac:spMkLst>
        </pc:spChg>
        <pc:spChg chg="add mod">
          <ac:chgData name="Shepherd, Ben (STFC,DL,AST)" userId="02dc61e3-dc23-405d-ab34-f2dd386ee475" providerId="ADAL" clId="{79DFEF48-268F-41FD-91BD-FB447B093961}" dt="2026-07-02T15:20:12.496" v="2296" actId="1076"/>
          <ac:spMkLst>
            <pc:docMk/>
            <pc:sldMk cId="3622705806" sldId="290"/>
            <ac:spMk id="4" creationId="{2CBCDCAB-07AD-DF02-C785-257A65BBB50B}"/>
          </ac:spMkLst>
        </pc:spChg>
        <pc:spChg chg="add mod">
          <ac:chgData name="Shepherd, Ben (STFC,DL,AST)" userId="02dc61e3-dc23-405d-ab34-f2dd386ee475" providerId="ADAL" clId="{79DFEF48-268F-41FD-91BD-FB447B093961}" dt="2026-07-02T15:20:12.496" v="2296" actId="1076"/>
          <ac:spMkLst>
            <pc:docMk/>
            <pc:sldMk cId="3622705806" sldId="290"/>
            <ac:spMk id="5" creationId="{79D796B8-5CC2-5050-38BA-AAD8F598025F}"/>
          </ac:spMkLst>
        </pc:spChg>
      </pc:sldChg>
      <pc:sldChg chg="modSp mod modNotes modNotesTx">
        <pc:chgData name="Shepherd, Ben (STFC,DL,AST)" userId="02dc61e3-dc23-405d-ab34-f2dd386ee475" providerId="ADAL" clId="{79DFEF48-268F-41FD-91BD-FB447B093961}" dt="2026-07-08T11:21:47.896" v="8503" actId="368"/>
        <pc:sldMkLst>
          <pc:docMk/>
          <pc:sldMk cId="3882758160" sldId="292"/>
        </pc:sldMkLst>
        <pc:spChg chg="mod">
          <ac:chgData name="Shepherd, Ben (STFC,DL,AST)" userId="02dc61e3-dc23-405d-ab34-f2dd386ee475" providerId="ADAL" clId="{79DFEF48-268F-41FD-91BD-FB447B093961}" dt="2026-07-08T08:04:29.293" v="6653" actId="1076"/>
          <ac:spMkLst>
            <pc:docMk/>
            <pc:sldMk cId="3882758160" sldId="292"/>
            <ac:spMk id="2" creationId="{F7FF9DAC-122D-000A-454D-EF120B4F3CBF}"/>
          </ac:spMkLst>
        </pc:spChg>
        <pc:graphicFrameChg chg="mod">
          <ac:chgData name="Shepherd, Ben (STFC,DL,AST)" userId="02dc61e3-dc23-405d-ab34-f2dd386ee475" providerId="ADAL" clId="{79DFEF48-268F-41FD-91BD-FB447B093961}" dt="2026-07-08T08:04:29.293" v="6653" actId="1076"/>
          <ac:graphicFrameMkLst>
            <pc:docMk/>
            <pc:sldMk cId="3882758160" sldId="292"/>
            <ac:graphicFrameMk id="4" creationId="{019C288C-14DA-3C12-6B55-788E45AFA54D}"/>
          </ac:graphicFrameMkLst>
        </pc:graphicFrameChg>
      </pc:sldChg>
      <pc:sldChg chg="addSp delSp modSp mod modNotes modNotesTx">
        <pc:chgData name="Shepherd, Ben (STFC,DL,AST)" userId="02dc61e3-dc23-405d-ab34-f2dd386ee475" providerId="ADAL" clId="{79DFEF48-268F-41FD-91BD-FB447B093961}" dt="2026-07-09T08:50:29.507" v="8508"/>
        <pc:sldMkLst>
          <pc:docMk/>
          <pc:sldMk cId="2194387902" sldId="294"/>
        </pc:sldMkLst>
        <pc:spChg chg="mod">
          <ac:chgData name="Shepherd, Ben (STFC,DL,AST)" userId="02dc61e3-dc23-405d-ab34-f2dd386ee475" providerId="ADAL" clId="{79DFEF48-268F-41FD-91BD-FB447B093961}" dt="2026-07-08T10:39:46.364" v="7896" actId="113"/>
          <ac:spMkLst>
            <pc:docMk/>
            <pc:sldMk cId="2194387902" sldId="294"/>
            <ac:spMk id="4" creationId="{AE6CBC21-9238-C80E-C2D1-9DCA55B8F134}"/>
          </ac:spMkLst>
        </pc:spChg>
        <pc:spChg chg="mod">
          <ac:chgData name="Shepherd, Ben (STFC,DL,AST)" userId="02dc61e3-dc23-405d-ab34-f2dd386ee475" providerId="ADAL" clId="{79DFEF48-268F-41FD-91BD-FB447B093961}" dt="2026-07-08T10:40:21.274" v="7902" actId="113"/>
          <ac:spMkLst>
            <pc:docMk/>
            <pc:sldMk cId="2194387902" sldId="294"/>
            <ac:spMk id="5" creationId="{5863907F-748E-989D-32E4-7289F698868A}"/>
          </ac:spMkLst>
        </pc:spChg>
        <pc:spChg chg="del">
          <ac:chgData name="Shepherd, Ben (STFC,DL,AST)" userId="02dc61e3-dc23-405d-ab34-f2dd386ee475" providerId="ADAL" clId="{79DFEF48-268F-41FD-91BD-FB447B093961}" dt="2026-07-09T08:50:29.016" v="8507" actId="478"/>
          <ac:spMkLst>
            <pc:docMk/>
            <pc:sldMk cId="2194387902" sldId="294"/>
            <ac:spMk id="7" creationId="{A269C490-6781-F8AB-0E7D-4241DECD4946}"/>
          </ac:spMkLst>
        </pc:spChg>
        <pc:spChg chg="add mod">
          <ac:chgData name="Shepherd, Ben (STFC,DL,AST)" userId="02dc61e3-dc23-405d-ab34-f2dd386ee475" providerId="ADAL" clId="{79DFEF48-268F-41FD-91BD-FB447B093961}" dt="2026-07-08T10:42:00.752" v="7940" actId="207"/>
          <ac:spMkLst>
            <pc:docMk/>
            <pc:sldMk cId="2194387902" sldId="294"/>
            <ac:spMk id="8" creationId="{CF32BB02-B51D-7B2A-FEB5-B566622789FB}"/>
          </ac:spMkLst>
        </pc:spChg>
        <pc:spChg chg="add mod">
          <ac:chgData name="Shepherd, Ben (STFC,DL,AST)" userId="02dc61e3-dc23-405d-ab34-f2dd386ee475" providerId="ADAL" clId="{79DFEF48-268F-41FD-91BD-FB447B093961}" dt="2026-07-09T08:50:24.106" v="8506"/>
          <ac:spMkLst>
            <pc:docMk/>
            <pc:sldMk cId="2194387902" sldId="294"/>
            <ac:spMk id="11" creationId="{F175EEAD-2940-BE10-88D1-E556E9C5EE44}"/>
          </ac:spMkLst>
        </pc:spChg>
        <pc:spChg chg="add mod">
          <ac:chgData name="Shepherd, Ben (STFC,DL,AST)" userId="02dc61e3-dc23-405d-ab34-f2dd386ee475" providerId="ADAL" clId="{79DFEF48-268F-41FD-91BD-FB447B093961}" dt="2026-07-09T08:50:29.507" v="8508"/>
          <ac:spMkLst>
            <pc:docMk/>
            <pc:sldMk cId="2194387902" sldId="294"/>
            <ac:spMk id="14" creationId="{8B04F040-16A7-F637-71C7-0A7A49A270FB}"/>
          </ac:spMkLst>
        </pc:spChg>
        <pc:picChg chg="add mod">
          <ac:chgData name="Shepherd, Ben (STFC,DL,AST)" userId="02dc61e3-dc23-405d-ab34-f2dd386ee475" providerId="ADAL" clId="{79DFEF48-268F-41FD-91BD-FB447B093961}" dt="2026-07-08T10:41:14.696" v="7904" actId="167"/>
          <ac:picMkLst>
            <pc:docMk/>
            <pc:sldMk cId="2194387902" sldId="294"/>
            <ac:picMk id="6" creationId="{D17BD709-0C21-BA0E-EF18-A2996201FFB4}"/>
          </ac:picMkLst>
        </pc:picChg>
        <pc:picChg chg="add mod">
          <ac:chgData name="Shepherd, Ben (STFC,DL,AST)" userId="02dc61e3-dc23-405d-ab34-f2dd386ee475" providerId="ADAL" clId="{79DFEF48-268F-41FD-91BD-FB447B093961}" dt="2026-07-09T08:50:24.106" v="8506"/>
          <ac:picMkLst>
            <pc:docMk/>
            <pc:sldMk cId="2194387902" sldId="294"/>
            <ac:picMk id="9" creationId="{55D965A1-BCDF-F69B-F212-B066823EE4A3}"/>
          </ac:picMkLst>
        </pc:picChg>
        <pc:picChg chg="add mod">
          <ac:chgData name="Shepherd, Ben (STFC,DL,AST)" userId="02dc61e3-dc23-405d-ab34-f2dd386ee475" providerId="ADAL" clId="{79DFEF48-268F-41FD-91BD-FB447B093961}" dt="2026-07-09T08:50:24.106" v="8506"/>
          <ac:picMkLst>
            <pc:docMk/>
            <pc:sldMk cId="2194387902" sldId="294"/>
            <ac:picMk id="10" creationId="{80F447FA-2C3D-641C-7EFE-EEE2F0B96293}"/>
          </ac:picMkLst>
        </pc:picChg>
        <pc:picChg chg="add mod">
          <ac:chgData name="Shepherd, Ben (STFC,DL,AST)" userId="02dc61e3-dc23-405d-ab34-f2dd386ee475" providerId="ADAL" clId="{79DFEF48-268F-41FD-91BD-FB447B093961}" dt="2026-07-09T08:50:29.507" v="8508"/>
          <ac:picMkLst>
            <pc:docMk/>
            <pc:sldMk cId="2194387902" sldId="294"/>
            <ac:picMk id="12" creationId="{D93CD4F2-DCFA-3CE4-F369-11B8A60343EC}"/>
          </ac:picMkLst>
        </pc:picChg>
        <pc:picChg chg="add mod">
          <ac:chgData name="Shepherd, Ben (STFC,DL,AST)" userId="02dc61e3-dc23-405d-ab34-f2dd386ee475" providerId="ADAL" clId="{79DFEF48-268F-41FD-91BD-FB447B093961}" dt="2026-07-09T08:50:29.507" v="8508"/>
          <ac:picMkLst>
            <pc:docMk/>
            <pc:sldMk cId="2194387902" sldId="294"/>
            <ac:picMk id="13" creationId="{8D9647EB-4C91-73A1-7C65-537CD06BF846}"/>
          </ac:picMkLst>
        </pc:picChg>
      </pc:sldChg>
      <pc:sldChg chg="modSp add modAnim modNotes modNotesTx">
        <pc:chgData name="Shepherd, Ben (STFC,DL,AST)" userId="02dc61e3-dc23-405d-ab34-f2dd386ee475" providerId="ADAL" clId="{79DFEF48-268F-41FD-91BD-FB447B093961}" dt="2026-07-08T11:21:47.888" v="8501" actId="368"/>
        <pc:sldMkLst>
          <pc:docMk/>
          <pc:sldMk cId="1484257168" sldId="539"/>
        </pc:sldMkLst>
        <pc:picChg chg="mod">
          <ac:chgData name="Shepherd, Ben (STFC,DL,AST)" userId="02dc61e3-dc23-405d-ab34-f2dd386ee475" providerId="ADAL" clId="{79DFEF48-268F-41FD-91BD-FB447B093961}" dt="2026-07-08T08:21:12.485" v="7437"/>
          <ac:picMkLst>
            <pc:docMk/>
            <pc:sldMk cId="1484257168" sldId="539"/>
            <ac:picMk id="6" creationId="{FE1D3BFE-3F0F-A3B1-FBB3-829EAA107C40}"/>
          </ac:picMkLst>
        </pc:picChg>
      </pc:sldChg>
    </pc:docChg>
  </pc:docChgLst>
  <pc:docChgLst>
    <pc:chgData name="Shepherd, Ben (STFC,DL,AST)" userId="02dc61e3-dc23-405d-ab34-f2dd386ee475" providerId="ADAL" clId="{C606B8B7-7555-4845-B513-0068EE6F6644}"/>
    <pc:docChg chg="undo redo custSel addSld delSld modSld modMainMaster">
      <pc:chgData name="Shepherd, Ben (STFC,DL,AST)" userId="02dc61e3-dc23-405d-ab34-f2dd386ee475" providerId="ADAL" clId="{C606B8B7-7555-4845-B513-0068EE6F6644}" dt="2026-07-06T16:38:02.261" v="16676" actId="14100"/>
      <pc:docMkLst>
        <pc:docMk/>
      </pc:docMkLst>
      <pc:sldChg chg="addSp delSp modSp mod">
        <pc:chgData name="Shepherd, Ben (STFC,DL,AST)" userId="02dc61e3-dc23-405d-ab34-f2dd386ee475" providerId="ADAL" clId="{C606B8B7-7555-4845-B513-0068EE6F6644}" dt="2026-07-06T16:26:17.049" v="16622" actId="14838"/>
        <pc:sldMkLst>
          <pc:docMk/>
          <pc:sldMk cId="3205511696" sldId="256"/>
        </pc:sldMkLst>
        <pc:spChg chg="mod">
          <ac:chgData name="Shepherd, Ben (STFC,DL,AST)" userId="02dc61e3-dc23-405d-ab34-f2dd386ee475" providerId="ADAL" clId="{C606B8B7-7555-4845-B513-0068EE6F6644}" dt="2026-07-06T16:26:17.049" v="16622" actId="14838"/>
          <ac:spMkLst>
            <pc:docMk/>
            <pc:sldMk cId="3205511696" sldId="256"/>
            <ac:spMk id="2" creationId="{C0DFA3BE-855A-6F4A-B73F-F7AFBA4F2743}"/>
          </ac:spMkLst>
        </pc:spChg>
        <pc:spChg chg="mod">
          <ac:chgData name="Shepherd, Ben (STFC,DL,AST)" userId="02dc61e3-dc23-405d-ab34-f2dd386ee475" providerId="ADAL" clId="{C606B8B7-7555-4845-B513-0068EE6F6644}" dt="2026-07-06T16:26:17.049" v="16622" actId="14838"/>
          <ac:spMkLst>
            <pc:docMk/>
            <pc:sldMk cId="3205511696" sldId="256"/>
            <ac:spMk id="3" creationId="{B2CE4D1D-6B60-89DE-8517-A2D08DF0DB9C}"/>
          </ac:spMkLst>
        </pc:spChg>
        <pc:spChg chg="add mod ord">
          <ac:chgData name="Shepherd, Ben (STFC,DL,AST)" userId="02dc61e3-dc23-405d-ab34-f2dd386ee475" providerId="ADAL" clId="{C606B8B7-7555-4845-B513-0068EE6F6644}" dt="2026-07-06T16:25:59.530" v="16621" actId="207"/>
          <ac:spMkLst>
            <pc:docMk/>
            <pc:sldMk cId="3205511696" sldId="256"/>
            <ac:spMk id="6" creationId="{0A6F1EED-11BA-4122-2698-C4E4A5CF7D19}"/>
          </ac:spMkLst>
        </pc:spChg>
        <pc:picChg chg="add mod">
          <ac:chgData name="Shepherd, Ben (STFC,DL,AST)" userId="02dc61e3-dc23-405d-ab34-f2dd386ee475" providerId="ADAL" clId="{C606B8B7-7555-4845-B513-0068EE6F6644}" dt="2026-07-06T16:19:09.972" v="16425" actId="18131"/>
          <ac:picMkLst>
            <pc:docMk/>
            <pc:sldMk cId="3205511696" sldId="256"/>
            <ac:picMk id="11266" creationId="{F1C97684-5116-5D23-6302-48ECB058E2DE}"/>
          </ac:picMkLst>
        </pc:picChg>
      </pc:sldChg>
      <pc:sldChg chg="modSp mod">
        <pc:chgData name="Shepherd, Ben (STFC,DL,AST)" userId="02dc61e3-dc23-405d-ab34-f2dd386ee475" providerId="ADAL" clId="{C606B8B7-7555-4845-B513-0068EE6F6644}" dt="2026-06-25T10:36:58.332" v="1435" actId="20577"/>
        <pc:sldMkLst>
          <pc:docMk/>
          <pc:sldMk cId="3632952780" sldId="257"/>
        </pc:sldMkLst>
        <pc:spChg chg="mod">
          <ac:chgData name="Shepherd, Ben (STFC,DL,AST)" userId="02dc61e3-dc23-405d-ab34-f2dd386ee475" providerId="ADAL" clId="{C606B8B7-7555-4845-B513-0068EE6F6644}" dt="2026-06-25T10:36:58.332" v="1435" actId="20577"/>
          <ac:spMkLst>
            <pc:docMk/>
            <pc:sldMk cId="3632952780" sldId="257"/>
            <ac:spMk id="3" creationId="{D691ACD8-27CB-78DB-506C-C088931710AF}"/>
          </ac:spMkLst>
        </pc:spChg>
      </pc:sldChg>
      <pc:sldChg chg="addSp delSp modSp mod modNotesTx">
        <pc:chgData name="Shepherd, Ben (STFC,DL,AST)" userId="02dc61e3-dc23-405d-ab34-f2dd386ee475" providerId="ADAL" clId="{C606B8B7-7555-4845-B513-0068EE6F6644}" dt="2026-07-03T10:09:09.534" v="11229" actId="20577"/>
        <pc:sldMkLst>
          <pc:docMk/>
          <pc:sldMk cId="2623223615" sldId="258"/>
        </pc:sldMkLst>
        <pc:spChg chg="mod">
          <ac:chgData name="Shepherd, Ben (STFC,DL,AST)" userId="02dc61e3-dc23-405d-ab34-f2dd386ee475" providerId="ADAL" clId="{C606B8B7-7555-4845-B513-0068EE6F6644}" dt="2026-06-25T10:53:07.281" v="1641" actId="948"/>
          <ac:spMkLst>
            <pc:docMk/>
            <pc:sldMk cId="2623223615" sldId="258"/>
            <ac:spMk id="3" creationId="{539EF713-5C94-5508-976F-6773CE54936C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6-25T10:52:56.445" v="1640" actId="1076"/>
          <ac:graphicFrameMkLst>
            <pc:docMk/>
            <pc:sldMk cId="2623223615" sldId="258"/>
            <ac:graphicFrameMk id="4" creationId="{C6B6112E-867D-7558-B0DB-8FAC74BE2CA5}"/>
          </ac:graphicFrameMkLst>
        </pc:graphicFrameChg>
        <pc:picChg chg="add mod">
          <ac:chgData name="Shepherd, Ben (STFC,DL,AST)" userId="02dc61e3-dc23-405d-ab34-f2dd386ee475" providerId="ADAL" clId="{C606B8B7-7555-4845-B513-0068EE6F6644}" dt="2026-06-25T11:00:00.643" v="1645" actId="14100"/>
          <ac:picMkLst>
            <pc:docMk/>
            <pc:sldMk cId="2623223615" sldId="258"/>
            <ac:picMk id="8" creationId="{0F271ECB-1E4C-2BD5-EA81-55F1575BC2C1}"/>
          </ac:picMkLst>
        </pc:picChg>
      </pc:sldChg>
      <pc:sldChg chg="addSp delSp modSp mod modNotesTx">
        <pc:chgData name="Shepherd, Ben (STFC,DL,AST)" userId="02dc61e3-dc23-405d-ab34-f2dd386ee475" providerId="ADAL" clId="{C606B8B7-7555-4845-B513-0068EE6F6644}" dt="2026-07-03T10:31:29.697" v="12142" actId="6549"/>
        <pc:sldMkLst>
          <pc:docMk/>
          <pc:sldMk cId="1973672276" sldId="259"/>
        </pc:sldMkLst>
        <pc:spChg chg="mod">
          <ac:chgData name="Shepherd, Ben (STFC,DL,AST)" userId="02dc61e3-dc23-405d-ab34-f2dd386ee475" providerId="ADAL" clId="{C606B8B7-7555-4845-B513-0068EE6F6644}" dt="2026-06-25T14:53:01.914" v="2135" actId="1076"/>
          <ac:spMkLst>
            <pc:docMk/>
            <pc:sldMk cId="1973672276" sldId="259"/>
            <ac:spMk id="2" creationId="{6E55EAAF-4A94-4248-6BE3-B0ABED32AC35}"/>
          </ac:spMkLst>
        </pc:spChg>
        <pc:spChg chg="mod">
          <ac:chgData name="Shepherd, Ben (STFC,DL,AST)" userId="02dc61e3-dc23-405d-ab34-f2dd386ee475" providerId="ADAL" clId="{C606B8B7-7555-4845-B513-0068EE6F6644}" dt="2026-06-25T14:52:52.869" v="2134" actId="20577"/>
          <ac:spMkLst>
            <pc:docMk/>
            <pc:sldMk cId="1973672276" sldId="259"/>
            <ac:spMk id="3" creationId="{0368DCED-A4F3-BEBF-B4CF-F40C2AF926C9}"/>
          </ac:spMkLst>
        </pc:spChg>
        <pc:spChg chg="add mod ord">
          <ac:chgData name="Shepherd, Ben (STFC,DL,AST)" userId="02dc61e3-dc23-405d-ab34-f2dd386ee475" providerId="ADAL" clId="{C606B8B7-7555-4845-B513-0068EE6F6644}" dt="2026-06-25T14:55:31.903" v="2183" actId="167"/>
          <ac:spMkLst>
            <pc:docMk/>
            <pc:sldMk cId="1973672276" sldId="259"/>
            <ac:spMk id="11" creationId="{8EBE2A2E-429C-DD49-2B6C-17E40C97DEF0}"/>
          </ac:spMkLst>
        </pc:spChg>
        <pc:graphicFrameChg chg="add del mod modGraphic">
          <ac:chgData name="Shepherd, Ben (STFC,DL,AST)" userId="02dc61e3-dc23-405d-ab34-f2dd386ee475" providerId="ADAL" clId="{C606B8B7-7555-4845-B513-0068EE6F6644}" dt="2026-07-03T09:35:14.520" v="9383" actId="20577"/>
          <ac:graphicFrameMkLst>
            <pc:docMk/>
            <pc:sldMk cId="1973672276" sldId="259"/>
            <ac:graphicFrameMk id="4" creationId="{4FEEE69F-E822-F730-C12E-852C12AC4278}"/>
          </ac:graphicFrameMkLst>
        </pc:graphicFrameChg>
      </pc:sldChg>
      <pc:sldChg chg="modSp mod modNotesTx">
        <pc:chgData name="Shepherd, Ben (STFC,DL,AST)" userId="02dc61e3-dc23-405d-ab34-f2dd386ee475" providerId="ADAL" clId="{C606B8B7-7555-4845-B513-0068EE6F6644}" dt="2026-07-03T10:04:56.559" v="10759" actId="20577"/>
        <pc:sldMkLst>
          <pc:docMk/>
          <pc:sldMk cId="4082731144" sldId="260"/>
        </pc:sldMkLst>
        <pc:spChg chg="mod">
          <ac:chgData name="Shepherd, Ben (STFC,DL,AST)" userId="02dc61e3-dc23-405d-ab34-f2dd386ee475" providerId="ADAL" clId="{C606B8B7-7555-4845-B513-0068EE6F6644}" dt="2026-07-03T09:36:46.067" v="9516" actId="20577"/>
          <ac:spMkLst>
            <pc:docMk/>
            <pc:sldMk cId="4082731144" sldId="260"/>
            <ac:spMk id="3" creationId="{FF45CE9C-307C-E1C8-2FF8-409D59709951}"/>
          </ac:spMkLst>
        </pc:spChg>
      </pc:sldChg>
      <pc:sldChg chg="modSp mod modNotesTx">
        <pc:chgData name="Shepherd, Ben (STFC,DL,AST)" userId="02dc61e3-dc23-405d-ab34-f2dd386ee475" providerId="ADAL" clId="{C606B8B7-7555-4845-B513-0068EE6F6644}" dt="2026-07-03T10:33:49.447" v="12433" actId="20577"/>
        <pc:sldMkLst>
          <pc:docMk/>
          <pc:sldMk cId="1694102947" sldId="261"/>
        </pc:sldMkLst>
        <pc:spChg chg="mod">
          <ac:chgData name="Shepherd, Ben (STFC,DL,AST)" userId="02dc61e3-dc23-405d-ab34-f2dd386ee475" providerId="ADAL" clId="{C606B8B7-7555-4845-B513-0068EE6F6644}" dt="2026-07-03T10:33:49.447" v="12433" actId="20577"/>
          <ac:spMkLst>
            <pc:docMk/>
            <pc:sldMk cId="1694102947" sldId="261"/>
            <ac:spMk id="3" creationId="{97DFBE15-1DD1-61AA-E21B-B8899B0E6F5F}"/>
          </ac:spMkLst>
        </pc:spChg>
      </pc:sldChg>
      <pc:sldChg chg="addSp delSp modSp mod modNotesTx">
        <pc:chgData name="Shepherd, Ben (STFC,DL,AST)" userId="02dc61e3-dc23-405d-ab34-f2dd386ee475" providerId="ADAL" clId="{C606B8B7-7555-4845-B513-0068EE6F6644}" dt="2026-07-06T16:16:02.124" v="16417" actId="1076"/>
        <pc:sldMkLst>
          <pc:docMk/>
          <pc:sldMk cId="1774714862" sldId="262"/>
        </pc:sldMkLst>
        <pc:spChg chg="mod">
          <ac:chgData name="Shepherd, Ben (STFC,DL,AST)" userId="02dc61e3-dc23-405d-ab34-f2dd386ee475" providerId="ADAL" clId="{C606B8B7-7555-4845-B513-0068EE6F6644}" dt="2026-07-06T16:14:26.825" v="16410" actId="20577"/>
          <ac:spMkLst>
            <pc:docMk/>
            <pc:sldMk cId="1774714862" sldId="262"/>
            <ac:spMk id="3" creationId="{7B987194-D91A-AA21-A322-44267E2AF647}"/>
          </ac:spMkLst>
        </pc:spChg>
        <pc:spChg chg="mod">
          <ac:chgData name="Shepherd, Ben (STFC,DL,AST)" userId="02dc61e3-dc23-405d-ab34-f2dd386ee475" providerId="ADAL" clId="{C606B8B7-7555-4845-B513-0068EE6F6644}" dt="2026-07-06T16:14:01.849" v="16400" actId="1076"/>
          <ac:spMkLst>
            <pc:docMk/>
            <pc:sldMk cId="1774714862" sldId="262"/>
            <ac:spMk id="4" creationId="{E950A6AE-5167-2EA1-9E9B-C88CB7A080AD}"/>
          </ac:spMkLst>
        </pc:spChg>
        <pc:grpChg chg="mod ord">
          <ac:chgData name="Shepherd, Ben (STFC,DL,AST)" userId="02dc61e3-dc23-405d-ab34-f2dd386ee475" providerId="ADAL" clId="{C606B8B7-7555-4845-B513-0068EE6F6644}" dt="2026-07-06T16:14:49.322" v="16412" actId="1076"/>
          <ac:grpSpMkLst>
            <pc:docMk/>
            <pc:sldMk cId="1774714862" sldId="262"/>
            <ac:grpSpMk id="30" creationId="{33117ADD-54AF-DC49-CE37-F23013A21945}"/>
          </ac:grpSpMkLst>
        </pc:grpChg>
        <pc:picChg chg="add mod">
          <ac:chgData name="Shepherd, Ben (STFC,DL,AST)" userId="02dc61e3-dc23-405d-ab34-f2dd386ee475" providerId="ADAL" clId="{C606B8B7-7555-4845-B513-0068EE6F6644}" dt="2026-06-25T14:17:06.420" v="2112" actId="14100"/>
          <ac:picMkLst>
            <pc:docMk/>
            <pc:sldMk cId="1774714862" sldId="262"/>
            <ac:picMk id="5" creationId="{54542BAF-4EEB-A5AF-4A91-8430EC376FC8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1" creationId="{44CB26D4-E5A5-BA3D-4116-AAEB9ECD2EA8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2" creationId="{217BE897-53A0-CEEF-3028-69FD329D71FE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3" creationId="{4DE84ECE-6AA3-C83B-FA7B-13ED09350DE5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4" creationId="{3A0D743E-C902-4BED-A951-7B1CE28DF614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5" creationId="{6252B389-022B-D8AA-7E82-9761BD3865C0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6" creationId="{38526F93-7F8E-DC0F-494A-771827253DB3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7" creationId="{A5068894-B6F7-1AD6-A876-DA30543F353F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8" creationId="{F9C46010-C6A5-9D71-9665-141804A83523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39" creationId="{653A5C6A-FCC5-975F-0C1F-13291406C99B}"/>
          </ac:picMkLst>
        </pc:picChg>
        <pc:picChg chg="mod">
          <ac:chgData name="Shepherd, Ben (STFC,DL,AST)" userId="02dc61e3-dc23-405d-ab34-f2dd386ee475" providerId="ADAL" clId="{C606B8B7-7555-4845-B513-0068EE6F6644}" dt="2026-07-06T16:13:38.701" v="16395"/>
          <ac:picMkLst>
            <pc:docMk/>
            <pc:sldMk cId="1774714862" sldId="262"/>
            <ac:picMk id="40" creationId="{E6CB8A1E-F5F1-79FD-E695-824B685F456A}"/>
          </ac:picMkLst>
        </pc:picChg>
        <pc:picChg chg="add mod">
          <ac:chgData name="Shepherd, Ben (STFC,DL,AST)" userId="02dc61e3-dc23-405d-ab34-f2dd386ee475" providerId="ADAL" clId="{C606B8B7-7555-4845-B513-0068EE6F6644}" dt="2026-07-06T16:16:02.124" v="16417" actId="1076"/>
          <ac:picMkLst>
            <pc:docMk/>
            <pc:sldMk cId="1774714862" sldId="262"/>
            <ac:picMk id="42" creationId="{16F42239-C93B-610E-1FED-06171AAA61CC}"/>
          </ac:picMkLst>
        </pc:picChg>
      </pc:sldChg>
      <pc:sldChg chg="addSp delSp modSp mod modClrScheme chgLayout modNotesTx">
        <pc:chgData name="Shepherd, Ben (STFC,DL,AST)" userId="02dc61e3-dc23-405d-ab34-f2dd386ee475" providerId="ADAL" clId="{C606B8B7-7555-4845-B513-0068EE6F6644}" dt="2026-07-06T14:41:32.460" v="16297" actId="1076"/>
        <pc:sldMkLst>
          <pc:docMk/>
          <pc:sldMk cId="154321605" sldId="263"/>
        </pc:sldMkLst>
        <pc:spChg chg="mod ord">
          <ac:chgData name="Shepherd, Ben (STFC,DL,AST)" userId="02dc61e3-dc23-405d-ab34-f2dd386ee475" providerId="ADAL" clId="{C606B8B7-7555-4845-B513-0068EE6F6644}" dt="2026-07-06T14:21:32.135" v="16293" actId="20577"/>
          <ac:spMkLst>
            <pc:docMk/>
            <pc:sldMk cId="154321605" sldId="263"/>
            <ac:spMk id="2" creationId="{78753FB6-C1BC-F6D9-B34C-BF22C6FAE698}"/>
          </ac:spMkLst>
        </pc:spChg>
        <pc:spChg chg="add mod">
          <ac:chgData name="Shepherd, Ben (STFC,DL,AST)" userId="02dc61e3-dc23-405d-ab34-f2dd386ee475" providerId="ADAL" clId="{C606B8B7-7555-4845-B513-0068EE6F6644}" dt="2026-07-03T11:22:05.919" v="13782" actId="403"/>
          <ac:spMkLst>
            <pc:docMk/>
            <pc:sldMk cId="154321605" sldId="263"/>
            <ac:spMk id="6" creationId="{33275418-EFA3-512C-CB86-8B46D2B66272}"/>
          </ac:spMkLst>
        </pc:spChg>
        <pc:grpChg chg="mod">
          <ac:chgData name="Shepherd, Ben (STFC,DL,AST)" userId="02dc61e3-dc23-405d-ab34-f2dd386ee475" providerId="ADAL" clId="{C606B8B7-7555-4845-B513-0068EE6F6644}" dt="2026-07-03T11:21:50.118" v="13779" actId="14100"/>
          <ac:grpSpMkLst>
            <pc:docMk/>
            <pc:sldMk cId="154321605" sldId="263"/>
            <ac:grpSpMk id="38" creationId="{4768F636-14BD-5EE0-CD7C-A2B912CE8EEE}"/>
          </ac:grpSpMkLst>
        </pc:grp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89" creationId="{2EB9B735-5591-946A-E4F1-DA9A9574F8B1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93" creationId="{CBA26944-6CF1-E23C-701D-E539F2DE39BE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95" creationId="{852348BE-D7BF-F66E-F840-8565F3779D54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97" creationId="{7D2BA27C-B7C3-03E2-05A8-201F5478C53C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01" creationId="{441A3E63-9A9A-149F-2AF7-C9B407A5A253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09" creationId="{5759EEF2-8D74-3D39-9FA1-1D17AD255B87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11" creationId="{7113D9AC-DEC0-0B04-4F19-7BEAAFCC530C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17" creationId="{D35C22F5-D3DE-D0D6-760B-5D5971997967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19" creationId="{948A8F68-3A94-1CA6-6A15-92A359DE27DF}"/>
          </ac:picMkLst>
        </pc:picChg>
        <pc:picChg chg="add mod">
          <ac:chgData name="Shepherd, Ben (STFC,DL,AST)" userId="02dc61e3-dc23-405d-ab34-f2dd386ee475" providerId="ADAL" clId="{C606B8B7-7555-4845-B513-0068EE6F6644}" dt="2026-07-03T11:21:47.280" v="13778" actId="164"/>
          <ac:picMkLst>
            <pc:docMk/>
            <pc:sldMk cId="154321605" sldId="263"/>
            <ac:picMk id="121" creationId="{0A404A50-A6A0-E59D-7BA9-56D685C82E38}"/>
          </ac:picMkLst>
        </pc:picChg>
        <pc:picChg chg="add mod">
          <ac:chgData name="Shepherd, Ben (STFC,DL,AST)" userId="02dc61e3-dc23-405d-ab34-f2dd386ee475" providerId="ADAL" clId="{C606B8B7-7555-4845-B513-0068EE6F6644}" dt="2026-07-06T14:41:32.460" v="16297" actId="1076"/>
          <ac:picMkLst>
            <pc:docMk/>
            <pc:sldMk cId="154321605" sldId="263"/>
            <ac:picMk id="3074" creationId="{10E0B794-840F-2A9A-8BB1-6438D576E5BB}"/>
          </ac:picMkLst>
        </pc:picChg>
      </pc:sldChg>
      <pc:sldChg chg="addSp modSp mod modNotesTx">
        <pc:chgData name="Shepherd, Ben (STFC,DL,AST)" userId="02dc61e3-dc23-405d-ab34-f2dd386ee475" providerId="ADAL" clId="{C606B8B7-7555-4845-B513-0068EE6F6644}" dt="2026-07-03T11:53:43.116" v="14466" actId="20577"/>
        <pc:sldMkLst>
          <pc:docMk/>
          <pc:sldMk cId="294063773" sldId="266"/>
        </pc:sldMkLst>
        <pc:spChg chg="mod">
          <ac:chgData name="Shepherd, Ben (STFC,DL,AST)" userId="02dc61e3-dc23-405d-ab34-f2dd386ee475" providerId="ADAL" clId="{C606B8B7-7555-4845-B513-0068EE6F6644}" dt="2026-06-25T15:38:43.843" v="2395" actId="6549"/>
          <ac:spMkLst>
            <pc:docMk/>
            <pc:sldMk cId="294063773" sldId="266"/>
            <ac:spMk id="3" creationId="{56C520EF-B25C-79EC-7435-65122CDF4C1E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6-25T15:38:54.966" v="2398" actId="14100"/>
          <ac:graphicFrameMkLst>
            <pc:docMk/>
            <pc:sldMk cId="294063773" sldId="266"/>
            <ac:graphicFrameMk id="4" creationId="{D3BD5AA9-F8BD-382C-AF1F-1523E1EFFB1E}"/>
          </ac:graphicFrameMkLst>
        </pc:graphicFrameChg>
      </pc:sldChg>
      <pc:sldChg chg="addSp delSp modSp mod modNotesTx">
        <pc:chgData name="Shepherd, Ben (STFC,DL,AST)" userId="02dc61e3-dc23-405d-ab34-f2dd386ee475" providerId="ADAL" clId="{C606B8B7-7555-4845-B513-0068EE6F6644}" dt="2026-07-06T09:54:01.144" v="15192" actId="14100"/>
        <pc:sldMkLst>
          <pc:docMk/>
          <pc:sldMk cId="4058905084" sldId="267"/>
        </pc:sldMkLst>
        <pc:spChg chg="mod">
          <ac:chgData name="Shepherd, Ben (STFC,DL,AST)" userId="02dc61e3-dc23-405d-ab34-f2dd386ee475" providerId="ADAL" clId="{C606B8B7-7555-4845-B513-0068EE6F6644}" dt="2026-07-06T09:53:53.141" v="15190" actId="6549"/>
          <ac:spMkLst>
            <pc:docMk/>
            <pc:sldMk cId="4058905084" sldId="267"/>
            <ac:spMk id="3" creationId="{4CFA6F49-3E4D-E348-295D-18848A7C247C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09:54:01.144" v="15192" actId="14100"/>
          <ac:graphicFrameMkLst>
            <pc:docMk/>
            <pc:sldMk cId="4058905084" sldId="267"/>
            <ac:graphicFrameMk id="5" creationId="{4090B56E-3A63-588E-9D9E-96139CF319BB}"/>
          </ac:graphicFrameMkLst>
        </pc:graphicFrameChg>
      </pc:sldChg>
      <pc:sldChg chg="addSp modSp mod modNotesTx">
        <pc:chgData name="Shepherd, Ben (STFC,DL,AST)" userId="02dc61e3-dc23-405d-ab34-f2dd386ee475" providerId="ADAL" clId="{C606B8B7-7555-4845-B513-0068EE6F6644}" dt="2026-07-06T10:03:47.231" v="15247" actId="1076"/>
        <pc:sldMkLst>
          <pc:docMk/>
          <pc:sldMk cId="922224607" sldId="268"/>
        </pc:sldMkLst>
        <pc:spChg chg="mod">
          <ac:chgData name="Shepherd, Ben (STFC,DL,AST)" userId="02dc61e3-dc23-405d-ab34-f2dd386ee475" providerId="ADAL" clId="{C606B8B7-7555-4845-B513-0068EE6F6644}" dt="2026-07-06T10:03:47.231" v="15247" actId="1076"/>
          <ac:spMkLst>
            <pc:docMk/>
            <pc:sldMk cId="922224607" sldId="268"/>
            <ac:spMk id="3" creationId="{AC27821A-E159-9060-5DD3-4C47B90868BD}"/>
          </ac:spMkLst>
        </pc:spChg>
        <pc:spChg chg="add mod">
          <ac:chgData name="Shepherd, Ben (STFC,DL,AST)" userId="02dc61e3-dc23-405d-ab34-f2dd386ee475" providerId="ADAL" clId="{C606B8B7-7555-4845-B513-0068EE6F6644}" dt="2026-07-06T10:03:26.605" v="15242" actId="1076"/>
          <ac:spMkLst>
            <pc:docMk/>
            <pc:sldMk cId="922224607" sldId="268"/>
            <ac:spMk id="4" creationId="{2B4FE15F-126B-E896-7512-B69BDD6EECD0}"/>
          </ac:spMkLst>
        </pc:spChg>
        <pc:spChg chg="add mod">
          <ac:chgData name="Shepherd, Ben (STFC,DL,AST)" userId="02dc61e3-dc23-405d-ab34-f2dd386ee475" providerId="ADAL" clId="{C606B8B7-7555-4845-B513-0068EE6F6644}" dt="2026-07-06T10:03:26.605" v="15242" actId="1076"/>
          <ac:spMkLst>
            <pc:docMk/>
            <pc:sldMk cId="922224607" sldId="268"/>
            <ac:spMk id="5" creationId="{E7C19F1F-591A-C95A-4280-C27CEFD66EFF}"/>
          </ac:spMkLst>
        </pc:spChg>
        <pc:grpChg chg="add mod">
          <ac:chgData name="Shepherd, Ben (STFC,DL,AST)" userId="02dc61e3-dc23-405d-ab34-f2dd386ee475" providerId="ADAL" clId="{C606B8B7-7555-4845-B513-0068EE6F6644}" dt="2026-07-06T10:03:26.605" v="15242" actId="1076"/>
          <ac:grpSpMkLst>
            <pc:docMk/>
            <pc:sldMk cId="922224607" sldId="268"/>
            <ac:grpSpMk id="6" creationId="{738F5DD6-3A78-C88E-D584-5D4087B9FF21}"/>
          </ac:grpSpMkLst>
        </pc:grpChg>
        <pc:picChg chg="add mod">
          <ac:chgData name="Shepherd, Ben (STFC,DL,AST)" userId="02dc61e3-dc23-405d-ab34-f2dd386ee475" providerId="ADAL" clId="{C606B8B7-7555-4845-B513-0068EE6F6644}" dt="2026-07-06T10:03:26.605" v="15242" actId="1076"/>
          <ac:picMkLst>
            <pc:docMk/>
            <pc:sldMk cId="922224607" sldId="268"/>
            <ac:picMk id="1026" creationId="{ED06C528-2669-5DBA-C9C6-9C96B0209D40}"/>
          </ac:picMkLst>
        </pc:picChg>
      </pc:sldChg>
      <pc:sldChg chg="addSp modSp mod modNotesTx">
        <pc:chgData name="Shepherd, Ben (STFC,DL,AST)" userId="02dc61e3-dc23-405d-ab34-f2dd386ee475" providerId="ADAL" clId="{C606B8B7-7555-4845-B513-0068EE6F6644}" dt="2026-07-06T10:22:12.709" v="15269" actId="14100"/>
        <pc:sldMkLst>
          <pc:docMk/>
          <pc:sldMk cId="3474204758" sldId="269"/>
        </pc:sldMkLst>
        <pc:spChg chg="mod">
          <ac:chgData name="Shepherd, Ben (STFC,DL,AST)" userId="02dc61e3-dc23-405d-ab34-f2dd386ee475" providerId="ADAL" clId="{C606B8B7-7555-4845-B513-0068EE6F6644}" dt="2026-06-26T11:12:05.419" v="3938" actId="27636"/>
          <ac:spMkLst>
            <pc:docMk/>
            <pc:sldMk cId="3474204758" sldId="269"/>
            <ac:spMk id="3" creationId="{8B7BE8AF-BA87-B32A-B405-91BD208F5637}"/>
          </ac:spMkLst>
        </pc:spChg>
        <pc:spChg chg="add mod">
          <ac:chgData name="Shepherd, Ben (STFC,DL,AST)" userId="02dc61e3-dc23-405d-ab34-f2dd386ee475" providerId="ADAL" clId="{C606B8B7-7555-4845-B513-0068EE6F6644}" dt="2026-07-06T10:21:52.181" v="15265" actId="27636"/>
          <ac:spMkLst>
            <pc:docMk/>
            <pc:sldMk cId="3474204758" sldId="269"/>
            <ac:spMk id="6" creationId="{B4F670FE-7D6D-F73C-A5CD-B850CA06B1D3}"/>
          </ac:spMkLst>
        </pc:spChg>
        <pc:picChg chg="add mod ord modCrop">
          <ac:chgData name="Shepherd, Ben (STFC,DL,AST)" userId="02dc61e3-dc23-405d-ab34-f2dd386ee475" providerId="ADAL" clId="{C606B8B7-7555-4845-B513-0068EE6F6644}" dt="2026-07-06T10:22:12.709" v="15269" actId="14100"/>
          <ac:picMkLst>
            <pc:docMk/>
            <pc:sldMk cId="3474204758" sldId="269"/>
            <ac:picMk id="5" creationId="{05EBEAC0-BDB9-BCFA-23DC-625615209C04}"/>
          </ac:picMkLst>
        </pc:picChg>
        <pc:picChg chg="add mod">
          <ac:chgData name="Shepherd, Ben (STFC,DL,AST)" userId="02dc61e3-dc23-405d-ab34-f2dd386ee475" providerId="ADAL" clId="{C606B8B7-7555-4845-B513-0068EE6F6644}" dt="2026-07-06T10:22:02.107" v="15268" actId="14100"/>
          <ac:picMkLst>
            <pc:docMk/>
            <pc:sldMk cId="3474204758" sldId="269"/>
            <ac:picMk id="3074" creationId="{0F277789-71D3-550F-246C-0275DE5BF36D}"/>
          </ac:picMkLst>
        </pc:picChg>
      </pc:sldChg>
      <pc:sldChg chg="addSp delSp modSp mod modNotesTx">
        <pc:chgData name="Shepherd, Ben (STFC,DL,AST)" userId="02dc61e3-dc23-405d-ab34-f2dd386ee475" providerId="ADAL" clId="{C606B8B7-7555-4845-B513-0068EE6F6644}" dt="2026-07-06T10:28:15.844" v="15317" actId="14100"/>
        <pc:sldMkLst>
          <pc:docMk/>
          <pc:sldMk cId="2139852413" sldId="270"/>
        </pc:sldMkLst>
        <pc:spChg chg="mod">
          <ac:chgData name="Shepherd, Ben (STFC,DL,AST)" userId="02dc61e3-dc23-405d-ab34-f2dd386ee475" providerId="ADAL" clId="{C606B8B7-7555-4845-B513-0068EE6F6644}" dt="2026-07-06T10:27:45.955" v="15314" actId="1076"/>
          <ac:spMkLst>
            <pc:docMk/>
            <pc:sldMk cId="2139852413" sldId="270"/>
            <ac:spMk id="2" creationId="{9BD6BC1A-E109-9BDD-364A-E12E587B80E9}"/>
          </ac:spMkLst>
        </pc:spChg>
        <pc:spChg chg="add del mod">
          <ac:chgData name="Shepherd, Ben (STFC,DL,AST)" userId="02dc61e3-dc23-405d-ab34-f2dd386ee475" providerId="ADAL" clId="{C606B8B7-7555-4845-B513-0068EE6F6644}" dt="2026-07-06T10:28:15.844" v="15317" actId="14100"/>
          <ac:spMkLst>
            <pc:docMk/>
            <pc:sldMk cId="2139852413" sldId="270"/>
            <ac:spMk id="3" creationId="{D5EAADD4-7026-44B4-B640-1EC9B3A895E6}"/>
          </ac:spMkLst>
        </pc:spChg>
        <pc:spChg chg="add mod">
          <ac:chgData name="Shepherd, Ben (STFC,DL,AST)" userId="02dc61e3-dc23-405d-ab34-f2dd386ee475" providerId="ADAL" clId="{C606B8B7-7555-4845-B513-0068EE6F6644}" dt="2026-07-06T10:27:56.611" v="15315" actId="14100"/>
          <ac:spMkLst>
            <pc:docMk/>
            <pc:sldMk cId="2139852413" sldId="270"/>
            <ac:spMk id="10" creationId="{7B8E45A5-3AEF-5574-CEAF-49B00D626A03}"/>
          </ac:spMkLst>
        </pc:spChg>
        <pc:grpChg chg="add mod">
          <ac:chgData name="Shepherd, Ben (STFC,DL,AST)" userId="02dc61e3-dc23-405d-ab34-f2dd386ee475" providerId="ADAL" clId="{C606B8B7-7555-4845-B513-0068EE6F6644}" dt="2026-07-06T10:27:56.611" v="15315" actId="14100"/>
          <ac:grpSpMkLst>
            <pc:docMk/>
            <pc:sldMk cId="2139852413" sldId="270"/>
            <ac:grpSpMk id="11" creationId="{FCC187A9-6B95-BB42-F458-539EFF8C0906}"/>
          </ac:grpSpMkLst>
        </pc:grpChg>
        <pc:picChg chg="add mod">
          <ac:chgData name="Shepherd, Ben (STFC,DL,AST)" userId="02dc61e3-dc23-405d-ab34-f2dd386ee475" providerId="ADAL" clId="{C606B8B7-7555-4845-B513-0068EE6F6644}" dt="2026-07-06T10:27:56.611" v="15315" actId="14100"/>
          <ac:picMkLst>
            <pc:docMk/>
            <pc:sldMk cId="2139852413" sldId="270"/>
            <ac:picMk id="2058" creationId="{CF8EABCE-E794-E7AA-0DF6-C469982E6890}"/>
          </ac:picMkLst>
        </pc:picChg>
      </pc:sldChg>
      <pc:sldChg chg="addSp delSp modSp mod modNotesTx">
        <pc:chgData name="Shepherd, Ben (STFC,DL,AST)" userId="02dc61e3-dc23-405d-ab34-f2dd386ee475" providerId="ADAL" clId="{C606B8B7-7555-4845-B513-0068EE6F6644}" dt="2026-07-06T14:42:54.333" v="16304" actId="1076"/>
        <pc:sldMkLst>
          <pc:docMk/>
          <pc:sldMk cId="3424075607" sldId="271"/>
        </pc:sldMkLst>
        <pc:spChg chg="mod">
          <ac:chgData name="Shepherd, Ben (STFC,DL,AST)" userId="02dc61e3-dc23-405d-ab34-f2dd386ee475" providerId="ADAL" clId="{C606B8B7-7555-4845-B513-0068EE6F6644}" dt="2026-07-06T10:28:39.990" v="15319" actId="1076"/>
          <ac:spMkLst>
            <pc:docMk/>
            <pc:sldMk cId="3424075607" sldId="271"/>
            <ac:spMk id="2" creationId="{AA33DB3D-E5D1-EC38-FF46-45822EDA6BBE}"/>
          </ac:spMkLst>
        </pc:spChg>
        <pc:spChg chg="mod">
          <ac:chgData name="Shepherd, Ben (STFC,DL,AST)" userId="02dc61e3-dc23-405d-ab34-f2dd386ee475" providerId="ADAL" clId="{C606B8B7-7555-4845-B513-0068EE6F6644}" dt="2026-07-06T10:28:37.677" v="15318" actId="1076"/>
          <ac:spMkLst>
            <pc:docMk/>
            <pc:sldMk cId="3424075607" sldId="271"/>
            <ac:spMk id="3" creationId="{6B9FFBEB-3905-28EE-FAD8-732BD5CE7654}"/>
          </ac:spMkLst>
        </pc:spChg>
        <pc:spChg chg="mod">
          <ac:chgData name="Shepherd, Ben (STFC,DL,AST)" userId="02dc61e3-dc23-405d-ab34-f2dd386ee475" providerId="ADAL" clId="{C606B8B7-7555-4845-B513-0068EE6F6644}" dt="2026-07-06T14:42:54.333" v="16304" actId="1076"/>
          <ac:spMkLst>
            <pc:docMk/>
            <pc:sldMk cId="3424075607" sldId="271"/>
            <ac:spMk id="5" creationId="{C53060AE-E333-C4D3-8AD4-2D9E09847A88}"/>
          </ac:spMkLst>
        </pc:spChg>
        <pc:spChg chg="add mod">
          <ac:chgData name="Shepherd, Ben (STFC,DL,AST)" userId="02dc61e3-dc23-405d-ab34-f2dd386ee475" providerId="ADAL" clId="{C606B8B7-7555-4845-B513-0068EE6F6644}" dt="2026-07-06T14:42:38.453" v="16303" actId="207"/>
          <ac:spMkLst>
            <pc:docMk/>
            <pc:sldMk cId="3424075607" sldId="271"/>
            <ac:spMk id="8" creationId="{5BE480AA-AD05-251D-C9FB-4DBFBEBF04E2}"/>
          </ac:spMkLst>
        </pc:spChg>
        <pc:grpChg chg="add mod">
          <ac:chgData name="Shepherd, Ben (STFC,DL,AST)" userId="02dc61e3-dc23-405d-ab34-f2dd386ee475" providerId="ADAL" clId="{C606B8B7-7555-4845-B513-0068EE6F6644}" dt="2026-07-06T14:42:38.453" v="16303" actId="207"/>
          <ac:grpSpMkLst>
            <pc:docMk/>
            <pc:sldMk cId="3424075607" sldId="271"/>
            <ac:grpSpMk id="4" creationId="{9212A5F3-9B21-DAFA-E2CE-BAF719852FBB}"/>
          </ac:grpSpMkLst>
        </pc:grpChg>
        <pc:picChg chg="add mod">
          <ac:chgData name="Shepherd, Ben (STFC,DL,AST)" userId="02dc61e3-dc23-405d-ab34-f2dd386ee475" providerId="ADAL" clId="{C606B8B7-7555-4845-B513-0068EE6F6644}" dt="2026-07-06T14:42:38.453" v="16303" actId="207"/>
          <ac:picMkLst>
            <pc:docMk/>
            <pc:sldMk cId="3424075607" sldId="271"/>
            <ac:picMk id="7" creationId="{A16B6005-9F01-FC75-A3C7-23BA5A4F240B}"/>
          </ac:picMkLst>
        </pc:picChg>
      </pc:sldChg>
      <pc:sldChg chg="addSp modSp mod modNotesTx">
        <pc:chgData name="Shepherd, Ben (STFC,DL,AST)" userId="02dc61e3-dc23-405d-ab34-f2dd386ee475" providerId="ADAL" clId="{C606B8B7-7555-4845-B513-0068EE6F6644}" dt="2026-07-06T10:34:55.975" v="15349" actId="1076"/>
        <pc:sldMkLst>
          <pc:docMk/>
          <pc:sldMk cId="577957534" sldId="272"/>
        </pc:sldMkLst>
        <pc:spChg chg="mod">
          <ac:chgData name="Shepherd, Ben (STFC,DL,AST)" userId="02dc61e3-dc23-405d-ab34-f2dd386ee475" providerId="ADAL" clId="{C606B8B7-7555-4845-B513-0068EE6F6644}" dt="2026-07-06T10:34:55.975" v="15349" actId="1076"/>
          <ac:spMkLst>
            <pc:docMk/>
            <pc:sldMk cId="577957534" sldId="272"/>
            <ac:spMk id="2" creationId="{11D4FD95-4F86-B043-5584-FC5DE7F741E9}"/>
          </ac:spMkLst>
        </pc:spChg>
        <pc:spChg chg="mod">
          <ac:chgData name="Shepherd, Ben (STFC,DL,AST)" userId="02dc61e3-dc23-405d-ab34-f2dd386ee475" providerId="ADAL" clId="{C606B8B7-7555-4845-B513-0068EE6F6644}" dt="2026-07-06T10:34:05.316" v="15340" actId="27636"/>
          <ac:spMkLst>
            <pc:docMk/>
            <pc:sldMk cId="577957534" sldId="272"/>
            <ac:spMk id="3" creationId="{E5EE84E4-7B43-79CE-0E7D-804BF5356429}"/>
          </ac:spMkLst>
        </pc:spChg>
        <pc:spChg chg="add mod">
          <ac:chgData name="Shepherd, Ben (STFC,DL,AST)" userId="02dc61e3-dc23-405d-ab34-f2dd386ee475" providerId="ADAL" clId="{C606B8B7-7555-4845-B513-0068EE6F6644}" dt="2026-07-06T10:34:07.256" v="15342" actId="27636"/>
          <ac:spMkLst>
            <pc:docMk/>
            <pc:sldMk cId="577957534" sldId="272"/>
            <ac:spMk id="4" creationId="{A8A8A373-E033-52BE-E8CB-32D8637D9BE8}"/>
          </ac:spMkLst>
        </pc:spChg>
        <pc:picChg chg="add mod">
          <ac:chgData name="Shepherd, Ben (STFC,DL,AST)" userId="02dc61e3-dc23-405d-ab34-f2dd386ee475" providerId="ADAL" clId="{C606B8B7-7555-4845-B513-0068EE6F6644}" dt="2026-07-06T10:34:47.695" v="15347" actId="1076"/>
          <ac:picMkLst>
            <pc:docMk/>
            <pc:sldMk cId="577957534" sldId="272"/>
            <ac:picMk id="4098" creationId="{DB657ACF-0FA3-E0EB-9BEA-A72474870900}"/>
          </ac:picMkLst>
        </pc:picChg>
      </pc:sldChg>
      <pc:sldChg chg="addSp delSp modSp mod modNotesTx">
        <pc:chgData name="Shepherd, Ben (STFC,DL,AST)" userId="02dc61e3-dc23-405d-ab34-f2dd386ee475" providerId="ADAL" clId="{C606B8B7-7555-4845-B513-0068EE6F6644}" dt="2026-07-06T10:53:51.491" v="15510"/>
        <pc:sldMkLst>
          <pc:docMk/>
          <pc:sldMk cId="2404045999" sldId="273"/>
        </pc:sldMkLst>
        <pc:spChg chg="mod">
          <ac:chgData name="Shepherd, Ben (STFC,DL,AST)" userId="02dc61e3-dc23-405d-ab34-f2dd386ee475" providerId="ADAL" clId="{C606B8B7-7555-4845-B513-0068EE6F6644}" dt="2026-07-06T10:42:42.483" v="15460" actId="6549"/>
          <ac:spMkLst>
            <pc:docMk/>
            <pc:sldMk cId="2404045999" sldId="273"/>
            <ac:spMk id="3" creationId="{86A19977-EAFE-D876-E47B-44A38B9E4037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0:53:51.491" v="15510"/>
          <ac:graphicFrameMkLst>
            <pc:docMk/>
            <pc:sldMk cId="2404045999" sldId="273"/>
            <ac:graphicFrameMk id="4" creationId="{FA6D24F5-18C9-7030-38D3-EA6AD5B76D82}"/>
          </ac:graphicFrameMkLst>
        </pc:graphicFrameChg>
      </pc:sldChg>
      <pc:sldChg chg="addSp delSp modSp new mod modNotesTx">
        <pc:chgData name="Shepherd, Ben (STFC,DL,AST)" userId="02dc61e3-dc23-405d-ab34-f2dd386ee475" providerId="ADAL" clId="{C606B8B7-7555-4845-B513-0068EE6F6644}" dt="2026-07-03T11:37:39.301" v="14353" actId="20577"/>
        <pc:sldMkLst>
          <pc:docMk/>
          <pc:sldMk cId="3386873612" sldId="274"/>
        </pc:sldMkLst>
        <pc:spChg chg="mod">
          <ac:chgData name="Shepherd, Ben (STFC,DL,AST)" userId="02dc61e3-dc23-405d-ab34-f2dd386ee475" providerId="ADAL" clId="{C606B8B7-7555-4845-B513-0068EE6F6644}" dt="2026-06-25T09:50:12.908" v="22" actId="20577"/>
          <ac:spMkLst>
            <pc:docMk/>
            <pc:sldMk cId="3386873612" sldId="274"/>
            <ac:spMk id="2" creationId="{AFD7E1BC-B1DE-75E2-2B1C-B37061FDF91B}"/>
          </ac:spMkLst>
        </pc:spChg>
        <pc:spChg chg="mod">
          <ac:chgData name="Shepherd, Ben (STFC,DL,AST)" userId="02dc61e3-dc23-405d-ab34-f2dd386ee475" providerId="ADAL" clId="{C606B8B7-7555-4845-B513-0068EE6F6644}" dt="2026-06-25T15:25:14.266" v="2380" actId="12"/>
          <ac:spMkLst>
            <pc:docMk/>
            <pc:sldMk cId="3386873612" sldId="274"/>
            <ac:spMk id="3" creationId="{E82997AC-312F-2C37-D80B-EB8E468F10AA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6-25T15:25:46.763" v="2386" actId="14100"/>
          <ac:graphicFrameMkLst>
            <pc:docMk/>
            <pc:sldMk cId="3386873612" sldId="274"/>
            <ac:graphicFrameMk id="7" creationId="{AB2F43B8-8BD8-B510-D6AD-73B85F38DC74}"/>
          </ac:graphicFrameMkLst>
        </pc:graphicFrameChg>
      </pc:sldChg>
      <pc:sldChg chg="addSp delSp modSp new mod modClrScheme chgLayout modNotesTx">
        <pc:chgData name="Shepherd, Ben (STFC,DL,AST)" userId="02dc61e3-dc23-405d-ab34-f2dd386ee475" providerId="ADAL" clId="{C606B8B7-7555-4845-B513-0068EE6F6644}" dt="2026-07-06T11:05:24.141" v="15558" actId="208"/>
        <pc:sldMkLst>
          <pc:docMk/>
          <pc:sldMk cId="3422238693" sldId="275"/>
        </pc:sldMkLst>
        <pc:spChg chg="mod ord">
          <ac:chgData name="Shepherd, Ben (STFC,DL,AST)" userId="02dc61e3-dc23-405d-ab34-f2dd386ee475" providerId="ADAL" clId="{C606B8B7-7555-4845-B513-0068EE6F6644}" dt="2026-07-06T10:55:13.598" v="15515" actId="700"/>
          <ac:spMkLst>
            <pc:docMk/>
            <pc:sldMk cId="3422238693" sldId="275"/>
            <ac:spMk id="2" creationId="{400FAE79-8825-9FC7-F2D2-8644F921E06A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1:05:24.141" v="15558" actId="208"/>
          <ac:graphicFrameMkLst>
            <pc:docMk/>
            <pc:sldMk cId="3422238693" sldId="275"/>
            <ac:graphicFrameMk id="4" creationId="{60B3D760-0004-7704-978C-F985376A0675}"/>
          </ac:graphicFrameMkLst>
        </pc:graphicFrameChg>
      </pc:sldChg>
      <pc:sldChg chg="addSp delSp modSp new mod modClrScheme chgLayout">
        <pc:chgData name="Shepherd, Ben (STFC,DL,AST)" userId="02dc61e3-dc23-405d-ab34-f2dd386ee475" providerId="ADAL" clId="{C606B8B7-7555-4845-B513-0068EE6F6644}" dt="2026-07-06T16:37:54.045" v="16675" actId="14100"/>
        <pc:sldMkLst>
          <pc:docMk/>
          <pc:sldMk cId="2404784232" sldId="276"/>
        </pc:sldMkLst>
        <pc:spChg chg="mod ord">
          <ac:chgData name="Shepherd, Ben (STFC,DL,AST)" userId="02dc61e3-dc23-405d-ab34-f2dd386ee475" providerId="ADAL" clId="{C606B8B7-7555-4845-B513-0068EE6F6644}" dt="2026-07-06T16:37:54.045" v="16675" actId="14100"/>
          <ac:spMkLst>
            <pc:docMk/>
            <pc:sldMk cId="2404784232" sldId="276"/>
            <ac:spMk id="2" creationId="{6F6AAEA0-15DA-4B6A-6577-A64F31C6C975}"/>
          </ac:spMkLst>
        </pc:spChg>
        <pc:picChg chg="add mod ord modCrop">
          <ac:chgData name="Shepherd, Ben (STFC,DL,AST)" userId="02dc61e3-dc23-405d-ab34-f2dd386ee475" providerId="ADAL" clId="{C606B8B7-7555-4845-B513-0068EE6F6644}" dt="2026-07-06T16:31:58.845" v="16641" actId="16480"/>
          <ac:picMkLst>
            <pc:docMk/>
            <pc:sldMk cId="2404784232" sldId="276"/>
            <ac:picMk id="8" creationId="{175EEB3F-3130-ABE6-3286-F490BBEF0446}"/>
          </ac:picMkLst>
        </pc:picChg>
      </pc:sldChg>
      <pc:sldChg chg="addSp modSp new mod modClrScheme chgLayout modNotesTx">
        <pc:chgData name="Shepherd, Ben (STFC,DL,AST)" userId="02dc61e3-dc23-405d-ab34-f2dd386ee475" providerId="ADAL" clId="{C606B8B7-7555-4845-B513-0068EE6F6644}" dt="2026-07-06T14:43:24.189" v="16322" actId="1076"/>
        <pc:sldMkLst>
          <pc:docMk/>
          <pc:sldMk cId="877970034" sldId="277"/>
        </pc:sldMkLst>
        <pc:spChg chg="mod ord">
          <ac:chgData name="Shepherd, Ben (STFC,DL,AST)" userId="02dc61e3-dc23-405d-ab34-f2dd386ee475" providerId="ADAL" clId="{C606B8B7-7555-4845-B513-0068EE6F6644}" dt="2026-07-06T14:43:21.189" v="16321" actId="1035"/>
          <ac:spMkLst>
            <pc:docMk/>
            <pc:sldMk cId="877970034" sldId="277"/>
            <ac:spMk id="2" creationId="{498CF8D1-A633-F435-9996-B234174E4F81}"/>
          </ac:spMkLst>
        </pc:spChg>
        <pc:spChg chg="mod ord">
          <ac:chgData name="Shepherd, Ben (STFC,DL,AST)" userId="02dc61e3-dc23-405d-ab34-f2dd386ee475" providerId="ADAL" clId="{C606B8B7-7555-4845-B513-0068EE6F6644}" dt="2026-07-06T14:43:21.189" v="16321" actId="1035"/>
          <ac:spMkLst>
            <pc:docMk/>
            <pc:sldMk cId="877970034" sldId="277"/>
            <ac:spMk id="3" creationId="{61E5ABD0-A91C-7744-42C5-983A07806891}"/>
          </ac:spMkLst>
        </pc:spChg>
        <pc:spChg chg="add mod ord">
          <ac:chgData name="Shepherd, Ben (STFC,DL,AST)" userId="02dc61e3-dc23-405d-ab34-f2dd386ee475" providerId="ADAL" clId="{C606B8B7-7555-4845-B513-0068EE6F6644}" dt="2026-07-06T14:43:21.189" v="16321" actId="1035"/>
          <ac:spMkLst>
            <pc:docMk/>
            <pc:sldMk cId="877970034" sldId="277"/>
            <ac:spMk id="5" creationId="{DCC9CC07-BE44-42AB-3C68-AFC14267CCA6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4:43:24.189" v="16322" actId="1076"/>
          <ac:graphicFrameMkLst>
            <pc:docMk/>
            <pc:sldMk cId="877970034" sldId="277"/>
            <ac:graphicFrameMk id="6" creationId="{59E2C2A2-2522-B5A0-3895-F65BCA60C9A9}"/>
          </ac:graphicFrameMkLst>
        </pc:graphicFrameChg>
        <pc:picChg chg="add mod">
          <ac:chgData name="Shepherd, Ben (STFC,DL,AST)" userId="02dc61e3-dc23-405d-ab34-f2dd386ee475" providerId="ADAL" clId="{C606B8B7-7555-4845-B513-0068EE6F6644}" dt="2026-07-06T11:08:30.972" v="15562" actId="14100"/>
          <ac:picMkLst>
            <pc:docMk/>
            <pc:sldMk cId="877970034" sldId="277"/>
            <ac:picMk id="7170" creationId="{879806DE-62AB-1F03-3BDB-CFE74C012EF5}"/>
          </ac:picMkLst>
        </pc:picChg>
      </pc:sldChg>
      <pc:sldChg chg="addSp modSp new mod modClrScheme chgLayout modNotesTx">
        <pc:chgData name="Shepherd, Ben (STFC,DL,AST)" userId="02dc61e3-dc23-405d-ab34-f2dd386ee475" providerId="ADAL" clId="{C606B8B7-7555-4845-B513-0068EE6F6644}" dt="2026-07-03T14:18:19.870" v="14551" actId="33524"/>
        <pc:sldMkLst>
          <pc:docMk/>
          <pc:sldMk cId="3028248997" sldId="278"/>
        </pc:sldMkLst>
        <pc:spChg chg="mod ord">
          <ac:chgData name="Shepherd, Ben (STFC,DL,AST)" userId="02dc61e3-dc23-405d-ab34-f2dd386ee475" providerId="ADAL" clId="{C606B8B7-7555-4845-B513-0068EE6F6644}" dt="2026-06-26T14:36:36.947" v="7380" actId="700"/>
          <ac:spMkLst>
            <pc:docMk/>
            <pc:sldMk cId="3028248997" sldId="278"/>
            <ac:spMk id="2" creationId="{A244687C-EB70-A680-1C4E-D4850D193683}"/>
          </ac:spMkLst>
        </pc:spChg>
        <pc:spChg chg="mod ord">
          <ac:chgData name="Shepherd, Ben (STFC,DL,AST)" userId="02dc61e3-dc23-405d-ab34-f2dd386ee475" providerId="ADAL" clId="{C606B8B7-7555-4845-B513-0068EE6F6644}" dt="2026-06-26T14:45:10.110" v="7747" actId="27636"/>
          <ac:spMkLst>
            <pc:docMk/>
            <pc:sldMk cId="3028248997" sldId="278"/>
            <ac:spMk id="3" creationId="{09B494CF-71AC-5D26-4785-1042894DCECF}"/>
          </ac:spMkLst>
        </pc:spChg>
        <pc:spChg chg="add mod ord">
          <ac:chgData name="Shepherd, Ben (STFC,DL,AST)" userId="02dc61e3-dc23-405d-ab34-f2dd386ee475" providerId="ADAL" clId="{C606B8B7-7555-4845-B513-0068EE6F6644}" dt="2026-06-26T14:45:17.296" v="7749" actId="1076"/>
          <ac:spMkLst>
            <pc:docMk/>
            <pc:sldMk cId="3028248997" sldId="278"/>
            <ac:spMk id="5" creationId="{E28DD13C-4913-874A-6918-3B4301050283}"/>
          </ac:spMkLst>
        </pc:spChg>
      </pc:sldChg>
      <pc:sldChg chg="addSp modSp new mod modNotesTx">
        <pc:chgData name="Shepherd, Ben (STFC,DL,AST)" userId="02dc61e3-dc23-405d-ab34-f2dd386ee475" providerId="ADAL" clId="{C606B8B7-7555-4845-B513-0068EE6F6644}" dt="2026-07-03T14:21:55.900" v="14556" actId="20577"/>
        <pc:sldMkLst>
          <pc:docMk/>
          <pc:sldMk cId="3712935813" sldId="279"/>
        </pc:sldMkLst>
        <pc:spChg chg="mod">
          <ac:chgData name="Shepherd, Ben (STFC,DL,AST)" userId="02dc61e3-dc23-405d-ab34-f2dd386ee475" providerId="ADAL" clId="{C606B8B7-7555-4845-B513-0068EE6F6644}" dt="2026-06-25T10:23:13.718" v="702" actId="20577"/>
          <ac:spMkLst>
            <pc:docMk/>
            <pc:sldMk cId="3712935813" sldId="279"/>
            <ac:spMk id="2" creationId="{62CCA40A-6141-E4CB-CAFD-40261BFF67E7}"/>
          </ac:spMkLst>
        </pc:spChg>
        <pc:spChg chg="mod">
          <ac:chgData name="Shepherd, Ben (STFC,DL,AST)" userId="02dc61e3-dc23-405d-ab34-f2dd386ee475" providerId="ADAL" clId="{C606B8B7-7555-4845-B513-0068EE6F6644}" dt="2026-06-29T14:49:13.554" v="8209" actId="20577"/>
          <ac:spMkLst>
            <pc:docMk/>
            <pc:sldMk cId="3712935813" sldId="279"/>
            <ac:spMk id="3" creationId="{02656958-0B38-D7CA-A6D4-4D9D22E3E079}"/>
          </ac:spMkLst>
        </pc:spChg>
      </pc:sldChg>
      <pc:sldChg chg="addSp delSp modSp new mod modClrScheme chgLayout">
        <pc:chgData name="Shepherd, Ben (STFC,DL,AST)" userId="02dc61e3-dc23-405d-ab34-f2dd386ee475" providerId="ADAL" clId="{C606B8B7-7555-4845-B513-0068EE6F6644}" dt="2026-07-06T16:38:02.261" v="16676" actId="14100"/>
        <pc:sldMkLst>
          <pc:docMk/>
          <pc:sldMk cId="3999148860" sldId="280"/>
        </pc:sldMkLst>
        <pc:spChg chg="add del mod ord">
          <ac:chgData name="Shepherd, Ben (STFC,DL,AST)" userId="02dc61e3-dc23-405d-ab34-f2dd386ee475" providerId="ADAL" clId="{C606B8B7-7555-4845-B513-0068EE6F6644}" dt="2026-07-06T16:38:02.261" v="16676" actId="14100"/>
          <ac:spMkLst>
            <pc:docMk/>
            <pc:sldMk cId="3999148860" sldId="280"/>
            <ac:spMk id="2" creationId="{BCB4BF6C-F9EC-0468-A475-93B3D81E1DF8}"/>
          </ac:spMkLst>
        </pc:spChg>
        <pc:picChg chg="add mod">
          <ac:chgData name="Shepherd, Ben (STFC,DL,AST)" userId="02dc61e3-dc23-405d-ab34-f2dd386ee475" providerId="ADAL" clId="{C606B8B7-7555-4845-B513-0068EE6F6644}" dt="2026-07-06T16:35:12.618" v="16661" actId="1076"/>
          <ac:picMkLst>
            <pc:docMk/>
            <pc:sldMk cId="3999148860" sldId="280"/>
            <ac:picMk id="12290" creationId="{F5BCD5BF-41FB-2835-085E-9E857C59D23A}"/>
          </ac:picMkLst>
        </pc:picChg>
      </pc:sldChg>
      <pc:sldChg chg="addSp modSp new mod modNotesTx">
        <pc:chgData name="Shepherd, Ben (STFC,DL,AST)" userId="02dc61e3-dc23-405d-ab34-f2dd386ee475" providerId="ADAL" clId="{C606B8B7-7555-4845-B513-0068EE6F6644}" dt="2026-07-06T13:43:06.441" v="15771" actId="13822"/>
        <pc:sldMkLst>
          <pc:docMk/>
          <pc:sldMk cId="4053134386" sldId="281"/>
        </pc:sldMkLst>
        <pc:spChg chg="mod">
          <ac:chgData name="Shepherd, Ben (STFC,DL,AST)" userId="02dc61e3-dc23-405d-ab34-f2dd386ee475" providerId="ADAL" clId="{C606B8B7-7555-4845-B513-0068EE6F6644}" dt="2026-06-25T10:24:54.702" v="785" actId="20577"/>
          <ac:spMkLst>
            <pc:docMk/>
            <pc:sldMk cId="4053134386" sldId="281"/>
            <ac:spMk id="2" creationId="{3AD3B8B0-32DE-118F-5B97-F4D4BAADE8D8}"/>
          </ac:spMkLst>
        </pc:spChg>
        <pc:spChg chg="mod">
          <ac:chgData name="Shepherd, Ben (STFC,DL,AST)" userId="02dc61e3-dc23-405d-ab34-f2dd386ee475" providerId="ADAL" clId="{C606B8B7-7555-4845-B513-0068EE6F6644}" dt="2026-06-29T14:59:18.281" v="8379" actId="14100"/>
          <ac:spMkLst>
            <pc:docMk/>
            <pc:sldMk cId="4053134386" sldId="281"/>
            <ac:spMk id="3" creationId="{0F9CF316-E50D-8295-DD15-692B2824E32A}"/>
          </ac:spMkLst>
        </pc:spChg>
        <pc:spChg chg="add mod">
          <ac:chgData name="Shepherd, Ben (STFC,DL,AST)" userId="02dc61e3-dc23-405d-ab34-f2dd386ee475" providerId="ADAL" clId="{C606B8B7-7555-4845-B513-0068EE6F6644}" dt="2026-07-06T13:43:06.441" v="15771" actId="13822"/>
          <ac:spMkLst>
            <pc:docMk/>
            <pc:sldMk cId="4053134386" sldId="281"/>
            <ac:spMk id="4" creationId="{132D56E2-C844-D04B-27CE-DA7BC56EA5C1}"/>
          </ac:spMkLst>
        </pc:spChg>
        <pc:picChg chg="add mod">
          <ac:chgData name="Shepherd, Ben (STFC,DL,AST)" userId="02dc61e3-dc23-405d-ab34-f2dd386ee475" providerId="ADAL" clId="{C606B8B7-7555-4845-B513-0068EE6F6644}" dt="2026-06-29T14:55:51.918" v="8222" actId="14100"/>
          <ac:picMkLst>
            <pc:docMk/>
            <pc:sldMk cId="4053134386" sldId="281"/>
            <ac:picMk id="5" creationId="{1544E341-1C05-5EEB-FFB2-058A9978D76A}"/>
          </ac:picMkLst>
        </pc:picChg>
        <pc:picChg chg="add mod">
          <ac:chgData name="Shepherd, Ben (STFC,DL,AST)" userId="02dc61e3-dc23-405d-ab34-f2dd386ee475" providerId="ADAL" clId="{C606B8B7-7555-4845-B513-0068EE6F6644}" dt="2026-06-29T15:00:56.121" v="8380" actId="14100"/>
          <ac:picMkLst>
            <pc:docMk/>
            <pc:sldMk cId="4053134386" sldId="281"/>
            <ac:picMk id="1026" creationId="{E02ADA5B-8EBD-AE6D-9EC2-BA1D632C82D2}"/>
          </ac:picMkLst>
        </pc:picChg>
        <pc:picChg chg="add mod">
          <ac:chgData name="Shepherd, Ben (STFC,DL,AST)" userId="02dc61e3-dc23-405d-ab34-f2dd386ee475" providerId="ADAL" clId="{C606B8B7-7555-4845-B513-0068EE6F6644}" dt="2026-06-29T14:55:11.838" v="8219" actId="14100"/>
          <ac:picMkLst>
            <pc:docMk/>
            <pc:sldMk cId="4053134386" sldId="281"/>
            <ac:picMk id="1028" creationId="{47E1DFD5-2984-B472-977B-B9A51BFD7357}"/>
          </ac:picMkLst>
        </pc:picChg>
      </pc:sldChg>
      <pc:sldChg chg="addSp modSp new mod modNotesTx">
        <pc:chgData name="Shepherd, Ben (STFC,DL,AST)" userId="02dc61e3-dc23-405d-ab34-f2dd386ee475" providerId="ADAL" clId="{C606B8B7-7555-4845-B513-0068EE6F6644}" dt="2026-07-06T13:43:04.128" v="15770" actId="13822"/>
        <pc:sldMkLst>
          <pc:docMk/>
          <pc:sldMk cId="3299038949" sldId="282"/>
        </pc:sldMkLst>
        <pc:spChg chg="mod">
          <ac:chgData name="Shepherd, Ben (STFC,DL,AST)" userId="02dc61e3-dc23-405d-ab34-f2dd386ee475" providerId="ADAL" clId="{C606B8B7-7555-4845-B513-0068EE6F6644}" dt="2026-06-29T15:05:58.949" v="8496" actId="1076"/>
          <ac:spMkLst>
            <pc:docMk/>
            <pc:sldMk cId="3299038949" sldId="282"/>
            <ac:spMk id="2" creationId="{E52F58C4-4E0B-2949-C39F-A8DA090022C1}"/>
          </ac:spMkLst>
        </pc:spChg>
        <pc:spChg chg="mod">
          <ac:chgData name="Shepherd, Ben (STFC,DL,AST)" userId="02dc61e3-dc23-405d-ab34-f2dd386ee475" providerId="ADAL" clId="{C606B8B7-7555-4845-B513-0068EE6F6644}" dt="2026-07-06T13:37:26.896" v="15616" actId="14100"/>
          <ac:spMkLst>
            <pc:docMk/>
            <pc:sldMk cId="3299038949" sldId="282"/>
            <ac:spMk id="3" creationId="{C6234E23-0FFD-2F71-A1FB-D85F0ADDBD30}"/>
          </ac:spMkLst>
        </pc:spChg>
        <pc:spChg chg="add mod">
          <ac:chgData name="Shepherd, Ben (STFC,DL,AST)" userId="02dc61e3-dc23-405d-ab34-f2dd386ee475" providerId="ADAL" clId="{C606B8B7-7555-4845-B513-0068EE6F6644}" dt="2026-07-06T13:43:04.128" v="15770" actId="13822"/>
          <ac:spMkLst>
            <pc:docMk/>
            <pc:sldMk cId="3299038949" sldId="282"/>
            <ac:spMk id="4" creationId="{1BC224A5-6B30-4C2F-DFAC-46C5AB384F93}"/>
          </ac:spMkLst>
        </pc:spChg>
        <pc:picChg chg="add mod">
          <ac:chgData name="Shepherd, Ben (STFC,DL,AST)" userId="02dc61e3-dc23-405d-ab34-f2dd386ee475" providerId="ADAL" clId="{C606B8B7-7555-4845-B513-0068EE6F6644}" dt="2026-06-29T15:02:38.508" v="8452" actId="14100"/>
          <ac:picMkLst>
            <pc:docMk/>
            <pc:sldMk cId="3299038949" sldId="282"/>
            <ac:picMk id="5" creationId="{50E8A216-990B-2A7E-DC6D-56BC99650538}"/>
          </ac:picMkLst>
        </pc:picChg>
        <pc:picChg chg="add mod">
          <ac:chgData name="Shepherd, Ben (STFC,DL,AST)" userId="02dc61e3-dc23-405d-ab34-f2dd386ee475" providerId="ADAL" clId="{C606B8B7-7555-4845-B513-0068EE6F6644}" dt="2026-06-29T15:04:15.572" v="8492" actId="14100"/>
          <ac:picMkLst>
            <pc:docMk/>
            <pc:sldMk cId="3299038949" sldId="282"/>
            <ac:picMk id="2050" creationId="{C9BD31CA-4267-554E-27EC-BA480D853F85}"/>
          </ac:picMkLst>
        </pc:picChg>
        <pc:picChg chg="add mod">
          <ac:chgData name="Shepherd, Ben (STFC,DL,AST)" userId="02dc61e3-dc23-405d-ab34-f2dd386ee475" providerId="ADAL" clId="{C606B8B7-7555-4845-B513-0068EE6F6644}" dt="2026-06-29T15:05:50.478" v="8495" actId="14100"/>
          <ac:picMkLst>
            <pc:docMk/>
            <pc:sldMk cId="3299038949" sldId="282"/>
            <ac:picMk id="2052" creationId="{A17CE067-600E-DB62-474D-9D0809D6B268}"/>
          </ac:picMkLst>
        </pc:picChg>
      </pc:sldChg>
      <pc:sldChg chg="addSp modSp new mod modNotesTx">
        <pc:chgData name="Shepherd, Ben (STFC,DL,AST)" userId="02dc61e3-dc23-405d-ab34-f2dd386ee475" providerId="ADAL" clId="{C606B8B7-7555-4845-B513-0068EE6F6644}" dt="2026-07-06T13:43:01.321" v="15769" actId="13822"/>
        <pc:sldMkLst>
          <pc:docMk/>
          <pc:sldMk cId="2929217247" sldId="283"/>
        </pc:sldMkLst>
        <pc:spChg chg="mod">
          <ac:chgData name="Shepherd, Ben (STFC,DL,AST)" userId="02dc61e3-dc23-405d-ab34-f2dd386ee475" providerId="ADAL" clId="{C606B8B7-7555-4845-B513-0068EE6F6644}" dt="2026-06-25T10:26:05.714" v="882" actId="20577"/>
          <ac:spMkLst>
            <pc:docMk/>
            <pc:sldMk cId="2929217247" sldId="283"/>
            <ac:spMk id="2" creationId="{5DB51F74-8C4F-8C28-BBE8-9EA60167CC24}"/>
          </ac:spMkLst>
        </pc:spChg>
        <pc:spChg chg="mod">
          <ac:chgData name="Shepherd, Ben (STFC,DL,AST)" userId="02dc61e3-dc23-405d-ab34-f2dd386ee475" providerId="ADAL" clId="{C606B8B7-7555-4845-B513-0068EE6F6644}" dt="2026-07-06T13:38:39.666" v="15662" actId="27636"/>
          <ac:spMkLst>
            <pc:docMk/>
            <pc:sldMk cId="2929217247" sldId="283"/>
            <ac:spMk id="3" creationId="{6F8D5C96-D2CF-ACF9-41C5-2250236A645C}"/>
          </ac:spMkLst>
        </pc:spChg>
        <pc:spChg chg="add mod">
          <ac:chgData name="Shepherd, Ben (STFC,DL,AST)" userId="02dc61e3-dc23-405d-ab34-f2dd386ee475" providerId="ADAL" clId="{C606B8B7-7555-4845-B513-0068EE6F6644}" dt="2026-07-06T13:43:01.321" v="15769" actId="13822"/>
          <ac:spMkLst>
            <pc:docMk/>
            <pc:sldMk cId="2929217247" sldId="283"/>
            <ac:spMk id="4" creationId="{57AFCA28-3216-3BA1-6D10-53283B28A65B}"/>
          </ac:spMkLst>
        </pc:spChg>
        <pc:picChg chg="add mod">
          <ac:chgData name="Shepherd, Ben (STFC,DL,AST)" userId="02dc61e3-dc23-405d-ab34-f2dd386ee475" providerId="ADAL" clId="{C606B8B7-7555-4845-B513-0068EE6F6644}" dt="2026-06-29T15:10:56.302" v="8671" actId="1076"/>
          <ac:picMkLst>
            <pc:docMk/>
            <pc:sldMk cId="2929217247" sldId="283"/>
            <ac:picMk id="5" creationId="{CC27E3F6-3088-03D8-BB44-590DBC61E46E}"/>
          </ac:picMkLst>
        </pc:picChg>
        <pc:picChg chg="add mod">
          <ac:chgData name="Shepherd, Ben (STFC,DL,AST)" userId="02dc61e3-dc23-405d-ab34-f2dd386ee475" providerId="ADAL" clId="{C606B8B7-7555-4845-B513-0068EE6F6644}" dt="2026-06-29T15:14:19.743" v="8758" actId="14100"/>
          <ac:picMkLst>
            <pc:docMk/>
            <pc:sldMk cId="2929217247" sldId="283"/>
            <ac:picMk id="3074" creationId="{BA929434-D755-7510-3E0B-62B61F2D7091}"/>
          </ac:picMkLst>
        </pc:picChg>
        <pc:picChg chg="add mod">
          <ac:chgData name="Shepherd, Ben (STFC,DL,AST)" userId="02dc61e3-dc23-405d-ab34-f2dd386ee475" providerId="ADAL" clId="{C606B8B7-7555-4845-B513-0068EE6F6644}" dt="2026-06-29T15:16:15.672" v="8761" actId="14100"/>
          <ac:picMkLst>
            <pc:docMk/>
            <pc:sldMk cId="2929217247" sldId="283"/>
            <ac:picMk id="3076" creationId="{967D9469-3A6F-216D-1192-F7DB7D7157BE}"/>
          </ac:picMkLst>
        </pc:picChg>
      </pc:sldChg>
      <pc:sldChg chg="addSp modSp new mod modNotesTx">
        <pc:chgData name="Shepherd, Ben (STFC,DL,AST)" userId="02dc61e3-dc23-405d-ab34-f2dd386ee475" providerId="ADAL" clId="{C606B8B7-7555-4845-B513-0068EE6F6644}" dt="2026-07-06T13:42:58.304" v="15768" actId="13822"/>
        <pc:sldMkLst>
          <pc:docMk/>
          <pc:sldMk cId="2728358185" sldId="284"/>
        </pc:sldMkLst>
        <pc:spChg chg="mod">
          <ac:chgData name="Shepherd, Ben (STFC,DL,AST)" userId="02dc61e3-dc23-405d-ab34-f2dd386ee475" providerId="ADAL" clId="{C606B8B7-7555-4845-B513-0068EE6F6644}" dt="2026-06-25T10:26:30.605" v="924" actId="20577"/>
          <ac:spMkLst>
            <pc:docMk/>
            <pc:sldMk cId="2728358185" sldId="284"/>
            <ac:spMk id="2" creationId="{16996650-9302-4104-BB5B-2AABB73767D4}"/>
          </ac:spMkLst>
        </pc:spChg>
        <pc:spChg chg="mod">
          <ac:chgData name="Shepherd, Ben (STFC,DL,AST)" userId="02dc61e3-dc23-405d-ab34-f2dd386ee475" providerId="ADAL" clId="{C606B8B7-7555-4845-B513-0068EE6F6644}" dt="2026-07-06T13:39:52.767" v="15729" actId="14100"/>
          <ac:spMkLst>
            <pc:docMk/>
            <pc:sldMk cId="2728358185" sldId="284"/>
            <ac:spMk id="3" creationId="{43D1D9C8-D6F4-0DF6-88A8-9354F870A408}"/>
          </ac:spMkLst>
        </pc:spChg>
        <pc:spChg chg="add mod">
          <ac:chgData name="Shepherd, Ben (STFC,DL,AST)" userId="02dc61e3-dc23-405d-ab34-f2dd386ee475" providerId="ADAL" clId="{C606B8B7-7555-4845-B513-0068EE6F6644}" dt="2026-07-06T13:42:58.304" v="15768" actId="13822"/>
          <ac:spMkLst>
            <pc:docMk/>
            <pc:sldMk cId="2728358185" sldId="284"/>
            <ac:spMk id="4" creationId="{43065D37-4EF5-3C7F-C6D9-3B6DDD3959C6}"/>
          </ac:spMkLst>
        </pc:spChg>
        <pc:spChg chg="add mod">
          <ac:chgData name="Shepherd, Ben (STFC,DL,AST)" userId="02dc61e3-dc23-405d-ab34-f2dd386ee475" providerId="ADAL" clId="{C606B8B7-7555-4845-B513-0068EE6F6644}" dt="2026-06-29T15:36:55.737" v="8791" actId="164"/>
          <ac:spMkLst>
            <pc:docMk/>
            <pc:sldMk cId="2728358185" sldId="284"/>
            <ac:spMk id="10" creationId="{2C620610-4CAD-69F8-3113-B3564BB3D17D}"/>
          </ac:spMkLst>
        </pc:spChg>
        <pc:grpChg chg="add mod">
          <ac:chgData name="Shepherd, Ben (STFC,DL,AST)" userId="02dc61e3-dc23-405d-ab34-f2dd386ee475" providerId="ADAL" clId="{C606B8B7-7555-4845-B513-0068EE6F6644}" dt="2026-06-29T15:37:20.486" v="8793" actId="1076"/>
          <ac:grpSpMkLst>
            <pc:docMk/>
            <pc:sldMk cId="2728358185" sldId="284"/>
            <ac:grpSpMk id="11" creationId="{A64E38CD-5EE0-C84C-DECB-F73F72532BF9}"/>
          </ac:grpSpMkLst>
        </pc:grpChg>
        <pc:picChg chg="add mod">
          <ac:chgData name="Shepherd, Ben (STFC,DL,AST)" userId="02dc61e3-dc23-405d-ab34-f2dd386ee475" providerId="ADAL" clId="{C606B8B7-7555-4845-B513-0068EE6F6644}" dt="2026-06-29T15:13:58.775" v="8755" actId="1076"/>
          <ac:picMkLst>
            <pc:docMk/>
            <pc:sldMk cId="2728358185" sldId="284"/>
            <ac:picMk id="5" creationId="{6C9678EA-FBF1-3883-EC6D-4653636C5CB2}"/>
          </ac:picMkLst>
        </pc:picChg>
        <pc:picChg chg="add mod">
          <ac:chgData name="Shepherd, Ben (STFC,DL,AST)" userId="02dc61e3-dc23-405d-ab34-f2dd386ee475" providerId="ADAL" clId="{C606B8B7-7555-4845-B513-0068EE6F6644}" dt="2026-06-29T15:36:55.737" v="8791" actId="164"/>
          <ac:picMkLst>
            <pc:docMk/>
            <pc:sldMk cId="2728358185" sldId="284"/>
            <ac:picMk id="7" creationId="{B2A3ACDA-26D8-61FA-4DF8-25E955889F4B}"/>
          </ac:picMkLst>
        </pc:picChg>
        <pc:picChg chg="add mod modCrop">
          <ac:chgData name="Shepherd, Ben (STFC,DL,AST)" userId="02dc61e3-dc23-405d-ab34-f2dd386ee475" providerId="ADAL" clId="{C606B8B7-7555-4845-B513-0068EE6F6644}" dt="2026-06-29T15:36:55.737" v="8791" actId="164"/>
          <ac:picMkLst>
            <pc:docMk/>
            <pc:sldMk cId="2728358185" sldId="284"/>
            <ac:picMk id="9" creationId="{AC6C1B44-FB59-432C-088F-90ECB35FCDFF}"/>
          </ac:picMkLst>
        </pc:picChg>
        <pc:picChg chg="add mod">
          <ac:chgData name="Shepherd, Ben (STFC,DL,AST)" userId="02dc61e3-dc23-405d-ab34-f2dd386ee475" providerId="ADAL" clId="{C606B8B7-7555-4845-B513-0068EE6F6644}" dt="2026-06-29T15:17:44.767" v="8768" actId="1076"/>
          <ac:picMkLst>
            <pc:docMk/>
            <pc:sldMk cId="2728358185" sldId="284"/>
            <ac:picMk id="4098" creationId="{A1E01F13-502B-D32E-BE19-1D9697D0B50F}"/>
          </ac:picMkLst>
        </pc:picChg>
        <pc:picChg chg="add mod">
          <ac:chgData name="Shepherd, Ben (STFC,DL,AST)" userId="02dc61e3-dc23-405d-ab34-f2dd386ee475" providerId="ADAL" clId="{C606B8B7-7555-4845-B513-0068EE6F6644}" dt="2026-06-29T15:17:39.401" v="8767" actId="1076"/>
          <ac:picMkLst>
            <pc:docMk/>
            <pc:sldMk cId="2728358185" sldId="284"/>
            <ac:picMk id="4100" creationId="{6AB3D795-1BB4-73B4-32D4-6B1B2AF87012}"/>
          </ac:picMkLst>
        </pc:picChg>
      </pc:sldChg>
      <pc:sldChg chg="addSp modSp new mod modNotesTx">
        <pc:chgData name="Shepherd, Ben (STFC,DL,AST)" userId="02dc61e3-dc23-405d-ab34-f2dd386ee475" providerId="ADAL" clId="{C606B8B7-7555-4845-B513-0068EE6F6644}" dt="2026-07-06T13:43:16.424" v="15772" actId="14100"/>
        <pc:sldMkLst>
          <pc:docMk/>
          <pc:sldMk cId="2312230033" sldId="285"/>
        </pc:sldMkLst>
        <pc:spChg chg="mod">
          <ac:chgData name="Shepherd, Ben (STFC,DL,AST)" userId="02dc61e3-dc23-405d-ab34-f2dd386ee475" providerId="ADAL" clId="{C606B8B7-7555-4845-B513-0068EE6F6644}" dt="2026-06-25T10:27:59.336" v="951" actId="20577"/>
          <ac:spMkLst>
            <pc:docMk/>
            <pc:sldMk cId="2312230033" sldId="285"/>
            <ac:spMk id="2" creationId="{F1111391-049F-C020-EE17-246109929427}"/>
          </ac:spMkLst>
        </pc:spChg>
        <pc:spChg chg="mod">
          <ac:chgData name="Shepherd, Ben (STFC,DL,AST)" userId="02dc61e3-dc23-405d-ab34-f2dd386ee475" providerId="ADAL" clId="{C606B8B7-7555-4845-B513-0068EE6F6644}" dt="2026-07-06T13:43:16.424" v="15772" actId="14100"/>
          <ac:spMkLst>
            <pc:docMk/>
            <pc:sldMk cId="2312230033" sldId="285"/>
            <ac:spMk id="3" creationId="{AB4A9078-8B36-880F-6974-3E3308529F82}"/>
          </ac:spMkLst>
        </pc:spChg>
        <pc:spChg chg="add mod">
          <ac:chgData name="Shepherd, Ben (STFC,DL,AST)" userId="02dc61e3-dc23-405d-ab34-f2dd386ee475" providerId="ADAL" clId="{C606B8B7-7555-4845-B513-0068EE6F6644}" dt="2026-07-06T13:42:54.827" v="15767" actId="13822"/>
          <ac:spMkLst>
            <pc:docMk/>
            <pc:sldMk cId="2312230033" sldId="285"/>
            <ac:spMk id="4" creationId="{2048A5EF-B19A-B8FE-6259-F88E45C4D74C}"/>
          </ac:spMkLst>
        </pc:spChg>
        <pc:picChg chg="add mod">
          <ac:chgData name="Shepherd, Ben (STFC,DL,AST)" userId="02dc61e3-dc23-405d-ab34-f2dd386ee475" providerId="ADAL" clId="{C606B8B7-7555-4845-B513-0068EE6F6644}" dt="2026-07-06T13:41:33.568" v="15732" actId="14100"/>
          <ac:picMkLst>
            <pc:docMk/>
            <pc:sldMk cId="2312230033" sldId="285"/>
            <ac:picMk id="8194" creationId="{3497EC20-8542-4CFD-43F0-B3E61605CC29}"/>
          </ac:picMkLst>
        </pc:picChg>
      </pc:sldChg>
      <pc:sldChg chg="addSp delSp modSp new mod">
        <pc:chgData name="Shepherd, Ben (STFC,DL,AST)" userId="02dc61e3-dc23-405d-ab34-f2dd386ee475" providerId="ADAL" clId="{C606B8B7-7555-4845-B513-0068EE6F6644}" dt="2026-07-06T16:37:38.113" v="16674" actId="14838"/>
        <pc:sldMkLst>
          <pc:docMk/>
          <pc:sldMk cId="2954488902" sldId="286"/>
        </pc:sldMkLst>
        <pc:spChg chg="mod">
          <ac:chgData name="Shepherd, Ben (STFC,DL,AST)" userId="02dc61e3-dc23-405d-ab34-f2dd386ee475" providerId="ADAL" clId="{C606B8B7-7555-4845-B513-0068EE6F6644}" dt="2026-07-06T16:37:38.113" v="16674" actId="14838"/>
          <ac:spMkLst>
            <pc:docMk/>
            <pc:sldMk cId="2954488902" sldId="286"/>
            <ac:spMk id="2" creationId="{0EC8ACCC-36F8-694C-DC77-A1DE7A0312E7}"/>
          </ac:spMkLst>
        </pc:spChg>
        <pc:picChg chg="add mod">
          <ac:chgData name="Shepherd, Ben (STFC,DL,AST)" userId="02dc61e3-dc23-405d-ab34-f2dd386ee475" providerId="ADAL" clId="{C606B8B7-7555-4845-B513-0068EE6F6644}" dt="2026-07-06T16:37:12.396" v="16671" actId="18131"/>
          <ac:picMkLst>
            <pc:docMk/>
            <pc:sldMk cId="2954488902" sldId="286"/>
            <ac:picMk id="13314" creationId="{43D00B7C-C4AB-1591-7F54-1B8B0389B598}"/>
          </ac:picMkLst>
        </pc:picChg>
      </pc:sldChg>
      <pc:sldChg chg="addSp delSp modSp new mod modNotesTx">
        <pc:chgData name="Shepherd, Ben (STFC,DL,AST)" userId="02dc61e3-dc23-405d-ab34-f2dd386ee475" providerId="ADAL" clId="{C606B8B7-7555-4845-B513-0068EE6F6644}" dt="2026-07-06T13:58:11.937" v="16111"/>
        <pc:sldMkLst>
          <pc:docMk/>
          <pc:sldMk cId="2091175562" sldId="287"/>
        </pc:sldMkLst>
        <pc:spChg chg="mod">
          <ac:chgData name="Shepherd, Ben (STFC,DL,AST)" userId="02dc61e3-dc23-405d-ab34-f2dd386ee475" providerId="ADAL" clId="{C606B8B7-7555-4845-B513-0068EE6F6644}" dt="2026-06-25T10:29:04.561" v="1033" actId="20577"/>
          <ac:spMkLst>
            <pc:docMk/>
            <pc:sldMk cId="2091175562" sldId="287"/>
            <ac:spMk id="2" creationId="{694D710A-C418-1F3B-2254-C9C9E6CF8B64}"/>
          </ac:spMkLst>
        </pc:spChg>
        <pc:spChg chg="mod">
          <ac:chgData name="Shepherd, Ben (STFC,DL,AST)" userId="02dc61e3-dc23-405d-ab34-f2dd386ee475" providerId="ADAL" clId="{C606B8B7-7555-4845-B513-0068EE6F6644}" dt="2026-07-06T13:50:27.217" v="15850" actId="6549"/>
          <ac:spMkLst>
            <pc:docMk/>
            <pc:sldMk cId="2091175562" sldId="287"/>
            <ac:spMk id="3" creationId="{D942E5B9-80C8-992A-5D66-C01ED25B22E4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3:58:11.937" v="16111"/>
          <ac:graphicFrameMkLst>
            <pc:docMk/>
            <pc:sldMk cId="2091175562" sldId="287"/>
            <ac:graphicFrameMk id="4" creationId="{0925D356-9141-18CB-8B49-8D3DE17865BB}"/>
          </ac:graphicFrameMkLst>
        </pc:graphicFrameChg>
      </pc:sldChg>
      <pc:sldChg chg="addSp delSp modSp new mod modClrScheme chgLayout modNotes modNotesTx">
        <pc:chgData name="Shepherd, Ben (STFC,DL,AST)" userId="02dc61e3-dc23-405d-ab34-f2dd386ee475" providerId="ADAL" clId="{C606B8B7-7555-4845-B513-0068EE6F6644}" dt="2026-07-06T14:03:34.469" v="16202" actId="12100"/>
        <pc:sldMkLst>
          <pc:docMk/>
          <pc:sldMk cId="2314791261" sldId="288"/>
        </pc:sldMkLst>
        <pc:spChg chg="mod ord">
          <ac:chgData name="Shepherd, Ben (STFC,DL,AST)" userId="02dc61e3-dc23-405d-ab34-f2dd386ee475" providerId="ADAL" clId="{C606B8B7-7555-4845-B513-0068EE6F6644}" dt="2026-07-06T14:01:43.359" v="16180" actId="700"/>
          <ac:spMkLst>
            <pc:docMk/>
            <pc:sldMk cId="2314791261" sldId="288"/>
            <ac:spMk id="2" creationId="{F09498CF-E39B-B5DC-5962-6C610928A4DC}"/>
          </ac:spMkLst>
        </pc:spChg>
        <pc:spChg chg="mod ord">
          <ac:chgData name="Shepherd, Ben (STFC,DL,AST)" userId="02dc61e3-dc23-405d-ab34-f2dd386ee475" providerId="ADAL" clId="{C606B8B7-7555-4845-B513-0068EE6F6644}" dt="2026-07-06T14:01:43.359" v="16180" actId="700"/>
          <ac:spMkLst>
            <pc:docMk/>
            <pc:sldMk cId="2314791261" sldId="288"/>
            <ac:spMk id="3" creationId="{4696C3A4-CDFE-292C-E2BD-0C8502A85C05}"/>
          </ac:spMkLst>
        </pc:spChg>
        <pc:spChg chg="add del mod">
          <ac:chgData name="Shepherd, Ben (STFC,DL,AST)" userId="02dc61e3-dc23-405d-ab34-f2dd386ee475" providerId="ADAL" clId="{C606B8B7-7555-4845-B513-0068EE6F6644}" dt="2026-07-06T14:01:58.149" v="16186" actId="14100"/>
          <ac:spMkLst>
            <pc:docMk/>
            <pc:sldMk cId="2314791261" sldId="288"/>
            <ac:spMk id="4" creationId="{EF86A448-D142-6261-EC56-45628EFE9DEC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4:03:34.469" v="16202" actId="12100"/>
          <ac:graphicFrameMkLst>
            <pc:docMk/>
            <pc:sldMk cId="2314791261" sldId="288"/>
            <ac:graphicFrameMk id="5" creationId="{34A0FD1D-BA43-9FBB-AAA7-C378222D06A5}"/>
          </ac:graphicFrameMkLst>
        </pc:graphicFrameChg>
      </pc:sldChg>
      <pc:sldChg chg="addSp modSp new mod modNotesTx">
        <pc:chgData name="Shepherd, Ben (STFC,DL,AST)" userId="02dc61e3-dc23-405d-ab34-f2dd386ee475" providerId="ADAL" clId="{C606B8B7-7555-4845-B513-0068EE6F6644}" dt="2026-07-06T14:05:52.075" v="16241" actId="14100"/>
        <pc:sldMkLst>
          <pc:docMk/>
          <pc:sldMk cId="2717520081" sldId="289"/>
        </pc:sldMkLst>
        <pc:spChg chg="mod">
          <ac:chgData name="Shepherd, Ben (STFC,DL,AST)" userId="02dc61e3-dc23-405d-ab34-f2dd386ee475" providerId="ADAL" clId="{C606B8B7-7555-4845-B513-0068EE6F6644}" dt="2026-06-25T10:29:39.194" v="1081" actId="20577"/>
          <ac:spMkLst>
            <pc:docMk/>
            <pc:sldMk cId="2717520081" sldId="289"/>
            <ac:spMk id="2" creationId="{667A1FE9-1935-C9AD-C624-A6B343206E08}"/>
          </ac:spMkLst>
        </pc:spChg>
        <pc:spChg chg="mod">
          <ac:chgData name="Shepherd, Ben (STFC,DL,AST)" userId="02dc61e3-dc23-405d-ab34-f2dd386ee475" providerId="ADAL" clId="{C606B8B7-7555-4845-B513-0068EE6F6644}" dt="2026-07-06T14:05:52.075" v="16241" actId="14100"/>
          <ac:spMkLst>
            <pc:docMk/>
            <pc:sldMk cId="2717520081" sldId="289"/>
            <ac:spMk id="3" creationId="{3ACA31AD-FCC5-EBB9-3A77-6DE7B596C1A0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4:05:38.359" v="16239" actId="12100"/>
          <ac:graphicFrameMkLst>
            <pc:docMk/>
            <pc:sldMk cId="2717520081" sldId="289"/>
            <ac:graphicFrameMk id="4" creationId="{83F30EDF-37CF-B360-7B4F-56CB8FF13FE0}"/>
          </ac:graphicFrameMkLst>
        </pc:graphicFrameChg>
      </pc:sldChg>
      <pc:sldChg chg="addSp modSp new mod modNotesTx">
        <pc:chgData name="Shepherd, Ben (STFC,DL,AST)" userId="02dc61e3-dc23-405d-ab34-f2dd386ee475" providerId="ADAL" clId="{C606B8B7-7555-4845-B513-0068EE6F6644}" dt="2026-07-06T14:10:24.980" v="16254" actId="14100"/>
        <pc:sldMkLst>
          <pc:docMk/>
          <pc:sldMk cId="3622705806" sldId="290"/>
        </pc:sldMkLst>
        <pc:spChg chg="mod">
          <ac:chgData name="Shepherd, Ben (STFC,DL,AST)" userId="02dc61e3-dc23-405d-ab34-f2dd386ee475" providerId="ADAL" clId="{C606B8B7-7555-4845-B513-0068EE6F6644}" dt="2026-06-25T10:29:53.670" v="1095" actId="20577"/>
          <ac:spMkLst>
            <pc:docMk/>
            <pc:sldMk cId="3622705806" sldId="290"/>
            <ac:spMk id="2" creationId="{E55FF3FE-5560-293F-7F05-13EE24BFC1DB}"/>
          </ac:spMkLst>
        </pc:spChg>
        <pc:spChg chg="mod">
          <ac:chgData name="Shepherd, Ben (STFC,DL,AST)" userId="02dc61e3-dc23-405d-ab34-f2dd386ee475" providerId="ADAL" clId="{C606B8B7-7555-4845-B513-0068EE6F6644}" dt="2026-07-06T14:10:21.145" v="16253" actId="1076"/>
          <ac:spMkLst>
            <pc:docMk/>
            <pc:sldMk cId="3622705806" sldId="290"/>
            <ac:spMk id="3" creationId="{14752EEF-0012-FDB8-475C-8E1A19BB8502}"/>
          </ac:spMkLst>
        </pc:spChg>
        <pc:spChg chg="mod">
          <ac:chgData name="Shepherd, Ben (STFC,DL,AST)" userId="02dc61e3-dc23-405d-ab34-f2dd386ee475" providerId="ADAL" clId="{C606B8B7-7555-4845-B513-0068EE6F6644}" dt="2026-07-06T14:10:21.145" v="16253" actId="1076"/>
          <ac:spMkLst>
            <pc:docMk/>
            <pc:sldMk cId="3622705806" sldId="290"/>
            <ac:spMk id="4" creationId="{2CBCDCAB-07AD-DF02-C785-257A65BBB50B}"/>
          </ac:spMkLst>
        </pc:spChg>
        <pc:spChg chg="mod">
          <ac:chgData name="Shepherd, Ben (STFC,DL,AST)" userId="02dc61e3-dc23-405d-ab34-f2dd386ee475" providerId="ADAL" clId="{C606B8B7-7555-4845-B513-0068EE6F6644}" dt="2026-07-06T14:10:21.145" v="16253" actId="1076"/>
          <ac:spMkLst>
            <pc:docMk/>
            <pc:sldMk cId="3622705806" sldId="290"/>
            <ac:spMk id="5" creationId="{79D796B8-5CC2-5050-38BA-AAD8F598025F}"/>
          </ac:spMkLst>
        </pc:spChg>
        <pc:picChg chg="add mod ord modCrop">
          <ac:chgData name="Shepherd, Ben (STFC,DL,AST)" userId="02dc61e3-dc23-405d-ab34-f2dd386ee475" providerId="ADAL" clId="{C606B8B7-7555-4845-B513-0068EE6F6644}" dt="2026-07-06T14:10:24.980" v="16254" actId="14100"/>
          <ac:picMkLst>
            <pc:docMk/>
            <pc:sldMk cId="3622705806" sldId="290"/>
            <ac:picMk id="8" creationId="{D9861101-9B3F-50CA-3CDC-C30D2FF03E80}"/>
          </ac:picMkLst>
        </pc:picChg>
      </pc:sldChg>
      <pc:sldChg chg="addSp delSp modSp new mod modNotesTx">
        <pc:chgData name="Shepherd, Ben (STFC,DL,AST)" userId="02dc61e3-dc23-405d-ab34-f2dd386ee475" providerId="ADAL" clId="{C606B8B7-7555-4845-B513-0068EE6F6644}" dt="2026-07-06T14:16:54.017" v="16290" actId="478"/>
        <pc:sldMkLst>
          <pc:docMk/>
          <pc:sldMk cId="3882758160" sldId="292"/>
        </pc:sldMkLst>
        <pc:spChg chg="mod">
          <ac:chgData name="Shepherd, Ben (STFC,DL,AST)" userId="02dc61e3-dc23-405d-ab34-f2dd386ee475" providerId="ADAL" clId="{C606B8B7-7555-4845-B513-0068EE6F6644}" dt="2026-06-25T10:30:29.011" v="1150" actId="20577"/>
          <ac:spMkLst>
            <pc:docMk/>
            <pc:sldMk cId="3882758160" sldId="292"/>
            <ac:spMk id="2" creationId="{F7FF9DAC-122D-000A-454D-EF120B4F3CBF}"/>
          </ac:spMkLst>
        </pc:spChg>
        <pc:graphicFrameChg chg="add mod modGraphic">
          <ac:chgData name="Shepherd, Ben (STFC,DL,AST)" userId="02dc61e3-dc23-405d-ab34-f2dd386ee475" providerId="ADAL" clId="{C606B8B7-7555-4845-B513-0068EE6F6644}" dt="2026-07-06T14:16:49.096" v="16288"/>
          <ac:graphicFrameMkLst>
            <pc:docMk/>
            <pc:sldMk cId="3882758160" sldId="292"/>
            <ac:graphicFrameMk id="4" creationId="{019C288C-14DA-3C12-6B55-788E45AFA54D}"/>
          </ac:graphicFrameMkLst>
        </pc:graphicFrameChg>
      </pc:sldChg>
      <pc:sldChg chg="addSp delSp modSp new mod modClrScheme chgLayout modNotesTx">
        <pc:chgData name="Shepherd, Ben (STFC,DL,AST)" userId="02dc61e3-dc23-405d-ab34-f2dd386ee475" providerId="ADAL" clId="{C606B8B7-7555-4845-B513-0068EE6F6644}" dt="2026-07-03T16:07:18.459" v="14992" actId="20577"/>
        <pc:sldMkLst>
          <pc:docMk/>
          <pc:sldMk cId="2194387902" sldId="294"/>
        </pc:sldMkLst>
        <pc:spChg chg="mod ord">
          <ac:chgData name="Shepherd, Ben (STFC,DL,AST)" userId="02dc61e3-dc23-405d-ab34-f2dd386ee475" providerId="ADAL" clId="{C606B8B7-7555-4845-B513-0068EE6F6644}" dt="2026-07-03T16:06:48.373" v="14986" actId="20577"/>
          <ac:spMkLst>
            <pc:docMk/>
            <pc:sldMk cId="2194387902" sldId="294"/>
            <ac:spMk id="2" creationId="{329CB0B0-FCD6-C16D-40B4-176F0A92CBD8}"/>
          </ac:spMkLst>
        </pc:spChg>
        <pc:spChg chg="add del mod ord">
          <ac:chgData name="Shepherd, Ben (STFC,DL,AST)" userId="02dc61e3-dc23-405d-ab34-f2dd386ee475" providerId="ADAL" clId="{C606B8B7-7555-4845-B513-0068EE6F6644}" dt="2026-07-03T16:06:19.714" v="14978" actId="27636"/>
          <ac:spMkLst>
            <pc:docMk/>
            <pc:sldMk cId="2194387902" sldId="294"/>
            <ac:spMk id="4" creationId="{AE6CBC21-9238-C80E-C2D1-9DCA55B8F134}"/>
          </ac:spMkLst>
        </pc:spChg>
        <pc:spChg chg="add mod ord">
          <ac:chgData name="Shepherd, Ben (STFC,DL,AST)" userId="02dc61e3-dc23-405d-ab34-f2dd386ee475" providerId="ADAL" clId="{C606B8B7-7555-4845-B513-0068EE6F6644}" dt="2026-07-03T16:06:40.091" v="14983" actId="20577"/>
          <ac:spMkLst>
            <pc:docMk/>
            <pc:sldMk cId="2194387902" sldId="294"/>
            <ac:spMk id="5" creationId="{5863907F-748E-989D-32E4-7289F698868A}"/>
          </ac:spMkLst>
        </pc:spChg>
      </pc:sldChg>
      <pc:sldChg chg="addSp delSp modSp mod modTransition modClrScheme delAnim modAnim chgLayout modNotesTx">
        <pc:chgData name="Shepherd, Ben (STFC,DL,AST)" userId="02dc61e3-dc23-405d-ab34-f2dd386ee475" providerId="ADAL" clId="{C606B8B7-7555-4845-B513-0068EE6F6644}" dt="2026-07-03T16:03:26.324" v="14959" actId="20577"/>
        <pc:sldMkLst>
          <pc:docMk/>
          <pc:sldMk cId="1484257168" sldId="539"/>
        </pc:sldMkLst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5" creationId="{B9ECE634-F0F2-0B9D-129C-0BA41269CFEA}"/>
          </ac:spMkLst>
        </pc:spChg>
        <pc:spChg chg="add mod ord">
          <ac:chgData name="Shepherd, Ben (STFC,DL,AST)" userId="02dc61e3-dc23-405d-ab34-f2dd386ee475" providerId="ADAL" clId="{C606B8B7-7555-4845-B513-0068EE6F6644}" dt="2026-07-03T15:39:30.426" v="14696" actId="20577"/>
          <ac:spMkLst>
            <pc:docMk/>
            <pc:sldMk cId="1484257168" sldId="539"/>
            <ac:spMk id="7" creationId="{E6522501-6172-A63C-D977-A8B4061CD465}"/>
          </ac:spMkLst>
        </pc:spChg>
        <pc:spChg chg="add mod ord">
          <ac:chgData name="Shepherd, Ben (STFC,DL,AST)" userId="02dc61e3-dc23-405d-ab34-f2dd386ee475" providerId="ADAL" clId="{C606B8B7-7555-4845-B513-0068EE6F6644}" dt="2026-07-03T15:49:10.076" v="14892" actId="20577"/>
          <ac:spMkLst>
            <pc:docMk/>
            <pc:sldMk cId="1484257168" sldId="539"/>
            <ac:spMk id="8" creationId="{94790D3E-5B70-EE56-4B86-855D75C693A7}"/>
          </ac:spMkLst>
        </pc:spChg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27" creationId="{A58F62DC-9367-92D5-ADE5-A8D3F524F2B6}"/>
          </ac:spMkLst>
        </pc:spChg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79" creationId="{5409093A-42DA-3ED8-3A19-A9CC595FD6D3}"/>
          </ac:spMkLst>
        </pc:spChg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80" creationId="{5042BD4F-BA84-8840-F066-6E11095D7802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325" creationId="{69CBC9CE-1A3F-0D5F-9251-F7A39A76FAA2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466" creationId="{D12A5BD4-E985-4AEA-546A-85509A9A9FA7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693" creationId="{9B89BB48-F739-4F5D-ED46-76C097018C6C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717" creationId="{DD980669-8269-F0FF-F501-315BC2ECF3E3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1144" creationId="{D3CAA507-C981-7405-92E0-8C070BB8E69C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1231" creationId="{06F26DF9-4FFC-FA58-A1F4-68583DE62A23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2071" creationId="{552A48A3-0A26-C64E-C96E-99278FCD306B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2075" creationId="{9B8D10DB-C1AA-8A7B-1F28-42D8C516CD2B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2409" creationId="{1382C652-C10F-383B-FDDE-AC743EFE8C99}"/>
          </ac:spMkLst>
        </pc:spChg>
        <pc:spChg chg="mod">
          <ac:chgData name="Shepherd, Ben (STFC,DL,AST)" userId="02dc61e3-dc23-405d-ab34-f2dd386ee475" providerId="ADAL" clId="{C606B8B7-7555-4845-B513-0068EE6F6644}" dt="2026-07-03T15:40:04.626" v="14700" actId="1076"/>
          <ac:spMkLst>
            <pc:docMk/>
            <pc:sldMk cId="1484257168" sldId="539"/>
            <ac:spMk id="2561" creationId="{EF560C8A-3421-5E4F-1EBA-B66494AC9CA2}"/>
          </ac:spMkLst>
        </pc:spChg>
        <pc:spChg chg="mod topLvl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35" creationId="{F8E1EDA9-ACA9-CD4C-3B33-A5F31E65356C}"/>
          </ac:spMkLst>
        </pc:spChg>
        <pc:spChg chg="mod topLvl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40" creationId="{62CCF5C9-F635-EE80-1E21-F4FAEED996C9}"/>
          </ac:spMkLst>
        </pc:spChg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3346" creationId="{F436E702-F018-D9CA-106E-A4A2DE9FF2BC}"/>
          </ac:spMkLst>
        </pc:spChg>
        <pc:spChg chg="mod">
          <ac:chgData name="Shepherd, Ben (STFC,DL,AST)" userId="02dc61e3-dc23-405d-ab34-f2dd386ee475" providerId="ADAL" clId="{C606B8B7-7555-4845-B513-0068EE6F6644}" dt="2026-07-03T15:56:22.247" v="14954" actId="1076"/>
          <ac:spMkLst>
            <pc:docMk/>
            <pc:sldMk cId="1484257168" sldId="539"/>
            <ac:spMk id="3349" creationId="{7796FBB8-1EB6-EF20-A962-027A23BD0D2E}"/>
          </ac:spMkLst>
        </pc:spChg>
        <pc:spChg chg="mod">
          <ac:chgData name="Shepherd, Ben (STFC,DL,AST)" userId="02dc61e3-dc23-405d-ab34-f2dd386ee475" providerId="ADAL" clId="{C606B8B7-7555-4845-B513-0068EE6F6644}" dt="2026-07-03T15:56:13.543" v="14953" actId="2711"/>
          <ac:spMkLst>
            <pc:docMk/>
            <pc:sldMk cId="1484257168" sldId="539"/>
            <ac:spMk id="3350" creationId="{B27AAD2B-26AB-8EA3-6110-EB3D40C19041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64" creationId="{FAD8B2CF-3E2A-E34B-4A90-77E52FFB90E6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370" creationId="{EB2688DF-E131-0735-AAC9-CB81388F6AC3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72" creationId="{D2CD1B1B-DA2A-0F2B-29EF-C97148EBAAFD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375" creationId="{9D200F40-45DA-44F9-79F9-B5F82C8EB361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377" creationId="{77A51479-5816-C519-945E-180DE0D6A9C0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81" creationId="{5E514D16-7CFF-08F8-4CE7-DB9AD752C457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82" creationId="{E873FE88-E578-0F77-FE8E-47231F9329DB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385" creationId="{32ADDE64-0295-04C1-8FE1-C97A6DB3F015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395" creationId="{DA286E37-A21C-318A-F805-6AE4AA19AA34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397" creationId="{6F10F3D0-A155-C745-9B4E-EED8DF4B2CA7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399" creationId="{CED9779A-0F57-2F18-142E-6CF4F639D689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00" creationId="{F16F9327-F883-685B-D82B-1BFE38449F4B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01" creationId="{ABE45AF9-EDCE-9310-2E91-2183458CD4B1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02" creationId="{9663F211-1B6B-93D7-78E8-9ACF8ABD074F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404" creationId="{914A1ADB-AA2B-69E2-83E8-3FF7260D80A0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05" creationId="{51D3591B-C98B-25AD-C816-171E242687CD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09" creationId="{8D11A28C-48A3-E6F5-3869-A15AF1CC27AD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11" creationId="{94CD142F-69DA-AADD-B6EB-005078145B55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13" creationId="{212F253A-2025-EF78-3C3C-1B2EF054F5E2}"/>
          </ac:spMkLst>
        </pc:spChg>
        <pc:spChg chg="mod">
          <ac:chgData name="Shepherd, Ben (STFC,DL,AST)" userId="02dc61e3-dc23-405d-ab34-f2dd386ee475" providerId="ADAL" clId="{C606B8B7-7555-4845-B513-0068EE6F6644}" dt="2026-07-03T15:52:26.922" v="14901" actId="1076"/>
          <ac:spMkLst>
            <pc:docMk/>
            <pc:sldMk cId="1484257168" sldId="539"/>
            <ac:spMk id="3416" creationId="{E9FAFFBC-87B7-30B2-8B16-10480A0C24D2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417" creationId="{6FE027F2-6E4B-7785-33AC-F56A23B4229E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418" creationId="{0CEE1593-BE8A-E1FD-F557-3DE6FBBEE463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419" creationId="{8CBA870C-7F8E-486D-956B-1B70E67DE199}"/>
          </ac:spMkLst>
        </pc:spChg>
        <pc:spChg chg="mod">
          <ac:chgData name="Shepherd, Ben (STFC,DL,AST)" userId="02dc61e3-dc23-405d-ab34-f2dd386ee475" providerId="ADAL" clId="{C606B8B7-7555-4845-B513-0068EE6F6644}" dt="2026-07-03T15:52:14.913" v="14898" actId="1076"/>
          <ac:spMkLst>
            <pc:docMk/>
            <pc:sldMk cId="1484257168" sldId="539"/>
            <ac:spMk id="3421" creationId="{2B6302D5-C828-88AF-487E-8FDFF7231FEB}"/>
          </ac:spMkLst>
        </pc:spChg>
        <pc:spChg chg="mod">
          <ac:chgData name="Shepherd, Ben (STFC,DL,AST)" userId="02dc61e3-dc23-405d-ab34-f2dd386ee475" providerId="ADAL" clId="{C606B8B7-7555-4845-B513-0068EE6F6644}" dt="2026-07-03T15:52:18.777" v="14899" actId="165"/>
          <ac:spMkLst>
            <pc:docMk/>
            <pc:sldMk cId="1484257168" sldId="539"/>
            <ac:spMk id="3422" creationId="{9C86D6C5-F918-D347-218F-3F8803E6E518}"/>
          </ac:spMkLst>
        </pc:spChg>
        <pc:spChg chg="mod">
          <ac:chgData name="Shepherd, Ben (STFC,DL,AST)" userId="02dc61e3-dc23-405d-ab34-f2dd386ee475" providerId="ADAL" clId="{C606B8B7-7555-4845-B513-0068EE6F6644}" dt="2026-07-03T15:48:14.463" v="14871" actId="1035"/>
          <ac:spMkLst>
            <pc:docMk/>
            <pc:sldMk cId="1484257168" sldId="539"/>
            <ac:spMk id="3423" creationId="{33E8970E-0E9F-B1A2-189F-E63CCF5EE299}"/>
          </ac:spMkLst>
        </pc:spChg>
        <pc:spChg chg="mod">
          <ac:chgData name="Shepherd, Ben (STFC,DL,AST)" userId="02dc61e3-dc23-405d-ab34-f2dd386ee475" providerId="ADAL" clId="{C606B8B7-7555-4845-B513-0068EE6F6644}" dt="2026-07-03T15:42:41.388" v="14717" actId="164"/>
          <ac:spMkLst>
            <pc:docMk/>
            <pc:sldMk cId="1484257168" sldId="539"/>
            <ac:spMk id="3424" creationId="{E196CEA5-EF66-C6C0-4D3A-6C136863123B}"/>
          </ac:spMkLst>
        </pc:spChg>
        <pc:spChg chg="mod">
          <ac:chgData name="Shepherd, Ben (STFC,DL,AST)" userId="02dc61e3-dc23-405d-ab34-f2dd386ee475" providerId="ADAL" clId="{C606B8B7-7555-4845-B513-0068EE6F6644}" dt="2026-07-03T15:55:59.129" v="14952" actId="20577"/>
          <ac:spMkLst>
            <pc:docMk/>
            <pc:sldMk cId="1484257168" sldId="539"/>
            <ac:spMk id="3428" creationId="{6A32820B-4EA1-EF9D-0539-540834A8C5CB}"/>
          </ac:spMkLst>
        </pc:spChg>
        <pc:grpChg chg="mod">
          <ac:chgData name="Shepherd, Ben (STFC,DL,AST)" userId="02dc61e3-dc23-405d-ab34-f2dd386ee475" providerId="ADAL" clId="{C606B8B7-7555-4845-B513-0068EE6F6644}" dt="2026-07-03T15:56:13.543" v="14953" actId="2711"/>
          <ac:grpSpMkLst>
            <pc:docMk/>
            <pc:sldMk cId="1484257168" sldId="539"/>
            <ac:grpSpMk id="4" creationId="{6FA32630-6CD2-86DA-005E-4759F178FE3B}"/>
          </ac:grpSpMkLst>
        </pc:grpChg>
        <pc:grpChg chg="mod modVis">
          <ac:chgData name="Shepherd, Ben (STFC,DL,AST)" userId="02dc61e3-dc23-405d-ab34-f2dd386ee475" providerId="ADAL" clId="{C606B8B7-7555-4845-B513-0068EE6F6644}" dt="2026-07-03T15:51:24.415" v="14896" actId="14429"/>
          <ac:grpSpMkLst>
            <pc:docMk/>
            <pc:sldMk cId="1484257168" sldId="539"/>
            <ac:grpSpMk id="3343" creationId="{FC125C96-3875-3CCD-91CB-9CC286646830}"/>
          </ac:grpSpMkLst>
        </pc:grpChg>
        <pc:picChg chg="mod">
          <ac:chgData name="Shepherd, Ben (STFC,DL,AST)" userId="02dc61e3-dc23-405d-ab34-f2dd386ee475" providerId="ADAL" clId="{C606B8B7-7555-4845-B513-0068EE6F6644}" dt="2026-07-03T15:39:18.381" v="14680" actId="1076"/>
          <ac:picMkLst>
            <pc:docMk/>
            <pc:sldMk cId="1484257168" sldId="539"/>
            <ac:picMk id="6" creationId="{FE1D3BFE-3F0F-A3B1-FBB3-829EAA107C40}"/>
          </ac:picMkLst>
        </pc:picChg>
      </pc:sldChg>
      <pc:sldMasterChg chg="modSp mod modSldLayout">
        <pc:chgData name="Shepherd, Ben (STFC,DL,AST)" userId="02dc61e3-dc23-405d-ab34-f2dd386ee475" providerId="ADAL" clId="{C606B8B7-7555-4845-B513-0068EE6F6644}" dt="2026-07-06T14:41:21.950" v="16296" actId="14100"/>
        <pc:sldMasterMkLst>
          <pc:docMk/>
          <pc:sldMasterMk cId="3014212004" sldId="2147483648"/>
        </pc:sldMasterMkLst>
        <pc:spChg chg="mod">
          <ac:chgData name="Shepherd, Ben (STFC,DL,AST)" userId="02dc61e3-dc23-405d-ab34-f2dd386ee475" providerId="ADAL" clId="{C606B8B7-7555-4845-B513-0068EE6F6644}" dt="2026-07-06T14:41:21.950" v="16296" actId="14100"/>
          <ac:spMkLst>
            <pc:docMk/>
            <pc:sldMasterMk cId="3014212004" sldId="2147483648"/>
            <ac:spMk id="5" creationId="{12D8723F-CD14-74C3-EF2E-AA412C2A3129}"/>
          </ac:spMkLst>
        </pc:spChg>
        <pc:sldLayoutChg chg="modSp mod">
          <pc:chgData name="Shepherd, Ben (STFC,DL,AST)" userId="02dc61e3-dc23-405d-ab34-f2dd386ee475" providerId="ADAL" clId="{C606B8B7-7555-4845-B513-0068EE6F6644}" dt="2026-07-06T14:40:32.661" v="16295" actId="14100"/>
          <pc:sldLayoutMkLst>
            <pc:docMk/>
            <pc:sldMasterMk cId="3014212004" sldId="2147483648"/>
            <pc:sldLayoutMk cId="1879775699" sldId="2147483650"/>
          </pc:sldLayoutMkLst>
          <pc:spChg chg="mod">
            <ac:chgData name="Shepherd, Ben (STFC,DL,AST)" userId="02dc61e3-dc23-405d-ab34-f2dd386ee475" providerId="ADAL" clId="{C606B8B7-7555-4845-B513-0068EE6F6644}" dt="2026-07-06T14:40:32.661" v="16295" actId="14100"/>
            <ac:spMkLst>
              <pc:docMk/>
              <pc:sldMasterMk cId="3014212004" sldId="2147483648"/>
              <pc:sldLayoutMk cId="1879775699" sldId="2147483650"/>
              <ac:spMk id="5" creationId="{80640F94-2819-EAA3-15F4-AB8C9A739306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image" Target="../media/image109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image" Target="../media/image76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image" Target="../media/image101.png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image" Target="../media/image109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image" Target="../media/image76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image" Target="../media/image101.png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187C1-922D-414C-801D-D624127475A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C6F5509-91BA-4C22-8E89-01FF3576EE5C}">
      <dgm:prSet phldrT="[Text]" phldr="0"/>
      <dgm:spPr/>
      <dgm:t>
        <a:bodyPr/>
        <a:lstStyle/>
        <a:p>
          <a:r>
            <a:rPr lang="en-GB" dirty="0"/>
            <a:t>High-field magnets</a:t>
          </a:r>
        </a:p>
      </dgm:t>
    </dgm:pt>
    <dgm:pt modelId="{5DF17564-47F0-4274-B9A2-89D764D5788F}" type="parTrans" cxnId="{7D7E9EB6-378C-41AB-84D4-7F6E0F95D9EF}">
      <dgm:prSet/>
      <dgm:spPr/>
      <dgm:t>
        <a:bodyPr/>
        <a:lstStyle/>
        <a:p>
          <a:endParaRPr lang="en-GB"/>
        </a:p>
      </dgm:t>
    </dgm:pt>
    <dgm:pt modelId="{4CBD1544-D5F5-4BF4-BF9B-8B8CF9E14547}" type="sibTrans" cxnId="{7D7E9EB6-378C-41AB-84D4-7F6E0F95D9EF}">
      <dgm:prSet/>
      <dgm:spPr/>
      <dgm:t>
        <a:bodyPr/>
        <a:lstStyle/>
        <a:p>
          <a:endParaRPr lang="en-GB"/>
        </a:p>
      </dgm:t>
    </dgm:pt>
    <dgm:pt modelId="{E5596D39-09C2-4E09-9440-5E302C60AA4B}">
      <dgm:prSet phldrT="[Text]" phldr="0"/>
      <dgm:spPr/>
      <dgm:t>
        <a:bodyPr/>
        <a:lstStyle/>
        <a:p>
          <a:r>
            <a:rPr lang="en-GB" dirty="0"/>
            <a:t>RF structures</a:t>
          </a:r>
        </a:p>
      </dgm:t>
    </dgm:pt>
    <dgm:pt modelId="{5A874A5F-94F5-4F6B-A565-C408ED6E037E}" type="parTrans" cxnId="{EF0EEB4A-B0AC-486D-A834-3B3BD6C6080B}">
      <dgm:prSet/>
      <dgm:spPr/>
      <dgm:t>
        <a:bodyPr/>
        <a:lstStyle/>
        <a:p>
          <a:endParaRPr lang="en-GB"/>
        </a:p>
      </dgm:t>
    </dgm:pt>
    <dgm:pt modelId="{189419E7-DF01-4A80-96FD-3517BAE71BFB}" type="sibTrans" cxnId="{EF0EEB4A-B0AC-486D-A834-3B3BD6C6080B}">
      <dgm:prSet/>
      <dgm:spPr/>
      <dgm:t>
        <a:bodyPr/>
        <a:lstStyle/>
        <a:p>
          <a:endParaRPr lang="en-GB"/>
        </a:p>
      </dgm:t>
    </dgm:pt>
    <dgm:pt modelId="{649D2E85-827B-431E-9D92-92E8AD17D3C4}">
      <dgm:prSet phldrT="[Text]" phldr="0"/>
      <dgm:spPr/>
      <dgm:t>
        <a:bodyPr/>
        <a:lstStyle/>
        <a:p>
          <a:r>
            <a:rPr lang="en-GB" dirty="0"/>
            <a:t>Novel acceleration</a:t>
          </a:r>
        </a:p>
      </dgm:t>
    </dgm:pt>
    <dgm:pt modelId="{A2B54155-E854-4378-9F65-F7674FEA383A}" type="parTrans" cxnId="{E0C9B672-252D-4C28-952A-405D662C7104}">
      <dgm:prSet/>
      <dgm:spPr/>
      <dgm:t>
        <a:bodyPr/>
        <a:lstStyle/>
        <a:p>
          <a:endParaRPr lang="en-GB"/>
        </a:p>
      </dgm:t>
    </dgm:pt>
    <dgm:pt modelId="{E6C4C4A4-854A-4558-8840-98F54E784C38}" type="sibTrans" cxnId="{E0C9B672-252D-4C28-952A-405D662C7104}">
      <dgm:prSet/>
      <dgm:spPr/>
      <dgm:t>
        <a:bodyPr/>
        <a:lstStyle/>
        <a:p>
          <a:endParaRPr lang="en-GB"/>
        </a:p>
      </dgm:t>
    </dgm:pt>
    <dgm:pt modelId="{8D3977AF-29A6-4617-A70D-F9E35B95C621}">
      <dgm:prSet phldrT="[Text]" phldr="0"/>
      <dgm:spPr/>
      <dgm:t>
        <a:bodyPr/>
        <a:lstStyle/>
        <a:p>
          <a:r>
            <a:rPr lang="en-GB" dirty="0"/>
            <a:t>Muon colliders</a:t>
          </a:r>
        </a:p>
      </dgm:t>
    </dgm:pt>
    <dgm:pt modelId="{09241295-070F-4E74-B1A1-D12295D6F5A2}" type="parTrans" cxnId="{5456DC96-FC77-48A3-B459-0E9434FC1079}">
      <dgm:prSet/>
      <dgm:spPr/>
      <dgm:t>
        <a:bodyPr/>
        <a:lstStyle/>
        <a:p>
          <a:endParaRPr lang="en-GB"/>
        </a:p>
      </dgm:t>
    </dgm:pt>
    <dgm:pt modelId="{2B0E29D0-E1DA-4141-89ED-6071FA2F946A}" type="sibTrans" cxnId="{5456DC96-FC77-48A3-B459-0E9434FC1079}">
      <dgm:prSet/>
      <dgm:spPr/>
      <dgm:t>
        <a:bodyPr/>
        <a:lstStyle/>
        <a:p>
          <a:endParaRPr lang="en-GB"/>
        </a:p>
      </dgm:t>
    </dgm:pt>
    <dgm:pt modelId="{A62567E9-1910-45D3-8B4F-A59A641E6AC0}">
      <dgm:prSet phldrT="[Text]" phldr="0"/>
      <dgm:spPr/>
      <dgm:t>
        <a:bodyPr/>
        <a:lstStyle/>
        <a:p>
          <a:r>
            <a:rPr lang="en-GB"/>
            <a:t>Energy recovery linacs</a:t>
          </a:r>
          <a:endParaRPr lang="en-GB" dirty="0"/>
        </a:p>
      </dgm:t>
    </dgm:pt>
    <dgm:pt modelId="{459E3309-6370-49DE-A6A0-AF5C74FCD0D0}" type="parTrans" cxnId="{0F58105E-5050-4F49-9ED8-92245EA03F24}">
      <dgm:prSet/>
      <dgm:spPr/>
      <dgm:t>
        <a:bodyPr/>
        <a:lstStyle/>
        <a:p>
          <a:endParaRPr lang="en-GB"/>
        </a:p>
      </dgm:t>
    </dgm:pt>
    <dgm:pt modelId="{3DE88A95-62FC-4647-A526-20B3E2D59622}" type="sibTrans" cxnId="{0F58105E-5050-4F49-9ED8-92245EA03F24}">
      <dgm:prSet/>
      <dgm:spPr/>
      <dgm:t>
        <a:bodyPr/>
        <a:lstStyle/>
        <a:p>
          <a:endParaRPr lang="en-GB"/>
        </a:p>
      </dgm:t>
    </dgm:pt>
    <dgm:pt modelId="{169DCB88-A2A1-45B7-B6EC-D6B66554CF41}" type="pres">
      <dgm:prSet presAssocID="{52C187C1-922D-414C-801D-D624127475A4}" presName="Name0" presStyleCnt="0">
        <dgm:presLayoutVars>
          <dgm:dir/>
          <dgm:resizeHandles val="exact"/>
        </dgm:presLayoutVars>
      </dgm:prSet>
      <dgm:spPr/>
    </dgm:pt>
    <dgm:pt modelId="{78FEF724-FCBD-42F2-B509-0B50F71ED6DD}" type="pres">
      <dgm:prSet presAssocID="{3C6F5509-91BA-4C22-8E89-01FF3576EE5C}" presName="compNode" presStyleCnt="0"/>
      <dgm:spPr/>
    </dgm:pt>
    <dgm:pt modelId="{6A4685E2-A1C1-4A42-BDF8-16A4369DB645}" type="pres">
      <dgm:prSet presAssocID="{3C6F5509-91BA-4C22-8E89-01FF3576EE5C}" presName="pictRect" presStyleLbl="node1" presStyleIdx="0" presStyleCnt="5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A423BD1-6E40-41E2-A816-DFA85FE4C174}" type="pres">
      <dgm:prSet presAssocID="{3C6F5509-91BA-4C22-8E89-01FF3576EE5C}" presName="textRect" presStyleLbl="revTx" presStyleIdx="0" presStyleCnt="5">
        <dgm:presLayoutVars>
          <dgm:bulletEnabled val="1"/>
        </dgm:presLayoutVars>
      </dgm:prSet>
      <dgm:spPr/>
    </dgm:pt>
    <dgm:pt modelId="{4DE6BE99-12BA-4D1A-A34F-3721F095D610}" type="pres">
      <dgm:prSet presAssocID="{4CBD1544-D5F5-4BF4-BF9B-8B8CF9E14547}" presName="sibTrans" presStyleLbl="sibTrans2D1" presStyleIdx="0" presStyleCnt="0"/>
      <dgm:spPr/>
    </dgm:pt>
    <dgm:pt modelId="{D3F882DE-D620-4DC1-AFE3-2B34F6108BDE}" type="pres">
      <dgm:prSet presAssocID="{E5596D39-09C2-4E09-9440-5E302C60AA4B}" presName="compNode" presStyleCnt="0"/>
      <dgm:spPr/>
    </dgm:pt>
    <dgm:pt modelId="{5C1A3819-C365-4A53-B677-4E7745DF0195}" type="pres">
      <dgm:prSet presAssocID="{E5596D39-09C2-4E09-9440-5E302C60AA4B}" presName="pictRect" presStyleLbl="node1" presStyleIdx="1" presStyleCnt="5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E506943-ED1C-4693-9FCE-3BA988E932FF}" type="pres">
      <dgm:prSet presAssocID="{E5596D39-09C2-4E09-9440-5E302C60AA4B}" presName="textRect" presStyleLbl="revTx" presStyleIdx="1" presStyleCnt="5">
        <dgm:presLayoutVars>
          <dgm:bulletEnabled val="1"/>
        </dgm:presLayoutVars>
      </dgm:prSet>
      <dgm:spPr/>
    </dgm:pt>
    <dgm:pt modelId="{9D30B810-490B-406B-9C20-593B1549F2D3}" type="pres">
      <dgm:prSet presAssocID="{189419E7-DF01-4A80-96FD-3517BAE71BFB}" presName="sibTrans" presStyleLbl="sibTrans2D1" presStyleIdx="0" presStyleCnt="0"/>
      <dgm:spPr/>
    </dgm:pt>
    <dgm:pt modelId="{C526E1DF-B0D1-40F1-9FF8-7AFC49652E62}" type="pres">
      <dgm:prSet presAssocID="{649D2E85-827B-431E-9D92-92E8AD17D3C4}" presName="compNode" presStyleCnt="0"/>
      <dgm:spPr/>
    </dgm:pt>
    <dgm:pt modelId="{CBF44AB9-AACE-4B2F-BEFD-5C7128633EC2}" type="pres">
      <dgm:prSet presAssocID="{649D2E85-827B-431E-9D92-92E8AD17D3C4}" presName="pictRect" presStyleLbl="node1" presStyleIdx="2" presStyleCnt="5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6E34BBB-C930-42F2-A336-178273147B5D}" type="pres">
      <dgm:prSet presAssocID="{649D2E85-827B-431E-9D92-92E8AD17D3C4}" presName="textRect" presStyleLbl="revTx" presStyleIdx="2" presStyleCnt="5">
        <dgm:presLayoutVars>
          <dgm:bulletEnabled val="1"/>
        </dgm:presLayoutVars>
      </dgm:prSet>
      <dgm:spPr/>
    </dgm:pt>
    <dgm:pt modelId="{746C2FCC-18CB-4B40-91C6-42613E0C1E82}" type="pres">
      <dgm:prSet presAssocID="{E6C4C4A4-854A-4558-8840-98F54E784C38}" presName="sibTrans" presStyleLbl="sibTrans2D1" presStyleIdx="0" presStyleCnt="0"/>
      <dgm:spPr/>
    </dgm:pt>
    <dgm:pt modelId="{AD20B7F6-3F7D-4193-9F4E-1CF4BC0875AC}" type="pres">
      <dgm:prSet presAssocID="{8D3977AF-29A6-4617-A70D-F9E35B95C621}" presName="compNode" presStyleCnt="0"/>
      <dgm:spPr/>
    </dgm:pt>
    <dgm:pt modelId="{69C05AAE-75D2-485D-9630-75228347CC77}" type="pres">
      <dgm:prSet presAssocID="{8D3977AF-29A6-4617-A70D-F9E35B95C621}" presName="pictRect" presStyleLbl="node1" presStyleIdx="3" presStyleCnt="5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31A26C8-C497-49D4-88F2-5424ECA968EF}" type="pres">
      <dgm:prSet presAssocID="{8D3977AF-29A6-4617-A70D-F9E35B95C621}" presName="textRect" presStyleLbl="revTx" presStyleIdx="3" presStyleCnt="5">
        <dgm:presLayoutVars>
          <dgm:bulletEnabled val="1"/>
        </dgm:presLayoutVars>
      </dgm:prSet>
      <dgm:spPr/>
    </dgm:pt>
    <dgm:pt modelId="{C40DF7CE-F98A-4FA3-9CDC-2848CC5E42E7}" type="pres">
      <dgm:prSet presAssocID="{2B0E29D0-E1DA-4141-89ED-6071FA2F946A}" presName="sibTrans" presStyleLbl="sibTrans2D1" presStyleIdx="0" presStyleCnt="0"/>
      <dgm:spPr/>
    </dgm:pt>
    <dgm:pt modelId="{F1EC70E5-4C25-45AA-BC5C-369F5FE03529}" type="pres">
      <dgm:prSet presAssocID="{A62567E9-1910-45D3-8B4F-A59A641E6AC0}" presName="compNode" presStyleCnt="0"/>
      <dgm:spPr/>
    </dgm:pt>
    <dgm:pt modelId="{FE795F58-1F8A-46F3-848A-4CD32B642E9C}" type="pres">
      <dgm:prSet presAssocID="{A62567E9-1910-45D3-8B4F-A59A641E6AC0}" presName="pictRect" presStyleLbl="node1" presStyleIdx="4" presStyleCnt="5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4462BDF-AADD-4183-98F8-BAA24C75FD93}" type="pres">
      <dgm:prSet presAssocID="{A62567E9-1910-45D3-8B4F-A59A641E6AC0}" presName="textRect" presStyleLbl="revTx" presStyleIdx="4" presStyleCnt="5">
        <dgm:presLayoutVars>
          <dgm:bulletEnabled val="1"/>
        </dgm:presLayoutVars>
      </dgm:prSet>
      <dgm:spPr/>
    </dgm:pt>
  </dgm:ptLst>
  <dgm:cxnLst>
    <dgm:cxn modelId="{80D7151E-7F48-45DB-B499-542533D75DD8}" type="presOf" srcId="{4CBD1544-D5F5-4BF4-BF9B-8B8CF9E14547}" destId="{4DE6BE99-12BA-4D1A-A34F-3721F095D610}" srcOrd="0" destOrd="0" presId="urn:microsoft.com/office/officeart/2005/8/layout/pList1"/>
    <dgm:cxn modelId="{0F58105E-5050-4F49-9ED8-92245EA03F24}" srcId="{52C187C1-922D-414C-801D-D624127475A4}" destId="{A62567E9-1910-45D3-8B4F-A59A641E6AC0}" srcOrd="4" destOrd="0" parTransId="{459E3309-6370-49DE-A6A0-AF5C74FCD0D0}" sibTransId="{3DE88A95-62FC-4647-A526-20B3E2D59622}"/>
    <dgm:cxn modelId="{ACAED34A-C00C-4EE0-A1D9-452B36B30452}" type="presOf" srcId="{A62567E9-1910-45D3-8B4F-A59A641E6AC0}" destId="{24462BDF-AADD-4183-98F8-BAA24C75FD93}" srcOrd="0" destOrd="0" presId="urn:microsoft.com/office/officeart/2005/8/layout/pList1"/>
    <dgm:cxn modelId="{EF0EEB4A-B0AC-486D-A834-3B3BD6C6080B}" srcId="{52C187C1-922D-414C-801D-D624127475A4}" destId="{E5596D39-09C2-4E09-9440-5E302C60AA4B}" srcOrd="1" destOrd="0" parTransId="{5A874A5F-94F5-4F6B-A565-C408ED6E037E}" sibTransId="{189419E7-DF01-4A80-96FD-3517BAE71BFB}"/>
    <dgm:cxn modelId="{E0C9B672-252D-4C28-952A-405D662C7104}" srcId="{52C187C1-922D-414C-801D-D624127475A4}" destId="{649D2E85-827B-431E-9D92-92E8AD17D3C4}" srcOrd="2" destOrd="0" parTransId="{A2B54155-E854-4378-9F65-F7674FEA383A}" sibTransId="{E6C4C4A4-854A-4558-8840-98F54E784C38}"/>
    <dgm:cxn modelId="{C4F3E258-ABAC-4FFC-BF00-2BE7C96E1A02}" type="presOf" srcId="{E6C4C4A4-854A-4558-8840-98F54E784C38}" destId="{746C2FCC-18CB-4B40-91C6-42613E0C1E82}" srcOrd="0" destOrd="0" presId="urn:microsoft.com/office/officeart/2005/8/layout/pList1"/>
    <dgm:cxn modelId="{7B987B80-BE73-4E78-93CF-8E2CEFBAEF4C}" type="presOf" srcId="{649D2E85-827B-431E-9D92-92E8AD17D3C4}" destId="{26E34BBB-C930-42F2-A336-178273147B5D}" srcOrd="0" destOrd="0" presId="urn:microsoft.com/office/officeart/2005/8/layout/pList1"/>
    <dgm:cxn modelId="{5456DC96-FC77-48A3-B459-0E9434FC1079}" srcId="{52C187C1-922D-414C-801D-D624127475A4}" destId="{8D3977AF-29A6-4617-A70D-F9E35B95C621}" srcOrd="3" destOrd="0" parTransId="{09241295-070F-4E74-B1A1-D12295D6F5A2}" sibTransId="{2B0E29D0-E1DA-4141-89ED-6071FA2F946A}"/>
    <dgm:cxn modelId="{227836B2-4C98-4450-8B93-7B1A898AFB79}" type="presOf" srcId="{3C6F5509-91BA-4C22-8E89-01FF3576EE5C}" destId="{5A423BD1-6E40-41E2-A816-DFA85FE4C174}" srcOrd="0" destOrd="0" presId="urn:microsoft.com/office/officeart/2005/8/layout/pList1"/>
    <dgm:cxn modelId="{4E2FF6B5-AEB0-450B-8CC5-BD775106F98B}" type="presOf" srcId="{189419E7-DF01-4A80-96FD-3517BAE71BFB}" destId="{9D30B810-490B-406B-9C20-593B1549F2D3}" srcOrd="0" destOrd="0" presId="urn:microsoft.com/office/officeart/2005/8/layout/pList1"/>
    <dgm:cxn modelId="{7D7E9EB6-378C-41AB-84D4-7F6E0F95D9EF}" srcId="{52C187C1-922D-414C-801D-D624127475A4}" destId="{3C6F5509-91BA-4C22-8E89-01FF3576EE5C}" srcOrd="0" destOrd="0" parTransId="{5DF17564-47F0-4274-B9A2-89D764D5788F}" sibTransId="{4CBD1544-D5F5-4BF4-BF9B-8B8CF9E14547}"/>
    <dgm:cxn modelId="{1ACA5FBC-2FC9-429D-B981-ED31FAF73802}" type="presOf" srcId="{8D3977AF-29A6-4617-A70D-F9E35B95C621}" destId="{E31A26C8-C497-49D4-88F2-5424ECA968EF}" srcOrd="0" destOrd="0" presId="urn:microsoft.com/office/officeart/2005/8/layout/pList1"/>
    <dgm:cxn modelId="{69EF86C1-BF18-46F6-B359-698A78507C1E}" type="presOf" srcId="{E5596D39-09C2-4E09-9440-5E302C60AA4B}" destId="{3E506943-ED1C-4693-9FCE-3BA988E932FF}" srcOrd="0" destOrd="0" presId="urn:microsoft.com/office/officeart/2005/8/layout/pList1"/>
    <dgm:cxn modelId="{A6646CC8-4354-46F3-BCDB-4DF8ED505B65}" type="presOf" srcId="{2B0E29D0-E1DA-4141-89ED-6071FA2F946A}" destId="{C40DF7CE-F98A-4FA3-9CDC-2848CC5E42E7}" srcOrd="0" destOrd="0" presId="urn:microsoft.com/office/officeart/2005/8/layout/pList1"/>
    <dgm:cxn modelId="{2EB2FCEA-C55B-486D-818A-37356BC07B97}" type="presOf" srcId="{52C187C1-922D-414C-801D-D624127475A4}" destId="{169DCB88-A2A1-45B7-B6EC-D6B66554CF41}" srcOrd="0" destOrd="0" presId="urn:microsoft.com/office/officeart/2005/8/layout/pList1"/>
    <dgm:cxn modelId="{90073B55-9F9D-4975-9EC6-F7AC634932AC}" type="presParOf" srcId="{169DCB88-A2A1-45B7-B6EC-D6B66554CF41}" destId="{78FEF724-FCBD-42F2-B509-0B50F71ED6DD}" srcOrd="0" destOrd="0" presId="urn:microsoft.com/office/officeart/2005/8/layout/pList1"/>
    <dgm:cxn modelId="{CDF6A708-86F0-4EA3-A792-1EA067B8A813}" type="presParOf" srcId="{78FEF724-FCBD-42F2-B509-0B50F71ED6DD}" destId="{6A4685E2-A1C1-4A42-BDF8-16A4369DB645}" srcOrd="0" destOrd="0" presId="urn:microsoft.com/office/officeart/2005/8/layout/pList1"/>
    <dgm:cxn modelId="{EC83D111-EC05-4F27-99D7-38F4F9476AE7}" type="presParOf" srcId="{78FEF724-FCBD-42F2-B509-0B50F71ED6DD}" destId="{5A423BD1-6E40-41E2-A816-DFA85FE4C174}" srcOrd="1" destOrd="0" presId="urn:microsoft.com/office/officeart/2005/8/layout/pList1"/>
    <dgm:cxn modelId="{8084C889-0408-43CF-8D88-2DED21F31C98}" type="presParOf" srcId="{169DCB88-A2A1-45B7-B6EC-D6B66554CF41}" destId="{4DE6BE99-12BA-4D1A-A34F-3721F095D610}" srcOrd="1" destOrd="0" presId="urn:microsoft.com/office/officeart/2005/8/layout/pList1"/>
    <dgm:cxn modelId="{EA1E5C99-7654-4344-8C95-C60E5A8DF520}" type="presParOf" srcId="{169DCB88-A2A1-45B7-B6EC-D6B66554CF41}" destId="{D3F882DE-D620-4DC1-AFE3-2B34F6108BDE}" srcOrd="2" destOrd="0" presId="urn:microsoft.com/office/officeart/2005/8/layout/pList1"/>
    <dgm:cxn modelId="{DCE3B283-802F-4E34-A3DC-FC067675AFCC}" type="presParOf" srcId="{D3F882DE-D620-4DC1-AFE3-2B34F6108BDE}" destId="{5C1A3819-C365-4A53-B677-4E7745DF0195}" srcOrd="0" destOrd="0" presId="urn:microsoft.com/office/officeart/2005/8/layout/pList1"/>
    <dgm:cxn modelId="{F462B1E8-D735-443B-81FB-35494018A580}" type="presParOf" srcId="{D3F882DE-D620-4DC1-AFE3-2B34F6108BDE}" destId="{3E506943-ED1C-4693-9FCE-3BA988E932FF}" srcOrd="1" destOrd="0" presId="urn:microsoft.com/office/officeart/2005/8/layout/pList1"/>
    <dgm:cxn modelId="{BA906623-9A2A-4047-918D-A98FB931859A}" type="presParOf" srcId="{169DCB88-A2A1-45B7-B6EC-D6B66554CF41}" destId="{9D30B810-490B-406B-9C20-593B1549F2D3}" srcOrd="3" destOrd="0" presId="urn:microsoft.com/office/officeart/2005/8/layout/pList1"/>
    <dgm:cxn modelId="{9A70FC30-EDBD-41C9-9FCE-F87C1C73F298}" type="presParOf" srcId="{169DCB88-A2A1-45B7-B6EC-D6B66554CF41}" destId="{C526E1DF-B0D1-40F1-9FF8-7AFC49652E62}" srcOrd="4" destOrd="0" presId="urn:microsoft.com/office/officeart/2005/8/layout/pList1"/>
    <dgm:cxn modelId="{AA45FF63-CB74-439F-A8BA-9DCB687EDEDE}" type="presParOf" srcId="{C526E1DF-B0D1-40F1-9FF8-7AFC49652E62}" destId="{CBF44AB9-AACE-4B2F-BEFD-5C7128633EC2}" srcOrd="0" destOrd="0" presId="urn:microsoft.com/office/officeart/2005/8/layout/pList1"/>
    <dgm:cxn modelId="{7190851A-0DAD-420D-8DA2-6B694FD64120}" type="presParOf" srcId="{C526E1DF-B0D1-40F1-9FF8-7AFC49652E62}" destId="{26E34BBB-C930-42F2-A336-178273147B5D}" srcOrd="1" destOrd="0" presId="urn:microsoft.com/office/officeart/2005/8/layout/pList1"/>
    <dgm:cxn modelId="{22FA9F48-6EBC-41A6-9C08-F5E365740B58}" type="presParOf" srcId="{169DCB88-A2A1-45B7-B6EC-D6B66554CF41}" destId="{746C2FCC-18CB-4B40-91C6-42613E0C1E82}" srcOrd="5" destOrd="0" presId="urn:microsoft.com/office/officeart/2005/8/layout/pList1"/>
    <dgm:cxn modelId="{293760B0-11FD-464A-99BB-E6681B9D49E0}" type="presParOf" srcId="{169DCB88-A2A1-45B7-B6EC-D6B66554CF41}" destId="{AD20B7F6-3F7D-4193-9F4E-1CF4BC0875AC}" srcOrd="6" destOrd="0" presId="urn:microsoft.com/office/officeart/2005/8/layout/pList1"/>
    <dgm:cxn modelId="{F2FEC6BF-12F8-404F-BB39-D6228A1C319E}" type="presParOf" srcId="{AD20B7F6-3F7D-4193-9F4E-1CF4BC0875AC}" destId="{69C05AAE-75D2-485D-9630-75228347CC77}" srcOrd="0" destOrd="0" presId="urn:microsoft.com/office/officeart/2005/8/layout/pList1"/>
    <dgm:cxn modelId="{7C03FF3A-F51B-4B76-A579-97D1349B24FA}" type="presParOf" srcId="{AD20B7F6-3F7D-4193-9F4E-1CF4BC0875AC}" destId="{E31A26C8-C497-49D4-88F2-5424ECA968EF}" srcOrd="1" destOrd="0" presId="urn:microsoft.com/office/officeart/2005/8/layout/pList1"/>
    <dgm:cxn modelId="{7A063C11-4633-41EF-AB9B-47D5EEFF01DD}" type="presParOf" srcId="{169DCB88-A2A1-45B7-B6EC-D6B66554CF41}" destId="{C40DF7CE-F98A-4FA3-9CDC-2848CC5E42E7}" srcOrd="7" destOrd="0" presId="urn:microsoft.com/office/officeart/2005/8/layout/pList1"/>
    <dgm:cxn modelId="{5D86AA0A-3239-4589-B51F-7D10A4B9916B}" type="presParOf" srcId="{169DCB88-A2A1-45B7-B6EC-D6B66554CF41}" destId="{F1EC70E5-4C25-45AA-BC5C-369F5FE03529}" srcOrd="8" destOrd="0" presId="urn:microsoft.com/office/officeart/2005/8/layout/pList1"/>
    <dgm:cxn modelId="{CECE885A-C21D-4A51-9B85-2135A322B9DB}" type="presParOf" srcId="{F1EC70E5-4C25-45AA-BC5C-369F5FE03529}" destId="{FE795F58-1F8A-46F3-848A-4CD32B642E9C}" srcOrd="0" destOrd="0" presId="urn:microsoft.com/office/officeart/2005/8/layout/pList1"/>
    <dgm:cxn modelId="{BF6CE15F-DFE4-4DCA-80B9-023AE490A72D}" type="presParOf" srcId="{F1EC70E5-4C25-45AA-BC5C-369F5FE03529}" destId="{24462BDF-AADD-4183-98F8-BAA24C75FD9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6986EC-FD41-43A9-86A9-E09C6A57BA87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72F7E8D-BDF6-4B2E-8FB0-6AFB8BA460EA}">
      <dgm:prSet phldrT="[Text]" phldr="0"/>
      <dgm:spPr/>
      <dgm:t>
        <a:bodyPr/>
        <a:lstStyle/>
        <a:p>
          <a:r>
            <a:rPr lang="en-GB" dirty="0"/>
            <a:t>AVOID</a:t>
          </a:r>
        </a:p>
      </dgm:t>
    </dgm:pt>
    <dgm:pt modelId="{E0D8B096-3173-4F1F-AD67-D74A14622257}" type="parTrans" cxnId="{B2096A0B-6FFA-4D78-AFE9-C2E9C731EF5F}">
      <dgm:prSet/>
      <dgm:spPr/>
      <dgm:t>
        <a:bodyPr/>
        <a:lstStyle/>
        <a:p>
          <a:endParaRPr lang="en-GB"/>
        </a:p>
      </dgm:t>
    </dgm:pt>
    <dgm:pt modelId="{850D9A84-AD77-419C-B375-0E1EDB97142F}" type="sibTrans" cxnId="{B2096A0B-6FFA-4D78-AFE9-C2E9C731EF5F}">
      <dgm:prSet/>
      <dgm:spPr/>
      <dgm:t>
        <a:bodyPr/>
        <a:lstStyle/>
        <a:p>
          <a:endParaRPr lang="en-GB"/>
        </a:p>
      </dgm:t>
    </dgm:pt>
    <dgm:pt modelId="{F752035A-2D6A-4629-86E0-D7B8595B6DC6}">
      <dgm:prSet phldrT="[Text]" phldr="0"/>
      <dgm:spPr/>
      <dgm:t>
        <a:bodyPr/>
        <a:lstStyle/>
        <a:p>
          <a:r>
            <a:rPr lang="en-GB" dirty="0"/>
            <a:t>REDUCE</a:t>
          </a:r>
        </a:p>
      </dgm:t>
    </dgm:pt>
    <dgm:pt modelId="{38A1C73A-CB92-4BE2-8C70-B40A14B16A59}" type="parTrans" cxnId="{D1C398B7-8348-4817-862B-3008886A96B8}">
      <dgm:prSet/>
      <dgm:spPr/>
      <dgm:t>
        <a:bodyPr/>
        <a:lstStyle/>
        <a:p>
          <a:endParaRPr lang="en-GB"/>
        </a:p>
      </dgm:t>
    </dgm:pt>
    <dgm:pt modelId="{55D5B129-9B4B-4CAB-895F-812E07E1DB1A}" type="sibTrans" cxnId="{D1C398B7-8348-4817-862B-3008886A96B8}">
      <dgm:prSet/>
      <dgm:spPr/>
      <dgm:t>
        <a:bodyPr/>
        <a:lstStyle/>
        <a:p>
          <a:endParaRPr lang="en-GB"/>
        </a:p>
      </dgm:t>
    </dgm:pt>
    <dgm:pt modelId="{47750525-CA1F-4340-A78A-9AF99FE58A1E}">
      <dgm:prSet phldrT="[Text]" phldr="0"/>
      <dgm:spPr/>
      <dgm:t>
        <a:bodyPr/>
        <a:lstStyle/>
        <a:p>
          <a:r>
            <a:rPr lang="en-GB" dirty="0"/>
            <a:t>COMPENSATE</a:t>
          </a:r>
        </a:p>
      </dgm:t>
    </dgm:pt>
    <dgm:pt modelId="{C5DA34D9-73CA-45A0-9D05-DCE9D2240FED}" type="parTrans" cxnId="{D243E8FB-664E-44F4-8DA8-D83235B82312}">
      <dgm:prSet/>
      <dgm:spPr/>
      <dgm:t>
        <a:bodyPr/>
        <a:lstStyle/>
        <a:p>
          <a:endParaRPr lang="en-GB"/>
        </a:p>
      </dgm:t>
    </dgm:pt>
    <dgm:pt modelId="{C4526D07-EB33-41DF-9569-2271C9FD0ED3}" type="sibTrans" cxnId="{D243E8FB-664E-44F4-8DA8-D83235B82312}">
      <dgm:prSet/>
      <dgm:spPr/>
      <dgm:t>
        <a:bodyPr/>
        <a:lstStyle/>
        <a:p>
          <a:endParaRPr lang="en-GB"/>
        </a:p>
      </dgm:t>
    </dgm:pt>
    <dgm:pt modelId="{0FBAECD4-9B70-499A-BB15-FC3955CA7C4F}" type="pres">
      <dgm:prSet presAssocID="{606986EC-FD41-43A9-86A9-E09C6A57BA87}" presName="Name0" presStyleCnt="0">
        <dgm:presLayoutVars>
          <dgm:dir/>
          <dgm:animLvl val="lvl"/>
          <dgm:resizeHandles val="exact"/>
        </dgm:presLayoutVars>
      </dgm:prSet>
      <dgm:spPr/>
    </dgm:pt>
    <dgm:pt modelId="{4818CDF5-7428-4F22-805F-005A6A79498A}" type="pres">
      <dgm:prSet presAssocID="{072F7E8D-BDF6-4B2E-8FB0-6AFB8BA460E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11118F-F950-46D4-A1CA-EEB50522EE79}" type="pres">
      <dgm:prSet presAssocID="{850D9A84-AD77-419C-B375-0E1EDB97142F}" presName="parTxOnlySpace" presStyleCnt="0"/>
      <dgm:spPr/>
    </dgm:pt>
    <dgm:pt modelId="{A7C6F4D5-D80A-4406-AA36-4AE6FE022FD9}" type="pres">
      <dgm:prSet presAssocID="{F752035A-2D6A-4629-86E0-D7B8595B6DC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7698DD4-5429-42B0-9F12-41BB9F1CCE53}" type="pres">
      <dgm:prSet presAssocID="{55D5B129-9B4B-4CAB-895F-812E07E1DB1A}" presName="parTxOnlySpace" presStyleCnt="0"/>
      <dgm:spPr/>
    </dgm:pt>
    <dgm:pt modelId="{0AE72347-8A6A-4F2A-8831-2A8A543542FD}" type="pres">
      <dgm:prSet presAssocID="{47750525-CA1F-4340-A78A-9AF99FE58A1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2096A0B-6FFA-4D78-AFE9-C2E9C731EF5F}" srcId="{606986EC-FD41-43A9-86A9-E09C6A57BA87}" destId="{072F7E8D-BDF6-4B2E-8FB0-6AFB8BA460EA}" srcOrd="0" destOrd="0" parTransId="{E0D8B096-3173-4F1F-AD67-D74A14622257}" sibTransId="{850D9A84-AD77-419C-B375-0E1EDB97142F}"/>
    <dgm:cxn modelId="{2E6F5511-5D30-41F7-8DDE-1EFA76818D0B}" type="presOf" srcId="{606986EC-FD41-43A9-86A9-E09C6A57BA87}" destId="{0FBAECD4-9B70-499A-BB15-FC3955CA7C4F}" srcOrd="0" destOrd="0" presId="urn:microsoft.com/office/officeart/2005/8/layout/chevron1"/>
    <dgm:cxn modelId="{1FB3DB63-4905-410A-B9D2-EACD274501AC}" type="presOf" srcId="{072F7E8D-BDF6-4B2E-8FB0-6AFB8BA460EA}" destId="{4818CDF5-7428-4F22-805F-005A6A79498A}" srcOrd="0" destOrd="0" presId="urn:microsoft.com/office/officeart/2005/8/layout/chevron1"/>
    <dgm:cxn modelId="{71F03A84-2E0F-48A5-978F-3916FA57E2EA}" type="presOf" srcId="{47750525-CA1F-4340-A78A-9AF99FE58A1E}" destId="{0AE72347-8A6A-4F2A-8831-2A8A543542FD}" srcOrd="0" destOrd="0" presId="urn:microsoft.com/office/officeart/2005/8/layout/chevron1"/>
    <dgm:cxn modelId="{82B1D191-E09E-448E-BF58-75346FC9E5DD}" type="presOf" srcId="{F752035A-2D6A-4629-86E0-D7B8595B6DC6}" destId="{A7C6F4D5-D80A-4406-AA36-4AE6FE022FD9}" srcOrd="0" destOrd="0" presId="urn:microsoft.com/office/officeart/2005/8/layout/chevron1"/>
    <dgm:cxn modelId="{D1C398B7-8348-4817-862B-3008886A96B8}" srcId="{606986EC-FD41-43A9-86A9-E09C6A57BA87}" destId="{F752035A-2D6A-4629-86E0-D7B8595B6DC6}" srcOrd="1" destOrd="0" parTransId="{38A1C73A-CB92-4BE2-8C70-B40A14B16A59}" sibTransId="{55D5B129-9B4B-4CAB-895F-812E07E1DB1A}"/>
    <dgm:cxn modelId="{D243E8FB-664E-44F4-8DA8-D83235B82312}" srcId="{606986EC-FD41-43A9-86A9-E09C6A57BA87}" destId="{47750525-CA1F-4340-A78A-9AF99FE58A1E}" srcOrd="2" destOrd="0" parTransId="{C5DA34D9-73CA-45A0-9D05-DCE9D2240FED}" sibTransId="{C4526D07-EB33-41DF-9569-2271C9FD0ED3}"/>
    <dgm:cxn modelId="{3AB0FE82-F605-4D7B-AED3-838924817BDC}" type="presParOf" srcId="{0FBAECD4-9B70-499A-BB15-FC3955CA7C4F}" destId="{4818CDF5-7428-4F22-805F-005A6A79498A}" srcOrd="0" destOrd="0" presId="urn:microsoft.com/office/officeart/2005/8/layout/chevron1"/>
    <dgm:cxn modelId="{AF8E470D-A539-478F-9AD7-76EDDEA376D1}" type="presParOf" srcId="{0FBAECD4-9B70-499A-BB15-FC3955CA7C4F}" destId="{1011118F-F950-46D4-A1CA-EEB50522EE79}" srcOrd="1" destOrd="0" presId="urn:microsoft.com/office/officeart/2005/8/layout/chevron1"/>
    <dgm:cxn modelId="{877EC4A4-3AA5-4A86-AA01-09675D1339FB}" type="presParOf" srcId="{0FBAECD4-9B70-499A-BB15-FC3955CA7C4F}" destId="{A7C6F4D5-D80A-4406-AA36-4AE6FE022FD9}" srcOrd="2" destOrd="0" presId="urn:microsoft.com/office/officeart/2005/8/layout/chevron1"/>
    <dgm:cxn modelId="{5DC0FB73-C87F-4C6C-ABD2-FC10582692C8}" type="presParOf" srcId="{0FBAECD4-9B70-499A-BB15-FC3955CA7C4F}" destId="{87698DD4-5429-42B0-9F12-41BB9F1CCE53}" srcOrd="3" destOrd="0" presId="urn:microsoft.com/office/officeart/2005/8/layout/chevron1"/>
    <dgm:cxn modelId="{6E80893D-2CE6-46E4-90AA-344547966CC8}" type="presParOf" srcId="{0FBAECD4-9B70-499A-BB15-FC3955CA7C4F}" destId="{0AE72347-8A6A-4F2A-8831-2A8A543542F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9D7B5ED-00ED-4DE2-A04A-BD0262A185FB}" type="doc">
      <dgm:prSet loTypeId="urn:microsoft.com/office/officeart/2005/8/layout/vList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B87A5E2D-EDF7-4FFD-98D2-84D00D2DE6D3}">
      <dgm:prSet phldrT="[Text]"/>
      <dgm:spPr/>
      <dgm:t>
        <a:bodyPr/>
        <a:lstStyle/>
        <a:p>
          <a:r>
            <a:rPr lang="en-GB" dirty="0"/>
            <a:t>RF sources</a:t>
          </a:r>
        </a:p>
      </dgm:t>
    </dgm:pt>
    <dgm:pt modelId="{50A27CAE-442A-4E22-A531-5702B6C39FFE}" type="parTrans" cxnId="{A6929ED2-3222-4042-8CB8-4CD4BF324415}">
      <dgm:prSet/>
      <dgm:spPr/>
      <dgm:t>
        <a:bodyPr/>
        <a:lstStyle/>
        <a:p>
          <a:endParaRPr lang="en-GB"/>
        </a:p>
      </dgm:t>
    </dgm:pt>
    <dgm:pt modelId="{D218D3D1-39CE-42DE-AA67-92AC948C7CB4}" type="sibTrans" cxnId="{A6929ED2-3222-4042-8CB8-4CD4BF324415}">
      <dgm:prSet/>
      <dgm:spPr/>
      <dgm:t>
        <a:bodyPr/>
        <a:lstStyle/>
        <a:p>
          <a:endParaRPr lang="en-GB"/>
        </a:p>
      </dgm:t>
    </dgm:pt>
    <dgm:pt modelId="{1594118A-4261-4E54-A261-6F03C0AC8ECE}">
      <dgm:prSet/>
      <dgm:spPr/>
      <dgm:t>
        <a:bodyPr/>
        <a:lstStyle/>
        <a:p>
          <a:r>
            <a:rPr lang="en-GB"/>
            <a:t>High-efficiency klystrons</a:t>
          </a:r>
          <a:endParaRPr lang="en-GB" dirty="0"/>
        </a:p>
      </dgm:t>
    </dgm:pt>
    <dgm:pt modelId="{0F8EAF46-9FDC-469A-BFFE-F8CEAC120398}" type="parTrans" cxnId="{5E2E5426-0B2D-4DE6-A81F-E5F0364833E4}">
      <dgm:prSet/>
      <dgm:spPr/>
      <dgm:t>
        <a:bodyPr/>
        <a:lstStyle/>
        <a:p>
          <a:endParaRPr lang="en-GB"/>
        </a:p>
      </dgm:t>
    </dgm:pt>
    <dgm:pt modelId="{67CB36EF-E4EA-4185-A576-125C192E64D0}" type="sibTrans" cxnId="{5E2E5426-0B2D-4DE6-A81F-E5F0364833E4}">
      <dgm:prSet/>
      <dgm:spPr/>
      <dgm:t>
        <a:bodyPr/>
        <a:lstStyle/>
        <a:p>
          <a:endParaRPr lang="en-GB"/>
        </a:p>
      </dgm:t>
    </dgm:pt>
    <dgm:pt modelId="{98B154E8-F002-463A-A66C-64543783F3C3}">
      <dgm:prSet/>
      <dgm:spPr/>
      <dgm:t>
        <a:bodyPr/>
        <a:lstStyle/>
        <a:p>
          <a:r>
            <a:rPr lang="en-GB"/>
            <a:t>Fast Reactive Tuners</a:t>
          </a:r>
          <a:endParaRPr lang="en-GB" dirty="0"/>
        </a:p>
      </dgm:t>
    </dgm:pt>
    <dgm:pt modelId="{D162219B-DEDB-467B-9145-FDCDC2CB0C90}" type="parTrans" cxnId="{DC682D33-04DB-4A25-925B-48A6AF81A778}">
      <dgm:prSet/>
      <dgm:spPr/>
      <dgm:t>
        <a:bodyPr/>
        <a:lstStyle/>
        <a:p>
          <a:endParaRPr lang="en-GB"/>
        </a:p>
      </dgm:t>
    </dgm:pt>
    <dgm:pt modelId="{DAB9C3D3-B52A-4568-A242-FB867097EAF1}" type="sibTrans" cxnId="{DC682D33-04DB-4A25-925B-48A6AF81A778}">
      <dgm:prSet/>
      <dgm:spPr/>
      <dgm:t>
        <a:bodyPr/>
        <a:lstStyle/>
        <a:p>
          <a:endParaRPr lang="en-GB"/>
        </a:p>
      </dgm:t>
    </dgm:pt>
    <dgm:pt modelId="{257ABACB-4757-433D-ACC9-DD3B452A99B5}">
      <dgm:prSet/>
      <dgm:spPr/>
      <dgm:t>
        <a:bodyPr/>
        <a:lstStyle/>
        <a:p>
          <a:r>
            <a:rPr lang="en-GB" dirty="0"/>
            <a:t>High-temperature superconductors</a:t>
          </a:r>
        </a:p>
      </dgm:t>
    </dgm:pt>
    <dgm:pt modelId="{6BF5F9FA-1B7A-4C7D-A3FE-28AEA8D81B33}" type="parTrans" cxnId="{E9D309A6-CF4E-49F8-956C-D5B1B17A7808}">
      <dgm:prSet/>
      <dgm:spPr/>
      <dgm:t>
        <a:bodyPr/>
        <a:lstStyle/>
        <a:p>
          <a:endParaRPr lang="en-GB"/>
        </a:p>
      </dgm:t>
    </dgm:pt>
    <dgm:pt modelId="{62804910-1309-48ED-A38C-A5E6D2A1C426}" type="sibTrans" cxnId="{E9D309A6-CF4E-49F8-956C-D5B1B17A7808}">
      <dgm:prSet/>
      <dgm:spPr/>
      <dgm:t>
        <a:bodyPr/>
        <a:lstStyle/>
        <a:p>
          <a:endParaRPr lang="en-GB"/>
        </a:p>
      </dgm:t>
    </dgm:pt>
    <dgm:pt modelId="{A73EB118-61CD-4E49-9DC7-CC9A34EB7DC7}">
      <dgm:prSet/>
      <dgm:spPr/>
      <dgm:t>
        <a:bodyPr/>
        <a:lstStyle/>
        <a:p>
          <a:r>
            <a:rPr lang="en-GB" dirty="0"/>
            <a:t>Reduce cryogenic system load</a:t>
          </a:r>
        </a:p>
      </dgm:t>
    </dgm:pt>
    <dgm:pt modelId="{8BB3E15F-CB8D-4FEE-8A12-FCDA7F8C0037}" type="parTrans" cxnId="{351C3CFB-79EC-4B36-919A-CF76981FE273}">
      <dgm:prSet/>
      <dgm:spPr/>
      <dgm:t>
        <a:bodyPr/>
        <a:lstStyle/>
        <a:p>
          <a:endParaRPr lang="en-GB"/>
        </a:p>
      </dgm:t>
    </dgm:pt>
    <dgm:pt modelId="{59058827-CF7C-4413-843B-0CDF92166CB2}" type="sibTrans" cxnId="{351C3CFB-79EC-4B36-919A-CF76981FE273}">
      <dgm:prSet/>
      <dgm:spPr/>
      <dgm:t>
        <a:bodyPr/>
        <a:lstStyle/>
        <a:p>
          <a:endParaRPr lang="en-GB"/>
        </a:p>
      </dgm:t>
    </dgm:pt>
    <dgm:pt modelId="{256DBA40-D2F8-4968-8F91-39592F6FFA89}">
      <dgm:prSet/>
      <dgm:spPr/>
      <dgm:t>
        <a:bodyPr/>
        <a:lstStyle/>
        <a:p>
          <a:r>
            <a:rPr lang="en-GB"/>
            <a:t>Permanent magnets</a:t>
          </a:r>
          <a:endParaRPr lang="en-GB" dirty="0"/>
        </a:p>
      </dgm:t>
    </dgm:pt>
    <dgm:pt modelId="{E50BC019-E904-4922-9819-B3436BBE220D}" type="parTrans" cxnId="{34FF2ECC-2FC5-4C07-99CD-732A117EC988}">
      <dgm:prSet/>
      <dgm:spPr/>
      <dgm:t>
        <a:bodyPr/>
        <a:lstStyle/>
        <a:p>
          <a:endParaRPr lang="en-GB"/>
        </a:p>
      </dgm:t>
    </dgm:pt>
    <dgm:pt modelId="{82130F23-DA61-422F-BE16-70E91D56B10C}" type="sibTrans" cxnId="{34FF2ECC-2FC5-4C07-99CD-732A117EC988}">
      <dgm:prSet/>
      <dgm:spPr/>
      <dgm:t>
        <a:bodyPr/>
        <a:lstStyle/>
        <a:p>
          <a:endParaRPr lang="en-GB"/>
        </a:p>
      </dgm:t>
    </dgm:pt>
    <dgm:pt modelId="{19FF84D2-1601-4334-BDEC-913C0E099428}">
      <dgm:prSet/>
      <dgm:spPr/>
      <dgm:t>
        <a:bodyPr/>
        <a:lstStyle/>
        <a:p>
          <a:r>
            <a:rPr lang="en-GB"/>
            <a:t>Ideal for fixed-field devices</a:t>
          </a:r>
          <a:endParaRPr lang="en-GB" dirty="0"/>
        </a:p>
      </dgm:t>
    </dgm:pt>
    <dgm:pt modelId="{C6533ACF-DD2C-4736-B321-C048C9DB9DEB}" type="parTrans" cxnId="{7F63DA2D-513D-4A09-A1BF-AEA649C979BE}">
      <dgm:prSet/>
      <dgm:spPr/>
      <dgm:t>
        <a:bodyPr/>
        <a:lstStyle/>
        <a:p>
          <a:endParaRPr lang="en-GB"/>
        </a:p>
      </dgm:t>
    </dgm:pt>
    <dgm:pt modelId="{303955D9-570C-4C11-B23B-984CDAF38799}" type="sibTrans" cxnId="{7F63DA2D-513D-4A09-A1BF-AEA649C979BE}">
      <dgm:prSet/>
      <dgm:spPr/>
      <dgm:t>
        <a:bodyPr/>
        <a:lstStyle/>
        <a:p>
          <a:endParaRPr lang="en-GB"/>
        </a:p>
      </dgm:t>
    </dgm:pt>
    <dgm:pt modelId="{4957242F-7203-48AF-93A2-DAAAD989EA07}">
      <dgm:prSet/>
      <dgm:spPr/>
      <dgm:t>
        <a:bodyPr/>
        <a:lstStyle/>
        <a:p>
          <a:r>
            <a:rPr lang="en-GB"/>
            <a:t>ESRF upgrade: 54% energy reduction</a:t>
          </a:r>
          <a:endParaRPr lang="en-GB" dirty="0"/>
        </a:p>
      </dgm:t>
    </dgm:pt>
    <dgm:pt modelId="{7EDAC75F-D9A2-450D-AEED-2E54901F7C31}" type="parTrans" cxnId="{4E007C76-9AA6-4DE7-9C01-040EA705DE46}">
      <dgm:prSet/>
      <dgm:spPr/>
      <dgm:t>
        <a:bodyPr/>
        <a:lstStyle/>
        <a:p>
          <a:endParaRPr lang="en-GB"/>
        </a:p>
      </dgm:t>
    </dgm:pt>
    <dgm:pt modelId="{4B816355-EB74-40CE-8543-63844380B63F}" type="sibTrans" cxnId="{4E007C76-9AA6-4DE7-9C01-040EA705DE46}">
      <dgm:prSet/>
      <dgm:spPr/>
      <dgm:t>
        <a:bodyPr/>
        <a:lstStyle/>
        <a:p>
          <a:endParaRPr lang="en-GB"/>
        </a:p>
      </dgm:t>
    </dgm:pt>
    <dgm:pt modelId="{509DDDBC-CEA5-4878-875D-895CC4DE5DF0}">
      <dgm:prSet/>
      <dgm:spPr/>
      <dgm:t>
        <a:bodyPr/>
        <a:lstStyle/>
        <a:p>
          <a:r>
            <a:rPr lang="en-GB"/>
            <a:t>Ongoing R&amp;D into tuneable PM systems</a:t>
          </a:r>
          <a:endParaRPr lang="en-GB" dirty="0"/>
        </a:p>
      </dgm:t>
    </dgm:pt>
    <dgm:pt modelId="{71CD1FEA-F3D3-48BA-90B1-16BD28BA1668}" type="parTrans" cxnId="{5584CFEB-F2B2-4274-BE84-34FB707B233F}">
      <dgm:prSet/>
      <dgm:spPr/>
      <dgm:t>
        <a:bodyPr/>
        <a:lstStyle/>
        <a:p>
          <a:endParaRPr lang="en-GB"/>
        </a:p>
      </dgm:t>
    </dgm:pt>
    <dgm:pt modelId="{C8EE7421-B2E6-4E3A-A1E8-608C2E716B21}" type="sibTrans" cxnId="{5584CFEB-F2B2-4274-BE84-34FB707B233F}">
      <dgm:prSet/>
      <dgm:spPr/>
      <dgm:t>
        <a:bodyPr/>
        <a:lstStyle/>
        <a:p>
          <a:endParaRPr lang="en-GB"/>
        </a:p>
      </dgm:t>
    </dgm:pt>
    <dgm:pt modelId="{75E5F5AD-68FC-48F9-B41D-4DF01327C77C}">
      <dgm:prSet/>
      <dgm:spPr/>
      <dgm:t>
        <a:bodyPr/>
        <a:lstStyle/>
        <a:p>
          <a:r>
            <a:rPr lang="en-GB" dirty="0"/>
            <a:t>Increasing from 2K to 4K cuts cryogenic power by 66%</a:t>
          </a:r>
        </a:p>
      </dgm:t>
    </dgm:pt>
    <dgm:pt modelId="{57E21BDB-BAD4-4481-8AA4-F5A5854BE54C}" type="parTrans" cxnId="{9FB63810-749F-4B2F-B414-594D0E8794C8}">
      <dgm:prSet/>
      <dgm:spPr/>
      <dgm:t>
        <a:bodyPr/>
        <a:lstStyle/>
        <a:p>
          <a:endParaRPr lang="en-GB"/>
        </a:p>
      </dgm:t>
    </dgm:pt>
    <dgm:pt modelId="{CE9BEB19-33C1-485D-ACD9-02C1B8DB4036}" type="sibTrans" cxnId="{9FB63810-749F-4B2F-B414-594D0E8794C8}">
      <dgm:prSet/>
      <dgm:spPr/>
      <dgm:t>
        <a:bodyPr/>
        <a:lstStyle/>
        <a:p>
          <a:endParaRPr lang="en-GB"/>
        </a:p>
      </dgm:t>
    </dgm:pt>
    <dgm:pt modelId="{08456E2F-7E9A-493F-A592-FF0B598203CC}" type="pres">
      <dgm:prSet presAssocID="{E9D7B5ED-00ED-4DE2-A04A-BD0262A185FB}" presName="linear" presStyleCnt="0">
        <dgm:presLayoutVars>
          <dgm:dir/>
          <dgm:resizeHandles val="exact"/>
        </dgm:presLayoutVars>
      </dgm:prSet>
      <dgm:spPr/>
    </dgm:pt>
    <dgm:pt modelId="{8CB2184A-AC8A-475D-A809-8AE207A8669D}" type="pres">
      <dgm:prSet presAssocID="{B87A5E2D-EDF7-4FFD-98D2-84D00D2DE6D3}" presName="comp" presStyleCnt="0"/>
      <dgm:spPr/>
    </dgm:pt>
    <dgm:pt modelId="{77BC9E7E-DC41-49DB-ABD8-15A8A99B7061}" type="pres">
      <dgm:prSet presAssocID="{B87A5E2D-EDF7-4FFD-98D2-84D00D2DE6D3}" presName="box" presStyleLbl="node1" presStyleIdx="0" presStyleCnt="3"/>
      <dgm:spPr/>
    </dgm:pt>
    <dgm:pt modelId="{574B6B5B-FA00-4181-9DE4-EA1F59BD6AB2}" type="pres">
      <dgm:prSet presAssocID="{B87A5E2D-EDF7-4FFD-98D2-84D00D2DE6D3}" presName="img" presStyleLbl="fgImgPlac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799B0A41-38A0-4488-BC24-32FD9B0C5243}" type="pres">
      <dgm:prSet presAssocID="{B87A5E2D-EDF7-4FFD-98D2-84D00D2DE6D3}" presName="text" presStyleLbl="node1" presStyleIdx="0" presStyleCnt="3">
        <dgm:presLayoutVars>
          <dgm:bulletEnabled val="1"/>
        </dgm:presLayoutVars>
      </dgm:prSet>
      <dgm:spPr/>
    </dgm:pt>
    <dgm:pt modelId="{8BE86950-263F-4063-9682-3E1AADA55256}" type="pres">
      <dgm:prSet presAssocID="{D218D3D1-39CE-42DE-AA67-92AC948C7CB4}" presName="spacer" presStyleCnt="0"/>
      <dgm:spPr/>
    </dgm:pt>
    <dgm:pt modelId="{3A8A9E80-A3DE-47CE-BE98-037C08DABFBA}" type="pres">
      <dgm:prSet presAssocID="{257ABACB-4757-433D-ACC9-DD3B452A99B5}" presName="comp" presStyleCnt="0"/>
      <dgm:spPr/>
    </dgm:pt>
    <dgm:pt modelId="{9AF609BD-DEFA-47FA-B0E8-F498265955AE}" type="pres">
      <dgm:prSet presAssocID="{257ABACB-4757-433D-ACC9-DD3B452A99B5}" presName="box" presStyleLbl="node1" presStyleIdx="1" presStyleCnt="3"/>
      <dgm:spPr/>
    </dgm:pt>
    <dgm:pt modelId="{B6FB3BFB-D552-4331-87CE-1E4B1BAF4FB6}" type="pres">
      <dgm:prSet presAssocID="{257ABACB-4757-433D-ACC9-DD3B452A99B5}" presName="img" presStyleLbl="fgImgPlace1" presStyleIdx="1" presStyleCnt="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F741918-7F82-4DD0-8E0B-7B64B02EA492}" type="pres">
      <dgm:prSet presAssocID="{257ABACB-4757-433D-ACC9-DD3B452A99B5}" presName="text" presStyleLbl="node1" presStyleIdx="1" presStyleCnt="3">
        <dgm:presLayoutVars>
          <dgm:bulletEnabled val="1"/>
        </dgm:presLayoutVars>
      </dgm:prSet>
      <dgm:spPr/>
    </dgm:pt>
    <dgm:pt modelId="{FECC0991-F416-44F7-8599-F5E4F4E78E6B}" type="pres">
      <dgm:prSet presAssocID="{62804910-1309-48ED-A38C-A5E6D2A1C426}" presName="spacer" presStyleCnt="0"/>
      <dgm:spPr/>
    </dgm:pt>
    <dgm:pt modelId="{A3A1EFB1-D995-40A1-8226-F8A693992D5F}" type="pres">
      <dgm:prSet presAssocID="{256DBA40-D2F8-4968-8F91-39592F6FFA89}" presName="comp" presStyleCnt="0"/>
      <dgm:spPr/>
    </dgm:pt>
    <dgm:pt modelId="{2232099A-13EB-4DA6-ADDD-DEEFFE8E6931}" type="pres">
      <dgm:prSet presAssocID="{256DBA40-D2F8-4968-8F91-39592F6FFA89}" presName="box" presStyleLbl="node1" presStyleIdx="2" presStyleCnt="3"/>
      <dgm:spPr/>
    </dgm:pt>
    <dgm:pt modelId="{F7FA081B-AE05-4813-80E1-368232411407}" type="pres">
      <dgm:prSet presAssocID="{256DBA40-D2F8-4968-8F91-39592F6FFA89}" presName="img" presStyleLbl="fgImgPlace1" presStyleIdx="2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C49BDB6-9194-4618-AA90-0628D31FD0F5}" type="pres">
      <dgm:prSet presAssocID="{256DBA40-D2F8-4968-8F91-39592F6FFA89}" presName="text" presStyleLbl="node1" presStyleIdx="2" presStyleCnt="3">
        <dgm:presLayoutVars>
          <dgm:bulletEnabled val="1"/>
        </dgm:presLayoutVars>
      </dgm:prSet>
      <dgm:spPr/>
    </dgm:pt>
  </dgm:ptLst>
  <dgm:cxnLst>
    <dgm:cxn modelId="{9FB63810-749F-4B2F-B414-594D0E8794C8}" srcId="{257ABACB-4757-433D-ACC9-DD3B452A99B5}" destId="{75E5F5AD-68FC-48F9-B41D-4DF01327C77C}" srcOrd="1" destOrd="0" parTransId="{57E21BDB-BAD4-4481-8AA4-F5A5854BE54C}" sibTransId="{CE9BEB19-33C1-485D-ACD9-02C1B8DB4036}"/>
    <dgm:cxn modelId="{F13ACF16-7BD2-4DDB-860E-62E9D1CADF70}" type="presOf" srcId="{4957242F-7203-48AF-93A2-DAAAD989EA07}" destId="{2232099A-13EB-4DA6-ADDD-DEEFFE8E6931}" srcOrd="0" destOrd="2" presId="urn:microsoft.com/office/officeart/2005/8/layout/vList4"/>
    <dgm:cxn modelId="{5ADEEB16-660E-4D51-88DA-87550C6E2B6A}" type="presOf" srcId="{B87A5E2D-EDF7-4FFD-98D2-84D00D2DE6D3}" destId="{77BC9E7E-DC41-49DB-ABD8-15A8A99B7061}" srcOrd="0" destOrd="0" presId="urn:microsoft.com/office/officeart/2005/8/layout/vList4"/>
    <dgm:cxn modelId="{05951717-49D2-4020-8C43-AAD2F4C55CC0}" type="presOf" srcId="{E9D7B5ED-00ED-4DE2-A04A-BD0262A185FB}" destId="{08456E2F-7E9A-493F-A592-FF0B598203CC}" srcOrd="0" destOrd="0" presId="urn:microsoft.com/office/officeart/2005/8/layout/vList4"/>
    <dgm:cxn modelId="{A9BC011E-74C3-419D-81A0-90321A0484CA}" type="presOf" srcId="{257ABACB-4757-433D-ACC9-DD3B452A99B5}" destId="{5F741918-7F82-4DD0-8E0B-7B64B02EA492}" srcOrd="1" destOrd="0" presId="urn:microsoft.com/office/officeart/2005/8/layout/vList4"/>
    <dgm:cxn modelId="{5E2E5426-0B2D-4DE6-A81F-E5F0364833E4}" srcId="{B87A5E2D-EDF7-4FFD-98D2-84D00D2DE6D3}" destId="{1594118A-4261-4E54-A261-6F03C0AC8ECE}" srcOrd="0" destOrd="0" parTransId="{0F8EAF46-9FDC-469A-BFFE-F8CEAC120398}" sibTransId="{67CB36EF-E4EA-4185-A576-125C192E64D0}"/>
    <dgm:cxn modelId="{844C5A27-D6B7-41F7-971B-88950BD2F9AF}" type="presOf" srcId="{1594118A-4261-4E54-A261-6F03C0AC8ECE}" destId="{799B0A41-38A0-4488-BC24-32FD9B0C5243}" srcOrd="1" destOrd="1" presId="urn:microsoft.com/office/officeart/2005/8/layout/vList4"/>
    <dgm:cxn modelId="{5BD84E2A-0BA8-4E6B-8FF9-52FFF4C16C9A}" type="presOf" srcId="{75E5F5AD-68FC-48F9-B41D-4DF01327C77C}" destId="{9AF609BD-DEFA-47FA-B0E8-F498265955AE}" srcOrd="0" destOrd="2" presId="urn:microsoft.com/office/officeart/2005/8/layout/vList4"/>
    <dgm:cxn modelId="{0843FB2A-E785-418C-9AF5-890F3239DC5F}" type="presOf" srcId="{1594118A-4261-4E54-A261-6F03C0AC8ECE}" destId="{77BC9E7E-DC41-49DB-ABD8-15A8A99B7061}" srcOrd="0" destOrd="1" presId="urn:microsoft.com/office/officeart/2005/8/layout/vList4"/>
    <dgm:cxn modelId="{7F63DA2D-513D-4A09-A1BF-AEA649C979BE}" srcId="{256DBA40-D2F8-4968-8F91-39592F6FFA89}" destId="{19FF84D2-1601-4334-BDEC-913C0E099428}" srcOrd="0" destOrd="0" parTransId="{C6533ACF-DD2C-4736-B321-C048C9DB9DEB}" sibTransId="{303955D9-570C-4C11-B23B-984CDAF38799}"/>
    <dgm:cxn modelId="{DC682D33-04DB-4A25-925B-48A6AF81A778}" srcId="{B87A5E2D-EDF7-4FFD-98D2-84D00D2DE6D3}" destId="{98B154E8-F002-463A-A66C-64543783F3C3}" srcOrd="1" destOrd="0" parTransId="{D162219B-DEDB-467B-9145-FDCDC2CB0C90}" sibTransId="{DAB9C3D3-B52A-4568-A242-FB867097EAF1}"/>
    <dgm:cxn modelId="{B10D993B-396D-48AA-B8D8-8C7E9487482D}" type="presOf" srcId="{256DBA40-D2F8-4968-8F91-39592F6FFA89}" destId="{5C49BDB6-9194-4618-AA90-0628D31FD0F5}" srcOrd="1" destOrd="0" presId="urn:microsoft.com/office/officeart/2005/8/layout/vList4"/>
    <dgm:cxn modelId="{4ADC7442-47F5-49A4-8AA1-4A9915B3D0D6}" type="presOf" srcId="{509DDDBC-CEA5-4878-875D-895CC4DE5DF0}" destId="{5C49BDB6-9194-4618-AA90-0628D31FD0F5}" srcOrd="1" destOrd="3" presId="urn:microsoft.com/office/officeart/2005/8/layout/vList4"/>
    <dgm:cxn modelId="{C66FE967-9025-46B1-8A11-E9718CE3BBE1}" type="presOf" srcId="{75E5F5AD-68FC-48F9-B41D-4DF01327C77C}" destId="{5F741918-7F82-4DD0-8E0B-7B64B02EA492}" srcOrd="1" destOrd="2" presId="urn:microsoft.com/office/officeart/2005/8/layout/vList4"/>
    <dgm:cxn modelId="{4E007C76-9AA6-4DE7-9C01-040EA705DE46}" srcId="{256DBA40-D2F8-4968-8F91-39592F6FFA89}" destId="{4957242F-7203-48AF-93A2-DAAAD989EA07}" srcOrd="1" destOrd="0" parTransId="{7EDAC75F-D9A2-450D-AEED-2E54901F7C31}" sibTransId="{4B816355-EB74-40CE-8543-63844380B63F}"/>
    <dgm:cxn modelId="{B0CEA382-BD18-40E2-BDEF-949180F7D894}" type="presOf" srcId="{98B154E8-F002-463A-A66C-64543783F3C3}" destId="{77BC9E7E-DC41-49DB-ABD8-15A8A99B7061}" srcOrd="0" destOrd="2" presId="urn:microsoft.com/office/officeart/2005/8/layout/vList4"/>
    <dgm:cxn modelId="{5D5C218A-BC99-4DD7-B76E-826FFDF3080F}" type="presOf" srcId="{4957242F-7203-48AF-93A2-DAAAD989EA07}" destId="{5C49BDB6-9194-4618-AA90-0628D31FD0F5}" srcOrd="1" destOrd="2" presId="urn:microsoft.com/office/officeart/2005/8/layout/vList4"/>
    <dgm:cxn modelId="{C5BFA28B-1A77-42A1-86B7-C148A6660681}" type="presOf" srcId="{A73EB118-61CD-4E49-9DC7-CC9A34EB7DC7}" destId="{5F741918-7F82-4DD0-8E0B-7B64B02EA492}" srcOrd="1" destOrd="1" presId="urn:microsoft.com/office/officeart/2005/8/layout/vList4"/>
    <dgm:cxn modelId="{581A718E-3E68-42C0-942F-C34D07DA913D}" type="presOf" srcId="{A73EB118-61CD-4E49-9DC7-CC9A34EB7DC7}" destId="{9AF609BD-DEFA-47FA-B0E8-F498265955AE}" srcOrd="0" destOrd="1" presId="urn:microsoft.com/office/officeart/2005/8/layout/vList4"/>
    <dgm:cxn modelId="{E9D309A6-CF4E-49F8-956C-D5B1B17A7808}" srcId="{E9D7B5ED-00ED-4DE2-A04A-BD0262A185FB}" destId="{257ABACB-4757-433D-ACC9-DD3B452A99B5}" srcOrd="1" destOrd="0" parTransId="{6BF5F9FA-1B7A-4C7D-A3FE-28AEA8D81B33}" sibTransId="{62804910-1309-48ED-A38C-A5E6D2A1C426}"/>
    <dgm:cxn modelId="{AAB5F2AC-3DC9-4823-9E18-492492A3160F}" type="presOf" srcId="{19FF84D2-1601-4334-BDEC-913C0E099428}" destId="{2232099A-13EB-4DA6-ADDD-DEEFFE8E6931}" srcOrd="0" destOrd="1" presId="urn:microsoft.com/office/officeart/2005/8/layout/vList4"/>
    <dgm:cxn modelId="{EAB7E8BF-A0A4-42F6-8779-2CFF5611F993}" type="presOf" srcId="{B87A5E2D-EDF7-4FFD-98D2-84D00D2DE6D3}" destId="{799B0A41-38A0-4488-BC24-32FD9B0C5243}" srcOrd="1" destOrd="0" presId="urn:microsoft.com/office/officeart/2005/8/layout/vList4"/>
    <dgm:cxn modelId="{CF02E4C0-8A37-4AD2-B682-BBFF896A1CC3}" type="presOf" srcId="{257ABACB-4757-433D-ACC9-DD3B452A99B5}" destId="{9AF609BD-DEFA-47FA-B0E8-F498265955AE}" srcOrd="0" destOrd="0" presId="urn:microsoft.com/office/officeart/2005/8/layout/vList4"/>
    <dgm:cxn modelId="{548DB3CB-F203-4D13-9A14-012B25D69C20}" type="presOf" srcId="{19FF84D2-1601-4334-BDEC-913C0E099428}" destId="{5C49BDB6-9194-4618-AA90-0628D31FD0F5}" srcOrd="1" destOrd="1" presId="urn:microsoft.com/office/officeart/2005/8/layout/vList4"/>
    <dgm:cxn modelId="{34FF2ECC-2FC5-4C07-99CD-732A117EC988}" srcId="{E9D7B5ED-00ED-4DE2-A04A-BD0262A185FB}" destId="{256DBA40-D2F8-4968-8F91-39592F6FFA89}" srcOrd="2" destOrd="0" parTransId="{E50BC019-E904-4922-9819-B3436BBE220D}" sibTransId="{82130F23-DA61-422F-BE16-70E91D56B10C}"/>
    <dgm:cxn modelId="{A6929ED2-3222-4042-8CB8-4CD4BF324415}" srcId="{E9D7B5ED-00ED-4DE2-A04A-BD0262A185FB}" destId="{B87A5E2D-EDF7-4FFD-98D2-84D00D2DE6D3}" srcOrd="0" destOrd="0" parTransId="{50A27CAE-442A-4E22-A531-5702B6C39FFE}" sibTransId="{D218D3D1-39CE-42DE-AA67-92AC948C7CB4}"/>
    <dgm:cxn modelId="{833540D4-4E9A-4D2E-BEC2-B61CF6AEE4EC}" type="presOf" srcId="{98B154E8-F002-463A-A66C-64543783F3C3}" destId="{799B0A41-38A0-4488-BC24-32FD9B0C5243}" srcOrd="1" destOrd="2" presId="urn:microsoft.com/office/officeart/2005/8/layout/vList4"/>
    <dgm:cxn modelId="{2625C1E2-FD5B-41E2-B463-04C392C5EA99}" type="presOf" srcId="{509DDDBC-CEA5-4878-875D-895CC4DE5DF0}" destId="{2232099A-13EB-4DA6-ADDD-DEEFFE8E6931}" srcOrd="0" destOrd="3" presId="urn:microsoft.com/office/officeart/2005/8/layout/vList4"/>
    <dgm:cxn modelId="{5584CFEB-F2B2-4274-BE84-34FB707B233F}" srcId="{256DBA40-D2F8-4968-8F91-39592F6FFA89}" destId="{509DDDBC-CEA5-4878-875D-895CC4DE5DF0}" srcOrd="2" destOrd="0" parTransId="{71CD1FEA-F3D3-48BA-90B1-16BD28BA1668}" sibTransId="{C8EE7421-B2E6-4E3A-A1E8-608C2E716B21}"/>
    <dgm:cxn modelId="{EC45E8F5-B8B2-459A-B782-7D2DD36C7769}" type="presOf" srcId="{256DBA40-D2F8-4968-8F91-39592F6FFA89}" destId="{2232099A-13EB-4DA6-ADDD-DEEFFE8E6931}" srcOrd="0" destOrd="0" presId="urn:microsoft.com/office/officeart/2005/8/layout/vList4"/>
    <dgm:cxn modelId="{351C3CFB-79EC-4B36-919A-CF76981FE273}" srcId="{257ABACB-4757-433D-ACC9-DD3B452A99B5}" destId="{A73EB118-61CD-4E49-9DC7-CC9A34EB7DC7}" srcOrd="0" destOrd="0" parTransId="{8BB3E15F-CB8D-4FEE-8A12-FCDA7F8C0037}" sibTransId="{59058827-CF7C-4413-843B-0CDF92166CB2}"/>
    <dgm:cxn modelId="{9A043832-696B-41D2-9357-D7E6B6758D66}" type="presParOf" srcId="{08456E2F-7E9A-493F-A592-FF0B598203CC}" destId="{8CB2184A-AC8A-475D-A809-8AE207A8669D}" srcOrd="0" destOrd="0" presId="urn:microsoft.com/office/officeart/2005/8/layout/vList4"/>
    <dgm:cxn modelId="{7A8E671B-3514-44CE-8AC2-DA5FBCA3D368}" type="presParOf" srcId="{8CB2184A-AC8A-475D-A809-8AE207A8669D}" destId="{77BC9E7E-DC41-49DB-ABD8-15A8A99B7061}" srcOrd="0" destOrd="0" presId="urn:microsoft.com/office/officeart/2005/8/layout/vList4"/>
    <dgm:cxn modelId="{1BEF9372-51A6-4EB8-A7A2-AC083D626697}" type="presParOf" srcId="{8CB2184A-AC8A-475D-A809-8AE207A8669D}" destId="{574B6B5B-FA00-4181-9DE4-EA1F59BD6AB2}" srcOrd="1" destOrd="0" presId="urn:microsoft.com/office/officeart/2005/8/layout/vList4"/>
    <dgm:cxn modelId="{1C71D08E-6367-4985-8DA0-7171F4FB985C}" type="presParOf" srcId="{8CB2184A-AC8A-475D-A809-8AE207A8669D}" destId="{799B0A41-38A0-4488-BC24-32FD9B0C5243}" srcOrd="2" destOrd="0" presId="urn:microsoft.com/office/officeart/2005/8/layout/vList4"/>
    <dgm:cxn modelId="{5F14C3EB-969E-44DA-BFA7-BC1374C3504A}" type="presParOf" srcId="{08456E2F-7E9A-493F-A592-FF0B598203CC}" destId="{8BE86950-263F-4063-9682-3E1AADA55256}" srcOrd="1" destOrd="0" presId="urn:microsoft.com/office/officeart/2005/8/layout/vList4"/>
    <dgm:cxn modelId="{E4310E59-04D4-45C9-A085-FD494BA5BDDD}" type="presParOf" srcId="{08456E2F-7E9A-493F-A592-FF0B598203CC}" destId="{3A8A9E80-A3DE-47CE-BE98-037C08DABFBA}" srcOrd="2" destOrd="0" presId="urn:microsoft.com/office/officeart/2005/8/layout/vList4"/>
    <dgm:cxn modelId="{12599B52-6BA3-4928-85F3-D243CD292ED7}" type="presParOf" srcId="{3A8A9E80-A3DE-47CE-BE98-037C08DABFBA}" destId="{9AF609BD-DEFA-47FA-B0E8-F498265955AE}" srcOrd="0" destOrd="0" presId="urn:microsoft.com/office/officeart/2005/8/layout/vList4"/>
    <dgm:cxn modelId="{E38A047C-CBA6-42D0-8E3C-1EFB310C8A93}" type="presParOf" srcId="{3A8A9E80-A3DE-47CE-BE98-037C08DABFBA}" destId="{B6FB3BFB-D552-4331-87CE-1E4B1BAF4FB6}" srcOrd="1" destOrd="0" presId="urn:microsoft.com/office/officeart/2005/8/layout/vList4"/>
    <dgm:cxn modelId="{ECE57480-3936-46B0-8337-66EA7DA6DDC2}" type="presParOf" srcId="{3A8A9E80-A3DE-47CE-BE98-037C08DABFBA}" destId="{5F741918-7F82-4DD0-8E0B-7B64B02EA492}" srcOrd="2" destOrd="0" presId="urn:microsoft.com/office/officeart/2005/8/layout/vList4"/>
    <dgm:cxn modelId="{8DE17615-0B20-43A8-B6E8-D665A78A0590}" type="presParOf" srcId="{08456E2F-7E9A-493F-A592-FF0B598203CC}" destId="{FECC0991-F416-44F7-8599-F5E4F4E78E6B}" srcOrd="3" destOrd="0" presId="urn:microsoft.com/office/officeart/2005/8/layout/vList4"/>
    <dgm:cxn modelId="{60E62A91-4386-43A8-BEB9-096FC35F2B2C}" type="presParOf" srcId="{08456E2F-7E9A-493F-A592-FF0B598203CC}" destId="{A3A1EFB1-D995-40A1-8226-F8A693992D5F}" srcOrd="4" destOrd="0" presId="urn:microsoft.com/office/officeart/2005/8/layout/vList4"/>
    <dgm:cxn modelId="{5524C781-80B0-4FE4-85D8-AAD40DE577B2}" type="presParOf" srcId="{A3A1EFB1-D995-40A1-8226-F8A693992D5F}" destId="{2232099A-13EB-4DA6-ADDD-DEEFFE8E6931}" srcOrd="0" destOrd="0" presId="urn:microsoft.com/office/officeart/2005/8/layout/vList4"/>
    <dgm:cxn modelId="{F28169B6-D142-4C7A-B795-7A29999DB46D}" type="presParOf" srcId="{A3A1EFB1-D995-40A1-8226-F8A693992D5F}" destId="{F7FA081B-AE05-4813-80E1-368232411407}" srcOrd="1" destOrd="0" presId="urn:microsoft.com/office/officeart/2005/8/layout/vList4"/>
    <dgm:cxn modelId="{33DC711F-A1CB-4761-90FC-241046E60ED0}" type="presParOf" srcId="{A3A1EFB1-D995-40A1-8226-F8A693992D5F}" destId="{5C49BDB6-9194-4618-AA90-0628D31FD0F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11F8E1-30A4-426B-B0D1-8297CDDAE3E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921FE71-D4AE-474B-BDA2-21F7AF0E605E}">
      <dgm:prSet phldrT="[Text]" phldr="0"/>
      <dgm:spPr/>
      <dgm:t>
        <a:bodyPr/>
        <a:lstStyle/>
        <a:p>
          <a:r>
            <a:rPr lang="en-GB" dirty="0" err="1"/>
            <a:t>Walib</a:t>
          </a:r>
          <a:r>
            <a:rPr lang="en-GB" dirty="0"/>
            <a:t> </a:t>
          </a:r>
          <a:r>
            <a:rPr lang="en-GB" dirty="0" err="1"/>
            <a:t>Kaabi</a:t>
          </a:r>
          <a:r>
            <a:rPr lang="en-GB" dirty="0"/>
            <a:t>, </a:t>
          </a:r>
          <a:r>
            <a:rPr lang="en-GB" dirty="0" err="1"/>
            <a:t>IJClab</a:t>
          </a:r>
          <a:endParaRPr lang="en-GB" dirty="0"/>
        </a:p>
      </dgm:t>
    </dgm:pt>
    <dgm:pt modelId="{785E87BE-EB50-4E67-98BC-ACB396340DB7}" type="parTrans" cxnId="{403D5706-AE6B-40D6-9227-235D68841B73}">
      <dgm:prSet/>
      <dgm:spPr/>
      <dgm:t>
        <a:bodyPr/>
        <a:lstStyle/>
        <a:p>
          <a:endParaRPr lang="en-GB"/>
        </a:p>
      </dgm:t>
    </dgm:pt>
    <dgm:pt modelId="{02DAB658-0ABB-45A1-AAD0-DD9B0AF099F6}" type="sibTrans" cxnId="{403D5706-AE6B-40D6-9227-235D68841B73}">
      <dgm:prSet/>
      <dgm:spPr/>
      <dgm:t>
        <a:bodyPr/>
        <a:lstStyle/>
        <a:p>
          <a:endParaRPr lang="en-GB"/>
        </a:p>
      </dgm:t>
    </dgm:pt>
    <dgm:pt modelId="{2009C547-3C8C-439C-B201-9D98963B459A}">
      <dgm:prSet phldrT="[Text]" phldr="0"/>
      <dgm:spPr/>
      <dgm:t>
        <a:bodyPr/>
        <a:lstStyle/>
        <a:p>
          <a:r>
            <a:rPr lang="en-GB"/>
            <a:t>Caterina Bloise, INFN</a:t>
          </a:r>
          <a:endParaRPr lang="en-GB" dirty="0"/>
        </a:p>
      </dgm:t>
    </dgm:pt>
    <dgm:pt modelId="{C10BF472-3894-462E-9916-2030593C7D57}" type="parTrans" cxnId="{09518A10-26D8-4E98-A1CB-DEDCBD2154D0}">
      <dgm:prSet/>
      <dgm:spPr/>
      <dgm:t>
        <a:bodyPr/>
        <a:lstStyle/>
        <a:p>
          <a:endParaRPr lang="en-GB"/>
        </a:p>
      </dgm:t>
    </dgm:pt>
    <dgm:pt modelId="{7E7F731F-3108-48D8-85D7-8677565990FD}" type="sibTrans" cxnId="{09518A10-26D8-4E98-A1CB-DEDCBD2154D0}">
      <dgm:prSet/>
      <dgm:spPr/>
      <dgm:t>
        <a:bodyPr/>
        <a:lstStyle/>
        <a:p>
          <a:endParaRPr lang="en-GB"/>
        </a:p>
      </dgm:t>
    </dgm:pt>
    <dgm:pt modelId="{07119675-1DB0-4617-B997-6B6B150EA544}">
      <dgm:prSet phldrT="[Text]" phldr="0"/>
      <dgm:spPr/>
      <dgm:t>
        <a:bodyPr/>
        <a:lstStyle/>
        <a:p>
          <a:r>
            <a:rPr lang="en-GB" dirty="0"/>
            <a:t>Ben Shepherd, UKRI-STFC</a:t>
          </a:r>
        </a:p>
      </dgm:t>
    </dgm:pt>
    <dgm:pt modelId="{7BB94845-4398-454C-9226-9168C69DB163}" type="parTrans" cxnId="{111CB0C5-0EC3-4C90-BDF3-D8857F48404C}">
      <dgm:prSet/>
      <dgm:spPr/>
      <dgm:t>
        <a:bodyPr/>
        <a:lstStyle/>
        <a:p>
          <a:endParaRPr lang="en-GB"/>
        </a:p>
      </dgm:t>
    </dgm:pt>
    <dgm:pt modelId="{779D0D14-CCEF-41C0-89BF-4C5BC07068B3}" type="sibTrans" cxnId="{111CB0C5-0EC3-4C90-BDF3-D8857F48404C}">
      <dgm:prSet/>
      <dgm:spPr/>
      <dgm:t>
        <a:bodyPr/>
        <a:lstStyle/>
        <a:p>
          <a:endParaRPr lang="en-GB"/>
        </a:p>
      </dgm:t>
    </dgm:pt>
    <dgm:pt modelId="{923E95B8-36EF-4A50-BF30-E2D2DF94A8C3}">
      <dgm:prSet phldrT="[Text]" phldr="0"/>
      <dgm:spPr/>
      <dgm:t>
        <a:bodyPr/>
        <a:lstStyle/>
        <a:p>
          <a:r>
            <a:rPr lang="en-GB" dirty="0"/>
            <a:t>Hannah Wakeling, ISIS-II</a:t>
          </a:r>
        </a:p>
      </dgm:t>
    </dgm:pt>
    <dgm:pt modelId="{287E6D07-7BA4-4AFE-AA07-3E5949E1B763}" type="parTrans" cxnId="{4ED9389F-B288-4497-BE56-E089627E602C}">
      <dgm:prSet/>
      <dgm:spPr/>
      <dgm:t>
        <a:bodyPr/>
        <a:lstStyle/>
        <a:p>
          <a:endParaRPr lang="en-GB"/>
        </a:p>
      </dgm:t>
    </dgm:pt>
    <dgm:pt modelId="{0AD94AEE-BA61-40E4-8244-0BAD1EA4BB47}" type="sibTrans" cxnId="{4ED9389F-B288-4497-BE56-E089627E602C}">
      <dgm:prSet/>
      <dgm:spPr/>
      <dgm:t>
        <a:bodyPr/>
        <a:lstStyle/>
        <a:p>
          <a:endParaRPr lang="en-GB"/>
        </a:p>
      </dgm:t>
    </dgm:pt>
    <dgm:pt modelId="{793ED031-8E9E-4917-859F-EC336DA8A6D7}">
      <dgm:prSet phldrT="[Text]" phldr="0"/>
      <dgm:spPr/>
      <dgm:t>
        <a:bodyPr/>
        <a:lstStyle/>
        <a:p>
          <a:r>
            <a:rPr lang="en-GB" dirty="0"/>
            <a:t>Andrea Klumpp, DESY</a:t>
          </a:r>
        </a:p>
      </dgm:t>
    </dgm:pt>
    <dgm:pt modelId="{A85DD8E1-ABB8-4615-8A0E-B76AA6EAC866}" type="parTrans" cxnId="{42A23F73-7699-428F-BC13-2FAB52FF68CE}">
      <dgm:prSet/>
      <dgm:spPr/>
      <dgm:t>
        <a:bodyPr/>
        <a:lstStyle/>
        <a:p>
          <a:endParaRPr lang="en-GB"/>
        </a:p>
      </dgm:t>
    </dgm:pt>
    <dgm:pt modelId="{EF6E68D3-FDD0-443F-8A49-7093129A773A}" type="sibTrans" cxnId="{42A23F73-7699-428F-BC13-2FAB52FF68CE}">
      <dgm:prSet/>
      <dgm:spPr/>
      <dgm:t>
        <a:bodyPr/>
        <a:lstStyle/>
        <a:p>
          <a:endParaRPr lang="en-GB"/>
        </a:p>
      </dgm:t>
    </dgm:pt>
    <dgm:pt modelId="{2B76105C-F93C-4E97-9AB9-5D384553D015}">
      <dgm:prSet phldrT="[Text]" phldr="0"/>
      <dgm:spPr/>
      <dgm:t>
        <a:bodyPr/>
        <a:lstStyle/>
        <a:p>
          <a:r>
            <a:rPr lang="en-GB" dirty="0"/>
            <a:t>Patrick </a:t>
          </a:r>
          <a:r>
            <a:rPr lang="en-GB" dirty="0" err="1"/>
            <a:t>Koppenburg</a:t>
          </a:r>
          <a:r>
            <a:rPr lang="en-GB" dirty="0"/>
            <a:t>, NIKHEF</a:t>
          </a:r>
        </a:p>
      </dgm:t>
    </dgm:pt>
    <dgm:pt modelId="{B3D46889-EF96-49A5-9841-5BC2A4CE31BF}" type="parTrans" cxnId="{2C73A084-9A06-4EDF-B290-4634452C65C4}">
      <dgm:prSet/>
      <dgm:spPr/>
      <dgm:t>
        <a:bodyPr/>
        <a:lstStyle/>
        <a:p>
          <a:endParaRPr lang="en-GB"/>
        </a:p>
      </dgm:t>
    </dgm:pt>
    <dgm:pt modelId="{146FA057-BF29-4B1C-BBED-75A4612AE3C5}" type="sibTrans" cxnId="{2C73A084-9A06-4EDF-B290-4634452C65C4}">
      <dgm:prSet/>
      <dgm:spPr/>
      <dgm:t>
        <a:bodyPr/>
        <a:lstStyle/>
        <a:p>
          <a:endParaRPr lang="en-GB"/>
        </a:p>
      </dgm:t>
    </dgm:pt>
    <dgm:pt modelId="{9C080231-CAB0-44F8-8386-D5D62645DD9C}">
      <dgm:prSet phldrT="[Text]" phldr="0"/>
      <dgm:spPr/>
      <dgm:t>
        <a:bodyPr/>
        <a:lstStyle/>
        <a:p>
          <a:r>
            <a:rPr lang="en-GB" dirty="0"/>
            <a:t>Johannes Gutleber, FCC</a:t>
          </a:r>
        </a:p>
      </dgm:t>
    </dgm:pt>
    <dgm:pt modelId="{621CB394-5364-4C66-99F9-09E77C05C4C2}" type="parTrans" cxnId="{CD62D9F1-ADA9-46C7-9C04-CDBBA9B2E6A2}">
      <dgm:prSet/>
      <dgm:spPr/>
      <dgm:t>
        <a:bodyPr/>
        <a:lstStyle/>
        <a:p>
          <a:endParaRPr lang="en-GB"/>
        </a:p>
      </dgm:t>
    </dgm:pt>
    <dgm:pt modelId="{09E5DBCB-9B4D-4866-9A91-0751F796803E}" type="sibTrans" cxnId="{CD62D9F1-ADA9-46C7-9C04-CDBBA9B2E6A2}">
      <dgm:prSet/>
      <dgm:spPr/>
      <dgm:t>
        <a:bodyPr/>
        <a:lstStyle/>
        <a:p>
          <a:endParaRPr lang="en-GB"/>
        </a:p>
      </dgm:t>
    </dgm:pt>
    <dgm:pt modelId="{459A5249-ED73-4D1D-966C-8CCC502F8488}">
      <dgm:prSet phldrT="[Text]" phldr="0"/>
      <dgm:spPr/>
      <dgm:t>
        <a:bodyPr/>
        <a:lstStyle/>
        <a:p>
          <a:r>
            <a:rPr lang="en-GB" dirty="0"/>
            <a:t>Yuhui Li, CEPC</a:t>
          </a:r>
        </a:p>
      </dgm:t>
    </dgm:pt>
    <dgm:pt modelId="{29F60633-FFBD-4A52-929B-E85C982B653D}" type="parTrans" cxnId="{AC33D90C-E500-4E42-99DF-CDDA0D843264}">
      <dgm:prSet/>
      <dgm:spPr/>
      <dgm:t>
        <a:bodyPr/>
        <a:lstStyle/>
        <a:p>
          <a:endParaRPr lang="en-GB"/>
        </a:p>
      </dgm:t>
    </dgm:pt>
    <dgm:pt modelId="{890CED27-8820-4E49-9A7D-888C1BB2D08A}" type="sibTrans" cxnId="{AC33D90C-E500-4E42-99DF-CDDA0D843264}">
      <dgm:prSet/>
      <dgm:spPr/>
      <dgm:t>
        <a:bodyPr/>
        <a:lstStyle/>
        <a:p>
          <a:endParaRPr lang="en-GB"/>
        </a:p>
      </dgm:t>
    </dgm:pt>
    <dgm:pt modelId="{A5DD4F0A-14AC-4779-BB3E-F157A7EA8037}">
      <dgm:prSet phldrT="[Text]" phldr="0"/>
      <dgm:spPr/>
      <dgm:t>
        <a:bodyPr/>
        <a:lstStyle/>
        <a:p>
          <a:r>
            <a:rPr lang="en-GB" dirty="0"/>
            <a:t>Benno List, ILC</a:t>
          </a:r>
        </a:p>
      </dgm:t>
    </dgm:pt>
    <dgm:pt modelId="{20C8A84E-7005-49D3-99CB-77A1C03A67F8}" type="parTrans" cxnId="{0D924000-ECA4-44DC-B865-B4A94A05E322}">
      <dgm:prSet/>
      <dgm:spPr/>
      <dgm:t>
        <a:bodyPr/>
        <a:lstStyle/>
        <a:p>
          <a:endParaRPr lang="en-GB"/>
        </a:p>
      </dgm:t>
    </dgm:pt>
    <dgm:pt modelId="{C257AB7A-135E-4814-9820-235A7279DB57}" type="sibTrans" cxnId="{0D924000-ECA4-44DC-B865-B4A94A05E322}">
      <dgm:prSet/>
      <dgm:spPr/>
      <dgm:t>
        <a:bodyPr/>
        <a:lstStyle/>
        <a:p>
          <a:endParaRPr lang="en-GB"/>
        </a:p>
      </dgm:t>
    </dgm:pt>
    <dgm:pt modelId="{2972CD91-594F-44BA-9250-E1C2A08625D7}">
      <dgm:prSet phldrT="[Text]" phldr="0"/>
      <dgm:spPr/>
      <dgm:t>
        <a:bodyPr/>
        <a:lstStyle/>
        <a:p>
          <a:r>
            <a:rPr lang="en-GB" dirty="0"/>
            <a:t>Emilio Nanni, C³</a:t>
          </a:r>
        </a:p>
      </dgm:t>
    </dgm:pt>
    <dgm:pt modelId="{C013B49B-FB18-4880-BC01-E975E8065ED1}" type="parTrans" cxnId="{20EECEA0-B20C-45E7-A202-EDC4F8DD8211}">
      <dgm:prSet/>
      <dgm:spPr/>
      <dgm:t>
        <a:bodyPr/>
        <a:lstStyle/>
        <a:p>
          <a:endParaRPr lang="en-GB"/>
        </a:p>
      </dgm:t>
    </dgm:pt>
    <dgm:pt modelId="{C0BB8E26-A26B-40C6-8AFD-C0EE8A21BBCE}" type="sibTrans" cxnId="{20EECEA0-B20C-45E7-A202-EDC4F8DD8211}">
      <dgm:prSet/>
      <dgm:spPr/>
      <dgm:t>
        <a:bodyPr/>
        <a:lstStyle/>
        <a:p>
          <a:endParaRPr lang="en-GB"/>
        </a:p>
      </dgm:t>
    </dgm:pt>
    <dgm:pt modelId="{4BA01ED2-E9C9-4845-BA65-6E5A107D6FEF}">
      <dgm:prSet phldrT="[Text]" phldr="0"/>
      <dgm:spPr/>
      <dgm:t>
        <a:bodyPr/>
        <a:lstStyle/>
        <a:p>
          <a:r>
            <a:rPr lang="en-GB" dirty="0"/>
            <a:t>Vladimir </a:t>
          </a:r>
          <a:r>
            <a:rPr lang="en-GB" dirty="0" err="1"/>
            <a:t>Shiltsev</a:t>
          </a:r>
          <a:r>
            <a:rPr lang="en-GB" dirty="0"/>
            <a:t>, </a:t>
          </a:r>
          <a:r>
            <a:rPr lang="en-GB" dirty="0" err="1"/>
            <a:t>LHeC</a:t>
          </a:r>
          <a:endParaRPr lang="en-GB" dirty="0"/>
        </a:p>
      </dgm:t>
    </dgm:pt>
    <dgm:pt modelId="{3D5083CB-3D13-4F7E-9020-A47C57B0C90A}" type="parTrans" cxnId="{79A8BADF-2E0E-4A78-A631-45D02B3F5692}">
      <dgm:prSet/>
      <dgm:spPr/>
      <dgm:t>
        <a:bodyPr/>
        <a:lstStyle/>
        <a:p>
          <a:endParaRPr lang="en-GB"/>
        </a:p>
      </dgm:t>
    </dgm:pt>
    <dgm:pt modelId="{AD916B6E-0444-4DE8-9F00-86023DC675A5}" type="sibTrans" cxnId="{79A8BADF-2E0E-4A78-A631-45D02B3F5692}">
      <dgm:prSet/>
      <dgm:spPr/>
      <dgm:t>
        <a:bodyPr/>
        <a:lstStyle/>
        <a:p>
          <a:endParaRPr lang="en-GB"/>
        </a:p>
      </dgm:t>
    </dgm:pt>
    <dgm:pt modelId="{3A90F094-5292-41EA-ABEA-81E6C31D97D6}">
      <dgm:prSet phldrT="[Text]" phldr="0"/>
      <dgm:spPr/>
      <dgm:t>
        <a:bodyPr/>
        <a:lstStyle/>
        <a:p>
          <a:r>
            <a:rPr lang="en-GB" dirty="0"/>
            <a:t>Steinar </a:t>
          </a:r>
          <a:r>
            <a:rPr lang="en-GB" dirty="0" err="1"/>
            <a:t>Stapnes</a:t>
          </a:r>
          <a:r>
            <a:rPr lang="en-GB" dirty="0"/>
            <a:t>, CLIC &amp; </a:t>
          </a:r>
          <a:r>
            <a:rPr lang="en-GB" dirty="0" err="1"/>
            <a:t>MuC</a:t>
          </a:r>
          <a:endParaRPr lang="en-GB" dirty="0"/>
        </a:p>
      </dgm:t>
    </dgm:pt>
    <dgm:pt modelId="{95533A92-3C93-4FF2-94D9-1946D1DBCE26}" type="parTrans" cxnId="{0CAC9A52-ACB2-4399-9373-A9BA2976053F}">
      <dgm:prSet/>
      <dgm:spPr/>
      <dgm:t>
        <a:bodyPr/>
        <a:lstStyle/>
        <a:p>
          <a:endParaRPr lang="en-GB"/>
        </a:p>
      </dgm:t>
    </dgm:pt>
    <dgm:pt modelId="{CB3147B3-AB75-42DE-9C9B-CDB4F66B909E}" type="sibTrans" cxnId="{0CAC9A52-ACB2-4399-9373-A9BA2976053F}">
      <dgm:prSet/>
      <dgm:spPr/>
      <dgm:t>
        <a:bodyPr/>
        <a:lstStyle/>
        <a:p>
          <a:endParaRPr lang="en-GB"/>
        </a:p>
      </dgm:t>
    </dgm:pt>
    <dgm:pt modelId="{EB41228C-5A4D-417C-8BA5-DEB43B2A6F99}">
      <dgm:prSet phldrT="[Text]" phldr="0"/>
      <dgm:spPr/>
      <dgm:t>
        <a:bodyPr/>
        <a:lstStyle/>
        <a:p>
          <a:r>
            <a:rPr lang="en-GB"/>
            <a:t>Maxim Titov, CEA</a:t>
          </a:r>
          <a:endParaRPr lang="en-GB" dirty="0"/>
        </a:p>
      </dgm:t>
    </dgm:pt>
    <dgm:pt modelId="{91E09EB3-97DC-4B00-A846-18FEA481D9C1}" type="parTrans" cxnId="{0B20F0F7-3A5D-4609-A693-413260349CEF}">
      <dgm:prSet/>
      <dgm:spPr/>
      <dgm:t>
        <a:bodyPr/>
        <a:lstStyle/>
        <a:p>
          <a:endParaRPr lang="en-GB"/>
        </a:p>
      </dgm:t>
    </dgm:pt>
    <dgm:pt modelId="{4A58A4F6-CF1B-413D-8D9E-2A51D5C3D35A}" type="sibTrans" cxnId="{0B20F0F7-3A5D-4609-A693-413260349CEF}">
      <dgm:prSet/>
      <dgm:spPr/>
      <dgm:t>
        <a:bodyPr/>
        <a:lstStyle/>
        <a:p>
          <a:endParaRPr lang="en-GB"/>
        </a:p>
      </dgm:t>
    </dgm:pt>
    <dgm:pt modelId="{4465124D-A034-4026-803B-5EFD75A1D175}">
      <dgm:prSet phldrT="[Text]" phldr="0"/>
      <dgm:spPr/>
      <dgm:t>
        <a:bodyPr/>
        <a:lstStyle/>
        <a:p>
          <a:r>
            <a:rPr lang="en-GB" dirty="0"/>
            <a:t>Roberto Losito, CERN</a:t>
          </a:r>
        </a:p>
      </dgm:t>
    </dgm:pt>
    <dgm:pt modelId="{F4738A6F-9009-44BD-9852-AE1F00EA2C9E}" type="parTrans" cxnId="{619563BD-CEBA-41D4-B881-3D988D6FFAC0}">
      <dgm:prSet/>
      <dgm:spPr/>
      <dgm:t>
        <a:bodyPr/>
        <a:lstStyle/>
        <a:p>
          <a:endParaRPr lang="en-GB"/>
        </a:p>
      </dgm:t>
    </dgm:pt>
    <dgm:pt modelId="{64BBC475-838A-42A3-826D-2FD071738A30}" type="sibTrans" cxnId="{619563BD-CEBA-41D4-B881-3D988D6FFAC0}">
      <dgm:prSet/>
      <dgm:spPr/>
      <dgm:t>
        <a:bodyPr/>
        <a:lstStyle/>
        <a:p>
          <a:endParaRPr lang="en-GB"/>
        </a:p>
      </dgm:t>
    </dgm:pt>
    <dgm:pt modelId="{1ED6DC88-5E5E-4006-9297-2BEE6839B67F}" type="pres">
      <dgm:prSet presAssocID="{F311F8E1-30A4-426B-B0D1-8297CDDAE3E4}" presName="Name0" presStyleCnt="0">
        <dgm:presLayoutVars>
          <dgm:dir/>
          <dgm:resizeHandles val="exact"/>
        </dgm:presLayoutVars>
      </dgm:prSet>
      <dgm:spPr/>
    </dgm:pt>
    <dgm:pt modelId="{053EE78A-6ABA-4A5E-8285-CA1849E08346}" type="pres">
      <dgm:prSet presAssocID="{3921FE71-D4AE-474B-BDA2-21F7AF0E605E}" presName="compNode" presStyleCnt="0"/>
      <dgm:spPr/>
    </dgm:pt>
    <dgm:pt modelId="{89FDDD96-988F-4E64-98A2-83D372895917}" type="pres">
      <dgm:prSet presAssocID="{3921FE71-D4AE-474B-BDA2-21F7AF0E605E}" presName="pictRect" presStyleLbl="node1" presStyleIdx="0" presStyleCnt="1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B30FEEA-43FC-416E-A8F0-6EDDC88CE415}" type="pres">
      <dgm:prSet presAssocID="{3921FE71-D4AE-474B-BDA2-21F7AF0E605E}" presName="textRect" presStyleLbl="revTx" presStyleIdx="0" presStyleCnt="14">
        <dgm:presLayoutVars>
          <dgm:bulletEnabled val="1"/>
        </dgm:presLayoutVars>
      </dgm:prSet>
      <dgm:spPr/>
    </dgm:pt>
    <dgm:pt modelId="{03FDCF6F-FB4F-43EE-AA0D-BC3C4AEE4689}" type="pres">
      <dgm:prSet presAssocID="{02DAB658-0ABB-45A1-AAD0-DD9B0AF099F6}" presName="sibTrans" presStyleLbl="sibTrans2D1" presStyleIdx="0" presStyleCnt="0"/>
      <dgm:spPr/>
    </dgm:pt>
    <dgm:pt modelId="{55B23AFF-0D82-4A51-948F-D40888363B59}" type="pres">
      <dgm:prSet presAssocID="{4465124D-A034-4026-803B-5EFD75A1D175}" presName="compNode" presStyleCnt="0"/>
      <dgm:spPr/>
    </dgm:pt>
    <dgm:pt modelId="{82DA9072-6241-40CF-8253-DBA946505006}" type="pres">
      <dgm:prSet presAssocID="{4465124D-A034-4026-803B-5EFD75A1D175}" presName="pictRect" presStyleLbl="node1" presStyleIdx="1" presStyleCnt="14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973BEC0-9093-485B-8501-B01F0A5526A5}" type="pres">
      <dgm:prSet presAssocID="{4465124D-A034-4026-803B-5EFD75A1D175}" presName="textRect" presStyleLbl="revTx" presStyleIdx="1" presStyleCnt="14">
        <dgm:presLayoutVars>
          <dgm:bulletEnabled val="1"/>
        </dgm:presLayoutVars>
      </dgm:prSet>
      <dgm:spPr/>
    </dgm:pt>
    <dgm:pt modelId="{38E342D4-8E24-4CFC-A536-16714EA6B232}" type="pres">
      <dgm:prSet presAssocID="{64BBC475-838A-42A3-826D-2FD071738A30}" presName="sibTrans" presStyleLbl="sibTrans2D1" presStyleIdx="0" presStyleCnt="0"/>
      <dgm:spPr/>
    </dgm:pt>
    <dgm:pt modelId="{F328BE4B-6494-43C0-B423-F1969D05B2DF}" type="pres">
      <dgm:prSet presAssocID="{07119675-1DB0-4617-B997-6B6B150EA544}" presName="compNode" presStyleCnt="0"/>
      <dgm:spPr/>
    </dgm:pt>
    <dgm:pt modelId="{F5685C3F-6015-4CAA-AB87-08AA12CE221A}" type="pres">
      <dgm:prSet presAssocID="{07119675-1DB0-4617-B997-6B6B150EA544}" presName="pictRect" presStyleLbl="node1" presStyleIdx="2" presStyleCnt="1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799C192-F84C-4AC6-95A3-199A86EDA401}" type="pres">
      <dgm:prSet presAssocID="{07119675-1DB0-4617-B997-6B6B150EA544}" presName="textRect" presStyleLbl="revTx" presStyleIdx="2" presStyleCnt="14">
        <dgm:presLayoutVars>
          <dgm:bulletEnabled val="1"/>
        </dgm:presLayoutVars>
      </dgm:prSet>
      <dgm:spPr/>
    </dgm:pt>
    <dgm:pt modelId="{2C18DE82-786E-4AC8-8BC9-7FC82A513BF6}" type="pres">
      <dgm:prSet presAssocID="{779D0D14-CCEF-41C0-89BF-4C5BC07068B3}" presName="sibTrans" presStyleLbl="sibTrans2D1" presStyleIdx="0" presStyleCnt="0"/>
      <dgm:spPr/>
    </dgm:pt>
    <dgm:pt modelId="{E65BADDB-9138-4569-9E24-57B16F8A0107}" type="pres">
      <dgm:prSet presAssocID="{793ED031-8E9E-4917-859F-EC336DA8A6D7}" presName="compNode" presStyleCnt="0"/>
      <dgm:spPr/>
    </dgm:pt>
    <dgm:pt modelId="{809B8930-1319-4830-806C-2B83BE01B362}" type="pres">
      <dgm:prSet presAssocID="{793ED031-8E9E-4917-859F-EC336DA8A6D7}" presName="pictRect" presStyleLbl="node1" presStyleIdx="3" presStyleCnt="1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D19FE50-93EA-4C69-879D-B3FD438CDDF9}" type="pres">
      <dgm:prSet presAssocID="{793ED031-8E9E-4917-859F-EC336DA8A6D7}" presName="textRect" presStyleLbl="revTx" presStyleIdx="3" presStyleCnt="14">
        <dgm:presLayoutVars>
          <dgm:bulletEnabled val="1"/>
        </dgm:presLayoutVars>
      </dgm:prSet>
      <dgm:spPr/>
    </dgm:pt>
    <dgm:pt modelId="{D172A1F9-CA70-4B9A-87E2-B92796F1E743}" type="pres">
      <dgm:prSet presAssocID="{EF6E68D3-FDD0-443F-8A49-7093129A773A}" presName="sibTrans" presStyleLbl="sibTrans2D1" presStyleIdx="0" presStyleCnt="0"/>
      <dgm:spPr/>
    </dgm:pt>
    <dgm:pt modelId="{3D6A118D-682F-4FA1-A257-059407C5AE4E}" type="pres">
      <dgm:prSet presAssocID="{923E95B8-36EF-4A50-BF30-E2D2DF94A8C3}" presName="compNode" presStyleCnt="0"/>
      <dgm:spPr/>
    </dgm:pt>
    <dgm:pt modelId="{30403349-3DDB-4783-BA75-917E04030397}" type="pres">
      <dgm:prSet presAssocID="{923E95B8-36EF-4A50-BF30-E2D2DF94A8C3}" presName="pictRect" presStyleLbl="node1" presStyleIdx="4" presStyleCnt="14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12A68D2-F24C-4361-B526-0059DBBC45BD}" type="pres">
      <dgm:prSet presAssocID="{923E95B8-36EF-4A50-BF30-E2D2DF94A8C3}" presName="textRect" presStyleLbl="revTx" presStyleIdx="4" presStyleCnt="14">
        <dgm:presLayoutVars>
          <dgm:bulletEnabled val="1"/>
        </dgm:presLayoutVars>
      </dgm:prSet>
      <dgm:spPr/>
    </dgm:pt>
    <dgm:pt modelId="{77B545E5-EC81-4E5F-979A-C5A965F086DB}" type="pres">
      <dgm:prSet presAssocID="{0AD94AEE-BA61-40E4-8244-0BAD1EA4BB47}" presName="sibTrans" presStyleLbl="sibTrans2D1" presStyleIdx="0" presStyleCnt="0"/>
      <dgm:spPr/>
    </dgm:pt>
    <dgm:pt modelId="{4A2D574C-C816-4014-8E73-AAA211524DB4}" type="pres">
      <dgm:prSet presAssocID="{2B76105C-F93C-4E97-9AB9-5D384553D015}" presName="compNode" presStyleCnt="0"/>
      <dgm:spPr/>
    </dgm:pt>
    <dgm:pt modelId="{57DBCD92-2B51-4E6D-B8B9-12BDD1E3E18D}" type="pres">
      <dgm:prSet presAssocID="{2B76105C-F93C-4E97-9AB9-5D384553D015}" presName="pictRect" presStyleLbl="node1" presStyleIdx="5" presStyleCnt="14"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A05B8B9-EB29-4036-967F-26CCF747C9AB}" type="pres">
      <dgm:prSet presAssocID="{2B76105C-F93C-4E97-9AB9-5D384553D015}" presName="textRect" presStyleLbl="revTx" presStyleIdx="5" presStyleCnt="14">
        <dgm:presLayoutVars>
          <dgm:bulletEnabled val="1"/>
        </dgm:presLayoutVars>
      </dgm:prSet>
      <dgm:spPr/>
    </dgm:pt>
    <dgm:pt modelId="{C9DEFC1A-490D-400B-94A8-5DF082CF51EF}" type="pres">
      <dgm:prSet presAssocID="{146FA057-BF29-4B1C-BBED-75A4612AE3C5}" presName="sibTrans" presStyleLbl="sibTrans2D1" presStyleIdx="0" presStyleCnt="0"/>
      <dgm:spPr/>
    </dgm:pt>
    <dgm:pt modelId="{906188A6-553E-4EBD-B666-F1A8EE944DEF}" type="pres">
      <dgm:prSet presAssocID="{9C080231-CAB0-44F8-8386-D5D62645DD9C}" presName="compNode" presStyleCnt="0"/>
      <dgm:spPr/>
    </dgm:pt>
    <dgm:pt modelId="{A77587BE-78EE-4F75-9CC9-EC179F5B6FD6}" type="pres">
      <dgm:prSet presAssocID="{9C080231-CAB0-44F8-8386-D5D62645DD9C}" presName="pictRect" presStyleLbl="node1" presStyleIdx="6" presStyleCnt="14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F34DCC8-AFF9-4895-A190-A2FF2C4C99CB}" type="pres">
      <dgm:prSet presAssocID="{9C080231-CAB0-44F8-8386-D5D62645DD9C}" presName="textRect" presStyleLbl="revTx" presStyleIdx="6" presStyleCnt="14">
        <dgm:presLayoutVars>
          <dgm:bulletEnabled val="1"/>
        </dgm:presLayoutVars>
      </dgm:prSet>
      <dgm:spPr/>
    </dgm:pt>
    <dgm:pt modelId="{24623635-54B0-4F9F-AF65-8C70E3D08FE4}" type="pres">
      <dgm:prSet presAssocID="{09E5DBCB-9B4D-4866-9A91-0751F796803E}" presName="sibTrans" presStyleLbl="sibTrans2D1" presStyleIdx="0" presStyleCnt="0"/>
      <dgm:spPr/>
    </dgm:pt>
    <dgm:pt modelId="{5A110D1F-762C-42A5-9104-D05894535F16}" type="pres">
      <dgm:prSet presAssocID="{459A5249-ED73-4D1D-966C-8CCC502F8488}" presName="compNode" presStyleCnt="0"/>
      <dgm:spPr/>
    </dgm:pt>
    <dgm:pt modelId="{9DD4611A-8B18-4B33-99AB-EDBB452E439F}" type="pres">
      <dgm:prSet presAssocID="{459A5249-ED73-4D1D-966C-8CCC502F8488}" presName="pictRect" presStyleLbl="node1" presStyleIdx="7" presStyleCnt="14"/>
      <dgm:spPr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ECD3347-7DBF-430B-86C8-D52211EC7934}" type="pres">
      <dgm:prSet presAssocID="{459A5249-ED73-4D1D-966C-8CCC502F8488}" presName="textRect" presStyleLbl="revTx" presStyleIdx="7" presStyleCnt="14">
        <dgm:presLayoutVars>
          <dgm:bulletEnabled val="1"/>
        </dgm:presLayoutVars>
      </dgm:prSet>
      <dgm:spPr/>
    </dgm:pt>
    <dgm:pt modelId="{AF13660B-2E22-4202-8AE7-A9E25CC978A1}" type="pres">
      <dgm:prSet presAssocID="{890CED27-8820-4E49-9A7D-888C1BB2D08A}" presName="sibTrans" presStyleLbl="sibTrans2D1" presStyleIdx="0" presStyleCnt="0"/>
      <dgm:spPr/>
    </dgm:pt>
    <dgm:pt modelId="{CC7CB9BD-B718-4BF3-A0E1-34437D5A25E5}" type="pres">
      <dgm:prSet presAssocID="{A5DD4F0A-14AC-4779-BB3E-F157A7EA8037}" presName="compNode" presStyleCnt="0"/>
      <dgm:spPr/>
    </dgm:pt>
    <dgm:pt modelId="{EEA8AB31-9836-439E-8041-326E092A0488}" type="pres">
      <dgm:prSet presAssocID="{A5DD4F0A-14AC-4779-BB3E-F157A7EA8037}" presName="pictRect" presStyleLbl="node1" presStyleIdx="8" presStyleCnt="14"/>
      <dgm:spPr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71EE9C9-DDE1-4465-8BA1-8EFD967977BE}" type="pres">
      <dgm:prSet presAssocID="{A5DD4F0A-14AC-4779-BB3E-F157A7EA8037}" presName="textRect" presStyleLbl="revTx" presStyleIdx="8" presStyleCnt="14">
        <dgm:presLayoutVars>
          <dgm:bulletEnabled val="1"/>
        </dgm:presLayoutVars>
      </dgm:prSet>
      <dgm:spPr/>
    </dgm:pt>
    <dgm:pt modelId="{A3C4647D-366A-4AA8-8BC2-438393107E6E}" type="pres">
      <dgm:prSet presAssocID="{C257AB7A-135E-4814-9820-235A7279DB57}" presName="sibTrans" presStyleLbl="sibTrans2D1" presStyleIdx="0" presStyleCnt="0"/>
      <dgm:spPr/>
    </dgm:pt>
    <dgm:pt modelId="{25CF6B5A-02EC-4C17-8339-1EB42F3570A2}" type="pres">
      <dgm:prSet presAssocID="{2972CD91-594F-44BA-9250-E1C2A08625D7}" presName="compNode" presStyleCnt="0"/>
      <dgm:spPr/>
    </dgm:pt>
    <dgm:pt modelId="{EAAD6908-B8EA-4FAA-B9EB-3A00BC3EC382}" type="pres">
      <dgm:prSet presAssocID="{2972CD91-594F-44BA-9250-E1C2A08625D7}" presName="pictRect" presStyleLbl="node1" presStyleIdx="9" presStyleCnt="14"/>
      <dgm:spPr>
        <a:blipFill rotWithShape="1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86B7BFF-67A6-4C3D-8A8E-FCF751256A2D}" type="pres">
      <dgm:prSet presAssocID="{2972CD91-594F-44BA-9250-E1C2A08625D7}" presName="textRect" presStyleLbl="revTx" presStyleIdx="9" presStyleCnt="14">
        <dgm:presLayoutVars>
          <dgm:bulletEnabled val="1"/>
        </dgm:presLayoutVars>
      </dgm:prSet>
      <dgm:spPr/>
    </dgm:pt>
    <dgm:pt modelId="{90268FED-EB66-4DA5-BBE0-139178C35B36}" type="pres">
      <dgm:prSet presAssocID="{C0BB8E26-A26B-40C6-8AFD-C0EE8A21BBCE}" presName="sibTrans" presStyleLbl="sibTrans2D1" presStyleIdx="0" presStyleCnt="0"/>
      <dgm:spPr/>
    </dgm:pt>
    <dgm:pt modelId="{2969067A-D1EA-46E0-A5DF-DFC4A2D60A30}" type="pres">
      <dgm:prSet presAssocID="{4BA01ED2-E9C9-4845-BA65-6E5A107D6FEF}" presName="compNode" presStyleCnt="0"/>
      <dgm:spPr/>
    </dgm:pt>
    <dgm:pt modelId="{26BC7676-8F6E-4956-A765-353053DF7F23}" type="pres">
      <dgm:prSet presAssocID="{4BA01ED2-E9C9-4845-BA65-6E5A107D6FEF}" presName="pictRect" presStyleLbl="node1" presStyleIdx="10" presStyleCnt="14"/>
      <dgm:spPr>
        <a:blipFill dpi="0" rotWithShape="1"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8D9C706-EDF6-42FE-A687-B934AB3613B0}" type="pres">
      <dgm:prSet presAssocID="{4BA01ED2-E9C9-4845-BA65-6E5A107D6FEF}" presName="textRect" presStyleLbl="revTx" presStyleIdx="10" presStyleCnt="14">
        <dgm:presLayoutVars>
          <dgm:bulletEnabled val="1"/>
        </dgm:presLayoutVars>
      </dgm:prSet>
      <dgm:spPr/>
    </dgm:pt>
    <dgm:pt modelId="{EE2A6072-F750-4771-B42F-03BA0E4DD3C2}" type="pres">
      <dgm:prSet presAssocID="{AD916B6E-0444-4DE8-9F00-86023DC675A5}" presName="sibTrans" presStyleLbl="sibTrans2D1" presStyleIdx="0" presStyleCnt="0"/>
      <dgm:spPr/>
    </dgm:pt>
    <dgm:pt modelId="{9884BCB4-4AE1-44E7-9BDD-DC352D91154F}" type="pres">
      <dgm:prSet presAssocID="{3A90F094-5292-41EA-ABEA-81E6C31D97D6}" presName="compNode" presStyleCnt="0"/>
      <dgm:spPr/>
    </dgm:pt>
    <dgm:pt modelId="{2782F303-D31C-44A3-9374-9570D68FB471}" type="pres">
      <dgm:prSet presAssocID="{3A90F094-5292-41EA-ABEA-81E6C31D97D6}" presName="pictRect" presStyleLbl="node1" presStyleIdx="11" presStyleCnt="14"/>
      <dgm:spPr>
        <a:blipFill rotWithShape="1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C5E4DD0-23EC-49AA-8550-C609E2DB8DF8}" type="pres">
      <dgm:prSet presAssocID="{3A90F094-5292-41EA-ABEA-81E6C31D97D6}" presName="textRect" presStyleLbl="revTx" presStyleIdx="11" presStyleCnt="14">
        <dgm:presLayoutVars>
          <dgm:bulletEnabled val="1"/>
        </dgm:presLayoutVars>
      </dgm:prSet>
      <dgm:spPr/>
    </dgm:pt>
    <dgm:pt modelId="{9B290BE7-CFF1-4A7E-8C25-735EE5AE5620}" type="pres">
      <dgm:prSet presAssocID="{CB3147B3-AB75-42DE-9C9B-CDB4F66B909E}" presName="sibTrans" presStyleLbl="sibTrans2D1" presStyleIdx="0" presStyleCnt="0"/>
      <dgm:spPr/>
    </dgm:pt>
    <dgm:pt modelId="{6F792CA1-9627-41E7-925E-B5FCBF7527A6}" type="pres">
      <dgm:prSet presAssocID="{2009C547-3C8C-439C-B201-9D98963B459A}" presName="compNode" presStyleCnt="0"/>
      <dgm:spPr/>
    </dgm:pt>
    <dgm:pt modelId="{50F52C87-EEF7-4DF1-971A-AD9C7A1BF724}" type="pres">
      <dgm:prSet presAssocID="{2009C547-3C8C-439C-B201-9D98963B459A}" presName="pictRect" presStyleLbl="node1" presStyleIdx="12" presStyleCnt="14"/>
      <dgm:spPr>
        <a:blipFill rotWithShape="1"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8764934-1D4F-4234-81E7-65FED40867B5}" type="pres">
      <dgm:prSet presAssocID="{2009C547-3C8C-439C-B201-9D98963B459A}" presName="textRect" presStyleLbl="revTx" presStyleIdx="12" presStyleCnt="14">
        <dgm:presLayoutVars>
          <dgm:bulletEnabled val="1"/>
        </dgm:presLayoutVars>
      </dgm:prSet>
      <dgm:spPr/>
    </dgm:pt>
    <dgm:pt modelId="{49B9D729-B50F-46A7-9602-D1BA5E6694C9}" type="pres">
      <dgm:prSet presAssocID="{7E7F731F-3108-48D8-85D7-8677565990FD}" presName="sibTrans" presStyleLbl="sibTrans2D1" presStyleIdx="0" presStyleCnt="0"/>
      <dgm:spPr/>
    </dgm:pt>
    <dgm:pt modelId="{F4633F48-3501-42E4-83AE-399F35D13962}" type="pres">
      <dgm:prSet presAssocID="{EB41228C-5A4D-417C-8BA5-DEB43B2A6F99}" presName="compNode" presStyleCnt="0"/>
      <dgm:spPr/>
    </dgm:pt>
    <dgm:pt modelId="{3F2E65CD-B50E-4B69-82DA-2555AFE5A1D7}" type="pres">
      <dgm:prSet presAssocID="{EB41228C-5A4D-417C-8BA5-DEB43B2A6F99}" presName="pictRect" presStyleLbl="node1" presStyleIdx="13" presStyleCnt="14"/>
      <dgm:spPr>
        <a:blipFill rotWithShape="1"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AA92943-2355-443F-8348-057BD6D67F54}" type="pres">
      <dgm:prSet presAssocID="{EB41228C-5A4D-417C-8BA5-DEB43B2A6F99}" presName="textRect" presStyleLbl="revTx" presStyleIdx="13" presStyleCnt="14">
        <dgm:presLayoutVars>
          <dgm:bulletEnabled val="1"/>
        </dgm:presLayoutVars>
      </dgm:prSet>
      <dgm:spPr/>
    </dgm:pt>
  </dgm:ptLst>
  <dgm:cxnLst>
    <dgm:cxn modelId="{0D924000-ECA4-44DC-B865-B4A94A05E322}" srcId="{F311F8E1-30A4-426B-B0D1-8297CDDAE3E4}" destId="{A5DD4F0A-14AC-4779-BB3E-F157A7EA8037}" srcOrd="8" destOrd="0" parTransId="{20C8A84E-7005-49D3-99CB-77A1C03A67F8}" sibTransId="{C257AB7A-135E-4814-9820-235A7279DB57}"/>
    <dgm:cxn modelId="{403D5706-AE6B-40D6-9227-235D68841B73}" srcId="{F311F8E1-30A4-426B-B0D1-8297CDDAE3E4}" destId="{3921FE71-D4AE-474B-BDA2-21F7AF0E605E}" srcOrd="0" destOrd="0" parTransId="{785E87BE-EB50-4E67-98BC-ACB396340DB7}" sibTransId="{02DAB658-0ABB-45A1-AAD0-DD9B0AF099F6}"/>
    <dgm:cxn modelId="{88F81D08-7D74-4328-8DD0-F689CDE416BE}" type="presOf" srcId="{146FA057-BF29-4B1C-BBED-75A4612AE3C5}" destId="{C9DEFC1A-490D-400B-94A8-5DF082CF51EF}" srcOrd="0" destOrd="0" presId="urn:microsoft.com/office/officeart/2005/8/layout/pList1"/>
    <dgm:cxn modelId="{AC33D90C-E500-4E42-99DF-CDDA0D843264}" srcId="{F311F8E1-30A4-426B-B0D1-8297CDDAE3E4}" destId="{459A5249-ED73-4D1D-966C-8CCC502F8488}" srcOrd="7" destOrd="0" parTransId="{29F60633-FFBD-4A52-929B-E85C982B653D}" sibTransId="{890CED27-8820-4E49-9A7D-888C1BB2D08A}"/>
    <dgm:cxn modelId="{09518A10-26D8-4E98-A1CB-DEDCBD2154D0}" srcId="{F311F8E1-30A4-426B-B0D1-8297CDDAE3E4}" destId="{2009C547-3C8C-439C-B201-9D98963B459A}" srcOrd="12" destOrd="0" parTransId="{C10BF472-3894-462E-9916-2030593C7D57}" sibTransId="{7E7F731F-3108-48D8-85D7-8677565990FD}"/>
    <dgm:cxn modelId="{10F8B212-9CD2-4E5A-8353-2A8A1E998E95}" type="presOf" srcId="{C257AB7A-135E-4814-9820-235A7279DB57}" destId="{A3C4647D-366A-4AA8-8BC2-438393107E6E}" srcOrd="0" destOrd="0" presId="urn:microsoft.com/office/officeart/2005/8/layout/pList1"/>
    <dgm:cxn modelId="{BBFA1F16-CF3D-4F06-9BEF-A65101B7CD10}" type="presOf" srcId="{890CED27-8820-4E49-9A7D-888C1BB2D08A}" destId="{AF13660B-2E22-4202-8AE7-A9E25CC978A1}" srcOrd="0" destOrd="0" presId="urn:microsoft.com/office/officeart/2005/8/layout/pList1"/>
    <dgm:cxn modelId="{33C65C17-3259-41C4-A7BA-0A308918CA08}" type="presOf" srcId="{AD916B6E-0444-4DE8-9F00-86023DC675A5}" destId="{EE2A6072-F750-4771-B42F-03BA0E4DD3C2}" srcOrd="0" destOrd="0" presId="urn:microsoft.com/office/officeart/2005/8/layout/pList1"/>
    <dgm:cxn modelId="{102E3622-1384-4FB0-8225-1C7E90362308}" type="presOf" srcId="{0AD94AEE-BA61-40E4-8244-0BAD1EA4BB47}" destId="{77B545E5-EC81-4E5F-979A-C5A965F086DB}" srcOrd="0" destOrd="0" presId="urn:microsoft.com/office/officeart/2005/8/layout/pList1"/>
    <dgm:cxn modelId="{A1FA2F23-A1C8-44F2-9433-C02DE0475691}" type="presOf" srcId="{64BBC475-838A-42A3-826D-2FD071738A30}" destId="{38E342D4-8E24-4CFC-A536-16714EA6B232}" srcOrd="0" destOrd="0" presId="urn:microsoft.com/office/officeart/2005/8/layout/pList1"/>
    <dgm:cxn modelId="{6F483926-BABD-452B-897B-E96CC329A66D}" type="presOf" srcId="{02DAB658-0ABB-45A1-AAD0-DD9B0AF099F6}" destId="{03FDCF6F-FB4F-43EE-AA0D-BC3C4AEE4689}" srcOrd="0" destOrd="0" presId="urn:microsoft.com/office/officeart/2005/8/layout/pList1"/>
    <dgm:cxn modelId="{C759453E-3FEA-417B-B93B-B5625A7E6CB3}" type="presOf" srcId="{459A5249-ED73-4D1D-966C-8CCC502F8488}" destId="{6ECD3347-7DBF-430B-86C8-D52211EC7934}" srcOrd="0" destOrd="0" presId="urn:microsoft.com/office/officeart/2005/8/layout/pList1"/>
    <dgm:cxn modelId="{801E4E5C-C9C5-42EA-A880-04DE43D3E756}" type="presOf" srcId="{779D0D14-CCEF-41C0-89BF-4C5BC07068B3}" destId="{2C18DE82-786E-4AC8-8BC9-7FC82A513BF6}" srcOrd="0" destOrd="0" presId="urn:microsoft.com/office/officeart/2005/8/layout/pList1"/>
    <dgm:cxn modelId="{313A1760-EDBB-44E5-94C9-5145DD1F1457}" type="presOf" srcId="{9C080231-CAB0-44F8-8386-D5D62645DD9C}" destId="{0F34DCC8-AFF9-4895-A190-A2FF2C4C99CB}" srcOrd="0" destOrd="0" presId="urn:microsoft.com/office/officeart/2005/8/layout/pList1"/>
    <dgm:cxn modelId="{76772F63-9015-4976-AF5B-12981FBF38CC}" type="presOf" srcId="{4465124D-A034-4026-803B-5EFD75A1D175}" destId="{9973BEC0-9093-485B-8501-B01F0A5526A5}" srcOrd="0" destOrd="0" presId="urn:microsoft.com/office/officeart/2005/8/layout/pList1"/>
    <dgm:cxn modelId="{0CAC9A52-ACB2-4399-9373-A9BA2976053F}" srcId="{F311F8E1-30A4-426B-B0D1-8297CDDAE3E4}" destId="{3A90F094-5292-41EA-ABEA-81E6C31D97D6}" srcOrd="11" destOrd="0" parTransId="{95533A92-3C93-4FF2-94D9-1946D1DBCE26}" sibTransId="{CB3147B3-AB75-42DE-9C9B-CDB4F66B909E}"/>
    <dgm:cxn modelId="{42A23F73-7699-428F-BC13-2FAB52FF68CE}" srcId="{F311F8E1-30A4-426B-B0D1-8297CDDAE3E4}" destId="{793ED031-8E9E-4917-859F-EC336DA8A6D7}" srcOrd="3" destOrd="0" parTransId="{A85DD8E1-ABB8-4615-8A0E-B76AA6EAC866}" sibTransId="{EF6E68D3-FDD0-443F-8A49-7093129A773A}"/>
    <dgm:cxn modelId="{42ED9254-50EF-40F6-A2F2-BFC17B7088B2}" type="presOf" srcId="{4BA01ED2-E9C9-4845-BA65-6E5A107D6FEF}" destId="{78D9C706-EDF6-42FE-A687-B934AB3613B0}" srcOrd="0" destOrd="0" presId="urn:microsoft.com/office/officeart/2005/8/layout/pList1"/>
    <dgm:cxn modelId="{0ED7CD76-A171-4886-8A5F-842FC0977D01}" type="presOf" srcId="{C0BB8E26-A26B-40C6-8AFD-C0EE8A21BBCE}" destId="{90268FED-EB66-4DA5-BBE0-139178C35B36}" srcOrd="0" destOrd="0" presId="urn:microsoft.com/office/officeart/2005/8/layout/pList1"/>
    <dgm:cxn modelId="{CBC93978-8B64-47DF-8968-EF1A4E232789}" type="presOf" srcId="{CB3147B3-AB75-42DE-9C9B-CDB4F66B909E}" destId="{9B290BE7-CFF1-4A7E-8C25-735EE5AE5620}" srcOrd="0" destOrd="0" presId="urn:microsoft.com/office/officeart/2005/8/layout/pList1"/>
    <dgm:cxn modelId="{2C73A084-9A06-4EDF-B290-4634452C65C4}" srcId="{F311F8E1-30A4-426B-B0D1-8297CDDAE3E4}" destId="{2B76105C-F93C-4E97-9AB9-5D384553D015}" srcOrd="5" destOrd="0" parTransId="{B3D46889-EF96-49A5-9841-5BC2A4CE31BF}" sibTransId="{146FA057-BF29-4B1C-BBED-75A4612AE3C5}"/>
    <dgm:cxn modelId="{A73CD684-06C8-4B62-8B7A-DB0292A23045}" type="presOf" srcId="{2972CD91-594F-44BA-9250-E1C2A08625D7}" destId="{586B7BFF-67A6-4C3D-8A8E-FCF751256A2D}" srcOrd="0" destOrd="0" presId="urn:microsoft.com/office/officeart/2005/8/layout/pList1"/>
    <dgm:cxn modelId="{4ED9389F-B288-4497-BE56-E089627E602C}" srcId="{F311F8E1-30A4-426B-B0D1-8297CDDAE3E4}" destId="{923E95B8-36EF-4A50-BF30-E2D2DF94A8C3}" srcOrd="4" destOrd="0" parTransId="{287E6D07-7BA4-4AFE-AA07-3E5949E1B763}" sibTransId="{0AD94AEE-BA61-40E4-8244-0BAD1EA4BB47}"/>
    <dgm:cxn modelId="{578396A0-9BFF-44FE-9195-2C98C62A7625}" type="presOf" srcId="{EF6E68D3-FDD0-443F-8A49-7093129A773A}" destId="{D172A1F9-CA70-4B9A-87E2-B92796F1E743}" srcOrd="0" destOrd="0" presId="urn:microsoft.com/office/officeart/2005/8/layout/pList1"/>
    <dgm:cxn modelId="{20EECEA0-B20C-45E7-A202-EDC4F8DD8211}" srcId="{F311F8E1-30A4-426B-B0D1-8297CDDAE3E4}" destId="{2972CD91-594F-44BA-9250-E1C2A08625D7}" srcOrd="9" destOrd="0" parTransId="{C013B49B-FB18-4880-BC01-E975E8065ED1}" sibTransId="{C0BB8E26-A26B-40C6-8AFD-C0EE8A21BBCE}"/>
    <dgm:cxn modelId="{311033AF-B688-44B5-85AF-E8241EC69F3B}" type="presOf" srcId="{2009C547-3C8C-439C-B201-9D98963B459A}" destId="{D8764934-1D4F-4234-81E7-65FED40867B5}" srcOrd="0" destOrd="0" presId="urn:microsoft.com/office/officeart/2005/8/layout/pList1"/>
    <dgm:cxn modelId="{E1F873BA-1E0C-43DD-B790-9924E691477D}" type="presOf" srcId="{3A90F094-5292-41EA-ABEA-81E6C31D97D6}" destId="{BC5E4DD0-23EC-49AA-8550-C609E2DB8DF8}" srcOrd="0" destOrd="0" presId="urn:microsoft.com/office/officeart/2005/8/layout/pList1"/>
    <dgm:cxn modelId="{619563BD-CEBA-41D4-B881-3D988D6FFAC0}" srcId="{F311F8E1-30A4-426B-B0D1-8297CDDAE3E4}" destId="{4465124D-A034-4026-803B-5EFD75A1D175}" srcOrd="1" destOrd="0" parTransId="{F4738A6F-9009-44BD-9852-AE1F00EA2C9E}" sibTransId="{64BBC475-838A-42A3-826D-2FD071738A30}"/>
    <dgm:cxn modelId="{564E98BF-3E7C-4A42-9F86-ECA5DCBCD476}" type="presOf" srcId="{07119675-1DB0-4617-B997-6B6B150EA544}" destId="{8799C192-F84C-4AC6-95A3-199A86EDA401}" srcOrd="0" destOrd="0" presId="urn:microsoft.com/office/officeart/2005/8/layout/pList1"/>
    <dgm:cxn modelId="{111CB0C5-0EC3-4C90-BDF3-D8857F48404C}" srcId="{F311F8E1-30A4-426B-B0D1-8297CDDAE3E4}" destId="{07119675-1DB0-4617-B997-6B6B150EA544}" srcOrd="2" destOrd="0" parTransId="{7BB94845-4398-454C-9226-9168C69DB163}" sibTransId="{779D0D14-CCEF-41C0-89BF-4C5BC07068B3}"/>
    <dgm:cxn modelId="{86CAEBC9-0005-4F84-8834-19264824746E}" type="presOf" srcId="{EB41228C-5A4D-417C-8BA5-DEB43B2A6F99}" destId="{DAA92943-2355-443F-8348-057BD6D67F54}" srcOrd="0" destOrd="0" presId="urn:microsoft.com/office/officeart/2005/8/layout/pList1"/>
    <dgm:cxn modelId="{6BDEC4CD-F89E-421F-84CB-5D32A6842802}" type="presOf" srcId="{09E5DBCB-9B4D-4866-9A91-0751F796803E}" destId="{24623635-54B0-4F9F-AF65-8C70E3D08FE4}" srcOrd="0" destOrd="0" presId="urn:microsoft.com/office/officeart/2005/8/layout/pList1"/>
    <dgm:cxn modelId="{78A2E9CF-E154-408D-958E-5AFCC547FA4A}" type="presOf" srcId="{923E95B8-36EF-4A50-BF30-E2D2DF94A8C3}" destId="{D12A68D2-F24C-4361-B526-0059DBBC45BD}" srcOrd="0" destOrd="0" presId="urn:microsoft.com/office/officeart/2005/8/layout/pList1"/>
    <dgm:cxn modelId="{5D1476D1-0D3A-4BE6-9550-81998F4B13EE}" type="presOf" srcId="{F311F8E1-30A4-426B-B0D1-8297CDDAE3E4}" destId="{1ED6DC88-5E5E-4006-9297-2BEE6839B67F}" srcOrd="0" destOrd="0" presId="urn:microsoft.com/office/officeart/2005/8/layout/pList1"/>
    <dgm:cxn modelId="{F6BA90D1-88A3-4B74-A9C9-869C55AF1CF6}" type="presOf" srcId="{3921FE71-D4AE-474B-BDA2-21F7AF0E605E}" destId="{AB30FEEA-43FC-416E-A8F0-6EDDC88CE415}" srcOrd="0" destOrd="0" presId="urn:microsoft.com/office/officeart/2005/8/layout/pList1"/>
    <dgm:cxn modelId="{840BDBDA-7C9A-4C6A-ACE3-3493CCE89748}" type="presOf" srcId="{793ED031-8E9E-4917-859F-EC336DA8A6D7}" destId="{DD19FE50-93EA-4C69-879D-B3FD438CDDF9}" srcOrd="0" destOrd="0" presId="urn:microsoft.com/office/officeart/2005/8/layout/pList1"/>
    <dgm:cxn modelId="{79A8BADF-2E0E-4A78-A631-45D02B3F5692}" srcId="{F311F8E1-30A4-426B-B0D1-8297CDDAE3E4}" destId="{4BA01ED2-E9C9-4845-BA65-6E5A107D6FEF}" srcOrd="10" destOrd="0" parTransId="{3D5083CB-3D13-4F7E-9020-A47C57B0C90A}" sibTransId="{AD916B6E-0444-4DE8-9F00-86023DC675A5}"/>
    <dgm:cxn modelId="{8A1F09EF-1E8C-4EBA-9AFB-169A431D9256}" type="presOf" srcId="{A5DD4F0A-14AC-4779-BB3E-F157A7EA8037}" destId="{871EE9C9-DDE1-4465-8BA1-8EFD967977BE}" srcOrd="0" destOrd="0" presId="urn:microsoft.com/office/officeart/2005/8/layout/pList1"/>
    <dgm:cxn modelId="{D6C09CF0-6646-4CB1-A226-0667E8A6754C}" type="presOf" srcId="{7E7F731F-3108-48D8-85D7-8677565990FD}" destId="{49B9D729-B50F-46A7-9602-D1BA5E6694C9}" srcOrd="0" destOrd="0" presId="urn:microsoft.com/office/officeart/2005/8/layout/pList1"/>
    <dgm:cxn modelId="{CD62D9F1-ADA9-46C7-9C04-CDBBA9B2E6A2}" srcId="{F311F8E1-30A4-426B-B0D1-8297CDDAE3E4}" destId="{9C080231-CAB0-44F8-8386-D5D62645DD9C}" srcOrd="6" destOrd="0" parTransId="{621CB394-5364-4C66-99F9-09E77C05C4C2}" sibTransId="{09E5DBCB-9B4D-4866-9A91-0751F796803E}"/>
    <dgm:cxn modelId="{0B20F0F7-3A5D-4609-A693-413260349CEF}" srcId="{F311F8E1-30A4-426B-B0D1-8297CDDAE3E4}" destId="{EB41228C-5A4D-417C-8BA5-DEB43B2A6F99}" srcOrd="13" destOrd="0" parTransId="{91E09EB3-97DC-4B00-A846-18FEA481D9C1}" sibTransId="{4A58A4F6-CF1B-413D-8D9E-2A51D5C3D35A}"/>
    <dgm:cxn modelId="{6AD690FE-1418-4451-A4C6-4A44A391982C}" type="presOf" srcId="{2B76105C-F93C-4E97-9AB9-5D384553D015}" destId="{AA05B8B9-EB29-4036-967F-26CCF747C9AB}" srcOrd="0" destOrd="0" presId="urn:microsoft.com/office/officeart/2005/8/layout/pList1"/>
    <dgm:cxn modelId="{B3A27065-C689-431F-9C4D-B0C4E8501172}" type="presParOf" srcId="{1ED6DC88-5E5E-4006-9297-2BEE6839B67F}" destId="{053EE78A-6ABA-4A5E-8285-CA1849E08346}" srcOrd="0" destOrd="0" presId="urn:microsoft.com/office/officeart/2005/8/layout/pList1"/>
    <dgm:cxn modelId="{C16EFBF7-55F2-4ECC-9E9B-E9F295F944DB}" type="presParOf" srcId="{053EE78A-6ABA-4A5E-8285-CA1849E08346}" destId="{89FDDD96-988F-4E64-98A2-83D372895917}" srcOrd="0" destOrd="0" presId="urn:microsoft.com/office/officeart/2005/8/layout/pList1"/>
    <dgm:cxn modelId="{9FAEB6FD-FFCB-4A16-8586-3EA777DE9F2B}" type="presParOf" srcId="{053EE78A-6ABA-4A5E-8285-CA1849E08346}" destId="{AB30FEEA-43FC-416E-A8F0-6EDDC88CE415}" srcOrd="1" destOrd="0" presId="urn:microsoft.com/office/officeart/2005/8/layout/pList1"/>
    <dgm:cxn modelId="{408B77E3-73DF-4F42-BCF3-813FB5570C65}" type="presParOf" srcId="{1ED6DC88-5E5E-4006-9297-2BEE6839B67F}" destId="{03FDCF6F-FB4F-43EE-AA0D-BC3C4AEE4689}" srcOrd="1" destOrd="0" presId="urn:microsoft.com/office/officeart/2005/8/layout/pList1"/>
    <dgm:cxn modelId="{BD885C48-9598-4881-ACA7-747039A80FCA}" type="presParOf" srcId="{1ED6DC88-5E5E-4006-9297-2BEE6839B67F}" destId="{55B23AFF-0D82-4A51-948F-D40888363B59}" srcOrd="2" destOrd="0" presId="urn:microsoft.com/office/officeart/2005/8/layout/pList1"/>
    <dgm:cxn modelId="{7D3C827A-4DEE-4998-A526-AA5ED805A8DD}" type="presParOf" srcId="{55B23AFF-0D82-4A51-948F-D40888363B59}" destId="{82DA9072-6241-40CF-8253-DBA946505006}" srcOrd="0" destOrd="0" presId="urn:microsoft.com/office/officeart/2005/8/layout/pList1"/>
    <dgm:cxn modelId="{B7FE2D9C-2370-4F17-BCB4-CC04E75386C0}" type="presParOf" srcId="{55B23AFF-0D82-4A51-948F-D40888363B59}" destId="{9973BEC0-9093-485B-8501-B01F0A5526A5}" srcOrd="1" destOrd="0" presId="urn:microsoft.com/office/officeart/2005/8/layout/pList1"/>
    <dgm:cxn modelId="{901A868E-C05B-4272-BE61-6D33143C42EF}" type="presParOf" srcId="{1ED6DC88-5E5E-4006-9297-2BEE6839B67F}" destId="{38E342D4-8E24-4CFC-A536-16714EA6B232}" srcOrd="3" destOrd="0" presId="urn:microsoft.com/office/officeart/2005/8/layout/pList1"/>
    <dgm:cxn modelId="{CA1CE081-2DCA-4CD2-9633-F4950BBA8490}" type="presParOf" srcId="{1ED6DC88-5E5E-4006-9297-2BEE6839B67F}" destId="{F328BE4B-6494-43C0-B423-F1969D05B2DF}" srcOrd="4" destOrd="0" presId="urn:microsoft.com/office/officeart/2005/8/layout/pList1"/>
    <dgm:cxn modelId="{680A4DC2-1593-4F62-8CEC-DC747D6D8924}" type="presParOf" srcId="{F328BE4B-6494-43C0-B423-F1969D05B2DF}" destId="{F5685C3F-6015-4CAA-AB87-08AA12CE221A}" srcOrd="0" destOrd="0" presId="urn:microsoft.com/office/officeart/2005/8/layout/pList1"/>
    <dgm:cxn modelId="{A109030A-70AE-45F2-8844-5AA1C414D1F5}" type="presParOf" srcId="{F328BE4B-6494-43C0-B423-F1969D05B2DF}" destId="{8799C192-F84C-4AC6-95A3-199A86EDA401}" srcOrd="1" destOrd="0" presId="urn:microsoft.com/office/officeart/2005/8/layout/pList1"/>
    <dgm:cxn modelId="{C234CA77-10E8-45B1-B420-7E1D665517D4}" type="presParOf" srcId="{1ED6DC88-5E5E-4006-9297-2BEE6839B67F}" destId="{2C18DE82-786E-4AC8-8BC9-7FC82A513BF6}" srcOrd="5" destOrd="0" presId="urn:microsoft.com/office/officeart/2005/8/layout/pList1"/>
    <dgm:cxn modelId="{22CC3EE3-987B-4A24-B2F7-4FAFCF74157C}" type="presParOf" srcId="{1ED6DC88-5E5E-4006-9297-2BEE6839B67F}" destId="{E65BADDB-9138-4569-9E24-57B16F8A0107}" srcOrd="6" destOrd="0" presId="urn:microsoft.com/office/officeart/2005/8/layout/pList1"/>
    <dgm:cxn modelId="{E570E58C-EF17-416C-927A-91BF12A582AD}" type="presParOf" srcId="{E65BADDB-9138-4569-9E24-57B16F8A0107}" destId="{809B8930-1319-4830-806C-2B83BE01B362}" srcOrd="0" destOrd="0" presId="urn:microsoft.com/office/officeart/2005/8/layout/pList1"/>
    <dgm:cxn modelId="{189D809C-7ED6-4744-ACD8-ED1DCC57E67B}" type="presParOf" srcId="{E65BADDB-9138-4569-9E24-57B16F8A0107}" destId="{DD19FE50-93EA-4C69-879D-B3FD438CDDF9}" srcOrd="1" destOrd="0" presId="urn:microsoft.com/office/officeart/2005/8/layout/pList1"/>
    <dgm:cxn modelId="{37742A9F-1AD4-4D83-96CE-D9463F533737}" type="presParOf" srcId="{1ED6DC88-5E5E-4006-9297-2BEE6839B67F}" destId="{D172A1F9-CA70-4B9A-87E2-B92796F1E743}" srcOrd="7" destOrd="0" presId="urn:microsoft.com/office/officeart/2005/8/layout/pList1"/>
    <dgm:cxn modelId="{C2BA76D2-AA91-4FB4-A6EC-B546329F291B}" type="presParOf" srcId="{1ED6DC88-5E5E-4006-9297-2BEE6839B67F}" destId="{3D6A118D-682F-4FA1-A257-059407C5AE4E}" srcOrd="8" destOrd="0" presId="urn:microsoft.com/office/officeart/2005/8/layout/pList1"/>
    <dgm:cxn modelId="{C315661C-C786-4D99-A2A1-7394CFA2593A}" type="presParOf" srcId="{3D6A118D-682F-4FA1-A257-059407C5AE4E}" destId="{30403349-3DDB-4783-BA75-917E04030397}" srcOrd="0" destOrd="0" presId="urn:microsoft.com/office/officeart/2005/8/layout/pList1"/>
    <dgm:cxn modelId="{4FB2D7CE-843D-4142-B453-551CDBE2E46E}" type="presParOf" srcId="{3D6A118D-682F-4FA1-A257-059407C5AE4E}" destId="{D12A68D2-F24C-4361-B526-0059DBBC45BD}" srcOrd="1" destOrd="0" presId="urn:microsoft.com/office/officeart/2005/8/layout/pList1"/>
    <dgm:cxn modelId="{C9F7C2E9-34EE-4EB7-81AA-3B99F8A89432}" type="presParOf" srcId="{1ED6DC88-5E5E-4006-9297-2BEE6839B67F}" destId="{77B545E5-EC81-4E5F-979A-C5A965F086DB}" srcOrd="9" destOrd="0" presId="urn:microsoft.com/office/officeart/2005/8/layout/pList1"/>
    <dgm:cxn modelId="{04E94A95-7F67-4AB9-A377-E8E40D6A5769}" type="presParOf" srcId="{1ED6DC88-5E5E-4006-9297-2BEE6839B67F}" destId="{4A2D574C-C816-4014-8E73-AAA211524DB4}" srcOrd="10" destOrd="0" presId="urn:microsoft.com/office/officeart/2005/8/layout/pList1"/>
    <dgm:cxn modelId="{4BE6C891-4191-49D8-BDC8-AEEEB7948F89}" type="presParOf" srcId="{4A2D574C-C816-4014-8E73-AAA211524DB4}" destId="{57DBCD92-2B51-4E6D-B8B9-12BDD1E3E18D}" srcOrd="0" destOrd="0" presId="urn:microsoft.com/office/officeart/2005/8/layout/pList1"/>
    <dgm:cxn modelId="{636F84FC-6051-4A38-8EB1-36625DE95DA7}" type="presParOf" srcId="{4A2D574C-C816-4014-8E73-AAA211524DB4}" destId="{AA05B8B9-EB29-4036-967F-26CCF747C9AB}" srcOrd="1" destOrd="0" presId="urn:microsoft.com/office/officeart/2005/8/layout/pList1"/>
    <dgm:cxn modelId="{DC9F6427-17DE-4299-9FF8-519DC0CDFB64}" type="presParOf" srcId="{1ED6DC88-5E5E-4006-9297-2BEE6839B67F}" destId="{C9DEFC1A-490D-400B-94A8-5DF082CF51EF}" srcOrd="11" destOrd="0" presId="urn:microsoft.com/office/officeart/2005/8/layout/pList1"/>
    <dgm:cxn modelId="{A26CEAE1-9516-470B-A714-C13254CEDA2F}" type="presParOf" srcId="{1ED6DC88-5E5E-4006-9297-2BEE6839B67F}" destId="{906188A6-553E-4EBD-B666-F1A8EE944DEF}" srcOrd="12" destOrd="0" presId="urn:microsoft.com/office/officeart/2005/8/layout/pList1"/>
    <dgm:cxn modelId="{775AFEFF-D884-4B1F-AF86-1F3DE489DBD1}" type="presParOf" srcId="{906188A6-553E-4EBD-B666-F1A8EE944DEF}" destId="{A77587BE-78EE-4F75-9CC9-EC179F5B6FD6}" srcOrd="0" destOrd="0" presId="urn:microsoft.com/office/officeart/2005/8/layout/pList1"/>
    <dgm:cxn modelId="{4D4A3CC9-0127-473E-939E-CD51561D66C0}" type="presParOf" srcId="{906188A6-553E-4EBD-B666-F1A8EE944DEF}" destId="{0F34DCC8-AFF9-4895-A190-A2FF2C4C99CB}" srcOrd="1" destOrd="0" presId="urn:microsoft.com/office/officeart/2005/8/layout/pList1"/>
    <dgm:cxn modelId="{5E5AA2E1-988B-4E34-95C1-C66194B641FF}" type="presParOf" srcId="{1ED6DC88-5E5E-4006-9297-2BEE6839B67F}" destId="{24623635-54B0-4F9F-AF65-8C70E3D08FE4}" srcOrd="13" destOrd="0" presId="urn:microsoft.com/office/officeart/2005/8/layout/pList1"/>
    <dgm:cxn modelId="{9ED6C100-049D-427E-9A15-62694F549112}" type="presParOf" srcId="{1ED6DC88-5E5E-4006-9297-2BEE6839B67F}" destId="{5A110D1F-762C-42A5-9104-D05894535F16}" srcOrd="14" destOrd="0" presId="urn:microsoft.com/office/officeart/2005/8/layout/pList1"/>
    <dgm:cxn modelId="{153E0088-FD51-4F12-A1E9-8421740D09D3}" type="presParOf" srcId="{5A110D1F-762C-42A5-9104-D05894535F16}" destId="{9DD4611A-8B18-4B33-99AB-EDBB452E439F}" srcOrd="0" destOrd="0" presId="urn:microsoft.com/office/officeart/2005/8/layout/pList1"/>
    <dgm:cxn modelId="{A9307A5B-275B-49CB-8478-321626FA42EA}" type="presParOf" srcId="{5A110D1F-762C-42A5-9104-D05894535F16}" destId="{6ECD3347-7DBF-430B-86C8-D52211EC7934}" srcOrd="1" destOrd="0" presId="urn:microsoft.com/office/officeart/2005/8/layout/pList1"/>
    <dgm:cxn modelId="{B33F5C57-F590-4B35-89C0-0D703D661B41}" type="presParOf" srcId="{1ED6DC88-5E5E-4006-9297-2BEE6839B67F}" destId="{AF13660B-2E22-4202-8AE7-A9E25CC978A1}" srcOrd="15" destOrd="0" presId="urn:microsoft.com/office/officeart/2005/8/layout/pList1"/>
    <dgm:cxn modelId="{7C7CD64C-2E5F-4DEF-9E05-3B23C4B69FA3}" type="presParOf" srcId="{1ED6DC88-5E5E-4006-9297-2BEE6839B67F}" destId="{CC7CB9BD-B718-4BF3-A0E1-34437D5A25E5}" srcOrd="16" destOrd="0" presId="urn:microsoft.com/office/officeart/2005/8/layout/pList1"/>
    <dgm:cxn modelId="{9CE72DDA-4AA5-4B70-8338-840D9EBC2A4F}" type="presParOf" srcId="{CC7CB9BD-B718-4BF3-A0E1-34437D5A25E5}" destId="{EEA8AB31-9836-439E-8041-326E092A0488}" srcOrd="0" destOrd="0" presId="urn:microsoft.com/office/officeart/2005/8/layout/pList1"/>
    <dgm:cxn modelId="{2E447F4C-4272-4EF8-BC2E-E995F5F1ED65}" type="presParOf" srcId="{CC7CB9BD-B718-4BF3-A0E1-34437D5A25E5}" destId="{871EE9C9-DDE1-4465-8BA1-8EFD967977BE}" srcOrd="1" destOrd="0" presId="urn:microsoft.com/office/officeart/2005/8/layout/pList1"/>
    <dgm:cxn modelId="{6C98E5E0-8C37-4EBE-8C5F-EC99505498CA}" type="presParOf" srcId="{1ED6DC88-5E5E-4006-9297-2BEE6839B67F}" destId="{A3C4647D-366A-4AA8-8BC2-438393107E6E}" srcOrd="17" destOrd="0" presId="urn:microsoft.com/office/officeart/2005/8/layout/pList1"/>
    <dgm:cxn modelId="{8615FF61-6F92-4806-BE93-79D679D28405}" type="presParOf" srcId="{1ED6DC88-5E5E-4006-9297-2BEE6839B67F}" destId="{25CF6B5A-02EC-4C17-8339-1EB42F3570A2}" srcOrd="18" destOrd="0" presId="urn:microsoft.com/office/officeart/2005/8/layout/pList1"/>
    <dgm:cxn modelId="{3B01172E-5FE2-41A1-85F0-6E78296927CE}" type="presParOf" srcId="{25CF6B5A-02EC-4C17-8339-1EB42F3570A2}" destId="{EAAD6908-B8EA-4FAA-B9EB-3A00BC3EC382}" srcOrd="0" destOrd="0" presId="urn:microsoft.com/office/officeart/2005/8/layout/pList1"/>
    <dgm:cxn modelId="{26126246-0956-4ED1-93B1-65B8AAA9CDF3}" type="presParOf" srcId="{25CF6B5A-02EC-4C17-8339-1EB42F3570A2}" destId="{586B7BFF-67A6-4C3D-8A8E-FCF751256A2D}" srcOrd="1" destOrd="0" presId="urn:microsoft.com/office/officeart/2005/8/layout/pList1"/>
    <dgm:cxn modelId="{BE3E9032-0D76-4024-A821-456B17669E83}" type="presParOf" srcId="{1ED6DC88-5E5E-4006-9297-2BEE6839B67F}" destId="{90268FED-EB66-4DA5-BBE0-139178C35B36}" srcOrd="19" destOrd="0" presId="urn:microsoft.com/office/officeart/2005/8/layout/pList1"/>
    <dgm:cxn modelId="{13579D00-61E1-4E82-83D3-8891CC8D3530}" type="presParOf" srcId="{1ED6DC88-5E5E-4006-9297-2BEE6839B67F}" destId="{2969067A-D1EA-46E0-A5DF-DFC4A2D60A30}" srcOrd="20" destOrd="0" presId="urn:microsoft.com/office/officeart/2005/8/layout/pList1"/>
    <dgm:cxn modelId="{9909BBDD-04E8-4B3C-A7C9-FE1A35278890}" type="presParOf" srcId="{2969067A-D1EA-46E0-A5DF-DFC4A2D60A30}" destId="{26BC7676-8F6E-4956-A765-353053DF7F23}" srcOrd="0" destOrd="0" presId="urn:microsoft.com/office/officeart/2005/8/layout/pList1"/>
    <dgm:cxn modelId="{470D72D5-5074-4601-A0D8-195E1E4363D0}" type="presParOf" srcId="{2969067A-D1EA-46E0-A5DF-DFC4A2D60A30}" destId="{78D9C706-EDF6-42FE-A687-B934AB3613B0}" srcOrd="1" destOrd="0" presId="urn:microsoft.com/office/officeart/2005/8/layout/pList1"/>
    <dgm:cxn modelId="{176EB5B5-AE22-49BF-8AC0-BFCA815ECCF2}" type="presParOf" srcId="{1ED6DC88-5E5E-4006-9297-2BEE6839B67F}" destId="{EE2A6072-F750-4771-B42F-03BA0E4DD3C2}" srcOrd="21" destOrd="0" presId="urn:microsoft.com/office/officeart/2005/8/layout/pList1"/>
    <dgm:cxn modelId="{F94DEAD6-67F1-474D-AFB9-640D6149B8CE}" type="presParOf" srcId="{1ED6DC88-5E5E-4006-9297-2BEE6839B67F}" destId="{9884BCB4-4AE1-44E7-9BDD-DC352D91154F}" srcOrd="22" destOrd="0" presId="urn:microsoft.com/office/officeart/2005/8/layout/pList1"/>
    <dgm:cxn modelId="{EA5C0664-D4CD-424D-A21F-4FB38C26D035}" type="presParOf" srcId="{9884BCB4-4AE1-44E7-9BDD-DC352D91154F}" destId="{2782F303-D31C-44A3-9374-9570D68FB471}" srcOrd="0" destOrd="0" presId="urn:microsoft.com/office/officeart/2005/8/layout/pList1"/>
    <dgm:cxn modelId="{6A44661D-CF2A-4C30-90A7-8A5ABE2D2036}" type="presParOf" srcId="{9884BCB4-4AE1-44E7-9BDD-DC352D91154F}" destId="{BC5E4DD0-23EC-49AA-8550-C609E2DB8DF8}" srcOrd="1" destOrd="0" presId="urn:microsoft.com/office/officeart/2005/8/layout/pList1"/>
    <dgm:cxn modelId="{521A57CF-54C7-4616-B516-19F9D9423F57}" type="presParOf" srcId="{1ED6DC88-5E5E-4006-9297-2BEE6839B67F}" destId="{9B290BE7-CFF1-4A7E-8C25-735EE5AE5620}" srcOrd="23" destOrd="0" presId="urn:microsoft.com/office/officeart/2005/8/layout/pList1"/>
    <dgm:cxn modelId="{CB922526-75D3-45BD-88B6-D9D6CA1C33A2}" type="presParOf" srcId="{1ED6DC88-5E5E-4006-9297-2BEE6839B67F}" destId="{6F792CA1-9627-41E7-925E-B5FCBF7527A6}" srcOrd="24" destOrd="0" presId="urn:microsoft.com/office/officeart/2005/8/layout/pList1"/>
    <dgm:cxn modelId="{E9165AC0-1509-432A-B9E7-1EA5257DD6D5}" type="presParOf" srcId="{6F792CA1-9627-41E7-925E-B5FCBF7527A6}" destId="{50F52C87-EEF7-4DF1-971A-AD9C7A1BF724}" srcOrd="0" destOrd="0" presId="urn:microsoft.com/office/officeart/2005/8/layout/pList1"/>
    <dgm:cxn modelId="{650ACF1D-67A6-47B8-9CD6-087019828484}" type="presParOf" srcId="{6F792CA1-9627-41E7-925E-B5FCBF7527A6}" destId="{D8764934-1D4F-4234-81E7-65FED40867B5}" srcOrd="1" destOrd="0" presId="urn:microsoft.com/office/officeart/2005/8/layout/pList1"/>
    <dgm:cxn modelId="{1D7920F6-0C67-4D02-AF9C-23E51B426D3A}" type="presParOf" srcId="{1ED6DC88-5E5E-4006-9297-2BEE6839B67F}" destId="{49B9D729-B50F-46A7-9602-D1BA5E6694C9}" srcOrd="25" destOrd="0" presId="urn:microsoft.com/office/officeart/2005/8/layout/pList1"/>
    <dgm:cxn modelId="{39462B49-E123-4BB8-9D68-F33841A441E8}" type="presParOf" srcId="{1ED6DC88-5E5E-4006-9297-2BEE6839B67F}" destId="{F4633F48-3501-42E4-83AE-399F35D13962}" srcOrd="26" destOrd="0" presId="urn:microsoft.com/office/officeart/2005/8/layout/pList1"/>
    <dgm:cxn modelId="{CD86B4F6-2746-4097-AF95-F222B15DF074}" type="presParOf" srcId="{F4633F48-3501-42E4-83AE-399F35D13962}" destId="{3F2E65CD-B50E-4B69-82DA-2555AFE5A1D7}" srcOrd="0" destOrd="0" presId="urn:microsoft.com/office/officeart/2005/8/layout/pList1"/>
    <dgm:cxn modelId="{AF40EBEA-7653-4C92-80A0-7C6A374E4060}" type="presParOf" srcId="{F4633F48-3501-42E4-83AE-399F35D13962}" destId="{DAA92943-2355-443F-8348-057BD6D67F5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2FD1D6-1007-4629-A75B-2EEBD548AC5D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E8A5887-EB1C-4344-A133-C9CF6D7223C8}">
      <dgm:prSet phldrT="[Text]"/>
      <dgm:spPr/>
      <dgm:t>
        <a:bodyPr/>
        <a:lstStyle/>
        <a:p>
          <a:r>
            <a:rPr lang="en-GB" dirty="0"/>
            <a:t>Fundamental physics knowledge</a:t>
          </a:r>
        </a:p>
      </dgm:t>
    </dgm:pt>
    <dgm:pt modelId="{D66760B1-2535-4852-8529-234856881626}" type="parTrans" cxnId="{6DB1DDB6-BB5E-4D10-90F4-DA9C77F27C8F}">
      <dgm:prSet/>
      <dgm:spPr/>
      <dgm:t>
        <a:bodyPr/>
        <a:lstStyle/>
        <a:p>
          <a:endParaRPr lang="en-GB"/>
        </a:p>
      </dgm:t>
    </dgm:pt>
    <dgm:pt modelId="{5589BC5B-4080-488F-8D61-A38893640A38}" type="sibTrans" cxnId="{6DB1DDB6-BB5E-4D10-90F4-DA9C77F27C8F}">
      <dgm:prSet/>
      <dgm:spPr/>
      <dgm:t>
        <a:bodyPr/>
        <a:lstStyle/>
        <a:p>
          <a:endParaRPr lang="en-GB"/>
        </a:p>
      </dgm:t>
    </dgm:pt>
    <dgm:pt modelId="{FD729AB8-CB78-4B4C-B3F5-389BFD919EE4}">
      <dgm:prSet/>
      <dgm:spPr/>
      <dgm:t>
        <a:bodyPr/>
        <a:lstStyle/>
        <a:p>
          <a:r>
            <a:rPr lang="en-GB"/>
            <a:t>Education and training</a:t>
          </a:r>
          <a:endParaRPr lang="en-GB" dirty="0"/>
        </a:p>
      </dgm:t>
    </dgm:pt>
    <dgm:pt modelId="{901A1F92-3C5F-4B8D-9662-09420F42AF7F}" type="parTrans" cxnId="{1A1DEAB6-3589-4ECA-923B-C92D618F721C}">
      <dgm:prSet/>
      <dgm:spPr/>
      <dgm:t>
        <a:bodyPr/>
        <a:lstStyle/>
        <a:p>
          <a:endParaRPr lang="en-GB"/>
        </a:p>
      </dgm:t>
    </dgm:pt>
    <dgm:pt modelId="{7BFAB7D7-3102-4679-8B46-08A92820162D}" type="sibTrans" cxnId="{1A1DEAB6-3589-4ECA-923B-C92D618F721C}">
      <dgm:prSet/>
      <dgm:spPr/>
      <dgm:t>
        <a:bodyPr/>
        <a:lstStyle/>
        <a:p>
          <a:endParaRPr lang="en-GB"/>
        </a:p>
      </dgm:t>
    </dgm:pt>
    <dgm:pt modelId="{8F7BD7E8-5844-4EB4-A15B-661869638CF1}">
      <dgm:prSet/>
      <dgm:spPr/>
      <dgm:t>
        <a:bodyPr/>
        <a:lstStyle/>
        <a:p>
          <a:r>
            <a:rPr lang="en-GB"/>
            <a:t>Engagement of international science communities</a:t>
          </a:r>
          <a:endParaRPr lang="en-GB" dirty="0"/>
        </a:p>
      </dgm:t>
    </dgm:pt>
    <dgm:pt modelId="{9F85B68B-CD65-4285-9549-E674F3696630}" type="parTrans" cxnId="{8A723799-6F70-40B2-9B50-568CC2A3569A}">
      <dgm:prSet/>
      <dgm:spPr/>
      <dgm:t>
        <a:bodyPr/>
        <a:lstStyle/>
        <a:p>
          <a:endParaRPr lang="en-GB"/>
        </a:p>
      </dgm:t>
    </dgm:pt>
    <dgm:pt modelId="{5EBA9DF8-C22A-4B56-8B53-1322F3F269F3}" type="sibTrans" cxnId="{8A723799-6F70-40B2-9B50-568CC2A3569A}">
      <dgm:prSet/>
      <dgm:spPr/>
      <dgm:t>
        <a:bodyPr/>
        <a:lstStyle/>
        <a:p>
          <a:endParaRPr lang="en-GB"/>
        </a:p>
      </dgm:t>
    </dgm:pt>
    <dgm:pt modelId="{CCB0E0E4-090E-4D75-AB82-2BF5F6573FFE}">
      <dgm:prSet/>
      <dgm:spPr/>
      <dgm:t>
        <a:bodyPr/>
        <a:lstStyle/>
        <a:p>
          <a:r>
            <a:rPr lang="en-GB"/>
            <a:t>Industrial spillover</a:t>
          </a:r>
          <a:endParaRPr lang="en-GB" dirty="0"/>
        </a:p>
      </dgm:t>
    </dgm:pt>
    <dgm:pt modelId="{AAB87587-B5A2-4719-AE1E-E9F7C0A3B0C7}" type="parTrans" cxnId="{03AC3674-1CBD-482E-9369-7A46D717BC09}">
      <dgm:prSet/>
      <dgm:spPr/>
      <dgm:t>
        <a:bodyPr/>
        <a:lstStyle/>
        <a:p>
          <a:endParaRPr lang="en-GB"/>
        </a:p>
      </dgm:t>
    </dgm:pt>
    <dgm:pt modelId="{1ED16784-94BA-4463-BDDF-AAC2346FBC0F}" type="sibTrans" cxnId="{03AC3674-1CBD-482E-9369-7A46D717BC09}">
      <dgm:prSet/>
      <dgm:spPr/>
      <dgm:t>
        <a:bodyPr/>
        <a:lstStyle/>
        <a:p>
          <a:endParaRPr lang="en-GB"/>
        </a:p>
      </dgm:t>
    </dgm:pt>
    <dgm:pt modelId="{858AD1FF-D560-4CE8-AFFF-71CDC1C20AC0}">
      <dgm:prSet/>
      <dgm:spPr/>
      <dgm:t>
        <a:bodyPr/>
        <a:lstStyle/>
        <a:p>
          <a:r>
            <a:rPr lang="en-GB"/>
            <a:t>Open information and computing technologies</a:t>
          </a:r>
          <a:endParaRPr lang="en-GB" dirty="0"/>
        </a:p>
      </dgm:t>
    </dgm:pt>
    <dgm:pt modelId="{32A1F73C-6F28-46D0-91F2-6863A3927E7A}" type="parTrans" cxnId="{C6417DF4-A19A-4772-8A97-782000BFCB90}">
      <dgm:prSet/>
      <dgm:spPr/>
      <dgm:t>
        <a:bodyPr/>
        <a:lstStyle/>
        <a:p>
          <a:endParaRPr lang="en-GB"/>
        </a:p>
      </dgm:t>
    </dgm:pt>
    <dgm:pt modelId="{E773DB79-5D46-4998-9413-EC902044333B}" type="sibTrans" cxnId="{C6417DF4-A19A-4772-8A97-782000BFCB90}">
      <dgm:prSet/>
      <dgm:spPr/>
      <dgm:t>
        <a:bodyPr/>
        <a:lstStyle/>
        <a:p>
          <a:endParaRPr lang="en-GB"/>
        </a:p>
      </dgm:t>
    </dgm:pt>
    <dgm:pt modelId="{3E15E89D-B648-4B3E-96D5-6D319A390761}">
      <dgm:prSet/>
      <dgm:spPr/>
      <dgm:t>
        <a:bodyPr/>
        <a:lstStyle/>
        <a:p>
          <a:r>
            <a:rPr lang="en-GB"/>
            <a:t>Cultural goods</a:t>
          </a:r>
          <a:endParaRPr lang="en-GB" dirty="0"/>
        </a:p>
      </dgm:t>
    </dgm:pt>
    <dgm:pt modelId="{B25537C0-8F37-43ED-9172-7E074CBE5130}" type="parTrans" cxnId="{FB09D1FD-EAE6-4B55-93AF-D2179E8BFF03}">
      <dgm:prSet/>
      <dgm:spPr/>
      <dgm:t>
        <a:bodyPr/>
        <a:lstStyle/>
        <a:p>
          <a:endParaRPr lang="en-GB"/>
        </a:p>
      </dgm:t>
    </dgm:pt>
    <dgm:pt modelId="{67F600E3-0E75-45D3-AB8F-830B7C1F3D20}" type="sibTrans" cxnId="{FB09D1FD-EAE6-4B55-93AF-D2179E8BFF03}">
      <dgm:prSet/>
      <dgm:spPr/>
      <dgm:t>
        <a:bodyPr/>
        <a:lstStyle/>
        <a:p>
          <a:endParaRPr lang="en-GB"/>
        </a:p>
      </dgm:t>
    </dgm:pt>
    <dgm:pt modelId="{B86646B6-45CD-46F7-8037-23EA599ABAAC}">
      <dgm:prSet/>
      <dgm:spPr/>
      <dgm:t>
        <a:bodyPr/>
        <a:lstStyle/>
        <a:p>
          <a:r>
            <a:rPr lang="en-GB"/>
            <a:t>Environmental benefits</a:t>
          </a:r>
          <a:endParaRPr lang="en-GB" dirty="0"/>
        </a:p>
      </dgm:t>
    </dgm:pt>
    <dgm:pt modelId="{6EE98CDB-907A-4E18-9DAC-70C667133DF9}" type="parTrans" cxnId="{CBAFF2FA-F6EF-4414-817A-6A04A47D2462}">
      <dgm:prSet/>
      <dgm:spPr/>
      <dgm:t>
        <a:bodyPr/>
        <a:lstStyle/>
        <a:p>
          <a:endParaRPr lang="en-GB"/>
        </a:p>
      </dgm:t>
    </dgm:pt>
    <dgm:pt modelId="{223D6C15-AB90-486C-BFBC-8743BBA9AF2B}" type="sibTrans" cxnId="{CBAFF2FA-F6EF-4414-817A-6A04A47D2462}">
      <dgm:prSet/>
      <dgm:spPr/>
      <dgm:t>
        <a:bodyPr/>
        <a:lstStyle/>
        <a:p>
          <a:endParaRPr lang="en-GB"/>
        </a:p>
      </dgm:t>
    </dgm:pt>
    <dgm:pt modelId="{C28842EF-AFF6-4F97-8223-1A33AB812755}">
      <dgm:prSet/>
      <dgm:spPr/>
      <dgm:t>
        <a:bodyPr/>
        <a:lstStyle/>
        <a:p>
          <a:r>
            <a:rPr lang="en-GB"/>
            <a:t>Innovation and R&amp;D</a:t>
          </a:r>
          <a:endParaRPr lang="en-GB" dirty="0"/>
        </a:p>
      </dgm:t>
    </dgm:pt>
    <dgm:pt modelId="{AE068982-8FC4-4BDC-8F5A-2952510558C3}" type="parTrans" cxnId="{8B344447-04FC-48A1-9D29-6260096E8517}">
      <dgm:prSet/>
      <dgm:spPr/>
      <dgm:t>
        <a:bodyPr/>
        <a:lstStyle/>
        <a:p>
          <a:endParaRPr lang="en-GB"/>
        </a:p>
      </dgm:t>
    </dgm:pt>
    <dgm:pt modelId="{8830D396-5B50-40E3-B2ED-F1FEA901EFB8}" type="sibTrans" cxnId="{8B344447-04FC-48A1-9D29-6260096E8517}">
      <dgm:prSet/>
      <dgm:spPr/>
      <dgm:t>
        <a:bodyPr/>
        <a:lstStyle/>
        <a:p>
          <a:endParaRPr lang="en-GB"/>
        </a:p>
      </dgm:t>
    </dgm:pt>
    <dgm:pt modelId="{F216566A-A38F-4BA3-A0E1-285F4AAA3A44}">
      <dgm:prSet/>
      <dgm:spPr/>
      <dgm:t>
        <a:bodyPr/>
        <a:lstStyle/>
        <a:p>
          <a:r>
            <a:rPr lang="en-GB"/>
            <a:t>International collaboration</a:t>
          </a:r>
          <a:endParaRPr lang="en-GB" dirty="0"/>
        </a:p>
      </dgm:t>
    </dgm:pt>
    <dgm:pt modelId="{A86D5659-CA15-4C60-9111-ED053F7F8742}" type="parTrans" cxnId="{59B86A14-ADC9-4FAC-A25B-CC28E48CDA60}">
      <dgm:prSet/>
      <dgm:spPr/>
      <dgm:t>
        <a:bodyPr/>
        <a:lstStyle/>
        <a:p>
          <a:endParaRPr lang="en-GB"/>
        </a:p>
      </dgm:t>
    </dgm:pt>
    <dgm:pt modelId="{204F5BF2-6299-45D5-AC76-5D0D4FBE6C4D}" type="sibTrans" cxnId="{59B86A14-ADC9-4FAC-A25B-CC28E48CDA60}">
      <dgm:prSet/>
      <dgm:spPr/>
      <dgm:t>
        <a:bodyPr/>
        <a:lstStyle/>
        <a:p>
          <a:endParaRPr lang="en-GB"/>
        </a:p>
      </dgm:t>
    </dgm:pt>
    <dgm:pt modelId="{67990B90-9637-48D5-9EA4-6C54A1584D1F}" type="pres">
      <dgm:prSet presAssocID="{802FD1D6-1007-4629-A75B-2EEBD548AC5D}" presName="Name0" presStyleCnt="0">
        <dgm:presLayoutVars>
          <dgm:dir/>
          <dgm:resizeHandles val="exact"/>
        </dgm:presLayoutVars>
      </dgm:prSet>
      <dgm:spPr/>
    </dgm:pt>
    <dgm:pt modelId="{42DAFB7C-B928-496D-BD57-C79425E13DA5}" type="pres">
      <dgm:prSet presAssocID="{FE8A5887-EB1C-4344-A133-C9CF6D7223C8}" presName="compNode" presStyleCnt="0"/>
      <dgm:spPr/>
    </dgm:pt>
    <dgm:pt modelId="{6630038C-01E4-493A-A7E1-652ADBFD530A}" type="pres">
      <dgm:prSet presAssocID="{FE8A5887-EB1C-4344-A133-C9CF6D7223C8}" presName="pictRect" presStyleLbl="node1" presStyleIdx="0" presStyleCnt="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885CC0C-8905-48AD-B3BA-BD93CE423433}" type="pres">
      <dgm:prSet presAssocID="{FE8A5887-EB1C-4344-A133-C9CF6D7223C8}" presName="textRect" presStyleLbl="revTx" presStyleIdx="0" presStyleCnt="9">
        <dgm:presLayoutVars>
          <dgm:bulletEnabled val="1"/>
        </dgm:presLayoutVars>
      </dgm:prSet>
      <dgm:spPr/>
    </dgm:pt>
    <dgm:pt modelId="{4BE46DE8-A4BC-4A70-A48E-A6175A387921}" type="pres">
      <dgm:prSet presAssocID="{5589BC5B-4080-488F-8D61-A38893640A38}" presName="sibTrans" presStyleLbl="sibTrans2D1" presStyleIdx="0" presStyleCnt="0"/>
      <dgm:spPr/>
    </dgm:pt>
    <dgm:pt modelId="{43E9340D-175E-48C7-8276-7633B8D4FD2E}" type="pres">
      <dgm:prSet presAssocID="{FD729AB8-CB78-4B4C-B3F5-389BFD919EE4}" presName="compNode" presStyleCnt="0"/>
      <dgm:spPr/>
    </dgm:pt>
    <dgm:pt modelId="{CA06A7DC-5BE8-4FF7-93C9-AA9BB857373E}" type="pres">
      <dgm:prSet presAssocID="{FD729AB8-CB78-4B4C-B3F5-389BFD919EE4}" presName="pictRect" presStyleLbl="node1" presStyleIdx="1" presStyleCnt="9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7E0368F-A934-4702-9406-AD55EFEECD53}" type="pres">
      <dgm:prSet presAssocID="{FD729AB8-CB78-4B4C-B3F5-389BFD919EE4}" presName="textRect" presStyleLbl="revTx" presStyleIdx="1" presStyleCnt="9">
        <dgm:presLayoutVars>
          <dgm:bulletEnabled val="1"/>
        </dgm:presLayoutVars>
      </dgm:prSet>
      <dgm:spPr/>
    </dgm:pt>
    <dgm:pt modelId="{28EE13C8-4C70-44AA-8347-7011285FBC1D}" type="pres">
      <dgm:prSet presAssocID="{7BFAB7D7-3102-4679-8B46-08A92820162D}" presName="sibTrans" presStyleLbl="sibTrans2D1" presStyleIdx="0" presStyleCnt="0"/>
      <dgm:spPr/>
    </dgm:pt>
    <dgm:pt modelId="{E3BD362D-5A2D-4753-BB4F-261F8EA7F0CB}" type="pres">
      <dgm:prSet presAssocID="{8F7BD7E8-5844-4EB4-A15B-661869638CF1}" presName="compNode" presStyleCnt="0"/>
      <dgm:spPr/>
    </dgm:pt>
    <dgm:pt modelId="{FD70A910-B554-427E-84B9-A79CAB568546}" type="pres">
      <dgm:prSet presAssocID="{8F7BD7E8-5844-4EB4-A15B-661869638CF1}" presName="pictRect" presStyleLbl="node1" presStyleIdx="2" presStyleCnt="9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D554102-B97C-42CF-ACBB-9C71DD63D5AD}" type="pres">
      <dgm:prSet presAssocID="{8F7BD7E8-5844-4EB4-A15B-661869638CF1}" presName="textRect" presStyleLbl="revTx" presStyleIdx="2" presStyleCnt="9">
        <dgm:presLayoutVars>
          <dgm:bulletEnabled val="1"/>
        </dgm:presLayoutVars>
      </dgm:prSet>
      <dgm:spPr/>
    </dgm:pt>
    <dgm:pt modelId="{E1C2BF86-1837-4907-8A1C-FDF1F110A6EC}" type="pres">
      <dgm:prSet presAssocID="{5EBA9DF8-C22A-4B56-8B53-1322F3F269F3}" presName="sibTrans" presStyleLbl="sibTrans2D1" presStyleIdx="0" presStyleCnt="0"/>
      <dgm:spPr/>
    </dgm:pt>
    <dgm:pt modelId="{EA1DFDC6-95F7-4DAB-BA0A-332D6AD95D1C}" type="pres">
      <dgm:prSet presAssocID="{CCB0E0E4-090E-4D75-AB82-2BF5F6573FFE}" presName="compNode" presStyleCnt="0"/>
      <dgm:spPr/>
    </dgm:pt>
    <dgm:pt modelId="{F085552B-E338-4589-BA07-82F56223D48F}" type="pres">
      <dgm:prSet presAssocID="{CCB0E0E4-090E-4D75-AB82-2BF5F6573FFE}" presName="pictRect" presStyleLbl="node1" presStyleIdx="3" presStyleCnt="9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A9F8E2E-DB39-4084-935B-5DB76844A6CC}" type="pres">
      <dgm:prSet presAssocID="{CCB0E0E4-090E-4D75-AB82-2BF5F6573FFE}" presName="textRect" presStyleLbl="revTx" presStyleIdx="3" presStyleCnt="9">
        <dgm:presLayoutVars>
          <dgm:bulletEnabled val="1"/>
        </dgm:presLayoutVars>
      </dgm:prSet>
      <dgm:spPr/>
    </dgm:pt>
    <dgm:pt modelId="{DBC7C291-7872-47FB-A0EA-2FADE5DCFB4D}" type="pres">
      <dgm:prSet presAssocID="{1ED16784-94BA-4463-BDDF-AAC2346FBC0F}" presName="sibTrans" presStyleLbl="sibTrans2D1" presStyleIdx="0" presStyleCnt="0"/>
      <dgm:spPr/>
    </dgm:pt>
    <dgm:pt modelId="{B6A684F7-029B-468A-947A-AB7491C41994}" type="pres">
      <dgm:prSet presAssocID="{858AD1FF-D560-4CE8-AFFF-71CDC1C20AC0}" presName="compNode" presStyleCnt="0"/>
      <dgm:spPr/>
    </dgm:pt>
    <dgm:pt modelId="{C25F9591-5491-47B8-BC79-24EE44D2A869}" type="pres">
      <dgm:prSet presAssocID="{858AD1FF-D560-4CE8-AFFF-71CDC1C20AC0}" presName="pictRect" presStyleLbl="node1" presStyleIdx="4" presStyleCnt="9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B023047-1412-4188-BED7-DD019061A7B0}" type="pres">
      <dgm:prSet presAssocID="{858AD1FF-D560-4CE8-AFFF-71CDC1C20AC0}" presName="textRect" presStyleLbl="revTx" presStyleIdx="4" presStyleCnt="9">
        <dgm:presLayoutVars>
          <dgm:bulletEnabled val="1"/>
        </dgm:presLayoutVars>
      </dgm:prSet>
      <dgm:spPr/>
    </dgm:pt>
    <dgm:pt modelId="{2DBF9699-D7D1-40E6-A5C9-705A680FEF94}" type="pres">
      <dgm:prSet presAssocID="{E773DB79-5D46-4998-9413-EC902044333B}" presName="sibTrans" presStyleLbl="sibTrans2D1" presStyleIdx="0" presStyleCnt="0"/>
      <dgm:spPr/>
    </dgm:pt>
    <dgm:pt modelId="{BD1F0FD1-230E-4DB3-AB46-15029179C818}" type="pres">
      <dgm:prSet presAssocID="{3E15E89D-B648-4B3E-96D5-6D319A390761}" presName="compNode" presStyleCnt="0"/>
      <dgm:spPr/>
    </dgm:pt>
    <dgm:pt modelId="{B9727F69-C7B6-4085-B076-E5530A510176}" type="pres">
      <dgm:prSet presAssocID="{3E15E89D-B648-4B3E-96D5-6D319A390761}" presName="pictRect" presStyleLbl="node1" presStyleIdx="5" presStyleCnt="9"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EBD297F-C669-48D0-854E-ECF7C8B28B16}" type="pres">
      <dgm:prSet presAssocID="{3E15E89D-B648-4B3E-96D5-6D319A390761}" presName="textRect" presStyleLbl="revTx" presStyleIdx="5" presStyleCnt="9">
        <dgm:presLayoutVars>
          <dgm:bulletEnabled val="1"/>
        </dgm:presLayoutVars>
      </dgm:prSet>
      <dgm:spPr/>
    </dgm:pt>
    <dgm:pt modelId="{BAEDBAA5-0CF0-4A06-A8CA-A500D98FDCC0}" type="pres">
      <dgm:prSet presAssocID="{67F600E3-0E75-45D3-AB8F-830B7C1F3D20}" presName="sibTrans" presStyleLbl="sibTrans2D1" presStyleIdx="0" presStyleCnt="0"/>
      <dgm:spPr/>
    </dgm:pt>
    <dgm:pt modelId="{CD1E7F70-0099-4BBA-AA2F-B85E4BACD7E8}" type="pres">
      <dgm:prSet presAssocID="{B86646B6-45CD-46F7-8037-23EA599ABAAC}" presName="compNode" presStyleCnt="0"/>
      <dgm:spPr/>
    </dgm:pt>
    <dgm:pt modelId="{FCDE3AE4-8299-46D8-8623-5AAB4ABD4E43}" type="pres">
      <dgm:prSet presAssocID="{B86646B6-45CD-46F7-8037-23EA599ABAAC}" presName="pictRect" presStyleLbl="node1" presStyleIdx="6" presStyleCnt="9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831BA25-FA24-4648-B35C-EEB233EFC36D}" type="pres">
      <dgm:prSet presAssocID="{B86646B6-45CD-46F7-8037-23EA599ABAAC}" presName="textRect" presStyleLbl="revTx" presStyleIdx="6" presStyleCnt="9">
        <dgm:presLayoutVars>
          <dgm:bulletEnabled val="1"/>
        </dgm:presLayoutVars>
      </dgm:prSet>
      <dgm:spPr/>
    </dgm:pt>
    <dgm:pt modelId="{B1DDF87B-2ECD-40C5-AF0A-434A6DDE8683}" type="pres">
      <dgm:prSet presAssocID="{223D6C15-AB90-486C-BFBC-8743BBA9AF2B}" presName="sibTrans" presStyleLbl="sibTrans2D1" presStyleIdx="0" presStyleCnt="0"/>
      <dgm:spPr/>
    </dgm:pt>
    <dgm:pt modelId="{DC5DE244-14BE-4838-BED5-D58E8B359410}" type="pres">
      <dgm:prSet presAssocID="{C28842EF-AFF6-4F97-8223-1A33AB812755}" presName="compNode" presStyleCnt="0"/>
      <dgm:spPr/>
    </dgm:pt>
    <dgm:pt modelId="{020733E9-41D5-4361-9C51-7DF70EBD8A04}" type="pres">
      <dgm:prSet presAssocID="{C28842EF-AFF6-4F97-8223-1A33AB812755}" presName="pictRect" presStyleLbl="node1" presStyleIdx="7" presStyleCnt="9"/>
      <dgm:spPr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4387BCD-B4B7-4A88-B47F-748C039572D5}" type="pres">
      <dgm:prSet presAssocID="{C28842EF-AFF6-4F97-8223-1A33AB812755}" presName="textRect" presStyleLbl="revTx" presStyleIdx="7" presStyleCnt="9">
        <dgm:presLayoutVars>
          <dgm:bulletEnabled val="1"/>
        </dgm:presLayoutVars>
      </dgm:prSet>
      <dgm:spPr/>
    </dgm:pt>
    <dgm:pt modelId="{E61B4DD1-2ABF-4288-95AF-064BA1D33DD5}" type="pres">
      <dgm:prSet presAssocID="{8830D396-5B50-40E3-B2ED-F1FEA901EFB8}" presName="sibTrans" presStyleLbl="sibTrans2D1" presStyleIdx="0" presStyleCnt="0"/>
      <dgm:spPr/>
    </dgm:pt>
    <dgm:pt modelId="{52CEBF45-D63A-48C7-BD56-2CAF34496ED6}" type="pres">
      <dgm:prSet presAssocID="{F216566A-A38F-4BA3-A0E1-285F4AAA3A44}" presName="compNode" presStyleCnt="0"/>
      <dgm:spPr/>
    </dgm:pt>
    <dgm:pt modelId="{27430C36-E666-432B-98EF-952691148448}" type="pres">
      <dgm:prSet presAssocID="{F216566A-A38F-4BA3-A0E1-285F4AAA3A44}" presName="pictRect" presStyleLbl="node1" presStyleIdx="8" presStyleCnt="9"/>
      <dgm:spPr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598FD13-D94D-4CEC-9F41-72CB8D06BB5F}" type="pres">
      <dgm:prSet presAssocID="{F216566A-A38F-4BA3-A0E1-285F4AAA3A44}" presName="textRect" presStyleLbl="revTx" presStyleIdx="8" presStyleCnt="9">
        <dgm:presLayoutVars>
          <dgm:bulletEnabled val="1"/>
        </dgm:presLayoutVars>
      </dgm:prSet>
      <dgm:spPr/>
    </dgm:pt>
  </dgm:ptLst>
  <dgm:cxnLst>
    <dgm:cxn modelId="{ABCEA407-5C23-4C08-8DA0-CC7592063F34}" type="presOf" srcId="{B86646B6-45CD-46F7-8037-23EA599ABAAC}" destId="{7831BA25-FA24-4648-B35C-EEB233EFC36D}" srcOrd="0" destOrd="0" presId="urn:microsoft.com/office/officeart/2005/8/layout/pList1"/>
    <dgm:cxn modelId="{BFBE0611-870C-4651-B75D-3683FA2D0E4D}" type="presOf" srcId="{3E15E89D-B648-4B3E-96D5-6D319A390761}" destId="{7EBD297F-C669-48D0-854E-ECF7C8B28B16}" srcOrd="0" destOrd="0" presId="urn:microsoft.com/office/officeart/2005/8/layout/pList1"/>
    <dgm:cxn modelId="{59B86A14-ADC9-4FAC-A25B-CC28E48CDA60}" srcId="{802FD1D6-1007-4629-A75B-2EEBD548AC5D}" destId="{F216566A-A38F-4BA3-A0E1-285F4AAA3A44}" srcOrd="8" destOrd="0" parTransId="{A86D5659-CA15-4C60-9111-ED053F7F8742}" sibTransId="{204F5BF2-6299-45D5-AC76-5D0D4FBE6C4D}"/>
    <dgm:cxn modelId="{92D2C315-7DB8-4878-AE16-4A2250A13EF8}" type="presOf" srcId="{FE8A5887-EB1C-4344-A133-C9CF6D7223C8}" destId="{C885CC0C-8905-48AD-B3BA-BD93CE423433}" srcOrd="0" destOrd="0" presId="urn:microsoft.com/office/officeart/2005/8/layout/pList1"/>
    <dgm:cxn modelId="{234BD117-3F99-41F9-8146-C68347172AA3}" type="presOf" srcId="{802FD1D6-1007-4629-A75B-2EEBD548AC5D}" destId="{67990B90-9637-48D5-9EA4-6C54A1584D1F}" srcOrd="0" destOrd="0" presId="urn:microsoft.com/office/officeart/2005/8/layout/pList1"/>
    <dgm:cxn modelId="{4A238D29-7061-490C-91AB-C7C0ED53505D}" type="presOf" srcId="{FD729AB8-CB78-4B4C-B3F5-389BFD919EE4}" destId="{37E0368F-A934-4702-9406-AD55EFEECD53}" srcOrd="0" destOrd="0" presId="urn:microsoft.com/office/officeart/2005/8/layout/pList1"/>
    <dgm:cxn modelId="{15FA632F-8813-4522-9CD5-45DE28FB6AE8}" type="presOf" srcId="{5589BC5B-4080-488F-8D61-A38893640A38}" destId="{4BE46DE8-A4BC-4A70-A48E-A6175A387921}" srcOrd="0" destOrd="0" presId="urn:microsoft.com/office/officeart/2005/8/layout/pList1"/>
    <dgm:cxn modelId="{4BFD513E-54DA-4467-8998-A192C20DA2DC}" type="presOf" srcId="{F216566A-A38F-4BA3-A0E1-285F4AAA3A44}" destId="{D598FD13-D94D-4CEC-9F41-72CB8D06BB5F}" srcOrd="0" destOrd="0" presId="urn:microsoft.com/office/officeart/2005/8/layout/pList1"/>
    <dgm:cxn modelId="{7A1A4665-BDD6-4092-8B61-785DEBBCD393}" type="presOf" srcId="{223D6C15-AB90-486C-BFBC-8743BBA9AF2B}" destId="{B1DDF87B-2ECD-40C5-AF0A-434A6DDE8683}" srcOrd="0" destOrd="0" presId="urn:microsoft.com/office/officeart/2005/8/layout/pList1"/>
    <dgm:cxn modelId="{8B344447-04FC-48A1-9D29-6260096E8517}" srcId="{802FD1D6-1007-4629-A75B-2EEBD548AC5D}" destId="{C28842EF-AFF6-4F97-8223-1A33AB812755}" srcOrd="7" destOrd="0" parTransId="{AE068982-8FC4-4BDC-8F5A-2952510558C3}" sibTransId="{8830D396-5B50-40E3-B2ED-F1FEA901EFB8}"/>
    <dgm:cxn modelId="{E7FB4E47-A984-4DBA-BBAA-0F6D1C6EAFDB}" type="presOf" srcId="{E773DB79-5D46-4998-9413-EC902044333B}" destId="{2DBF9699-D7D1-40E6-A5C9-705A680FEF94}" srcOrd="0" destOrd="0" presId="urn:microsoft.com/office/officeart/2005/8/layout/pList1"/>
    <dgm:cxn modelId="{765C8C48-CE16-41AE-A9FB-DC4D9B3617B7}" type="presOf" srcId="{C28842EF-AFF6-4F97-8223-1A33AB812755}" destId="{D4387BCD-B4B7-4A88-B47F-748C039572D5}" srcOrd="0" destOrd="0" presId="urn:microsoft.com/office/officeart/2005/8/layout/pList1"/>
    <dgm:cxn modelId="{C1BA7A69-CB05-48E4-9FB9-2ED27CE5B2FC}" type="presOf" srcId="{8F7BD7E8-5844-4EB4-A15B-661869638CF1}" destId="{5D554102-B97C-42CF-ACBB-9C71DD63D5AD}" srcOrd="0" destOrd="0" presId="urn:microsoft.com/office/officeart/2005/8/layout/pList1"/>
    <dgm:cxn modelId="{E2CA436D-90B4-4C75-889A-F1F96139753A}" type="presOf" srcId="{5EBA9DF8-C22A-4B56-8B53-1322F3F269F3}" destId="{E1C2BF86-1837-4907-8A1C-FDF1F110A6EC}" srcOrd="0" destOrd="0" presId="urn:microsoft.com/office/officeart/2005/8/layout/pList1"/>
    <dgm:cxn modelId="{03AC3674-1CBD-482E-9369-7A46D717BC09}" srcId="{802FD1D6-1007-4629-A75B-2EEBD548AC5D}" destId="{CCB0E0E4-090E-4D75-AB82-2BF5F6573FFE}" srcOrd="3" destOrd="0" parTransId="{AAB87587-B5A2-4719-AE1E-E9F7C0A3B0C7}" sibTransId="{1ED16784-94BA-4463-BDDF-AAC2346FBC0F}"/>
    <dgm:cxn modelId="{C2AA0559-DBB2-43D3-AF01-55E52153B56C}" type="presOf" srcId="{8830D396-5B50-40E3-B2ED-F1FEA901EFB8}" destId="{E61B4DD1-2ABF-4288-95AF-064BA1D33DD5}" srcOrd="0" destOrd="0" presId="urn:microsoft.com/office/officeart/2005/8/layout/pList1"/>
    <dgm:cxn modelId="{8A723799-6F70-40B2-9B50-568CC2A3569A}" srcId="{802FD1D6-1007-4629-A75B-2EEBD548AC5D}" destId="{8F7BD7E8-5844-4EB4-A15B-661869638CF1}" srcOrd="2" destOrd="0" parTransId="{9F85B68B-CD65-4285-9549-E674F3696630}" sibTransId="{5EBA9DF8-C22A-4B56-8B53-1322F3F269F3}"/>
    <dgm:cxn modelId="{F059B09F-FC54-44BA-B6C9-8BEA7B3ECAB0}" type="presOf" srcId="{858AD1FF-D560-4CE8-AFFF-71CDC1C20AC0}" destId="{6B023047-1412-4188-BED7-DD019061A7B0}" srcOrd="0" destOrd="0" presId="urn:microsoft.com/office/officeart/2005/8/layout/pList1"/>
    <dgm:cxn modelId="{6DB1DDB6-BB5E-4D10-90F4-DA9C77F27C8F}" srcId="{802FD1D6-1007-4629-A75B-2EEBD548AC5D}" destId="{FE8A5887-EB1C-4344-A133-C9CF6D7223C8}" srcOrd="0" destOrd="0" parTransId="{D66760B1-2535-4852-8529-234856881626}" sibTransId="{5589BC5B-4080-488F-8D61-A38893640A38}"/>
    <dgm:cxn modelId="{1A1DEAB6-3589-4ECA-923B-C92D618F721C}" srcId="{802FD1D6-1007-4629-A75B-2EEBD548AC5D}" destId="{FD729AB8-CB78-4B4C-B3F5-389BFD919EE4}" srcOrd="1" destOrd="0" parTransId="{901A1F92-3C5F-4B8D-9662-09420F42AF7F}" sibTransId="{7BFAB7D7-3102-4679-8B46-08A92820162D}"/>
    <dgm:cxn modelId="{279917B7-6421-46FA-B58F-33C0BFAC6920}" type="presOf" srcId="{1ED16784-94BA-4463-BDDF-AAC2346FBC0F}" destId="{DBC7C291-7872-47FB-A0EA-2FADE5DCFB4D}" srcOrd="0" destOrd="0" presId="urn:microsoft.com/office/officeart/2005/8/layout/pList1"/>
    <dgm:cxn modelId="{5DC7CBEB-83D1-475E-9126-09B6B926EE7E}" type="presOf" srcId="{7BFAB7D7-3102-4679-8B46-08A92820162D}" destId="{28EE13C8-4C70-44AA-8347-7011285FBC1D}" srcOrd="0" destOrd="0" presId="urn:microsoft.com/office/officeart/2005/8/layout/pList1"/>
    <dgm:cxn modelId="{9804BDF1-4AFB-422E-B19D-D23E65FEAAE1}" type="presOf" srcId="{CCB0E0E4-090E-4D75-AB82-2BF5F6573FFE}" destId="{1A9F8E2E-DB39-4084-935B-5DB76844A6CC}" srcOrd="0" destOrd="0" presId="urn:microsoft.com/office/officeart/2005/8/layout/pList1"/>
    <dgm:cxn modelId="{C6417DF4-A19A-4772-8A97-782000BFCB90}" srcId="{802FD1D6-1007-4629-A75B-2EEBD548AC5D}" destId="{858AD1FF-D560-4CE8-AFFF-71CDC1C20AC0}" srcOrd="4" destOrd="0" parTransId="{32A1F73C-6F28-46D0-91F2-6863A3927E7A}" sibTransId="{E773DB79-5D46-4998-9413-EC902044333B}"/>
    <dgm:cxn modelId="{145ED2FA-F4A5-4174-9DC0-07C41A700B22}" type="presOf" srcId="{67F600E3-0E75-45D3-AB8F-830B7C1F3D20}" destId="{BAEDBAA5-0CF0-4A06-A8CA-A500D98FDCC0}" srcOrd="0" destOrd="0" presId="urn:microsoft.com/office/officeart/2005/8/layout/pList1"/>
    <dgm:cxn modelId="{CBAFF2FA-F6EF-4414-817A-6A04A47D2462}" srcId="{802FD1D6-1007-4629-A75B-2EEBD548AC5D}" destId="{B86646B6-45CD-46F7-8037-23EA599ABAAC}" srcOrd="6" destOrd="0" parTransId="{6EE98CDB-907A-4E18-9DAC-70C667133DF9}" sibTransId="{223D6C15-AB90-486C-BFBC-8743BBA9AF2B}"/>
    <dgm:cxn modelId="{FB09D1FD-EAE6-4B55-93AF-D2179E8BFF03}" srcId="{802FD1D6-1007-4629-A75B-2EEBD548AC5D}" destId="{3E15E89D-B648-4B3E-96D5-6D319A390761}" srcOrd="5" destOrd="0" parTransId="{B25537C0-8F37-43ED-9172-7E074CBE5130}" sibTransId="{67F600E3-0E75-45D3-AB8F-830B7C1F3D20}"/>
    <dgm:cxn modelId="{AE67F164-041D-4860-AD59-2A8881ECAD5F}" type="presParOf" srcId="{67990B90-9637-48D5-9EA4-6C54A1584D1F}" destId="{42DAFB7C-B928-496D-BD57-C79425E13DA5}" srcOrd="0" destOrd="0" presId="urn:microsoft.com/office/officeart/2005/8/layout/pList1"/>
    <dgm:cxn modelId="{A5828741-0986-4893-AB97-AD2A28A51829}" type="presParOf" srcId="{42DAFB7C-B928-496D-BD57-C79425E13DA5}" destId="{6630038C-01E4-493A-A7E1-652ADBFD530A}" srcOrd="0" destOrd="0" presId="urn:microsoft.com/office/officeart/2005/8/layout/pList1"/>
    <dgm:cxn modelId="{CC98E1D6-35A8-4FCA-BC53-16C6D0186386}" type="presParOf" srcId="{42DAFB7C-B928-496D-BD57-C79425E13DA5}" destId="{C885CC0C-8905-48AD-B3BA-BD93CE423433}" srcOrd="1" destOrd="0" presId="urn:microsoft.com/office/officeart/2005/8/layout/pList1"/>
    <dgm:cxn modelId="{FCACD532-456F-458E-81D7-86A4A0EABC1D}" type="presParOf" srcId="{67990B90-9637-48D5-9EA4-6C54A1584D1F}" destId="{4BE46DE8-A4BC-4A70-A48E-A6175A387921}" srcOrd="1" destOrd="0" presId="urn:microsoft.com/office/officeart/2005/8/layout/pList1"/>
    <dgm:cxn modelId="{54B99D71-ECF6-4138-A29C-92916AE5CE3D}" type="presParOf" srcId="{67990B90-9637-48D5-9EA4-6C54A1584D1F}" destId="{43E9340D-175E-48C7-8276-7633B8D4FD2E}" srcOrd="2" destOrd="0" presId="urn:microsoft.com/office/officeart/2005/8/layout/pList1"/>
    <dgm:cxn modelId="{6A55DC27-CB49-41D3-93CF-54816DC413F3}" type="presParOf" srcId="{43E9340D-175E-48C7-8276-7633B8D4FD2E}" destId="{CA06A7DC-5BE8-4FF7-93C9-AA9BB857373E}" srcOrd="0" destOrd="0" presId="urn:microsoft.com/office/officeart/2005/8/layout/pList1"/>
    <dgm:cxn modelId="{ACDDC4CC-7F4B-4C79-A7A4-61DA41CE3BA9}" type="presParOf" srcId="{43E9340D-175E-48C7-8276-7633B8D4FD2E}" destId="{37E0368F-A934-4702-9406-AD55EFEECD53}" srcOrd="1" destOrd="0" presId="urn:microsoft.com/office/officeart/2005/8/layout/pList1"/>
    <dgm:cxn modelId="{EA5A4475-4F21-499D-A5F6-57BE940240DF}" type="presParOf" srcId="{67990B90-9637-48D5-9EA4-6C54A1584D1F}" destId="{28EE13C8-4C70-44AA-8347-7011285FBC1D}" srcOrd="3" destOrd="0" presId="urn:microsoft.com/office/officeart/2005/8/layout/pList1"/>
    <dgm:cxn modelId="{0B3C724B-A79B-4F69-8A81-EB780BA241F0}" type="presParOf" srcId="{67990B90-9637-48D5-9EA4-6C54A1584D1F}" destId="{E3BD362D-5A2D-4753-BB4F-261F8EA7F0CB}" srcOrd="4" destOrd="0" presId="urn:microsoft.com/office/officeart/2005/8/layout/pList1"/>
    <dgm:cxn modelId="{14B6E2C3-2219-4890-83E3-E4C4A88C359E}" type="presParOf" srcId="{E3BD362D-5A2D-4753-BB4F-261F8EA7F0CB}" destId="{FD70A910-B554-427E-84B9-A79CAB568546}" srcOrd="0" destOrd="0" presId="urn:microsoft.com/office/officeart/2005/8/layout/pList1"/>
    <dgm:cxn modelId="{ADA9A05B-63DD-4A0D-A2A9-DA2D0583C3A9}" type="presParOf" srcId="{E3BD362D-5A2D-4753-BB4F-261F8EA7F0CB}" destId="{5D554102-B97C-42CF-ACBB-9C71DD63D5AD}" srcOrd="1" destOrd="0" presId="urn:microsoft.com/office/officeart/2005/8/layout/pList1"/>
    <dgm:cxn modelId="{F9BBCFDA-683B-4BB6-8860-7DE92FDADDE7}" type="presParOf" srcId="{67990B90-9637-48D5-9EA4-6C54A1584D1F}" destId="{E1C2BF86-1837-4907-8A1C-FDF1F110A6EC}" srcOrd="5" destOrd="0" presId="urn:microsoft.com/office/officeart/2005/8/layout/pList1"/>
    <dgm:cxn modelId="{D5891CC6-4CC6-4ABF-BD38-F57A4562E8A0}" type="presParOf" srcId="{67990B90-9637-48D5-9EA4-6C54A1584D1F}" destId="{EA1DFDC6-95F7-4DAB-BA0A-332D6AD95D1C}" srcOrd="6" destOrd="0" presId="urn:microsoft.com/office/officeart/2005/8/layout/pList1"/>
    <dgm:cxn modelId="{E7A9EC49-E19E-4793-9F2D-AAB412DC66C1}" type="presParOf" srcId="{EA1DFDC6-95F7-4DAB-BA0A-332D6AD95D1C}" destId="{F085552B-E338-4589-BA07-82F56223D48F}" srcOrd="0" destOrd="0" presId="urn:microsoft.com/office/officeart/2005/8/layout/pList1"/>
    <dgm:cxn modelId="{A3A6BC12-434B-489A-B988-2CBF2F5739FE}" type="presParOf" srcId="{EA1DFDC6-95F7-4DAB-BA0A-332D6AD95D1C}" destId="{1A9F8E2E-DB39-4084-935B-5DB76844A6CC}" srcOrd="1" destOrd="0" presId="urn:microsoft.com/office/officeart/2005/8/layout/pList1"/>
    <dgm:cxn modelId="{B60B3529-F5CC-4B65-8F6C-100E717D1E80}" type="presParOf" srcId="{67990B90-9637-48D5-9EA4-6C54A1584D1F}" destId="{DBC7C291-7872-47FB-A0EA-2FADE5DCFB4D}" srcOrd="7" destOrd="0" presId="urn:microsoft.com/office/officeart/2005/8/layout/pList1"/>
    <dgm:cxn modelId="{97278C5F-58F5-453B-9C77-2039140C0426}" type="presParOf" srcId="{67990B90-9637-48D5-9EA4-6C54A1584D1F}" destId="{B6A684F7-029B-468A-947A-AB7491C41994}" srcOrd="8" destOrd="0" presId="urn:microsoft.com/office/officeart/2005/8/layout/pList1"/>
    <dgm:cxn modelId="{2824EB07-A5BD-4476-961B-C58116F976C5}" type="presParOf" srcId="{B6A684F7-029B-468A-947A-AB7491C41994}" destId="{C25F9591-5491-47B8-BC79-24EE44D2A869}" srcOrd="0" destOrd="0" presId="urn:microsoft.com/office/officeart/2005/8/layout/pList1"/>
    <dgm:cxn modelId="{3E3028BE-F44A-4CB5-AAA5-FF7962BD1D3F}" type="presParOf" srcId="{B6A684F7-029B-468A-947A-AB7491C41994}" destId="{6B023047-1412-4188-BED7-DD019061A7B0}" srcOrd="1" destOrd="0" presId="urn:microsoft.com/office/officeart/2005/8/layout/pList1"/>
    <dgm:cxn modelId="{C210129F-D4B4-42F6-8A5C-73C71EA4C3CE}" type="presParOf" srcId="{67990B90-9637-48D5-9EA4-6C54A1584D1F}" destId="{2DBF9699-D7D1-40E6-A5C9-705A680FEF94}" srcOrd="9" destOrd="0" presId="urn:microsoft.com/office/officeart/2005/8/layout/pList1"/>
    <dgm:cxn modelId="{F150FAE1-DE11-4EBA-95FE-9F90D95BF0CA}" type="presParOf" srcId="{67990B90-9637-48D5-9EA4-6C54A1584D1F}" destId="{BD1F0FD1-230E-4DB3-AB46-15029179C818}" srcOrd="10" destOrd="0" presId="urn:microsoft.com/office/officeart/2005/8/layout/pList1"/>
    <dgm:cxn modelId="{EFFA0AF3-6202-4662-995C-855D55BEA789}" type="presParOf" srcId="{BD1F0FD1-230E-4DB3-AB46-15029179C818}" destId="{B9727F69-C7B6-4085-B076-E5530A510176}" srcOrd="0" destOrd="0" presId="urn:microsoft.com/office/officeart/2005/8/layout/pList1"/>
    <dgm:cxn modelId="{ABE52E01-381A-4993-B64A-FF6CF775A2DA}" type="presParOf" srcId="{BD1F0FD1-230E-4DB3-AB46-15029179C818}" destId="{7EBD297F-C669-48D0-854E-ECF7C8B28B16}" srcOrd="1" destOrd="0" presId="urn:microsoft.com/office/officeart/2005/8/layout/pList1"/>
    <dgm:cxn modelId="{97E3BE7C-D838-4833-8A35-C91542DE2B41}" type="presParOf" srcId="{67990B90-9637-48D5-9EA4-6C54A1584D1F}" destId="{BAEDBAA5-0CF0-4A06-A8CA-A500D98FDCC0}" srcOrd="11" destOrd="0" presId="urn:microsoft.com/office/officeart/2005/8/layout/pList1"/>
    <dgm:cxn modelId="{597C380E-BCF8-47B2-AF67-789F37D27A65}" type="presParOf" srcId="{67990B90-9637-48D5-9EA4-6C54A1584D1F}" destId="{CD1E7F70-0099-4BBA-AA2F-B85E4BACD7E8}" srcOrd="12" destOrd="0" presId="urn:microsoft.com/office/officeart/2005/8/layout/pList1"/>
    <dgm:cxn modelId="{03C11BDF-77D2-4324-9C31-AD94933BBC51}" type="presParOf" srcId="{CD1E7F70-0099-4BBA-AA2F-B85E4BACD7E8}" destId="{FCDE3AE4-8299-46D8-8623-5AAB4ABD4E43}" srcOrd="0" destOrd="0" presId="urn:microsoft.com/office/officeart/2005/8/layout/pList1"/>
    <dgm:cxn modelId="{A0BD1A7C-68A1-42BC-A730-2CA0FCF05EA5}" type="presParOf" srcId="{CD1E7F70-0099-4BBA-AA2F-B85E4BACD7E8}" destId="{7831BA25-FA24-4648-B35C-EEB233EFC36D}" srcOrd="1" destOrd="0" presId="urn:microsoft.com/office/officeart/2005/8/layout/pList1"/>
    <dgm:cxn modelId="{04B2198E-CE1A-4985-B926-68A028A98BBD}" type="presParOf" srcId="{67990B90-9637-48D5-9EA4-6C54A1584D1F}" destId="{B1DDF87B-2ECD-40C5-AF0A-434A6DDE8683}" srcOrd="13" destOrd="0" presId="urn:microsoft.com/office/officeart/2005/8/layout/pList1"/>
    <dgm:cxn modelId="{EC958724-24D6-4BD9-849F-5B154F132323}" type="presParOf" srcId="{67990B90-9637-48D5-9EA4-6C54A1584D1F}" destId="{DC5DE244-14BE-4838-BED5-D58E8B359410}" srcOrd="14" destOrd="0" presId="urn:microsoft.com/office/officeart/2005/8/layout/pList1"/>
    <dgm:cxn modelId="{8D00C172-5E63-491C-AB16-229FAB8906E9}" type="presParOf" srcId="{DC5DE244-14BE-4838-BED5-D58E8B359410}" destId="{020733E9-41D5-4361-9C51-7DF70EBD8A04}" srcOrd="0" destOrd="0" presId="urn:microsoft.com/office/officeart/2005/8/layout/pList1"/>
    <dgm:cxn modelId="{5B2D7331-0B30-43F5-91B6-A27C9BB9DB27}" type="presParOf" srcId="{DC5DE244-14BE-4838-BED5-D58E8B359410}" destId="{D4387BCD-B4B7-4A88-B47F-748C039572D5}" srcOrd="1" destOrd="0" presId="urn:microsoft.com/office/officeart/2005/8/layout/pList1"/>
    <dgm:cxn modelId="{39B24053-8CF2-4F35-A8D8-0AA33B1122C9}" type="presParOf" srcId="{67990B90-9637-48D5-9EA4-6C54A1584D1F}" destId="{E61B4DD1-2ABF-4288-95AF-064BA1D33DD5}" srcOrd="15" destOrd="0" presId="urn:microsoft.com/office/officeart/2005/8/layout/pList1"/>
    <dgm:cxn modelId="{B047E4D6-F876-4418-AC76-ADEBFEE385C0}" type="presParOf" srcId="{67990B90-9637-48D5-9EA4-6C54A1584D1F}" destId="{52CEBF45-D63A-48C7-BD56-2CAF34496ED6}" srcOrd="16" destOrd="0" presId="urn:microsoft.com/office/officeart/2005/8/layout/pList1"/>
    <dgm:cxn modelId="{E9E82740-F335-40F9-AD2A-72C48DFAB0ED}" type="presParOf" srcId="{52CEBF45-D63A-48C7-BD56-2CAF34496ED6}" destId="{27430C36-E666-432B-98EF-952691148448}" srcOrd="0" destOrd="0" presId="urn:microsoft.com/office/officeart/2005/8/layout/pList1"/>
    <dgm:cxn modelId="{CCB2CC87-D43A-40C2-904D-B5578875BEF9}" type="presParOf" srcId="{52CEBF45-D63A-48C7-BD56-2CAF34496ED6}" destId="{D598FD13-D94D-4CEC-9F41-72CB8D06BB5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7A9357-41C5-46FA-9460-6A7D34D91E1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7281F7F-8817-4DE2-89B2-DA5A9B9B6FB9}">
      <dgm:prSet phldrT="[Text]"/>
      <dgm:spPr/>
      <dgm:t>
        <a:bodyPr/>
        <a:lstStyle/>
        <a:p>
          <a:r>
            <a:rPr lang="en-GB"/>
            <a:t>Definition of goal and scope</a:t>
          </a:r>
          <a:endParaRPr lang="en-GB" dirty="0"/>
        </a:p>
      </dgm:t>
    </dgm:pt>
    <dgm:pt modelId="{403B390C-67D2-419A-B4E2-EF61F8660447}" type="parTrans" cxnId="{3A5932E1-EC1C-4691-AD16-73DBF8435105}">
      <dgm:prSet/>
      <dgm:spPr/>
      <dgm:t>
        <a:bodyPr/>
        <a:lstStyle/>
        <a:p>
          <a:endParaRPr lang="en-GB"/>
        </a:p>
      </dgm:t>
    </dgm:pt>
    <dgm:pt modelId="{4BB9B2A7-5939-41E2-A1D3-4A88F4FA5F16}" type="sibTrans" cxnId="{3A5932E1-EC1C-4691-AD16-73DBF8435105}">
      <dgm:prSet/>
      <dgm:spPr/>
      <dgm:t>
        <a:bodyPr/>
        <a:lstStyle/>
        <a:p>
          <a:endParaRPr lang="en-GB"/>
        </a:p>
      </dgm:t>
    </dgm:pt>
    <dgm:pt modelId="{7934A575-C22B-4CEB-BA90-4CAC79C3C9CE}">
      <dgm:prSet/>
      <dgm:spPr/>
      <dgm:t>
        <a:bodyPr/>
        <a:lstStyle/>
        <a:p>
          <a:r>
            <a:rPr lang="en-GB"/>
            <a:t>Life Cycle Inventory (LCI)</a:t>
          </a:r>
          <a:endParaRPr lang="en-GB" dirty="0"/>
        </a:p>
      </dgm:t>
    </dgm:pt>
    <dgm:pt modelId="{1E8262CB-1BB7-456C-A790-5EC5EE6C12B7}" type="parTrans" cxnId="{BA2C3276-EFA3-428D-A5F8-F1F1C150B0B6}">
      <dgm:prSet/>
      <dgm:spPr/>
      <dgm:t>
        <a:bodyPr/>
        <a:lstStyle/>
        <a:p>
          <a:endParaRPr lang="en-GB"/>
        </a:p>
      </dgm:t>
    </dgm:pt>
    <dgm:pt modelId="{66F22788-03E8-4576-BF83-8F0E6A31200D}" type="sibTrans" cxnId="{BA2C3276-EFA3-428D-A5F8-F1F1C150B0B6}">
      <dgm:prSet/>
      <dgm:spPr/>
      <dgm:t>
        <a:bodyPr/>
        <a:lstStyle/>
        <a:p>
          <a:endParaRPr lang="en-GB"/>
        </a:p>
      </dgm:t>
    </dgm:pt>
    <dgm:pt modelId="{DCB003B4-D87E-4A81-AB14-0F0F6F8C7F03}">
      <dgm:prSet/>
      <dgm:spPr/>
      <dgm:t>
        <a:bodyPr/>
        <a:lstStyle/>
        <a:p>
          <a:r>
            <a:rPr lang="en-GB"/>
            <a:t>Life Cycle Impact Assessment (LCIA)</a:t>
          </a:r>
          <a:endParaRPr lang="en-GB" dirty="0"/>
        </a:p>
      </dgm:t>
    </dgm:pt>
    <dgm:pt modelId="{7C5E6DB0-C097-49C8-B3BD-EAF75607A6C5}" type="parTrans" cxnId="{A23227FD-021A-41CD-B904-EDD18C0693BA}">
      <dgm:prSet/>
      <dgm:spPr/>
      <dgm:t>
        <a:bodyPr/>
        <a:lstStyle/>
        <a:p>
          <a:endParaRPr lang="en-GB"/>
        </a:p>
      </dgm:t>
    </dgm:pt>
    <dgm:pt modelId="{0E5D6162-5D79-4A63-BB52-336AF14B94B4}" type="sibTrans" cxnId="{A23227FD-021A-41CD-B904-EDD18C0693BA}">
      <dgm:prSet/>
      <dgm:spPr/>
      <dgm:t>
        <a:bodyPr/>
        <a:lstStyle/>
        <a:p>
          <a:endParaRPr lang="en-GB"/>
        </a:p>
      </dgm:t>
    </dgm:pt>
    <dgm:pt modelId="{4D32335E-F5A2-42B6-8001-85C95EEB8EEB}">
      <dgm:prSet/>
      <dgm:spPr/>
      <dgm:t>
        <a:bodyPr/>
        <a:lstStyle/>
        <a:p>
          <a:r>
            <a:rPr lang="en-GB"/>
            <a:t>Life Cycle Interpretation</a:t>
          </a:r>
          <a:endParaRPr lang="en-GB" dirty="0"/>
        </a:p>
      </dgm:t>
    </dgm:pt>
    <dgm:pt modelId="{ABCB19DA-123C-4174-BEAD-B64CCE22E91A}" type="parTrans" cxnId="{02FD1245-CDDA-4D77-A79A-7A5317B9ABA6}">
      <dgm:prSet/>
      <dgm:spPr/>
      <dgm:t>
        <a:bodyPr/>
        <a:lstStyle/>
        <a:p>
          <a:endParaRPr lang="en-GB"/>
        </a:p>
      </dgm:t>
    </dgm:pt>
    <dgm:pt modelId="{AFF1CE0E-49E9-43D3-9616-590D04E9DF4E}" type="sibTrans" cxnId="{02FD1245-CDDA-4D77-A79A-7A5317B9ABA6}">
      <dgm:prSet/>
      <dgm:spPr/>
      <dgm:t>
        <a:bodyPr/>
        <a:lstStyle/>
        <a:p>
          <a:endParaRPr lang="en-GB"/>
        </a:p>
      </dgm:t>
    </dgm:pt>
    <dgm:pt modelId="{6F839127-F218-449F-A233-B2A2B2B3C15B}" type="pres">
      <dgm:prSet presAssocID="{407A9357-41C5-46FA-9460-6A7D34D91E10}" presName="Name0" presStyleCnt="0">
        <dgm:presLayoutVars>
          <dgm:dir/>
          <dgm:resizeHandles val="exact"/>
        </dgm:presLayoutVars>
      </dgm:prSet>
      <dgm:spPr/>
    </dgm:pt>
    <dgm:pt modelId="{6D973445-8B11-4A26-A71D-390EE354B4A4}" type="pres">
      <dgm:prSet presAssocID="{87281F7F-8817-4DE2-89B2-DA5A9B9B6FB9}" presName="node" presStyleLbl="node1" presStyleIdx="0" presStyleCnt="4">
        <dgm:presLayoutVars>
          <dgm:bulletEnabled val="1"/>
        </dgm:presLayoutVars>
      </dgm:prSet>
      <dgm:spPr/>
    </dgm:pt>
    <dgm:pt modelId="{9411EFA5-77F4-42C1-A9F3-C8E2EE30A924}" type="pres">
      <dgm:prSet presAssocID="{4BB9B2A7-5939-41E2-A1D3-4A88F4FA5F16}" presName="sibTrans" presStyleLbl="sibTrans2D1" presStyleIdx="0" presStyleCnt="3"/>
      <dgm:spPr/>
    </dgm:pt>
    <dgm:pt modelId="{5CCF3689-0B4B-4F07-88AC-B74C59326C11}" type="pres">
      <dgm:prSet presAssocID="{4BB9B2A7-5939-41E2-A1D3-4A88F4FA5F16}" presName="connectorText" presStyleLbl="sibTrans2D1" presStyleIdx="0" presStyleCnt="3"/>
      <dgm:spPr/>
    </dgm:pt>
    <dgm:pt modelId="{5312B3C0-70C7-44E7-B588-6EF88F65817E}" type="pres">
      <dgm:prSet presAssocID="{7934A575-C22B-4CEB-BA90-4CAC79C3C9CE}" presName="node" presStyleLbl="node1" presStyleIdx="1" presStyleCnt="4">
        <dgm:presLayoutVars>
          <dgm:bulletEnabled val="1"/>
        </dgm:presLayoutVars>
      </dgm:prSet>
      <dgm:spPr/>
    </dgm:pt>
    <dgm:pt modelId="{4FA66EBF-9A07-4356-AD9D-3E3255F1724D}" type="pres">
      <dgm:prSet presAssocID="{66F22788-03E8-4576-BF83-8F0E6A31200D}" presName="sibTrans" presStyleLbl="sibTrans2D1" presStyleIdx="1" presStyleCnt="3"/>
      <dgm:spPr/>
    </dgm:pt>
    <dgm:pt modelId="{3831576B-79DC-4CAF-B1DD-16D54DC643B6}" type="pres">
      <dgm:prSet presAssocID="{66F22788-03E8-4576-BF83-8F0E6A31200D}" presName="connectorText" presStyleLbl="sibTrans2D1" presStyleIdx="1" presStyleCnt="3"/>
      <dgm:spPr/>
    </dgm:pt>
    <dgm:pt modelId="{0DE61A1E-7162-42F0-8CAB-7C111A789780}" type="pres">
      <dgm:prSet presAssocID="{DCB003B4-D87E-4A81-AB14-0F0F6F8C7F03}" presName="node" presStyleLbl="node1" presStyleIdx="2" presStyleCnt="4">
        <dgm:presLayoutVars>
          <dgm:bulletEnabled val="1"/>
        </dgm:presLayoutVars>
      </dgm:prSet>
      <dgm:spPr/>
    </dgm:pt>
    <dgm:pt modelId="{28210CD8-D2A1-4074-911D-BAF71E3DF0DB}" type="pres">
      <dgm:prSet presAssocID="{0E5D6162-5D79-4A63-BB52-336AF14B94B4}" presName="sibTrans" presStyleLbl="sibTrans2D1" presStyleIdx="2" presStyleCnt="3"/>
      <dgm:spPr/>
    </dgm:pt>
    <dgm:pt modelId="{D235D6A2-642B-4A41-BD0A-0ECFBDA6450E}" type="pres">
      <dgm:prSet presAssocID="{0E5D6162-5D79-4A63-BB52-336AF14B94B4}" presName="connectorText" presStyleLbl="sibTrans2D1" presStyleIdx="2" presStyleCnt="3"/>
      <dgm:spPr/>
    </dgm:pt>
    <dgm:pt modelId="{404F2AED-F57A-492B-8EFE-A13F09F797FF}" type="pres">
      <dgm:prSet presAssocID="{4D32335E-F5A2-42B6-8001-85C95EEB8EEB}" presName="node" presStyleLbl="node1" presStyleIdx="3" presStyleCnt="4">
        <dgm:presLayoutVars>
          <dgm:bulletEnabled val="1"/>
        </dgm:presLayoutVars>
      </dgm:prSet>
      <dgm:spPr/>
    </dgm:pt>
  </dgm:ptLst>
  <dgm:cxnLst>
    <dgm:cxn modelId="{19F93A28-A245-40D7-8972-0CE78815BCEA}" type="presOf" srcId="{4BB9B2A7-5939-41E2-A1D3-4A88F4FA5F16}" destId="{9411EFA5-77F4-42C1-A9F3-C8E2EE30A924}" srcOrd="0" destOrd="0" presId="urn:microsoft.com/office/officeart/2005/8/layout/process1"/>
    <dgm:cxn modelId="{61C58F36-753B-4216-BF1D-A4792F94D23D}" type="presOf" srcId="{4BB9B2A7-5939-41E2-A1D3-4A88F4FA5F16}" destId="{5CCF3689-0B4B-4F07-88AC-B74C59326C11}" srcOrd="1" destOrd="0" presId="urn:microsoft.com/office/officeart/2005/8/layout/process1"/>
    <dgm:cxn modelId="{08BC3637-A87F-438E-89D7-FBA054715265}" type="presOf" srcId="{87281F7F-8817-4DE2-89B2-DA5A9B9B6FB9}" destId="{6D973445-8B11-4A26-A71D-390EE354B4A4}" srcOrd="0" destOrd="0" presId="urn:microsoft.com/office/officeart/2005/8/layout/process1"/>
    <dgm:cxn modelId="{02FD1245-CDDA-4D77-A79A-7A5317B9ABA6}" srcId="{407A9357-41C5-46FA-9460-6A7D34D91E10}" destId="{4D32335E-F5A2-42B6-8001-85C95EEB8EEB}" srcOrd="3" destOrd="0" parTransId="{ABCB19DA-123C-4174-BEAD-B64CCE22E91A}" sibTransId="{AFF1CE0E-49E9-43D3-9616-590D04E9DF4E}"/>
    <dgm:cxn modelId="{5DFAA255-50D7-467A-9C03-9F5054A92603}" type="presOf" srcId="{407A9357-41C5-46FA-9460-6A7D34D91E10}" destId="{6F839127-F218-449F-A233-B2A2B2B3C15B}" srcOrd="0" destOrd="0" presId="urn:microsoft.com/office/officeart/2005/8/layout/process1"/>
    <dgm:cxn modelId="{26693076-A339-4890-B478-267F3EBE0AC2}" type="presOf" srcId="{0E5D6162-5D79-4A63-BB52-336AF14B94B4}" destId="{D235D6A2-642B-4A41-BD0A-0ECFBDA6450E}" srcOrd="1" destOrd="0" presId="urn:microsoft.com/office/officeart/2005/8/layout/process1"/>
    <dgm:cxn modelId="{BA2C3276-EFA3-428D-A5F8-F1F1C150B0B6}" srcId="{407A9357-41C5-46FA-9460-6A7D34D91E10}" destId="{7934A575-C22B-4CEB-BA90-4CAC79C3C9CE}" srcOrd="1" destOrd="0" parTransId="{1E8262CB-1BB7-456C-A790-5EC5EE6C12B7}" sibTransId="{66F22788-03E8-4576-BF83-8F0E6A31200D}"/>
    <dgm:cxn modelId="{1D8D5D7C-41A3-41B6-A215-28BA9A1A3A43}" type="presOf" srcId="{4D32335E-F5A2-42B6-8001-85C95EEB8EEB}" destId="{404F2AED-F57A-492B-8EFE-A13F09F797FF}" srcOrd="0" destOrd="0" presId="urn:microsoft.com/office/officeart/2005/8/layout/process1"/>
    <dgm:cxn modelId="{60F2A2A0-A37E-47E1-ADF1-E8C3F8699AF0}" type="presOf" srcId="{66F22788-03E8-4576-BF83-8F0E6A31200D}" destId="{4FA66EBF-9A07-4356-AD9D-3E3255F1724D}" srcOrd="0" destOrd="0" presId="urn:microsoft.com/office/officeart/2005/8/layout/process1"/>
    <dgm:cxn modelId="{4F6D01A1-1DD5-4EC5-AC22-B9597F10786E}" type="presOf" srcId="{66F22788-03E8-4576-BF83-8F0E6A31200D}" destId="{3831576B-79DC-4CAF-B1DD-16D54DC643B6}" srcOrd="1" destOrd="0" presId="urn:microsoft.com/office/officeart/2005/8/layout/process1"/>
    <dgm:cxn modelId="{BA86B7D2-A222-4149-A7F8-740D5D590E6B}" type="presOf" srcId="{0E5D6162-5D79-4A63-BB52-336AF14B94B4}" destId="{28210CD8-D2A1-4074-911D-BAF71E3DF0DB}" srcOrd="0" destOrd="0" presId="urn:microsoft.com/office/officeart/2005/8/layout/process1"/>
    <dgm:cxn modelId="{4436C1DA-2095-4BD1-B566-D08E59A8F1CA}" type="presOf" srcId="{7934A575-C22B-4CEB-BA90-4CAC79C3C9CE}" destId="{5312B3C0-70C7-44E7-B588-6EF88F65817E}" srcOrd="0" destOrd="0" presId="urn:microsoft.com/office/officeart/2005/8/layout/process1"/>
    <dgm:cxn modelId="{3A5932E1-EC1C-4691-AD16-73DBF8435105}" srcId="{407A9357-41C5-46FA-9460-6A7D34D91E10}" destId="{87281F7F-8817-4DE2-89B2-DA5A9B9B6FB9}" srcOrd="0" destOrd="0" parTransId="{403B390C-67D2-419A-B4E2-EF61F8660447}" sibTransId="{4BB9B2A7-5939-41E2-A1D3-4A88F4FA5F16}"/>
    <dgm:cxn modelId="{FE2169FC-6120-426C-A071-8C4D31F8909C}" type="presOf" srcId="{DCB003B4-D87E-4A81-AB14-0F0F6F8C7F03}" destId="{0DE61A1E-7162-42F0-8CAB-7C111A789780}" srcOrd="0" destOrd="0" presId="urn:microsoft.com/office/officeart/2005/8/layout/process1"/>
    <dgm:cxn modelId="{A23227FD-021A-41CD-B904-EDD18C0693BA}" srcId="{407A9357-41C5-46FA-9460-6A7D34D91E10}" destId="{DCB003B4-D87E-4A81-AB14-0F0F6F8C7F03}" srcOrd="2" destOrd="0" parTransId="{7C5E6DB0-C097-49C8-B3BD-EAF75607A6C5}" sibTransId="{0E5D6162-5D79-4A63-BB52-336AF14B94B4}"/>
    <dgm:cxn modelId="{E144CBF4-3E65-4829-AAA3-5153F19343CE}" type="presParOf" srcId="{6F839127-F218-449F-A233-B2A2B2B3C15B}" destId="{6D973445-8B11-4A26-A71D-390EE354B4A4}" srcOrd="0" destOrd="0" presId="urn:microsoft.com/office/officeart/2005/8/layout/process1"/>
    <dgm:cxn modelId="{03F92CE4-15D1-45C9-AF02-1C1C8FC075B8}" type="presParOf" srcId="{6F839127-F218-449F-A233-B2A2B2B3C15B}" destId="{9411EFA5-77F4-42C1-A9F3-C8E2EE30A924}" srcOrd="1" destOrd="0" presId="urn:microsoft.com/office/officeart/2005/8/layout/process1"/>
    <dgm:cxn modelId="{C0CAFB18-6371-4762-BA34-A8C6D1F2A5FD}" type="presParOf" srcId="{9411EFA5-77F4-42C1-A9F3-C8E2EE30A924}" destId="{5CCF3689-0B4B-4F07-88AC-B74C59326C11}" srcOrd="0" destOrd="0" presId="urn:microsoft.com/office/officeart/2005/8/layout/process1"/>
    <dgm:cxn modelId="{A4C5DD56-2BA3-4858-87CB-0A89A13A0F3E}" type="presParOf" srcId="{6F839127-F218-449F-A233-B2A2B2B3C15B}" destId="{5312B3C0-70C7-44E7-B588-6EF88F65817E}" srcOrd="2" destOrd="0" presId="urn:microsoft.com/office/officeart/2005/8/layout/process1"/>
    <dgm:cxn modelId="{BBB402C6-A3A1-4187-B56B-A3D6D985C1B5}" type="presParOf" srcId="{6F839127-F218-449F-A233-B2A2B2B3C15B}" destId="{4FA66EBF-9A07-4356-AD9D-3E3255F1724D}" srcOrd="3" destOrd="0" presId="urn:microsoft.com/office/officeart/2005/8/layout/process1"/>
    <dgm:cxn modelId="{E95D805D-B2E3-490F-A18C-B539B58514C8}" type="presParOf" srcId="{4FA66EBF-9A07-4356-AD9D-3E3255F1724D}" destId="{3831576B-79DC-4CAF-B1DD-16D54DC643B6}" srcOrd="0" destOrd="0" presId="urn:microsoft.com/office/officeart/2005/8/layout/process1"/>
    <dgm:cxn modelId="{C42867DB-F630-4320-8256-986B9BB70F47}" type="presParOf" srcId="{6F839127-F218-449F-A233-B2A2B2B3C15B}" destId="{0DE61A1E-7162-42F0-8CAB-7C111A789780}" srcOrd="4" destOrd="0" presId="urn:microsoft.com/office/officeart/2005/8/layout/process1"/>
    <dgm:cxn modelId="{EAC2BE0F-9A81-412A-869A-66EA107BC0B3}" type="presParOf" srcId="{6F839127-F218-449F-A233-B2A2B2B3C15B}" destId="{28210CD8-D2A1-4074-911D-BAF71E3DF0DB}" srcOrd="5" destOrd="0" presId="urn:microsoft.com/office/officeart/2005/8/layout/process1"/>
    <dgm:cxn modelId="{222C6FA4-4AED-4D94-9B0C-572CF0C600AE}" type="presParOf" srcId="{28210CD8-D2A1-4074-911D-BAF71E3DF0DB}" destId="{D235D6A2-642B-4A41-BD0A-0ECFBDA6450E}" srcOrd="0" destOrd="0" presId="urn:microsoft.com/office/officeart/2005/8/layout/process1"/>
    <dgm:cxn modelId="{F0406F8A-3E2C-45CC-9F93-87C4608A0771}" type="presParOf" srcId="{6F839127-F218-449F-A233-B2A2B2B3C15B}" destId="{404F2AED-F57A-492B-8EFE-A13F09F797F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2D42B7-FAD4-49D2-8D7E-5453EE871EC9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4463F57-85D7-4E58-9335-8BEF0D32A8C4}">
      <dgm:prSet phldrT="[Text]" phldr="0"/>
      <dgm:spPr/>
      <dgm:t>
        <a:bodyPr/>
        <a:lstStyle/>
        <a:p>
          <a:r>
            <a:rPr lang="en-GB" dirty="0"/>
            <a:t>Planning</a:t>
          </a:r>
        </a:p>
      </dgm:t>
    </dgm:pt>
    <dgm:pt modelId="{F40DDDB0-BBD1-4FBC-ABCC-0262EE35A0B5}" type="parTrans" cxnId="{06AC6BEF-863B-49BA-B444-C0ECE701DF51}">
      <dgm:prSet/>
      <dgm:spPr/>
      <dgm:t>
        <a:bodyPr/>
        <a:lstStyle/>
        <a:p>
          <a:endParaRPr lang="en-GB"/>
        </a:p>
      </dgm:t>
    </dgm:pt>
    <dgm:pt modelId="{3D0DB9FA-EDCF-4D66-9635-9CEB4DA2AD85}" type="sibTrans" cxnId="{06AC6BEF-863B-49BA-B444-C0ECE701DF51}">
      <dgm:prSet/>
      <dgm:spPr/>
      <dgm:t>
        <a:bodyPr/>
        <a:lstStyle/>
        <a:p>
          <a:endParaRPr lang="en-GB"/>
        </a:p>
      </dgm:t>
    </dgm:pt>
    <dgm:pt modelId="{431E5A3C-F922-4BE6-9D4E-522D9D74507F}">
      <dgm:prSet phldrT="[Text]" phldr="0"/>
      <dgm:spPr/>
      <dgm:t>
        <a:bodyPr/>
        <a:lstStyle/>
        <a:p>
          <a:r>
            <a:rPr lang="en-GB" dirty="0"/>
            <a:t>Comparison of alternatives</a:t>
          </a:r>
        </a:p>
      </dgm:t>
    </dgm:pt>
    <dgm:pt modelId="{2543418D-EAAC-43FF-A250-8C5FE4172344}" type="parTrans" cxnId="{8E29B8B7-AC41-4AEA-9E37-31E730A16740}">
      <dgm:prSet/>
      <dgm:spPr/>
      <dgm:t>
        <a:bodyPr/>
        <a:lstStyle/>
        <a:p>
          <a:endParaRPr lang="en-GB"/>
        </a:p>
      </dgm:t>
    </dgm:pt>
    <dgm:pt modelId="{9B14D6D8-A543-4FE8-9785-8165A6A6CBD9}" type="sibTrans" cxnId="{8E29B8B7-AC41-4AEA-9E37-31E730A16740}">
      <dgm:prSet/>
      <dgm:spPr/>
      <dgm:t>
        <a:bodyPr/>
        <a:lstStyle/>
        <a:p>
          <a:endParaRPr lang="en-GB"/>
        </a:p>
      </dgm:t>
    </dgm:pt>
    <dgm:pt modelId="{4D0189B5-05CA-467B-8745-A5CB539F7C8C}">
      <dgm:prSet phldrT="[Text]" phldr="0"/>
      <dgm:spPr/>
      <dgm:t>
        <a:bodyPr/>
        <a:lstStyle/>
        <a:p>
          <a:r>
            <a:rPr lang="en-GB" dirty="0"/>
            <a:t>Biggest impact</a:t>
          </a:r>
        </a:p>
      </dgm:t>
    </dgm:pt>
    <dgm:pt modelId="{CC340355-3D24-405E-B61C-644A2E3BB52B}" type="parTrans" cxnId="{DA5CB939-7FCA-4543-BC9A-3F63062818F6}">
      <dgm:prSet/>
      <dgm:spPr/>
      <dgm:t>
        <a:bodyPr/>
        <a:lstStyle/>
        <a:p>
          <a:endParaRPr lang="en-GB"/>
        </a:p>
      </dgm:t>
    </dgm:pt>
    <dgm:pt modelId="{F962C221-B922-4DBA-B332-85E00CA434EC}" type="sibTrans" cxnId="{DA5CB939-7FCA-4543-BC9A-3F63062818F6}">
      <dgm:prSet/>
      <dgm:spPr/>
      <dgm:t>
        <a:bodyPr/>
        <a:lstStyle/>
        <a:p>
          <a:endParaRPr lang="en-GB"/>
        </a:p>
      </dgm:t>
    </dgm:pt>
    <dgm:pt modelId="{8AA018E1-A4CF-4FEB-88EB-C6C5F7A7E2C9}">
      <dgm:prSet phldrT="[Text]" phldr="0"/>
      <dgm:spPr/>
      <dgm:t>
        <a:bodyPr/>
        <a:lstStyle/>
        <a:p>
          <a:r>
            <a:rPr lang="en-GB" dirty="0"/>
            <a:t>Engineering</a:t>
          </a:r>
        </a:p>
      </dgm:t>
    </dgm:pt>
    <dgm:pt modelId="{30E9B8BC-EF15-4022-B8E6-C4121BA57E44}" type="parTrans" cxnId="{5152F034-91BF-43C8-AF52-AFE23241B884}">
      <dgm:prSet/>
      <dgm:spPr/>
      <dgm:t>
        <a:bodyPr/>
        <a:lstStyle/>
        <a:p>
          <a:endParaRPr lang="en-GB"/>
        </a:p>
      </dgm:t>
    </dgm:pt>
    <dgm:pt modelId="{8498BAE4-D44C-495B-BC13-9A8005A3C81D}" type="sibTrans" cxnId="{5152F034-91BF-43C8-AF52-AFE23241B884}">
      <dgm:prSet/>
      <dgm:spPr/>
      <dgm:t>
        <a:bodyPr/>
        <a:lstStyle/>
        <a:p>
          <a:endParaRPr lang="en-GB"/>
        </a:p>
      </dgm:t>
    </dgm:pt>
    <dgm:pt modelId="{2C3869C0-BEF1-4814-91B4-34FB4F9A5CF9}">
      <dgm:prSet phldrT="[Text]" phldr="0"/>
      <dgm:spPr/>
      <dgm:t>
        <a:bodyPr/>
        <a:lstStyle/>
        <a:p>
          <a:r>
            <a:rPr lang="en-GB" dirty="0"/>
            <a:t>Detailed decision-making</a:t>
          </a:r>
        </a:p>
      </dgm:t>
    </dgm:pt>
    <dgm:pt modelId="{21A84EE3-75CB-4733-9761-1CA6355002E2}" type="parTrans" cxnId="{D0AC6CAF-24DC-4E40-BA9E-CA6A72372BFC}">
      <dgm:prSet/>
      <dgm:spPr/>
      <dgm:t>
        <a:bodyPr/>
        <a:lstStyle/>
        <a:p>
          <a:endParaRPr lang="en-GB"/>
        </a:p>
      </dgm:t>
    </dgm:pt>
    <dgm:pt modelId="{7DD62CF0-E406-429E-B703-1088C4155A19}" type="sibTrans" cxnId="{D0AC6CAF-24DC-4E40-BA9E-CA6A72372BFC}">
      <dgm:prSet/>
      <dgm:spPr/>
      <dgm:t>
        <a:bodyPr/>
        <a:lstStyle/>
        <a:p>
          <a:endParaRPr lang="en-GB"/>
        </a:p>
      </dgm:t>
    </dgm:pt>
    <dgm:pt modelId="{1B02C529-4C59-4EFD-8165-EC9644FCD001}">
      <dgm:prSet phldrT="[Text]" phldr="0"/>
      <dgm:spPr/>
      <dgm:t>
        <a:bodyPr/>
        <a:lstStyle/>
        <a:p>
          <a:r>
            <a:rPr lang="en-GB" dirty="0"/>
            <a:t>Compliance</a:t>
          </a:r>
        </a:p>
      </dgm:t>
    </dgm:pt>
    <dgm:pt modelId="{093DFB94-E097-41C7-999F-ADCF94547D49}" type="parTrans" cxnId="{1827B1E7-1741-47E4-87C6-F78C6D1A2A97}">
      <dgm:prSet/>
      <dgm:spPr/>
      <dgm:t>
        <a:bodyPr/>
        <a:lstStyle/>
        <a:p>
          <a:endParaRPr lang="en-GB"/>
        </a:p>
      </dgm:t>
    </dgm:pt>
    <dgm:pt modelId="{D4912AB9-8A1B-4B78-8FE2-CC33FCACB9C4}" type="sibTrans" cxnId="{1827B1E7-1741-47E4-87C6-F78C6D1A2A97}">
      <dgm:prSet/>
      <dgm:spPr/>
      <dgm:t>
        <a:bodyPr/>
        <a:lstStyle/>
        <a:p>
          <a:endParaRPr lang="en-GB"/>
        </a:p>
      </dgm:t>
    </dgm:pt>
    <dgm:pt modelId="{6B7F800D-5507-4F59-8AD8-B00E50ED594B}">
      <dgm:prSet phldrT="[Text]" phldr="0"/>
      <dgm:spPr/>
      <dgm:t>
        <a:bodyPr/>
        <a:lstStyle/>
        <a:p>
          <a:r>
            <a:rPr lang="en-GB" dirty="0"/>
            <a:t>Procurement</a:t>
          </a:r>
        </a:p>
      </dgm:t>
    </dgm:pt>
    <dgm:pt modelId="{4A89BD72-8FFE-46AA-B71F-B0EDAA720BF8}" type="parTrans" cxnId="{94241FA0-0ED0-4412-A75A-F27478B0A414}">
      <dgm:prSet/>
      <dgm:spPr/>
      <dgm:t>
        <a:bodyPr/>
        <a:lstStyle/>
        <a:p>
          <a:endParaRPr lang="en-GB"/>
        </a:p>
      </dgm:t>
    </dgm:pt>
    <dgm:pt modelId="{2336FF85-7BCE-4301-8DE1-0E5D139E357D}" type="sibTrans" cxnId="{94241FA0-0ED0-4412-A75A-F27478B0A414}">
      <dgm:prSet/>
      <dgm:spPr/>
      <dgm:t>
        <a:bodyPr/>
        <a:lstStyle/>
        <a:p>
          <a:endParaRPr lang="en-GB"/>
        </a:p>
      </dgm:t>
    </dgm:pt>
    <dgm:pt modelId="{79092EEE-16DE-4946-A77A-A67EB6634FE5}">
      <dgm:prSet phldrT="[Text]" phldr="0"/>
      <dgm:spPr/>
      <dgm:t>
        <a:bodyPr/>
        <a:lstStyle/>
        <a:p>
          <a:r>
            <a:rPr lang="en-GB" dirty="0"/>
            <a:t>Supplier selection</a:t>
          </a:r>
        </a:p>
      </dgm:t>
    </dgm:pt>
    <dgm:pt modelId="{2DE518FD-6CA7-4EA2-9050-BF104EB71EB4}" type="parTrans" cxnId="{9AD0E603-0153-4684-B3D7-95FBD0FE530F}">
      <dgm:prSet/>
      <dgm:spPr/>
      <dgm:t>
        <a:bodyPr/>
        <a:lstStyle/>
        <a:p>
          <a:endParaRPr lang="en-GB"/>
        </a:p>
      </dgm:t>
    </dgm:pt>
    <dgm:pt modelId="{AA9F61BA-3AC3-4608-B66E-D511BF4B47CF}" type="sibTrans" cxnId="{9AD0E603-0153-4684-B3D7-95FBD0FE530F}">
      <dgm:prSet/>
      <dgm:spPr/>
      <dgm:t>
        <a:bodyPr/>
        <a:lstStyle/>
        <a:p>
          <a:endParaRPr lang="en-GB"/>
        </a:p>
      </dgm:t>
    </dgm:pt>
    <dgm:pt modelId="{C96E9AAA-F5F3-485D-B153-4FE72793B99C}">
      <dgm:prSet phldrT="[Text]" phldr="0"/>
      <dgm:spPr/>
      <dgm:t>
        <a:bodyPr/>
        <a:lstStyle/>
        <a:p>
          <a:r>
            <a:rPr lang="en-GB" dirty="0"/>
            <a:t>Demonstrate value for money</a:t>
          </a:r>
        </a:p>
      </dgm:t>
    </dgm:pt>
    <dgm:pt modelId="{3A4AB275-5B92-4815-B9E5-3D13395C2793}" type="parTrans" cxnId="{EAD520DD-8150-422C-AE0F-5FFC84961B91}">
      <dgm:prSet/>
      <dgm:spPr/>
      <dgm:t>
        <a:bodyPr/>
        <a:lstStyle/>
        <a:p>
          <a:endParaRPr lang="en-GB"/>
        </a:p>
      </dgm:t>
    </dgm:pt>
    <dgm:pt modelId="{941D1C62-FBBA-4241-8C89-7C0FB267AF6F}" type="sibTrans" cxnId="{EAD520DD-8150-422C-AE0F-5FFC84961B91}">
      <dgm:prSet/>
      <dgm:spPr/>
      <dgm:t>
        <a:bodyPr/>
        <a:lstStyle/>
        <a:p>
          <a:endParaRPr lang="en-GB"/>
        </a:p>
      </dgm:t>
    </dgm:pt>
    <dgm:pt modelId="{EA3D45F1-DE24-4B24-86C4-95262D97E1CB}" type="pres">
      <dgm:prSet presAssocID="{7E2D42B7-FAD4-49D2-8D7E-5453EE871EC9}" presName="Name0" presStyleCnt="0">
        <dgm:presLayoutVars>
          <dgm:dir/>
          <dgm:resizeHandles val="exact"/>
        </dgm:presLayoutVars>
      </dgm:prSet>
      <dgm:spPr/>
    </dgm:pt>
    <dgm:pt modelId="{0B6AE7C8-FD78-40D7-9BCE-211461B64F6F}" type="pres">
      <dgm:prSet presAssocID="{64463F57-85D7-4E58-9335-8BEF0D32A8C4}" presName="composite" presStyleCnt="0"/>
      <dgm:spPr/>
    </dgm:pt>
    <dgm:pt modelId="{37147573-D704-4589-A2DB-88D10553857E}" type="pres">
      <dgm:prSet presAssocID="{64463F57-85D7-4E58-9335-8BEF0D32A8C4}" presName="imagSh" presStyleLbl="bgImgPlac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810F21E-BAD9-4F63-B4B4-51328C97392B}" type="pres">
      <dgm:prSet presAssocID="{64463F57-85D7-4E58-9335-8BEF0D32A8C4}" presName="txNode" presStyleLbl="node1" presStyleIdx="0" presStyleCnt="3">
        <dgm:presLayoutVars>
          <dgm:bulletEnabled val="1"/>
        </dgm:presLayoutVars>
      </dgm:prSet>
      <dgm:spPr/>
    </dgm:pt>
    <dgm:pt modelId="{EEFDC30B-5E1A-451D-80B7-A93A9F14C3E4}" type="pres">
      <dgm:prSet presAssocID="{3D0DB9FA-EDCF-4D66-9635-9CEB4DA2AD85}" presName="sibTrans" presStyleLbl="sibTrans2D1" presStyleIdx="0" presStyleCnt="2"/>
      <dgm:spPr/>
    </dgm:pt>
    <dgm:pt modelId="{5A6EEA8F-2A67-4029-A032-132431B99A5A}" type="pres">
      <dgm:prSet presAssocID="{3D0DB9FA-EDCF-4D66-9635-9CEB4DA2AD85}" presName="connTx" presStyleLbl="sibTrans2D1" presStyleIdx="0" presStyleCnt="2"/>
      <dgm:spPr/>
    </dgm:pt>
    <dgm:pt modelId="{E2C63810-3591-4A65-87A2-E60E2F35BE0E}" type="pres">
      <dgm:prSet presAssocID="{8AA018E1-A4CF-4FEB-88EB-C6C5F7A7E2C9}" presName="composite" presStyleCnt="0"/>
      <dgm:spPr/>
    </dgm:pt>
    <dgm:pt modelId="{E4B40A40-CEAA-4DEB-9D2B-D63E8BAB8A6B}" type="pres">
      <dgm:prSet presAssocID="{8AA018E1-A4CF-4FEB-88EB-C6C5F7A7E2C9}" presName="imagSh" presStyleLbl="bgImgPlace1" presStyleIdx="1" presStyleCnt="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2ABEB58-9D10-4AF6-8951-CF2F55B6C547}" type="pres">
      <dgm:prSet presAssocID="{8AA018E1-A4CF-4FEB-88EB-C6C5F7A7E2C9}" presName="txNode" presStyleLbl="node1" presStyleIdx="1" presStyleCnt="3">
        <dgm:presLayoutVars>
          <dgm:bulletEnabled val="1"/>
        </dgm:presLayoutVars>
      </dgm:prSet>
      <dgm:spPr/>
    </dgm:pt>
    <dgm:pt modelId="{37D15B1B-F885-475B-B059-53B206AF5F64}" type="pres">
      <dgm:prSet presAssocID="{8498BAE4-D44C-495B-BC13-9A8005A3C81D}" presName="sibTrans" presStyleLbl="sibTrans2D1" presStyleIdx="1" presStyleCnt="2"/>
      <dgm:spPr/>
    </dgm:pt>
    <dgm:pt modelId="{9874DA8D-38FF-47B2-95FC-B1215B5726B0}" type="pres">
      <dgm:prSet presAssocID="{8498BAE4-D44C-495B-BC13-9A8005A3C81D}" presName="connTx" presStyleLbl="sibTrans2D1" presStyleIdx="1" presStyleCnt="2"/>
      <dgm:spPr/>
    </dgm:pt>
    <dgm:pt modelId="{6CF30AF5-5163-4010-BA84-97CEEAF16F02}" type="pres">
      <dgm:prSet presAssocID="{6B7F800D-5507-4F59-8AD8-B00E50ED594B}" presName="composite" presStyleCnt="0"/>
      <dgm:spPr/>
    </dgm:pt>
    <dgm:pt modelId="{ECC439F2-666C-430E-82F2-8F241D30A405}" type="pres">
      <dgm:prSet presAssocID="{6B7F800D-5507-4F59-8AD8-B00E50ED594B}" presName="imagSh" presStyleLbl="bgImgPlace1" presStyleIdx="2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781AD50-53E4-447D-8296-3FE8E51564C7}" type="pres">
      <dgm:prSet presAssocID="{6B7F800D-5507-4F59-8AD8-B00E50ED594B}" presName="txNode" presStyleLbl="node1" presStyleIdx="2" presStyleCnt="3">
        <dgm:presLayoutVars>
          <dgm:bulletEnabled val="1"/>
        </dgm:presLayoutVars>
      </dgm:prSet>
      <dgm:spPr/>
    </dgm:pt>
  </dgm:ptLst>
  <dgm:cxnLst>
    <dgm:cxn modelId="{9AD0E603-0153-4684-B3D7-95FBD0FE530F}" srcId="{6B7F800D-5507-4F59-8AD8-B00E50ED594B}" destId="{79092EEE-16DE-4946-A77A-A67EB6634FE5}" srcOrd="0" destOrd="0" parTransId="{2DE518FD-6CA7-4EA2-9050-BF104EB71EB4}" sibTransId="{AA9F61BA-3AC3-4608-B66E-D511BF4B47CF}"/>
    <dgm:cxn modelId="{EBD54307-3F7D-4442-B085-E72767BBE583}" type="presOf" srcId="{3D0DB9FA-EDCF-4D66-9635-9CEB4DA2AD85}" destId="{EEFDC30B-5E1A-451D-80B7-A93A9F14C3E4}" srcOrd="0" destOrd="0" presId="urn:microsoft.com/office/officeart/2005/8/layout/hProcess10"/>
    <dgm:cxn modelId="{70944826-2D33-4383-9D95-0BBBFB7EDE74}" type="presOf" srcId="{8AA018E1-A4CF-4FEB-88EB-C6C5F7A7E2C9}" destId="{22ABEB58-9D10-4AF6-8951-CF2F55B6C547}" srcOrd="0" destOrd="0" presId="urn:microsoft.com/office/officeart/2005/8/layout/hProcess10"/>
    <dgm:cxn modelId="{2D06D533-A7A0-43A6-B6A2-6D976D440A66}" type="presOf" srcId="{6B7F800D-5507-4F59-8AD8-B00E50ED594B}" destId="{5781AD50-53E4-447D-8296-3FE8E51564C7}" srcOrd="0" destOrd="0" presId="urn:microsoft.com/office/officeart/2005/8/layout/hProcess10"/>
    <dgm:cxn modelId="{5152F034-91BF-43C8-AF52-AFE23241B884}" srcId="{7E2D42B7-FAD4-49D2-8D7E-5453EE871EC9}" destId="{8AA018E1-A4CF-4FEB-88EB-C6C5F7A7E2C9}" srcOrd="1" destOrd="0" parTransId="{30E9B8BC-EF15-4022-B8E6-C4121BA57E44}" sibTransId="{8498BAE4-D44C-495B-BC13-9A8005A3C81D}"/>
    <dgm:cxn modelId="{DA5CB939-7FCA-4543-BC9A-3F63062818F6}" srcId="{64463F57-85D7-4E58-9335-8BEF0D32A8C4}" destId="{4D0189B5-05CA-467B-8745-A5CB539F7C8C}" srcOrd="1" destOrd="0" parTransId="{CC340355-3D24-405E-B61C-644A2E3BB52B}" sibTransId="{F962C221-B922-4DBA-B332-85E00CA434EC}"/>
    <dgm:cxn modelId="{B43EB23C-A793-45FC-A182-D939DB09C890}" type="presOf" srcId="{C96E9AAA-F5F3-485D-B153-4FE72793B99C}" destId="{5781AD50-53E4-447D-8296-3FE8E51564C7}" srcOrd="0" destOrd="2" presId="urn:microsoft.com/office/officeart/2005/8/layout/hProcess10"/>
    <dgm:cxn modelId="{FAC58845-0676-44D3-ABF2-3B53D9A7E89B}" type="presOf" srcId="{8498BAE4-D44C-495B-BC13-9A8005A3C81D}" destId="{9874DA8D-38FF-47B2-95FC-B1215B5726B0}" srcOrd="1" destOrd="0" presId="urn:microsoft.com/office/officeart/2005/8/layout/hProcess10"/>
    <dgm:cxn modelId="{9096EA4B-D4CD-42CE-9BB8-355BFF68AE4D}" type="presOf" srcId="{4D0189B5-05CA-467B-8745-A5CB539F7C8C}" destId="{9810F21E-BAD9-4F63-B4B4-51328C97392B}" srcOrd="0" destOrd="2" presId="urn:microsoft.com/office/officeart/2005/8/layout/hProcess10"/>
    <dgm:cxn modelId="{84D1F06E-956C-4041-A6A6-CB9CA8B53CCB}" type="presOf" srcId="{64463F57-85D7-4E58-9335-8BEF0D32A8C4}" destId="{9810F21E-BAD9-4F63-B4B4-51328C97392B}" srcOrd="0" destOrd="0" presId="urn:microsoft.com/office/officeart/2005/8/layout/hProcess10"/>
    <dgm:cxn modelId="{C8388255-7E83-46DB-B02B-6200FBFF97C9}" type="presOf" srcId="{2C3869C0-BEF1-4814-91B4-34FB4F9A5CF9}" destId="{22ABEB58-9D10-4AF6-8951-CF2F55B6C547}" srcOrd="0" destOrd="1" presId="urn:microsoft.com/office/officeart/2005/8/layout/hProcess10"/>
    <dgm:cxn modelId="{D646837F-DC7F-444D-833A-6D4825DA4B75}" type="presOf" srcId="{431E5A3C-F922-4BE6-9D4E-522D9D74507F}" destId="{9810F21E-BAD9-4F63-B4B4-51328C97392B}" srcOrd="0" destOrd="1" presId="urn:microsoft.com/office/officeart/2005/8/layout/hProcess10"/>
    <dgm:cxn modelId="{2A69888F-DDFB-4944-9FAD-37645FC01ECA}" type="presOf" srcId="{3D0DB9FA-EDCF-4D66-9635-9CEB4DA2AD85}" destId="{5A6EEA8F-2A67-4029-A032-132431B99A5A}" srcOrd="1" destOrd="0" presId="urn:microsoft.com/office/officeart/2005/8/layout/hProcess10"/>
    <dgm:cxn modelId="{600BC193-BD38-4019-9FEF-94A83F2BCBF9}" type="presOf" srcId="{1B02C529-4C59-4EFD-8165-EC9644FCD001}" destId="{22ABEB58-9D10-4AF6-8951-CF2F55B6C547}" srcOrd="0" destOrd="2" presId="urn:microsoft.com/office/officeart/2005/8/layout/hProcess10"/>
    <dgm:cxn modelId="{94241FA0-0ED0-4412-A75A-F27478B0A414}" srcId="{7E2D42B7-FAD4-49D2-8D7E-5453EE871EC9}" destId="{6B7F800D-5507-4F59-8AD8-B00E50ED594B}" srcOrd="2" destOrd="0" parTransId="{4A89BD72-8FFE-46AA-B71F-B0EDAA720BF8}" sibTransId="{2336FF85-7BCE-4301-8DE1-0E5D139E357D}"/>
    <dgm:cxn modelId="{D0AC6CAF-24DC-4E40-BA9E-CA6A72372BFC}" srcId="{8AA018E1-A4CF-4FEB-88EB-C6C5F7A7E2C9}" destId="{2C3869C0-BEF1-4814-91B4-34FB4F9A5CF9}" srcOrd="0" destOrd="0" parTransId="{21A84EE3-75CB-4733-9761-1CA6355002E2}" sibTransId="{7DD62CF0-E406-429E-B703-1088C4155A19}"/>
    <dgm:cxn modelId="{8E29B8B7-AC41-4AEA-9E37-31E730A16740}" srcId="{64463F57-85D7-4E58-9335-8BEF0D32A8C4}" destId="{431E5A3C-F922-4BE6-9D4E-522D9D74507F}" srcOrd="0" destOrd="0" parTransId="{2543418D-EAAC-43FF-A250-8C5FE4172344}" sibTransId="{9B14D6D8-A543-4FE8-9785-8165A6A6CBD9}"/>
    <dgm:cxn modelId="{B65FECBE-5A12-4B62-BD7D-2FF9198CA6D1}" type="presOf" srcId="{79092EEE-16DE-4946-A77A-A67EB6634FE5}" destId="{5781AD50-53E4-447D-8296-3FE8E51564C7}" srcOrd="0" destOrd="1" presId="urn:microsoft.com/office/officeart/2005/8/layout/hProcess10"/>
    <dgm:cxn modelId="{6273D6D1-1EA8-410B-AA9F-4F0EA2F7D5C2}" type="presOf" srcId="{8498BAE4-D44C-495B-BC13-9A8005A3C81D}" destId="{37D15B1B-F885-475B-B059-53B206AF5F64}" srcOrd="0" destOrd="0" presId="urn:microsoft.com/office/officeart/2005/8/layout/hProcess10"/>
    <dgm:cxn modelId="{EAD520DD-8150-422C-AE0F-5FFC84961B91}" srcId="{6B7F800D-5507-4F59-8AD8-B00E50ED594B}" destId="{C96E9AAA-F5F3-485D-B153-4FE72793B99C}" srcOrd="1" destOrd="0" parTransId="{3A4AB275-5B92-4815-B9E5-3D13395C2793}" sibTransId="{941D1C62-FBBA-4241-8C89-7C0FB267AF6F}"/>
    <dgm:cxn modelId="{8AE1E6E3-C9DB-4780-980A-AB13A104DEBE}" type="presOf" srcId="{7E2D42B7-FAD4-49D2-8D7E-5453EE871EC9}" destId="{EA3D45F1-DE24-4B24-86C4-95262D97E1CB}" srcOrd="0" destOrd="0" presId="urn:microsoft.com/office/officeart/2005/8/layout/hProcess10"/>
    <dgm:cxn modelId="{1827B1E7-1741-47E4-87C6-F78C6D1A2A97}" srcId="{8AA018E1-A4CF-4FEB-88EB-C6C5F7A7E2C9}" destId="{1B02C529-4C59-4EFD-8165-EC9644FCD001}" srcOrd="1" destOrd="0" parTransId="{093DFB94-E097-41C7-999F-ADCF94547D49}" sibTransId="{D4912AB9-8A1B-4B78-8FE2-CC33FCACB9C4}"/>
    <dgm:cxn modelId="{06AC6BEF-863B-49BA-B444-C0ECE701DF51}" srcId="{7E2D42B7-FAD4-49D2-8D7E-5453EE871EC9}" destId="{64463F57-85D7-4E58-9335-8BEF0D32A8C4}" srcOrd="0" destOrd="0" parTransId="{F40DDDB0-BBD1-4FBC-ABCC-0262EE35A0B5}" sibTransId="{3D0DB9FA-EDCF-4D66-9635-9CEB4DA2AD85}"/>
    <dgm:cxn modelId="{7B97A23D-D69D-45C4-AAE7-FF0D9ABD5B92}" type="presParOf" srcId="{EA3D45F1-DE24-4B24-86C4-95262D97E1CB}" destId="{0B6AE7C8-FD78-40D7-9BCE-211461B64F6F}" srcOrd="0" destOrd="0" presId="urn:microsoft.com/office/officeart/2005/8/layout/hProcess10"/>
    <dgm:cxn modelId="{6538AEB0-70C5-47E3-9EE2-09B5F19D4E52}" type="presParOf" srcId="{0B6AE7C8-FD78-40D7-9BCE-211461B64F6F}" destId="{37147573-D704-4589-A2DB-88D10553857E}" srcOrd="0" destOrd="0" presId="urn:microsoft.com/office/officeart/2005/8/layout/hProcess10"/>
    <dgm:cxn modelId="{1967D2CC-CC3D-4CD6-8749-B69CA12B22FC}" type="presParOf" srcId="{0B6AE7C8-FD78-40D7-9BCE-211461B64F6F}" destId="{9810F21E-BAD9-4F63-B4B4-51328C97392B}" srcOrd="1" destOrd="0" presId="urn:microsoft.com/office/officeart/2005/8/layout/hProcess10"/>
    <dgm:cxn modelId="{0F30BE6F-C5C0-490C-9609-3A600752BD16}" type="presParOf" srcId="{EA3D45F1-DE24-4B24-86C4-95262D97E1CB}" destId="{EEFDC30B-5E1A-451D-80B7-A93A9F14C3E4}" srcOrd="1" destOrd="0" presId="urn:microsoft.com/office/officeart/2005/8/layout/hProcess10"/>
    <dgm:cxn modelId="{F7CEBB08-2047-48EC-8496-555CD15CE9EE}" type="presParOf" srcId="{EEFDC30B-5E1A-451D-80B7-A93A9F14C3E4}" destId="{5A6EEA8F-2A67-4029-A032-132431B99A5A}" srcOrd="0" destOrd="0" presId="urn:microsoft.com/office/officeart/2005/8/layout/hProcess10"/>
    <dgm:cxn modelId="{E9AF1F7F-091A-4D9A-8363-DAD30D170B5C}" type="presParOf" srcId="{EA3D45F1-DE24-4B24-86C4-95262D97E1CB}" destId="{E2C63810-3591-4A65-87A2-E60E2F35BE0E}" srcOrd="2" destOrd="0" presId="urn:microsoft.com/office/officeart/2005/8/layout/hProcess10"/>
    <dgm:cxn modelId="{BF1B8419-E39F-402C-8839-1AF4E6554526}" type="presParOf" srcId="{E2C63810-3591-4A65-87A2-E60E2F35BE0E}" destId="{E4B40A40-CEAA-4DEB-9D2B-D63E8BAB8A6B}" srcOrd="0" destOrd="0" presId="urn:microsoft.com/office/officeart/2005/8/layout/hProcess10"/>
    <dgm:cxn modelId="{0F22D575-84A4-4ABA-92DC-4901291147CC}" type="presParOf" srcId="{E2C63810-3591-4A65-87A2-E60E2F35BE0E}" destId="{22ABEB58-9D10-4AF6-8951-CF2F55B6C547}" srcOrd="1" destOrd="0" presId="urn:microsoft.com/office/officeart/2005/8/layout/hProcess10"/>
    <dgm:cxn modelId="{16F4A8D0-72E6-470C-99C6-18150552BA22}" type="presParOf" srcId="{EA3D45F1-DE24-4B24-86C4-95262D97E1CB}" destId="{37D15B1B-F885-475B-B059-53B206AF5F64}" srcOrd="3" destOrd="0" presId="urn:microsoft.com/office/officeart/2005/8/layout/hProcess10"/>
    <dgm:cxn modelId="{AE9D4D01-1B5C-4067-A2E8-D3B154AEF5B4}" type="presParOf" srcId="{37D15B1B-F885-475B-B059-53B206AF5F64}" destId="{9874DA8D-38FF-47B2-95FC-B1215B5726B0}" srcOrd="0" destOrd="0" presId="urn:microsoft.com/office/officeart/2005/8/layout/hProcess10"/>
    <dgm:cxn modelId="{F8E02727-5F66-4695-935B-E79071A55FB7}" type="presParOf" srcId="{EA3D45F1-DE24-4B24-86C4-95262D97E1CB}" destId="{6CF30AF5-5163-4010-BA84-97CEEAF16F02}" srcOrd="4" destOrd="0" presId="urn:microsoft.com/office/officeart/2005/8/layout/hProcess10"/>
    <dgm:cxn modelId="{27D8A925-491D-4517-A3F7-11028B21E074}" type="presParOf" srcId="{6CF30AF5-5163-4010-BA84-97CEEAF16F02}" destId="{ECC439F2-666C-430E-82F2-8F241D30A405}" srcOrd="0" destOrd="0" presId="urn:microsoft.com/office/officeart/2005/8/layout/hProcess10"/>
    <dgm:cxn modelId="{076D171C-EBCC-49A2-8178-674C865362AD}" type="presParOf" srcId="{6CF30AF5-5163-4010-BA84-97CEEAF16F02}" destId="{5781AD50-53E4-447D-8296-3FE8E51564C7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E9A358-C522-4ABA-ACAB-8E2C74F320DE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D9DC7CA-B9C2-4231-8141-FCCCA2DE31C6}">
      <dgm:prSet phldrT="[Text]"/>
      <dgm:spPr/>
      <dgm:t>
        <a:bodyPr/>
        <a:lstStyle/>
        <a:p>
          <a:r>
            <a:rPr lang="en-GB" b="1" dirty="0"/>
            <a:t>Sensitivity analysis</a:t>
          </a:r>
          <a:endParaRPr lang="en-GB" dirty="0"/>
        </a:p>
      </dgm:t>
    </dgm:pt>
    <dgm:pt modelId="{811D0411-E6D4-42D8-8B64-04074683128E}" type="parTrans" cxnId="{66E877FB-431F-4D9E-8D03-6B0DFCC1F0E5}">
      <dgm:prSet/>
      <dgm:spPr/>
      <dgm:t>
        <a:bodyPr/>
        <a:lstStyle/>
        <a:p>
          <a:endParaRPr lang="en-GB"/>
        </a:p>
      </dgm:t>
    </dgm:pt>
    <dgm:pt modelId="{51573BC6-A25D-4FD2-8FF3-67B9910DD663}" type="sibTrans" cxnId="{66E877FB-431F-4D9E-8D03-6B0DFCC1F0E5}">
      <dgm:prSet/>
      <dgm:spPr/>
      <dgm:t>
        <a:bodyPr/>
        <a:lstStyle/>
        <a:p>
          <a:endParaRPr lang="en-GB"/>
        </a:p>
      </dgm:t>
    </dgm:pt>
    <dgm:pt modelId="{CD8D78EE-1624-4A44-9D1B-C9EC28560102}">
      <dgm:prSet/>
      <dgm:spPr/>
      <dgm:t>
        <a:bodyPr/>
        <a:lstStyle/>
        <a:p>
          <a:r>
            <a:rPr lang="en-GB" b="1" dirty="0"/>
            <a:t>Hotspot analysis</a:t>
          </a:r>
          <a:endParaRPr lang="en-GB" dirty="0"/>
        </a:p>
      </dgm:t>
    </dgm:pt>
    <dgm:pt modelId="{9C4D019F-A4B9-4F7E-8DFF-2724D47612CF}" type="parTrans" cxnId="{D5C8536C-0D70-42E4-B919-808F53AAC55E}">
      <dgm:prSet/>
      <dgm:spPr/>
      <dgm:t>
        <a:bodyPr/>
        <a:lstStyle/>
        <a:p>
          <a:endParaRPr lang="en-GB"/>
        </a:p>
      </dgm:t>
    </dgm:pt>
    <dgm:pt modelId="{49BE8557-0A2E-4C4B-961C-2325DB68DAC9}" type="sibTrans" cxnId="{D5C8536C-0D70-42E4-B919-808F53AAC55E}">
      <dgm:prSet/>
      <dgm:spPr/>
      <dgm:t>
        <a:bodyPr/>
        <a:lstStyle/>
        <a:p>
          <a:endParaRPr lang="en-GB"/>
        </a:p>
      </dgm:t>
    </dgm:pt>
    <dgm:pt modelId="{E426E663-E6C7-429D-8392-F6D1215C7EBA}">
      <dgm:prSet/>
      <dgm:spPr/>
      <dgm:t>
        <a:bodyPr/>
        <a:lstStyle/>
        <a:p>
          <a:r>
            <a:rPr lang="en-GB" b="1" dirty="0"/>
            <a:t>Contribution analysis</a:t>
          </a:r>
          <a:endParaRPr lang="en-GB" dirty="0"/>
        </a:p>
      </dgm:t>
    </dgm:pt>
    <dgm:pt modelId="{1D202609-AB63-43AC-8C50-2F07B2932F32}" type="parTrans" cxnId="{68609280-B408-4979-83CB-8441CF4765FE}">
      <dgm:prSet/>
      <dgm:spPr/>
      <dgm:t>
        <a:bodyPr/>
        <a:lstStyle/>
        <a:p>
          <a:endParaRPr lang="en-GB"/>
        </a:p>
      </dgm:t>
    </dgm:pt>
    <dgm:pt modelId="{9A968AFB-4E8E-495E-BA94-334ABA4C01C9}" type="sibTrans" cxnId="{68609280-B408-4979-83CB-8441CF4765FE}">
      <dgm:prSet/>
      <dgm:spPr/>
      <dgm:t>
        <a:bodyPr/>
        <a:lstStyle/>
        <a:p>
          <a:endParaRPr lang="en-GB"/>
        </a:p>
      </dgm:t>
    </dgm:pt>
    <dgm:pt modelId="{0F20C990-7849-4980-9ED5-D4C548A94759}">
      <dgm:prSet/>
      <dgm:spPr/>
      <dgm:t>
        <a:bodyPr/>
        <a:lstStyle/>
        <a:p>
          <a:r>
            <a:rPr lang="en-GB" b="1" dirty="0"/>
            <a:t>Benchmarking</a:t>
          </a:r>
          <a:endParaRPr lang="en-GB" dirty="0"/>
        </a:p>
      </dgm:t>
    </dgm:pt>
    <dgm:pt modelId="{F8A4F5ED-3530-4412-853E-2924A73C1488}" type="parTrans" cxnId="{27A289BF-B6F5-4F8D-BF15-864FC132C1CD}">
      <dgm:prSet/>
      <dgm:spPr/>
      <dgm:t>
        <a:bodyPr/>
        <a:lstStyle/>
        <a:p>
          <a:endParaRPr lang="en-GB"/>
        </a:p>
      </dgm:t>
    </dgm:pt>
    <dgm:pt modelId="{8B19FCCD-0E5F-4B21-8B24-2A1DC1747BB2}" type="sibTrans" cxnId="{27A289BF-B6F5-4F8D-BF15-864FC132C1CD}">
      <dgm:prSet/>
      <dgm:spPr/>
      <dgm:t>
        <a:bodyPr/>
        <a:lstStyle/>
        <a:p>
          <a:endParaRPr lang="en-GB"/>
        </a:p>
      </dgm:t>
    </dgm:pt>
    <dgm:pt modelId="{A9AE8121-8EC6-443B-ABA4-11B3ABC5C8F9}">
      <dgm:prSet/>
      <dgm:spPr/>
      <dgm:t>
        <a:bodyPr/>
        <a:lstStyle/>
        <a:p>
          <a:r>
            <a:rPr lang="en-GB" b="1" dirty="0"/>
            <a:t>Uncertainty evaluation</a:t>
          </a:r>
        </a:p>
      </dgm:t>
    </dgm:pt>
    <dgm:pt modelId="{04C30297-9C22-458D-A865-02F9782A7009}" type="parTrans" cxnId="{C77B65C6-5E90-467C-94E3-7A514C6EF919}">
      <dgm:prSet/>
      <dgm:spPr/>
      <dgm:t>
        <a:bodyPr/>
        <a:lstStyle/>
        <a:p>
          <a:endParaRPr lang="en-GB"/>
        </a:p>
      </dgm:t>
    </dgm:pt>
    <dgm:pt modelId="{FAFC7C7D-A7A6-4F25-92FA-D11DC4D3EFAB}" type="sibTrans" cxnId="{C77B65C6-5E90-467C-94E3-7A514C6EF919}">
      <dgm:prSet/>
      <dgm:spPr/>
      <dgm:t>
        <a:bodyPr/>
        <a:lstStyle/>
        <a:p>
          <a:endParaRPr lang="en-GB"/>
        </a:p>
      </dgm:t>
    </dgm:pt>
    <dgm:pt modelId="{848993CE-A28A-484E-B3E2-1B2A7992C345}">
      <dgm:prSet phldrT="[Text]"/>
      <dgm:spPr/>
      <dgm:t>
        <a:bodyPr/>
        <a:lstStyle/>
        <a:p>
          <a:r>
            <a:rPr lang="en-GB" dirty="0"/>
            <a:t>Impact of choices</a:t>
          </a:r>
        </a:p>
      </dgm:t>
    </dgm:pt>
    <dgm:pt modelId="{F5627720-FC37-4A3F-8A63-58CF21CFA6DD}" type="parTrans" cxnId="{FF817956-83D6-4877-832D-B90F8836BAAF}">
      <dgm:prSet/>
      <dgm:spPr/>
      <dgm:t>
        <a:bodyPr/>
        <a:lstStyle/>
        <a:p>
          <a:endParaRPr lang="en-GB"/>
        </a:p>
      </dgm:t>
    </dgm:pt>
    <dgm:pt modelId="{03373F1E-B8B5-4526-A8CC-CD0662CE8508}" type="sibTrans" cxnId="{FF817956-83D6-4877-832D-B90F8836BAAF}">
      <dgm:prSet/>
      <dgm:spPr/>
      <dgm:t>
        <a:bodyPr/>
        <a:lstStyle/>
        <a:p>
          <a:endParaRPr lang="en-GB"/>
        </a:p>
      </dgm:t>
    </dgm:pt>
    <dgm:pt modelId="{A7E13C4D-582D-45A9-A915-28DDF6DA8E75}">
      <dgm:prSet/>
      <dgm:spPr/>
      <dgm:t>
        <a:bodyPr/>
        <a:lstStyle/>
        <a:p>
          <a:r>
            <a:rPr lang="en-GB" dirty="0"/>
            <a:t>Dominant materials or processes</a:t>
          </a:r>
        </a:p>
      </dgm:t>
    </dgm:pt>
    <dgm:pt modelId="{E5DF2E20-1E5E-4E99-8103-1E978A768D9F}" type="parTrans" cxnId="{A6CF70E4-E58E-456D-BB5E-64080D152D4F}">
      <dgm:prSet/>
      <dgm:spPr/>
      <dgm:t>
        <a:bodyPr/>
        <a:lstStyle/>
        <a:p>
          <a:endParaRPr lang="en-GB"/>
        </a:p>
      </dgm:t>
    </dgm:pt>
    <dgm:pt modelId="{30A47A36-F473-4DFB-BCED-C2D425DC57F3}" type="sibTrans" cxnId="{A6CF70E4-E58E-456D-BB5E-64080D152D4F}">
      <dgm:prSet/>
      <dgm:spPr/>
      <dgm:t>
        <a:bodyPr/>
        <a:lstStyle/>
        <a:p>
          <a:endParaRPr lang="en-GB"/>
        </a:p>
      </dgm:t>
    </dgm:pt>
    <dgm:pt modelId="{CA4735C1-70E3-44DD-9250-C06F3CE66C1E}">
      <dgm:prSet/>
      <dgm:spPr/>
      <dgm:t>
        <a:bodyPr/>
        <a:lstStyle/>
        <a:p>
          <a:r>
            <a:rPr lang="en-GB" dirty="0"/>
            <a:t>Phasing of impact categories</a:t>
          </a:r>
        </a:p>
      </dgm:t>
    </dgm:pt>
    <dgm:pt modelId="{A9ABE1D9-C69E-4A3F-95FF-91B9D4B0FFCC}" type="parTrans" cxnId="{F69618BA-2CE3-4134-A596-7F68CCB209DF}">
      <dgm:prSet/>
      <dgm:spPr/>
      <dgm:t>
        <a:bodyPr/>
        <a:lstStyle/>
        <a:p>
          <a:endParaRPr lang="en-GB"/>
        </a:p>
      </dgm:t>
    </dgm:pt>
    <dgm:pt modelId="{BCFAACEE-13E2-49EB-A9DA-80CD3250BD73}" type="sibTrans" cxnId="{F69618BA-2CE3-4134-A596-7F68CCB209DF}">
      <dgm:prSet/>
      <dgm:spPr/>
      <dgm:t>
        <a:bodyPr/>
        <a:lstStyle/>
        <a:p>
          <a:endParaRPr lang="en-GB"/>
        </a:p>
      </dgm:t>
    </dgm:pt>
    <dgm:pt modelId="{9C5156F3-65A9-45CD-916E-FD9817198023}">
      <dgm:prSet/>
      <dgm:spPr/>
      <dgm:t>
        <a:bodyPr/>
        <a:lstStyle/>
        <a:p>
          <a:r>
            <a:rPr lang="en-GB" dirty="0"/>
            <a:t>Compare to other analyses</a:t>
          </a:r>
        </a:p>
      </dgm:t>
    </dgm:pt>
    <dgm:pt modelId="{3B3F6091-4218-4C21-BFD9-99E2DA665DEE}" type="parTrans" cxnId="{5C28EC86-67B5-45A7-A280-A00440FF6923}">
      <dgm:prSet/>
      <dgm:spPr/>
      <dgm:t>
        <a:bodyPr/>
        <a:lstStyle/>
        <a:p>
          <a:endParaRPr lang="en-GB"/>
        </a:p>
      </dgm:t>
    </dgm:pt>
    <dgm:pt modelId="{1A9F76DA-AF4C-4C04-9D9B-255A81B6A3E8}" type="sibTrans" cxnId="{5C28EC86-67B5-45A7-A280-A00440FF6923}">
      <dgm:prSet/>
      <dgm:spPr/>
      <dgm:t>
        <a:bodyPr/>
        <a:lstStyle/>
        <a:p>
          <a:endParaRPr lang="en-GB"/>
        </a:p>
      </dgm:t>
    </dgm:pt>
    <dgm:pt modelId="{FEDB722B-CC98-4427-9E85-6EF8E5357DBA}">
      <dgm:prSet/>
      <dgm:spPr/>
      <dgm:t>
        <a:bodyPr/>
        <a:lstStyle/>
        <a:p>
          <a:r>
            <a:rPr lang="en-GB" dirty="0"/>
            <a:t>Result accuracy</a:t>
          </a:r>
          <a:endParaRPr lang="en-GB" b="1" dirty="0"/>
        </a:p>
      </dgm:t>
    </dgm:pt>
    <dgm:pt modelId="{B284546B-C1E8-4FB6-AE2B-8CFB4A4903BD}" type="parTrans" cxnId="{1B68A7B3-DE2C-4238-9ABB-81ECD728FC28}">
      <dgm:prSet/>
      <dgm:spPr/>
      <dgm:t>
        <a:bodyPr/>
        <a:lstStyle/>
        <a:p>
          <a:endParaRPr lang="en-GB"/>
        </a:p>
      </dgm:t>
    </dgm:pt>
    <dgm:pt modelId="{7B28FE37-106E-4A39-AB04-9E58B26CED91}" type="sibTrans" cxnId="{1B68A7B3-DE2C-4238-9ABB-81ECD728FC28}">
      <dgm:prSet/>
      <dgm:spPr/>
      <dgm:t>
        <a:bodyPr/>
        <a:lstStyle/>
        <a:p>
          <a:endParaRPr lang="en-GB"/>
        </a:p>
      </dgm:t>
    </dgm:pt>
    <dgm:pt modelId="{4B7FA878-8B67-496F-9B64-E5C4604A74CE}" type="pres">
      <dgm:prSet presAssocID="{E4E9A358-C522-4ABA-ACAB-8E2C74F320DE}" presName="Name0" presStyleCnt="0">
        <dgm:presLayoutVars>
          <dgm:dir/>
          <dgm:resizeHandles val="exact"/>
        </dgm:presLayoutVars>
      </dgm:prSet>
      <dgm:spPr/>
    </dgm:pt>
    <dgm:pt modelId="{3D8D0A44-C69D-4E8D-AE01-824C9F03FA98}" type="pres">
      <dgm:prSet presAssocID="{E4E9A358-C522-4ABA-ACAB-8E2C74F320DE}" presName="fgShape" presStyleLbl="fgShp" presStyleIdx="0" presStyleCnt="1"/>
      <dgm:spPr/>
    </dgm:pt>
    <dgm:pt modelId="{F491A513-6FC9-45F4-B9CC-C088BDBF05A9}" type="pres">
      <dgm:prSet presAssocID="{E4E9A358-C522-4ABA-ACAB-8E2C74F320DE}" presName="linComp" presStyleCnt="0"/>
      <dgm:spPr/>
    </dgm:pt>
    <dgm:pt modelId="{2CD7EAC5-4816-42D3-A327-7A6534E9BC1E}" type="pres">
      <dgm:prSet presAssocID="{CD9DC7CA-B9C2-4231-8141-FCCCA2DE31C6}" presName="compNode" presStyleCnt="0"/>
      <dgm:spPr/>
    </dgm:pt>
    <dgm:pt modelId="{D71D7466-7ABB-4D64-84C9-D9BDFEF404E0}" type="pres">
      <dgm:prSet presAssocID="{CD9DC7CA-B9C2-4231-8141-FCCCA2DE31C6}" presName="bkgdShape" presStyleLbl="node1" presStyleIdx="0" presStyleCnt="5"/>
      <dgm:spPr/>
    </dgm:pt>
    <dgm:pt modelId="{B3228A16-FEDD-41F4-BD58-DD5F9FFC4A2A}" type="pres">
      <dgm:prSet presAssocID="{CD9DC7CA-B9C2-4231-8141-FCCCA2DE31C6}" presName="nodeTx" presStyleLbl="node1" presStyleIdx="0" presStyleCnt="5">
        <dgm:presLayoutVars>
          <dgm:bulletEnabled val="1"/>
        </dgm:presLayoutVars>
      </dgm:prSet>
      <dgm:spPr/>
    </dgm:pt>
    <dgm:pt modelId="{DC71E31C-423E-468C-AB58-D152AA0BCC52}" type="pres">
      <dgm:prSet presAssocID="{CD9DC7CA-B9C2-4231-8141-FCCCA2DE31C6}" presName="invisiNode" presStyleLbl="node1" presStyleIdx="0" presStyleCnt="5"/>
      <dgm:spPr/>
    </dgm:pt>
    <dgm:pt modelId="{13E79E6C-89C6-4793-B161-45D3E719334A}" type="pres">
      <dgm:prSet presAssocID="{CD9DC7CA-B9C2-4231-8141-FCCCA2DE31C6}" presName="imagNode" presStyleLbl="fgImgPlace1" presStyleIdx="0" presStyleCnt="5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87907AC-78E2-43B6-8299-C590F5C683F4}" type="pres">
      <dgm:prSet presAssocID="{51573BC6-A25D-4FD2-8FF3-67B9910DD663}" presName="sibTrans" presStyleLbl="sibTrans2D1" presStyleIdx="0" presStyleCnt="0"/>
      <dgm:spPr/>
    </dgm:pt>
    <dgm:pt modelId="{167D350A-9F78-40C4-88F7-474C455D0DC0}" type="pres">
      <dgm:prSet presAssocID="{CD8D78EE-1624-4A44-9D1B-C9EC28560102}" presName="compNode" presStyleCnt="0"/>
      <dgm:spPr/>
    </dgm:pt>
    <dgm:pt modelId="{5399B1CD-57AA-44DC-ABE8-B070A5DD4403}" type="pres">
      <dgm:prSet presAssocID="{CD8D78EE-1624-4A44-9D1B-C9EC28560102}" presName="bkgdShape" presStyleLbl="node1" presStyleIdx="1" presStyleCnt="5"/>
      <dgm:spPr/>
    </dgm:pt>
    <dgm:pt modelId="{D8BB2046-70A9-4826-9092-D95864864C69}" type="pres">
      <dgm:prSet presAssocID="{CD8D78EE-1624-4A44-9D1B-C9EC28560102}" presName="nodeTx" presStyleLbl="node1" presStyleIdx="1" presStyleCnt="5">
        <dgm:presLayoutVars>
          <dgm:bulletEnabled val="1"/>
        </dgm:presLayoutVars>
      </dgm:prSet>
      <dgm:spPr/>
    </dgm:pt>
    <dgm:pt modelId="{4A4C40DB-F6E1-4739-AF10-2E0A255D3675}" type="pres">
      <dgm:prSet presAssocID="{CD8D78EE-1624-4A44-9D1B-C9EC28560102}" presName="invisiNode" presStyleLbl="node1" presStyleIdx="1" presStyleCnt="5"/>
      <dgm:spPr/>
    </dgm:pt>
    <dgm:pt modelId="{E9E08933-BA40-4B6F-A9DD-2D8CD57361B0}" type="pres">
      <dgm:prSet presAssocID="{CD8D78EE-1624-4A44-9D1B-C9EC28560102}" presName="imagNode" presStyleLbl="fgImgPlace1" presStyleIdx="1" presStyleCnt="5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833168B4-1BBC-4184-992A-9A05403D52E6}" type="pres">
      <dgm:prSet presAssocID="{49BE8557-0A2E-4C4B-961C-2325DB68DAC9}" presName="sibTrans" presStyleLbl="sibTrans2D1" presStyleIdx="0" presStyleCnt="0"/>
      <dgm:spPr/>
    </dgm:pt>
    <dgm:pt modelId="{89CD88E7-BD8E-4F64-A163-8A0811A18501}" type="pres">
      <dgm:prSet presAssocID="{E426E663-E6C7-429D-8392-F6D1215C7EBA}" presName="compNode" presStyleCnt="0"/>
      <dgm:spPr/>
    </dgm:pt>
    <dgm:pt modelId="{FA3392E7-B103-4B9A-9531-DAA5272BE709}" type="pres">
      <dgm:prSet presAssocID="{E426E663-E6C7-429D-8392-F6D1215C7EBA}" presName="bkgdShape" presStyleLbl="node1" presStyleIdx="2" presStyleCnt="5"/>
      <dgm:spPr/>
    </dgm:pt>
    <dgm:pt modelId="{2A787771-87AC-47C8-A2A0-4E295CCC8402}" type="pres">
      <dgm:prSet presAssocID="{E426E663-E6C7-429D-8392-F6D1215C7EBA}" presName="nodeTx" presStyleLbl="node1" presStyleIdx="2" presStyleCnt="5">
        <dgm:presLayoutVars>
          <dgm:bulletEnabled val="1"/>
        </dgm:presLayoutVars>
      </dgm:prSet>
      <dgm:spPr/>
    </dgm:pt>
    <dgm:pt modelId="{50C6D060-9AF9-4934-B224-A3966EEBFA34}" type="pres">
      <dgm:prSet presAssocID="{E426E663-E6C7-429D-8392-F6D1215C7EBA}" presName="invisiNode" presStyleLbl="node1" presStyleIdx="2" presStyleCnt="5"/>
      <dgm:spPr/>
    </dgm:pt>
    <dgm:pt modelId="{1901078A-DB67-4873-86A6-9A29FCE55C9C}" type="pres">
      <dgm:prSet presAssocID="{E426E663-E6C7-429D-8392-F6D1215C7EBA}" presName="imagNode" presStyleLbl="fgImgPlace1" presStyleIdx="2" presStyleCnt="5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B624E64-B2E6-4E5F-BD07-F7AE4A9EA740}" type="pres">
      <dgm:prSet presAssocID="{9A968AFB-4E8E-495E-BA94-334ABA4C01C9}" presName="sibTrans" presStyleLbl="sibTrans2D1" presStyleIdx="0" presStyleCnt="0"/>
      <dgm:spPr/>
    </dgm:pt>
    <dgm:pt modelId="{CB2DE7E3-B0BB-4F9C-AB08-E7586310E961}" type="pres">
      <dgm:prSet presAssocID="{0F20C990-7849-4980-9ED5-D4C548A94759}" presName="compNode" presStyleCnt="0"/>
      <dgm:spPr/>
    </dgm:pt>
    <dgm:pt modelId="{A56F54FB-1709-49FC-8100-38C29832DDDD}" type="pres">
      <dgm:prSet presAssocID="{0F20C990-7849-4980-9ED5-D4C548A94759}" presName="bkgdShape" presStyleLbl="node1" presStyleIdx="3" presStyleCnt="5"/>
      <dgm:spPr/>
    </dgm:pt>
    <dgm:pt modelId="{B8A8A356-278A-4CFB-890A-32800D899BC5}" type="pres">
      <dgm:prSet presAssocID="{0F20C990-7849-4980-9ED5-D4C548A94759}" presName="nodeTx" presStyleLbl="node1" presStyleIdx="3" presStyleCnt="5">
        <dgm:presLayoutVars>
          <dgm:bulletEnabled val="1"/>
        </dgm:presLayoutVars>
      </dgm:prSet>
      <dgm:spPr/>
    </dgm:pt>
    <dgm:pt modelId="{62863D6A-233C-487C-9735-D31C3372FFE7}" type="pres">
      <dgm:prSet presAssocID="{0F20C990-7849-4980-9ED5-D4C548A94759}" presName="invisiNode" presStyleLbl="node1" presStyleIdx="3" presStyleCnt="5"/>
      <dgm:spPr/>
    </dgm:pt>
    <dgm:pt modelId="{837DE8D6-5D31-4B60-8ACA-3F4ED6FF5AD1}" type="pres">
      <dgm:prSet presAssocID="{0F20C990-7849-4980-9ED5-D4C548A94759}" presName="imagNode" presStyleLbl="fgImgPlace1" presStyleIdx="3" presStyleCnt="5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BC6CE6F-5537-4A28-AC73-B0487F28C51B}" type="pres">
      <dgm:prSet presAssocID="{8B19FCCD-0E5F-4B21-8B24-2A1DC1747BB2}" presName="sibTrans" presStyleLbl="sibTrans2D1" presStyleIdx="0" presStyleCnt="0"/>
      <dgm:spPr/>
    </dgm:pt>
    <dgm:pt modelId="{8ED6A587-F35E-4112-A02E-FB7490BC1599}" type="pres">
      <dgm:prSet presAssocID="{A9AE8121-8EC6-443B-ABA4-11B3ABC5C8F9}" presName="compNode" presStyleCnt="0"/>
      <dgm:spPr/>
    </dgm:pt>
    <dgm:pt modelId="{5FBED9BA-FCFE-445F-A532-778AFF744B90}" type="pres">
      <dgm:prSet presAssocID="{A9AE8121-8EC6-443B-ABA4-11B3ABC5C8F9}" presName="bkgdShape" presStyleLbl="node1" presStyleIdx="4" presStyleCnt="5"/>
      <dgm:spPr/>
    </dgm:pt>
    <dgm:pt modelId="{7ABB4F17-09DC-4F77-B13B-982674166F54}" type="pres">
      <dgm:prSet presAssocID="{A9AE8121-8EC6-443B-ABA4-11B3ABC5C8F9}" presName="nodeTx" presStyleLbl="node1" presStyleIdx="4" presStyleCnt="5">
        <dgm:presLayoutVars>
          <dgm:bulletEnabled val="1"/>
        </dgm:presLayoutVars>
      </dgm:prSet>
      <dgm:spPr/>
    </dgm:pt>
    <dgm:pt modelId="{CA7EBF63-7D6B-4C7E-82B1-D2749E01F8A0}" type="pres">
      <dgm:prSet presAssocID="{A9AE8121-8EC6-443B-ABA4-11B3ABC5C8F9}" presName="invisiNode" presStyleLbl="node1" presStyleIdx="4" presStyleCnt="5"/>
      <dgm:spPr/>
    </dgm:pt>
    <dgm:pt modelId="{EBD633E0-36FD-4AE9-8F63-7BD9E10AD17C}" type="pres">
      <dgm:prSet presAssocID="{A9AE8121-8EC6-443B-ABA4-11B3ABC5C8F9}" presName="imagNode" presStyleLbl="fgImgPlace1" presStyleIdx="4" presStyleCnt="5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6DC49706-A4C8-46C6-B830-F01C378A3BA1}" type="presOf" srcId="{848993CE-A28A-484E-B3E2-1B2A7992C345}" destId="{D71D7466-7ABB-4D64-84C9-D9BDFEF404E0}" srcOrd="0" destOrd="1" presId="urn:microsoft.com/office/officeart/2005/8/layout/hList7"/>
    <dgm:cxn modelId="{FFD6570A-4126-45ED-8D6B-E2973DCA2BEF}" type="presOf" srcId="{E4E9A358-C522-4ABA-ACAB-8E2C74F320DE}" destId="{4B7FA878-8B67-496F-9B64-E5C4604A74CE}" srcOrd="0" destOrd="0" presId="urn:microsoft.com/office/officeart/2005/8/layout/hList7"/>
    <dgm:cxn modelId="{1A67DC0B-B5BF-48C0-99AC-EF8F26C1FFDE}" type="presOf" srcId="{CD8D78EE-1624-4A44-9D1B-C9EC28560102}" destId="{5399B1CD-57AA-44DC-ABE8-B070A5DD4403}" srcOrd="0" destOrd="0" presId="urn:microsoft.com/office/officeart/2005/8/layout/hList7"/>
    <dgm:cxn modelId="{48BFEA19-8502-4A35-93AA-58B970A41500}" type="presOf" srcId="{49BE8557-0A2E-4C4B-961C-2325DB68DAC9}" destId="{833168B4-1BBC-4184-992A-9A05403D52E6}" srcOrd="0" destOrd="0" presId="urn:microsoft.com/office/officeart/2005/8/layout/hList7"/>
    <dgm:cxn modelId="{59D74026-66B0-4708-9082-EFD498E9C471}" type="presOf" srcId="{0F20C990-7849-4980-9ED5-D4C548A94759}" destId="{B8A8A356-278A-4CFB-890A-32800D899BC5}" srcOrd="1" destOrd="0" presId="urn:microsoft.com/office/officeart/2005/8/layout/hList7"/>
    <dgm:cxn modelId="{3310BF27-9911-4625-83A5-3098B360E0BB}" type="presOf" srcId="{A9AE8121-8EC6-443B-ABA4-11B3ABC5C8F9}" destId="{7ABB4F17-09DC-4F77-B13B-982674166F54}" srcOrd="1" destOrd="0" presId="urn:microsoft.com/office/officeart/2005/8/layout/hList7"/>
    <dgm:cxn modelId="{1A04FF2A-6FF4-4622-B892-3D2B72FE207C}" type="presOf" srcId="{A9AE8121-8EC6-443B-ABA4-11B3ABC5C8F9}" destId="{5FBED9BA-FCFE-445F-A532-778AFF744B90}" srcOrd="0" destOrd="0" presId="urn:microsoft.com/office/officeart/2005/8/layout/hList7"/>
    <dgm:cxn modelId="{8F6BA640-3FAE-4C16-9EE0-E603F177C85A}" type="presOf" srcId="{51573BC6-A25D-4FD2-8FF3-67B9910DD663}" destId="{387907AC-78E2-43B6-8299-C590F5C683F4}" srcOrd="0" destOrd="0" presId="urn:microsoft.com/office/officeart/2005/8/layout/hList7"/>
    <dgm:cxn modelId="{22AD7C46-0C1C-498E-931A-63FFE67E28B9}" type="presOf" srcId="{FEDB722B-CC98-4427-9E85-6EF8E5357DBA}" destId="{5FBED9BA-FCFE-445F-A532-778AFF744B90}" srcOrd="0" destOrd="1" presId="urn:microsoft.com/office/officeart/2005/8/layout/hList7"/>
    <dgm:cxn modelId="{D5C8536C-0D70-42E4-B919-808F53AAC55E}" srcId="{E4E9A358-C522-4ABA-ACAB-8E2C74F320DE}" destId="{CD8D78EE-1624-4A44-9D1B-C9EC28560102}" srcOrd="1" destOrd="0" parTransId="{9C4D019F-A4B9-4F7E-8DFF-2724D47612CF}" sibTransId="{49BE8557-0A2E-4C4B-961C-2325DB68DAC9}"/>
    <dgm:cxn modelId="{D397C54E-9ED1-4E40-85B9-2390DB0ACAD4}" type="presOf" srcId="{FEDB722B-CC98-4427-9E85-6EF8E5357DBA}" destId="{7ABB4F17-09DC-4F77-B13B-982674166F54}" srcOrd="1" destOrd="1" presId="urn:microsoft.com/office/officeart/2005/8/layout/hList7"/>
    <dgm:cxn modelId="{523B6774-572D-47D8-A694-9013748FD926}" type="presOf" srcId="{A7E13C4D-582D-45A9-A915-28DDF6DA8E75}" destId="{D8BB2046-70A9-4826-9092-D95864864C69}" srcOrd="1" destOrd="1" presId="urn:microsoft.com/office/officeart/2005/8/layout/hList7"/>
    <dgm:cxn modelId="{FF817956-83D6-4877-832D-B90F8836BAAF}" srcId="{CD9DC7CA-B9C2-4231-8141-FCCCA2DE31C6}" destId="{848993CE-A28A-484E-B3E2-1B2A7992C345}" srcOrd="0" destOrd="0" parTransId="{F5627720-FC37-4A3F-8A63-58CF21CFA6DD}" sibTransId="{03373F1E-B8B5-4526-A8CC-CD0662CE8508}"/>
    <dgm:cxn modelId="{DDE17E58-F79E-4403-8469-44DA350F8036}" type="presOf" srcId="{A7E13C4D-582D-45A9-A915-28DDF6DA8E75}" destId="{5399B1CD-57AA-44DC-ABE8-B070A5DD4403}" srcOrd="0" destOrd="1" presId="urn:microsoft.com/office/officeart/2005/8/layout/hList7"/>
    <dgm:cxn modelId="{68609280-B408-4979-83CB-8441CF4765FE}" srcId="{E4E9A358-C522-4ABA-ACAB-8E2C74F320DE}" destId="{E426E663-E6C7-429D-8392-F6D1215C7EBA}" srcOrd="2" destOrd="0" parTransId="{1D202609-AB63-43AC-8C50-2F07B2932F32}" sibTransId="{9A968AFB-4E8E-495E-BA94-334ABA4C01C9}"/>
    <dgm:cxn modelId="{5C28EC86-67B5-45A7-A280-A00440FF6923}" srcId="{0F20C990-7849-4980-9ED5-D4C548A94759}" destId="{9C5156F3-65A9-45CD-916E-FD9817198023}" srcOrd="0" destOrd="0" parTransId="{3B3F6091-4218-4C21-BFD9-99E2DA665DEE}" sibTransId="{1A9F76DA-AF4C-4C04-9D9B-255A81B6A3E8}"/>
    <dgm:cxn modelId="{463BF394-440B-463E-98AA-0314E18BD84F}" type="presOf" srcId="{E426E663-E6C7-429D-8392-F6D1215C7EBA}" destId="{FA3392E7-B103-4B9A-9531-DAA5272BE709}" srcOrd="0" destOrd="0" presId="urn:microsoft.com/office/officeart/2005/8/layout/hList7"/>
    <dgm:cxn modelId="{F4610599-03C3-4664-B7DD-DA0EB960A543}" type="presOf" srcId="{CA4735C1-70E3-44DD-9250-C06F3CE66C1E}" destId="{2A787771-87AC-47C8-A2A0-4E295CCC8402}" srcOrd="1" destOrd="1" presId="urn:microsoft.com/office/officeart/2005/8/layout/hList7"/>
    <dgm:cxn modelId="{28E4D5A1-645B-4005-8EA9-8A6037E7802F}" type="presOf" srcId="{CA4735C1-70E3-44DD-9250-C06F3CE66C1E}" destId="{FA3392E7-B103-4B9A-9531-DAA5272BE709}" srcOrd="0" destOrd="1" presId="urn:microsoft.com/office/officeart/2005/8/layout/hList7"/>
    <dgm:cxn modelId="{8CB69AA3-C664-41EA-8695-500370286A1B}" type="presOf" srcId="{848993CE-A28A-484E-B3E2-1B2A7992C345}" destId="{B3228A16-FEDD-41F4-BD58-DD5F9FFC4A2A}" srcOrd="1" destOrd="1" presId="urn:microsoft.com/office/officeart/2005/8/layout/hList7"/>
    <dgm:cxn modelId="{CB974EA6-5E7B-4EFA-869E-2BBB4F1C4563}" type="presOf" srcId="{CD9DC7CA-B9C2-4231-8141-FCCCA2DE31C6}" destId="{D71D7466-7ABB-4D64-84C9-D9BDFEF404E0}" srcOrd="0" destOrd="0" presId="urn:microsoft.com/office/officeart/2005/8/layout/hList7"/>
    <dgm:cxn modelId="{69A9A2A8-B831-42FC-B914-34C2087D4FE6}" type="presOf" srcId="{E426E663-E6C7-429D-8392-F6D1215C7EBA}" destId="{2A787771-87AC-47C8-A2A0-4E295CCC8402}" srcOrd="1" destOrd="0" presId="urn:microsoft.com/office/officeart/2005/8/layout/hList7"/>
    <dgm:cxn modelId="{642238B0-A47B-4FD3-9FC0-383A66F7F05E}" type="presOf" srcId="{CD9DC7CA-B9C2-4231-8141-FCCCA2DE31C6}" destId="{B3228A16-FEDD-41F4-BD58-DD5F9FFC4A2A}" srcOrd="1" destOrd="0" presId="urn:microsoft.com/office/officeart/2005/8/layout/hList7"/>
    <dgm:cxn modelId="{1B68A7B3-DE2C-4238-9ABB-81ECD728FC28}" srcId="{A9AE8121-8EC6-443B-ABA4-11B3ABC5C8F9}" destId="{FEDB722B-CC98-4427-9E85-6EF8E5357DBA}" srcOrd="0" destOrd="0" parTransId="{B284546B-C1E8-4FB6-AE2B-8CFB4A4903BD}" sibTransId="{7B28FE37-106E-4A39-AB04-9E58B26CED91}"/>
    <dgm:cxn modelId="{F69618BA-2CE3-4134-A596-7F68CCB209DF}" srcId="{E426E663-E6C7-429D-8392-F6D1215C7EBA}" destId="{CA4735C1-70E3-44DD-9250-C06F3CE66C1E}" srcOrd="0" destOrd="0" parTransId="{A9ABE1D9-C69E-4A3F-95FF-91B9D4B0FFCC}" sibTransId="{BCFAACEE-13E2-49EB-A9DA-80CD3250BD73}"/>
    <dgm:cxn modelId="{27A289BF-B6F5-4F8D-BF15-864FC132C1CD}" srcId="{E4E9A358-C522-4ABA-ACAB-8E2C74F320DE}" destId="{0F20C990-7849-4980-9ED5-D4C548A94759}" srcOrd="3" destOrd="0" parTransId="{F8A4F5ED-3530-4412-853E-2924A73C1488}" sibTransId="{8B19FCCD-0E5F-4B21-8B24-2A1DC1747BB2}"/>
    <dgm:cxn modelId="{1BCEBBC0-4D53-4F6A-A9BC-0E31F8AB9297}" type="presOf" srcId="{0F20C990-7849-4980-9ED5-D4C548A94759}" destId="{A56F54FB-1709-49FC-8100-38C29832DDDD}" srcOrd="0" destOrd="0" presId="urn:microsoft.com/office/officeart/2005/8/layout/hList7"/>
    <dgm:cxn modelId="{474421C4-DB2B-4E08-AE10-B316973B36FA}" type="presOf" srcId="{CD8D78EE-1624-4A44-9D1B-C9EC28560102}" destId="{D8BB2046-70A9-4826-9092-D95864864C69}" srcOrd="1" destOrd="0" presId="urn:microsoft.com/office/officeart/2005/8/layout/hList7"/>
    <dgm:cxn modelId="{C77B65C6-5E90-467C-94E3-7A514C6EF919}" srcId="{E4E9A358-C522-4ABA-ACAB-8E2C74F320DE}" destId="{A9AE8121-8EC6-443B-ABA4-11B3ABC5C8F9}" srcOrd="4" destOrd="0" parTransId="{04C30297-9C22-458D-A865-02F9782A7009}" sibTransId="{FAFC7C7D-A7A6-4F25-92FA-D11DC4D3EFAB}"/>
    <dgm:cxn modelId="{5898E9C7-1040-49B5-8184-CD73D8DF71A1}" type="presOf" srcId="{9C5156F3-65A9-45CD-916E-FD9817198023}" destId="{B8A8A356-278A-4CFB-890A-32800D899BC5}" srcOrd="1" destOrd="1" presId="urn:microsoft.com/office/officeart/2005/8/layout/hList7"/>
    <dgm:cxn modelId="{464FC1DC-DB40-46AB-9B96-57C177EF8A31}" type="presOf" srcId="{8B19FCCD-0E5F-4B21-8B24-2A1DC1747BB2}" destId="{BBC6CE6F-5537-4A28-AC73-B0487F28C51B}" srcOrd="0" destOrd="0" presId="urn:microsoft.com/office/officeart/2005/8/layout/hList7"/>
    <dgm:cxn modelId="{A6CF70E4-E58E-456D-BB5E-64080D152D4F}" srcId="{CD8D78EE-1624-4A44-9D1B-C9EC28560102}" destId="{A7E13C4D-582D-45A9-A915-28DDF6DA8E75}" srcOrd="0" destOrd="0" parTransId="{E5DF2E20-1E5E-4E99-8103-1E978A768D9F}" sibTransId="{30A47A36-F473-4DFB-BCED-C2D425DC57F3}"/>
    <dgm:cxn modelId="{9A22A8E8-B844-40C9-B4BC-252A6F9A4144}" type="presOf" srcId="{9A968AFB-4E8E-495E-BA94-334ABA4C01C9}" destId="{AB624E64-B2E6-4E5F-BD07-F7AE4A9EA740}" srcOrd="0" destOrd="0" presId="urn:microsoft.com/office/officeart/2005/8/layout/hList7"/>
    <dgm:cxn modelId="{66E877FB-431F-4D9E-8D03-6B0DFCC1F0E5}" srcId="{E4E9A358-C522-4ABA-ACAB-8E2C74F320DE}" destId="{CD9DC7CA-B9C2-4231-8141-FCCCA2DE31C6}" srcOrd="0" destOrd="0" parTransId="{811D0411-E6D4-42D8-8B64-04074683128E}" sibTransId="{51573BC6-A25D-4FD2-8FF3-67B9910DD663}"/>
    <dgm:cxn modelId="{01D7A2FB-9646-4708-9F1F-7ED8D1F03086}" type="presOf" srcId="{9C5156F3-65A9-45CD-916E-FD9817198023}" destId="{A56F54FB-1709-49FC-8100-38C29832DDDD}" srcOrd="0" destOrd="1" presId="urn:microsoft.com/office/officeart/2005/8/layout/hList7"/>
    <dgm:cxn modelId="{5F6D3718-E5D4-4BA0-AE93-18CC80157EB6}" type="presParOf" srcId="{4B7FA878-8B67-496F-9B64-E5C4604A74CE}" destId="{3D8D0A44-C69D-4E8D-AE01-824C9F03FA98}" srcOrd="0" destOrd="0" presId="urn:microsoft.com/office/officeart/2005/8/layout/hList7"/>
    <dgm:cxn modelId="{7456AA47-C2BA-402A-96DF-EB1B915ADF64}" type="presParOf" srcId="{4B7FA878-8B67-496F-9B64-E5C4604A74CE}" destId="{F491A513-6FC9-45F4-B9CC-C088BDBF05A9}" srcOrd="1" destOrd="0" presId="urn:microsoft.com/office/officeart/2005/8/layout/hList7"/>
    <dgm:cxn modelId="{45A16CA6-6FD4-4161-81B5-88414B45E7BB}" type="presParOf" srcId="{F491A513-6FC9-45F4-B9CC-C088BDBF05A9}" destId="{2CD7EAC5-4816-42D3-A327-7A6534E9BC1E}" srcOrd="0" destOrd="0" presId="urn:microsoft.com/office/officeart/2005/8/layout/hList7"/>
    <dgm:cxn modelId="{01DA8778-8AD8-483E-B892-17C7D2A6727D}" type="presParOf" srcId="{2CD7EAC5-4816-42D3-A327-7A6534E9BC1E}" destId="{D71D7466-7ABB-4D64-84C9-D9BDFEF404E0}" srcOrd="0" destOrd="0" presId="urn:microsoft.com/office/officeart/2005/8/layout/hList7"/>
    <dgm:cxn modelId="{6F2C1DD1-EF78-4550-A034-B478DD462766}" type="presParOf" srcId="{2CD7EAC5-4816-42D3-A327-7A6534E9BC1E}" destId="{B3228A16-FEDD-41F4-BD58-DD5F9FFC4A2A}" srcOrd="1" destOrd="0" presId="urn:microsoft.com/office/officeart/2005/8/layout/hList7"/>
    <dgm:cxn modelId="{CEA62242-5437-4F3C-8789-84227F5317EC}" type="presParOf" srcId="{2CD7EAC5-4816-42D3-A327-7A6534E9BC1E}" destId="{DC71E31C-423E-468C-AB58-D152AA0BCC52}" srcOrd="2" destOrd="0" presId="urn:microsoft.com/office/officeart/2005/8/layout/hList7"/>
    <dgm:cxn modelId="{FDC1E93A-54DB-4B1D-9154-7E7BA042877F}" type="presParOf" srcId="{2CD7EAC5-4816-42D3-A327-7A6534E9BC1E}" destId="{13E79E6C-89C6-4793-B161-45D3E719334A}" srcOrd="3" destOrd="0" presId="urn:microsoft.com/office/officeart/2005/8/layout/hList7"/>
    <dgm:cxn modelId="{522E84C5-A066-423F-9CD5-FA9264EDDF37}" type="presParOf" srcId="{F491A513-6FC9-45F4-B9CC-C088BDBF05A9}" destId="{387907AC-78E2-43B6-8299-C590F5C683F4}" srcOrd="1" destOrd="0" presId="urn:microsoft.com/office/officeart/2005/8/layout/hList7"/>
    <dgm:cxn modelId="{7EF8CF29-AD9D-4216-B2FD-8586058287DE}" type="presParOf" srcId="{F491A513-6FC9-45F4-B9CC-C088BDBF05A9}" destId="{167D350A-9F78-40C4-88F7-474C455D0DC0}" srcOrd="2" destOrd="0" presId="urn:microsoft.com/office/officeart/2005/8/layout/hList7"/>
    <dgm:cxn modelId="{B2AA20A3-DBD2-4272-8488-D1A5DA9BE0D9}" type="presParOf" srcId="{167D350A-9F78-40C4-88F7-474C455D0DC0}" destId="{5399B1CD-57AA-44DC-ABE8-B070A5DD4403}" srcOrd="0" destOrd="0" presId="urn:microsoft.com/office/officeart/2005/8/layout/hList7"/>
    <dgm:cxn modelId="{3ECB6478-39C9-45CD-9030-9878AB27ED79}" type="presParOf" srcId="{167D350A-9F78-40C4-88F7-474C455D0DC0}" destId="{D8BB2046-70A9-4826-9092-D95864864C69}" srcOrd="1" destOrd="0" presId="urn:microsoft.com/office/officeart/2005/8/layout/hList7"/>
    <dgm:cxn modelId="{FE089BAF-65A6-4092-B66A-41716BB734B5}" type="presParOf" srcId="{167D350A-9F78-40C4-88F7-474C455D0DC0}" destId="{4A4C40DB-F6E1-4739-AF10-2E0A255D3675}" srcOrd="2" destOrd="0" presId="urn:microsoft.com/office/officeart/2005/8/layout/hList7"/>
    <dgm:cxn modelId="{FD531F3E-605B-4804-8F3E-D5AA6BC46A81}" type="presParOf" srcId="{167D350A-9F78-40C4-88F7-474C455D0DC0}" destId="{E9E08933-BA40-4B6F-A9DD-2D8CD57361B0}" srcOrd="3" destOrd="0" presId="urn:microsoft.com/office/officeart/2005/8/layout/hList7"/>
    <dgm:cxn modelId="{542004F3-2B57-42D1-8647-3809DDAB77AB}" type="presParOf" srcId="{F491A513-6FC9-45F4-B9CC-C088BDBF05A9}" destId="{833168B4-1BBC-4184-992A-9A05403D52E6}" srcOrd="3" destOrd="0" presId="urn:microsoft.com/office/officeart/2005/8/layout/hList7"/>
    <dgm:cxn modelId="{02A61B66-654E-488F-B8BD-B85AB64F0796}" type="presParOf" srcId="{F491A513-6FC9-45F4-B9CC-C088BDBF05A9}" destId="{89CD88E7-BD8E-4F64-A163-8A0811A18501}" srcOrd="4" destOrd="0" presId="urn:microsoft.com/office/officeart/2005/8/layout/hList7"/>
    <dgm:cxn modelId="{2C95B832-FDAE-4805-978D-D612DD10C810}" type="presParOf" srcId="{89CD88E7-BD8E-4F64-A163-8A0811A18501}" destId="{FA3392E7-B103-4B9A-9531-DAA5272BE709}" srcOrd="0" destOrd="0" presId="urn:microsoft.com/office/officeart/2005/8/layout/hList7"/>
    <dgm:cxn modelId="{02D6B2B7-59CF-453D-88EB-1ADDE5D239F6}" type="presParOf" srcId="{89CD88E7-BD8E-4F64-A163-8A0811A18501}" destId="{2A787771-87AC-47C8-A2A0-4E295CCC8402}" srcOrd="1" destOrd="0" presId="urn:microsoft.com/office/officeart/2005/8/layout/hList7"/>
    <dgm:cxn modelId="{67AC36B1-7D37-4F6B-8671-59EDCB626C5B}" type="presParOf" srcId="{89CD88E7-BD8E-4F64-A163-8A0811A18501}" destId="{50C6D060-9AF9-4934-B224-A3966EEBFA34}" srcOrd="2" destOrd="0" presId="urn:microsoft.com/office/officeart/2005/8/layout/hList7"/>
    <dgm:cxn modelId="{4E04B0C8-FC87-417F-8C38-B903BEF60D23}" type="presParOf" srcId="{89CD88E7-BD8E-4F64-A163-8A0811A18501}" destId="{1901078A-DB67-4873-86A6-9A29FCE55C9C}" srcOrd="3" destOrd="0" presId="urn:microsoft.com/office/officeart/2005/8/layout/hList7"/>
    <dgm:cxn modelId="{CA7D8060-806E-499B-885E-7C1146DC69AD}" type="presParOf" srcId="{F491A513-6FC9-45F4-B9CC-C088BDBF05A9}" destId="{AB624E64-B2E6-4E5F-BD07-F7AE4A9EA740}" srcOrd="5" destOrd="0" presId="urn:microsoft.com/office/officeart/2005/8/layout/hList7"/>
    <dgm:cxn modelId="{89AA3C2D-BC2F-4673-917E-FA68F864F39A}" type="presParOf" srcId="{F491A513-6FC9-45F4-B9CC-C088BDBF05A9}" destId="{CB2DE7E3-B0BB-4F9C-AB08-E7586310E961}" srcOrd="6" destOrd="0" presId="urn:microsoft.com/office/officeart/2005/8/layout/hList7"/>
    <dgm:cxn modelId="{2EF60808-6DBA-47A0-A73F-46A1280702B5}" type="presParOf" srcId="{CB2DE7E3-B0BB-4F9C-AB08-E7586310E961}" destId="{A56F54FB-1709-49FC-8100-38C29832DDDD}" srcOrd="0" destOrd="0" presId="urn:microsoft.com/office/officeart/2005/8/layout/hList7"/>
    <dgm:cxn modelId="{470F54C4-DC07-41AE-96CE-A2CF1E9EF7A8}" type="presParOf" srcId="{CB2DE7E3-B0BB-4F9C-AB08-E7586310E961}" destId="{B8A8A356-278A-4CFB-890A-32800D899BC5}" srcOrd="1" destOrd="0" presId="urn:microsoft.com/office/officeart/2005/8/layout/hList7"/>
    <dgm:cxn modelId="{37743B07-A974-4CCF-A103-55ABFB8873C9}" type="presParOf" srcId="{CB2DE7E3-B0BB-4F9C-AB08-E7586310E961}" destId="{62863D6A-233C-487C-9735-D31C3372FFE7}" srcOrd="2" destOrd="0" presId="urn:microsoft.com/office/officeart/2005/8/layout/hList7"/>
    <dgm:cxn modelId="{4AE08797-20E0-43BE-80C0-ADE09F83E2DD}" type="presParOf" srcId="{CB2DE7E3-B0BB-4F9C-AB08-E7586310E961}" destId="{837DE8D6-5D31-4B60-8ACA-3F4ED6FF5AD1}" srcOrd="3" destOrd="0" presId="urn:microsoft.com/office/officeart/2005/8/layout/hList7"/>
    <dgm:cxn modelId="{35687D6E-2D73-4DBA-8145-E6989E68CE19}" type="presParOf" srcId="{F491A513-6FC9-45F4-B9CC-C088BDBF05A9}" destId="{BBC6CE6F-5537-4A28-AC73-B0487F28C51B}" srcOrd="7" destOrd="0" presId="urn:microsoft.com/office/officeart/2005/8/layout/hList7"/>
    <dgm:cxn modelId="{2B8A59F1-06BF-4506-878E-6BA5ECF522D7}" type="presParOf" srcId="{F491A513-6FC9-45F4-B9CC-C088BDBF05A9}" destId="{8ED6A587-F35E-4112-A02E-FB7490BC1599}" srcOrd="8" destOrd="0" presId="urn:microsoft.com/office/officeart/2005/8/layout/hList7"/>
    <dgm:cxn modelId="{BE0BD5BF-CA17-4628-8AC3-0E23874E9BFD}" type="presParOf" srcId="{8ED6A587-F35E-4112-A02E-FB7490BC1599}" destId="{5FBED9BA-FCFE-445F-A532-778AFF744B90}" srcOrd="0" destOrd="0" presId="urn:microsoft.com/office/officeart/2005/8/layout/hList7"/>
    <dgm:cxn modelId="{9E54F722-AFB4-47DA-B335-99563D163931}" type="presParOf" srcId="{8ED6A587-F35E-4112-A02E-FB7490BC1599}" destId="{7ABB4F17-09DC-4F77-B13B-982674166F54}" srcOrd="1" destOrd="0" presId="urn:microsoft.com/office/officeart/2005/8/layout/hList7"/>
    <dgm:cxn modelId="{BDFC8F66-3BA9-4517-9837-BCCEF4EF2A63}" type="presParOf" srcId="{8ED6A587-F35E-4112-A02E-FB7490BC1599}" destId="{CA7EBF63-7D6B-4C7E-82B1-D2749E01F8A0}" srcOrd="2" destOrd="0" presId="urn:microsoft.com/office/officeart/2005/8/layout/hList7"/>
    <dgm:cxn modelId="{9C61747E-5362-4D0C-AA4D-3D222EFDDAB7}" type="presParOf" srcId="{8ED6A587-F35E-4112-A02E-FB7490BC1599}" destId="{EBD633E0-36FD-4AE9-8F63-7BD9E10AD17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ED4BF1-327C-4A7C-833F-EF72B618909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79F0A30-DB29-496A-86D3-D238EA3CD98A}">
      <dgm:prSet phldrT="[Text]"/>
      <dgm:spPr/>
      <dgm:t>
        <a:bodyPr/>
        <a:lstStyle/>
        <a:p>
          <a:r>
            <a:rPr lang="en-GB" dirty="0"/>
            <a:t>Perform LCAs throughout design stages</a:t>
          </a:r>
        </a:p>
      </dgm:t>
    </dgm:pt>
    <dgm:pt modelId="{7E691448-2D93-42B1-8ADD-DA1AC9D17140}" type="parTrans" cxnId="{AB822130-E4B8-40A3-9A60-F91437266DC5}">
      <dgm:prSet/>
      <dgm:spPr/>
      <dgm:t>
        <a:bodyPr/>
        <a:lstStyle/>
        <a:p>
          <a:endParaRPr lang="en-GB"/>
        </a:p>
      </dgm:t>
    </dgm:pt>
    <dgm:pt modelId="{909F72F9-4863-4FB0-8139-26CD168D3964}" type="sibTrans" cxnId="{AB822130-E4B8-40A3-9A60-F91437266DC5}">
      <dgm:prSet/>
      <dgm:spPr/>
      <dgm:t>
        <a:bodyPr/>
        <a:lstStyle/>
        <a:p>
          <a:endParaRPr lang="en-GB"/>
        </a:p>
      </dgm:t>
    </dgm:pt>
    <dgm:pt modelId="{51C32C9C-800D-4D00-80EA-4F908028C22A}">
      <dgm:prSet/>
      <dgm:spPr/>
      <dgm:t>
        <a:bodyPr/>
        <a:lstStyle/>
        <a:p>
          <a:r>
            <a:rPr lang="en-GB"/>
            <a:t>Use LCAs to reduce impact</a:t>
          </a:r>
          <a:endParaRPr lang="en-GB" dirty="0"/>
        </a:p>
      </dgm:t>
    </dgm:pt>
    <dgm:pt modelId="{C7546AA5-94B7-4607-9A52-0DEC23924896}" type="parTrans" cxnId="{63CAB890-734D-4F32-9263-8DCCEB8519AD}">
      <dgm:prSet/>
      <dgm:spPr/>
      <dgm:t>
        <a:bodyPr/>
        <a:lstStyle/>
        <a:p>
          <a:endParaRPr lang="en-GB"/>
        </a:p>
      </dgm:t>
    </dgm:pt>
    <dgm:pt modelId="{B7C7C625-C6B3-48F6-A643-367686BED975}" type="sibTrans" cxnId="{63CAB890-734D-4F32-9263-8DCCEB8519AD}">
      <dgm:prSet/>
      <dgm:spPr/>
      <dgm:t>
        <a:bodyPr/>
        <a:lstStyle/>
        <a:p>
          <a:endParaRPr lang="en-GB"/>
        </a:p>
      </dgm:t>
    </dgm:pt>
    <dgm:pt modelId="{CF62C75C-F952-490D-B0EC-61C60790D44B}">
      <dgm:prSet/>
      <dgm:spPr/>
      <dgm:t>
        <a:bodyPr/>
        <a:lstStyle/>
        <a:p>
          <a:r>
            <a:rPr lang="en-GB"/>
            <a:t>Use common methods</a:t>
          </a:r>
          <a:endParaRPr lang="en-GB" dirty="0"/>
        </a:p>
      </dgm:t>
    </dgm:pt>
    <dgm:pt modelId="{D55F9AE4-EC1F-4F38-B079-10BB72C2D8F5}" type="parTrans" cxnId="{B4B737FD-841F-4858-B1E5-458DD9BDA0CD}">
      <dgm:prSet/>
      <dgm:spPr/>
      <dgm:t>
        <a:bodyPr/>
        <a:lstStyle/>
        <a:p>
          <a:endParaRPr lang="en-GB"/>
        </a:p>
      </dgm:t>
    </dgm:pt>
    <dgm:pt modelId="{EDB78A5D-BE8D-4DD6-8E4E-35D2B1E266BC}" type="sibTrans" cxnId="{B4B737FD-841F-4858-B1E5-458DD9BDA0CD}">
      <dgm:prSet/>
      <dgm:spPr/>
      <dgm:t>
        <a:bodyPr/>
        <a:lstStyle/>
        <a:p>
          <a:endParaRPr lang="en-GB"/>
        </a:p>
      </dgm:t>
    </dgm:pt>
    <dgm:pt modelId="{E27A5A85-0316-4022-809C-79E76A107739}">
      <dgm:prSet/>
      <dgm:spPr/>
      <dgm:t>
        <a:bodyPr/>
        <a:lstStyle/>
        <a:p>
          <a:r>
            <a:rPr lang="en-GB"/>
            <a:t>Investigate widely-used components</a:t>
          </a:r>
          <a:endParaRPr lang="en-GB" dirty="0"/>
        </a:p>
      </dgm:t>
    </dgm:pt>
    <dgm:pt modelId="{5AB3134B-8025-4197-8858-78CA39B6426B}" type="parTrans" cxnId="{6DB97D04-97F0-4D18-ADC7-AA44EA248064}">
      <dgm:prSet/>
      <dgm:spPr/>
      <dgm:t>
        <a:bodyPr/>
        <a:lstStyle/>
        <a:p>
          <a:endParaRPr lang="en-GB"/>
        </a:p>
      </dgm:t>
    </dgm:pt>
    <dgm:pt modelId="{A49A20A8-A95A-439A-A59D-10587472F533}" type="sibTrans" cxnId="{6DB97D04-97F0-4D18-ADC7-AA44EA248064}">
      <dgm:prSet/>
      <dgm:spPr/>
      <dgm:t>
        <a:bodyPr/>
        <a:lstStyle/>
        <a:p>
          <a:endParaRPr lang="en-GB"/>
        </a:p>
      </dgm:t>
    </dgm:pt>
    <dgm:pt modelId="{7E452C94-88CF-4AA2-86F9-9862077CEE74}">
      <dgm:prSet/>
      <dgm:spPr/>
      <dgm:t>
        <a:bodyPr/>
        <a:lstStyle/>
        <a:p>
          <a:r>
            <a:rPr lang="en-GB"/>
            <a:t>Publish reference data on materials</a:t>
          </a:r>
          <a:endParaRPr lang="en-GB" dirty="0"/>
        </a:p>
      </dgm:t>
    </dgm:pt>
    <dgm:pt modelId="{225C6835-4BCC-4A5F-A3D2-7F7F3F0B3F53}" type="parTrans" cxnId="{8AC9381A-D7A5-4499-AE71-C9AAB98C755E}">
      <dgm:prSet/>
      <dgm:spPr/>
      <dgm:t>
        <a:bodyPr/>
        <a:lstStyle/>
        <a:p>
          <a:endParaRPr lang="en-GB"/>
        </a:p>
      </dgm:t>
    </dgm:pt>
    <dgm:pt modelId="{ED327A1C-B16A-4598-8532-4266DF69B82B}" type="sibTrans" cxnId="{8AC9381A-D7A5-4499-AE71-C9AAB98C755E}">
      <dgm:prSet/>
      <dgm:spPr/>
      <dgm:t>
        <a:bodyPr/>
        <a:lstStyle/>
        <a:p>
          <a:endParaRPr lang="en-GB"/>
        </a:p>
      </dgm:t>
    </dgm:pt>
    <dgm:pt modelId="{64D3ECCA-B516-4065-9732-C4927CBD0125}" type="pres">
      <dgm:prSet presAssocID="{17ED4BF1-327C-4A7C-833F-EF72B6189093}" presName="Name0" presStyleCnt="0">
        <dgm:presLayoutVars>
          <dgm:chMax val="7"/>
          <dgm:chPref val="7"/>
          <dgm:dir/>
        </dgm:presLayoutVars>
      </dgm:prSet>
      <dgm:spPr/>
    </dgm:pt>
    <dgm:pt modelId="{FB140985-C37C-49FA-81D8-9703AD2D3893}" type="pres">
      <dgm:prSet presAssocID="{17ED4BF1-327C-4A7C-833F-EF72B6189093}" presName="Name1" presStyleCnt="0"/>
      <dgm:spPr/>
    </dgm:pt>
    <dgm:pt modelId="{6DA3B6FD-108B-4280-BCB3-605FC6A9FE8A}" type="pres">
      <dgm:prSet presAssocID="{17ED4BF1-327C-4A7C-833F-EF72B6189093}" presName="cycle" presStyleCnt="0"/>
      <dgm:spPr/>
    </dgm:pt>
    <dgm:pt modelId="{F82BF2EE-6E13-4D10-96D6-7D7680FC5D6B}" type="pres">
      <dgm:prSet presAssocID="{17ED4BF1-327C-4A7C-833F-EF72B6189093}" presName="srcNode" presStyleLbl="node1" presStyleIdx="0" presStyleCnt="5"/>
      <dgm:spPr/>
    </dgm:pt>
    <dgm:pt modelId="{62D21CF4-866E-4DDD-ABC7-40B26E1DF15E}" type="pres">
      <dgm:prSet presAssocID="{17ED4BF1-327C-4A7C-833F-EF72B6189093}" presName="conn" presStyleLbl="parChTrans1D2" presStyleIdx="0" presStyleCnt="1"/>
      <dgm:spPr/>
    </dgm:pt>
    <dgm:pt modelId="{A75C54B6-6E9B-4886-A15F-C1642435CBD5}" type="pres">
      <dgm:prSet presAssocID="{17ED4BF1-327C-4A7C-833F-EF72B6189093}" presName="extraNode" presStyleLbl="node1" presStyleIdx="0" presStyleCnt="5"/>
      <dgm:spPr/>
    </dgm:pt>
    <dgm:pt modelId="{615330B3-02AC-4554-A456-8FFAF0425483}" type="pres">
      <dgm:prSet presAssocID="{17ED4BF1-327C-4A7C-833F-EF72B6189093}" presName="dstNode" presStyleLbl="node1" presStyleIdx="0" presStyleCnt="5"/>
      <dgm:spPr/>
    </dgm:pt>
    <dgm:pt modelId="{C40EF976-1929-42F3-9FD8-57D221ACB5CD}" type="pres">
      <dgm:prSet presAssocID="{079F0A30-DB29-496A-86D3-D238EA3CD98A}" presName="text_1" presStyleLbl="node1" presStyleIdx="0" presStyleCnt="5">
        <dgm:presLayoutVars>
          <dgm:bulletEnabled val="1"/>
        </dgm:presLayoutVars>
      </dgm:prSet>
      <dgm:spPr/>
    </dgm:pt>
    <dgm:pt modelId="{7B30DC4E-8A91-4FB6-A745-390D76104A22}" type="pres">
      <dgm:prSet presAssocID="{079F0A30-DB29-496A-86D3-D238EA3CD98A}" presName="accent_1" presStyleCnt="0"/>
      <dgm:spPr/>
    </dgm:pt>
    <dgm:pt modelId="{3DF6D5DE-7210-4A84-8122-62B665C46A0E}" type="pres">
      <dgm:prSet presAssocID="{079F0A30-DB29-496A-86D3-D238EA3CD98A}" presName="accentRepeatNode" presStyleLbl="solidFgAcc1" presStyleIdx="0" presStyleCnt="5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2F48DEC-358D-4AE1-ABED-6804ACD6EC4B}" type="pres">
      <dgm:prSet presAssocID="{51C32C9C-800D-4D00-80EA-4F908028C22A}" presName="text_2" presStyleLbl="node1" presStyleIdx="1" presStyleCnt="5">
        <dgm:presLayoutVars>
          <dgm:bulletEnabled val="1"/>
        </dgm:presLayoutVars>
      </dgm:prSet>
      <dgm:spPr/>
    </dgm:pt>
    <dgm:pt modelId="{4362F141-B36E-48D2-B9A7-74D3323254EA}" type="pres">
      <dgm:prSet presAssocID="{51C32C9C-800D-4D00-80EA-4F908028C22A}" presName="accent_2" presStyleCnt="0"/>
      <dgm:spPr/>
    </dgm:pt>
    <dgm:pt modelId="{BD130D0B-678C-4E8B-9F60-D664277B50F3}" type="pres">
      <dgm:prSet presAssocID="{51C32C9C-800D-4D00-80EA-4F908028C22A}" presName="accentRepeatNode" presStyleLbl="solidFgAcc1" presStyleIdx="1" presStyleCnt="5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A00BC8F-0451-454A-975D-11FC4B1A0D32}" type="pres">
      <dgm:prSet presAssocID="{CF62C75C-F952-490D-B0EC-61C60790D44B}" presName="text_3" presStyleLbl="node1" presStyleIdx="2" presStyleCnt="5">
        <dgm:presLayoutVars>
          <dgm:bulletEnabled val="1"/>
        </dgm:presLayoutVars>
      </dgm:prSet>
      <dgm:spPr/>
    </dgm:pt>
    <dgm:pt modelId="{A6C8A5B5-8A50-4D57-B40A-A7262C433FB6}" type="pres">
      <dgm:prSet presAssocID="{CF62C75C-F952-490D-B0EC-61C60790D44B}" presName="accent_3" presStyleCnt="0"/>
      <dgm:spPr/>
    </dgm:pt>
    <dgm:pt modelId="{A5FE989B-1A6B-437B-B2D4-411BFD5281E5}" type="pres">
      <dgm:prSet presAssocID="{CF62C75C-F952-490D-B0EC-61C60790D44B}" presName="accentRepeatNode" presStyleLbl="solidFgAcc1" presStyleIdx="2" presStyleCnt="5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9737B30-E49D-4018-B6CD-383D09B9B9B2}" type="pres">
      <dgm:prSet presAssocID="{E27A5A85-0316-4022-809C-79E76A107739}" presName="text_4" presStyleLbl="node1" presStyleIdx="3" presStyleCnt="5">
        <dgm:presLayoutVars>
          <dgm:bulletEnabled val="1"/>
        </dgm:presLayoutVars>
      </dgm:prSet>
      <dgm:spPr/>
    </dgm:pt>
    <dgm:pt modelId="{A9784474-1DC3-40DF-847B-D5BD01904094}" type="pres">
      <dgm:prSet presAssocID="{E27A5A85-0316-4022-809C-79E76A107739}" presName="accent_4" presStyleCnt="0"/>
      <dgm:spPr/>
    </dgm:pt>
    <dgm:pt modelId="{E6EF9C4D-03D5-4340-9B0A-66E18824F2D4}" type="pres">
      <dgm:prSet presAssocID="{E27A5A85-0316-4022-809C-79E76A107739}" presName="accentRepeatNode" presStyleLbl="solidFgAcc1" presStyleIdx="3" presStyleCnt="5"/>
      <dgm:spPr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92089CF-C6B8-4989-81D0-55201081DFDD}" type="pres">
      <dgm:prSet presAssocID="{7E452C94-88CF-4AA2-86F9-9862077CEE74}" presName="text_5" presStyleLbl="node1" presStyleIdx="4" presStyleCnt="5">
        <dgm:presLayoutVars>
          <dgm:bulletEnabled val="1"/>
        </dgm:presLayoutVars>
      </dgm:prSet>
      <dgm:spPr/>
    </dgm:pt>
    <dgm:pt modelId="{46EB5345-CB43-4869-9297-29571BB65F72}" type="pres">
      <dgm:prSet presAssocID="{7E452C94-88CF-4AA2-86F9-9862077CEE74}" presName="accent_5" presStyleCnt="0"/>
      <dgm:spPr/>
    </dgm:pt>
    <dgm:pt modelId="{E6CFE5E0-94EF-4B31-BFD0-5213C6999B28}" type="pres">
      <dgm:prSet presAssocID="{7E452C94-88CF-4AA2-86F9-9862077CEE74}" presName="accentRepeatNode" presStyleLbl="solidFgAcc1" presStyleIdx="4" presStyleCnt="5"/>
      <dgm:spPr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6DB97D04-97F0-4D18-ADC7-AA44EA248064}" srcId="{17ED4BF1-327C-4A7C-833F-EF72B6189093}" destId="{E27A5A85-0316-4022-809C-79E76A107739}" srcOrd="3" destOrd="0" parTransId="{5AB3134B-8025-4197-8858-78CA39B6426B}" sibTransId="{A49A20A8-A95A-439A-A59D-10587472F533}"/>
    <dgm:cxn modelId="{802E4710-7104-4829-94B1-4D717389E680}" type="presOf" srcId="{909F72F9-4863-4FB0-8139-26CD168D3964}" destId="{62D21CF4-866E-4DDD-ABC7-40B26E1DF15E}" srcOrd="0" destOrd="0" presId="urn:microsoft.com/office/officeart/2008/layout/VerticalCurvedList"/>
    <dgm:cxn modelId="{8AC9381A-D7A5-4499-AE71-C9AAB98C755E}" srcId="{17ED4BF1-327C-4A7C-833F-EF72B6189093}" destId="{7E452C94-88CF-4AA2-86F9-9862077CEE74}" srcOrd="4" destOrd="0" parTransId="{225C6835-4BCC-4A5F-A3D2-7F7F3F0B3F53}" sibTransId="{ED327A1C-B16A-4598-8532-4266DF69B82B}"/>
    <dgm:cxn modelId="{227D361C-00CD-4616-A66C-D45D52644FC0}" type="presOf" srcId="{7E452C94-88CF-4AA2-86F9-9862077CEE74}" destId="{092089CF-C6B8-4989-81D0-55201081DFDD}" srcOrd="0" destOrd="0" presId="urn:microsoft.com/office/officeart/2008/layout/VerticalCurvedList"/>
    <dgm:cxn modelId="{AB822130-E4B8-40A3-9A60-F91437266DC5}" srcId="{17ED4BF1-327C-4A7C-833F-EF72B6189093}" destId="{079F0A30-DB29-496A-86D3-D238EA3CD98A}" srcOrd="0" destOrd="0" parTransId="{7E691448-2D93-42B1-8ADD-DA1AC9D17140}" sibTransId="{909F72F9-4863-4FB0-8139-26CD168D3964}"/>
    <dgm:cxn modelId="{349CEB46-9324-4A08-9A6D-8480F963E380}" type="presOf" srcId="{51C32C9C-800D-4D00-80EA-4F908028C22A}" destId="{52F48DEC-358D-4AE1-ABED-6804ACD6EC4B}" srcOrd="0" destOrd="0" presId="urn:microsoft.com/office/officeart/2008/layout/VerticalCurvedList"/>
    <dgm:cxn modelId="{82D14767-6ACF-4202-B955-A1DCECB42BC7}" type="presOf" srcId="{079F0A30-DB29-496A-86D3-D238EA3CD98A}" destId="{C40EF976-1929-42F3-9FD8-57D221ACB5CD}" srcOrd="0" destOrd="0" presId="urn:microsoft.com/office/officeart/2008/layout/VerticalCurvedList"/>
    <dgm:cxn modelId="{1756CD50-A316-429E-8E00-0A080496D5DD}" type="presOf" srcId="{CF62C75C-F952-490D-B0EC-61C60790D44B}" destId="{BA00BC8F-0451-454A-975D-11FC4B1A0D32}" srcOrd="0" destOrd="0" presId="urn:microsoft.com/office/officeart/2008/layout/VerticalCurvedList"/>
    <dgm:cxn modelId="{DBA24B81-1559-494D-BBE1-5DBDEBDFA3BF}" type="presOf" srcId="{E27A5A85-0316-4022-809C-79E76A107739}" destId="{29737B30-E49D-4018-B6CD-383D09B9B9B2}" srcOrd="0" destOrd="0" presId="urn:microsoft.com/office/officeart/2008/layout/VerticalCurvedList"/>
    <dgm:cxn modelId="{63CAB890-734D-4F32-9263-8DCCEB8519AD}" srcId="{17ED4BF1-327C-4A7C-833F-EF72B6189093}" destId="{51C32C9C-800D-4D00-80EA-4F908028C22A}" srcOrd="1" destOrd="0" parTransId="{C7546AA5-94B7-4607-9A52-0DEC23924896}" sibTransId="{B7C7C625-C6B3-48F6-A643-367686BED975}"/>
    <dgm:cxn modelId="{0D9A5A9C-948A-4CD4-AE57-00D68452A302}" type="presOf" srcId="{17ED4BF1-327C-4A7C-833F-EF72B6189093}" destId="{64D3ECCA-B516-4065-9732-C4927CBD0125}" srcOrd="0" destOrd="0" presId="urn:microsoft.com/office/officeart/2008/layout/VerticalCurvedList"/>
    <dgm:cxn modelId="{B4B737FD-841F-4858-B1E5-458DD9BDA0CD}" srcId="{17ED4BF1-327C-4A7C-833F-EF72B6189093}" destId="{CF62C75C-F952-490D-B0EC-61C60790D44B}" srcOrd="2" destOrd="0" parTransId="{D55F9AE4-EC1F-4F38-B079-10BB72C2D8F5}" sibTransId="{EDB78A5D-BE8D-4DD6-8E4E-35D2B1E266BC}"/>
    <dgm:cxn modelId="{40251CF2-AA37-4527-B277-992F9E9AC429}" type="presParOf" srcId="{64D3ECCA-B516-4065-9732-C4927CBD0125}" destId="{FB140985-C37C-49FA-81D8-9703AD2D3893}" srcOrd="0" destOrd="0" presId="urn:microsoft.com/office/officeart/2008/layout/VerticalCurvedList"/>
    <dgm:cxn modelId="{38054CBF-1CB0-46BF-B016-D70BEE79D909}" type="presParOf" srcId="{FB140985-C37C-49FA-81D8-9703AD2D3893}" destId="{6DA3B6FD-108B-4280-BCB3-605FC6A9FE8A}" srcOrd="0" destOrd="0" presId="urn:microsoft.com/office/officeart/2008/layout/VerticalCurvedList"/>
    <dgm:cxn modelId="{5AFF2696-4662-47DB-94F5-391337EA9599}" type="presParOf" srcId="{6DA3B6FD-108B-4280-BCB3-605FC6A9FE8A}" destId="{F82BF2EE-6E13-4D10-96D6-7D7680FC5D6B}" srcOrd="0" destOrd="0" presId="urn:microsoft.com/office/officeart/2008/layout/VerticalCurvedList"/>
    <dgm:cxn modelId="{4C5444FB-D033-4C0D-A237-E4DF253CBC99}" type="presParOf" srcId="{6DA3B6FD-108B-4280-BCB3-605FC6A9FE8A}" destId="{62D21CF4-866E-4DDD-ABC7-40B26E1DF15E}" srcOrd="1" destOrd="0" presId="urn:microsoft.com/office/officeart/2008/layout/VerticalCurvedList"/>
    <dgm:cxn modelId="{52CD9DCA-C359-422B-B180-993E71CD4343}" type="presParOf" srcId="{6DA3B6FD-108B-4280-BCB3-605FC6A9FE8A}" destId="{A75C54B6-6E9B-4886-A15F-C1642435CBD5}" srcOrd="2" destOrd="0" presId="urn:microsoft.com/office/officeart/2008/layout/VerticalCurvedList"/>
    <dgm:cxn modelId="{12A0051B-BF2E-476E-AEB8-17F9E551364F}" type="presParOf" srcId="{6DA3B6FD-108B-4280-BCB3-605FC6A9FE8A}" destId="{615330B3-02AC-4554-A456-8FFAF0425483}" srcOrd="3" destOrd="0" presId="urn:microsoft.com/office/officeart/2008/layout/VerticalCurvedList"/>
    <dgm:cxn modelId="{F1B9C700-2FD4-4D3E-8A3A-2B64F8B6B598}" type="presParOf" srcId="{FB140985-C37C-49FA-81D8-9703AD2D3893}" destId="{C40EF976-1929-42F3-9FD8-57D221ACB5CD}" srcOrd="1" destOrd="0" presId="urn:microsoft.com/office/officeart/2008/layout/VerticalCurvedList"/>
    <dgm:cxn modelId="{D61C6E5C-3751-4538-B612-45A21E703DAC}" type="presParOf" srcId="{FB140985-C37C-49FA-81D8-9703AD2D3893}" destId="{7B30DC4E-8A91-4FB6-A745-390D76104A22}" srcOrd="2" destOrd="0" presId="urn:microsoft.com/office/officeart/2008/layout/VerticalCurvedList"/>
    <dgm:cxn modelId="{EA46ACEF-5EB6-402B-A20E-D2B75A5C81E1}" type="presParOf" srcId="{7B30DC4E-8A91-4FB6-A745-390D76104A22}" destId="{3DF6D5DE-7210-4A84-8122-62B665C46A0E}" srcOrd="0" destOrd="0" presId="urn:microsoft.com/office/officeart/2008/layout/VerticalCurvedList"/>
    <dgm:cxn modelId="{F360728E-73CD-4991-A94F-9C0DCF1FBB98}" type="presParOf" srcId="{FB140985-C37C-49FA-81D8-9703AD2D3893}" destId="{52F48DEC-358D-4AE1-ABED-6804ACD6EC4B}" srcOrd="3" destOrd="0" presId="urn:microsoft.com/office/officeart/2008/layout/VerticalCurvedList"/>
    <dgm:cxn modelId="{793C64A5-884D-4961-B87C-CC69CAEB9E3A}" type="presParOf" srcId="{FB140985-C37C-49FA-81D8-9703AD2D3893}" destId="{4362F141-B36E-48D2-B9A7-74D3323254EA}" srcOrd="4" destOrd="0" presId="urn:microsoft.com/office/officeart/2008/layout/VerticalCurvedList"/>
    <dgm:cxn modelId="{D58DF32F-785B-4586-A8AD-AB7D9BE49999}" type="presParOf" srcId="{4362F141-B36E-48D2-B9A7-74D3323254EA}" destId="{BD130D0B-678C-4E8B-9F60-D664277B50F3}" srcOrd="0" destOrd="0" presId="urn:microsoft.com/office/officeart/2008/layout/VerticalCurvedList"/>
    <dgm:cxn modelId="{6A2AEA84-084E-4598-8226-FD5274B32804}" type="presParOf" srcId="{FB140985-C37C-49FA-81D8-9703AD2D3893}" destId="{BA00BC8F-0451-454A-975D-11FC4B1A0D32}" srcOrd="5" destOrd="0" presId="urn:microsoft.com/office/officeart/2008/layout/VerticalCurvedList"/>
    <dgm:cxn modelId="{16906748-5A1A-4680-A430-DCF35E0B30B0}" type="presParOf" srcId="{FB140985-C37C-49FA-81D8-9703AD2D3893}" destId="{A6C8A5B5-8A50-4D57-B40A-A7262C433FB6}" srcOrd="6" destOrd="0" presId="urn:microsoft.com/office/officeart/2008/layout/VerticalCurvedList"/>
    <dgm:cxn modelId="{2BAA6535-FC79-4870-8904-B95F59202489}" type="presParOf" srcId="{A6C8A5B5-8A50-4D57-B40A-A7262C433FB6}" destId="{A5FE989B-1A6B-437B-B2D4-411BFD5281E5}" srcOrd="0" destOrd="0" presId="urn:microsoft.com/office/officeart/2008/layout/VerticalCurvedList"/>
    <dgm:cxn modelId="{B062F6B7-29D1-4B1B-B0C6-036C8CF43E05}" type="presParOf" srcId="{FB140985-C37C-49FA-81D8-9703AD2D3893}" destId="{29737B30-E49D-4018-B6CD-383D09B9B9B2}" srcOrd="7" destOrd="0" presId="urn:microsoft.com/office/officeart/2008/layout/VerticalCurvedList"/>
    <dgm:cxn modelId="{5F1E04B8-EC15-45DE-BF57-0D61F1D81698}" type="presParOf" srcId="{FB140985-C37C-49FA-81D8-9703AD2D3893}" destId="{A9784474-1DC3-40DF-847B-D5BD01904094}" srcOrd="8" destOrd="0" presId="urn:microsoft.com/office/officeart/2008/layout/VerticalCurvedList"/>
    <dgm:cxn modelId="{698386CE-7ECA-444C-A3C7-FA8BAA88704A}" type="presParOf" srcId="{A9784474-1DC3-40DF-847B-D5BD01904094}" destId="{E6EF9C4D-03D5-4340-9B0A-66E18824F2D4}" srcOrd="0" destOrd="0" presId="urn:microsoft.com/office/officeart/2008/layout/VerticalCurvedList"/>
    <dgm:cxn modelId="{60370B58-AB7A-4122-ABED-AFFA8213AD38}" type="presParOf" srcId="{FB140985-C37C-49FA-81D8-9703AD2D3893}" destId="{092089CF-C6B8-4989-81D0-55201081DFDD}" srcOrd="9" destOrd="0" presId="urn:microsoft.com/office/officeart/2008/layout/VerticalCurvedList"/>
    <dgm:cxn modelId="{7EC2686F-7362-4A6A-BD5B-ADEA0EB5A266}" type="presParOf" srcId="{FB140985-C37C-49FA-81D8-9703AD2D3893}" destId="{46EB5345-CB43-4869-9297-29571BB65F72}" srcOrd="10" destOrd="0" presId="urn:microsoft.com/office/officeart/2008/layout/VerticalCurvedList"/>
    <dgm:cxn modelId="{70A2E780-D6B2-46F0-9884-36A4C9EE7CD8}" type="presParOf" srcId="{46EB5345-CB43-4869-9297-29571BB65F72}" destId="{E6CFE5E0-94EF-4B31-BFD0-5213C6999B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7D427F-513C-44E5-B4B6-F4C22813843A}" type="doc">
      <dgm:prSet loTypeId="urn:microsoft.com/office/officeart/2005/8/layout/hList7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72429D5B-096B-4138-81DB-D197AECF35C0}">
      <dgm:prSet phldrT="[Text]" phldr="0"/>
      <dgm:spPr/>
      <dgm:t>
        <a:bodyPr/>
        <a:lstStyle/>
        <a:p>
          <a:r>
            <a:rPr lang="en-GB"/>
            <a:t>Start early</a:t>
          </a:r>
          <a:endParaRPr lang="en-GB" dirty="0"/>
        </a:p>
      </dgm:t>
    </dgm:pt>
    <dgm:pt modelId="{93F037D2-5468-4127-A956-74088773CB67}" type="parTrans" cxnId="{2EE7EBE0-96E3-4C0E-81F5-28A8D1B8543D}">
      <dgm:prSet/>
      <dgm:spPr/>
      <dgm:t>
        <a:bodyPr/>
        <a:lstStyle/>
        <a:p>
          <a:endParaRPr lang="en-GB"/>
        </a:p>
      </dgm:t>
    </dgm:pt>
    <dgm:pt modelId="{16AA8961-F386-4613-ACD1-B992EAD1F2B1}" type="sibTrans" cxnId="{2EE7EBE0-96E3-4C0E-81F5-28A8D1B8543D}">
      <dgm:prSet/>
      <dgm:spPr/>
      <dgm:t>
        <a:bodyPr/>
        <a:lstStyle/>
        <a:p>
          <a:endParaRPr lang="en-GB"/>
        </a:p>
      </dgm:t>
    </dgm:pt>
    <dgm:pt modelId="{65F57BFD-3FE0-427B-AA9B-E771B325F5EF}">
      <dgm:prSet phldrT="[Text]" phldr="0"/>
      <dgm:spPr/>
      <dgm:t>
        <a:bodyPr/>
        <a:lstStyle/>
        <a:p>
          <a:r>
            <a:rPr lang="en-GB" dirty="0"/>
            <a:t>Establish requirements</a:t>
          </a:r>
        </a:p>
      </dgm:t>
    </dgm:pt>
    <dgm:pt modelId="{11A7BA94-66EE-4A69-B241-8AB06E3827FA}" type="parTrans" cxnId="{9BFB3FC2-91B7-4502-8A89-CD89A471BB46}">
      <dgm:prSet/>
      <dgm:spPr/>
      <dgm:t>
        <a:bodyPr/>
        <a:lstStyle/>
        <a:p>
          <a:endParaRPr lang="en-GB"/>
        </a:p>
      </dgm:t>
    </dgm:pt>
    <dgm:pt modelId="{607A129B-BBF8-4831-874C-FF9F6574DE8C}" type="sibTrans" cxnId="{9BFB3FC2-91B7-4502-8A89-CD89A471BB46}">
      <dgm:prSet/>
      <dgm:spPr/>
      <dgm:t>
        <a:bodyPr/>
        <a:lstStyle/>
        <a:p>
          <a:endParaRPr lang="en-GB"/>
        </a:p>
      </dgm:t>
    </dgm:pt>
    <dgm:pt modelId="{8049A310-D66D-4721-BF8B-2FE6218199E7}">
      <dgm:prSet phldrT="[Text]" phldr="0"/>
      <dgm:spPr/>
      <dgm:t>
        <a:bodyPr/>
        <a:lstStyle/>
        <a:p>
          <a:r>
            <a:rPr lang="en-GB" dirty="0"/>
            <a:t>Optimise tunnel shape: ⭕ &gt; ⏹️</a:t>
          </a:r>
        </a:p>
      </dgm:t>
    </dgm:pt>
    <dgm:pt modelId="{6F67D4D3-52E2-44E7-983F-55B7B58CCDAB}" type="parTrans" cxnId="{08F00AEE-E640-458D-95D0-8C0960DEA9C4}">
      <dgm:prSet/>
      <dgm:spPr/>
      <dgm:t>
        <a:bodyPr/>
        <a:lstStyle/>
        <a:p>
          <a:endParaRPr lang="en-GB"/>
        </a:p>
      </dgm:t>
    </dgm:pt>
    <dgm:pt modelId="{F9ECA254-51F4-4D3E-9876-95BFE0CAC22D}" type="sibTrans" cxnId="{08F00AEE-E640-458D-95D0-8C0960DEA9C4}">
      <dgm:prSet/>
      <dgm:spPr/>
      <dgm:t>
        <a:bodyPr/>
        <a:lstStyle/>
        <a:p>
          <a:endParaRPr lang="en-GB"/>
        </a:p>
      </dgm:t>
    </dgm:pt>
    <dgm:pt modelId="{E6A6D8A5-4E14-48C4-B625-A8542CCA83F8}">
      <dgm:prSet/>
      <dgm:spPr/>
      <dgm:t>
        <a:bodyPr/>
        <a:lstStyle/>
        <a:p>
          <a:r>
            <a:rPr lang="en-GB"/>
            <a:t>Use TBMs, not drilling and blasting</a:t>
          </a:r>
          <a:endParaRPr lang="en-GB" dirty="0"/>
        </a:p>
      </dgm:t>
    </dgm:pt>
    <dgm:pt modelId="{816FDFC9-5C12-4BA1-B1ED-C1BBD213FFE9}" type="parTrans" cxnId="{BD77390E-7D7B-4512-A7AE-A65F5406A911}">
      <dgm:prSet/>
      <dgm:spPr/>
      <dgm:t>
        <a:bodyPr/>
        <a:lstStyle/>
        <a:p>
          <a:endParaRPr lang="en-GB"/>
        </a:p>
      </dgm:t>
    </dgm:pt>
    <dgm:pt modelId="{55B325EB-EA14-47F0-9CEB-A38F4B21A9D1}" type="sibTrans" cxnId="{BD77390E-7D7B-4512-A7AE-A65F5406A911}">
      <dgm:prSet/>
      <dgm:spPr/>
      <dgm:t>
        <a:bodyPr/>
        <a:lstStyle/>
        <a:p>
          <a:endParaRPr lang="en-GB"/>
        </a:p>
      </dgm:t>
    </dgm:pt>
    <dgm:pt modelId="{A521D91E-0991-47ED-BDCA-127632E6144D}">
      <dgm:prSet/>
      <dgm:spPr/>
      <dgm:t>
        <a:bodyPr/>
        <a:lstStyle/>
        <a:p>
          <a:r>
            <a:rPr lang="en-GB"/>
            <a:t>Work with geology, not against it</a:t>
          </a:r>
          <a:endParaRPr lang="en-GB" dirty="0"/>
        </a:p>
      </dgm:t>
    </dgm:pt>
    <dgm:pt modelId="{8BDEEEBC-9FC0-40B9-BDA3-8A5C2EAFBFB1}" type="parTrans" cxnId="{B46F2EC0-9767-488B-8573-3D8F2550CBDF}">
      <dgm:prSet/>
      <dgm:spPr/>
      <dgm:t>
        <a:bodyPr/>
        <a:lstStyle/>
        <a:p>
          <a:endParaRPr lang="en-GB"/>
        </a:p>
      </dgm:t>
    </dgm:pt>
    <dgm:pt modelId="{27EF246A-33BD-49F7-A512-29C6304C3A51}" type="sibTrans" cxnId="{B46F2EC0-9767-488B-8573-3D8F2550CBDF}">
      <dgm:prSet/>
      <dgm:spPr/>
      <dgm:t>
        <a:bodyPr/>
        <a:lstStyle/>
        <a:p>
          <a:endParaRPr lang="en-GB"/>
        </a:p>
      </dgm:t>
    </dgm:pt>
    <dgm:pt modelId="{65CCD120-F9FA-412B-9C4E-1ECFC77AAD03}">
      <dgm:prSet/>
      <dgm:spPr/>
      <dgm:t>
        <a:bodyPr/>
        <a:lstStyle/>
        <a:p>
          <a:r>
            <a:rPr lang="en-GB"/>
            <a:t>Precast segments</a:t>
          </a:r>
          <a:endParaRPr lang="en-GB" dirty="0"/>
        </a:p>
      </dgm:t>
    </dgm:pt>
    <dgm:pt modelId="{5129AA83-360C-4D49-B7D5-46EA635612C5}" type="parTrans" cxnId="{87ED4C11-3BA1-4600-AD31-7AF5DC3B5F97}">
      <dgm:prSet/>
      <dgm:spPr/>
      <dgm:t>
        <a:bodyPr/>
        <a:lstStyle/>
        <a:p>
          <a:endParaRPr lang="en-GB"/>
        </a:p>
      </dgm:t>
    </dgm:pt>
    <dgm:pt modelId="{58C82A7C-0703-4DE6-BACE-EC89DED0F7B1}" type="sibTrans" cxnId="{87ED4C11-3BA1-4600-AD31-7AF5DC3B5F97}">
      <dgm:prSet/>
      <dgm:spPr/>
      <dgm:t>
        <a:bodyPr/>
        <a:lstStyle/>
        <a:p>
          <a:endParaRPr lang="en-GB"/>
        </a:p>
      </dgm:t>
    </dgm:pt>
    <dgm:pt modelId="{881981FA-9B9D-4D0D-8DC4-83A1BEF87429}" type="pres">
      <dgm:prSet presAssocID="{467D427F-513C-44E5-B4B6-F4C22813843A}" presName="Name0" presStyleCnt="0">
        <dgm:presLayoutVars>
          <dgm:dir/>
          <dgm:resizeHandles val="exact"/>
        </dgm:presLayoutVars>
      </dgm:prSet>
      <dgm:spPr/>
    </dgm:pt>
    <dgm:pt modelId="{D66EC32B-8B5C-46BC-B708-D9A5AA3FD3B4}" type="pres">
      <dgm:prSet presAssocID="{467D427F-513C-44E5-B4B6-F4C22813843A}" presName="fgShape" presStyleLbl="fgShp" presStyleIdx="0" presStyleCnt="1"/>
      <dgm:spPr/>
    </dgm:pt>
    <dgm:pt modelId="{85F3C100-6775-4CC4-AE3D-F44C63F9469A}" type="pres">
      <dgm:prSet presAssocID="{467D427F-513C-44E5-B4B6-F4C22813843A}" presName="linComp" presStyleCnt="0"/>
      <dgm:spPr/>
    </dgm:pt>
    <dgm:pt modelId="{5DA06152-6352-4472-9175-F7C27F494639}" type="pres">
      <dgm:prSet presAssocID="{72429D5B-096B-4138-81DB-D197AECF35C0}" presName="compNode" presStyleCnt="0"/>
      <dgm:spPr/>
    </dgm:pt>
    <dgm:pt modelId="{A7D77FF5-7F1A-43BF-9D61-326E174930C6}" type="pres">
      <dgm:prSet presAssocID="{72429D5B-096B-4138-81DB-D197AECF35C0}" presName="bkgdShape" presStyleLbl="node1" presStyleIdx="0" presStyleCnt="6"/>
      <dgm:spPr/>
    </dgm:pt>
    <dgm:pt modelId="{8D4BD264-51E9-40D2-9E62-352D4010E2FC}" type="pres">
      <dgm:prSet presAssocID="{72429D5B-096B-4138-81DB-D197AECF35C0}" presName="nodeTx" presStyleLbl="node1" presStyleIdx="0" presStyleCnt="6">
        <dgm:presLayoutVars>
          <dgm:bulletEnabled val="1"/>
        </dgm:presLayoutVars>
      </dgm:prSet>
      <dgm:spPr/>
    </dgm:pt>
    <dgm:pt modelId="{59C21A03-1C46-46EE-A2A1-F8F61FC22EC3}" type="pres">
      <dgm:prSet presAssocID="{72429D5B-096B-4138-81DB-D197AECF35C0}" presName="invisiNode" presStyleLbl="node1" presStyleIdx="0" presStyleCnt="6"/>
      <dgm:spPr/>
    </dgm:pt>
    <dgm:pt modelId="{B8356C6A-18E6-47DE-97B8-47161934F1C6}" type="pres">
      <dgm:prSet presAssocID="{72429D5B-096B-4138-81DB-D197AECF35C0}" presName="imagNode" presStyleLbl="fgImgPlace1" presStyleIdx="0" presStyleCnt="6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CDDAEE1-CF62-4255-867C-A483479AD6BB}" type="pres">
      <dgm:prSet presAssocID="{16AA8961-F386-4613-ACD1-B992EAD1F2B1}" presName="sibTrans" presStyleLbl="sibTrans2D1" presStyleIdx="0" presStyleCnt="0"/>
      <dgm:spPr/>
    </dgm:pt>
    <dgm:pt modelId="{E3056F79-06C9-4325-AA13-C427B82FDB67}" type="pres">
      <dgm:prSet presAssocID="{65F57BFD-3FE0-427B-AA9B-E771B325F5EF}" presName="compNode" presStyleCnt="0"/>
      <dgm:spPr/>
    </dgm:pt>
    <dgm:pt modelId="{E5D2AFF5-BEE7-4DEC-BB0C-8F48FAF3413A}" type="pres">
      <dgm:prSet presAssocID="{65F57BFD-3FE0-427B-AA9B-E771B325F5EF}" presName="bkgdShape" presStyleLbl="node1" presStyleIdx="1" presStyleCnt="6"/>
      <dgm:spPr/>
    </dgm:pt>
    <dgm:pt modelId="{BBC30BA6-3104-4E0E-96AE-881A58A08F41}" type="pres">
      <dgm:prSet presAssocID="{65F57BFD-3FE0-427B-AA9B-E771B325F5EF}" presName="nodeTx" presStyleLbl="node1" presStyleIdx="1" presStyleCnt="6">
        <dgm:presLayoutVars>
          <dgm:bulletEnabled val="1"/>
        </dgm:presLayoutVars>
      </dgm:prSet>
      <dgm:spPr/>
    </dgm:pt>
    <dgm:pt modelId="{BE758904-7B4A-40A8-AE51-F282459E09B9}" type="pres">
      <dgm:prSet presAssocID="{65F57BFD-3FE0-427B-AA9B-E771B325F5EF}" presName="invisiNode" presStyleLbl="node1" presStyleIdx="1" presStyleCnt="6"/>
      <dgm:spPr/>
    </dgm:pt>
    <dgm:pt modelId="{0A27E419-D136-4287-9BC1-1C06636CA4AF}" type="pres">
      <dgm:prSet presAssocID="{65F57BFD-3FE0-427B-AA9B-E771B325F5EF}" presName="imagNode" presStyleLbl="fgImgPlace1" presStyleIdx="1" presStyleCnt="6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8C10031-F5EB-4750-B3B6-7D2FE8096668}" type="pres">
      <dgm:prSet presAssocID="{607A129B-BBF8-4831-874C-FF9F6574DE8C}" presName="sibTrans" presStyleLbl="sibTrans2D1" presStyleIdx="0" presStyleCnt="0"/>
      <dgm:spPr/>
    </dgm:pt>
    <dgm:pt modelId="{96FAF9F7-944B-4A8B-80E7-1D23BE6F32AD}" type="pres">
      <dgm:prSet presAssocID="{8049A310-D66D-4721-BF8B-2FE6218199E7}" presName="compNode" presStyleCnt="0"/>
      <dgm:spPr/>
    </dgm:pt>
    <dgm:pt modelId="{DA22711C-CF36-4335-BA68-924E7B420428}" type="pres">
      <dgm:prSet presAssocID="{8049A310-D66D-4721-BF8B-2FE6218199E7}" presName="bkgdShape" presStyleLbl="node1" presStyleIdx="2" presStyleCnt="6"/>
      <dgm:spPr/>
    </dgm:pt>
    <dgm:pt modelId="{80018169-4169-43FA-A32D-5877DA2E0395}" type="pres">
      <dgm:prSet presAssocID="{8049A310-D66D-4721-BF8B-2FE6218199E7}" presName="nodeTx" presStyleLbl="node1" presStyleIdx="2" presStyleCnt="6">
        <dgm:presLayoutVars>
          <dgm:bulletEnabled val="1"/>
        </dgm:presLayoutVars>
      </dgm:prSet>
      <dgm:spPr/>
    </dgm:pt>
    <dgm:pt modelId="{70F43BD0-D7E4-40D0-95B1-C23C66A20618}" type="pres">
      <dgm:prSet presAssocID="{8049A310-D66D-4721-BF8B-2FE6218199E7}" presName="invisiNode" presStyleLbl="node1" presStyleIdx="2" presStyleCnt="6"/>
      <dgm:spPr/>
    </dgm:pt>
    <dgm:pt modelId="{2EE7E1BA-6B8E-46C5-BEBF-7539B211DA30}" type="pres">
      <dgm:prSet presAssocID="{8049A310-D66D-4721-BF8B-2FE6218199E7}" presName="imagNode" presStyleLbl="fgImgPlace1" presStyleIdx="2" presStyleCnt="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806DB43-F2F5-4517-A2CA-8A1098FE959A}" type="pres">
      <dgm:prSet presAssocID="{F9ECA254-51F4-4D3E-9876-95BFE0CAC22D}" presName="sibTrans" presStyleLbl="sibTrans2D1" presStyleIdx="0" presStyleCnt="0"/>
      <dgm:spPr/>
    </dgm:pt>
    <dgm:pt modelId="{08826131-DB90-4D7E-ADA1-E9708B278B68}" type="pres">
      <dgm:prSet presAssocID="{E6A6D8A5-4E14-48C4-B625-A8542CCA83F8}" presName="compNode" presStyleCnt="0"/>
      <dgm:spPr/>
    </dgm:pt>
    <dgm:pt modelId="{74914E29-23A7-4F2F-B873-759DDECAC59C}" type="pres">
      <dgm:prSet presAssocID="{E6A6D8A5-4E14-48C4-B625-A8542CCA83F8}" presName="bkgdShape" presStyleLbl="node1" presStyleIdx="3" presStyleCnt="6"/>
      <dgm:spPr/>
    </dgm:pt>
    <dgm:pt modelId="{C3F2B233-E7B3-41EB-8D28-00490050608B}" type="pres">
      <dgm:prSet presAssocID="{E6A6D8A5-4E14-48C4-B625-A8542CCA83F8}" presName="nodeTx" presStyleLbl="node1" presStyleIdx="3" presStyleCnt="6">
        <dgm:presLayoutVars>
          <dgm:bulletEnabled val="1"/>
        </dgm:presLayoutVars>
      </dgm:prSet>
      <dgm:spPr/>
    </dgm:pt>
    <dgm:pt modelId="{859CFD1F-9B08-4A83-9497-259205121BD2}" type="pres">
      <dgm:prSet presAssocID="{E6A6D8A5-4E14-48C4-B625-A8542CCA83F8}" presName="invisiNode" presStyleLbl="node1" presStyleIdx="3" presStyleCnt="6"/>
      <dgm:spPr/>
    </dgm:pt>
    <dgm:pt modelId="{3FCB91E7-93A4-4E21-A876-88F2BA42FAF8}" type="pres">
      <dgm:prSet presAssocID="{E6A6D8A5-4E14-48C4-B625-A8542CCA83F8}" presName="imagNode" presStyleLbl="fgImgPlace1" presStyleIdx="3" presStyleCnt="6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EE891A3-72D6-4572-8A1B-A103361DDB23}" type="pres">
      <dgm:prSet presAssocID="{55B325EB-EA14-47F0-9CEB-A38F4B21A9D1}" presName="sibTrans" presStyleLbl="sibTrans2D1" presStyleIdx="0" presStyleCnt="0"/>
      <dgm:spPr/>
    </dgm:pt>
    <dgm:pt modelId="{D4F2DCE4-E1B7-47B5-B1DF-7763BB770CCD}" type="pres">
      <dgm:prSet presAssocID="{A521D91E-0991-47ED-BDCA-127632E6144D}" presName="compNode" presStyleCnt="0"/>
      <dgm:spPr/>
    </dgm:pt>
    <dgm:pt modelId="{2E991697-97E6-4396-8144-E62A1E968D82}" type="pres">
      <dgm:prSet presAssocID="{A521D91E-0991-47ED-BDCA-127632E6144D}" presName="bkgdShape" presStyleLbl="node1" presStyleIdx="4" presStyleCnt="6"/>
      <dgm:spPr/>
    </dgm:pt>
    <dgm:pt modelId="{D1BA2452-2089-492D-B524-8BD7B46E7E72}" type="pres">
      <dgm:prSet presAssocID="{A521D91E-0991-47ED-BDCA-127632E6144D}" presName="nodeTx" presStyleLbl="node1" presStyleIdx="4" presStyleCnt="6">
        <dgm:presLayoutVars>
          <dgm:bulletEnabled val="1"/>
        </dgm:presLayoutVars>
      </dgm:prSet>
      <dgm:spPr/>
    </dgm:pt>
    <dgm:pt modelId="{A7346EA4-894D-4C6C-AE28-5A729BB8B6C4}" type="pres">
      <dgm:prSet presAssocID="{A521D91E-0991-47ED-BDCA-127632E6144D}" presName="invisiNode" presStyleLbl="node1" presStyleIdx="4" presStyleCnt="6"/>
      <dgm:spPr/>
    </dgm:pt>
    <dgm:pt modelId="{06FDEAC2-CFDA-4310-9CBA-1ABE8C6B752E}" type="pres">
      <dgm:prSet presAssocID="{A521D91E-0991-47ED-BDCA-127632E6144D}" presName="imagNode" presStyleLbl="fgImgPlace1" presStyleIdx="4" presStyleCnt="6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CED0AA2-D150-4217-9651-CEEBA7532005}" type="pres">
      <dgm:prSet presAssocID="{27EF246A-33BD-49F7-A512-29C6304C3A51}" presName="sibTrans" presStyleLbl="sibTrans2D1" presStyleIdx="0" presStyleCnt="0"/>
      <dgm:spPr/>
    </dgm:pt>
    <dgm:pt modelId="{854A585C-5D6B-4752-8FBE-12DC3FC184A5}" type="pres">
      <dgm:prSet presAssocID="{65CCD120-F9FA-412B-9C4E-1ECFC77AAD03}" presName="compNode" presStyleCnt="0"/>
      <dgm:spPr/>
    </dgm:pt>
    <dgm:pt modelId="{653767AF-D627-4726-AC6B-EC298B3F48BB}" type="pres">
      <dgm:prSet presAssocID="{65CCD120-F9FA-412B-9C4E-1ECFC77AAD03}" presName="bkgdShape" presStyleLbl="node1" presStyleIdx="5" presStyleCnt="6"/>
      <dgm:spPr/>
    </dgm:pt>
    <dgm:pt modelId="{A576340D-CAA2-451A-99A0-0F2BE8ADA5F0}" type="pres">
      <dgm:prSet presAssocID="{65CCD120-F9FA-412B-9C4E-1ECFC77AAD03}" presName="nodeTx" presStyleLbl="node1" presStyleIdx="5" presStyleCnt="6">
        <dgm:presLayoutVars>
          <dgm:bulletEnabled val="1"/>
        </dgm:presLayoutVars>
      </dgm:prSet>
      <dgm:spPr/>
    </dgm:pt>
    <dgm:pt modelId="{32461848-1890-4A08-B77C-1D44509B83D4}" type="pres">
      <dgm:prSet presAssocID="{65CCD120-F9FA-412B-9C4E-1ECFC77AAD03}" presName="invisiNode" presStyleLbl="node1" presStyleIdx="5" presStyleCnt="6"/>
      <dgm:spPr/>
    </dgm:pt>
    <dgm:pt modelId="{A1CDC29E-16B4-4EFC-83B7-950ADAE61546}" type="pres">
      <dgm:prSet presAssocID="{65CCD120-F9FA-412B-9C4E-1ECFC77AAD03}" presName="imagNode" presStyleLbl="fgImgPlace1" presStyleIdx="5" presStyleCnt="6"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F268BD01-6A9E-49AF-B3F2-B04E3CCA44A7}" type="presOf" srcId="{65F57BFD-3FE0-427B-AA9B-E771B325F5EF}" destId="{E5D2AFF5-BEE7-4DEC-BB0C-8F48FAF3413A}" srcOrd="0" destOrd="0" presId="urn:microsoft.com/office/officeart/2005/8/layout/hList7"/>
    <dgm:cxn modelId="{BD77390E-7D7B-4512-A7AE-A65F5406A911}" srcId="{467D427F-513C-44E5-B4B6-F4C22813843A}" destId="{E6A6D8A5-4E14-48C4-B625-A8542CCA83F8}" srcOrd="3" destOrd="0" parTransId="{816FDFC9-5C12-4BA1-B1ED-C1BBD213FFE9}" sibTransId="{55B325EB-EA14-47F0-9CEB-A38F4B21A9D1}"/>
    <dgm:cxn modelId="{87ED4C11-3BA1-4600-AD31-7AF5DC3B5F97}" srcId="{467D427F-513C-44E5-B4B6-F4C22813843A}" destId="{65CCD120-F9FA-412B-9C4E-1ECFC77AAD03}" srcOrd="5" destOrd="0" parTransId="{5129AA83-360C-4D49-B7D5-46EA635612C5}" sibTransId="{58C82A7C-0703-4DE6-BACE-EC89DED0F7B1}"/>
    <dgm:cxn modelId="{9B152B20-10E7-4479-A913-20AEA00E0D8A}" type="presOf" srcId="{A521D91E-0991-47ED-BDCA-127632E6144D}" destId="{2E991697-97E6-4396-8144-E62A1E968D82}" srcOrd="0" destOrd="0" presId="urn:microsoft.com/office/officeart/2005/8/layout/hList7"/>
    <dgm:cxn modelId="{49448130-2D5F-458F-9023-C5383A78C685}" type="presOf" srcId="{E6A6D8A5-4E14-48C4-B625-A8542CCA83F8}" destId="{74914E29-23A7-4F2F-B873-759DDECAC59C}" srcOrd="0" destOrd="0" presId="urn:microsoft.com/office/officeart/2005/8/layout/hList7"/>
    <dgm:cxn modelId="{5CBE6B34-5D14-467C-9170-C77C72D6E586}" type="presOf" srcId="{8049A310-D66D-4721-BF8B-2FE6218199E7}" destId="{80018169-4169-43FA-A32D-5877DA2E0395}" srcOrd="1" destOrd="0" presId="urn:microsoft.com/office/officeart/2005/8/layout/hList7"/>
    <dgm:cxn modelId="{DFFE0669-C69B-4A03-869C-D5CF3CC2DBBD}" type="presOf" srcId="{27EF246A-33BD-49F7-A512-29C6304C3A51}" destId="{5CED0AA2-D150-4217-9651-CEEBA7532005}" srcOrd="0" destOrd="0" presId="urn:microsoft.com/office/officeart/2005/8/layout/hList7"/>
    <dgm:cxn modelId="{7285704A-1FAB-4FFE-BC75-0CD2BEE1F5A8}" type="presOf" srcId="{467D427F-513C-44E5-B4B6-F4C22813843A}" destId="{881981FA-9B9D-4D0D-8DC4-83A1BEF87429}" srcOrd="0" destOrd="0" presId="urn:microsoft.com/office/officeart/2005/8/layout/hList7"/>
    <dgm:cxn modelId="{519A2C55-9D31-44AB-BF4D-6702C3CB8982}" type="presOf" srcId="{8049A310-D66D-4721-BF8B-2FE6218199E7}" destId="{DA22711C-CF36-4335-BA68-924E7B420428}" srcOrd="0" destOrd="0" presId="urn:microsoft.com/office/officeart/2005/8/layout/hList7"/>
    <dgm:cxn modelId="{64053889-D02E-4B2B-BA86-C3659A9814B4}" type="presOf" srcId="{607A129B-BBF8-4831-874C-FF9F6574DE8C}" destId="{08C10031-F5EB-4750-B3B6-7D2FE8096668}" srcOrd="0" destOrd="0" presId="urn:microsoft.com/office/officeart/2005/8/layout/hList7"/>
    <dgm:cxn modelId="{12245189-003F-4579-B6C5-429AA9FF974D}" type="presOf" srcId="{F9ECA254-51F4-4D3E-9876-95BFE0CAC22D}" destId="{3806DB43-F2F5-4517-A2CA-8A1098FE959A}" srcOrd="0" destOrd="0" presId="urn:microsoft.com/office/officeart/2005/8/layout/hList7"/>
    <dgm:cxn modelId="{ECBAD793-3715-476C-9C03-234EDBB0607F}" type="presOf" srcId="{A521D91E-0991-47ED-BDCA-127632E6144D}" destId="{D1BA2452-2089-492D-B524-8BD7B46E7E72}" srcOrd="1" destOrd="0" presId="urn:microsoft.com/office/officeart/2005/8/layout/hList7"/>
    <dgm:cxn modelId="{991E5094-C037-4F0C-8A79-956DF6204F13}" type="presOf" srcId="{65F57BFD-3FE0-427B-AA9B-E771B325F5EF}" destId="{BBC30BA6-3104-4E0E-96AE-881A58A08F41}" srcOrd="1" destOrd="0" presId="urn:microsoft.com/office/officeart/2005/8/layout/hList7"/>
    <dgm:cxn modelId="{F071299B-F521-4B40-B734-0B6D1A365C27}" type="presOf" srcId="{16AA8961-F386-4613-ACD1-B992EAD1F2B1}" destId="{0CDDAEE1-CF62-4255-867C-A483479AD6BB}" srcOrd="0" destOrd="0" presId="urn:microsoft.com/office/officeart/2005/8/layout/hList7"/>
    <dgm:cxn modelId="{C947D29E-2FAA-4257-8D14-6B20701E13C1}" type="presOf" srcId="{65CCD120-F9FA-412B-9C4E-1ECFC77AAD03}" destId="{A576340D-CAA2-451A-99A0-0F2BE8ADA5F0}" srcOrd="1" destOrd="0" presId="urn:microsoft.com/office/officeart/2005/8/layout/hList7"/>
    <dgm:cxn modelId="{B46F2EC0-9767-488B-8573-3D8F2550CBDF}" srcId="{467D427F-513C-44E5-B4B6-F4C22813843A}" destId="{A521D91E-0991-47ED-BDCA-127632E6144D}" srcOrd="4" destOrd="0" parTransId="{8BDEEEBC-9FC0-40B9-BDA3-8A5C2EAFBFB1}" sibTransId="{27EF246A-33BD-49F7-A512-29C6304C3A51}"/>
    <dgm:cxn modelId="{9BFB3FC2-91B7-4502-8A89-CD89A471BB46}" srcId="{467D427F-513C-44E5-B4B6-F4C22813843A}" destId="{65F57BFD-3FE0-427B-AA9B-E771B325F5EF}" srcOrd="1" destOrd="0" parTransId="{11A7BA94-66EE-4A69-B241-8AB06E3827FA}" sibTransId="{607A129B-BBF8-4831-874C-FF9F6574DE8C}"/>
    <dgm:cxn modelId="{B0CC13CD-FED7-455E-BB2D-C44CFACB05BF}" type="presOf" srcId="{72429D5B-096B-4138-81DB-D197AECF35C0}" destId="{8D4BD264-51E9-40D2-9E62-352D4010E2FC}" srcOrd="1" destOrd="0" presId="urn:microsoft.com/office/officeart/2005/8/layout/hList7"/>
    <dgm:cxn modelId="{807A19D9-31BB-497C-9E8F-AFC8024CE689}" type="presOf" srcId="{E6A6D8A5-4E14-48C4-B625-A8542CCA83F8}" destId="{C3F2B233-E7B3-41EB-8D28-00490050608B}" srcOrd="1" destOrd="0" presId="urn:microsoft.com/office/officeart/2005/8/layout/hList7"/>
    <dgm:cxn modelId="{2EE7EBE0-96E3-4C0E-81F5-28A8D1B8543D}" srcId="{467D427F-513C-44E5-B4B6-F4C22813843A}" destId="{72429D5B-096B-4138-81DB-D197AECF35C0}" srcOrd="0" destOrd="0" parTransId="{93F037D2-5468-4127-A956-74088773CB67}" sibTransId="{16AA8961-F386-4613-ACD1-B992EAD1F2B1}"/>
    <dgm:cxn modelId="{C4CBD1E4-9CD9-4FD8-91FF-4916AEA0CD1E}" type="presOf" srcId="{65CCD120-F9FA-412B-9C4E-1ECFC77AAD03}" destId="{653767AF-D627-4726-AC6B-EC298B3F48BB}" srcOrd="0" destOrd="0" presId="urn:microsoft.com/office/officeart/2005/8/layout/hList7"/>
    <dgm:cxn modelId="{08F00AEE-E640-458D-95D0-8C0960DEA9C4}" srcId="{467D427F-513C-44E5-B4B6-F4C22813843A}" destId="{8049A310-D66D-4721-BF8B-2FE6218199E7}" srcOrd="2" destOrd="0" parTransId="{6F67D4D3-52E2-44E7-983F-55B7B58CCDAB}" sibTransId="{F9ECA254-51F4-4D3E-9876-95BFE0CAC22D}"/>
    <dgm:cxn modelId="{B90B79F4-2CF8-4B62-9FAE-3FED4737AACB}" type="presOf" srcId="{72429D5B-096B-4138-81DB-D197AECF35C0}" destId="{A7D77FF5-7F1A-43BF-9D61-326E174930C6}" srcOrd="0" destOrd="0" presId="urn:microsoft.com/office/officeart/2005/8/layout/hList7"/>
    <dgm:cxn modelId="{CD6ACBF4-3630-4911-8657-E050C78DD3F6}" type="presOf" srcId="{55B325EB-EA14-47F0-9CEB-A38F4B21A9D1}" destId="{FEE891A3-72D6-4572-8A1B-A103361DDB23}" srcOrd="0" destOrd="0" presId="urn:microsoft.com/office/officeart/2005/8/layout/hList7"/>
    <dgm:cxn modelId="{3F76F2FC-F896-420E-8B23-AE625D6CE8BB}" type="presParOf" srcId="{881981FA-9B9D-4D0D-8DC4-83A1BEF87429}" destId="{D66EC32B-8B5C-46BC-B708-D9A5AA3FD3B4}" srcOrd="0" destOrd="0" presId="urn:microsoft.com/office/officeart/2005/8/layout/hList7"/>
    <dgm:cxn modelId="{1ED3F13E-F9AB-41A4-A839-FF12D80D07CD}" type="presParOf" srcId="{881981FA-9B9D-4D0D-8DC4-83A1BEF87429}" destId="{85F3C100-6775-4CC4-AE3D-F44C63F9469A}" srcOrd="1" destOrd="0" presId="urn:microsoft.com/office/officeart/2005/8/layout/hList7"/>
    <dgm:cxn modelId="{96805334-8939-4BB1-A183-3692077FC369}" type="presParOf" srcId="{85F3C100-6775-4CC4-AE3D-F44C63F9469A}" destId="{5DA06152-6352-4472-9175-F7C27F494639}" srcOrd="0" destOrd="0" presId="urn:microsoft.com/office/officeart/2005/8/layout/hList7"/>
    <dgm:cxn modelId="{00BC5ED0-416F-42DA-9BBE-A1E5AA6164BF}" type="presParOf" srcId="{5DA06152-6352-4472-9175-F7C27F494639}" destId="{A7D77FF5-7F1A-43BF-9D61-326E174930C6}" srcOrd="0" destOrd="0" presId="urn:microsoft.com/office/officeart/2005/8/layout/hList7"/>
    <dgm:cxn modelId="{358273D2-413E-4653-82EF-0C42BECE3B1E}" type="presParOf" srcId="{5DA06152-6352-4472-9175-F7C27F494639}" destId="{8D4BD264-51E9-40D2-9E62-352D4010E2FC}" srcOrd="1" destOrd="0" presId="urn:microsoft.com/office/officeart/2005/8/layout/hList7"/>
    <dgm:cxn modelId="{FE3D2DDE-6CC1-464B-996E-DCC91AEF92E8}" type="presParOf" srcId="{5DA06152-6352-4472-9175-F7C27F494639}" destId="{59C21A03-1C46-46EE-A2A1-F8F61FC22EC3}" srcOrd="2" destOrd="0" presId="urn:microsoft.com/office/officeart/2005/8/layout/hList7"/>
    <dgm:cxn modelId="{7C73F8D6-C9B6-4ED9-A891-C7331C71BF0F}" type="presParOf" srcId="{5DA06152-6352-4472-9175-F7C27F494639}" destId="{B8356C6A-18E6-47DE-97B8-47161934F1C6}" srcOrd="3" destOrd="0" presId="urn:microsoft.com/office/officeart/2005/8/layout/hList7"/>
    <dgm:cxn modelId="{CFBD021C-5132-4AB9-80DD-D57C61DBE7CA}" type="presParOf" srcId="{85F3C100-6775-4CC4-AE3D-F44C63F9469A}" destId="{0CDDAEE1-CF62-4255-867C-A483479AD6BB}" srcOrd="1" destOrd="0" presId="urn:microsoft.com/office/officeart/2005/8/layout/hList7"/>
    <dgm:cxn modelId="{6A19D5C7-3960-4E79-9D5F-5C86DFABFBF6}" type="presParOf" srcId="{85F3C100-6775-4CC4-AE3D-F44C63F9469A}" destId="{E3056F79-06C9-4325-AA13-C427B82FDB67}" srcOrd="2" destOrd="0" presId="urn:microsoft.com/office/officeart/2005/8/layout/hList7"/>
    <dgm:cxn modelId="{BEADCEE3-76AF-4BAA-960E-162586400221}" type="presParOf" srcId="{E3056F79-06C9-4325-AA13-C427B82FDB67}" destId="{E5D2AFF5-BEE7-4DEC-BB0C-8F48FAF3413A}" srcOrd="0" destOrd="0" presId="urn:microsoft.com/office/officeart/2005/8/layout/hList7"/>
    <dgm:cxn modelId="{64AC50AE-4415-4EE9-BC8E-1CFF17543AC3}" type="presParOf" srcId="{E3056F79-06C9-4325-AA13-C427B82FDB67}" destId="{BBC30BA6-3104-4E0E-96AE-881A58A08F41}" srcOrd="1" destOrd="0" presId="urn:microsoft.com/office/officeart/2005/8/layout/hList7"/>
    <dgm:cxn modelId="{9CDA9F0F-9ED0-4859-99AD-F5E5916B684C}" type="presParOf" srcId="{E3056F79-06C9-4325-AA13-C427B82FDB67}" destId="{BE758904-7B4A-40A8-AE51-F282459E09B9}" srcOrd="2" destOrd="0" presId="urn:microsoft.com/office/officeart/2005/8/layout/hList7"/>
    <dgm:cxn modelId="{852CFFA7-DBFA-44BA-B7D8-A8A0D7BDEA24}" type="presParOf" srcId="{E3056F79-06C9-4325-AA13-C427B82FDB67}" destId="{0A27E419-D136-4287-9BC1-1C06636CA4AF}" srcOrd="3" destOrd="0" presId="urn:microsoft.com/office/officeart/2005/8/layout/hList7"/>
    <dgm:cxn modelId="{FFE71441-C845-4FA8-8A47-068FF679E6BD}" type="presParOf" srcId="{85F3C100-6775-4CC4-AE3D-F44C63F9469A}" destId="{08C10031-F5EB-4750-B3B6-7D2FE8096668}" srcOrd="3" destOrd="0" presId="urn:microsoft.com/office/officeart/2005/8/layout/hList7"/>
    <dgm:cxn modelId="{583205CC-9157-482D-8193-83ADA2D85D6B}" type="presParOf" srcId="{85F3C100-6775-4CC4-AE3D-F44C63F9469A}" destId="{96FAF9F7-944B-4A8B-80E7-1D23BE6F32AD}" srcOrd="4" destOrd="0" presId="urn:microsoft.com/office/officeart/2005/8/layout/hList7"/>
    <dgm:cxn modelId="{4A9EE679-99C6-4AFF-ACBE-F9CEA8504298}" type="presParOf" srcId="{96FAF9F7-944B-4A8B-80E7-1D23BE6F32AD}" destId="{DA22711C-CF36-4335-BA68-924E7B420428}" srcOrd="0" destOrd="0" presId="urn:microsoft.com/office/officeart/2005/8/layout/hList7"/>
    <dgm:cxn modelId="{FBFF5B64-0B99-4B43-B586-A6F2C7A9D7EB}" type="presParOf" srcId="{96FAF9F7-944B-4A8B-80E7-1D23BE6F32AD}" destId="{80018169-4169-43FA-A32D-5877DA2E0395}" srcOrd="1" destOrd="0" presId="urn:microsoft.com/office/officeart/2005/8/layout/hList7"/>
    <dgm:cxn modelId="{0140899A-A5C2-442D-8919-4C59182631C9}" type="presParOf" srcId="{96FAF9F7-944B-4A8B-80E7-1D23BE6F32AD}" destId="{70F43BD0-D7E4-40D0-95B1-C23C66A20618}" srcOrd="2" destOrd="0" presId="urn:microsoft.com/office/officeart/2005/8/layout/hList7"/>
    <dgm:cxn modelId="{1ABFA01E-518B-4ADB-A5BA-512CFEA9F8DD}" type="presParOf" srcId="{96FAF9F7-944B-4A8B-80E7-1D23BE6F32AD}" destId="{2EE7E1BA-6B8E-46C5-BEBF-7539B211DA30}" srcOrd="3" destOrd="0" presId="urn:microsoft.com/office/officeart/2005/8/layout/hList7"/>
    <dgm:cxn modelId="{25F398AA-949D-4D61-B927-1073951A618A}" type="presParOf" srcId="{85F3C100-6775-4CC4-AE3D-F44C63F9469A}" destId="{3806DB43-F2F5-4517-A2CA-8A1098FE959A}" srcOrd="5" destOrd="0" presId="urn:microsoft.com/office/officeart/2005/8/layout/hList7"/>
    <dgm:cxn modelId="{BB9B62E9-D390-4001-8951-3EA5E9E43295}" type="presParOf" srcId="{85F3C100-6775-4CC4-AE3D-F44C63F9469A}" destId="{08826131-DB90-4D7E-ADA1-E9708B278B68}" srcOrd="6" destOrd="0" presId="urn:microsoft.com/office/officeart/2005/8/layout/hList7"/>
    <dgm:cxn modelId="{687D291B-654D-4214-A3E0-19B4FEF35AF2}" type="presParOf" srcId="{08826131-DB90-4D7E-ADA1-E9708B278B68}" destId="{74914E29-23A7-4F2F-B873-759DDECAC59C}" srcOrd="0" destOrd="0" presId="urn:microsoft.com/office/officeart/2005/8/layout/hList7"/>
    <dgm:cxn modelId="{35A39608-9C55-43B1-ACF8-4DD2FA4D7DD4}" type="presParOf" srcId="{08826131-DB90-4D7E-ADA1-E9708B278B68}" destId="{C3F2B233-E7B3-41EB-8D28-00490050608B}" srcOrd="1" destOrd="0" presId="urn:microsoft.com/office/officeart/2005/8/layout/hList7"/>
    <dgm:cxn modelId="{60960051-9D8C-4E03-A7C2-CF41720C9035}" type="presParOf" srcId="{08826131-DB90-4D7E-ADA1-E9708B278B68}" destId="{859CFD1F-9B08-4A83-9497-259205121BD2}" srcOrd="2" destOrd="0" presId="urn:microsoft.com/office/officeart/2005/8/layout/hList7"/>
    <dgm:cxn modelId="{2EB55D33-79A9-4B0A-B95B-A604C0B8D05D}" type="presParOf" srcId="{08826131-DB90-4D7E-ADA1-E9708B278B68}" destId="{3FCB91E7-93A4-4E21-A876-88F2BA42FAF8}" srcOrd="3" destOrd="0" presId="urn:microsoft.com/office/officeart/2005/8/layout/hList7"/>
    <dgm:cxn modelId="{E49205E4-3EAA-4248-87C9-8BDE5FDC7718}" type="presParOf" srcId="{85F3C100-6775-4CC4-AE3D-F44C63F9469A}" destId="{FEE891A3-72D6-4572-8A1B-A103361DDB23}" srcOrd="7" destOrd="0" presId="urn:microsoft.com/office/officeart/2005/8/layout/hList7"/>
    <dgm:cxn modelId="{5FB9D434-4C1B-4F1C-9DBA-7889B620536A}" type="presParOf" srcId="{85F3C100-6775-4CC4-AE3D-F44C63F9469A}" destId="{D4F2DCE4-E1B7-47B5-B1DF-7763BB770CCD}" srcOrd="8" destOrd="0" presId="urn:microsoft.com/office/officeart/2005/8/layout/hList7"/>
    <dgm:cxn modelId="{35FDCFF7-6A11-48A2-A75D-63A2C22A0835}" type="presParOf" srcId="{D4F2DCE4-E1B7-47B5-B1DF-7763BB770CCD}" destId="{2E991697-97E6-4396-8144-E62A1E968D82}" srcOrd="0" destOrd="0" presId="urn:microsoft.com/office/officeart/2005/8/layout/hList7"/>
    <dgm:cxn modelId="{C7E8D975-7FDE-49E8-BF29-F3DDF8ACFF0A}" type="presParOf" srcId="{D4F2DCE4-E1B7-47B5-B1DF-7763BB770CCD}" destId="{D1BA2452-2089-492D-B524-8BD7B46E7E72}" srcOrd="1" destOrd="0" presId="urn:microsoft.com/office/officeart/2005/8/layout/hList7"/>
    <dgm:cxn modelId="{45C60D25-DE24-4856-A84E-9546C1463344}" type="presParOf" srcId="{D4F2DCE4-E1B7-47B5-B1DF-7763BB770CCD}" destId="{A7346EA4-894D-4C6C-AE28-5A729BB8B6C4}" srcOrd="2" destOrd="0" presId="urn:microsoft.com/office/officeart/2005/8/layout/hList7"/>
    <dgm:cxn modelId="{8ACA07FF-8640-4270-9FD5-3E47824B9735}" type="presParOf" srcId="{D4F2DCE4-E1B7-47B5-B1DF-7763BB770CCD}" destId="{06FDEAC2-CFDA-4310-9CBA-1ABE8C6B752E}" srcOrd="3" destOrd="0" presId="urn:microsoft.com/office/officeart/2005/8/layout/hList7"/>
    <dgm:cxn modelId="{FB79ECA2-F93C-4F9D-A426-1533ECAEF324}" type="presParOf" srcId="{85F3C100-6775-4CC4-AE3D-F44C63F9469A}" destId="{5CED0AA2-D150-4217-9651-CEEBA7532005}" srcOrd="9" destOrd="0" presId="urn:microsoft.com/office/officeart/2005/8/layout/hList7"/>
    <dgm:cxn modelId="{F6EB16E2-AC12-4EFC-8E43-488A27F97EA3}" type="presParOf" srcId="{85F3C100-6775-4CC4-AE3D-F44C63F9469A}" destId="{854A585C-5D6B-4752-8FBE-12DC3FC184A5}" srcOrd="10" destOrd="0" presId="urn:microsoft.com/office/officeart/2005/8/layout/hList7"/>
    <dgm:cxn modelId="{5BDF510D-1481-4548-8E10-216EB19AB6CD}" type="presParOf" srcId="{854A585C-5D6B-4752-8FBE-12DC3FC184A5}" destId="{653767AF-D627-4726-AC6B-EC298B3F48BB}" srcOrd="0" destOrd="0" presId="urn:microsoft.com/office/officeart/2005/8/layout/hList7"/>
    <dgm:cxn modelId="{C5FFB1E4-9920-49D2-9EAC-3C4AA76C378A}" type="presParOf" srcId="{854A585C-5D6B-4752-8FBE-12DC3FC184A5}" destId="{A576340D-CAA2-451A-99A0-0F2BE8ADA5F0}" srcOrd="1" destOrd="0" presId="urn:microsoft.com/office/officeart/2005/8/layout/hList7"/>
    <dgm:cxn modelId="{9351EB6E-5F11-4548-BC52-88F9EA717CFD}" type="presParOf" srcId="{854A585C-5D6B-4752-8FBE-12DC3FC184A5}" destId="{32461848-1890-4A08-B77C-1D44509B83D4}" srcOrd="2" destOrd="0" presId="urn:microsoft.com/office/officeart/2005/8/layout/hList7"/>
    <dgm:cxn modelId="{3618B4F0-83AF-4426-8012-1127307A95C9}" type="presParOf" srcId="{854A585C-5D6B-4752-8FBE-12DC3FC184A5}" destId="{A1CDC29E-16B4-4EFC-83B7-950ADAE6154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185DBAD-A69B-4F5E-893A-8428E060C5F2}" type="doc">
      <dgm:prSet loTypeId="urn:microsoft.com/office/officeart/2005/8/layout/matrix1" loCatId="matrix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B70E0E19-082A-4D7B-AF96-051972F4B289}">
      <dgm:prSet phldrT="[Text]" phldr="0"/>
      <dgm:spPr/>
      <dgm:t>
        <a:bodyPr/>
        <a:lstStyle/>
        <a:p>
          <a:r>
            <a:rPr lang="en-GB" dirty="0"/>
            <a:t>Supplier selection</a:t>
          </a:r>
        </a:p>
      </dgm:t>
    </dgm:pt>
    <dgm:pt modelId="{2D8C39A0-104A-434C-987A-80EC793EB3CE}" type="parTrans" cxnId="{A8333EAB-25D6-4B32-8711-4ACED8F066AB}">
      <dgm:prSet/>
      <dgm:spPr/>
      <dgm:t>
        <a:bodyPr/>
        <a:lstStyle/>
        <a:p>
          <a:endParaRPr lang="en-GB"/>
        </a:p>
      </dgm:t>
    </dgm:pt>
    <dgm:pt modelId="{539F277B-CED6-4175-A4BE-39EB36C9562F}" type="sibTrans" cxnId="{A8333EAB-25D6-4B32-8711-4ACED8F066AB}">
      <dgm:prSet/>
      <dgm:spPr/>
      <dgm:t>
        <a:bodyPr/>
        <a:lstStyle/>
        <a:p>
          <a:endParaRPr lang="en-GB"/>
        </a:p>
      </dgm:t>
    </dgm:pt>
    <dgm:pt modelId="{AD5ED78C-1E0D-41B6-9FC2-52BF590B224A}">
      <dgm:prSet phldrT="[Text]" phldr="0"/>
      <dgm:spPr/>
      <dgm:t>
        <a:bodyPr/>
        <a:lstStyle/>
        <a:p>
          <a:r>
            <a:rPr lang="en-GB" dirty="0"/>
            <a:t>💰 Cost</a:t>
          </a:r>
        </a:p>
      </dgm:t>
    </dgm:pt>
    <dgm:pt modelId="{F92FD866-C78F-4451-9DF2-2FBC5B2CA198}" type="parTrans" cxnId="{B161096B-8FD8-4E1F-9E67-8359356509DE}">
      <dgm:prSet/>
      <dgm:spPr/>
      <dgm:t>
        <a:bodyPr/>
        <a:lstStyle/>
        <a:p>
          <a:endParaRPr lang="en-GB"/>
        </a:p>
      </dgm:t>
    </dgm:pt>
    <dgm:pt modelId="{6A07BEFA-52D0-4096-803B-930C148DC03F}" type="sibTrans" cxnId="{B161096B-8FD8-4E1F-9E67-8359356509DE}">
      <dgm:prSet/>
      <dgm:spPr/>
      <dgm:t>
        <a:bodyPr/>
        <a:lstStyle/>
        <a:p>
          <a:endParaRPr lang="en-GB"/>
        </a:p>
      </dgm:t>
    </dgm:pt>
    <dgm:pt modelId="{167AD1AF-5107-44DF-BF3B-A3F68E2B3B87}">
      <dgm:prSet phldrT="[Text]" phldr="0"/>
      <dgm:spPr/>
      <dgm:t>
        <a:bodyPr/>
        <a:lstStyle/>
        <a:p>
          <a:r>
            <a:rPr lang="en-GB" dirty="0"/>
            <a:t>🌳 Environment</a:t>
          </a:r>
        </a:p>
      </dgm:t>
    </dgm:pt>
    <dgm:pt modelId="{DA705926-8BF2-4E02-A4CA-5A33E0F07C9A}" type="parTrans" cxnId="{466A9979-7BAD-4B56-B536-BDB26A01A890}">
      <dgm:prSet/>
      <dgm:spPr/>
      <dgm:t>
        <a:bodyPr/>
        <a:lstStyle/>
        <a:p>
          <a:endParaRPr lang="en-GB"/>
        </a:p>
      </dgm:t>
    </dgm:pt>
    <dgm:pt modelId="{A84FD319-01E3-474F-9410-7911588185A9}" type="sibTrans" cxnId="{466A9979-7BAD-4B56-B536-BDB26A01A890}">
      <dgm:prSet/>
      <dgm:spPr/>
      <dgm:t>
        <a:bodyPr/>
        <a:lstStyle/>
        <a:p>
          <a:endParaRPr lang="en-GB"/>
        </a:p>
      </dgm:t>
    </dgm:pt>
    <dgm:pt modelId="{4E1F7253-3481-4D46-A744-214B33D02AAC}">
      <dgm:prSet phldrT="[Text]" phldr="0"/>
      <dgm:spPr/>
      <dgm:t>
        <a:bodyPr/>
        <a:lstStyle/>
        <a:p>
          <a:r>
            <a:rPr lang="en-GB" dirty="0"/>
            <a:t>👨‍👨‍👧‍👧 Society</a:t>
          </a:r>
        </a:p>
      </dgm:t>
    </dgm:pt>
    <dgm:pt modelId="{F50E54C9-DB9F-4235-9595-4A430669EAEC}" type="parTrans" cxnId="{D934D217-1F55-4D3D-A855-92BED804E5A7}">
      <dgm:prSet/>
      <dgm:spPr/>
      <dgm:t>
        <a:bodyPr/>
        <a:lstStyle/>
        <a:p>
          <a:endParaRPr lang="en-GB"/>
        </a:p>
      </dgm:t>
    </dgm:pt>
    <dgm:pt modelId="{2E53F880-C368-4EF6-B2B1-8E6CF99E6D30}" type="sibTrans" cxnId="{D934D217-1F55-4D3D-A855-92BED804E5A7}">
      <dgm:prSet/>
      <dgm:spPr/>
      <dgm:t>
        <a:bodyPr/>
        <a:lstStyle/>
        <a:p>
          <a:endParaRPr lang="en-GB"/>
        </a:p>
      </dgm:t>
    </dgm:pt>
    <dgm:pt modelId="{48DC03D9-D151-4017-AA1F-2961AF969532}">
      <dgm:prSet phldrT="[Text]" phldr="0"/>
      <dgm:spPr/>
      <dgm:t>
        <a:bodyPr/>
        <a:lstStyle/>
        <a:p>
          <a:r>
            <a:rPr lang="en-GB" dirty="0"/>
            <a:t>🚨 Risk</a:t>
          </a:r>
        </a:p>
      </dgm:t>
    </dgm:pt>
    <dgm:pt modelId="{EF8DC4B5-4951-4C20-9D9C-BB3FD374FDDC}" type="parTrans" cxnId="{8A66DE6B-671D-409A-A3B9-64A48E4BAA8D}">
      <dgm:prSet/>
      <dgm:spPr/>
      <dgm:t>
        <a:bodyPr/>
        <a:lstStyle/>
        <a:p>
          <a:endParaRPr lang="en-GB"/>
        </a:p>
      </dgm:t>
    </dgm:pt>
    <dgm:pt modelId="{45AE0EBA-BE74-432A-970E-F18E92A86666}" type="sibTrans" cxnId="{8A66DE6B-671D-409A-A3B9-64A48E4BAA8D}">
      <dgm:prSet/>
      <dgm:spPr/>
      <dgm:t>
        <a:bodyPr/>
        <a:lstStyle/>
        <a:p>
          <a:endParaRPr lang="en-GB"/>
        </a:p>
      </dgm:t>
    </dgm:pt>
    <dgm:pt modelId="{3A1C0497-822C-4F16-8F9A-6B562ED8B2A1}" type="pres">
      <dgm:prSet presAssocID="{E185DBAD-A69B-4F5E-893A-8428E060C5F2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6FFC4D2-6A0B-436D-9275-4E2EF1693039}" type="pres">
      <dgm:prSet presAssocID="{E185DBAD-A69B-4F5E-893A-8428E060C5F2}" presName="matrix" presStyleCnt="0"/>
      <dgm:spPr/>
    </dgm:pt>
    <dgm:pt modelId="{F8421780-7391-43DF-BA10-9E7545FB5115}" type="pres">
      <dgm:prSet presAssocID="{E185DBAD-A69B-4F5E-893A-8428E060C5F2}" presName="tile1" presStyleLbl="node1" presStyleIdx="0" presStyleCnt="4"/>
      <dgm:spPr/>
    </dgm:pt>
    <dgm:pt modelId="{5F53916E-A9D3-446C-8483-E5AB99A9A617}" type="pres">
      <dgm:prSet presAssocID="{E185DBAD-A69B-4F5E-893A-8428E060C5F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F4DBAFD-3A34-4303-B0A8-D1661EF37303}" type="pres">
      <dgm:prSet presAssocID="{E185DBAD-A69B-4F5E-893A-8428E060C5F2}" presName="tile2" presStyleLbl="node1" presStyleIdx="1" presStyleCnt="4"/>
      <dgm:spPr/>
    </dgm:pt>
    <dgm:pt modelId="{922C7752-68E8-4821-9F3D-FDD438CB9A94}" type="pres">
      <dgm:prSet presAssocID="{E185DBAD-A69B-4F5E-893A-8428E060C5F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7026D1A-7E41-44A5-A654-413766228284}" type="pres">
      <dgm:prSet presAssocID="{E185DBAD-A69B-4F5E-893A-8428E060C5F2}" presName="tile3" presStyleLbl="node1" presStyleIdx="2" presStyleCnt="4"/>
      <dgm:spPr/>
    </dgm:pt>
    <dgm:pt modelId="{F7EDEEDC-EBE2-4DEB-8409-63564E767756}" type="pres">
      <dgm:prSet presAssocID="{E185DBAD-A69B-4F5E-893A-8428E060C5F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B008446-9B36-40A7-9CA1-5BD2966EEF55}" type="pres">
      <dgm:prSet presAssocID="{E185DBAD-A69B-4F5E-893A-8428E060C5F2}" presName="tile4" presStyleLbl="node1" presStyleIdx="3" presStyleCnt="4"/>
      <dgm:spPr/>
    </dgm:pt>
    <dgm:pt modelId="{63A4E05D-8B65-4EC1-A74A-A41DF29D9E04}" type="pres">
      <dgm:prSet presAssocID="{E185DBAD-A69B-4F5E-893A-8428E060C5F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E5EB0F3-AFC0-456C-B8B1-C8BC1EFA4A43}" type="pres">
      <dgm:prSet presAssocID="{E185DBAD-A69B-4F5E-893A-8428E060C5F2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CB9320C-0924-419C-8C60-FD21A7EC8C4F}" type="presOf" srcId="{167AD1AF-5107-44DF-BF3B-A3F68E2B3B87}" destId="{922C7752-68E8-4821-9F3D-FDD438CB9A94}" srcOrd="1" destOrd="0" presId="urn:microsoft.com/office/officeart/2005/8/layout/matrix1"/>
    <dgm:cxn modelId="{D934D217-1F55-4D3D-A855-92BED804E5A7}" srcId="{B70E0E19-082A-4D7B-AF96-051972F4B289}" destId="{4E1F7253-3481-4D46-A744-214B33D02AAC}" srcOrd="2" destOrd="0" parTransId="{F50E54C9-DB9F-4235-9595-4A430669EAEC}" sibTransId="{2E53F880-C368-4EF6-B2B1-8E6CF99E6D30}"/>
    <dgm:cxn modelId="{4269DC19-0919-464F-9197-2AECCAA8C360}" type="presOf" srcId="{4E1F7253-3481-4D46-A744-214B33D02AAC}" destId="{97026D1A-7E41-44A5-A654-413766228284}" srcOrd="0" destOrd="0" presId="urn:microsoft.com/office/officeart/2005/8/layout/matrix1"/>
    <dgm:cxn modelId="{F43ED31D-16F9-4343-8BE5-F57B7D9B1B91}" type="presOf" srcId="{4E1F7253-3481-4D46-A744-214B33D02AAC}" destId="{F7EDEEDC-EBE2-4DEB-8409-63564E767756}" srcOrd="1" destOrd="0" presId="urn:microsoft.com/office/officeart/2005/8/layout/matrix1"/>
    <dgm:cxn modelId="{486F4761-4FB5-4957-A48E-ADE9B319D877}" type="presOf" srcId="{AD5ED78C-1E0D-41B6-9FC2-52BF590B224A}" destId="{5F53916E-A9D3-446C-8483-E5AB99A9A617}" srcOrd="1" destOrd="0" presId="urn:microsoft.com/office/officeart/2005/8/layout/matrix1"/>
    <dgm:cxn modelId="{B161096B-8FD8-4E1F-9E67-8359356509DE}" srcId="{B70E0E19-082A-4D7B-AF96-051972F4B289}" destId="{AD5ED78C-1E0D-41B6-9FC2-52BF590B224A}" srcOrd="0" destOrd="0" parTransId="{F92FD866-C78F-4451-9DF2-2FBC5B2CA198}" sibTransId="{6A07BEFA-52D0-4096-803B-930C148DC03F}"/>
    <dgm:cxn modelId="{8A66DE6B-671D-409A-A3B9-64A48E4BAA8D}" srcId="{B70E0E19-082A-4D7B-AF96-051972F4B289}" destId="{48DC03D9-D151-4017-AA1F-2961AF969532}" srcOrd="3" destOrd="0" parTransId="{EF8DC4B5-4951-4C20-9D9C-BB3FD374FDDC}" sibTransId="{45AE0EBA-BE74-432A-970E-F18E92A86666}"/>
    <dgm:cxn modelId="{466A9979-7BAD-4B56-B536-BDB26A01A890}" srcId="{B70E0E19-082A-4D7B-AF96-051972F4B289}" destId="{167AD1AF-5107-44DF-BF3B-A3F68E2B3B87}" srcOrd="1" destOrd="0" parTransId="{DA705926-8BF2-4E02-A4CA-5A33E0F07C9A}" sibTransId="{A84FD319-01E3-474F-9410-7911588185A9}"/>
    <dgm:cxn modelId="{1FBAA680-E557-4540-B6C4-7EC7492F05BE}" type="presOf" srcId="{AD5ED78C-1E0D-41B6-9FC2-52BF590B224A}" destId="{F8421780-7391-43DF-BA10-9E7545FB5115}" srcOrd="0" destOrd="0" presId="urn:microsoft.com/office/officeart/2005/8/layout/matrix1"/>
    <dgm:cxn modelId="{24107C98-D459-4D5F-B291-C644C7F6DD15}" type="presOf" srcId="{167AD1AF-5107-44DF-BF3B-A3F68E2B3B87}" destId="{6F4DBAFD-3A34-4303-B0A8-D1661EF37303}" srcOrd="0" destOrd="0" presId="urn:microsoft.com/office/officeart/2005/8/layout/matrix1"/>
    <dgm:cxn modelId="{A8333EAB-25D6-4B32-8711-4ACED8F066AB}" srcId="{E185DBAD-A69B-4F5E-893A-8428E060C5F2}" destId="{B70E0E19-082A-4D7B-AF96-051972F4B289}" srcOrd="0" destOrd="0" parTransId="{2D8C39A0-104A-434C-987A-80EC793EB3CE}" sibTransId="{539F277B-CED6-4175-A4BE-39EB36C9562F}"/>
    <dgm:cxn modelId="{6588BABC-768F-4D17-8989-F612C867B4E0}" type="presOf" srcId="{E185DBAD-A69B-4F5E-893A-8428E060C5F2}" destId="{3A1C0497-822C-4F16-8F9A-6B562ED8B2A1}" srcOrd="0" destOrd="0" presId="urn:microsoft.com/office/officeart/2005/8/layout/matrix1"/>
    <dgm:cxn modelId="{D197D7BD-8443-45D9-B292-5DAAA72ECA83}" type="presOf" srcId="{48DC03D9-D151-4017-AA1F-2961AF969532}" destId="{63A4E05D-8B65-4EC1-A74A-A41DF29D9E04}" srcOrd="1" destOrd="0" presId="urn:microsoft.com/office/officeart/2005/8/layout/matrix1"/>
    <dgm:cxn modelId="{937E9DC1-2F84-4E3B-887D-F7A653C4FE8B}" type="presOf" srcId="{48DC03D9-D151-4017-AA1F-2961AF969532}" destId="{6B008446-9B36-40A7-9CA1-5BD2966EEF55}" srcOrd="0" destOrd="0" presId="urn:microsoft.com/office/officeart/2005/8/layout/matrix1"/>
    <dgm:cxn modelId="{83079ADC-FCA8-4A56-9C2D-4D487CDD9CBC}" type="presOf" srcId="{B70E0E19-082A-4D7B-AF96-051972F4B289}" destId="{FE5EB0F3-AFC0-456C-B8B1-C8BC1EFA4A43}" srcOrd="0" destOrd="0" presId="urn:microsoft.com/office/officeart/2005/8/layout/matrix1"/>
    <dgm:cxn modelId="{E1417A16-7B81-4E5B-A3A1-CA2126F7DA99}" type="presParOf" srcId="{3A1C0497-822C-4F16-8F9A-6B562ED8B2A1}" destId="{06FFC4D2-6A0B-436D-9275-4E2EF1693039}" srcOrd="0" destOrd="0" presId="urn:microsoft.com/office/officeart/2005/8/layout/matrix1"/>
    <dgm:cxn modelId="{CD5901B2-7788-4C3D-B18A-7B6269715A8F}" type="presParOf" srcId="{06FFC4D2-6A0B-436D-9275-4E2EF1693039}" destId="{F8421780-7391-43DF-BA10-9E7545FB5115}" srcOrd="0" destOrd="0" presId="urn:microsoft.com/office/officeart/2005/8/layout/matrix1"/>
    <dgm:cxn modelId="{09E68EFB-F3DC-46EA-A1AB-E5D191F9A243}" type="presParOf" srcId="{06FFC4D2-6A0B-436D-9275-4E2EF1693039}" destId="{5F53916E-A9D3-446C-8483-E5AB99A9A617}" srcOrd="1" destOrd="0" presId="urn:microsoft.com/office/officeart/2005/8/layout/matrix1"/>
    <dgm:cxn modelId="{3127F1E0-2805-432C-805F-7AE59605B46B}" type="presParOf" srcId="{06FFC4D2-6A0B-436D-9275-4E2EF1693039}" destId="{6F4DBAFD-3A34-4303-B0A8-D1661EF37303}" srcOrd="2" destOrd="0" presId="urn:microsoft.com/office/officeart/2005/8/layout/matrix1"/>
    <dgm:cxn modelId="{18996E29-237C-489A-815B-BF334F0B9D12}" type="presParOf" srcId="{06FFC4D2-6A0B-436D-9275-4E2EF1693039}" destId="{922C7752-68E8-4821-9F3D-FDD438CB9A94}" srcOrd="3" destOrd="0" presId="urn:microsoft.com/office/officeart/2005/8/layout/matrix1"/>
    <dgm:cxn modelId="{643BB32B-5631-4DCE-97FE-6FB8153780F2}" type="presParOf" srcId="{06FFC4D2-6A0B-436D-9275-4E2EF1693039}" destId="{97026D1A-7E41-44A5-A654-413766228284}" srcOrd="4" destOrd="0" presId="urn:microsoft.com/office/officeart/2005/8/layout/matrix1"/>
    <dgm:cxn modelId="{67AB03D6-A3A1-474D-8B9B-727671BCB48B}" type="presParOf" srcId="{06FFC4D2-6A0B-436D-9275-4E2EF1693039}" destId="{F7EDEEDC-EBE2-4DEB-8409-63564E767756}" srcOrd="5" destOrd="0" presId="urn:microsoft.com/office/officeart/2005/8/layout/matrix1"/>
    <dgm:cxn modelId="{E32ED0ED-D1F0-4BD6-AF03-5A588D9B8CAC}" type="presParOf" srcId="{06FFC4D2-6A0B-436D-9275-4E2EF1693039}" destId="{6B008446-9B36-40A7-9CA1-5BD2966EEF55}" srcOrd="6" destOrd="0" presId="urn:microsoft.com/office/officeart/2005/8/layout/matrix1"/>
    <dgm:cxn modelId="{CEA55DF8-2DD1-4EE4-9917-005F3985783E}" type="presParOf" srcId="{06FFC4D2-6A0B-436D-9275-4E2EF1693039}" destId="{63A4E05D-8B65-4EC1-A74A-A41DF29D9E04}" srcOrd="7" destOrd="0" presId="urn:microsoft.com/office/officeart/2005/8/layout/matrix1"/>
    <dgm:cxn modelId="{5B060189-0E85-4AB2-9C7F-95289C8584D6}" type="presParOf" srcId="{3A1C0497-822C-4F16-8F9A-6B562ED8B2A1}" destId="{FE5EB0F3-AFC0-456C-B8B1-C8BC1EFA4A4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685E2-A1C1-4A42-BDF8-16A4369DB645}">
      <dsp:nvSpPr>
        <dsp:cNvPr id="0" name=""/>
        <dsp:cNvSpPr/>
      </dsp:nvSpPr>
      <dsp:spPr>
        <a:xfrm>
          <a:off x="5637" y="885693"/>
          <a:ext cx="1945185" cy="1340232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23BD1-6E40-41E2-A816-DFA85FE4C174}">
      <dsp:nvSpPr>
        <dsp:cNvPr id="0" name=""/>
        <dsp:cNvSpPr/>
      </dsp:nvSpPr>
      <dsp:spPr>
        <a:xfrm>
          <a:off x="5637" y="2225925"/>
          <a:ext cx="1945185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High-field magnets</a:t>
          </a:r>
        </a:p>
      </dsp:txBody>
      <dsp:txXfrm>
        <a:off x="5637" y="2225925"/>
        <a:ext cx="1945185" cy="721663"/>
      </dsp:txXfrm>
    </dsp:sp>
    <dsp:sp modelId="{5C1A3819-C365-4A53-B677-4E7745DF0195}">
      <dsp:nvSpPr>
        <dsp:cNvPr id="0" name=""/>
        <dsp:cNvSpPr/>
      </dsp:nvSpPr>
      <dsp:spPr>
        <a:xfrm>
          <a:off x="2145422" y="885693"/>
          <a:ext cx="1945185" cy="1340232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506943-ED1C-4693-9FCE-3BA988E932FF}">
      <dsp:nvSpPr>
        <dsp:cNvPr id="0" name=""/>
        <dsp:cNvSpPr/>
      </dsp:nvSpPr>
      <dsp:spPr>
        <a:xfrm>
          <a:off x="2145422" y="2225925"/>
          <a:ext cx="1945185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RF structures</a:t>
          </a:r>
        </a:p>
      </dsp:txBody>
      <dsp:txXfrm>
        <a:off x="2145422" y="2225925"/>
        <a:ext cx="1945185" cy="721663"/>
      </dsp:txXfrm>
    </dsp:sp>
    <dsp:sp modelId="{CBF44AB9-AACE-4B2F-BEFD-5C7128633EC2}">
      <dsp:nvSpPr>
        <dsp:cNvPr id="0" name=""/>
        <dsp:cNvSpPr/>
      </dsp:nvSpPr>
      <dsp:spPr>
        <a:xfrm>
          <a:off x="4285208" y="885693"/>
          <a:ext cx="1945185" cy="1340232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34BBB-C930-42F2-A336-178273147B5D}">
      <dsp:nvSpPr>
        <dsp:cNvPr id="0" name=""/>
        <dsp:cNvSpPr/>
      </dsp:nvSpPr>
      <dsp:spPr>
        <a:xfrm>
          <a:off x="4285208" y="2225925"/>
          <a:ext cx="1945185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Novel acceleration</a:t>
          </a:r>
        </a:p>
      </dsp:txBody>
      <dsp:txXfrm>
        <a:off x="4285208" y="2225925"/>
        <a:ext cx="1945185" cy="721663"/>
      </dsp:txXfrm>
    </dsp:sp>
    <dsp:sp modelId="{69C05AAE-75D2-485D-9630-75228347CC77}">
      <dsp:nvSpPr>
        <dsp:cNvPr id="0" name=""/>
        <dsp:cNvSpPr/>
      </dsp:nvSpPr>
      <dsp:spPr>
        <a:xfrm>
          <a:off x="6424993" y="885693"/>
          <a:ext cx="1945185" cy="1340232"/>
        </a:xfrm>
        <a:prstGeom prst="roundRect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A26C8-C497-49D4-88F2-5424ECA968EF}">
      <dsp:nvSpPr>
        <dsp:cNvPr id="0" name=""/>
        <dsp:cNvSpPr/>
      </dsp:nvSpPr>
      <dsp:spPr>
        <a:xfrm>
          <a:off x="6424993" y="2225925"/>
          <a:ext cx="1945185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Muon colliders</a:t>
          </a:r>
        </a:p>
      </dsp:txBody>
      <dsp:txXfrm>
        <a:off x="6424993" y="2225925"/>
        <a:ext cx="1945185" cy="721663"/>
      </dsp:txXfrm>
    </dsp:sp>
    <dsp:sp modelId="{FE795F58-1F8A-46F3-848A-4CD32B642E9C}">
      <dsp:nvSpPr>
        <dsp:cNvPr id="0" name=""/>
        <dsp:cNvSpPr/>
      </dsp:nvSpPr>
      <dsp:spPr>
        <a:xfrm>
          <a:off x="8564779" y="885693"/>
          <a:ext cx="1945185" cy="1340232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462BDF-AADD-4183-98F8-BAA24C75FD93}">
      <dsp:nvSpPr>
        <dsp:cNvPr id="0" name=""/>
        <dsp:cNvSpPr/>
      </dsp:nvSpPr>
      <dsp:spPr>
        <a:xfrm>
          <a:off x="8564779" y="2225925"/>
          <a:ext cx="1945185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Energy recovery linacs</a:t>
          </a:r>
          <a:endParaRPr lang="en-GB" sz="2000" kern="1200" dirty="0"/>
        </a:p>
      </dsp:txBody>
      <dsp:txXfrm>
        <a:off x="8564779" y="2225925"/>
        <a:ext cx="1945185" cy="7216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8CDF5-7428-4F22-805F-005A6A79498A}">
      <dsp:nvSpPr>
        <dsp:cNvPr id="0" name=""/>
        <dsp:cNvSpPr/>
      </dsp:nvSpPr>
      <dsp:spPr>
        <a:xfrm>
          <a:off x="2623" y="0"/>
          <a:ext cx="3196293" cy="790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AVOID</a:t>
          </a:r>
        </a:p>
      </dsp:txBody>
      <dsp:txXfrm>
        <a:off x="398106" y="0"/>
        <a:ext cx="2405327" cy="790966"/>
      </dsp:txXfrm>
    </dsp:sp>
    <dsp:sp modelId="{A7C6F4D5-D80A-4406-AA36-4AE6FE022FD9}">
      <dsp:nvSpPr>
        <dsp:cNvPr id="0" name=""/>
        <dsp:cNvSpPr/>
      </dsp:nvSpPr>
      <dsp:spPr>
        <a:xfrm>
          <a:off x="2879287" y="0"/>
          <a:ext cx="3196293" cy="79096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REDUCE</a:t>
          </a:r>
        </a:p>
      </dsp:txBody>
      <dsp:txXfrm>
        <a:off x="3274770" y="0"/>
        <a:ext cx="2405327" cy="790966"/>
      </dsp:txXfrm>
    </dsp:sp>
    <dsp:sp modelId="{0AE72347-8A6A-4F2A-8831-2A8A543542FD}">
      <dsp:nvSpPr>
        <dsp:cNvPr id="0" name=""/>
        <dsp:cNvSpPr/>
      </dsp:nvSpPr>
      <dsp:spPr>
        <a:xfrm>
          <a:off x="5755951" y="0"/>
          <a:ext cx="3196293" cy="79096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COMPENSATE</a:t>
          </a:r>
        </a:p>
      </dsp:txBody>
      <dsp:txXfrm>
        <a:off x="6151434" y="0"/>
        <a:ext cx="2405327" cy="7909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C9E7E-DC41-49DB-ABD8-15A8A99B7061}">
      <dsp:nvSpPr>
        <dsp:cNvPr id="0" name=""/>
        <dsp:cNvSpPr/>
      </dsp:nvSpPr>
      <dsp:spPr>
        <a:xfrm>
          <a:off x="0" y="0"/>
          <a:ext cx="9950548" cy="15630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RF sources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High-efficiency klystrons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Fast Reactive Tuners</a:t>
          </a:r>
          <a:endParaRPr lang="en-GB" sz="1900" kern="1200" dirty="0"/>
        </a:p>
      </dsp:txBody>
      <dsp:txXfrm>
        <a:off x="2146412" y="0"/>
        <a:ext cx="7804135" cy="1563031"/>
      </dsp:txXfrm>
    </dsp:sp>
    <dsp:sp modelId="{574B6B5B-FA00-4181-9DE4-EA1F59BD6AB2}">
      <dsp:nvSpPr>
        <dsp:cNvPr id="0" name=""/>
        <dsp:cNvSpPr/>
      </dsp:nvSpPr>
      <dsp:spPr>
        <a:xfrm>
          <a:off x="156303" y="156303"/>
          <a:ext cx="1990109" cy="12504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609BD-DEFA-47FA-B0E8-F498265955AE}">
      <dsp:nvSpPr>
        <dsp:cNvPr id="0" name=""/>
        <dsp:cNvSpPr/>
      </dsp:nvSpPr>
      <dsp:spPr>
        <a:xfrm>
          <a:off x="0" y="1719334"/>
          <a:ext cx="9950548" cy="15630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High-temperature superconductors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Reduce cryogenic system load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Increasing from 2K to 4K cuts cryogenic power by 66%</a:t>
          </a:r>
        </a:p>
      </dsp:txBody>
      <dsp:txXfrm>
        <a:off x="2146412" y="1719334"/>
        <a:ext cx="7804135" cy="1563031"/>
      </dsp:txXfrm>
    </dsp:sp>
    <dsp:sp modelId="{B6FB3BFB-D552-4331-87CE-1E4B1BAF4FB6}">
      <dsp:nvSpPr>
        <dsp:cNvPr id="0" name=""/>
        <dsp:cNvSpPr/>
      </dsp:nvSpPr>
      <dsp:spPr>
        <a:xfrm>
          <a:off x="156303" y="1875637"/>
          <a:ext cx="1990109" cy="12504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32099A-13EB-4DA6-ADDD-DEEFFE8E6931}">
      <dsp:nvSpPr>
        <dsp:cNvPr id="0" name=""/>
        <dsp:cNvSpPr/>
      </dsp:nvSpPr>
      <dsp:spPr>
        <a:xfrm>
          <a:off x="0" y="3438668"/>
          <a:ext cx="9950548" cy="15630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Permanent magnets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Ideal for fixed-field devices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ESRF upgrade: 54% energy reduction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Ongoing R&amp;D into tuneable PM systems</a:t>
          </a:r>
          <a:endParaRPr lang="en-GB" sz="1900" kern="1200" dirty="0"/>
        </a:p>
      </dsp:txBody>
      <dsp:txXfrm>
        <a:off x="2146412" y="3438668"/>
        <a:ext cx="7804135" cy="1563031"/>
      </dsp:txXfrm>
    </dsp:sp>
    <dsp:sp modelId="{F7FA081B-AE05-4813-80E1-368232411407}">
      <dsp:nvSpPr>
        <dsp:cNvPr id="0" name=""/>
        <dsp:cNvSpPr/>
      </dsp:nvSpPr>
      <dsp:spPr>
        <a:xfrm>
          <a:off x="156303" y="3594971"/>
          <a:ext cx="1990109" cy="12504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DDD96-988F-4E64-98A2-83D372895917}">
      <dsp:nvSpPr>
        <dsp:cNvPr id="0" name=""/>
        <dsp:cNvSpPr/>
      </dsp:nvSpPr>
      <dsp:spPr>
        <a:xfrm>
          <a:off x="687" y="275937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0FEEA-43FC-416E-A8F0-6EDDC88CE415}">
      <dsp:nvSpPr>
        <dsp:cNvPr id="0" name=""/>
        <dsp:cNvSpPr/>
      </dsp:nvSpPr>
      <dsp:spPr>
        <a:xfrm>
          <a:off x="687" y="1027600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 err="1"/>
            <a:t>Walib</a:t>
          </a:r>
          <a:r>
            <a:rPr lang="en-GB" sz="800" kern="1200" dirty="0"/>
            <a:t> </a:t>
          </a:r>
          <a:r>
            <a:rPr lang="en-GB" sz="800" kern="1200" dirty="0" err="1"/>
            <a:t>Kaabi</a:t>
          </a:r>
          <a:r>
            <a:rPr lang="en-GB" sz="800" kern="1200" dirty="0"/>
            <a:t>, </a:t>
          </a:r>
          <a:r>
            <a:rPr lang="en-GB" sz="800" kern="1200" dirty="0" err="1"/>
            <a:t>IJClab</a:t>
          </a:r>
          <a:endParaRPr lang="en-GB" sz="800" kern="1200" dirty="0"/>
        </a:p>
      </dsp:txBody>
      <dsp:txXfrm>
        <a:off x="687" y="1027600"/>
        <a:ext cx="1090947" cy="404741"/>
      </dsp:txXfrm>
    </dsp:sp>
    <dsp:sp modelId="{82DA9072-6241-40CF-8253-DBA946505006}">
      <dsp:nvSpPr>
        <dsp:cNvPr id="0" name=""/>
        <dsp:cNvSpPr/>
      </dsp:nvSpPr>
      <dsp:spPr>
        <a:xfrm>
          <a:off x="1200776" y="275937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3BEC0-9093-485B-8501-B01F0A5526A5}">
      <dsp:nvSpPr>
        <dsp:cNvPr id="0" name=""/>
        <dsp:cNvSpPr/>
      </dsp:nvSpPr>
      <dsp:spPr>
        <a:xfrm>
          <a:off x="1200776" y="1027600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Roberto Losito, CERN</a:t>
          </a:r>
        </a:p>
      </dsp:txBody>
      <dsp:txXfrm>
        <a:off x="1200776" y="1027600"/>
        <a:ext cx="1090947" cy="404741"/>
      </dsp:txXfrm>
    </dsp:sp>
    <dsp:sp modelId="{F5685C3F-6015-4CAA-AB87-08AA12CE221A}">
      <dsp:nvSpPr>
        <dsp:cNvPr id="0" name=""/>
        <dsp:cNvSpPr/>
      </dsp:nvSpPr>
      <dsp:spPr>
        <a:xfrm>
          <a:off x="2400864" y="275937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9C192-F84C-4AC6-95A3-199A86EDA401}">
      <dsp:nvSpPr>
        <dsp:cNvPr id="0" name=""/>
        <dsp:cNvSpPr/>
      </dsp:nvSpPr>
      <dsp:spPr>
        <a:xfrm>
          <a:off x="2400864" y="1027600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Ben Shepherd, UKRI-STFC</a:t>
          </a:r>
        </a:p>
      </dsp:txBody>
      <dsp:txXfrm>
        <a:off x="2400864" y="1027600"/>
        <a:ext cx="1090947" cy="404741"/>
      </dsp:txXfrm>
    </dsp:sp>
    <dsp:sp modelId="{809B8930-1319-4830-806C-2B83BE01B362}">
      <dsp:nvSpPr>
        <dsp:cNvPr id="0" name=""/>
        <dsp:cNvSpPr/>
      </dsp:nvSpPr>
      <dsp:spPr>
        <a:xfrm>
          <a:off x="687" y="15414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9FE50-93EA-4C69-879D-B3FD438CDDF9}">
      <dsp:nvSpPr>
        <dsp:cNvPr id="0" name=""/>
        <dsp:cNvSpPr/>
      </dsp:nvSpPr>
      <dsp:spPr>
        <a:xfrm>
          <a:off x="687" y="22930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Andrea Klumpp, DESY</a:t>
          </a:r>
        </a:p>
      </dsp:txBody>
      <dsp:txXfrm>
        <a:off x="687" y="2293099"/>
        <a:ext cx="1090947" cy="404741"/>
      </dsp:txXfrm>
    </dsp:sp>
    <dsp:sp modelId="{30403349-3DDB-4783-BA75-917E04030397}">
      <dsp:nvSpPr>
        <dsp:cNvPr id="0" name=""/>
        <dsp:cNvSpPr/>
      </dsp:nvSpPr>
      <dsp:spPr>
        <a:xfrm>
          <a:off x="1200776" y="15414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A68D2-F24C-4361-B526-0059DBBC45BD}">
      <dsp:nvSpPr>
        <dsp:cNvPr id="0" name=""/>
        <dsp:cNvSpPr/>
      </dsp:nvSpPr>
      <dsp:spPr>
        <a:xfrm>
          <a:off x="1200776" y="22930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Hannah Wakeling, ISIS-II</a:t>
          </a:r>
        </a:p>
      </dsp:txBody>
      <dsp:txXfrm>
        <a:off x="1200776" y="2293099"/>
        <a:ext cx="1090947" cy="404741"/>
      </dsp:txXfrm>
    </dsp:sp>
    <dsp:sp modelId="{57DBCD92-2B51-4E6D-B8B9-12BDD1E3E18D}">
      <dsp:nvSpPr>
        <dsp:cNvPr id="0" name=""/>
        <dsp:cNvSpPr/>
      </dsp:nvSpPr>
      <dsp:spPr>
        <a:xfrm>
          <a:off x="2400864" y="15414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5B8B9-EB29-4036-967F-26CCF747C9AB}">
      <dsp:nvSpPr>
        <dsp:cNvPr id="0" name=""/>
        <dsp:cNvSpPr/>
      </dsp:nvSpPr>
      <dsp:spPr>
        <a:xfrm>
          <a:off x="2400864" y="22930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Patrick </a:t>
          </a:r>
          <a:r>
            <a:rPr lang="en-GB" sz="800" kern="1200" dirty="0" err="1"/>
            <a:t>Koppenburg</a:t>
          </a:r>
          <a:r>
            <a:rPr lang="en-GB" sz="800" kern="1200" dirty="0"/>
            <a:t>, NIKHEF</a:t>
          </a:r>
        </a:p>
      </dsp:txBody>
      <dsp:txXfrm>
        <a:off x="2400864" y="2293099"/>
        <a:ext cx="1090947" cy="404741"/>
      </dsp:txXfrm>
    </dsp:sp>
    <dsp:sp modelId="{A77587BE-78EE-4F75-9CC9-EC179F5B6FD6}">
      <dsp:nvSpPr>
        <dsp:cNvPr id="0" name=""/>
        <dsp:cNvSpPr/>
      </dsp:nvSpPr>
      <dsp:spPr>
        <a:xfrm>
          <a:off x="687" y="28069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4DCC8-AFF9-4895-A190-A2FF2C4C99CB}">
      <dsp:nvSpPr>
        <dsp:cNvPr id="0" name=""/>
        <dsp:cNvSpPr/>
      </dsp:nvSpPr>
      <dsp:spPr>
        <a:xfrm>
          <a:off x="687" y="35585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Johannes Gutleber, FCC</a:t>
          </a:r>
        </a:p>
      </dsp:txBody>
      <dsp:txXfrm>
        <a:off x="687" y="3558599"/>
        <a:ext cx="1090947" cy="404741"/>
      </dsp:txXfrm>
    </dsp:sp>
    <dsp:sp modelId="{9DD4611A-8B18-4B33-99AB-EDBB452E439F}">
      <dsp:nvSpPr>
        <dsp:cNvPr id="0" name=""/>
        <dsp:cNvSpPr/>
      </dsp:nvSpPr>
      <dsp:spPr>
        <a:xfrm>
          <a:off x="1200776" y="28069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D3347-7DBF-430B-86C8-D52211EC7934}">
      <dsp:nvSpPr>
        <dsp:cNvPr id="0" name=""/>
        <dsp:cNvSpPr/>
      </dsp:nvSpPr>
      <dsp:spPr>
        <a:xfrm>
          <a:off x="1200776" y="35585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Yuhui Li, CEPC</a:t>
          </a:r>
        </a:p>
      </dsp:txBody>
      <dsp:txXfrm>
        <a:off x="1200776" y="3558599"/>
        <a:ext cx="1090947" cy="404741"/>
      </dsp:txXfrm>
    </dsp:sp>
    <dsp:sp modelId="{EEA8AB31-9836-439E-8041-326E092A0488}">
      <dsp:nvSpPr>
        <dsp:cNvPr id="0" name=""/>
        <dsp:cNvSpPr/>
      </dsp:nvSpPr>
      <dsp:spPr>
        <a:xfrm>
          <a:off x="2400864" y="2806936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EE9C9-DDE1-4465-8BA1-8EFD967977BE}">
      <dsp:nvSpPr>
        <dsp:cNvPr id="0" name=""/>
        <dsp:cNvSpPr/>
      </dsp:nvSpPr>
      <dsp:spPr>
        <a:xfrm>
          <a:off x="2400864" y="3558599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Benno List, ILC</a:t>
          </a:r>
        </a:p>
      </dsp:txBody>
      <dsp:txXfrm>
        <a:off x="2400864" y="3558599"/>
        <a:ext cx="1090947" cy="404741"/>
      </dsp:txXfrm>
    </dsp:sp>
    <dsp:sp modelId="{EAAD6908-B8EA-4FAA-B9EB-3A00BC3EC382}">
      <dsp:nvSpPr>
        <dsp:cNvPr id="0" name=""/>
        <dsp:cNvSpPr/>
      </dsp:nvSpPr>
      <dsp:spPr>
        <a:xfrm>
          <a:off x="687" y="4072435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B7BFF-67A6-4C3D-8A8E-FCF751256A2D}">
      <dsp:nvSpPr>
        <dsp:cNvPr id="0" name=""/>
        <dsp:cNvSpPr/>
      </dsp:nvSpPr>
      <dsp:spPr>
        <a:xfrm>
          <a:off x="687" y="4824098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Emilio Nanni, C³</a:t>
          </a:r>
        </a:p>
      </dsp:txBody>
      <dsp:txXfrm>
        <a:off x="687" y="4824098"/>
        <a:ext cx="1090947" cy="404741"/>
      </dsp:txXfrm>
    </dsp:sp>
    <dsp:sp modelId="{26BC7676-8F6E-4956-A765-353053DF7F23}">
      <dsp:nvSpPr>
        <dsp:cNvPr id="0" name=""/>
        <dsp:cNvSpPr/>
      </dsp:nvSpPr>
      <dsp:spPr>
        <a:xfrm>
          <a:off x="1200776" y="4072435"/>
          <a:ext cx="1090947" cy="751663"/>
        </a:xfrm>
        <a:prstGeom prst="roundRect">
          <a:avLst/>
        </a:prstGeom>
        <a:blipFill dpi="0" rotWithShape="1"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9C706-EDF6-42FE-A687-B934AB3613B0}">
      <dsp:nvSpPr>
        <dsp:cNvPr id="0" name=""/>
        <dsp:cNvSpPr/>
      </dsp:nvSpPr>
      <dsp:spPr>
        <a:xfrm>
          <a:off x="1200776" y="4824098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Vladimir </a:t>
          </a:r>
          <a:r>
            <a:rPr lang="en-GB" sz="800" kern="1200" dirty="0" err="1"/>
            <a:t>Shiltsev</a:t>
          </a:r>
          <a:r>
            <a:rPr lang="en-GB" sz="800" kern="1200" dirty="0"/>
            <a:t>, </a:t>
          </a:r>
          <a:r>
            <a:rPr lang="en-GB" sz="800" kern="1200" dirty="0" err="1"/>
            <a:t>LHeC</a:t>
          </a:r>
          <a:endParaRPr lang="en-GB" sz="800" kern="1200" dirty="0"/>
        </a:p>
      </dsp:txBody>
      <dsp:txXfrm>
        <a:off x="1200776" y="4824098"/>
        <a:ext cx="1090947" cy="404741"/>
      </dsp:txXfrm>
    </dsp:sp>
    <dsp:sp modelId="{2782F303-D31C-44A3-9374-9570D68FB471}">
      <dsp:nvSpPr>
        <dsp:cNvPr id="0" name=""/>
        <dsp:cNvSpPr/>
      </dsp:nvSpPr>
      <dsp:spPr>
        <a:xfrm>
          <a:off x="2400864" y="4072435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E4DD0-23EC-49AA-8550-C609E2DB8DF8}">
      <dsp:nvSpPr>
        <dsp:cNvPr id="0" name=""/>
        <dsp:cNvSpPr/>
      </dsp:nvSpPr>
      <dsp:spPr>
        <a:xfrm>
          <a:off x="2400864" y="4824098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Steinar </a:t>
          </a:r>
          <a:r>
            <a:rPr lang="en-GB" sz="800" kern="1200" dirty="0" err="1"/>
            <a:t>Stapnes</a:t>
          </a:r>
          <a:r>
            <a:rPr lang="en-GB" sz="800" kern="1200" dirty="0"/>
            <a:t>, CLIC &amp; </a:t>
          </a:r>
          <a:r>
            <a:rPr lang="en-GB" sz="800" kern="1200" dirty="0" err="1"/>
            <a:t>MuC</a:t>
          </a:r>
          <a:endParaRPr lang="en-GB" sz="800" kern="1200" dirty="0"/>
        </a:p>
      </dsp:txBody>
      <dsp:txXfrm>
        <a:off x="2400864" y="4824098"/>
        <a:ext cx="1090947" cy="404741"/>
      </dsp:txXfrm>
    </dsp:sp>
    <dsp:sp modelId="{50F52C87-EEF7-4DF1-971A-AD9C7A1BF724}">
      <dsp:nvSpPr>
        <dsp:cNvPr id="0" name=""/>
        <dsp:cNvSpPr/>
      </dsp:nvSpPr>
      <dsp:spPr>
        <a:xfrm>
          <a:off x="600731" y="5337935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64934-1D4F-4234-81E7-65FED40867B5}">
      <dsp:nvSpPr>
        <dsp:cNvPr id="0" name=""/>
        <dsp:cNvSpPr/>
      </dsp:nvSpPr>
      <dsp:spPr>
        <a:xfrm>
          <a:off x="600731" y="6089598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Caterina Bloise, INFN</a:t>
          </a:r>
          <a:endParaRPr lang="en-GB" sz="800" kern="1200" dirty="0"/>
        </a:p>
      </dsp:txBody>
      <dsp:txXfrm>
        <a:off x="600731" y="6089598"/>
        <a:ext cx="1090947" cy="404741"/>
      </dsp:txXfrm>
    </dsp:sp>
    <dsp:sp modelId="{3F2E65CD-B50E-4B69-82DA-2555AFE5A1D7}">
      <dsp:nvSpPr>
        <dsp:cNvPr id="0" name=""/>
        <dsp:cNvSpPr/>
      </dsp:nvSpPr>
      <dsp:spPr>
        <a:xfrm>
          <a:off x="1800820" y="5337935"/>
          <a:ext cx="1090947" cy="751663"/>
        </a:xfrm>
        <a:prstGeom prst="roundRect">
          <a:avLst/>
        </a:prstGeom>
        <a:blipFill rotWithShape="1"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92943-2355-443F-8348-057BD6D67F54}">
      <dsp:nvSpPr>
        <dsp:cNvPr id="0" name=""/>
        <dsp:cNvSpPr/>
      </dsp:nvSpPr>
      <dsp:spPr>
        <a:xfrm>
          <a:off x="1800820" y="6089598"/>
          <a:ext cx="1090947" cy="404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0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Maxim Titov, CEA</a:t>
          </a:r>
          <a:endParaRPr lang="en-GB" sz="800" kern="1200" dirty="0"/>
        </a:p>
      </dsp:txBody>
      <dsp:txXfrm>
        <a:off x="1800820" y="6089598"/>
        <a:ext cx="1090947" cy="40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0038C-01E4-493A-A7E1-652ADBFD530A}">
      <dsp:nvSpPr>
        <dsp:cNvPr id="0" name=""/>
        <dsp:cNvSpPr/>
      </dsp:nvSpPr>
      <dsp:spPr>
        <a:xfrm>
          <a:off x="450152" y="1783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5CC0C-8905-48AD-B3BA-BD93CE423433}">
      <dsp:nvSpPr>
        <dsp:cNvPr id="0" name=""/>
        <dsp:cNvSpPr/>
      </dsp:nvSpPr>
      <dsp:spPr>
        <a:xfrm>
          <a:off x="450152" y="1274574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Fundamental physics knowledge</a:t>
          </a:r>
        </a:p>
      </dsp:txBody>
      <dsp:txXfrm>
        <a:off x="450152" y="1274574"/>
        <a:ext cx="1847302" cy="685349"/>
      </dsp:txXfrm>
    </dsp:sp>
    <dsp:sp modelId="{CA06A7DC-5BE8-4FF7-93C9-AA9BB857373E}">
      <dsp:nvSpPr>
        <dsp:cNvPr id="0" name=""/>
        <dsp:cNvSpPr/>
      </dsp:nvSpPr>
      <dsp:spPr>
        <a:xfrm>
          <a:off x="2482263" y="1783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0368F-A934-4702-9406-AD55EFEECD53}">
      <dsp:nvSpPr>
        <dsp:cNvPr id="0" name=""/>
        <dsp:cNvSpPr/>
      </dsp:nvSpPr>
      <dsp:spPr>
        <a:xfrm>
          <a:off x="2482263" y="1274574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Education and training</a:t>
          </a:r>
          <a:endParaRPr lang="en-GB" sz="1300" kern="1200" dirty="0"/>
        </a:p>
      </dsp:txBody>
      <dsp:txXfrm>
        <a:off x="2482263" y="1274574"/>
        <a:ext cx="1847302" cy="685349"/>
      </dsp:txXfrm>
    </dsp:sp>
    <dsp:sp modelId="{FD70A910-B554-427E-84B9-A79CAB568546}">
      <dsp:nvSpPr>
        <dsp:cNvPr id="0" name=""/>
        <dsp:cNvSpPr/>
      </dsp:nvSpPr>
      <dsp:spPr>
        <a:xfrm>
          <a:off x="4514374" y="1783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54102-B97C-42CF-ACBB-9C71DD63D5AD}">
      <dsp:nvSpPr>
        <dsp:cNvPr id="0" name=""/>
        <dsp:cNvSpPr/>
      </dsp:nvSpPr>
      <dsp:spPr>
        <a:xfrm>
          <a:off x="4514374" y="1274574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Engagement of international science communities</a:t>
          </a:r>
          <a:endParaRPr lang="en-GB" sz="1300" kern="1200" dirty="0"/>
        </a:p>
      </dsp:txBody>
      <dsp:txXfrm>
        <a:off x="4514374" y="1274574"/>
        <a:ext cx="1847302" cy="685349"/>
      </dsp:txXfrm>
    </dsp:sp>
    <dsp:sp modelId="{F085552B-E338-4589-BA07-82F56223D48F}">
      <dsp:nvSpPr>
        <dsp:cNvPr id="0" name=""/>
        <dsp:cNvSpPr/>
      </dsp:nvSpPr>
      <dsp:spPr>
        <a:xfrm>
          <a:off x="6546485" y="1783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F8E2E-DB39-4084-935B-5DB76844A6CC}">
      <dsp:nvSpPr>
        <dsp:cNvPr id="0" name=""/>
        <dsp:cNvSpPr/>
      </dsp:nvSpPr>
      <dsp:spPr>
        <a:xfrm>
          <a:off x="6546485" y="1274574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Industrial spillover</a:t>
          </a:r>
          <a:endParaRPr lang="en-GB" sz="1300" kern="1200" dirty="0"/>
        </a:p>
      </dsp:txBody>
      <dsp:txXfrm>
        <a:off x="6546485" y="1274574"/>
        <a:ext cx="1847302" cy="685349"/>
      </dsp:txXfrm>
    </dsp:sp>
    <dsp:sp modelId="{C25F9591-5491-47B8-BC79-24EE44D2A869}">
      <dsp:nvSpPr>
        <dsp:cNvPr id="0" name=""/>
        <dsp:cNvSpPr/>
      </dsp:nvSpPr>
      <dsp:spPr>
        <a:xfrm>
          <a:off x="8578596" y="1783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23047-1412-4188-BED7-DD019061A7B0}">
      <dsp:nvSpPr>
        <dsp:cNvPr id="0" name=""/>
        <dsp:cNvSpPr/>
      </dsp:nvSpPr>
      <dsp:spPr>
        <a:xfrm>
          <a:off x="8578596" y="1274574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Open information and computing technologies</a:t>
          </a:r>
          <a:endParaRPr lang="en-GB" sz="1300" kern="1200" dirty="0"/>
        </a:p>
      </dsp:txBody>
      <dsp:txXfrm>
        <a:off x="8578596" y="1274574"/>
        <a:ext cx="1847302" cy="685349"/>
      </dsp:txXfrm>
    </dsp:sp>
    <dsp:sp modelId="{B9727F69-C7B6-4085-B076-E5530A510176}">
      <dsp:nvSpPr>
        <dsp:cNvPr id="0" name=""/>
        <dsp:cNvSpPr/>
      </dsp:nvSpPr>
      <dsp:spPr>
        <a:xfrm>
          <a:off x="1466208" y="2144654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D297F-C669-48D0-854E-ECF7C8B28B16}">
      <dsp:nvSpPr>
        <dsp:cNvPr id="0" name=""/>
        <dsp:cNvSpPr/>
      </dsp:nvSpPr>
      <dsp:spPr>
        <a:xfrm>
          <a:off x="1466208" y="3417446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Cultural goods</a:t>
          </a:r>
          <a:endParaRPr lang="en-GB" sz="1300" kern="1200" dirty="0"/>
        </a:p>
      </dsp:txBody>
      <dsp:txXfrm>
        <a:off x="1466208" y="3417446"/>
        <a:ext cx="1847302" cy="685349"/>
      </dsp:txXfrm>
    </dsp:sp>
    <dsp:sp modelId="{FCDE3AE4-8299-46D8-8623-5AAB4ABD4E43}">
      <dsp:nvSpPr>
        <dsp:cNvPr id="0" name=""/>
        <dsp:cNvSpPr/>
      </dsp:nvSpPr>
      <dsp:spPr>
        <a:xfrm>
          <a:off x="3498319" y="2144654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1BA25-FA24-4648-B35C-EEB233EFC36D}">
      <dsp:nvSpPr>
        <dsp:cNvPr id="0" name=""/>
        <dsp:cNvSpPr/>
      </dsp:nvSpPr>
      <dsp:spPr>
        <a:xfrm>
          <a:off x="3498319" y="3417446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Environmental benefits</a:t>
          </a:r>
          <a:endParaRPr lang="en-GB" sz="1300" kern="1200" dirty="0"/>
        </a:p>
      </dsp:txBody>
      <dsp:txXfrm>
        <a:off x="3498319" y="3417446"/>
        <a:ext cx="1847302" cy="685349"/>
      </dsp:txXfrm>
    </dsp:sp>
    <dsp:sp modelId="{020733E9-41D5-4361-9C51-7DF70EBD8A04}">
      <dsp:nvSpPr>
        <dsp:cNvPr id="0" name=""/>
        <dsp:cNvSpPr/>
      </dsp:nvSpPr>
      <dsp:spPr>
        <a:xfrm>
          <a:off x="5530429" y="2144654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87BCD-B4B7-4A88-B47F-748C039572D5}">
      <dsp:nvSpPr>
        <dsp:cNvPr id="0" name=""/>
        <dsp:cNvSpPr/>
      </dsp:nvSpPr>
      <dsp:spPr>
        <a:xfrm>
          <a:off x="5530429" y="3417446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Innovation and R&amp;D</a:t>
          </a:r>
          <a:endParaRPr lang="en-GB" sz="1300" kern="1200" dirty="0"/>
        </a:p>
      </dsp:txBody>
      <dsp:txXfrm>
        <a:off x="5530429" y="3417446"/>
        <a:ext cx="1847302" cy="685349"/>
      </dsp:txXfrm>
    </dsp:sp>
    <dsp:sp modelId="{27430C36-E666-432B-98EF-952691148448}">
      <dsp:nvSpPr>
        <dsp:cNvPr id="0" name=""/>
        <dsp:cNvSpPr/>
      </dsp:nvSpPr>
      <dsp:spPr>
        <a:xfrm>
          <a:off x="7562540" y="2144654"/>
          <a:ext cx="1847302" cy="1272791"/>
        </a:xfrm>
        <a:prstGeom prst="roundRect">
          <a:avLst/>
        </a:prstGeom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8FD13-D94D-4CEC-9F41-72CB8D06BB5F}">
      <dsp:nvSpPr>
        <dsp:cNvPr id="0" name=""/>
        <dsp:cNvSpPr/>
      </dsp:nvSpPr>
      <dsp:spPr>
        <a:xfrm>
          <a:off x="7562540" y="3417446"/>
          <a:ext cx="1847302" cy="68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International collaboration</a:t>
          </a:r>
          <a:endParaRPr lang="en-GB" sz="1300" kern="1200" dirty="0"/>
        </a:p>
      </dsp:txBody>
      <dsp:txXfrm>
        <a:off x="7562540" y="3417446"/>
        <a:ext cx="1847302" cy="685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73445-8B11-4A26-A71D-390EE354B4A4}">
      <dsp:nvSpPr>
        <dsp:cNvPr id="0" name=""/>
        <dsp:cNvSpPr/>
      </dsp:nvSpPr>
      <dsp:spPr>
        <a:xfrm>
          <a:off x="4358" y="1332587"/>
          <a:ext cx="1905765" cy="1250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Definition of goal and scope</a:t>
          </a:r>
          <a:endParaRPr lang="en-GB" sz="1800" kern="1200" dirty="0"/>
        </a:p>
      </dsp:txBody>
      <dsp:txXfrm>
        <a:off x="40989" y="1369218"/>
        <a:ext cx="1832503" cy="1177396"/>
      </dsp:txXfrm>
    </dsp:sp>
    <dsp:sp modelId="{9411EFA5-77F4-42C1-A9F3-C8E2EE30A924}">
      <dsp:nvSpPr>
        <dsp:cNvPr id="0" name=""/>
        <dsp:cNvSpPr/>
      </dsp:nvSpPr>
      <dsp:spPr>
        <a:xfrm>
          <a:off x="2100701" y="1721602"/>
          <a:ext cx="404022" cy="472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2100701" y="1816128"/>
        <a:ext cx="282815" cy="283577"/>
      </dsp:txXfrm>
    </dsp:sp>
    <dsp:sp modelId="{5312B3C0-70C7-44E7-B588-6EF88F65817E}">
      <dsp:nvSpPr>
        <dsp:cNvPr id="0" name=""/>
        <dsp:cNvSpPr/>
      </dsp:nvSpPr>
      <dsp:spPr>
        <a:xfrm>
          <a:off x="2672430" y="1332587"/>
          <a:ext cx="1905765" cy="1250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Life Cycle Inventory (LCI)</a:t>
          </a:r>
          <a:endParaRPr lang="en-GB" sz="1800" kern="1200" dirty="0"/>
        </a:p>
      </dsp:txBody>
      <dsp:txXfrm>
        <a:off x="2709061" y="1369218"/>
        <a:ext cx="1832503" cy="1177396"/>
      </dsp:txXfrm>
    </dsp:sp>
    <dsp:sp modelId="{4FA66EBF-9A07-4356-AD9D-3E3255F1724D}">
      <dsp:nvSpPr>
        <dsp:cNvPr id="0" name=""/>
        <dsp:cNvSpPr/>
      </dsp:nvSpPr>
      <dsp:spPr>
        <a:xfrm>
          <a:off x="4768773" y="1721602"/>
          <a:ext cx="404022" cy="472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768773" y="1816128"/>
        <a:ext cx="282815" cy="283577"/>
      </dsp:txXfrm>
    </dsp:sp>
    <dsp:sp modelId="{0DE61A1E-7162-42F0-8CAB-7C111A789780}">
      <dsp:nvSpPr>
        <dsp:cNvPr id="0" name=""/>
        <dsp:cNvSpPr/>
      </dsp:nvSpPr>
      <dsp:spPr>
        <a:xfrm>
          <a:off x="5340503" y="1332587"/>
          <a:ext cx="1905765" cy="1250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Life Cycle Impact Assessment (LCIA)</a:t>
          </a:r>
          <a:endParaRPr lang="en-GB" sz="1800" kern="1200" dirty="0"/>
        </a:p>
      </dsp:txBody>
      <dsp:txXfrm>
        <a:off x="5377134" y="1369218"/>
        <a:ext cx="1832503" cy="1177396"/>
      </dsp:txXfrm>
    </dsp:sp>
    <dsp:sp modelId="{28210CD8-D2A1-4074-911D-BAF71E3DF0DB}">
      <dsp:nvSpPr>
        <dsp:cNvPr id="0" name=""/>
        <dsp:cNvSpPr/>
      </dsp:nvSpPr>
      <dsp:spPr>
        <a:xfrm>
          <a:off x="7436845" y="1721602"/>
          <a:ext cx="404022" cy="472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7436845" y="1816128"/>
        <a:ext cx="282815" cy="283577"/>
      </dsp:txXfrm>
    </dsp:sp>
    <dsp:sp modelId="{404F2AED-F57A-492B-8EFE-A13F09F797FF}">
      <dsp:nvSpPr>
        <dsp:cNvPr id="0" name=""/>
        <dsp:cNvSpPr/>
      </dsp:nvSpPr>
      <dsp:spPr>
        <a:xfrm>
          <a:off x="8008575" y="1332587"/>
          <a:ext cx="1905765" cy="1250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Life Cycle Interpretation</a:t>
          </a:r>
          <a:endParaRPr lang="en-GB" sz="1800" kern="1200" dirty="0"/>
        </a:p>
      </dsp:txBody>
      <dsp:txXfrm>
        <a:off x="8045206" y="1369218"/>
        <a:ext cx="1832503" cy="1177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47573-D704-4589-A2DB-88D10553857E}">
      <dsp:nvSpPr>
        <dsp:cNvPr id="0" name=""/>
        <dsp:cNvSpPr/>
      </dsp:nvSpPr>
      <dsp:spPr>
        <a:xfrm>
          <a:off x="5159" y="764922"/>
          <a:ext cx="2430513" cy="24305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10F21E-BAD9-4F63-B4B4-51328C97392B}">
      <dsp:nvSpPr>
        <dsp:cNvPr id="0" name=""/>
        <dsp:cNvSpPr/>
      </dsp:nvSpPr>
      <dsp:spPr>
        <a:xfrm>
          <a:off x="400824" y="2223230"/>
          <a:ext cx="2430513" cy="2430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Planning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Comparison of alternatives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Biggest impact</a:t>
          </a:r>
        </a:p>
      </dsp:txBody>
      <dsp:txXfrm>
        <a:off x="472011" y="2294417"/>
        <a:ext cx="2288139" cy="2288139"/>
      </dsp:txXfrm>
    </dsp:sp>
    <dsp:sp modelId="{EEFDC30B-5E1A-451D-80B7-A93A9F14C3E4}">
      <dsp:nvSpPr>
        <dsp:cNvPr id="0" name=""/>
        <dsp:cNvSpPr/>
      </dsp:nvSpPr>
      <dsp:spPr>
        <a:xfrm>
          <a:off x="2903843" y="1688170"/>
          <a:ext cx="468170" cy="584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2903843" y="1804974"/>
        <a:ext cx="327719" cy="350410"/>
      </dsp:txXfrm>
    </dsp:sp>
    <dsp:sp modelId="{E4B40A40-CEAA-4DEB-9D2B-D63E8BAB8A6B}">
      <dsp:nvSpPr>
        <dsp:cNvPr id="0" name=""/>
        <dsp:cNvSpPr/>
      </dsp:nvSpPr>
      <dsp:spPr>
        <a:xfrm>
          <a:off x="3773302" y="764922"/>
          <a:ext cx="2430513" cy="24305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BEB58-9D10-4AF6-8951-CF2F55B6C547}">
      <dsp:nvSpPr>
        <dsp:cNvPr id="0" name=""/>
        <dsp:cNvSpPr/>
      </dsp:nvSpPr>
      <dsp:spPr>
        <a:xfrm>
          <a:off x="4168967" y="2223230"/>
          <a:ext cx="2430513" cy="2430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Engineering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Detailed decision-making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Compliance</a:t>
          </a:r>
        </a:p>
      </dsp:txBody>
      <dsp:txXfrm>
        <a:off x="4240154" y="2294417"/>
        <a:ext cx="2288139" cy="2288139"/>
      </dsp:txXfrm>
    </dsp:sp>
    <dsp:sp modelId="{37D15B1B-F885-475B-B059-53B206AF5F64}">
      <dsp:nvSpPr>
        <dsp:cNvPr id="0" name=""/>
        <dsp:cNvSpPr/>
      </dsp:nvSpPr>
      <dsp:spPr>
        <a:xfrm>
          <a:off x="6671986" y="1688170"/>
          <a:ext cx="468170" cy="584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6671986" y="1804974"/>
        <a:ext cx="327719" cy="350410"/>
      </dsp:txXfrm>
    </dsp:sp>
    <dsp:sp modelId="{ECC439F2-666C-430E-82F2-8F241D30A405}">
      <dsp:nvSpPr>
        <dsp:cNvPr id="0" name=""/>
        <dsp:cNvSpPr/>
      </dsp:nvSpPr>
      <dsp:spPr>
        <a:xfrm>
          <a:off x="7541446" y="764922"/>
          <a:ext cx="2430513" cy="24305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1AD50-53E4-447D-8296-3FE8E51564C7}">
      <dsp:nvSpPr>
        <dsp:cNvPr id="0" name=""/>
        <dsp:cNvSpPr/>
      </dsp:nvSpPr>
      <dsp:spPr>
        <a:xfrm>
          <a:off x="7937111" y="2223230"/>
          <a:ext cx="2430513" cy="2430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Procurement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Supplier selection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Demonstrate value for money</a:t>
          </a:r>
        </a:p>
      </dsp:txBody>
      <dsp:txXfrm>
        <a:off x="8008298" y="2294417"/>
        <a:ext cx="2288139" cy="22881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D7466-7ABB-4D64-84C9-D9BDFEF404E0}">
      <dsp:nvSpPr>
        <dsp:cNvPr id="0" name=""/>
        <dsp:cNvSpPr/>
      </dsp:nvSpPr>
      <dsp:spPr>
        <a:xfrm>
          <a:off x="0" y="0"/>
          <a:ext cx="2261813" cy="3732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Sensitivity analysis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Impact of choices</a:t>
          </a:r>
        </a:p>
      </dsp:txBody>
      <dsp:txXfrm>
        <a:off x="0" y="1492968"/>
        <a:ext cx="2261813" cy="1492968"/>
      </dsp:txXfrm>
    </dsp:sp>
    <dsp:sp modelId="{13E79E6C-89C6-4793-B161-45D3E719334A}">
      <dsp:nvSpPr>
        <dsp:cNvPr id="0" name=""/>
        <dsp:cNvSpPr/>
      </dsp:nvSpPr>
      <dsp:spPr>
        <a:xfrm>
          <a:off x="509458" y="223945"/>
          <a:ext cx="1242896" cy="1242896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99B1CD-57AA-44DC-ABE8-B070A5DD4403}">
      <dsp:nvSpPr>
        <dsp:cNvPr id="0" name=""/>
        <dsp:cNvSpPr/>
      </dsp:nvSpPr>
      <dsp:spPr>
        <a:xfrm>
          <a:off x="2329667" y="0"/>
          <a:ext cx="2261813" cy="3732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Hotspot analysis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Dominant materials or processes</a:t>
          </a:r>
        </a:p>
      </dsp:txBody>
      <dsp:txXfrm>
        <a:off x="2329667" y="1492968"/>
        <a:ext cx="2261813" cy="1492968"/>
      </dsp:txXfrm>
    </dsp:sp>
    <dsp:sp modelId="{E9E08933-BA40-4B6F-A9DD-2D8CD57361B0}">
      <dsp:nvSpPr>
        <dsp:cNvPr id="0" name=""/>
        <dsp:cNvSpPr/>
      </dsp:nvSpPr>
      <dsp:spPr>
        <a:xfrm>
          <a:off x="2839125" y="223945"/>
          <a:ext cx="1242896" cy="1242896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392E7-B103-4B9A-9531-DAA5272BE709}">
      <dsp:nvSpPr>
        <dsp:cNvPr id="0" name=""/>
        <dsp:cNvSpPr/>
      </dsp:nvSpPr>
      <dsp:spPr>
        <a:xfrm>
          <a:off x="4659334" y="0"/>
          <a:ext cx="2261813" cy="3732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Contribution analysis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Phasing of impact categories</a:t>
          </a:r>
        </a:p>
      </dsp:txBody>
      <dsp:txXfrm>
        <a:off x="4659334" y="1492968"/>
        <a:ext cx="2261813" cy="1492968"/>
      </dsp:txXfrm>
    </dsp:sp>
    <dsp:sp modelId="{1901078A-DB67-4873-86A6-9A29FCE55C9C}">
      <dsp:nvSpPr>
        <dsp:cNvPr id="0" name=""/>
        <dsp:cNvSpPr/>
      </dsp:nvSpPr>
      <dsp:spPr>
        <a:xfrm>
          <a:off x="5168793" y="223945"/>
          <a:ext cx="1242896" cy="1242896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F54FB-1709-49FC-8100-38C29832DDDD}">
      <dsp:nvSpPr>
        <dsp:cNvPr id="0" name=""/>
        <dsp:cNvSpPr/>
      </dsp:nvSpPr>
      <dsp:spPr>
        <a:xfrm>
          <a:off x="6989002" y="0"/>
          <a:ext cx="2261813" cy="3732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Benchmarking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Compare to other analyses</a:t>
          </a:r>
        </a:p>
      </dsp:txBody>
      <dsp:txXfrm>
        <a:off x="6989002" y="1492968"/>
        <a:ext cx="2261813" cy="1492968"/>
      </dsp:txXfrm>
    </dsp:sp>
    <dsp:sp modelId="{837DE8D6-5D31-4B60-8ACA-3F4ED6FF5AD1}">
      <dsp:nvSpPr>
        <dsp:cNvPr id="0" name=""/>
        <dsp:cNvSpPr/>
      </dsp:nvSpPr>
      <dsp:spPr>
        <a:xfrm>
          <a:off x="7498460" y="223945"/>
          <a:ext cx="1242896" cy="1242896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ED9BA-FCFE-445F-A532-778AFF744B90}">
      <dsp:nvSpPr>
        <dsp:cNvPr id="0" name=""/>
        <dsp:cNvSpPr/>
      </dsp:nvSpPr>
      <dsp:spPr>
        <a:xfrm>
          <a:off x="9318669" y="0"/>
          <a:ext cx="2261813" cy="3732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Uncertainty evaluation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Result accuracy</a:t>
          </a:r>
          <a:endParaRPr lang="en-GB" sz="1600" b="1" kern="1200" dirty="0"/>
        </a:p>
      </dsp:txBody>
      <dsp:txXfrm>
        <a:off x="9318669" y="1492968"/>
        <a:ext cx="2261813" cy="1492968"/>
      </dsp:txXfrm>
    </dsp:sp>
    <dsp:sp modelId="{EBD633E0-36FD-4AE9-8F63-7BD9E10AD17C}">
      <dsp:nvSpPr>
        <dsp:cNvPr id="0" name=""/>
        <dsp:cNvSpPr/>
      </dsp:nvSpPr>
      <dsp:spPr>
        <a:xfrm>
          <a:off x="9828128" y="223945"/>
          <a:ext cx="1242896" cy="1242896"/>
        </a:xfrm>
        <a:prstGeom prst="ellipse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8D0A44-C69D-4E8D-AE01-824C9F03FA98}">
      <dsp:nvSpPr>
        <dsp:cNvPr id="0" name=""/>
        <dsp:cNvSpPr/>
      </dsp:nvSpPr>
      <dsp:spPr>
        <a:xfrm>
          <a:off x="463219" y="2985936"/>
          <a:ext cx="10654044" cy="55986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21CF4-866E-4DDD-ABC7-40B26E1DF15E}">
      <dsp:nvSpPr>
        <dsp:cNvPr id="0" name=""/>
        <dsp:cNvSpPr/>
      </dsp:nvSpPr>
      <dsp:spPr>
        <a:xfrm>
          <a:off x="-4667626" y="-715550"/>
          <a:ext cx="5559880" cy="5559880"/>
        </a:xfrm>
        <a:prstGeom prst="blockArc">
          <a:avLst>
            <a:gd name="adj1" fmla="val 18900000"/>
            <a:gd name="adj2" fmla="val 2700000"/>
            <a:gd name="adj3" fmla="val 388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0EF976-1929-42F3-9FD8-57D221ACB5CD}">
      <dsp:nvSpPr>
        <dsp:cNvPr id="0" name=""/>
        <dsp:cNvSpPr/>
      </dsp:nvSpPr>
      <dsp:spPr>
        <a:xfrm>
          <a:off x="390524" y="257966"/>
          <a:ext cx="9334038" cy="5162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78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Perform LCAs throughout design stages</a:t>
          </a:r>
        </a:p>
      </dsp:txBody>
      <dsp:txXfrm>
        <a:off x="390524" y="257966"/>
        <a:ext cx="9334038" cy="516262"/>
      </dsp:txXfrm>
    </dsp:sp>
    <dsp:sp modelId="{3DF6D5DE-7210-4A84-8122-62B665C46A0E}">
      <dsp:nvSpPr>
        <dsp:cNvPr id="0" name=""/>
        <dsp:cNvSpPr/>
      </dsp:nvSpPr>
      <dsp:spPr>
        <a:xfrm>
          <a:off x="67860" y="193433"/>
          <a:ext cx="645328" cy="645328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48DEC-358D-4AE1-ABED-6804ACD6EC4B}">
      <dsp:nvSpPr>
        <dsp:cNvPr id="0" name=""/>
        <dsp:cNvSpPr/>
      </dsp:nvSpPr>
      <dsp:spPr>
        <a:xfrm>
          <a:off x="760462" y="1032112"/>
          <a:ext cx="8964099" cy="5162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78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Use LCAs to reduce impact</a:t>
          </a:r>
          <a:endParaRPr lang="en-GB" sz="2700" kern="1200" dirty="0"/>
        </a:p>
      </dsp:txBody>
      <dsp:txXfrm>
        <a:off x="760462" y="1032112"/>
        <a:ext cx="8964099" cy="516262"/>
      </dsp:txXfrm>
    </dsp:sp>
    <dsp:sp modelId="{BD130D0B-678C-4E8B-9F60-D664277B50F3}">
      <dsp:nvSpPr>
        <dsp:cNvPr id="0" name=""/>
        <dsp:cNvSpPr/>
      </dsp:nvSpPr>
      <dsp:spPr>
        <a:xfrm>
          <a:off x="437798" y="967579"/>
          <a:ext cx="645328" cy="645328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0BC8F-0451-454A-975D-11FC4B1A0D32}">
      <dsp:nvSpPr>
        <dsp:cNvPr id="0" name=""/>
        <dsp:cNvSpPr/>
      </dsp:nvSpPr>
      <dsp:spPr>
        <a:xfrm>
          <a:off x="874004" y="1806258"/>
          <a:ext cx="8850557" cy="5162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78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Use common methods</a:t>
          </a:r>
          <a:endParaRPr lang="en-GB" sz="2700" kern="1200" dirty="0"/>
        </a:p>
      </dsp:txBody>
      <dsp:txXfrm>
        <a:off x="874004" y="1806258"/>
        <a:ext cx="8850557" cy="516262"/>
      </dsp:txXfrm>
    </dsp:sp>
    <dsp:sp modelId="{A5FE989B-1A6B-437B-B2D4-411BFD5281E5}">
      <dsp:nvSpPr>
        <dsp:cNvPr id="0" name=""/>
        <dsp:cNvSpPr/>
      </dsp:nvSpPr>
      <dsp:spPr>
        <a:xfrm>
          <a:off x="551340" y="1741725"/>
          <a:ext cx="645328" cy="645328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37B30-E49D-4018-B6CD-383D09B9B9B2}">
      <dsp:nvSpPr>
        <dsp:cNvPr id="0" name=""/>
        <dsp:cNvSpPr/>
      </dsp:nvSpPr>
      <dsp:spPr>
        <a:xfrm>
          <a:off x="760462" y="2580404"/>
          <a:ext cx="8964099" cy="5162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78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Investigate widely-used components</a:t>
          </a:r>
          <a:endParaRPr lang="en-GB" sz="2700" kern="1200" dirty="0"/>
        </a:p>
      </dsp:txBody>
      <dsp:txXfrm>
        <a:off x="760462" y="2580404"/>
        <a:ext cx="8964099" cy="516262"/>
      </dsp:txXfrm>
    </dsp:sp>
    <dsp:sp modelId="{E6EF9C4D-03D5-4340-9B0A-66E18824F2D4}">
      <dsp:nvSpPr>
        <dsp:cNvPr id="0" name=""/>
        <dsp:cNvSpPr/>
      </dsp:nvSpPr>
      <dsp:spPr>
        <a:xfrm>
          <a:off x="437798" y="2515872"/>
          <a:ext cx="645328" cy="645328"/>
        </a:xfrm>
        <a:prstGeom prst="ellipse">
          <a:avLst/>
        </a:prstGeom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089CF-C6B8-4989-81D0-55201081DFDD}">
      <dsp:nvSpPr>
        <dsp:cNvPr id="0" name=""/>
        <dsp:cNvSpPr/>
      </dsp:nvSpPr>
      <dsp:spPr>
        <a:xfrm>
          <a:off x="390524" y="3354551"/>
          <a:ext cx="9334038" cy="51626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783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Publish reference data on materials</a:t>
          </a:r>
          <a:endParaRPr lang="en-GB" sz="2700" kern="1200" dirty="0"/>
        </a:p>
      </dsp:txBody>
      <dsp:txXfrm>
        <a:off x="390524" y="3354551"/>
        <a:ext cx="9334038" cy="516262"/>
      </dsp:txXfrm>
    </dsp:sp>
    <dsp:sp modelId="{E6CFE5E0-94EF-4B31-BFD0-5213C6999B28}">
      <dsp:nvSpPr>
        <dsp:cNvPr id="0" name=""/>
        <dsp:cNvSpPr/>
      </dsp:nvSpPr>
      <dsp:spPr>
        <a:xfrm>
          <a:off x="67860" y="3290018"/>
          <a:ext cx="645328" cy="645328"/>
        </a:xfrm>
        <a:prstGeom prst="ellipse">
          <a:avLst/>
        </a:prstGeom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77FF5-7F1A-43BF-9D61-326E174930C6}">
      <dsp:nvSpPr>
        <dsp:cNvPr id="0" name=""/>
        <dsp:cNvSpPr/>
      </dsp:nvSpPr>
      <dsp:spPr>
        <a:xfrm>
          <a:off x="133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Start early</a:t>
          </a:r>
          <a:endParaRPr lang="en-GB" sz="1800" kern="1200" dirty="0"/>
        </a:p>
      </dsp:txBody>
      <dsp:txXfrm>
        <a:off x="133" y="1068562"/>
        <a:ext cx="1782971" cy="1068562"/>
      </dsp:txXfrm>
    </dsp:sp>
    <dsp:sp modelId="{B8356C6A-18E6-47DE-97B8-47161934F1C6}">
      <dsp:nvSpPr>
        <dsp:cNvPr id="0" name=""/>
        <dsp:cNvSpPr/>
      </dsp:nvSpPr>
      <dsp:spPr>
        <a:xfrm>
          <a:off x="446830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D2AFF5-BEE7-4DEC-BB0C-8F48FAF3413A}">
      <dsp:nvSpPr>
        <dsp:cNvPr id="0" name=""/>
        <dsp:cNvSpPr/>
      </dsp:nvSpPr>
      <dsp:spPr>
        <a:xfrm>
          <a:off x="1836594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Establish requirements</a:t>
          </a:r>
        </a:p>
      </dsp:txBody>
      <dsp:txXfrm>
        <a:off x="1836594" y="1068562"/>
        <a:ext cx="1782971" cy="1068562"/>
      </dsp:txXfrm>
    </dsp:sp>
    <dsp:sp modelId="{0A27E419-D136-4287-9BC1-1C06636CA4AF}">
      <dsp:nvSpPr>
        <dsp:cNvPr id="0" name=""/>
        <dsp:cNvSpPr/>
      </dsp:nvSpPr>
      <dsp:spPr>
        <a:xfrm>
          <a:off x="2283291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2711C-CF36-4335-BA68-924E7B420428}">
      <dsp:nvSpPr>
        <dsp:cNvPr id="0" name=""/>
        <dsp:cNvSpPr/>
      </dsp:nvSpPr>
      <dsp:spPr>
        <a:xfrm>
          <a:off x="3673055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Optimise tunnel shape: ⭕ &gt; ⏹️</a:t>
          </a:r>
        </a:p>
      </dsp:txBody>
      <dsp:txXfrm>
        <a:off x="3673055" y="1068562"/>
        <a:ext cx="1782971" cy="1068562"/>
      </dsp:txXfrm>
    </dsp:sp>
    <dsp:sp modelId="{2EE7E1BA-6B8E-46C5-BEBF-7539B211DA30}">
      <dsp:nvSpPr>
        <dsp:cNvPr id="0" name=""/>
        <dsp:cNvSpPr/>
      </dsp:nvSpPr>
      <dsp:spPr>
        <a:xfrm>
          <a:off x="4119751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14E29-23A7-4F2F-B873-759DDECAC59C}">
      <dsp:nvSpPr>
        <dsp:cNvPr id="0" name=""/>
        <dsp:cNvSpPr/>
      </dsp:nvSpPr>
      <dsp:spPr>
        <a:xfrm>
          <a:off x="5509516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Use TBMs, not drilling and blasting</a:t>
          </a:r>
          <a:endParaRPr lang="en-GB" sz="1800" kern="1200" dirty="0"/>
        </a:p>
      </dsp:txBody>
      <dsp:txXfrm>
        <a:off x="5509516" y="1068562"/>
        <a:ext cx="1782971" cy="1068562"/>
      </dsp:txXfrm>
    </dsp:sp>
    <dsp:sp modelId="{3FCB91E7-93A4-4E21-A876-88F2BA42FAF8}">
      <dsp:nvSpPr>
        <dsp:cNvPr id="0" name=""/>
        <dsp:cNvSpPr/>
      </dsp:nvSpPr>
      <dsp:spPr>
        <a:xfrm>
          <a:off x="5956212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991697-97E6-4396-8144-E62A1E968D82}">
      <dsp:nvSpPr>
        <dsp:cNvPr id="0" name=""/>
        <dsp:cNvSpPr/>
      </dsp:nvSpPr>
      <dsp:spPr>
        <a:xfrm>
          <a:off x="7345976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Work with geology, not against it</a:t>
          </a:r>
          <a:endParaRPr lang="en-GB" sz="1800" kern="1200" dirty="0"/>
        </a:p>
      </dsp:txBody>
      <dsp:txXfrm>
        <a:off x="7345976" y="1068562"/>
        <a:ext cx="1782971" cy="1068562"/>
      </dsp:txXfrm>
    </dsp:sp>
    <dsp:sp modelId="{06FDEAC2-CFDA-4310-9CBA-1ABE8C6B752E}">
      <dsp:nvSpPr>
        <dsp:cNvPr id="0" name=""/>
        <dsp:cNvSpPr/>
      </dsp:nvSpPr>
      <dsp:spPr>
        <a:xfrm>
          <a:off x="7792673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3767AF-D627-4726-AC6B-EC298B3F48BB}">
      <dsp:nvSpPr>
        <dsp:cNvPr id="0" name=""/>
        <dsp:cNvSpPr/>
      </dsp:nvSpPr>
      <dsp:spPr>
        <a:xfrm>
          <a:off x="9182437" y="0"/>
          <a:ext cx="1782971" cy="26714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Precast segments</a:t>
          </a:r>
          <a:endParaRPr lang="en-GB" sz="1800" kern="1200" dirty="0"/>
        </a:p>
      </dsp:txBody>
      <dsp:txXfrm>
        <a:off x="9182437" y="1068562"/>
        <a:ext cx="1782971" cy="1068562"/>
      </dsp:txXfrm>
    </dsp:sp>
    <dsp:sp modelId="{A1CDC29E-16B4-4EFC-83B7-950ADAE61546}">
      <dsp:nvSpPr>
        <dsp:cNvPr id="0" name=""/>
        <dsp:cNvSpPr/>
      </dsp:nvSpPr>
      <dsp:spPr>
        <a:xfrm>
          <a:off x="9629134" y="160284"/>
          <a:ext cx="889578" cy="889578"/>
        </a:xfrm>
        <a:prstGeom prst="ellipse">
          <a:avLst/>
        </a:prstGeom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EC32B-8B5C-46BC-B708-D9A5AA3FD3B4}">
      <dsp:nvSpPr>
        <dsp:cNvPr id="0" name=""/>
        <dsp:cNvSpPr/>
      </dsp:nvSpPr>
      <dsp:spPr>
        <a:xfrm>
          <a:off x="438621" y="2137125"/>
          <a:ext cx="10088299" cy="400711"/>
        </a:xfrm>
        <a:prstGeom prst="leftRight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21780-7391-43DF-BA10-9E7545FB5115}">
      <dsp:nvSpPr>
        <dsp:cNvPr id="0" name=""/>
        <dsp:cNvSpPr/>
      </dsp:nvSpPr>
      <dsp:spPr>
        <a:xfrm rot="16200000">
          <a:off x="485127" y="-485127"/>
          <a:ext cx="1696744" cy="26670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💰 Cost</a:t>
          </a:r>
        </a:p>
      </dsp:txBody>
      <dsp:txXfrm rot="5400000">
        <a:off x="-1" y="1"/>
        <a:ext cx="2667000" cy="1272558"/>
      </dsp:txXfrm>
    </dsp:sp>
    <dsp:sp modelId="{6F4DBAFD-3A34-4303-B0A8-D1661EF37303}">
      <dsp:nvSpPr>
        <dsp:cNvPr id="0" name=""/>
        <dsp:cNvSpPr/>
      </dsp:nvSpPr>
      <dsp:spPr>
        <a:xfrm>
          <a:off x="2667000" y="0"/>
          <a:ext cx="2667000" cy="1696744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🌳 Environment</a:t>
          </a:r>
        </a:p>
      </dsp:txBody>
      <dsp:txXfrm>
        <a:off x="2667000" y="0"/>
        <a:ext cx="2667000" cy="1272558"/>
      </dsp:txXfrm>
    </dsp:sp>
    <dsp:sp modelId="{97026D1A-7E41-44A5-A654-413766228284}">
      <dsp:nvSpPr>
        <dsp:cNvPr id="0" name=""/>
        <dsp:cNvSpPr/>
      </dsp:nvSpPr>
      <dsp:spPr>
        <a:xfrm rot="10800000">
          <a:off x="0" y="1696744"/>
          <a:ext cx="2667000" cy="1696744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👨‍👨‍👧‍👧 Society</a:t>
          </a:r>
        </a:p>
      </dsp:txBody>
      <dsp:txXfrm rot="10800000">
        <a:off x="0" y="2120930"/>
        <a:ext cx="2667000" cy="1272558"/>
      </dsp:txXfrm>
    </dsp:sp>
    <dsp:sp modelId="{6B008446-9B36-40A7-9CA1-5BD2966EEF55}">
      <dsp:nvSpPr>
        <dsp:cNvPr id="0" name=""/>
        <dsp:cNvSpPr/>
      </dsp:nvSpPr>
      <dsp:spPr>
        <a:xfrm rot="5400000">
          <a:off x="3152127" y="1211616"/>
          <a:ext cx="1696744" cy="26670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🚨 Risk</a:t>
          </a:r>
        </a:p>
      </dsp:txBody>
      <dsp:txXfrm rot="-5400000">
        <a:off x="2666999" y="2120930"/>
        <a:ext cx="2667000" cy="1272558"/>
      </dsp:txXfrm>
    </dsp:sp>
    <dsp:sp modelId="{FE5EB0F3-AFC0-456C-B8B1-C8BC1EFA4A43}">
      <dsp:nvSpPr>
        <dsp:cNvPr id="0" name=""/>
        <dsp:cNvSpPr/>
      </dsp:nvSpPr>
      <dsp:spPr>
        <a:xfrm>
          <a:off x="1866899" y="1272558"/>
          <a:ext cx="1600200" cy="848372"/>
        </a:xfrm>
        <a:prstGeom prst="roundRect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Supplier selection</a:t>
          </a:r>
        </a:p>
      </dsp:txBody>
      <dsp:txXfrm>
        <a:off x="1908313" y="1313972"/>
        <a:ext cx="1517372" cy="765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AC111-4609-460A-9B17-1A5FD789E3A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458D0-E656-4BD9-8540-2F8FFFD9E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532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1093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659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97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03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060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117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8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754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724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534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977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029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435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280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947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2019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719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8910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275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892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8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0962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1712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9129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934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082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4540-AB19-4822-8543-EE12C9E14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59847D-AFCA-4DE3-82B7-A5070316F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6A3D40-0487-BC90-6C07-5CD6441F5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5B65D-473A-E57D-918C-2EE0EA690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33733-D0E5-4110-B34E-F8858F1081E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266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824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934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486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226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7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06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59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458D0-E656-4BD9-8540-2F8FFFD9EC7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79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8E840-E0A3-A9A8-84D4-70AA47175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86812-78E9-90EC-D1C2-C32D94628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F1B3D-F04E-0C12-C86D-BD95DE184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26B4-3418-44F1-9F29-8633D7AC5D36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8DBB9-6BE2-88B8-ABA5-E63B6C0C0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3829C-D69D-B905-1E45-1A1ECE4F8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92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FE985-B81A-3861-569B-CBE2AA664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692BBF-7ABD-3C23-80C3-F5EC839DC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9EB68-8D3E-872D-7DCB-161E25F54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877F-5D14-411A-B61E-F82FE0C3D927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8415F-0EB3-B50F-86A8-88555031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195BD-C32F-D139-87A3-9C6242C2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944597-0E73-8AA1-DC0C-B8371376D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7613A5-93F1-FB34-25C1-706E0EDDB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684F6-BDB3-F83C-DFBD-F20CE23B7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F6C0C-685A-4EAB-9404-209DF1DD6CB8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7E109-3797-D2AE-C69B-99974585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E1231-0409-F0A1-B1C2-8169DB607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910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B8CC80-84C5-9243-8969-517A488DC2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69F9-1206-4003-9DDA-633F7BC237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55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E9A7-7407-6ACB-CB94-C1E4BB81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6E374-DE21-D4F6-7A66-D61A9041E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A23C-B915-D65A-8B52-BDD7DF519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0924-79E8-4CF4-8ECF-A294F8E08910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40F94-2819-EAA3-15F4-AB8C9A739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7872" y="6356350"/>
            <a:ext cx="6136256" cy="365125"/>
          </a:xfrm>
        </p:spPr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9BFE6-CD9E-BF18-FE3C-29D1CD9D1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77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C2BA-80B2-D9AE-12AB-35324A107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19CAE-21A1-4ED3-3913-7707340A4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5F850-FC4C-3E34-3A93-8CF566A7B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FFC3-4DDF-4173-8062-E0192C7972EB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BE7AA-C61D-072E-4A09-EFE07A7A7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EB743-CEC6-F731-6CB5-69C2EC42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59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2DF62-B436-3B5D-6B7F-C7FC9E07D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39758-66DC-8984-FDD4-3E1300C58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D93D6-A65A-BE08-20D5-F0291982C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49B96D-87FF-C653-7915-D5C41F48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9B7D-734D-496F-8767-7F570C45B7A3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ED458-6271-8413-0934-E86F6F2B5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EAFB7-0473-CAD8-BFDC-4002A2B2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9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E795D-6628-34EE-78BB-34946EF8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E0616-F404-23F9-1A3E-9AEFCCD50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AA1665-C208-9515-5220-60A1C981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FE382-F587-2CF8-2718-601E3C642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F8529-AE61-0F48-BDBB-5C9B22152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653E38-DAE7-1D3C-9DA4-27AE790D4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FC18-93A1-42CD-AF41-77C34A4ACCB7}" type="datetime1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E1005F-C482-73F6-4D30-0C23F3A8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2A4A78-A093-DF2A-EBCA-839F931AB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17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C22A7-BF05-A149-5115-739A67EE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F3DECD-333E-D8F4-4046-BE686F6B1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DA208-369B-4126-9B11-DA7800E72A5E}" type="datetime1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5E160-D383-7983-161F-CA0A8897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53ED30-D57E-DFB3-D022-89B8C24F8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57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FE2807-F32A-BFCB-E962-FCB78BCE8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FD01-4E84-4FAE-9BE1-6F28D5470C5C}" type="datetime1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B1D69-3B46-6CE0-7367-1317CDCC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4B842-C21E-C85C-CD3D-D1A2E97C4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98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CE52D-B12C-67E8-A3AD-38E5F28D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F112A-9588-E4BC-98B7-ADB27757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22A5D-10D4-C8BD-A1AB-12313541D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B1FF2A-1EC2-5E3B-B64B-DB3D432F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740D9-F249-4AD2-9F03-48771048E14C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EC9FB-D059-FEE8-29E3-C37CF054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47134-10F8-A366-C1B5-3A32DAB9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8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35752-FC24-F1E3-5A16-6ADC04E7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076009-F84D-0B6A-17BE-17ED237F50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888C4-6F73-4E7F-9352-E8B2B6FE7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B5DAE-B61C-1E1F-01EF-35F0FF867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B65FA-2B3D-4B76-992F-00103DD497CB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AAB8AF-887A-B6CB-1B13-60EBDFA8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BB6C4-A502-B149-5DA4-2E9DFE8F6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3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C29B94-D187-80E9-63BE-CABF1905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52715-8DB8-4065-9030-4179BA3E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A15B9-D875-26DF-2E1E-FB280F008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20D3EA-B977-4F1C-946D-01ADFF74642C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8723F-CD14-74C3-EF2E-AA412C2A3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37758" y="6356350"/>
            <a:ext cx="751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ADAB2-2AF9-B37A-8A2A-C00E059BA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365733-F3FC-4BE6-BED0-2A720703FB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21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108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rxiv.org/abs/2509.11705v2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hyperlink" Target="https://arxiv.org/abs/2509.11705v2" TargetMode="External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12" Type="http://schemas.openxmlformats.org/officeDocument/2006/relationships/image" Target="../media/image3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openxmlformats.org/officeDocument/2006/relationships/image" Target="../media/image31.jpg"/><Relationship Id="rId5" Type="http://schemas.openxmlformats.org/officeDocument/2006/relationships/image" Target="../media/image25.jpg"/><Relationship Id="rId15" Type="http://schemas.openxmlformats.org/officeDocument/2006/relationships/image" Target="../media/image34.pn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hat to Know About Visiting CERN in Switzerland - AFAR">
            <a:extLst>
              <a:ext uri="{FF2B5EF4-FFF2-40B4-BE49-F238E27FC236}">
                <a16:creationId xmlns:a16="http://schemas.microsoft.com/office/drawing/2014/main" id="{F1C97684-5116-5D23-6302-48ECB058E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6F1EED-11BA-4122-2698-C4E4A5CF7D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60000">
                <a:srgbClr val="FFFFFF">
                  <a:alpha val="20000"/>
                </a:srgb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FA3BE-855A-6F4A-B73F-F7AFBA4F2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4"/>
            <a:ext cx="9144000" cy="2387600"/>
          </a:xfrm>
          <a:noFill/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The CERN LDG Sustainability Panel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CE4D1D-6B60-89DE-8517-A2D08DF0D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Ben Shepherd</a:t>
            </a:r>
          </a:p>
          <a:p>
            <a:r>
              <a:rPr lang="en-GB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Accelerator Science and Technology Centre, UKRI STFC</a:t>
            </a:r>
          </a:p>
          <a:p>
            <a:r>
              <a:rPr lang="en-GB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Sustainable HEP – 5</a:t>
            </a:r>
            <a:r>
              <a:rPr lang="en-GB" baseline="30000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th</a:t>
            </a:r>
            <a:r>
              <a:rPr lang="en-GB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 edition</a:t>
            </a:r>
          </a:p>
          <a:p>
            <a:r>
              <a:rPr lang="en-GB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rPr>
              <a:t>10 July 2026</a:t>
            </a:r>
          </a:p>
        </p:txBody>
      </p:sp>
    </p:spTree>
    <p:extLst>
      <p:ext uri="{BB962C8B-B14F-4D97-AF65-F5344CB8AC3E}">
        <p14:creationId xmlns:p14="http://schemas.microsoft.com/office/powerpoint/2010/main" val="320551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BDE0-B22C-BDD3-127D-62169B567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Lifecycle Analysis (LCA)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520EF-B25C-79EC-7435-65122CDF4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Tool for identifying and quantifying </a:t>
            </a:r>
            <a:r>
              <a:rPr lang="en-GB" b="1" dirty="0"/>
              <a:t>greenhouse gas emissions</a:t>
            </a:r>
            <a:br>
              <a:rPr lang="en-GB" dirty="0"/>
            </a:br>
            <a:r>
              <a:rPr lang="en-GB" dirty="0"/>
              <a:t>(and other environmental impacts)</a:t>
            </a:r>
          </a:p>
          <a:p>
            <a:r>
              <a:rPr lang="en-GB" dirty="0"/>
              <a:t>Four stages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BD5AA9-F8BD-382C-AF1F-1523E1EFFB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514900"/>
              </p:ext>
            </p:extLst>
          </p:nvPr>
        </p:nvGraphicFramePr>
        <p:xfrm>
          <a:off x="1136650" y="2142067"/>
          <a:ext cx="9918700" cy="391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3C78A-D901-1C89-8D5C-CA84F9444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8C33C-8322-0A98-C957-8DD54B0AB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6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6E9A1-1CE9-1DF7-A417-2A052E601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LCA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A6F49-3E4D-E348-295D-18848A7C2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Motivation and goals are phase-dependent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090B56E-3A63-588E-9D9E-96139CF31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0413765"/>
              </p:ext>
            </p:extLst>
          </p:nvPr>
        </p:nvGraphicFramePr>
        <p:xfrm>
          <a:off x="1221118" y="1439333"/>
          <a:ext cx="103727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BB3CFA-CE7D-99C0-5B17-CEB7E8AB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DCC563-BB13-9527-D858-183200EF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90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38F5DD6-3A78-C88E-D584-5D4087B9FF21}"/>
              </a:ext>
            </a:extLst>
          </p:cNvPr>
          <p:cNvGrpSpPr/>
          <p:nvPr/>
        </p:nvGrpSpPr>
        <p:grpSpPr>
          <a:xfrm>
            <a:off x="5390919" y="169667"/>
            <a:ext cx="6801081" cy="4557607"/>
            <a:chOff x="5073258" y="152415"/>
            <a:chExt cx="6801081" cy="4557607"/>
          </a:xfrm>
        </p:grpSpPr>
        <p:pic>
          <p:nvPicPr>
            <p:cNvPr id="1026" name="Picture 2" descr="Building a particle accelerator">
              <a:extLst>
                <a:ext uri="{FF2B5EF4-FFF2-40B4-BE49-F238E27FC236}">
                  <a16:creationId xmlns:a16="http://schemas.microsoft.com/office/drawing/2014/main" id="{ED06C528-2669-5DBA-C9C6-9C96B0209D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258" y="152415"/>
              <a:ext cx="6801081" cy="4557607"/>
            </a:xfrm>
            <a:prstGeom prst="snip2DiagRect">
              <a:avLst>
                <a:gd name="adj1" fmla="val 0"/>
                <a:gd name="adj2" fmla="val 1666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4FE15F-126B-E896-7512-B69BDD6EECD0}"/>
                </a:ext>
              </a:extLst>
            </p:cNvPr>
            <p:cNvSpPr/>
            <p:nvPr/>
          </p:nvSpPr>
          <p:spPr>
            <a:xfrm>
              <a:off x="5073258" y="3933645"/>
              <a:ext cx="1327542" cy="776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7C19F1F-591A-C95A-4280-C27CEFD66EFF}"/>
                </a:ext>
              </a:extLst>
            </p:cNvPr>
            <p:cNvSpPr/>
            <p:nvPr/>
          </p:nvSpPr>
          <p:spPr>
            <a:xfrm>
              <a:off x="10507900" y="3933644"/>
              <a:ext cx="1327542" cy="776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B02D65E-624C-05F2-FE2E-2990F3FE4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LCA Functional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7821A-E159-9060-5DD3-4C47B9086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58" y="1449238"/>
            <a:ext cx="10997242" cy="472772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For commercial LCAs, </a:t>
            </a:r>
            <a:br>
              <a:rPr lang="en-GB" dirty="0"/>
            </a:br>
            <a:r>
              <a:rPr lang="en-GB" b="1" dirty="0"/>
              <a:t>functional unit </a:t>
            </a:r>
            <a:r>
              <a:rPr lang="en-GB" dirty="0"/>
              <a:t>is usually the </a:t>
            </a:r>
            <a:br>
              <a:rPr lang="en-GB" dirty="0"/>
            </a:br>
            <a:r>
              <a:rPr lang="en-GB" dirty="0"/>
              <a:t>‘thing’ being manufactured: </a:t>
            </a:r>
            <a:br>
              <a:rPr lang="en-GB" dirty="0"/>
            </a:br>
            <a:r>
              <a:rPr lang="en-GB" dirty="0"/>
              <a:t>car, fridge, pair of jeans, …</a:t>
            </a:r>
          </a:p>
          <a:p>
            <a:r>
              <a:rPr lang="en-GB" dirty="0"/>
              <a:t>For an accelerator project, usually define as</a:t>
            </a:r>
          </a:p>
          <a:p>
            <a:pPr lvl="1"/>
            <a:r>
              <a:rPr lang="en-GB" dirty="0"/>
              <a:t>Beam delivery system</a:t>
            </a:r>
          </a:p>
          <a:p>
            <a:pPr lvl="1"/>
            <a:r>
              <a:rPr lang="en-GB" dirty="0"/>
              <a:t>Detectors</a:t>
            </a:r>
          </a:p>
          <a:p>
            <a:pPr lvl="1"/>
            <a:r>
              <a:rPr lang="en-GB" dirty="0"/>
              <a:t>All supporting infrastructure</a:t>
            </a:r>
          </a:p>
          <a:p>
            <a:r>
              <a:rPr lang="en-GB" dirty="0"/>
              <a:t>Need consistent definition </a:t>
            </a:r>
            <a:br>
              <a:rPr lang="en-GB" dirty="0"/>
            </a:br>
            <a:r>
              <a:rPr lang="en-GB" dirty="0"/>
              <a:t>to compare project proposals</a:t>
            </a:r>
          </a:p>
          <a:p>
            <a:r>
              <a:rPr lang="en-GB" dirty="0"/>
              <a:t>Specify</a:t>
            </a:r>
          </a:p>
          <a:p>
            <a:pPr lvl="1"/>
            <a:r>
              <a:rPr lang="en-GB" dirty="0"/>
              <a:t>Which systems – and how to treat existing systems</a:t>
            </a:r>
          </a:p>
          <a:p>
            <a:pPr lvl="1"/>
            <a:r>
              <a:rPr lang="en-GB" dirty="0"/>
              <a:t>Which programme phases – first run, upgrades, decommissioning?</a:t>
            </a:r>
          </a:p>
          <a:p>
            <a:pPr lvl="1"/>
            <a:r>
              <a:rPr lang="en-GB" dirty="0"/>
              <a:t>Breadth of supporting infrastructure: buildings, </a:t>
            </a:r>
            <a:r>
              <a:rPr lang="en-GB" dirty="0" err="1"/>
              <a:t>cryoplants</a:t>
            </a:r>
            <a:r>
              <a:rPr lang="en-GB" dirty="0"/>
              <a:t>, data centres, roads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47D531D-1ECC-813A-F111-0743159D3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50022-8CAE-8145-2BB6-F60EA196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24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define the goal &amp; scope of your LCA | Ecochain">
            <a:extLst>
              <a:ext uri="{FF2B5EF4-FFF2-40B4-BE49-F238E27FC236}">
                <a16:creationId xmlns:a16="http://schemas.microsoft.com/office/drawing/2014/main" id="{0F277789-71D3-550F-246C-0275DE5BF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259" y="4051301"/>
            <a:ext cx="3477633" cy="278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EBEAC0-BDB9-BCFA-23DC-625615209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546100"/>
            <a:ext cx="6096000" cy="36622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7EF071-A52D-E9C0-1F74-F2285B5C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LCA System Boundaries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BE8AF-BA87-B32A-B405-91BD208F5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492250"/>
            <a:ext cx="6197600" cy="2647950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Define system boundaries in relation to </a:t>
            </a:r>
            <a:r>
              <a:rPr lang="en-GB" b="1" dirty="0"/>
              <a:t>lifecycle model</a:t>
            </a:r>
            <a:endParaRPr lang="en-GB" dirty="0"/>
          </a:p>
          <a:p>
            <a:r>
              <a:rPr lang="en-GB" dirty="0"/>
              <a:t>EN 15978 (for example) defines LCM of building projects</a:t>
            </a:r>
          </a:p>
          <a:p>
            <a:pPr lvl="1"/>
            <a:r>
              <a:rPr lang="en-GB" dirty="0"/>
              <a:t>Product stage: raw materials production</a:t>
            </a:r>
          </a:p>
          <a:p>
            <a:pPr lvl="1"/>
            <a:r>
              <a:rPr lang="en-GB" dirty="0"/>
              <a:t>Construction stage: transport and installation</a:t>
            </a:r>
          </a:p>
          <a:p>
            <a:pPr lvl="1"/>
            <a:r>
              <a:rPr lang="en-GB" dirty="0"/>
              <a:t>Usage stage</a:t>
            </a:r>
          </a:p>
          <a:p>
            <a:pPr lvl="1"/>
            <a:r>
              <a:rPr lang="en-GB" dirty="0"/>
              <a:t>End of life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F670FE-7D6D-F73C-A5CD-B850CA06B1D3}"/>
              </a:ext>
            </a:extLst>
          </p:cNvPr>
          <p:cNvSpPr txBox="1">
            <a:spLocks/>
          </p:cNvSpPr>
          <p:nvPr/>
        </p:nvSpPr>
        <p:spPr>
          <a:xfrm>
            <a:off x="406400" y="4051301"/>
            <a:ext cx="10769600" cy="24415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Options for analysis boundaries:</a:t>
            </a:r>
          </a:p>
          <a:p>
            <a:pPr lvl="1"/>
            <a:r>
              <a:rPr lang="en-GB" b="1" dirty="0"/>
              <a:t>Cradle-to-grave</a:t>
            </a:r>
            <a:r>
              <a:rPr lang="en-GB" dirty="0"/>
              <a:t>: full life including operation and demolition</a:t>
            </a:r>
          </a:p>
          <a:p>
            <a:pPr lvl="1"/>
            <a:r>
              <a:rPr lang="en-GB" b="1" dirty="0"/>
              <a:t>Cradle-to-gate</a:t>
            </a:r>
            <a:r>
              <a:rPr lang="en-GB" dirty="0"/>
              <a:t>: raw material and component production</a:t>
            </a:r>
          </a:p>
          <a:p>
            <a:pPr lvl="1"/>
            <a:r>
              <a:rPr lang="en-GB" b="1" dirty="0"/>
              <a:t>Cradle-to-cradle</a:t>
            </a:r>
            <a:r>
              <a:rPr lang="en-GB" dirty="0"/>
              <a:t>: recycling materials into the same use</a:t>
            </a:r>
          </a:p>
          <a:p>
            <a:r>
              <a:rPr lang="en-GB" dirty="0"/>
              <a:t>The final stage often poses issues:</a:t>
            </a:r>
          </a:p>
          <a:p>
            <a:pPr lvl="1"/>
            <a:r>
              <a:rPr lang="en-GB" dirty="0"/>
              <a:t>Infrastructure is often reused for subsequent projects </a:t>
            </a:r>
            <a:br>
              <a:rPr lang="en-GB" dirty="0"/>
            </a:br>
            <a:r>
              <a:rPr lang="en-GB" dirty="0"/>
              <a:t>(see PS, LEP etc)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3E3208-BB62-710C-B4B3-B2C4DBBF1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6694FA-E067-4771-5600-117E2453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20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CC187A9-6B95-BB42-F458-539EFF8C0906}"/>
              </a:ext>
            </a:extLst>
          </p:cNvPr>
          <p:cNvGrpSpPr/>
          <p:nvPr/>
        </p:nvGrpSpPr>
        <p:grpSpPr>
          <a:xfrm>
            <a:off x="0" y="371057"/>
            <a:ext cx="9624126" cy="5985293"/>
            <a:chOff x="0" y="1027905"/>
            <a:chExt cx="8787466" cy="5464970"/>
          </a:xfrm>
        </p:grpSpPr>
        <p:pic>
          <p:nvPicPr>
            <p:cNvPr id="2058" name="Picture 10" descr="What are Scope 1, 2 and 3 Carbon Emissions?">
              <a:extLst>
                <a:ext uri="{FF2B5EF4-FFF2-40B4-BE49-F238E27FC236}">
                  <a16:creationId xmlns:a16="http://schemas.microsoft.com/office/drawing/2014/main" id="{CF8EABCE-E794-E7AA-0DF6-C469982E68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49608"/>
              <a:ext cx="8787466" cy="5443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8E45A5-3AEF-5574-CEAF-49B00D626A03}"/>
                </a:ext>
              </a:extLst>
            </p:cNvPr>
            <p:cNvSpPr/>
            <p:nvPr/>
          </p:nvSpPr>
          <p:spPr>
            <a:xfrm>
              <a:off x="0" y="1027905"/>
              <a:ext cx="8764438" cy="132556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D6BC1A-E109-9BDD-364A-E12E587B8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38" y="55436"/>
            <a:ext cx="10515600" cy="1325563"/>
          </a:xfrm>
        </p:spPr>
        <p:txBody>
          <a:bodyPr/>
          <a:lstStyle/>
          <a:p>
            <a:r>
              <a:rPr lang="en-GB" dirty="0"/>
              <a:t>LCA Scopes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AADD4-7026-44B4-B640-1EC9B3A89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3442" y="1052423"/>
            <a:ext cx="4676953" cy="5572664"/>
          </a:xfrm>
        </p:spPr>
        <p:txBody>
          <a:bodyPr/>
          <a:lstStyle/>
          <a:p>
            <a:r>
              <a:rPr lang="en-GB" dirty="0"/>
              <a:t>Scopes 1, 2, 3 defined in widely-used </a:t>
            </a:r>
            <a:r>
              <a:rPr lang="en-GB" b="1" dirty="0"/>
              <a:t>Greenhouse Gas Protocol</a:t>
            </a:r>
            <a:endParaRPr lang="en-GB" dirty="0"/>
          </a:p>
          <a:p>
            <a:r>
              <a:rPr lang="en-GB" dirty="0"/>
              <a:t>Largest contributors for accelerator projects:</a:t>
            </a:r>
          </a:p>
          <a:p>
            <a:pPr lvl="1"/>
            <a:r>
              <a:rPr lang="en-GB" dirty="0"/>
              <a:t>Scope 3 during manufacture and build phase</a:t>
            </a:r>
          </a:p>
          <a:p>
            <a:pPr lvl="1"/>
            <a:r>
              <a:rPr lang="en-GB" dirty="0"/>
              <a:t>Scope 2 during operation phase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CAC3B12-4F7B-62C4-3598-701E4B17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27E1F13-7840-BD8D-96D8-ECC5C852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85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DB3D-E5D1-EC38-FF46-45822EDA6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360" y="365125"/>
            <a:ext cx="10515600" cy="1325563"/>
          </a:xfrm>
        </p:spPr>
        <p:txBody>
          <a:bodyPr/>
          <a:lstStyle/>
          <a:p>
            <a:r>
              <a:rPr lang="en-GB" dirty="0"/>
              <a:t>LCA Impact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FFBEB-3905-28EE-FAD8-732BD5CE7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60" y="1525211"/>
            <a:ext cx="575564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Quantifying impact</a:t>
            </a:r>
          </a:p>
          <a:p>
            <a:r>
              <a:rPr lang="en-GB" dirty="0"/>
              <a:t>Many different pathways of environmental impact</a:t>
            </a:r>
          </a:p>
          <a:p>
            <a:r>
              <a:rPr lang="en-GB" dirty="0"/>
              <a:t>Midpoint categories: direct effects</a:t>
            </a:r>
          </a:p>
          <a:p>
            <a:pPr lvl="1"/>
            <a:r>
              <a:rPr lang="en-GB" b="1" dirty="0"/>
              <a:t>Global warming potential</a:t>
            </a:r>
            <a:r>
              <a:rPr lang="en-GB" dirty="0"/>
              <a:t> (GWP) most frequently-cited</a:t>
            </a:r>
          </a:p>
          <a:p>
            <a:pPr lvl="1"/>
            <a:r>
              <a:rPr lang="en-GB" dirty="0"/>
              <a:t>Ozone layer depletion</a:t>
            </a:r>
          </a:p>
          <a:p>
            <a:pPr lvl="1"/>
            <a:r>
              <a:rPr lang="en-GB" dirty="0"/>
              <a:t>Eutrophication (nutrient over-enrichment)</a:t>
            </a:r>
          </a:p>
          <a:p>
            <a:pPr lvl="1"/>
            <a:r>
              <a:rPr lang="en-GB" dirty="0"/>
              <a:t>Land use change</a:t>
            </a:r>
          </a:p>
          <a:p>
            <a:pPr lvl="1"/>
            <a:r>
              <a:rPr lang="en-GB" dirty="0"/>
              <a:t>…</a:t>
            </a:r>
          </a:p>
          <a:p>
            <a:r>
              <a:rPr lang="en-GB" dirty="0"/>
              <a:t>Endpoint categories</a:t>
            </a:r>
          </a:p>
          <a:p>
            <a:pPr lvl="1"/>
            <a:r>
              <a:rPr lang="en-GB" dirty="0"/>
              <a:t>Calculated by weighting midpoint impacts</a:t>
            </a:r>
          </a:p>
          <a:p>
            <a:pPr lvl="1"/>
            <a:r>
              <a:rPr lang="en-GB" dirty="0"/>
              <a:t>Broader grouping: impact on human health, ecosystems, resources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12A5F3-9B21-DAFA-E2CE-BAF719852FBB}"/>
              </a:ext>
            </a:extLst>
          </p:cNvPr>
          <p:cNvGrpSpPr/>
          <p:nvPr/>
        </p:nvGrpSpPr>
        <p:grpSpPr>
          <a:xfrm>
            <a:off x="6469811" y="202882"/>
            <a:ext cx="5521970" cy="6447688"/>
            <a:chOff x="6776720" y="202882"/>
            <a:chExt cx="4818246" cy="5625989"/>
          </a:xfrm>
          <a:solidFill>
            <a:schemeClr val="bg1"/>
          </a:solidFill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16B6005-9F01-FC75-A3C7-23BA5A4F2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720" y="202882"/>
              <a:ext cx="4818246" cy="5304335"/>
            </a:xfrm>
            <a:prstGeom prst="rect">
              <a:avLst/>
            </a:prstGeom>
            <a:grpFill/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E480AA-AD05-251D-C9FB-4DBFBEBF04E2}"/>
                </a:ext>
              </a:extLst>
            </p:cNvPr>
            <p:cNvSpPr txBox="1"/>
            <p:nvPr/>
          </p:nvSpPr>
          <p:spPr>
            <a:xfrm>
              <a:off x="7863234" y="5506607"/>
              <a:ext cx="3655962" cy="32226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i="1" dirty="0" err="1"/>
                <a:t>ReCiPe</a:t>
              </a:r>
              <a:r>
                <a:rPr lang="en-GB" b="1" i="1" dirty="0"/>
                <a:t> 2016</a:t>
              </a:r>
              <a:r>
                <a:rPr lang="en-GB" i="1" dirty="0"/>
                <a:t>: most common LCA metric</a:t>
              </a: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060AE-E333-C4D3-8AD4-2D9E0984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3199" y="6356350"/>
            <a:ext cx="6136256" cy="365125"/>
          </a:xfrm>
        </p:spPr>
        <p:txBody>
          <a:bodyPr/>
          <a:lstStyle/>
          <a:p>
            <a:r>
              <a:rPr lang="en-GB" dirty="0"/>
              <a:t>CERN LDG Sustainability Panel • Ben Shepherd • </a:t>
            </a:r>
            <a:r>
              <a:rPr lang="en-GB" dirty="0" err="1"/>
              <a:t>SusHEP</a:t>
            </a:r>
            <a:r>
              <a:rPr lang="en-GB" dirty="0"/>
              <a:t>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264E92-607B-AC40-DE6D-647DCAE2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075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4FD95-4F86-B043-5584-FC5DE7F74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LCA Inventory </a:t>
            </a:r>
            <a:br>
              <a:rPr lang="en-GB" dirty="0"/>
            </a:br>
            <a:r>
              <a:rPr lang="en-GB" dirty="0"/>
              <a:t>and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E84E4-7B43-79CE-0E7D-804BF5356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28" y="1825625"/>
            <a:ext cx="6383546" cy="224604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Life Cycle Inventory: model flow of </a:t>
            </a:r>
            <a:r>
              <a:rPr lang="en-GB" b="1" dirty="0"/>
              <a:t>materials </a:t>
            </a:r>
            <a:r>
              <a:rPr lang="en-GB" dirty="0"/>
              <a:t>and </a:t>
            </a:r>
            <a:r>
              <a:rPr lang="en-GB" b="1" dirty="0"/>
              <a:t>products </a:t>
            </a:r>
            <a:r>
              <a:rPr lang="en-GB" dirty="0"/>
              <a:t>contributing to the </a:t>
            </a:r>
            <a:r>
              <a:rPr lang="en-GB" b="1" dirty="0"/>
              <a:t>functional unit</a:t>
            </a:r>
            <a:r>
              <a:rPr lang="en-GB" dirty="0"/>
              <a:t> during its lifecycle</a:t>
            </a:r>
          </a:p>
          <a:p>
            <a:r>
              <a:rPr lang="en-GB" dirty="0"/>
              <a:t>Published LCA databases contain impact data for these materials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ecoinvent</a:t>
            </a:r>
            <a:r>
              <a:rPr lang="en-GB" dirty="0"/>
              <a:t> (PSI) and GLAD</a:t>
            </a:r>
          </a:p>
        </p:txBody>
      </p:sp>
      <p:pic>
        <p:nvPicPr>
          <p:cNvPr id="4098" name="Picture 2" descr="Navigating Data Challenges in Life Cycle Assessment (LCA)">
            <a:extLst>
              <a:ext uri="{FF2B5EF4-FFF2-40B4-BE49-F238E27FC236}">
                <a16:creationId xmlns:a16="http://schemas.microsoft.com/office/drawing/2014/main" id="{DB657ACF-0FA3-E0EB-9BEA-A72474870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88" y="138921"/>
            <a:ext cx="5194884" cy="393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A8A373-E033-52BE-E8CB-32D8637D9BE8}"/>
              </a:ext>
            </a:extLst>
          </p:cNvPr>
          <p:cNvSpPr txBox="1">
            <a:spLocks/>
          </p:cNvSpPr>
          <p:nvPr/>
        </p:nvSpPr>
        <p:spPr>
          <a:xfrm>
            <a:off x="199128" y="4071668"/>
            <a:ext cx="11793744" cy="24212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Life Cycle Assessment: use data to calculate overall impact</a:t>
            </a:r>
          </a:p>
          <a:p>
            <a:r>
              <a:rPr lang="en-GB" dirty="0"/>
              <a:t>Commercial and open-source software tools are available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SimaPro</a:t>
            </a:r>
            <a:r>
              <a:rPr lang="en-GB" dirty="0"/>
              <a:t>, </a:t>
            </a:r>
            <a:r>
              <a:rPr lang="en-GB" dirty="0" err="1"/>
              <a:t>OpenLCA</a:t>
            </a:r>
            <a:r>
              <a:rPr lang="en-GB" dirty="0"/>
              <a:t>, One Click LCA</a:t>
            </a:r>
          </a:p>
          <a:p>
            <a:r>
              <a:rPr lang="en-GB" dirty="0"/>
              <a:t>Key issue for accelerators: we use ‘unusual’ materials without a large amount of available data</a:t>
            </a:r>
          </a:p>
          <a:p>
            <a:pPr lvl="1"/>
            <a:r>
              <a:rPr lang="en-GB" dirty="0"/>
              <a:t>e.g. niobium for accelerator cavities, NdFeB for magnets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9323C-D1B8-1335-8344-64C19AF89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2C3C1-FDAF-D6FA-306C-FBBCB993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957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3291-C752-89A1-F1D8-98BFA643D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LCA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19977-EAFE-D876-E47B-44A38B9E4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2102"/>
            <a:ext cx="10515600" cy="4351338"/>
          </a:xfrm>
        </p:spPr>
        <p:txBody>
          <a:bodyPr/>
          <a:lstStyle/>
          <a:p>
            <a:r>
              <a:rPr lang="en-GB" dirty="0"/>
              <a:t>Performed throughout LCA process (not just at end) with the aim of guiding focus and improving accuracy of results</a:t>
            </a:r>
          </a:p>
          <a:p>
            <a:endParaRPr lang="en-GB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6D24F5-18C9-7030-38D3-EA6AD5B76D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189134"/>
              </p:ext>
            </p:extLst>
          </p:nvPr>
        </p:nvGraphicFramePr>
        <p:xfrm>
          <a:off x="220452" y="2506931"/>
          <a:ext cx="11580483" cy="3732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2193ADC-EC5C-D93D-1C69-219F1EF9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4A6DD6F-2689-2933-15B2-58A0971C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045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FAE79-8825-9FC7-F2D2-8644F921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Accelerator Lifecycle Assessment:</a:t>
            </a:r>
            <a:br>
              <a:rPr lang="en-GB" dirty="0"/>
            </a:br>
            <a:r>
              <a:rPr lang="en-GB" dirty="0"/>
              <a:t>our recommendations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0B3D760-0004-7704-978C-F985376A06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158843"/>
              </p:ext>
            </p:extLst>
          </p:nvPr>
        </p:nvGraphicFramePr>
        <p:xfrm>
          <a:off x="1205614" y="1860697"/>
          <a:ext cx="9780772" cy="412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9506FCD-0468-B7DB-5613-6D6028D7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49C57D-1E2B-3FF3-25CA-F579161C0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238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5EEB3F-3130-ABE6-3286-F490BBEF0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AAEA0-15DA-4B6A-6577-A64F31C6C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700"/>
            <a:ext cx="6896100" cy="2001837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Impact assessment of accelerators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2E082E-425F-BA19-BA39-C49C5C02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4F86A-211D-7D71-7190-0404ABB8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78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C7361-B12E-9D2A-CD72-0B82D39E0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1ACD8-27CB-78DB-506C-C08893171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Role of CERN’s Lab Directors’ Group: LDG</a:t>
            </a:r>
          </a:p>
          <a:p>
            <a:r>
              <a:rPr lang="en-GB" dirty="0"/>
              <a:t>LDG Sustainability Panel: building a green strategy</a:t>
            </a:r>
          </a:p>
          <a:p>
            <a:r>
              <a:rPr lang="en-GB" dirty="0"/>
              <a:t>Sustainability considerations for accelerators</a:t>
            </a:r>
          </a:p>
          <a:p>
            <a:pPr lvl="1"/>
            <a:r>
              <a:rPr lang="en-GB" dirty="0"/>
              <a:t>Maximising positive benefits</a:t>
            </a:r>
          </a:p>
          <a:p>
            <a:pPr lvl="1"/>
            <a:r>
              <a:rPr lang="en-GB" dirty="0"/>
              <a:t>Lifecycle Assessment: LCA</a:t>
            </a:r>
          </a:p>
          <a:p>
            <a:pPr lvl="1"/>
            <a:r>
              <a:rPr lang="en-GB" dirty="0"/>
              <a:t>Impacts of future big facilities</a:t>
            </a:r>
          </a:p>
          <a:p>
            <a:r>
              <a:rPr lang="en-GB" dirty="0"/>
              <a:t>Next steps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A24F38-8366-EC58-2BD8-4FDF7DD6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55081-3F77-8182-BD62-08CA5121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952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CF8D1-A633-F435-9996-B234174E4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969"/>
            <a:ext cx="10515600" cy="1325563"/>
          </a:xfrm>
        </p:spPr>
        <p:txBody>
          <a:bodyPr/>
          <a:lstStyle/>
          <a:p>
            <a:r>
              <a:rPr lang="en-GB" dirty="0"/>
              <a:t>Construction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5ABD0-A91C-7744-42C5-983A07806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70228" y="1263896"/>
            <a:ext cx="5185317" cy="313562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Define consistent Product Breakdown Structure (PBS)</a:t>
            </a:r>
          </a:p>
          <a:p>
            <a:pPr lvl="1"/>
            <a:r>
              <a:rPr lang="en-GB" dirty="0"/>
              <a:t>Civil engineering infrastructure</a:t>
            </a:r>
          </a:p>
          <a:p>
            <a:pPr lvl="1"/>
            <a:r>
              <a:rPr lang="en-GB" dirty="0"/>
              <a:t>Raw material supply</a:t>
            </a:r>
          </a:p>
          <a:p>
            <a:pPr lvl="1"/>
            <a:r>
              <a:rPr lang="en-GB" dirty="0"/>
              <a:t>Transport to and from factories</a:t>
            </a:r>
          </a:p>
          <a:p>
            <a:pPr lvl="1"/>
            <a:r>
              <a:rPr lang="en-GB" dirty="0"/>
              <a:t>Manufacturing processes</a:t>
            </a:r>
          </a:p>
          <a:p>
            <a:pPr lvl="1"/>
            <a:r>
              <a:rPr lang="en-GB" dirty="0"/>
              <a:t>Amounts of scrap produced</a:t>
            </a:r>
          </a:p>
          <a:p>
            <a:pPr lvl="1"/>
            <a:r>
              <a:rPr lang="en-GB" dirty="0"/>
              <a:t>Assembly of components on site</a:t>
            </a:r>
          </a:p>
          <a:p>
            <a:pPr lvl="1"/>
            <a:r>
              <a:rPr lang="en-GB" dirty="0"/>
              <a:t>Construction and installation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C9CC07-BE44-42AB-3C68-AFC14267C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93934" y="1270557"/>
            <a:ext cx="4071325" cy="498316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Carry out LCA process </a:t>
            </a:r>
            <a:r>
              <a:rPr lang="en-GB" b="1" dirty="0"/>
              <a:t>early</a:t>
            </a:r>
            <a:r>
              <a:rPr lang="en-GB" dirty="0"/>
              <a:t> in the design phase</a:t>
            </a:r>
          </a:p>
          <a:p>
            <a:pPr lvl="1"/>
            <a:r>
              <a:rPr lang="en-GB" dirty="0"/>
              <a:t>Results will be less accurate</a:t>
            </a:r>
          </a:p>
          <a:p>
            <a:pPr lvl="1"/>
            <a:r>
              <a:rPr lang="en-GB" dirty="0"/>
              <a:t>More opportunity for improvements</a:t>
            </a:r>
          </a:p>
          <a:p>
            <a:pPr lvl="1"/>
            <a:r>
              <a:rPr lang="en-GB" dirty="0"/>
              <a:t>Embed sustainability concerns into design mindset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E2C2A2-2522-B5A0-3895-F65BCA60C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731750"/>
              </p:ext>
            </p:extLst>
          </p:nvPr>
        </p:nvGraphicFramePr>
        <p:xfrm>
          <a:off x="3749288" y="4480396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165910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567285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754211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Project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LCA detail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Scope for mitigation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222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💡 Definition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90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📝 Conceptual design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58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📐 Technical design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052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🛍️ Authorisation process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201360"/>
                  </a:ext>
                </a:extLst>
              </a:tr>
            </a:tbl>
          </a:graphicData>
        </a:graphic>
      </p:graphicFrame>
      <p:pic>
        <p:nvPicPr>
          <p:cNvPr id="7170" name="Picture 2" descr="A third tunnel boring machine has been launched by HS2 in London">
            <a:extLst>
              <a:ext uri="{FF2B5EF4-FFF2-40B4-BE49-F238E27FC236}">
                <a16:creationId xmlns:a16="http://schemas.microsoft.com/office/drawing/2014/main" id="{879806DE-62AB-1F03-3BDB-CFE74C012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8" y="4561367"/>
            <a:ext cx="3157382" cy="210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D5AD956-5A4B-0C0A-4215-A1090E6B3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738A3-236E-91B3-E639-F5E24618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20</a:t>
            </a:fld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A3DC3A-CA06-6746-4667-8279349EE1A4}"/>
              </a:ext>
            </a:extLst>
          </p:cNvPr>
          <p:cNvGrpSpPr/>
          <p:nvPr/>
        </p:nvGrpSpPr>
        <p:grpSpPr>
          <a:xfrm>
            <a:off x="469472" y="1270557"/>
            <a:ext cx="2537413" cy="2950081"/>
            <a:chOff x="159488" y="1451532"/>
            <a:chExt cx="2151446" cy="250134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23B7A35-1C8E-C635-E7D9-33205247BBFA}"/>
                </a:ext>
              </a:extLst>
            </p:cNvPr>
            <p:cNvSpPr/>
            <p:nvPr/>
          </p:nvSpPr>
          <p:spPr>
            <a:xfrm>
              <a:off x="162619" y="1451532"/>
              <a:ext cx="1092000" cy="599530"/>
            </a:xfrm>
            <a:prstGeom prst="roundRect">
              <a:avLst/>
            </a:prstGeom>
            <a:solidFill>
              <a:srgbClr val="C64A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Product Stage </a:t>
              </a:r>
              <a:br>
                <a:rPr lang="en-GB" sz="1200" dirty="0"/>
              </a:br>
              <a:r>
                <a:rPr lang="en-GB" sz="1200" dirty="0"/>
                <a:t>(A1 – A3)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DA786F8-3474-C7F9-DE4B-ADBCD621ABB6}"/>
                </a:ext>
              </a:extLst>
            </p:cNvPr>
            <p:cNvSpPr/>
            <p:nvPr/>
          </p:nvSpPr>
          <p:spPr>
            <a:xfrm>
              <a:off x="1318855" y="1451532"/>
              <a:ext cx="992079" cy="599530"/>
            </a:xfrm>
            <a:prstGeom prst="roundRect">
              <a:avLst/>
            </a:prstGeom>
            <a:solidFill>
              <a:srgbClr val="E47A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Construction Stage </a:t>
              </a:r>
              <a:br>
                <a:rPr lang="en-GB" sz="1200" dirty="0"/>
              </a:br>
              <a:r>
                <a:rPr lang="en-GB" sz="1200" dirty="0"/>
                <a:t>(A4 – A5)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75C0CD6-5E75-CE30-02ED-7779F320665A}"/>
                </a:ext>
              </a:extLst>
            </p:cNvPr>
            <p:cNvSpPr/>
            <p:nvPr/>
          </p:nvSpPr>
          <p:spPr>
            <a:xfrm rot="16200000">
              <a:off x="-598522" y="2874465"/>
              <a:ext cx="1836419" cy="320400"/>
            </a:xfrm>
            <a:prstGeom prst="roundRect">
              <a:avLst/>
            </a:prstGeom>
            <a:solidFill>
              <a:srgbClr val="C64A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A1: Raw Materials Supply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C29AF8D-AE89-DC07-121C-C7133EC66040}"/>
                </a:ext>
              </a:extLst>
            </p:cNvPr>
            <p:cNvSpPr/>
            <p:nvPr/>
          </p:nvSpPr>
          <p:spPr>
            <a:xfrm rot="16200000">
              <a:off x="-211156" y="2874465"/>
              <a:ext cx="1836419" cy="320400"/>
            </a:xfrm>
            <a:prstGeom prst="roundRect">
              <a:avLst/>
            </a:prstGeom>
            <a:solidFill>
              <a:srgbClr val="C64A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A2: Transport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810909D-C3C8-8454-B2C1-F20751752B56}"/>
                </a:ext>
              </a:extLst>
            </p:cNvPr>
            <p:cNvSpPr/>
            <p:nvPr/>
          </p:nvSpPr>
          <p:spPr>
            <a:xfrm rot="16200000">
              <a:off x="176210" y="2874465"/>
              <a:ext cx="1836419" cy="320400"/>
            </a:xfrm>
            <a:prstGeom prst="roundRect">
              <a:avLst/>
            </a:prstGeom>
            <a:solidFill>
              <a:srgbClr val="C64A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A3: Manufacturing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55202E0-B19C-C571-8D31-7BBB83949708}"/>
                </a:ext>
              </a:extLst>
            </p:cNvPr>
            <p:cNvSpPr/>
            <p:nvPr/>
          </p:nvSpPr>
          <p:spPr>
            <a:xfrm rot="16200000">
              <a:off x="632608" y="2802704"/>
              <a:ext cx="1836419" cy="463923"/>
            </a:xfrm>
            <a:prstGeom prst="roundRect">
              <a:avLst/>
            </a:prstGeom>
            <a:solidFill>
              <a:srgbClr val="E47A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A4: Transport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6361966-E2BC-984C-D303-F437B423A5F6}"/>
                </a:ext>
              </a:extLst>
            </p:cNvPr>
            <p:cNvSpPr/>
            <p:nvPr/>
          </p:nvSpPr>
          <p:spPr>
            <a:xfrm rot="16200000">
              <a:off x="1160763" y="2802704"/>
              <a:ext cx="1836419" cy="463923"/>
            </a:xfrm>
            <a:prstGeom prst="roundRect">
              <a:avLst/>
            </a:prstGeom>
            <a:solidFill>
              <a:srgbClr val="E47A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A5: Construction and Installation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7970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4687C-EB70-A680-1C4E-D4850D19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Machine operation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494CF-71AC-5D26-4785-1042894DC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83812" y="1825625"/>
            <a:ext cx="3530729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Beamlines</a:t>
            </a:r>
          </a:p>
          <a:p>
            <a:pPr lvl="1"/>
            <a:r>
              <a:rPr lang="en-GB" dirty="0"/>
              <a:t>Energy use is likely biggest contributor</a:t>
            </a:r>
          </a:p>
          <a:p>
            <a:r>
              <a:rPr lang="en-GB" dirty="0"/>
              <a:t>Particle detectors</a:t>
            </a:r>
          </a:p>
          <a:p>
            <a:pPr lvl="1"/>
            <a:r>
              <a:rPr lang="en-GB" dirty="0"/>
              <a:t>Direct emissions of gases</a:t>
            </a:r>
          </a:p>
          <a:p>
            <a:r>
              <a:rPr lang="en-GB" dirty="0"/>
              <a:t>Data centres</a:t>
            </a:r>
          </a:p>
          <a:p>
            <a:pPr lvl="1"/>
            <a:r>
              <a:rPr lang="en-GB" dirty="0"/>
              <a:t>Energy and water use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8DD13C-4913-874A-6918-3B4301050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8960" y="1825625"/>
            <a:ext cx="4434840" cy="477488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Representative annual figures:</a:t>
            </a:r>
          </a:p>
          <a:p>
            <a:pPr lvl="1"/>
            <a:r>
              <a:rPr lang="en-GB" dirty="0"/>
              <a:t>3 MW running power, 0.3 MW standby</a:t>
            </a:r>
          </a:p>
          <a:p>
            <a:pPr lvl="1"/>
            <a:r>
              <a:rPr lang="en-GB" dirty="0"/>
              <a:t>250 operating days</a:t>
            </a:r>
          </a:p>
          <a:p>
            <a:pPr lvl="1"/>
            <a:r>
              <a:rPr lang="en-GB" dirty="0"/>
              <a:t>19 GWh per year</a:t>
            </a:r>
          </a:p>
          <a:p>
            <a:pPr lvl="1"/>
            <a:r>
              <a:rPr lang="en-GB" dirty="0"/>
              <a:t>1-11 </a:t>
            </a:r>
            <a:r>
              <a:rPr lang="en-GB" dirty="0" err="1"/>
              <a:t>ktCO₂e</a:t>
            </a:r>
            <a:r>
              <a:rPr lang="en-GB" dirty="0"/>
              <a:t>, location dependent</a:t>
            </a:r>
          </a:p>
          <a:p>
            <a:pPr lvl="1"/>
            <a:r>
              <a:rPr lang="en-GB" dirty="0"/>
              <a:t>Likely equivalent to construction emissions after 1-2 years’ operation</a:t>
            </a:r>
          </a:p>
          <a:p>
            <a:r>
              <a:rPr lang="en-GB" dirty="0"/>
              <a:t>Biggest subsystems:</a:t>
            </a:r>
          </a:p>
          <a:p>
            <a:pPr lvl="1"/>
            <a:r>
              <a:rPr lang="en-GB" dirty="0"/>
              <a:t>AC, water cooling</a:t>
            </a:r>
          </a:p>
          <a:p>
            <a:pPr lvl="1"/>
            <a:r>
              <a:rPr lang="en-GB" dirty="0"/>
              <a:t>RF</a:t>
            </a:r>
          </a:p>
          <a:p>
            <a:pPr lvl="1"/>
            <a:r>
              <a:rPr lang="en-GB" dirty="0"/>
              <a:t>Magnets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376CE-95F8-E15E-65DA-0336ABD3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CERN LDG Sustainability Panel • Ben Shepherd • </a:t>
            </a:r>
            <a:r>
              <a:rPr lang="en-GB" dirty="0" err="1"/>
              <a:t>SusHEP</a:t>
            </a:r>
            <a:r>
              <a:rPr lang="en-GB" dirty="0"/>
              <a:t>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34E6A-1295-1A7B-6647-FA7E12AA2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21</a:t>
            </a:fld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B21444-2C57-DB94-8B7C-B359A7D870F6}"/>
              </a:ext>
            </a:extLst>
          </p:cNvPr>
          <p:cNvGrpSpPr/>
          <p:nvPr/>
        </p:nvGrpSpPr>
        <p:grpSpPr>
          <a:xfrm>
            <a:off x="398133" y="1690688"/>
            <a:ext cx="2631026" cy="4910183"/>
            <a:chOff x="4340639" y="1384438"/>
            <a:chExt cx="1864804" cy="348021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A4687FA-3621-19AC-97CB-14A4AF666572}"/>
                </a:ext>
              </a:extLst>
            </p:cNvPr>
            <p:cNvSpPr/>
            <p:nvPr/>
          </p:nvSpPr>
          <p:spPr>
            <a:xfrm>
              <a:off x="4343771" y="1384438"/>
              <a:ext cx="1861672" cy="59953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Use Stage </a:t>
              </a:r>
              <a:b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</a:br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(B1 – B7)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A2248C8-892C-269A-435E-630B4D3DC197}"/>
                </a:ext>
              </a:extLst>
            </p:cNvPr>
            <p:cNvSpPr/>
            <p:nvPr/>
          </p:nvSpPr>
          <p:spPr>
            <a:xfrm rot="16200000">
              <a:off x="3582630" y="2807371"/>
              <a:ext cx="1836419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B1: Use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2D635C0-9155-37BC-C6B8-E9ABCC3A0712}"/>
                </a:ext>
              </a:extLst>
            </p:cNvPr>
            <p:cNvSpPr/>
            <p:nvPr/>
          </p:nvSpPr>
          <p:spPr>
            <a:xfrm rot="16200000">
              <a:off x="3969996" y="2807371"/>
              <a:ext cx="1836419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B2: Maintenance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6C20840-34C5-48CB-49E6-F8D503CB779E}"/>
                </a:ext>
              </a:extLst>
            </p:cNvPr>
            <p:cNvSpPr/>
            <p:nvPr/>
          </p:nvSpPr>
          <p:spPr>
            <a:xfrm rot="16200000">
              <a:off x="4357362" y="2807371"/>
              <a:ext cx="1836419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B3: Repair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46EB712-4D2E-FF70-B4E7-01E701BDDB22}"/>
                </a:ext>
              </a:extLst>
            </p:cNvPr>
            <p:cNvSpPr/>
            <p:nvPr/>
          </p:nvSpPr>
          <p:spPr>
            <a:xfrm rot="16200000">
              <a:off x="4744728" y="2807371"/>
              <a:ext cx="1836419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B4: Replacement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4B85558-92FE-747F-8D5D-9870C7EB47EE}"/>
                </a:ext>
              </a:extLst>
            </p:cNvPr>
            <p:cNvSpPr/>
            <p:nvPr/>
          </p:nvSpPr>
          <p:spPr>
            <a:xfrm rot="16200000">
              <a:off x="5127033" y="2807371"/>
              <a:ext cx="1836419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B5: Refurbishment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FD78A6B-DB33-9412-88B3-25528E662349}"/>
                </a:ext>
              </a:extLst>
            </p:cNvPr>
            <p:cNvSpPr/>
            <p:nvPr/>
          </p:nvSpPr>
          <p:spPr>
            <a:xfrm>
              <a:off x="4340639" y="4158457"/>
              <a:ext cx="1861672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B6: Operational Energy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D41BF9D-90E1-7A88-7E73-018A99BB3FF9}"/>
                </a:ext>
              </a:extLst>
            </p:cNvPr>
            <p:cNvSpPr/>
            <p:nvPr/>
          </p:nvSpPr>
          <p:spPr>
            <a:xfrm>
              <a:off x="4340639" y="4544250"/>
              <a:ext cx="1861672" cy="320400"/>
            </a:xfrm>
            <a:prstGeom prst="roundRect">
              <a:avLst/>
            </a:prstGeom>
            <a:solidFill>
              <a:srgbClr val="F5BC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B7: Operational Water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BBBAF2F-A40B-A438-9BC0-DBA6E4DEA0AB}"/>
                </a:ext>
              </a:extLst>
            </p:cNvPr>
            <p:cNvCxnSpPr>
              <a:cxnSpLocks/>
            </p:cNvCxnSpPr>
            <p:nvPr/>
          </p:nvCxnSpPr>
          <p:spPr>
            <a:xfrm>
              <a:off x="4340639" y="3979069"/>
              <a:ext cx="1861672" cy="0"/>
            </a:xfrm>
            <a:prstGeom prst="line">
              <a:avLst/>
            </a:prstGeom>
            <a:ln w="28575">
              <a:solidFill>
                <a:srgbClr val="2DA9D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9D48A9E-6BCB-60F0-6F42-A26F81906E35}"/>
                </a:ext>
              </a:extLst>
            </p:cNvPr>
            <p:cNvCxnSpPr>
              <a:cxnSpLocks/>
            </p:cNvCxnSpPr>
            <p:nvPr/>
          </p:nvCxnSpPr>
          <p:spPr>
            <a:xfrm>
              <a:off x="4340639" y="4064794"/>
              <a:ext cx="1861672" cy="0"/>
            </a:xfrm>
            <a:prstGeom prst="line">
              <a:avLst/>
            </a:prstGeom>
            <a:ln w="28575">
              <a:solidFill>
                <a:srgbClr val="2DA9D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8248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CA40A-6141-E4CB-CAFD-40261BFF6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Decommissioning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56958-0B38-D7CA-A6D4-4D9D22E3E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031" y="1825625"/>
            <a:ext cx="8946931" cy="4351338"/>
          </a:xfrm>
        </p:spPr>
        <p:txBody>
          <a:bodyPr/>
          <a:lstStyle/>
          <a:p>
            <a:r>
              <a:rPr lang="en-GB" dirty="0"/>
              <a:t>Accelerators often outlive original planned lifespan</a:t>
            </a:r>
          </a:p>
          <a:p>
            <a:r>
              <a:rPr lang="en-GB" dirty="0"/>
              <a:t>Components often ‘recycled’ into successor facilities</a:t>
            </a:r>
          </a:p>
          <a:p>
            <a:pPr lvl="1"/>
            <a:r>
              <a:rPr lang="en-GB" dirty="0"/>
              <a:t>PS @ CERN (1959) </a:t>
            </a:r>
            <a:r>
              <a:rPr lang="en-GB" dirty="0">
                <a:sym typeface="Wingdings" panose="05000000000000000000" pitchFamily="2" charset="2"/>
              </a:rPr>
              <a:t> still part of LHC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HERA @ DESY  ALPS-II uses original dipoles</a:t>
            </a:r>
          </a:p>
          <a:p>
            <a:r>
              <a:rPr lang="en-GB" dirty="0">
                <a:sym typeface="Wingdings" panose="05000000000000000000" pitchFamily="2" charset="2"/>
              </a:rPr>
              <a:t>Disposal complicated by activated materials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Usually ‘very low level’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Beam dumps, targets can reach medium levels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Activation level depends on beam type, history, material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Legalities vary by jurisdiction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B1908-3703-327A-4F39-92BAFC33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DA04F-78E2-56D7-6306-6933F675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22</a:t>
            </a:fld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9DF891-FCF2-FB6C-92C8-C3864D7A9F3A}"/>
              </a:ext>
            </a:extLst>
          </p:cNvPr>
          <p:cNvGrpSpPr/>
          <p:nvPr/>
        </p:nvGrpSpPr>
        <p:grpSpPr>
          <a:xfrm>
            <a:off x="230433" y="1825625"/>
            <a:ext cx="2605364" cy="4404002"/>
            <a:chOff x="218859" y="2178328"/>
            <a:chExt cx="1479769" cy="250134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DEB51D6-39EB-39AC-DAB1-D666057EF979}"/>
                </a:ext>
              </a:extLst>
            </p:cNvPr>
            <p:cNvSpPr/>
            <p:nvPr/>
          </p:nvSpPr>
          <p:spPr>
            <a:xfrm>
              <a:off x="221990" y="2178328"/>
              <a:ext cx="1476638" cy="599530"/>
            </a:xfrm>
            <a:prstGeom prst="roundRect">
              <a:avLst/>
            </a:prstGeom>
            <a:solidFill>
              <a:srgbClr val="ADC4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End of Life Stage </a:t>
              </a:r>
              <a:br>
                <a:rPr lang="en-GB" sz="1600" dirty="0"/>
              </a:br>
              <a:r>
                <a:rPr lang="en-GB" sz="1600" dirty="0"/>
                <a:t>(C1 – C4)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A1439DB-28E5-2F3F-3AB8-2D477337EB83}"/>
                </a:ext>
              </a:extLst>
            </p:cNvPr>
            <p:cNvSpPr/>
            <p:nvPr/>
          </p:nvSpPr>
          <p:spPr>
            <a:xfrm rot="16200000">
              <a:off x="-539151" y="3601261"/>
              <a:ext cx="1836419" cy="320400"/>
            </a:xfrm>
            <a:prstGeom prst="roundRect">
              <a:avLst/>
            </a:prstGeom>
            <a:solidFill>
              <a:srgbClr val="ADC4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C1: Deconstruction / Demolition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EEEC4FA-75F0-61A9-AC01-9B28BB3E35A5}"/>
                </a:ext>
              </a:extLst>
            </p:cNvPr>
            <p:cNvSpPr/>
            <p:nvPr/>
          </p:nvSpPr>
          <p:spPr>
            <a:xfrm rot="16200000">
              <a:off x="-151785" y="3601261"/>
              <a:ext cx="1836419" cy="320400"/>
            </a:xfrm>
            <a:prstGeom prst="roundRect">
              <a:avLst/>
            </a:prstGeom>
            <a:solidFill>
              <a:srgbClr val="ADC4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C2: Transport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3526A2F-8677-D99E-4F35-E93223C778F5}"/>
                </a:ext>
              </a:extLst>
            </p:cNvPr>
            <p:cNvSpPr/>
            <p:nvPr/>
          </p:nvSpPr>
          <p:spPr>
            <a:xfrm rot="16200000">
              <a:off x="235581" y="3601261"/>
              <a:ext cx="1836419" cy="320400"/>
            </a:xfrm>
            <a:prstGeom prst="roundRect">
              <a:avLst/>
            </a:prstGeom>
            <a:solidFill>
              <a:srgbClr val="ADC4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C3: Waste Processing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B15920-1B81-AF7E-1721-85F49F033ACE}"/>
                </a:ext>
              </a:extLst>
            </p:cNvPr>
            <p:cNvSpPr/>
            <p:nvPr/>
          </p:nvSpPr>
          <p:spPr>
            <a:xfrm rot="16200000">
              <a:off x="620218" y="3601261"/>
              <a:ext cx="1836419" cy="320400"/>
            </a:xfrm>
            <a:prstGeom prst="roundRect">
              <a:avLst/>
            </a:prstGeom>
            <a:solidFill>
              <a:srgbClr val="ADC4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D4: Disposal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2935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CC-ee and FCC-hh machines: at a glance | acceleratingnews.web.cern.ch">
            <a:extLst>
              <a:ext uri="{FF2B5EF4-FFF2-40B4-BE49-F238E27FC236}">
                <a16:creationId xmlns:a16="http://schemas.microsoft.com/office/drawing/2014/main" id="{F5BCD5BF-41FB-2835-085E-9E857C59D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0"/>
            <a:ext cx="121935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B4BF6C-F9EC-0468-A475-93B3D81E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33738"/>
            <a:ext cx="5835650" cy="2852737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GHG emissions for future facilities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140EBB-5569-A285-88FA-3BCBA93DC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F1A93-3A80-2C7D-3B53-637EA09F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148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3B8B0-32DE-118F-5B97-F4D4BAADE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Circular Collider: FCC-ee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CF316-E50D-8295-DD15-692B2824E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738" y="1825625"/>
            <a:ext cx="4729655" cy="4351338"/>
          </a:xfrm>
        </p:spPr>
        <p:txBody>
          <a:bodyPr/>
          <a:lstStyle/>
          <a:p>
            <a:r>
              <a:rPr lang="en-GB" dirty="0"/>
              <a:t>Proposed 90km staged circular collider: 91 GeV for Z bosons up to 365 GeV for </a:t>
            </a:r>
            <a:r>
              <a:rPr lang="en-GB" dirty="0" err="1"/>
              <a:t>tt</a:t>
            </a:r>
            <a:r>
              <a:rPr lang="en-GB" dirty="0"/>
              <a:t>̄ collisions</a:t>
            </a:r>
          </a:p>
          <a:p>
            <a:r>
              <a:rPr lang="en-GB" dirty="0"/>
              <a:t>LHC pre-accelerator complex as hadron injector</a:t>
            </a:r>
          </a:p>
        </p:txBody>
      </p:sp>
      <p:pic>
        <p:nvPicPr>
          <p:cNvPr id="1026" name="Picture 2" descr="FCC-ee: beyond a Higgs factory – CERN Courier">
            <a:extLst>
              <a:ext uri="{FF2B5EF4-FFF2-40B4-BE49-F238E27FC236}">
                <a16:creationId xmlns:a16="http://schemas.microsoft.com/office/drawing/2014/main" id="{E02ADA5B-8EBD-AE6D-9EC2-BA1D632C8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4" y="4444678"/>
            <a:ext cx="2626225" cy="223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rst FCC-ee mini-workshop on Precision Observables and Radiative  Corrections (13-14 July 2015): Overview · Indico">
            <a:extLst>
              <a:ext uri="{FF2B5EF4-FFF2-40B4-BE49-F238E27FC236}">
                <a16:creationId xmlns:a16="http://schemas.microsoft.com/office/drawing/2014/main" id="{47E1DFD5-2984-B472-977B-B9A51BFD7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16" y="60224"/>
            <a:ext cx="2522483" cy="105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4E341-1C05-5EEB-FFB2-058A9978D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502" y="1416632"/>
            <a:ext cx="6265209" cy="4939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2D56E2-C844-D04B-27CE-DA7BC56EA5C1}"/>
              </a:ext>
            </a:extLst>
          </p:cNvPr>
          <p:cNvSpPr txBox="1"/>
          <p:nvPr/>
        </p:nvSpPr>
        <p:spPr>
          <a:xfrm>
            <a:off x="838200" y="1290578"/>
            <a:ext cx="2490105" cy="40011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000" dirty="0"/>
              <a:t>🎯 Most mature LCA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20DC0-8DC5-5152-9F1F-73E55200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CE535B9-BAC8-5022-3442-109E3A72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134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58C4-4E0B-2949-C39F-A8DA09002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16" y="95743"/>
            <a:ext cx="10515600" cy="1325563"/>
          </a:xfrm>
        </p:spPr>
        <p:txBody>
          <a:bodyPr/>
          <a:lstStyle/>
          <a:p>
            <a:r>
              <a:rPr lang="en-GB" dirty="0"/>
              <a:t>Chinese Electron-Positron Collider: CEPC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34E23-0FFD-2F71-A1FB-D85F0ADD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441" y="1599490"/>
            <a:ext cx="6350876" cy="3757915"/>
          </a:xfrm>
        </p:spPr>
        <p:txBody>
          <a:bodyPr/>
          <a:lstStyle/>
          <a:p>
            <a:r>
              <a:rPr lang="en-GB" dirty="0"/>
              <a:t>Higgs factory, 240 GeV with potential upgrade to 360 GeV</a:t>
            </a:r>
          </a:p>
          <a:p>
            <a:r>
              <a:rPr lang="en-GB" dirty="0"/>
              <a:t>100km tunnel, 2 IPs</a:t>
            </a:r>
          </a:p>
          <a:p>
            <a:r>
              <a:rPr lang="en-GB" dirty="0"/>
              <a:t>No site fixed yet</a:t>
            </a:r>
          </a:p>
          <a:p>
            <a:pPr lvl="1"/>
            <a:r>
              <a:rPr lang="en-GB" dirty="0"/>
              <a:t>Estimated grid intensity varies between 12.5 gCO₂e/kWh (Qinghai) to </a:t>
            </a:r>
            <a:br>
              <a:rPr lang="en-GB" dirty="0"/>
            </a:br>
            <a:r>
              <a:rPr lang="en-GB" dirty="0"/>
              <a:t>673 gCO₂e/kWh (</a:t>
            </a:r>
            <a:r>
              <a:rPr lang="en-GB" dirty="0" err="1"/>
              <a:t>Neimenggu</a:t>
            </a:r>
            <a:r>
              <a:rPr lang="en-GB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E8A216-990B-2A7E-DC6D-56BC99650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849" y="1301848"/>
            <a:ext cx="4344365" cy="5054502"/>
          </a:xfrm>
          <a:prstGeom prst="rect">
            <a:avLst/>
          </a:prstGeom>
        </p:spPr>
      </p:pic>
      <p:pic>
        <p:nvPicPr>
          <p:cNvPr id="2050" name="Picture 2" descr="China's designs for a future circular collider – CERN Courier">
            <a:extLst>
              <a:ext uri="{FF2B5EF4-FFF2-40B4-BE49-F238E27FC236}">
                <a16:creationId xmlns:a16="http://schemas.microsoft.com/office/drawing/2014/main" id="{C9BD31CA-4267-554E-27EC-BA480D853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6" y="4609252"/>
            <a:ext cx="5651755" cy="164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EPC">
            <a:extLst>
              <a:ext uri="{FF2B5EF4-FFF2-40B4-BE49-F238E27FC236}">
                <a16:creationId xmlns:a16="http://schemas.microsoft.com/office/drawing/2014/main" id="{A17CE067-600E-DB62-474D-9D0809D6B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66" y="-82441"/>
            <a:ext cx="2270234" cy="133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C224A5-6B30-4C2F-DFAC-46C5AB384F93}"/>
              </a:ext>
            </a:extLst>
          </p:cNvPr>
          <p:cNvSpPr txBox="1"/>
          <p:nvPr/>
        </p:nvSpPr>
        <p:spPr>
          <a:xfrm>
            <a:off x="220716" y="1155779"/>
            <a:ext cx="4227439" cy="40011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000" dirty="0"/>
              <a:t>📍 Site choice dominates emissions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40444-1FCF-7C71-9674-2A78A36A1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89AEF-7B56-0356-6642-4E86A32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038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51F74-8C4F-8C28-BBE8-9EA60167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Large Hadron-Electron Collider: </a:t>
            </a:r>
            <a:r>
              <a:rPr lang="en-GB" dirty="0" err="1"/>
              <a:t>LHeC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D5C96-D2CF-ACF9-41C5-2250236A6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2132757"/>
            <a:ext cx="6513218" cy="2592485"/>
          </a:xfrm>
        </p:spPr>
        <p:txBody>
          <a:bodyPr>
            <a:normAutofit/>
          </a:bodyPr>
          <a:lstStyle/>
          <a:p>
            <a:r>
              <a:rPr lang="en-GB" dirty="0"/>
              <a:t>Design based on energy recovery linac</a:t>
            </a:r>
          </a:p>
          <a:p>
            <a:r>
              <a:rPr lang="en-GB" dirty="0"/>
              <a:t>Reuse beam power rather than the beam itself</a:t>
            </a:r>
          </a:p>
          <a:p>
            <a:r>
              <a:rPr lang="en-GB" dirty="0"/>
              <a:t>1.18 TeV collision energy, 1 IP</a:t>
            </a:r>
          </a:p>
          <a:p>
            <a:r>
              <a:rPr lang="en-GB" dirty="0"/>
              <a:t>Short: 8.9 km for collider tunnel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7E3F6-3088-03D8-BB44-590DBC61E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17" y="1370159"/>
            <a:ext cx="5114925" cy="5057775"/>
          </a:xfrm>
          <a:prstGeom prst="rect">
            <a:avLst/>
          </a:prstGeom>
        </p:spPr>
      </p:pic>
      <p:pic>
        <p:nvPicPr>
          <p:cNvPr id="3074" name="Picture 2" descr="Particle Physics Group">
            <a:extLst>
              <a:ext uri="{FF2B5EF4-FFF2-40B4-BE49-F238E27FC236}">
                <a16:creationId xmlns:a16="http://schemas.microsoft.com/office/drawing/2014/main" id="{BA929434-D755-7510-3E0B-62B61F2D7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272" y="1"/>
            <a:ext cx="2400728" cy="144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rview of the LHeC Design Study at CERN">
            <a:extLst>
              <a:ext uri="{FF2B5EF4-FFF2-40B4-BE49-F238E27FC236}">
                <a16:creationId xmlns:a16="http://schemas.microsoft.com/office/drawing/2014/main" id="{967D9469-3A6F-216D-1192-F7DB7D71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1" y="4682395"/>
            <a:ext cx="2712377" cy="206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AFCA28-3216-3BA1-6D10-53283B28A65B}"/>
              </a:ext>
            </a:extLst>
          </p:cNvPr>
          <p:cNvSpPr txBox="1"/>
          <p:nvPr/>
        </p:nvSpPr>
        <p:spPr>
          <a:xfrm>
            <a:off x="838200" y="1376273"/>
            <a:ext cx="3607078" cy="40011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000" dirty="0"/>
              <a:t>♻️ Energy recovery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C54B5-CACF-6EE8-0924-0B0B65E68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E341457-5214-FFD5-0B09-69C1FD0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217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6650-9302-4104-BB5B-2AABB7376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Linear Colliders: ILC and CLIC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1D9C8-D6F4-0DF6-88A8-9354F870A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96" y="2055813"/>
            <a:ext cx="4838070" cy="4121150"/>
          </a:xfrm>
        </p:spPr>
        <p:txBody>
          <a:bodyPr/>
          <a:lstStyle/>
          <a:p>
            <a:r>
              <a:rPr lang="en-GB" dirty="0"/>
              <a:t>ILC: 250/500 GeV</a:t>
            </a:r>
          </a:p>
          <a:p>
            <a:r>
              <a:rPr lang="en-GB" dirty="0"/>
              <a:t>CLIC: 380/1500 GeV</a:t>
            </a:r>
          </a:p>
          <a:p>
            <a:r>
              <a:rPr lang="en-GB" dirty="0"/>
              <a:t>Comprehensive comparative assessments carried out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9678EA-FBF1-3883-EC6D-4653636C5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2" y="4253608"/>
            <a:ext cx="3228975" cy="2419350"/>
          </a:xfrm>
          <a:prstGeom prst="rect">
            <a:avLst/>
          </a:prstGeom>
        </p:spPr>
      </p:pic>
      <p:pic>
        <p:nvPicPr>
          <p:cNvPr id="4098" name="Picture 2" descr="Compact Linear Collider - Wikipedia">
            <a:extLst>
              <a:ext uri="{FF2B5EF4-FFF2-40B4-BE49-F238E27FC236}">
                <a16:creationId xmlns:a16="http://schemas.microsoft.com/office/drawing/2014/main" id="{A1E01F13-502B-D32E-BE19-1D9697D0B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912" y="-129016"/>
            <a:ext cx="20097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nternational Linear Collider (ILC) - YouTube">
            <a:extLst>
              <a:ext uri="{FF2B5EF4-FFF2-40B4-BE49-F238E27FC236}">
                <a16:creationId xmlns:a16="http://schemas.microsoft.com/office/drawing/2014/main" id="{6AB3D795-1BB4-73B4-32D4-6B1B2AF87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770" y="0"/>
            <a:ext cx="1751744" cy="175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64E38CD-5EE0-C84C-DECB-F73F72532BF9}"/>
              </a:ext>
            </a:extLst>
          </p:cNvPr>
          <p:cNvGrpSpPr/>
          <p:nvPr/>
        </p:nvGrpSpPr>
        <p:grpSpPr>
          <a:xfrm>
            <a:off x="5068090" y="1899301"/>
            <a:ext cx="6877278" cy="3998770"/>
            <a:chOff x="3843979" y="1412204"/>
            <a:chExt cx="8571070" cy="498362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A3ACDA-26D8-61FA-4DF8-25E955889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979" y="1661899"/>
              <a:ext cx="7134225" cy="47339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C6C1B44-FB59-432C-088F-90ECB35F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965346" y="1694179"/>
              <a:ext cx="1449703" cy="468132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620610-4CAD-69F8-3113-B3564BB3D17D}"/>
                </a:ext>
              </a:extLst>
            </p:cNvPr>
            <p:cNvSpPr txBox="1"/>
            <p:nvPr/>
          </p:nvSpPr>
          <p:spPr>
            <a:xfrm>
              <a:off x="11263931" y="1412204"/>
              <a:ext cx="671662" cy="3260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3065D37-4EF5-3C7F-C6D9-3B6DDD3959C6}"/>
              </a:ext>
            </a:extLst>
          </p:cNvPr>
          <p:cNvSpPr txBox="1"/>
          <p:nvPr/>
        </p:nvSpPr>
        <p:spPr>
          <a:xfrm>
            <a:off x="838200" y="1376273"/>
            <a:ext cx="4546437" cy="40011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000" dirty="0"/>
              <a:t>⚖️ Most complete comparative studies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172D3-DE88-BBF6-409B-8F0F747B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0C1ECC1-6F84-EDA7-B9AD-FD2A16FA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358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1391-049F-C020-EE17-24610992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Cool Copper Collider: C³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9078-8B36-880F-6974-3E3308529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11"/>
            <a:ext cx="5377665" cy="4366363"/>
          </a:xfrm>
        </p:spPr>
        <p:txBody>
          <a:bodyPr/>
          <a:lstStyle/>
          <a:p>
            <a:r>
              <a:rPr lang="en-GB" dirty="0"/>
              <a:t>High-gradient normal-conducting cavities operating at cryogenic temperatures</a:t>
            </a:r>
          </a:p>
          <a:p>
            <a:r>
              <a:rPr lang="en-GB" dirty="0"/>
              <a:t>250/550 GeV </a:t>
            </a:r>
            <a:r>
              <a:rPr lang="en-GB"/>
              <a:t>collision energies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53935-2350-11E6-AFA9-05411912E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52" y="365125"/>
            <a:ext cx="5229225" cy="5838825"/>
          </a:xfrm>
          <a:prstGeom prst="rect">
            <a:avLst/>
          </a:prstGeom>
        </p:spPr>
      </p:pic>
      <p:pic>
        <p:nvPicPr>
          <p:cNvPr id="8194" name="Picture 2" descr="Copper C-Band Structure">
            <a:extLst>
              <a:ext uri="{FF2B5EF4-FFF2-40B4-BE49-F238E27FC236}">
                <a16:creationId xmlns:a16="http://schemas.microsoft.com/office/drawing/2014/main" id="{3497EC20-8542-4CFD-43F0-B3E61605C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31" y="4061561"/>
            <a:ext cx="4724843" cy="261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48A5EF-B19A-B8FE-6259-F88E45C4D74C}"/>
              </a:ext>
            </a:extLst>
          </p:cNvPr>
          <p:cNvSpPr txBox="1"/>
          <p:nvPr/>
        </p:nvSpPr>
        <p:spPr>
          <a:xfrm>
            <a:off x="838200" y="1376273"/>
            <a:ext cx="4036682" cy="40011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000" dirty="0"/>
              <a:t>🏗️ Smallest construction footprint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1CA3B-F440-3C6B-6E55-18847D1F7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9594" y="6356350"/>
            <a:ext cx="6136256" cy="365125"/>
          </a:xfrm>
        </p:spPr>
        <p:txBody>
          <a:bodyPr/>
          <a:lstStyle/>
          <a:p>
            <a:r>
              <a:rPr lang="en-GB" dirty="0"/>
              <a:t>CERN LDG Sustainability Panel • Ben Shepherd • </a:t>
            </a:r>
            <a:r>
              <a:rPr lang="en-GB" dirty="0" err="1"/>
              <a:t>SusHEP</a:t>
            </a:r>
            <a:r>
              <a:rPr lang="en-GB" dirty="0"/>
              <a:t>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2E6646-4FB5-C0A4-A904-96FB5B69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230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ow a forest grows - Trees for All">
            <a:extLst>
              <a:ext uri="{FF2B5EF4-FFF2-40B4-BE49-F238E27FC236}">
                <a16:creationId xmlns:a16="http://schemas.microsoft.com/office/drawing/2014/main" id="{43D00B7C-C4AB-1591-7F54-1B8B0389B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8ACCC-36F8-694C-DC77-A1DE7A031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6175"/>
            <a:ext cx="8763000" cy="2852737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</a:rPr>
              <a:t>Greener Accelerators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A47BFD-77B3-73A4-55FC-3EC8F0C7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C97C6-839F-8586-E9B4-5FD5F615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48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61A5-D862-937B-C87D-902BE4AEF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EF713-5C94-5508-976F-6773CE549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6882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CERN Lab Directors Group (LDG)</a:t>
            </a:r>
          </a:p>
          <a:p>
            <a:r>
              <a:rPr lang="en-GB" dirty="0"/>
              <a:t>Formed in 2021</a:t>
            </a:r>
          </a:p>
          <a:p>
            <a:r>
              <a:rPr lang="en-GB" dirty="0"/>
              <a:t>Reporting to CERN Council</a:t>
            </a:r>
          </a:p>
          <a:p>
            <a:r>
              <a:rPr lang="en-GB" dirty="0"/>
              <a:t>Originally five working groups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>
              <a:spcBef>
                <a:spcPts val="2400"/>
              </a:spcBef>
            </a:pPr>
            <a:r>
              <a:rPr lang="en-GB" dirty="0"/>
              <a:t>Sustainability WG added in January 2024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6B6112E-867D-7558-B0DB-8FAC74BE2C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2034425"/>
              </p:ext>
            </p:extLst>
          </p:nvPr>
        </p:nvGraphicFramePr>
        <p:xfrm>
          <a:off x="838199" y="2554817"/>
          <a:ext cx="10515602" cy="383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F271ECB-1E4C-2BD5-EA81-55F1575BC2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57" y="113230"/>
            <a:ext cx="3494712" cy="30551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4B2A6-ACB6-906F-D2B3-1FD4E93C4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6E27F-C9D7-A42A-4FB7-7B3230440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223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D710A-C418-1F3B-2254-C9C9E6CF8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Improved materials for civil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2E5B9-80C8-992A-5D66-C01ED25B2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Sustainable construction needs standardisation, regulation, </a:t>
            </a:r>
            <a:br>
              <a:rPr lang="en-GB" dirty="0"/>
            </a:br>
            <a:r>
              <a:rPr lang="en-GB" dirty="0"/>
              <a:t>and partnership with industry and NGOs</a:t>
            </a:r>
          </a:p>
          <a:p>
            <a:r>
              <a:rPr lang="en-GB" dirty="0"/>
              <a:t>Strategies to reduce concrete use in tunnels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925D356-9141-18CB-8B49-8D3DE1786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957531"/>
              </p:ext>
            </p:extLst>
          </p:nvPr>
        </p:nvGraphicFramePr>
        <p:xfrm>
          <a:off x="704669" y="3429000"/>
          <a:ext cx="10965543" cy="267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56CEF56-8BE3-7988-1211-E536AED5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F091095-5103-2CC7-3510-F02D6AC2E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75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498CF-E39B-B5DC-5962-6C610928A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6C3A4-CDFE-292C-E2BD-0C8502A85C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6A448-D142-6261-EC56-45628EFE9D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Helps reduce overall cost</a:t>
            </a:r>
          </a:p>
          <a:p>
            <a:r>
              <a:rPr lang="en-GB" dirty="0"/>
              <a:t>Encourage public acceptance</a:t>
            </a:r>
          </a:p>
          <a:p>
            <a:r>
              <a:rPr lang="en-GB" dirty="0"/>
              <a:t>Improve risk management</a:t>
            </a:r>
          </a:p>
          <a:p>
            <a:r>
              <a:rPr lang="en-GB" dirty="0"/>
              <a:t>Establish an Environmental, Social and Governance (ESG) policy</a:t>
            </a:r>
          </a:p>
          <a:p>
            <a:r>
              <a:rPr lang="en-GB" dirty="0"/>
              <a:t>Use standard ISO 20400:2017</a:t>
            </a:r>
          </a:p>
          <a:p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4A0FD1D-BA43-9FBB-AAA7-C378222D0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015076"/>
              </p:ext>
            </p:extLst>
          </p:nvPr>
        </p:nvGraphicFramePr>
        <p:xfrm>
          <a:off x="362243" y="1825624"/>
          <a:ext cx="5334000" cy="3393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6DDDA-7032-03D5-A648-E44372EB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B8D894F-7E2C-F760-7BA9-8B591BDF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791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A1FE9-1935-C9AD-C624-A6B34320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A31AD-FCC5-EBB9-3A77-6DE7B596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8117"/>
            <a:ext cx="10515600" cy="3658846"/>
          </a:xfrm>
        </p:spPr>
        <p:txBody>
          <a:bodyPr/>
          <a:lstStyle/>
          <a:p>
            <a:r>
              <a:rPr lang="en-GB" dirty="0"/>
              <a:t>Start with technical requirements</a:t>
            </a:r>
          </a:p>
          <a:p>
            <a:r>
              <a:rPr lang="en-GB" dirty="0"/>
              <a:t>Eco-design approach: reduce energy consumption</a:t>
            </a:r>
          </a:p>
          <a:p>
            <a:r>
              <a:rPr lang="en-GB" dirty="0"/>
              <a:t>Explore compensation measures, e.g. waste heat recovery</a:t>
            </a:r>
          </a:p>
          <a:p>
            <a:r>
              <a:rPr lang="en-GB" dirty="0"/>
              <a:t>This may trigger repeated design cycles</a:t>
            </a:r>
          </a:p>
          <a:p>
            <a:endParaRPr lang="en-GB" dirty="0"/>
          </a:p>
          <a:p>
            <a:r>
              <a:rPr lang="en-GB" dirty="0"/>
              <a:t>Use official national value for grid intensity</a:t>
            </a:r>
          </a:p>
          <a:p>
            <a:r>
              <a:rPr lang="en-GB" dirty="0"/>
              <a:t>Calculate monetary value of fossil energy used – shadow pricing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3F30EDF-37CF-B360-7B4F-56CB8FF13F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745896"/>
              </p:ext>
            </p:extLst>
          </p:nvPr>
        </p:nvGraphicFramePr>
        <p:xfrm>
          <a:off x="1033194" y="1530203"/>
          <a:ext cx="8954868" cy="790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AD9A2-C8F9-998E-E1BF-590790B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8B70E-378C-5EC5-FAA5-2F9BC581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520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861101-9B3F-50CA-3CDC-C30D2FF0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4019" y="0"/>
            <a:ext cx="5537982" cy="42418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5FF3FE-5560-293F-7F05-13EE24BFC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Heat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52EEF-0012-FDB8-475C-8E1A19BB8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696" y="2247656"/>
            <a:ext cx="10515600" cy="4351338"/>
          </a:xfrm>
        </p:spPr>
        <p:txBody>
          <a:bodyPr/>
          <a:lstStyle/>
          <a:p>
            <a:r>
              <a:rPr lang="en-GB" dirty="0"/>
              <a:t>All electricity used ends up as heat</a:t>
            </a:r>
          </a:p>
          <a:p>
            <a:r>
              <a:rPr lang="en-GB" dirty="0"/>
              <a:t>Typically low-grade heat, &lt;45°C</a:t>
            </a:r>
          </a:p>
          <a:p>
            <a:r>
              <a:rPr lang="en-GB" dirty="0"/>
              <a:t>Usually dissipated to ambient air</a:t>
            </a:r>
          </a:p>
          <a:p>
            <a:r>
              <a:rPr lang="en-GB" dirty="0"/>
              <a:t>Could be used to heat office buildings or nearby homes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BCDCAB-07AD-DF02-C785-257A65BBB50B}"/>
              </a:ext>
            </a:extLst>
          </p:cNvPr>
          <p:cNvSpPr txBox="1">
            <a:spLocks/>
          </p:cNvSpPr>
          <p:nvPr/>
        </p:nvSpPr>
        <p:spPr>
          <a:xfrm>
            <a:off x="317696" y="4367916"/>
            <a:ext cx="4913671" cy="19472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B050"/>
                </a:solidFill>
              </a:rPr>
              <a:t>Reduced energy, water usage</a:t>
            </a:r>
          </a:p>
          <a:p>
            <a:r>
              <a:rPr lang="en-GB" dirty="0">
                <a:solidFill>
                  <a:srgbClr val="00B050"/>
                </a:solidFill>
              </a:rPr>
              <a:t>Longer lifetime for cooling equipment</a:t>
            </a:r>
          </a:p>
          <a:p>
            <a:r>
              <a:rPr lang="en-GB" dirty="0">
                <a:solidFill>
                  <a:srgbClr val="00B050"/>
                </a:solidFill>
              </a:rPr>
              <a:t>Reduced heating-linked emissions</a:t>
            </a:r>
          </a:p>
          <a:p>
            <a:r>
              <a:rPr lang="en-GB" dirty="0">
                <a:solidFill>
                  <a:srgbClr val="00B050"/>
                </a:solidFill>
              </a:rPr>
              <a:t>Lower heating costs</a:t>
            </a:r>
          </a:p>
          <a:p>
            <a:r>
              <a:rPr lang="en-GB" dirty="0">
                <a:solidFill>
                  <a:srgbClr val="00B050"/>
                </a:solidFill>
              </a:rPr>
              <a:t>Potential for new activities locally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D796B8-5CC2-5050-38BA-AAD8F598025F}"/>
              </a:ext>
            </a:extLst>
          </p:cNvPr>
          <p:cNvSpPr txBox="1">
            <a:spLocks/>
          </p:cNvSpPr>
          <p:nvPr/>
        </p:nvSpPr>
        <p:spPr>
          <a:xfrm>
            <a:off x="5391141" y="4367916"/>
            <a:ext cx="4913671" cy="1947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>
                <a:solidFill>
                  <a:srgbClr val="FF0000"/>
                </a:solidFill>
              </a:rPr>
              <a:t>Extra equipment (recovery, transport, heat increase, storage)</a:t>
            </a:r>
          </a:p>
          <a:p>
            <a:r>
              <a:rPr lang="en-GB" sz="2200" dirty="0">
                <a:solidFill>
                  <a:srgbClr val="FF0000"/>
                </a:solidFill>
              </a:rPr>
              <a:t>Refurbishment of existing buildings</a:t>
            </a:r>
          </a:p>
          <a:p>
            <a:r>
              <a:rPr lang="en-GB" sz="2200" dirty="0">
                <a:solidFill>
                  <a:srgbClr val="FF0000"/>
                </a:solidFill>
              </a:rPr>
              <a:t>Establishment of heat supplier</a:t>
            </a:r>
          </a:p>
          <a:p>
            <a:endParaRPr lang="en-GB" sz="2200" dirty="0">
              <a:solidFill>
                <a:srgbClr val="FF0000"/>
              </a:solidFill>
            </a:endParaRPr>
          </a:p>
          <a:p>
            <a:endParaRPr lang="en-GB" sz="2200" dirty="0">
              <a:solidFill>
                <a:srgbClr val="FF0000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47A8050-3E39-008F-36CF-290D1665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2782507-5B38-7E13-4BD2-7A3DBD7A1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705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8B209-34B8-F671-123F-70D62FCC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522501-6172-A63C-D977-A8B4061C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 recovery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790D3E-5B70-EE56-4B86-855D75C69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4" y="1825625"/>
            <a:ext cx="7083187" cy="4667250"/>
          </a:xfrm>
        </p:spPr>
        <p:txBody>
          <a:bodyPr>
            <a:normAutofit fontScale="925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Viable due to advances in SRF technology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High cavity Q factors (10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enable long-lasting energy storage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Multi-turn ERLs enable high-energy operation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CBETA @ Cornell: 150 MeV in 4 passes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LHeC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ERL-based design keeps 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wall-plug power under 100 MW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PERLE: demonstrator facility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under design now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Electron-Ion Collider: 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ERLs to cool proton beams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GB" dirty="0"/>
          </a:p>
        </p:txBody>
      </p:sp>
      <p:grpSp>
        <p:nvGrpSpPr>
          <p:cNvPr id="4" name="Group 3284">
            <a:extLst>
              <a:ext uri="{FF2B5EF4-FFF2-40B4-BE49-F238E27FC236}">
                <a16:creationId xmlns:a16="http://schemas.microsoft.com/office/drawing/2014/main" id="{6FA32630-6CD2-86DA-005E-4759F178FE3B}"/>
              </a:ext>
            </a:extLst>
          </p:cNvPr>
          <p:cNvGrpSpPr>
            <a:grpSpLocks/>
          </p:cNvGrpSpPr>
          <p:nvPr/>
        </p:nvGrpSpPr>
        <p:grpSpPr bwMode="auto">
          <a:xfrm>
            <a:off x="10629221" y="2440775"/>
            <a:ext cx="1438276" cy="665163"/>
            <a:chOff x="240" y="803"/>
            <a:chExt cx="906" cy="419"/>
          </a:xfrm>
        </p:grpSpPr>
        <p:sp>
          <p:nvSpPr>
            <p:cNvPr id="5" name="Oval 3285">
              <a:extLst>
                <a:ext uri="{FF2B5EF4-FFF2-40B4-BE49-F238E27FC236}">
                  <a16:creationId xmlns:a16="http://schemas.microsoft.com/office/drawing/2014/main" id="{B9ECE634-F0F2-0B9D-129C-0BA41269CFE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40" y="864"/>
              <a:ext cx="104" cy="104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3286">
              <a:extLst>
                <a:ext uri="{FF2B5EF4-FFF2-40B4-BE49-F238E27FC236}">
                  <a16:creationId xmlns:a16="http://schemas.microsoft.com/office/drawing/2014/main" id="{A58F62DC-9367-92D5-ADE5-A8D3F524F2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40" y="1048"/>
              <a:ext cx="104" cy="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Text Box 3287">
              <a:extLst>
                <a:ext uri="{FF2B5EF4-FFF2-40B4-BE49-F238E27FC236}">
                  <a16:creationId xmlns:a16="http://schemas.microsoft.com/office/drawing/2014/main" id="{5409093A-42DA-3ED8-3A19-A9CC595FD6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" y="803"/>
              <a:ext cx="80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600" dirty="0">
                  <a:ea typeface="Tahoma" panose="020B0604030504040204" pitchFamily="34" charset="0"/>
                  <a:cs typeface="Tahoma" panose="020B0604030504040204" pitchFamily="34" charset="0"/>
                </a:rPr>
                <a:t>accelerating</a:t>
              </a:r>
            </a:p>
          </p:txBody>
        </p:sp>
        <p:sp>
          <p:nvSpPr>
            <p:cNvPr id="80" name="Text Box 3288">
              <a:extLst>
                <a:ext uri="{FF2B5EF4-FFF2-40B4-BE49-F238E27FC236}">
                  <a16:creationId xmlns:a16="http://schemas.microsoft.com/office/drawing/2014/main" id="{5042BD4F-BA84-8840-F066-6E11095D78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" y="1009"/>
              <a:ext cx="80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600" dirty="0">
                  <a:ea typeface="Tahoma" panose="020B0604030504040204" pitchFamily="34" charset="0"/>
                  <a:cs typeface="Tahoma" panose="020B0604030504040204" pitchFamily="34" charset="0"/>
                </a:rPr>
                <a:t>decelerating</a:t>
              </a:r>
            </a:p>
          </p:txBody>
        </p:sp>
      </p:grpSp>
      <p:sp>
        <p:nvSpPr>
          <p:cNvPr id="81" name="Text Box 3514">
            <a:extLst>
              <a:ext uri="{FF2B5EF4-FFF2-40B4-BE49-F238E27FC236}">
                <a16:creationId xmlns:a16="http://schemas.microsoft.com/office/drawing/2014/main" id="{50566779-EDA5-17EA-6C57-5435CCADE06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354060" y="1440139"/>
            <a:ext cx="6848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  <a:r>
              <a:rPr lang="en-US" altLang="en-US" baseline="-25000"/>
              <a:t>z</a:t>
            </a:r>
            <a:r>
              <a:rPr lang="en-US" altLang="en-US"/>
              <a:t>(z)</a:t>
            </a:r>
          </a:p>
        </p:txBody>
      </p:sp>
      <p:grpSp>
        <p:nvGrpSpPr>
          <p:cNvPr id="82" name="Group 3">
            <a:extLst>
              <a:ext uri="{FF2B5EF4-FFF2-40B4-BE49-F238E27FC236}">
                <a16:creationId xmlns:a16="http://schemas.microsoft.com/office/drawing/2014/main" id="{895933D4-4D73-BF9F-CFBA-1BAE55A243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21092" y="1126329"/>
            <a:ext cx="3854450" cy="1144588"/>
            <a:chOff x="1968" y="2708"/>
            <a:chExt cx="2178" cy="397"/>
          </a:xfrm>
        </p:grpSpPr>
        <p:grpSp>
          <p:nvGrpSpPr>
            <p:cNvPr id="83" name="Group 4">
              <a:extLst>
                <a:ext uri="{FF2B5EF4-FFF2-40B4-BE49-F238E27FC236}">
                  <a16:creationId xmlns:a16="http://schemas.microsoft.com/office/drawing/2014/main" id="{ACF927EE-8209-D16A-DE99-1BDB3C9E77B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486" y="2708"/>
              <a:ext cx="624" cy="397"/>
              <a:chOff x="2173" y="1673"/>
              <a:chExt cx="624" cy="397"/>
            </a:xfrm>
          </p:grpSpPr>
          <p:grpSp>
            <p:nvGrpSpPr>
              <p:cNvPr id="2919" name="Group 5">
                <a:extLst>
                  <a:ext uri="{FF2B5EF4-FFF2-40B4-BE49-F238E27FC236}">
                    <a16:creationId xmlns:a16="http://schemas.microsoft.com/office/drawing/2014/main" id="{D3410AE4-7EA3-5349-4B3A-98A1D4063B2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173" y="1673"/>
                <a:ext cx="624" cy="397"/>
                <a:chOff x="2173" y="1673"/>
                <a:chExt cx="624" cy="397"/>
              </a:xfrm>
            </p:grpSpPr>
            <p:grpSp>
              <p:nvGrpSpPr>
                <p:cNvPr id="2921" name="Group 6">
                  <a:extLst>
                    <a:ext uri="{FF2B5EF4-FFF2-40B4-BE49-F238E27FC236}">
                      <a16:creationId xmlns:a16="http://schemas.microsoft.com/office/drawing/2014/main" id="{D57D984F-8959-CEFD-B7F6-0C73504FF40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173" y="1673"/>
                  <a:ext cx="624" cy="397"/>
                  <a:chOff x="2173" y="1673"/>
                  <a:chExt cx="624" cy="397"/>
                </a:xfrm>
              </p:grpSpPr>
              <p:sp>
                <p:nvSpPr>
                  <p:cNvPr id="3123" name="Rectangle 7">
                    <a:extLst>
                      <a:ext uri="{FF2B5EF4-FFF2-40B4-BE49-F238E27FC236}">
                        <a16:creationId xmlns:a16="http://schemas.microsoft.com/office/drawing/2014/main" id="{5B340A0A-F281-A669-A4BA-7CAE4F1B15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4" name="Rectangle 8">
                    <a:extLst>
                      <a:ext uri="{FF2B5EF4-FFF2-40B4-BE49-F238E27FC236}">
                        <a16:creationId xmlns:a16="http://schemas.microsoft.com/office/drawing/2014/main" id="{24CAC209-CED1-A52C-0ACD-5D0C77B264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5" name="Rectangle 9">
                    <a:extLst>
                      <a:ext uri="{FF2B5EF4-FFF2-40B4-BE49-F238E27FC236}">
                        <a16:creationId xmlns:a16="http://schemas.microsoft.com/office/drawing/2014/main" id="{DBB14A09-BC07-2457-6E46-8F049B1E87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6" name="Rectangle 10">
                    <a:extLst>
                      <a:ext uri="{FF2B5EF4-FFF2-40B4-BE49-F238E27FC236}">
                        <a16:creationId xmlns:a16="http://schemas.microsoft.com/office/drawing/2014/main" id="{2D191FFE-7AE6-31CF-EE93-6F9F629B4D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7" name="Rectangle 11">
                    <a:extLst>
                      <a:ext uri="{FF2B5EF4-FFF2-40B4-BE49-F238E27FC236}">
                        <a16:creationId xmlns:a16="http://schemas.microsoft.com/office/drawing/2014/main" id="{6A8D1908-5A04-437D-72B9-D215CC6A5A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8" name="Rectangle 12">
                    <a:extLst>
                      <a:ext uri="{FF2B5EF4-FFF2-40B4-BE49-F238E27FC236}">
                        <a16:creationId xmlns:a16="http://schemas.microsoft.com/office/drawing/2014/main" id="{9CDB8C94-4CF4-4DCB-0291-2438901754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9" name="Rectangle 13">
                    <a:extLst>
                      <a:ext uri="{FF2B5EF4-FFF2-40B4-BE49-F238E27FC236}">
                        <a16:creationId xmlns:a16="http://schemas.microsoft.com/office/drawing/2014/main" id="{C8289CF7-9361-19DE-CBD6-572A68B4DE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0" name="Rectangle 14">
                    <a:extLst>
                      <a:ext uri="{FF2B5EF4-FFF2-40B4-BE49-F238E27FC236}">
                        <a16:creationId xmlns:a16="http://schemas.microsoft.com/office/drawing/2014/main" id="{07F5E563-68B9-CBF8-B5E4-618384F6CF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1" name="Rectangle 15">
                    <a:extLst>
                      <a:ext uri="{FF2B5EF4-FFF2-40B4-BE49-F238E27FC236}">
                        <a16:creationId xmlns:a16="http://schemas.microsoft.com/office/drawing/2014/main" id="{FF0BDDD1-CCAC-BF96-1FDE-437E2B07CD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2" name="Rectangle 16">
                    <a:extLst>
                      <a:ext uri="{FF2B5EF4-FFF2-40B4-BE49-F238E27FC236}">
                        <a16:creationId xmlns:a16="http://schemas.microsoft.com/office/drawing/2014/main" id="{FAC25E24-7B5D-97AA-4A41-15E8B250FE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3" name="Rectangle 17">
                    <a:extLst>
                      <a:ext uri="{FF2B5EF4-FFF2-40B4-BE49-F238E27FC236}">
                        <a16:creationId xmlns:a16="http://schemas.microsoft.com/office/drawing/2014/main" id="{5EE73BD9-614D-E73A-0CAB-58D7435D20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4" name="Rectangle 18">
                    <a:extLst>
                      <a:ext uri="{FF2B5EF4-FFF2-40B4-BE49-F238E27FC236}">
                        <a16:creationId xmlns:a16="http://schemas.microsoft.com/office/drawing/2014/main" id="{6366CA9D-F893-B4CD-6733-0F495BBE7F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5" name="Rectangle 19">
                    <a:extLst>
                      <a:ext uri="{FF2B5EF4-FFF2-40B4-BE49-F238E27FC236}">
                        <a16:creationId xmlns:a16="http://schemas.microsoft.com/office/drawing/2014/main" id="{83DFE562-B31E-3BB9-9689-9EE7635997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6" name="Rectangle 20">
                    <a:extLst>
                      <a:ext uri="{FF2B5EF4-FFF2-40B4-BE49-F238E27FC236}">
                        <a16:creationId xmlns:a16="http://schemas.microsoft.com/office/drawing/2014/main" id="{7E1B1758-2229-1581-BE7B-DF4F8BA696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7" name="Rectangle 21">
                    <a:extLst>
                      <a:ext uri="{FF2B5EF4-FFF2-40B4-BE49-F238E27FC236}">
                        <a16:creationId xmlns:a16="http://schemas.microsoft.com/office/drawing/2014/main" id="{2A21EB63-BBD0-1E92-38AC-05C33B3546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8" name="Rectangle 22">
                    <a:extLst>
                      <a:ext uri="{FF2B5EF4-FFF2-40B4-BE49-F238E27FC236}">
                        <a16:creationId xmlns:a16="http://schemas.microsoft.com/office/drawing/2014/main" id="{402EEB79-4C51-2746-03D2-EE58D7246A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9" name="Rectangle 23">
                    <a:extLst>
                      <a:ext uri="{FF2B5EF4-FFF2-40B4-BE49-F238E27FC236}">
                        <a16:creationId xmlns:a16="http://schemas.microsoft.com/office/drawing/2014/main" id="{4B9ECD36-59B1-45AD-7BA2-ABAB5ED2F0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0" name="Rectangle 24">
                    <a:extLst>
                      <a:ext uri="{FF2B5EF4-FFF2-40B4-BE49-F238E27FC236}">
                        <a16:creationId xmlns:a16="http://schemas.microsoft.com/office/drawing/2014/main" id="{4832DC3F-9B4F-3D44-2A0E-12BDADFF57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1" name="Rectangle 25">
                    <a:extLst>
                      <a:ext uri="{FF2B5EF4-FFF2-40B4-BE49-F238E27FC236}">
                        <a16:creationId xmlns:a16="http://schemas.microsoft.com/office/drawing/2014/main" id="{DF3B4EB8-79CE-E3BB-7AC2-BD177C4006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2" name="Rectangle 26">
                    <a:extLst>
                      <a:ext uri="{FF2B5EF4-FFF2-40B4-BE49-F238E27FC236}">
                        <a16:creationId xmlns:a16="http://schemas.microsoft.com/office/drawing/2014/main" id="{BB21975D-21AC-8F08-4641-8756322A9E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3" name="Rectangle 27">
                    <a:extLst>
                      <a:ext uri="{FF2B5EF4-FFF2-40B4-BE49-F238E27FC236}">
                        <a16:creationId xmlns:a16="http://schemas.microsoft.com/office/drawing/2014/main" id="{382EBB67-184D-E474-0FFE-F391BC2CD9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4" name="Rectangle 28">
                    <a:extLst>
                      <a:ext uri="{FF2B5EF4-FFF2-40B4-BE49-F238E27FC236}">
                        <a16:creationId xmlns:a16="http://schemas.microsoft.com/office/drawing/2014/main" id="{E079733D-F07F-349E-30A6-6ACE3B866F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5" name="Rectangle 29">
                    <a:extLst>
                      <a:ext uri="{FF2B5EF4-FFF2-40B4-BE49-F238E27FC236}">
                        <a16:creationId xmlns:a16="http://schemas.microsoft.com/office/drawing/2014/main" id="{A6C04ABC-00DC-9262-E98B-3622700FE5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6" name="Rectangle 30">
                    <a:extLst>
                      <a:ext uri="{FF2B5EF4-FFF2-40B4-BE49-F238E27FC236}">
                        <a16:creationId xmlns:a16="http://schemas.microsoft.com/office/drawing/2014/main" id="{0F224DA4-9159-64DB-36AA-7991516F4C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7" name="Rectangle 31">
                    <a:extLst>
                      <a:ext uri="{FF2B5EF4-FFF2-40B4-BE49-F238E27FC236}">
                        <a16:creationId xmlns:a16="http://schemas.microsoft.com/office/drawing/2014/main" id="{03FADBEE-511A-CEFF-319E-80681A0B91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8" name="Rectangle 32">
                    <a:extLst>
                      <a:ext uri="{FF2B5EF4-FFF2-40B4-BE49-F238E27FC236}">
                        <a16:creationId xmlns:a16="http://schemas.microsoft.com/office/drawing/2014/main" id="{06FCDE89-75D1-84B2-EAFC-A141A12838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9" name="Rectangle 33">
                    <a:extLst>
                      <a:ext uri="{FF2B5EF4-FFF2-40B4-BE49-F238E27FC236}">
                        <a16:creationId xmlns:a16="http://schemas.microsoft.com/office/drawing/2014/main" id="{DACBD3E2-2017-A4A5-D670-E115389BC8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0" name="Rectangle 34">
                    <a:extLst>
                      <a:ext uri="{FF2B5EF4-FFF2-40B4-BE49-F238E27FC236}">
                        <a16:creationId xmlns:a16="http://schemas.microsoft.com/office/drawing/2014/main" id="{4A166FFA-100A-7246-737E-3258AF68CF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1" name="Rectangle 35">
                    <a:extLst>
                      <a:ext uri="{FF2B5EF4-FFF2-40B4-BE49-F238E27FC236}">
                        <a16:creationId xmlns:a16="http://schemas.microsoft.com/office/drawing/2014/main" id="{C3A5435A-98EE-04A5-8C83-0AB5742B49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2" name="Rectangle 36">
                    <a:extLst>
                      <a:ext uri="{FF2B5EF4-FFF2-40B4-BE49-F238E27FC236}">
                        <a16:creationId xmlns:a16="http://schemas.microsoft.com/office/drawing/2014/main" id="{B1871F6E-1948-9D56-0FEE-28C6628BAC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3" name="Rectangle 37">
                    <a:extLst>
                      <a:ext uri="{FF2B5EF4-FFF2-40B4-BE49-F238E27FC236}">
                        <a16:creationId xmlns:a16="http://schemas.microsoft.com/office/drawing/2014/main" id="{CD670967-99D1-0A7D-F20F-6BFD7CD9AD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4" name="Rectangle 38">
                    <a:extLst>
                      <a:ext uri="{FF2B5EF4-FFF2-40B4-BE49-F238E27FC236}">
                        <a16:creationId xmlns:a16="http://schemas.microsoft.com/office/drawing/2014/main" id="{FF3863F5-E892-C554-7D98-DB083D31B2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5" name="Rectangle 39">
                    <a:extLst>
                      <a:ext uri="{FF2B5EF4-FFF2-40B4-BE49-F238E27FC236}">
                        <a16:creationId xmlns:a16="http://schemas.microsoft.com/office/drawing/2014/main" id="{C542F688-C2AE-4FD4-0A8E-1F60BA983C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6" name="Rectangle 40">
                    <a:extLst>
                      <a:ext uri="{FF2B5EF4-FFF2-40B4-BE49-F238E27FC236}">
                        <a16:creationId xmlns:a16="http://schemas.microsoft.com/office/drawing/2014/main" id="{7EF968AC-B6B6-2B3B-DFFD-FB085328B8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7" name="Rectangle 41">
                    <a:extLst>
                      <a:ext uri="{FF2B5EF4-FFF2-40B4-BE49-F238E27FC236}">
                        <a16:creationId xmlns:a16="http://schemas.microsoft.com/office/drawing/2014/main" id="{92EB9D3E-8843-4AB9-9C05-5CAE620DDA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8" name="Rectangle 42">
                    <a:extLst>
                      <a:ext uri="{FF2B5EF4-FFF2-40B4-BE49-F238E27FC236}">
                        <a16:creationId xmlns:a16="http://schemas.microsoft.com/office/drawing/2014/main" id="{737A9F55-2434-CFBE-EF3C-7B560948F1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9" name="Rectangle 43">
                    <a:extLst>
                      <a:ext uri="{FF2B5EF4-FFF2-40B4-BE49-F238E27FC236}">
                        <a16:creationId xmlns:a16="http://schemas.microsoft.com/office/drawing/2014/main" id="{0E167635-07BE-2FA4-8CE8-5D4FEF64F5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0" name="Rectangle 44">
                    <a:extLst>
                      <a:ext uri="{FF2B5EF4-FFF2-40B4-BE49-F238E27FC236}">
                        <a16:creationId xmlns:a16="http://schemas.microsoft.com/office/drawing/2014/main" id="{B108362A-0753-10B7-9282-11955066B6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1" name="Rectangle 45">
                    <a:extLst>
                      <a:ext uri="{FF2B5EF4-FFF2-40B4-BE49-F238E27FC236}">
                        <a16:creationId xmlns:a16="http://schemas.microsoft.com/office/drawing/2014/main" id="{BDB8AEDA-4E8B-185E-14EB-46CD206AC7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2" name="Rectangle 46">
                    <a:extLst>
                      <a:ext uri="{FF2B5EF4-FFF2-40B4-BE49-F238E27FC236}">
                        <a16:creationId xmlns:a16="http://schemas.microsoft.com/office/drawing/2014/main" id="{A92C17AE-6C36-18DF-5AA8-1E096221DD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3" name="Rectangle 47">
                    <a:extLst>
                      <a:ext uri="{FF2B5EF4-FFF2-40B4-BE49-F238E27FC236}">
                        <a16:creationId xmlns:a16="http://schemas.microsoft.com/office/drawing/2014/main" id="{89172647-BB8D-4620-5643-67E7684F96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4" name="Rectangle 48">
                    <a:extLst>
                      <a:ext uri="{FF2B5EF4-FFF2-40B4-BE49-F238E27FC236}">
                        <a16:creationId xmlns:a16="http://schemas.microsoft.com/office/drawing/2014/main" id="{DB3D4FDA-0563-5DF3-80DE-CB520FE374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5" name="Rectangle 49">
                    <a:extLst>
                      <a:ext uri="{FF2B5EF4-FFF2-40B4-BE49-F238E27FC236}">
                        <a16:creationId xmlns:a16="http://schemas.microsoft.com/office/drawing/2014/main" id="{777F81D0-193F-5ECF-FD52-6A58942AD0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6" name="Rectangle 50">
                    <a:extLst>
                      <a:ext uri="{FF2B5EF4-FFF2-40B4-BE49-F238E27FC236}">
                        <a16:creationId xmlns:a16="http://schemas.microsoft.com/office/drawing/2014/main" id="{CC670908-5093-B539-58E3-FA8E474C90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7" name="Rectangle 51">
                    <a:extLst>
                      <a:ext uri="{FF2B5EF4-FFF2-40B4-BE49-F238E27FC236}">
                        <a16:creationId xmlns:a16="http://schemas.microsoft.com/office/drawing/2014/main" id="{82B1F1BE-E2AD-9F6F-A9BF-F33F9C65BC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8" name="Rectangle 52">
                    <a:extLst>
                      <a:ext uri="{FF2B5EF4-FFF2-40B4-BE49-F238E27FC236}">
                        <a16:creationId xmlns:a16="http://schemas.microsoft.com/office/drawing/2014/main" id="{9798FBFA-2FB9-58EB-EAB9-3366D89132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9" name="Rectangle 53">
                    <a:extLst>
                      <a:ext uri="{FF2B5EF4-FFF2-40B4-BE49-F238E27FC236}">
                        <a16:creationId xmlns:a16="http://schemas.microsoft.com/office/drawing/2014/main" id="{9D04C025-31C5-C4C5-059C-9F96C0674E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0" name="Rectangle 54">
                    <a:extLst>
                      <a:ext uri="{FF2B5EF4-FFF2-40B4-BE49-F238E27FC236}">
                        <a16:creationId xmlns:a16="http://schemas.microsoft.com/office/drawing/2014/main" id="{7557CC1D-ADBF-53F2-F9B4-6B6FB4890C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1" name="Rectangle 55">
                    <a:extLst>
                      <a:ext uri="{FF2B5EF4-FFF2-40B4-BE49-F238E27FC236}">
                        <a16:creationId xmlns:a16="http://schemas.microsoft.com/office/drawing/2014/main" id="{3C2B463B-0EBC-D9AA-D258-48A376A2F3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2" name="Rectangle 56">
                    <a:extLst>
                      <a:ext uri="{FF2B5EF4-FFF2-40B4-BE49-F238E27FC236}">
                        <a16:creationId xmlns:a16="http://schemas.microsoft.com/office/drawing/2014/main" id="{A7FA6A94-00C1-A859-8B50-B453235902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3" name="Rectangle 57">
                    <a:extLst>
                      <a:ext uri="{FF2B5EF4-FFF2-40B4-BE49-F238E27FC236}">
                        <a16:creationId xmlns:a16="http://schemas.microsoft.com/office/drawing/2014/main" id="{99C52D41-9B43-2CDD-7AA4-9DDFA8D983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4" name="Rectangle 58">
                    <a:extLst>
                      <a:ext uri="{FF2B5EF4-FFF2-40B4-BE49-F238E27FC236}">
                        <a16:creationId xmlns:a16="http://schemas.microsoft.com/office/drawing/2014/main" id="{AACB2DA8-8DDC-C6D7-8249-C170CC6A78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5" name="Rectangle 59">
                    <a:extLst>
                      <a:ext uri="{FF2B5EF4-FFF2-40B4-BE49-F238E27FC236}">
                        <a16:creationId xmlns:a16="http://schemas.microsoft.com/office/drawing/2014/main" id="{C0AB888B-8273-5C30-7101-0931E3D32C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6" name="Rectangle 60">
                    <a:extLst>
                      <a:ext uri="{FF2B5EF4-FFF2-40B4-BE49-F238E27FC236}">
                        <a16:creationId xmlns:a16="http://schemas.microsoft.com/office/drawing/2014/main" id="{23D8F05E-FBF5-C428-056F-48B0D9FA86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7" name="Rectangle 61">
                    <a:extLst>
                      <a:ext uri="{FF2B5EF4-FFF2-40B4-BE49-F238E27FC236}">
                        <a16:creationId xmlns:a16="http://schemas.microsoft.com/office/drawing/2014/main" id="{26A24F65-E74E-9D96-643A-97BA7E8E20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8" name="Rectangle 62">
                    <a:extLst>
                      <a:ext uri="{FF2B5EF4-FFF2-40B4-BE49-F238E27FC236}">
                        <a16:creationId xmlns:a16="http://schemas.microsoft.com/office/drawing/2014/main" id="{84F7FED4-9542-0950-B6D4-246ECCDC0F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9" name="Rectangle 63">
                    <a:extLst>
                      <a:ext uri="{FF2B5EF4-FFF2-40B4-BE49-F238E27FC236}">
                        <a16:creationId xmlns:a16="http://schemas.microsoft.com/office/drawing/2014/main" id="{DE13F3E2-A6D1-0290-AF46-5F8F8B3988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0" name="Rectangle 64">
                    <a:extLst>
                      <a:ext uri="{FF2B5EF4-FFF2-40B4-BE49-F238E27FC236}">
                        <a16:creationId xmlns:a16="http://schemas.microsoft.com/office/drawing/2014/main" id="{7E97A984-569C-F22D-06F9-8E2C59E4BE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1" name="Rectangle 65">
                    <a:extLst>
                      <a:ext uri="{FF2B5EF4-FFF2-40B4-BE49-F238E27FC236}">
                        <a16:creationId xmlns:a16="http://schemas.microsoft.com/office/drawing/2014/main" id="{F29D6BE5-2882-229A-CD02-096796B3E9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2" name="Rectangle 66">
                    <a:extLst>
                      <a:ext uri="{FF2B5EF4-FFF2-40B4-BE49-F238E27FC236}">
                        <a16:creationId xmlns:a16="http://schemas.microsoft.com/office/drawing/2014/main" id="{27E282EC-8CED-DAA4-ACF1-B894DE81B6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3" name="Rectangle 67">
                    <a:extLst>
                      <a:ext uri="{FF2B5EF4-FFF2-40B4-BE49-F238E27FC236}">
                        <a16:creationId xmlns:a16="http://schemas.microsoft.com/office/drawing/2014/main" id="{C24BBDF9-8368-72C1-E589-D205C834DF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4" name="Rectangle 68">
                    <a:extLst>
                      <a:ext uri="{FF2B5EF4-FFF2-40B4-BE49-F238E27FC236}">
                        <a16:creationId xmlns:a16="http://schemas.microsoft.com/office/drawing/2014/main" id="{8EDA6F82-E5CC-4891-2CA5-E0F17AD5B4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5" name="Rectangle 69">
                    <a:extLst>
                      <a:ext uri="{FF2B5EF4-FFF2-40B4-BE49-F238E27FC236}">
                        <a16:creationId xmlns:a16="http://schemas.microsoft.com/office/drawing/2014/main" id="{C07C1CBD-6108-C399-BCF7-CACBEC868B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6" name="Rectangle 70">
                    <a:extLst>
                      <a:ext uri="{FF2B5EF4-FFF2-40B4-BE49-F238E27FC236}">
                        <a16:creationId xmlns:a16="http://schemas.microsoft.com/office/drawing/2014/main" id="{835AD5D9-E28C-5C6A-A563-9A3E463DE8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7" name="Rectangle 71">
                    <a:extLst>
                      <a:ext uri="{FF2B5EF4-FFF2-40B4-BE49-F238E27FC236}">
                        <a16:creationId xmlns:a16="http://schemas.microsoft.com/office/drawing/2014/main" id="{ABA97669-E6F6-B717-3A94-1617CF1C68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8" name="Rectangle 72">
                    <a:extLst>
                      <a:ext uri="{FF2B5EF4-FFF2-40B4-BE49-F238E27FC236}">
                        <a16:creationId xmlns:a16="http://schemas.microsoft.com/office/drawing/2014/main" id="{251163D9-DFF6-A536-96AA-839473F2D3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9" name="Rectangle 73">
                    <a:extLst>
                      <a:ext uri="{FF2B5EF4-FFF2-40B4-BE49-F238E27FC236}">
                        <a16:creationId xmlns:a16="http://schemas.microsoft.com/office/drawing/2014/main" id="{3B17A125-0FC7-8447-9F70-014E111957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0" name="Rectangle 74">
                    <a:extLst>
                      <a:ext uri="{FF2B5EF4-FFF2-40B4-BE49-F238E27FC236}">
                        <a16:creationId xmlns:a16="http://schemas.microsoft.com/office/drawing/2014/main" id="{C8EA176B-3FB6-4AE5-23BB-19763B23BA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1" name="Rectangle 75">
                    <a:extLst>
                      <a:ext uri="{FF2B5EF4-FFF2-40B4-BE49-F238E27FC236}">
                        <a16:creationId xmlns:a16="http://schemas.microsoft.com/office/drawing/2014/main" id="{7DC5D7D4-D228-0CEC-4408-BB59C65B35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2" name="Rectangle 76">
                    <a:extLst>
                      <a:ext uri="{FF2B5EF4-FFF2-40B4-BE49-F238E27FC236}">
                        <a16:creationId xmlns:a16="http://schemas.microsoft.com/office/drawing/2014/main" id="{B69B4BF2-2FF0-77ED-95D2-200D2F2303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3" name="Rectangle 77">
                    <a:extLst>
                      <a:ext uri="{FF2B5EF4-FFF2-40B4-BE49-F238E27FC236}">
                        <a16:creationId xmlns:a16="http://schemas.microsoft.com/office/drawing/2014/main" id="{1BD1343C-A31D-957E-D54D-36EB8429D9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4" name="Rectangle 78">
                    <a:extLst>
                      <a:ext uri="{FF2B5EF4-FFF2-40B4-BE49-F238E27FC236}">
                        <a16:creationId xmlns:a16="http://schemas.microsoft.com/office/drawing/2014/main" id="{3AC76319-144C-A8DA-76CB-9051D38E6C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5" name="Rectangle 79">
                    <a:extLst>
                      <a:ext uri="{FF2B5EF4-FFF2-40B4-BE49-F238E27FC236}">
                        <a16:creationId xmlns:a16="http://schemas.microsoft.com/office/drawing/2014/main" id="{0C87E6E3-F3F1-002F-D07A-176EEB8F4B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6" name="Rectangle 80">
                    <a:extLst>
                      <a:ext uri="{FF2B5EF4-FFF2-40B4-BE49-F238E27FC236}">
                        <a16:creationId xmlns:a16="http://schemas.microsoft.com/office/drawing/2014/main" id="{2EE23F86-F452-0FAF-852B-C881949192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7" name="Rectangle 81">
                    <a:extLst>
                      <a:ext uri="{FF2B5EF4-FFF2-40B4-BE49-F238E27FC236}">
                        <a16:creationId xmlns:a16="http://schemas.microsoft.com/office/drawing/2014/main" id="{1E6C2D09-37BD-73C2-4DE3-F2B9EC7C0C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8" name="Rectangle 82">
                    <a:extLst>
                      <a:ext uri="{FF2B5EF4-FFF2-40B4-BE49-F238E27FC236}">
                        <a16:creationId xmlns:a16="http://schemas.microsoft.com/office/drawing/2014/main" id="{39D800CD-3908-1795-5A4A-567E521BEC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9" name="Rectangle 83">
                    <a:extLst>
                      <a:ext uri="{FF2B5EF4-FFF2-40B4-BE49-F238E27FC236}">
                        <a16:creationId xmlns:a16="http://schemas.microsoft.com/office/drawing/2014/main" id="{7D4B39B7-88DE-37BD-77D0-27D490A3CF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0" name="Rectangle 84">
                    <a:extLst>
                      <a:ext uri="{FF2B5EF4-FFF2-40B4-BE49-F238E27FC236}">
                        <a16:creationId xmlns:a16="http://schemas.microsoft.com/office/drawing/2014/main" id="{7689AB15-5056-AA3D-A6BD-D6B88FB398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1" name="Rectangle 85">
                    <a:extLst>
                      <a:ext uri="{FF2B5EF4-FFF2-40B4-BE49-F238E27FC236}">
                        <a16:creationId xmlns:a16="http://schemas.microsoft.com/office/drawing/2014/main" id="{E8D7373D-05BF-14D2-298E-28528ABB3E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2" name="Rectangle 86">
                    <a:extLst>
                      <a:ext uri="{FF2B5EF4-FFF2-40B4-BE49-F238E27FC236}">
                        <a16:creationId xmlns:a16="http://schemas.microsoft.com/office/drawing/2014/main" id="{1040FC34-F110-370C-8049-9AE2B659AC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3" name="Rectangle 87">
                    <a:extLst>
                      <a:ext uri="{FF2B5EF4-FFF2-40B4-BE49-F238E27FC236}">
                        <a16:creationId xmlns:a16="http://schemas.microsoft.com/office/drawing/2014/main" id="{ED3D6947-7A4F-AD5C-7843-FB55BCBD3A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4" name="Rectangle 88">
                    <a:extLst>
                      <a:ext uri="{FF2B5EF4-FFF2-40B4-BE49-F238E27FC236}">
                        <a16:creationId xmlns:a16="http://schemas.microsoft.com/office/drawing/2014/main" id="{F71E1584-54C7-F88E-90F5-85891E6FF1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5" name="Rectangle 89">
                    <a:extLst>
                      <a:ext uri="{FF2B5EF4-FFF2-40B4-BE49-F238E27FC236}">
                        <a16:creationId xmlns:a16="http://schemas.microsoft.com/office/drawing/2014/main" id="{754B45E5-2266-F724-56C3-08B5113B37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6" name="Rectangle 90">
                    <a:extLst>
                      <a:ext uri="{FF2B5EF4-FFF2-40B4-BE49-F238E27FC236}">
                        <a16:creationId xmlns:a16="http://schemas.microsoft.com/office/drawing/2014/main" id="{857A6BB4-59B5-8171-68E0-3B801F6906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7" name="Rectangle 91">
                    <a:extLst>
                      <a:ext uri="{FF2B5EF4-FFF2-40B4-BE49-F238E27FC236}">
                        <a16:creationId xmlns:a16="http://schemas.microsoft.com/office/drawing/2014/main" id="{1114B201-365F-7540-94D9-8F14F3652D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8" name="Rectangle 92">
                    <a:extLst>
                      <a:ext uri="{FF2B5EF4-FFF2-40B4-BE49-F238E27FC236}">
                        <a16:creationId xmlns:a16="http://schemas.microsoft.com/office/drawing/2014/main" id="{C3A96580-6C07-A60C-0056-CA80C7919C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9" name="Rectangle 93">
                    <a:extLst>
                      <a:ext uri="{FF2B5EF4-FFF2-40B4-BE49-F238E27FC236}">
                        <a16:creationId xmlns:a16="http://schemas.microsoft.com/office/drawing/2014/main" id="{6325FB1F-B89C-55B2-B2AE-721BBEAAC7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0" name="Rectangle 94">
                    <a:extLst>
                      <a:ext uri="{FF2B5EF4-FFF2-40B4-BE49-F238E27FC236}">
                        <a16:creationId xmlns:a16="http://schemas.microsoft.com/office/drawing/2014/main" id="{CAE98ECF-7A48-47C7-BC46-FC136BE154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1" name="Rectangle 95">
                    <a:extLst>
                      <a:ext uri="{FF2B5EF4-FFF2-40B4-BE49-F238E27FC236}">
                        <a16:creationId xmlns:a16="http://schemas.microsoft.com/office/drawing/2014/main" id="{9AED594A-A1C9-1E64-659F-A90B31C2BB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2" name="Rectangle 96">
                    <a:extLst>
                      <a:ext uri="{FF2B5EF4-FFF2-40B4-BE49-F238E27FC236}">
                        <a16:creationId xmlns:a16="http://schemas.microsoft.com/office/drawing/2014/main" id="{C88791C9-1D57-4CAA-2622-0C9FDC4628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3" name="Rectangle 97">
                    <a:extLst>
                      <a:ext uri="{FF2B5EF4-FFF2-40B4-BE49-F238E27FC236}">
                        <a16:creationId xmlns:a16="http://schemas.microsoft.com/office/drawing/2014/main" id="{9674FF18-E14E-D4A2-8914-04356870CE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4" name="Rectangle 98">
                    <a:extLst>
                      <a:ext uri="{FF2B5EF4-FFF2-40B4-BE49-F238E27FC236}">
                        <a16:creationId xmlns:a16="http://schemas.microsoft.com/office/drawing/2014/main" id="{C476CD12-25B6-4E83-C394-2D57661F30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5" name="Rectangle 99">
                    <a:extLst>
                      <a:ext uri="{FF2B5EF4-FFF2-40B4-BE49-F238E27FC236}">
                        <a16:creationId xmlns:a16="http://schemas.microsoft.com/office/drawing/2014/main" id="{9FC7A213-9AB9-220F-91DD-10A1668713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6" name="Rectangle 100">
                    <a:extLst>
                      <a:ext uri="{FF2B5EF4-FFF2-40B4-BE49-F238E27FC236}">
                        <a16:creationId xmlns:a16="http://schemas.microsoft.com/office/drawing/2014/main" id="{CF45422F-3ACE-7C20-28AE-FE128CEF04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7" name="Rectangle 101">
                    <a:extLst>
                      <a:ext uri="{FF2B5EF4-FFF2-40B4-BE49-F238E27FC236}">
                        <a16:creationId xmlns:a16="http://schemas.microsoft.com/office/drawing/2014/main" id="{7BA5F127-2390-70BB-43BC-83E90E69A2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8" name="Rectangle 102">
                    <a:extLst>
                      <a:ext uri="{FF2B5EF4-FFF2-40B4-BE49-F238E27FC236}">
                        <a16:creationId xmlns:a16="http://schemas.microsoft.com/office/drawing/2014/main" id="{06572E1E-93E9-67F4-C93B-80C3498E08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9" name="Rectangle 103">
                    <a:extLst>
                      <a:ext uri="{FF2B5EF4-FFF2-40B4-BE49-F238E27FC236}">
                        <a16:creationId xmlns:a16="http://schemas.microsoft.com/office/drawing/2014/main" id="{9BF70D69-90F4-5082-EB7C-5EC2A5C411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0" name="Rectangle 104">
                    <a:extLst>
                      <a:ext uri="{FF2B5EF4-FFF2-40B4-BE49-F238E27FC236}">
                        <a16:creationId xmlns:a16="http://schemas.microsoft.com/office/drawing/2014/main" id="{D55048FB-F9FE-A3CC-82A4-5526EE8124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1" name="Rectangle 105">
                    <a:extLst>
                      <a:ext uri="{FF2B5EF4-FFF2-40B4-BE49-F238E27FC236}">
                        <a16:creationId xmlns:a16="http://schemas.microsoft.com/office/drawing/2014/main" id="{E0F08819-170C-F283-BC56-908D5BFECF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2" name="Rectangle 106">
                    <a:extLst>
                      <a:ext uri="{FF2B5EF4-FFF2-40B4-BE49-F238E27FC236}">
                        <a16:creationId xmlns:a16="http://schemas.microsoft.com/office/drawing/2014/main" id="{69E1E2C1-1574-6AC9-7FA4-78B4D60D74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3" name="Rectangle 107">
                    <a:extLst>
                      <a:ext uri="{FF2B5EF4-FFF2-40B4-BE49-F238E27FC236}">
                        <a16:creationId xmlns:a16="http://schemas.microsoft.com/office/drawing/2014/main" id="{DE84AC02-A7D8-084E-7241-9E5F6E2350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4" name="Rectangle 108">
                    <a:extLst>
                      <a:ext uri="{FF2B5EF4-FFF2-40B4-BE49-F238E27FC236}">
                        <a16:creationId xmlns:a16="http://schemas.microsoft.com/office/drawing/2014/main" id="{1A1FAFD2-BF0F-FD43-5509-F2F29B1611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5" name="Rectangle 109">
                    <a:extLst>
                      <a:ext uri="{FF2B5EF4-FFF2-40B4-BE49-F238E27FC236}">
                        <a16:creationId xmlns:a16="http://schemas.microsoft.com/office/drawing/2014/main" id="{CAB60964-3A5E-39C2-806B-66AB0FDB8F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6" name="Rectangle 110">
                    <a:extLst>
                      <a:ext uri="{FF2B5EF4-FFF2-40B4-BE49-F238E27FC236}">
                        <a16:creationId xmlns:a16="http://schemas.microsoft.com/office/drawing/2014/main" id="{500848D9-F5B9-BADC-53D5-EF72A7D41F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7" name="Rectangle 111">
                    <a:extLst>
                      <a:ext uri="{FF2B5EF4-FFF2-40B4-BE49-F238E27FC236}">
                        <a16:creationId xmlns:a16="http://schemas.microsoft.com/office/drawing/2014/main" id="{B9761CA3-7E0E-0382-6567-7611C80A78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8" name="Rectangle 112">
                    <a:extLst>
                      <a:ext uri="{FF2B5EF4-FFF2-40B4-BE49-F238E27FC236}">
                        <a16:creationId xmlns:a16="http://schemas.microsoft.com/office/drawing/2014/main" id="{9CC60BF9-B32F-DCBC-9CC0-6A35D22B0B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9" name="Rectangle 113">
                    <a:extLst>
                      <a:ext uri="{FF2B5EF4-FFF2-40B4-BE49-F238E27FC236}">
                        <a16:creationId xmlns:a16="http://schemas.microsoft.com/office/drawing/2014/main" id="{C41118DB-65C7-AEC3-007F-6522A859B3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0" name="Rectangle 114">
                    <a:extLst>
                      <a:ext uri="{FF2B5EF4-FFF2-40B4-BE49-F238E27FC236}">
                        <a16:creationId xmlns:a16="http://schemas.microsoft.com/office/drawing/2014/main" id="{3D2120FC-2CFE-CCD8-2B3D-6A880E9C47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1" name="Rectangle 115">
                    <a:extLst>
                      <a:ext uri="{FF2B5EF4-FFF2-40B4-BE49-F238E27FC236}">
                        <a16:creationId xmlns:a16="http://schemas.microsoft.com/office/drawing/2014/main" id="{04ECD841-D807-1662-8812-45D4ACF74F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2" name="Rectangle 116">
                    <a:extLst>
                      <a:ext uri="{FF2B5EF4-FFF2-40B4-BE49-F238E27FC236}">
                        <a16:creationId xmlns:a16="http://schemas.microsoft.com/office/drawing/2014/main" id="{95ED5740-FB63-6174-CF04-CC1A07B5AA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3" name="Rectangle 117">
                    <a:extLst>
                      <a:ext uri="{FF2B5EF4-FFF2-40B4-BE49-F238E27FC236}">
                        <a16:creationId xmlns:a16="http://schemas.microsoft.com/office/drawing/2014/main" id="{C157B77B-0692-3D22-466E-E6B64449CB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4" name="Rectangle 118">
                    <a:extLst>
                      <a:ext uri="{FF2B5EF4-FFF2-40B4-BE49-F238E27FC236}">
                        <a16:creationId xmlns:a16="http://schemas.microsoft.com/office/drawing/2014/main" id="{3C33F3B5-4B25-0E62-CCA0-00B7052497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5" name="Rectangle 119">
                    <a:extLst>
                      <a:ext uri="{FF2B5EF4-FFF2-40B4-BE49-F238E27FC236}">
                        <a16:creationId xmlns:a16="http://schemas.microsoft.com/office/drawing/2014/main" id="{8AC50306-9CC2-CBEC-A92C-DFA5BB806A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6" name="Rectangle 120">
                    <a:extLst>
                      <a:ext uri="{FF2B5EF4-FFF2-40B4-BE49-F238E27FC236}">
                        <a16:creationId xmlns:a16="http://schemas.microsoft.com/office/drawing/2014/main" id="{1184536B-674F-BB22-D1EC-C9531430A3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7" name="Rectangle 121">
                    <a:extLst>
                      <a:ext uri="{FF2B5EF4-FFF2-40B4-BE49-F238E27FC236}">
                        <a16:creationId xmlns:a16="http://schemas.microsoft.com/office/drawing/2014/main" id="{71B88F25-CDB8-CBF5-B652-1BC2C25388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8" name="Rectangle 122">
                    <a:extLst>
                      <a:ext uri="{FF2B5EF4-FFF2-40B4-BE49-F238E27FC236}">
                        <a16:creationId xmlns:a16="http://schemas.microsoft.com/office/drawing/2014/main" id="{4EBDF744-27A8-8AD5-425D-00FFF6F2FA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9" name="Rectangle 123">
                    <a:extLst>
                      <a:ext uri="{FF2B5EF4-FFF2-40B4-BE49-F238E27FC236}">
                        <a16:creationId xmlns:a16="http://schemas.microsoft.com/office/drawing/2014/main" id="{197C6DCF-B29C-463E-2075-0F27AF3194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0" name="Rectangle 124">
                    <a:extLst>
                      <a:ext uri="{FF2B5EF4-FFF2-40B4-BE49-F238E27FC236}">
                        <a16:creationId xmlns:a16="http://schemas.microsoft.com/office/drawing/2014/main" id="{1A4B0021-08FD-46DD-DCF8-CD7CB61049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1" name="Rectangle 125">
                    <a:extLst>
                      <a:ext uri="{FF2B5EF4-FFF2-40B4-BE49-F238E27FC236}">
                        <a16:creationId xmlns:a16="http://schemas.microsoft.com/office/drawing/2014/main" id="{227F7D98-14D5-BAF5-C10C-696C8057F2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2" name="Rectangle 126">
                    <a:extLst>
                      <a:ext uri="{FF2B5EF4-FFF2-40B4-BE49-F238E27FC236}">
                        <a16:creationId xmlns:a16="http://schemas.microsoft.com/office/drawing/2014/main" id="{F7EF8D7B-7F8E-EDF9-F2A0-10D4A1B7D8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3" name="Rectangle 127">
                    <a:extLst>
                      <a:ext uri="{FF2B5EF4-FFF2-40B4-BE49-F238E27FC236}">
                        <a16:creationId xmlns:a16="http://schemas.microsoft.com/office/drawing/2014/main" id="{59514283-6FD0-54E1-F1F3-B6ADA8695F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4" name="Rectangle 128">
                    <a:extLst>
                      <a:ext uri="{FF2B5EF4-FFF2-40B4-BE49-F238E27FC236}">
                        <a16:creationId xmlns:a16="http://schemas.microsoft.com/office/drawing/2014/main" id="{6FCF8346-24FC-A593-8648-939C6FB7FC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5" name="Rectangle 129">
                    <a:extLst>
                      <a:ext uri="{FF2B5EF4-FFF2-40B4-BE49-F238E27FC236}">
                        <a16:creationId xmlns:a16="http://schemas.microsoft.com/office/drawing/2014/main" id="{557EA347-DDC9-6D19-E15A-3C33A1457D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6" name="Rectangle 130">
                    <a:extLst>
                      <a:ext uri="{FF2B5EF4-FFF2-40B4-BE49-F238E27FC236}">
                        <a16:creationId xmlns:a16="http://schemas.microsoft.com/office/drawing/2014/main" id="{C2AD0D6A-C53F-4676-3A1B-7A100F6384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7" name="Rectangle 131">
                    <a:extLst>
                      <a:ext uri="{FF2B5EF4-FFF2-40B4-BE49-F238E27FC236}">
                        <a16:creationId xmlns:a16="http://schemas.microsoft.com/office/drawing/2014/main" id="{8520829B-5A95-54D3-42B3-C64E7788DA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8" name="Rectangle 132">
                    <a:extLst>
                      <a:ext uri="{FF2B5EF4-FFF2-40B4-BE49-F238E27FC236}">
                        <a16:creationId xmlns:a16="http://schemas.microsoft.com/office/drawing/2014/main" id="{AADC4C91-2B94-16CA-1C8F-A2F81BBC89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9" name="Rectangle 133">
                    <a:extLst>
                      <a:ext uri="{FF2B5EF4-FFF2-40B4-BE49-F238E27FC236}">
                        <a16:creationId xmlns:a16="http://schemas.microsoft.com/office/drawing/2014/main" id="{C959177F-2776-345C-75F3-6B006B96F7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0" name="Rectangle 134">
                    <a:extLst>
                      <a:ext uri="{FF2B5EF4-FFF2-40B4-BE49-F238E27FC236}">
                        <a16:creationId xmlns:a16="http://schemas.microsoft.com/office/drawing/2014/main" id="{2AF9B057-2BE3-D4FB-CE81-A965DDB1B0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1" name="Rectangle 135">
                    <a:extLst>
                      <a:ext uri="{FF2B5EF4-FFF2-40B4-BE49-F238E27FC236}">
                        <a16:creationId xmlns:a16="http://schemas.microsoft.com/office/drawing/2014/main" id="{D9019D03-3979-B696-6FAC-70185E06E7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2" name="Rectangle 136">
                    <a:extLst>
                      <a:ext uri="{FF2B5EF4-FFF2-40B4-BE49-F238E27FC236}">
                        <a16:creationId xmlns:a16="http://schemas.microsoft.com/office/drawing/2014/main" id="{36DE1B8F-9959-4C3F-AAB7-BFC5C7E1D6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3" name="Rectangle 137">
                    <a:extLst>
                      <a:ext uri="{FF2B5EF4-FFF2-40B4-BE49-F238E27FC236}">
                        <a16:creationId xmlns:a16="http://schemas.microsoft.com/office/drawing/2014/main" id="{2BA586A2-AB84-606E-CAD6-C9C491134C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4" name="Rectangle 138">
                    <a:extLst>
                      <a:ext uri="{FF2B5EF4-FFF2-40B4-BE49-F238E27FC236}">
                        <a16:creationId xmlns:a16="http://schemas.microsoft.com/office/drawing/2014/main" id="{C068FDA2-96E8-F595-235D-E1BA66DA20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5" name="Rectangle 139">
                    <a:extLst>
                      <a:ext uri="{FF2B5EF4-FFF2-40B4-BE49-F238E27FC236}">
                        <a16:creationId xmlns:a16="http://schemas.microsoft.com/office/drawing/2014/main" id="{CB96D5A4-BCEB-97E0-EF21-13C5B159DF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6" name="Rectangle 140">
                    <a:extLst>
                      <a:ext uri="{FF2B5EF4-FFF2-40B4-BE49-F238E27FC236}">
                        <a16:creationId xmlns:a16="http://schemas.microsoft.com/office/drawing/2014/main" id="{43793948-A857-F448-E810-DF68168062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7" name="Rectangle 141">
                    <a:extLst>
                      <a:ext uri="{FF2B5EF4-FFF2-40B4-BE49-F238E27FC236}">
                        <a16:creationId xmlns:a16="http://schemas.microsoft.com/office/drawing/2014/main" id="{E5160422-0030-9861-F8C1-23FBB92866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8" name="Rectangle 142">
                    <a:extLst>
                      <a:ext uri="{FF2B5EF4-FFF2-40B4-BE49-F238E27FC236}">
                        <a16:creationId xmlns:a16="http://schemas.microsoft.com/office/drawing/2014/main" id="{7F99D25D-DBFD-D034-0081-66ED51577B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9" name="Rectangle 143">
                    <a:extLst>
                      <a:ext uri="{FF2B5EF4-FFF2-40B4-BE49-F238E27FC236}">
                        <a16:creationId xmlns:a16="http://schemas.microsoft.com/office/drawing/2014/main" id="{D2C5D54F-4801-C871-0A08-2B53D8A0AD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0" name="Rectangle 144">
                    <a:extLst>
                      <a:ext uri="{FF2B5EF4-FFF2-40B4-BE49-F238E27FC236}">
                        <a16:creationId xmlns:a16="http://schemas.microsoft.com/office/drawing/2014/main" id="{65945F59-ABAB-4308-60B6-496323C70D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1" name="Rectangle 145">
                    <a:extLst>
                      <a:ext uri="{FF2B5EF4-FFF2-40B4-BE49-F238E27FC236}">
                        <a16:creationId xmlns:a16="http://schemas.microsoft.com/office/drawing/2014/main" id="{1D815545-22D9-9602-2A45-3992A4E5F4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2" name="Rectangle 146">
                    <a:extLst>
                      <a:ext uri="{FF2B5EF4-FFF2-40B4-BE49-F238E27FC236}">
                        <a16:creationId xmlns:a16="http://schemas.microsoft.com/office/drawing/2014/main" id="{D39048B2-CC26-654B-60FA-6E950B5426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3" name="Rectangle 147">
                    <a:extLst>
                      <a:ext uri="{FF2B5EF4-FFF2-40B4-BE49-F238E27FC236}">
                        <a16:creationId xmlns:a16="http://schemas.microsoft.com/office/drawing/2014/main" id="{D9D14BD4-305C-DFAE-62C0-30682312A3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4" name="Rectangle 148">
                    <a:extLst>
                      <a:ext uri="{FF2B5EF4-FFF2-40B4-BE49-F238E27FC236}">
                        <a16:creationId xmlns:a16="http://schemas.microsoft.com/office/drawing/2014/main" id="{35A9E0C2-60C3-D44D-644E-826935F6E0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5" name="Rectangle 149">
                    <a:extLst>
                      <a:ext uri="{FF2B5EF4-FFF2-40B4-BE49-F238E27FC236}">
                        <a16:creationId xmlns:a16="http://schemas.microsoft.com/office/drawing/2014/main" id="{0882D4CC-F1D9-AABB-599C-ACB59807A6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6" name="Rectangle 150">
                    <a:extLst>
                      <a:ext uri="{FF2B5EF4-FFF2-40B4-BE49-F238E27FC236}">
                        <a16:creationId xmlns:a16="http://schemas.microsoft.com/office/drawing/2014/main" id="{0972D220-CC57-2FEB-D1E6-03F7C84982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7" name="Rectangle 151">
                    <a:extLst>
                      <a:ext uri="{FF2B5EF4-FFF2-40B4-BE49-F238E27FC236}">
                        <a16:creationId xmlns:a16="http://schemas.microsoft.com/office/drawing/2014/main" id="{3AD9AE13-2906-B706-38C9-FDA885ACD8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8" name="Rectangle 152">
                    <a:extLst>
                      <a:ext uri="{FF2B5EF4-FFF2-40B4-BE49-F238E27FC236}">
                        <a16:creationId xmlns:a16="http://schemas.microsoft.com/office/drawing/2014/main" id="{DB703CEC-E0C1-91E1-F208-231A32359F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9" name="Rectangle 153">
                    <a:extLst>
                      <a:ext uri="{FF2B5EF4-FFF2-40B4-BE49-F238E27FC236}">
                        <a16:creationId xmlns:a16="http://schemas.microsoft.com/office/drawing/2014/main" id="{EAB9ADE8-1BF9-7819-4474-C1BD91D319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0" name="Rectangle 154">
                    <a:extLst>
                      <a:ext uri="{FF2B5EF4-FFF2-40B4-BE49-F238E27FC236}">
                        <a16:creationId xmlns:a16="http://schemas.microsoft.com/office/drawing/2014/main" id="{82467C60-2345-15F7-0979-558B88B1E5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1" name="Rectangle 155">
                    <a:extLst>
                      <a:ext uri="{FF2B5EF4-FFF2-40B4-BE49-F238E27FC236}">
                        <a16:creationId xmlns:a16="http://schemas.microsoft.com/office/drawing/2014/main" id="{1CFD7F40-EE17-3B89-D59B-D7B9192652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2" name="Rectangle 156">
                    <a:extLst>
                      <a:ext uri="{FF2B5EF4-FFF2-40B4-BE49-F238E27FC236}">
                        <a16:creationId xmlns:a16="http://schemas.microsoft.com/office/drawing/2014/main" id="{76116F1E-5BA0-BC52-087C-E6968E8627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3" name="Rectangle 157">
                    <a:extLst>
                      <a:ext uri="{FF2B5EF4-FFF2-40B4-BE49-F238E27FC236}">
                        <a16:creationId xmlns:a16="http://schemas.microsoft.com/office/drawing/2014/main" id="{6AAC3FF8-B698-67DC-0175-B0F45330E4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4" name="Rectangle 158">
                    <a:extLst>
                      <a:ext uri="{FF2B5EF4-FFF2-40B4-BE49-F238E27FC236}">
                        <a16:creationId xmlns:a16="http://schemas.microsoft.com/office/drawing/2014/main" id="{F6638CD6-3F75-136E-2AAA-5D7EA2A557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5" name="Rectangle 159">
                    <a:extLst>
                      <a:ext uri="{FF2B5EF4-FFF2-40B4-BE49-F238E27FC236}">
                        <a16:creationId xmlns:a16="http://schemas.microsoft.com/office/drawing/2014/main" id="{0F4DDDD9-0712-E181-B28B-5E56E8C138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6" name="Rectangle 160">
                    <a:extLst>
                      <a:ext uri="{FF2B5EF4-FFF2-40B4-BE49-F238E27FC236}">
                        <a16:creationId xmlns:a16="http://schemas.microsoft.com/office/drawing/2014/main" id="{916B4726-805A-BC15-797F-15E2509CFA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7" name="Rectangle 161">
                    <a:extLst>
                      <a:ext uri="{FF2B5EF4-FFF2-40B4-BE49-F238E27FC236}">
                        <a16:creationId xmlns:a16="http://schemas.microsoft.com/office/drawing/2014/main" id="{322A281E-BEA8-16BA-B812-44FFA4945E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8" name="Rectangle 162">
                    <a:extLst>
                      <a:ext uri="{FF2B5EF4-FFF2-40B4-BE49-F238E27FC236}">
                        <a16:creationId xmlns:a16="http://schemas.microsoft.com/office/drawing/2014/main" id="{B37E8061-D036-E426-C08E-032D94AA1D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9" name="Rectangle 163">
                    <a:extLst>
                      <a:ext uri="{FF2B5EF4-FFF2-40B4-BE49-F238E27FC236}">
                        <a16:creationId xmlns:a16="http://schemas.microsoft.com/office/drawing/2014/main" id="{C4E32AC6-15DB-9F72-82D0-752E658AD5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0" name="Rectangle 164">
                    <a:extLst>
                      <a:ext uri="{FF2B5EF4-FFF2-40B4-BE49-F238E27FC236}">
                        <a16:creationId xmlns:a16="http://schemas.microsoft.com/office/drawing/2014/main" id="{9956F9F3-9EE0-5FFC-E43D-051FF98B93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1" name="Rectangle 165">
                    <a:extLst>
                      <a:ext uri="{FF2B5EF4-FFF2-40B4-BE49-F238E27FC236}">
                        <a16:creationId xmlns:a16="http://schemas.microsoft.com/office/drawing/2014/main" id="{7F05A3F1-6CF2-888F-4B42-1E8A4AAE1E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2" name="Rectangle 166">
                    <a:extLst>
                      <a:ext uri="{FF2B5EF4-FFF2-40B4-BE49-F238E27FC236}">
                        <a16:creationId xmlns:a16="http://schemas.microsoft.com/office/drawing/2014/main" id="{C3518D93-56AB-D096-FB49-7EA614F04A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3" name="Rectangle 167">
                    <a:extLst>
                      <a:ext uri="{FF2B5EF4-FFF2-40B4-BE49-F238E27FC236}">
                        <a16:creationId xmlns:a16="http://schemas.microsoft.com/office/drawing/2014/main" id="{2CEB8A9B-2CF1-561A-0557-06262FBFA4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4" name="Rectangle 168">
                    <a:extLst>
                      <a:ext uri="{FF2B5EF4-FFF2-40B4-BE49-F238E27FC236}">
                        <a16:creationId xmlns:a16="http://schemas.microsoft.com/office/drawing/2014/main" id="{117EF9B5-D30D-CFBC-0B66-8D6014DDA5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5" name="Rectangle 169">
                    <a:extLst>
                      <a:ext uri="{FF2B5EF4-FFF2-40B4-BE49-F238E27FC236}">
                        <a16:creationId xmlns:a16="http://schemas.microsoft.com/office/drawing/2014/main" id="{3312850E-5A63-ED0C-68DA-08A764BB5F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6" name="Rectangle 170">
                    <a:extLst>
                      <a:ext uri="{FF2B5EF4-FFF2-40B4-BE49-F238E27FC236}">
                        <a16:creationId xmlns:a16="http://schemas.microsoft.com/office/drawing/2014/main" id="{2A4349B8-C331-C04A-52AA-CAF81A3BA1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7" name="Rectangle 171">
                    <a:extLst>
                      <a:ext uri="{FF2B5EF4-FFF2-40B4-BE49-F238E27FC236}">
                        <a16:creationId xmlns:a16="http://schemas.microsoft.com/office/drawing/2014/main" id="{311B28FB-7D3C-5169-C060-96979FF56D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8" name="Rectangle 172">
                    <a:extLst>
                      <a:ext uri="{FF2B5EF4-FFF2-40B4-BE49-F238E27FC236}">
                        <a16:creationId xmlns:a16="http://schemas.microsoft.com/office/drawing/2014/main" id="{DF10DAD5-C249-CFF5-5BDD-BBCDF5CCF2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9" name="Rectangle 173">
                    <a:extLst>
                      <a:ext uri="{FF2B5EF4-FFF2-40B4-BE49-F238E27FC236}">
                        <a16:creationId xmlns:a16="http://schemas.microsoft.com/office/drawing/2014/main" id="{C56BA816-CD46-9358-0EA9-01971C8319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0" name="Rectangle 174">
                    <a:extLst>
                      <a:ext uri="{FF2B5EF4-FFF2-40B4-BE49-F238E27FC236}">
                        <a16:creationId xmlns:a16="http://schemas.microsoft.com/office/drawing/2014/main" id="{A0EB2D99-6A74-C21E-A6BB-BEC053B81C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1" name="Rectangle 175">
                    <a:extLst>
                      <a:ext uri="{FF2B5EF4-FFF2-40B4-BE49-F238E27FC236}">
                        <a16:creationId xmlns:a16="http://schemas.microsoft.com/office/drawing/2014/main" id="{6538F8BF-6BE1-0354-6FC1-E244EBD136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2" name="Rectangle 176">
                    <a:extLst>
                      <a:ext uri="{FF2B5EF4-FFF2-40B4-BE49-F238E27FC236}">
                        <a16:creationId xmlns:a16="http://schemas.microsoft.com/office/drawing/2014/main" id="{27F95219-1B76-2C7B-C6AE-210914F564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3" name="Rectangle 177">
                    <a:extLst>
                      <a:ext uri="{FF2B5EF4-FFF2-40B4-BE49-F238E27FC236}">
                        <a16:creationId xmlns:a16="http://schemas.microsoft.com/office/drawing/2014/main" id="{1DE1F06F-2C63-B999-6462-EC5F96126C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4" name="Rectangle 178">
                    <a:extLst>
                      <a:ext uri="{FF2B5EF4-FFF2-40B4-BE49-F238E27FC236}">
                        <a16:creationId xmlns:a16="http://schemas.microsoft.com/office/drawing/2014/main" id="{BF5D1578-CCA8-0D06-F375-87B4C504FD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5" name="Rectangle 179">
                    <a:extLst>
                      <a:ext uri="{FF2B5EF4-FFF2-40B4-BE49-F238E27FC236}">
                        <a16:creationId xmlns:a16="http://schemas.microsoft.com/office/drawing/2014/main" id="{12A6D361-E2C2-3B9E-D55B-D517AC078D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6" name="Rectangle 180">
                    <a:extLst>
                      <a:ext uri="{FF2B5EF4-FFF2-40B4-BE49-F238E27FC236}">
                        <a16:creationId xmlns:a16="http://schemas.microsoft.com/office/drawing/2014/main" id="{A0F65DA5-731D-CEBF-E424-AD7AFF0118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7" name="Rectangle 181">
                    <a:extLst>
                      <a:ext uri="{FF2B5EF4-FFF2-40B4-BE49-F238E27FC236}">
                        <a16:creationId xmlns:a16="http://schemas.microsoft.com/office/drawing/2014/main" id="{B15362DD-5B33-0D15-4B78-888DD42FEA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8" name="Rectangle 182">
                    <a:extLst>
                      <a:ext uri="{FF2B5EF4-FFF2-40B4-BE49-F238E27FC236}">
                        <a16:creationId xmlns:a16="http://schemas.microsoft.com/office/drawing/2014/main" id="{48CBEF56-A953-C118-650D-3C2819E3C6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9" name="Rectangle 183">
                    <a:extLst>
                      <a:ext uri="{FF2B5EF4-FFF2-40B4-BE49-F238E27FC236}">
                        <a16:creationId xmlns:a16="http://schemas.microsoft.com/office/drawing/2014/main" id="{4C22A5CD-C998-9A61-52C7-E183FCDA5E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0" name="Rectangle 184">
                    <a:extLst>
                      <a:ext uri="{FF2B5EF4-FFF2-40B4-BE49-F238E27FC236}">
                        <a16:creationId xmlns:a16="http://schemas.microsoft.com/office/drawing/2014/main" id="{13CF8560-4FAE-17F3-7DBA-F397281F9A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1" name="Rectangle 185">
                    <a:extLst>
                      <a:ext uri="{FF2B5EF4-FFF2-40B4-BE49-F238E27FC236}">
                        <a16:creationId xmlns:a16="http://schemas.microsoft.com/office/drawing/2014/main" id="{971A822C-86DC-3FD7-3964-CC40A49757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2" name="Rectangle 186">
                    <a:extLst>
                      <a:ext uri="{FF2B5EF4-FFF2-40B4-BE49-F238E27FC236}">
                        <a16:creationId xmlns:a16="http://schemas.microsoft.com/office/drawing/2014/main" id="{77F43D41-2627-5502-A9A7-00A482204A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3" name="Rectangle 187">
                    <a:extLst>
                      <a:ext uri="{FF2B5EF4-FFF2-40B4-BE49-F238E27FC236}">
                        <a16:creationId xmlns:a16="http://schemas.microsoft.com/office/drawing/2014/main" id="{C76CD8CF-AE24-AED9-DF18-E47BD963EC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4" name="Rectangle 188">
                    <a:extLst>
                      <a:ext uri="{FF2B5EF4-FFF2-40B4-BE49-F238E27FC236}">
                        <a16:creationId xmlns:a16="http://schemas.microsoft.com/office/drawing/2014/main" id="{4399A9A6-52CB-F4EA-1817-EE26195500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5" name="Rectangle 189">
                    <a:extLst>
                      <a:ext uri="{FF2B5EF4-FFF2-40B4-BE49-F238E27FC236}">
                        <a16:creationId xmlns:a16="http://schemas.microsoft.com/office/drawing/2014/main" id="{BF0F2FBE-91C3-561A-82D8-38041C2C67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6" name="Rectangle 190">
                    <a:extLst>
                      <a:ext uri="{FF2B5EF4-FFF2-40B4-BE49-F238E27FC236}">
                        <a16:creationId xmlns:a16="http://schemas.microsoft.com/office/drawing/2014/main" id="{ACDA6D0B-1C3C-EB08-74DD-CBC7A7E6ED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7" name="Rectangle 191">
                    <a:extLst>
                      <a:ext uri="{FF2B5EF4-FFF2-40B4-BE49-F238E27FC236}">
                        <a16:creationId xmlns:a16="http://schemas.microsoft.com/office/drawing/2014/main" id="{7879A456-A132-A3F4-59E2-40B2AE968F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8" name="Rectangle 192">
                    <a:extLst>
                      <a:ext uri="{FF2B5EF4-FFF2-40B4-BE49-F238E27FC236}">
                        <a16:creationId xmlns:a16="http://schemas.microsoft.com/office/drawing/2014/main" id="{6F931784-6FA2-26D4-362B-F12D78D5DC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9" name="Rectangle 193">
                    <a:extLst>
                      <a:ext uri="{FF2B5EF4-FFF2-40B4-BE49-F238E27FC236}">
                        <a16:creationId xmlns:a16="http://schemas.microsoft.com/office/drawing/2014/main" id="{5D5D917D-202B-E3BA-4B19-6423F7C265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0" name="Rectangle 194">
                    <a:extLst>
                      <a:ext uri="{FF2B5EF4-FFF2-40B4-BE49-F238E27FC236}">
                        <a16:creationId xmlns:a16="http://schemas.microsoft.com/office/drawing/2014/main" id="{95133B93-4FD8-CFD4-01E0-C00F1474DE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1" name="Rectangle 195">
                    <a:extLst>
                      <a:ext uri="{FF2B5EF4-FFF2-40B4-BE49-F238E27FC236}">
                        <a16:creationId xmlns:a16="http://schemas.microsoft.com/office/drawing/2014/main" id="{9C40F687-D209-5B4B-C6FE-C61FFDCCC6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2" name="Rectangle 196">
                    <a:extLst>
                      <a:ext uri="{FF2B5EF4-FFF2-40B4-BE49-F238E27FC236}">
                        <a16:creationId xmlns:a16="http://schemas.microsoft.com/office/drawing/2014/main" id="{40F6F46D-4E61-E9BD-7634-7B48533F4F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3" name="Rectangle 197">
                    <a:extLst>
                      <a:ext uri="{FF2B5EF4-FFF2-40B4-BE49-F238E27FC236}">
                        <a16:creationId xmlns:a16="http://schemas.microsoft.com/office/drawing/2014/main" id="{0E2DD984-95AB-0F5C-0D93-FC9BDE0FB6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4" name="Rectangle 198">
                    <a:extLst>
                      <a:ext uri="{FF2B5EF4-FFF2-40B4-BE49-F238E27FC236}">
                        <a16:creationId xmlns:a16="http://schemas.microsoft.com/office/drawing/2014/main" id="{5AE82FE5-9304-6643-B04D-3602EC4A8C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5" name="Rectangle 199">
                    <a:extLst>
                      <a:ext uri="{FF2B5EF4-FFF2-40B4-BE49-F238E27FC236}">
                        <a16:creationId xmlns:a16="http://schemas.microsoft.com/office/drawing/2014/main" id="{97D34259-34F8-FF9B-6C00-BBC59710AD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6" name="Rectangle 200">
                    <a:extLst>
                      <a:ext uri="{FF2B5EF4-FFF2-40B4-BE49-F238E27FC236}">
                        <a16:creationId xmlns:a16="http://schemas.microsoft.com/office/drawing/2014/main" id="{FB54FE52-A5B5-F6A7-F2A9-CD9962659F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7" name="Rectangle 201">
                    <a:extLst>
                      <a:ext uri="{FF2B5EF4-FFF2-40B4-BE49-F238E27FC236}">
                        <a16:creationId xmlns:a16="http://schemas.microsoft.com/office/drawing/2014/main" id="{226CCF3D-E39F-C991-C6A0-D62201EB5E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8" name="Rectangle 202">
                    <a:extLst>
                      <a:ext uri="{FF2B5EF4-FFF2-40B4-BE49-F238E27FC236}">
                        <a16:creationId xmlns:a16="http://schemas.microsoft.com/office/drawing/2014/main" id="{752DE782-7DA8-2A1B-4061-E9A3668561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9" name="Rectangle 203">
                    <a:extLst>
                      <a:ext uri="{FF2B5EF4-FFF2-40B4-BE49-F238E27FC236}">
                        <a16:creationId xmlns:a16="http://schemas.microsoft.com/office/drawing/2014/main" id="{F1CB582F-34AA-371A-CA3A-D77CF7E930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20" name="Rectangle 204">
                    <a:extLst>
                      <a:ext uri="{FF2B5EF4-FFF2-40B4-BE49-F238E27FC236}">
                        <a16:creationId xmlns:a16="http://schemas.microsoft.com/office/drawing/2014/main" id="{3A54FB41-54AB-EEBC-1FF7-F8373687B7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21" name="Rectangle 205">
                    <a:extLst>
                      <a:ext uri="{FF2B5EF4-FFF2-40B4-BE49-F238E27FC236}">
                        <a16:creationId xmlns:a16="http://schemas.microsoft.com/office/drawing/2014/main" id="{0BE57A90-A295-635E-5E5B-FC854FE42E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22" name="Freeform 206">
                    <a:extLst>
                      <a:ext uri="{FF2B5EF4-FFF2-40B4-BE49-F238E27FC236}">
                        <a16:creationId xmlns:a16="http://schemas.microsoft.com/office/drawing/2014/main" id="{D1FF0B99-8F51-9278-BC8B-791BD2F136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173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22" name="Group 207">
                  <a:extLst>
                    <a:ext uri="{FF2B5EF4-FFF2-40B4-BE49-F238E27FC236}">
                      <a16:creationId xmlns:a16="http://schemas.microsoft.com/office/drawing/2014/main" id="{98B7F7F2-2984-A618-79BB-F5E2E17EA05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173" y="1673"/>
                  <a:ext cx="624" cy="397"/>
                  <a:chOff x="2173" y="1673"/>
                  <a:chExt cx="624" cy="397"/>
                </a:xfrm>
              </p:grpSpPr>
              <p:sp>
                <p:nvSpPr>
                  <p:cNvPr id="2923" name="Freeform 208">
                    <a:extLst>
                      <a:ext uri="{FF2B5EF4-FFF2-40B4-BE49-F238E27FC236}">
                        <a16:creationId xmlns:a16="http://schemas.microsoft.com/office/drawing/2014/main" id="{064D0062-7EB6-ED43-D42C-EC44C871E7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173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4" name="Rectangle 209">
                    <a:extLst>
                      <a:ext uri="{FF2B5EF4-FFF2-40B4-BE49-F238E27FC236}">
                        <a16:creationId xmlns:a16="http://schemas.microsoft.com/office/drawing/2014/main" id="{02645FF9-9127-4B79-D42D-A4678C7B54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5" name="Rectangle 210">
                    <a:extLst>
                      <a:ext uri="{FF2B5EF4-FFF2-40B4-BE49-F238E27FC236}">
                        <a16:creationId xmlns:a16="http://schemas.microsoft.com/office/drawing/2014/main" id="{6A896E88-89DF-06F1-B8A6-F0FF82B40B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6" name="Rectangle 211">
                    <a:extLst>
                      <a:ext uri="{FF2B5EF4-FFF2-40B4-BE49-F238E27FC236}">
                        <a16:creationId xmlns:a16="http://schemas.microsoft.com/office/drawing/2014/main" id="{A52A4CFE-42B1-5F28-E455-8460F049D9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7" name="Rectangle 212">
                    <a:extLst>
                      <a:ext uri="{FF2B5EF4-FFF2-40B4-BE49-F238E27FC236}">
                        <a16:creationId xmlns:a16="http://schemas.microsoft.com/office/drawing/2014/main" id="{341CDC77-1489-F589-CA15-95F92567AF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8" name="Rectangle 213">
                    <a:extLst>
                      <a:ext uri="{FF2B5EF4-FFF2-40B4-BE49-F238E27FC236}">
                        <a16:creationId xmlns:a16="http://schemas.microsoft.com/office/drawing/2014/main" id="{A12129E2-08D8-96E8-AB30-51B38F5779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9" name="Rectangle 214">
                    <a:extLst>
                      <a:ext uri="{FF2B5EF4-FFF2-40B4-BE49-F238E27FC236}">
                        <a16:creationId xmlns:a16="http://schemas.microsoft.com/office/drawing/2014/main" id="{FFD507BE-413A-635B-E737-2951A32FFB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0" name="Rectangle 215">
                    <a:extLst>
                      <a:ext uri="{FF2B5EF4-FFF2-40B4-BE49-F238E27FC236}">
                        <a16:creationId xmlns:a16="http://schemas.microsoft.com/office/drawing/2014/main" id="{94C13B49-A517-3F7F-4BB5-A5BA67B253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1" name="Rectangle 216">
                    <a:extLst>
                      <a:ext uri="{FF2B5EF4-FFF2-40B4-BE49-F238E27FC236}">
                        <a16:creationId xmlns:a16="http://schemas.microsoft.com/office/drawing/2014/main" id="{23DBB5C3-3326-1AEA-579D-2D28A7C5C4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2" name="Rectangle 217">
                    <a:extLst>
                      <a:ext uri="{FF2B5EF4-FFF2-40B4-BE49-F238E27FC236}">
                        <a16:creationId xmlns:a16="http://schemas.microsoft.com/office/drawing/2014/main" id="{B230F9F1-4DFA-E25C-9529-B8339EC475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3" name="Rectangle 218">
                    <a:extLst>
                      <a:ext uri="{FF2B5EF4-FFF2-40B4-BE49-F238E27FC236}">
                        <a16:creationId xmlns:a16="http://schemas.microsoft.com/office/drawing/2014/main" id="{3E479FC1-1507-CDFE-0012-646CE17F4C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4" name="Rectangle 219">
                    <a:extLst>
                      <a:ext uri="{FF2B5EF4-FFF2-40B4-BE49-F238E27FC236}">
                        <a16:creationId xmlns:a16="http://schemas.microsoft.com/office/drawing/2014/main" id="{DAB56EA0-5153-FA47-C4B1-92FFA9EB04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5" name="Rectangle 220">
                    <a:extLst>
                      <a:ext uri="{FF2B5EF4-FFF2-40B4-BE49-F238E27FC236}">
                        <a16:creationId xmlns:a16="http://schemas.microsoft.com/office/drawing/2014/main" id="{C9F8C110-6E1F-DF14-51DB-0F04354EB6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6" name="Rectangle 221">
                    <a:extLst>
                      <a:ext uri="{FF2B5EF4-FFF2-40B4-BE49-F238E27FC236}">
                        <a16:creationId xmlns:a16="http://schemas.microsoft.com/office/drawing/2014/main" id="{AB45F2D3-0B5C-31A3-A2A6-C67151A9E9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7" name="Rectangle 222">
                    <a:extLst>
                      <a:ext uri="{FF2B5EF4-FFF2-40B4-BE49-F238E27FC236}">
                        <a16:creationId xmlns:a16="http://schemas.microsoft.com/office/drawing/2014/main" id="{D6F1F932-82F4-29EE-E83B-56492F0400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8" name="Rectangle 223">
                    <a:extLst>
                      <a:ext uri="{FF2B5EF4-FFF2-40B4-BE49-F238E27FC236}">
                        <a16:creationId xmlns:a16="http://schemas.microsoft.com/office/drawing/2014/main" id="{2B438F9B-7636-EA66-D527-39307E3D0A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9" name="Rectangle 224">
                    <a:extLst>
                      <a:ext uri="{FF2B5EF4-FFF2-40B4-BE49-F238E27FC236}">
                        <a16:creationId xmlns:a16="http://schemas.microsoft.com/office/drawing/2014/main" id="{23EF1B30-B25F-39BB-939B-25D4057D3D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0" name="Rectangle 225">
                    <a:extLst>
                      <a:ext uri="{FF2B5EF4-FFF2-40B4-BE49-F238E27FC236}">
                        <a16:creationId xmlns:a16="http://schemas.microsoft.com/office/drawing/2014/main" id="{AFCFF07D-F878-D740-E16F-40C059B510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1" name="Rectangle 226">
                    <a:extLst>
                      <a:ext uri="{FF2B5EF4-FFF2-40B4-BE49-F238E27FC236}">
                        <a16:creationId xmlns:a16="http://schemas.microsoft.com/office/drawing/2014/main" id="{69259C79-EA85-757C-4AF1-F15E93285D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2" name="Rectangle 227">
                    <a:extLst>
                      <a:ext uri="{FF2B5EF4-FFF2-40B4-BE49-F238E27FC236}">
                        <a16:creationId xmlns:a16="http://schemas.microsoft.com/office/drawing/2014/main" id="{329F7440-B569-7088-8A09-49888F8FA7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3" name="Rectangle 228">
                    <a:extLst>
                      <a:ext uri="{FF2B5EF4-FFF2-40B4-BE49-F238E27FC236}">
                        <a16:creationId xmlns:a16="http://schemas.microsoft.com/office/drawing/2014/main" id="{D388E84F-02F5-4A39-2C23-26A1755AF4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4" name="Rectangle 229">
                    <a:extLst>
                      <a:ext uri="{FF2B5EF4-FFF2-40B4-BE49-F238E27FC236}">
                        <a16:creationId xmlns:a16="http://schemas.microsoft.com/office/drawing/2014/main" id="{76D9951B-AF31-6B54-D344-25252CCD80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5" name="Rectangle 230">
                    <a:extLst>
                      <a:ext uri="{FF2B5EF4-FFF2-40B4-BE49-F238E27FC236}">
                        <a16:creationId xmlns:a16="http://schemas.microsoft.com/office/drawing/2014/main" id="{A98FB829-953B-2B26-D6C9-AC73514963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6" name="Rectangle 231">
                    <a:extLst>
                      <a:ext uri="{FF2B5EF4-FFF2-40B4-BE49-F238E27FC236}">
                        <a16:creationId xmlns:a16="http://schemas.microsoft.com/office/drawing/2014/main" id="{8F39227A-2559-642F-CD2D-3E1BA6E191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7" name="Rectangle 232">
                    <a:extLst>
                      <a:ext uri="{FF2B5EF4-FFF2-40B4-BE49-F238E27FC236}">
                        <a16:creationId xmlns:a16="http://schemas.microsoft.com/office/drawing/2014/main" id="{BDB9DDF5-0A69-9FF3-C9F5-012EAABA50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8" name="Rectangle 233">
                    <a:extLst>
                      <a:ext uri="{FF2B5EF4-FFF2-40B4-BE49-F238E27FC236}">
                        <a16:creationId xmlns:a16="http://schemas.microsoft.com/office/drawing/2014/main" id="{7E5E2F27-64D7-3E61-63CA-275DDB610F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9" name="Rectangle 234">
                    <a:extLst>
                      <a:ext uri="{FF2B5EF4-FFF2-40B4-BE49-F238E27FC236}">
                        <a16:creationId xmlns:a16="http://schemas.microsoft.com/office/drawing/2014/main" id="{7405A17F-BCC1-B4AC-9171-4027DA4095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0" name="Rectangle 235">
                    <a:extLst>
                      <a:ext uri="{FF2B5EF4-FFF2-40B4-BE49-F238E27FC236}">
                        <a16:creationId xmlns:a16="http://schemas.microsoft.com/office/drawing/2014/main" id="{999D4F46-E931-5559-76E9-D50245F429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1" name="Rectangle 236">
                    <a:extLst>
                      <a:ext uri="{FF2B5EF4-FFF2-40B4-BE49-F238E27FC236}">
                        <a16:creationId xmlns:a16="http://schemas.microsoft.com/office/drawing/2014/main" id="{5499A9F0-7750-79B7-E54F-3FED97B3BD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2" name="Rectangle 237">
                    <a:extLst>
                      <a:ext uri="{FF2B5EF4-FFF2-40B4-BE49-F238E27FC236}">
                        <a16:creationId xmlns:a16="http://schemas.microsoft.com/office/drawing/2014/main" id="{C18B4128-95CF-0D49-E32D-C143722044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3" name="Rectangle 238">
                    <a:extLst>
                      <a:ext uri="{FF2B5EF4-FFF2-40B4-BE49-F238E27FC236}">
                        <a16:creationId xmlns:a16="http://schemas.microsoft.com/office/drawing/2014/main" id="{48F625EC-F1E3-0B52-B807-14F5D6163A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4" name="Rectangle 239">
                    <a:extLst>
                      <a:ext uri="{FF2B5EF4-FFF2-40B4-BE49-F238E27FC236}">
                        <a16:creationId xmlns:a16="http://schemas.microsoft.com/office/drawing/2014/main" id="{5BE29137-048B-4F4A-F545-3969AB49EC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5" name="Rectangle 240">
                    <a:extLst>
                      <a:ext uri="{FF2B5EF4-FFF2-40B4-BE49-F238E27FC236}">
                        <a16:creationId xmlns:a16="http://schemas.microsoft.com/office/drawing/2014/main" id="{C7B36ECD-EFE3-1CB3-BC94-F522EB0492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6" name="Rectangle 241">
                    <a:extLst>
                      <a:ext uri="{FF2B5EF4-FFF2-40B4-BE49-F238E27FC236}">
                        <a16:creationId xmlns:a16="http://schemas.microsoft.com/office/drawing/2014/main" id="{91EA3C0A-E1EE-29F8-5F5E-63A186D525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7" name="Rectangle 242">
                    <a:extLst>
                      <a:ext uri="{FF2B5EF4-FFF2-40B4-BE49-F238E27FC236}">
                        <a16:creationId xmlns:a16="http://schemas.microsoft.com/office/drawing/2014/main" id="{E1B40849-9F5F-1B09-CE53-78BA481D2E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8" name="Rectangle 243">
                    <a:extLst>
                      <a:ext uri="{FF2B5EF4-FFF2-40B4-BE49-F238E27FC236}">
                        <a16:creationId xmlns:a16="http://schemas.microsoft.com/office/drawing/2014/main" id="{34BF82A3-F545-4259-9BB8-911E642F22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9" name="Rectangle 244">
                    <a:extLst>
                      <a:ext uri="{FF2B5EF4-FFF2-40B4-BE49-F238E27FC236}">
                        <a16:creationId xmlns:a16="http://schemas.microsoft.com/office/drawing/2014/main" id="{A9349FD6-A8F2-3D66-0F30-3369233B29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0" name="Rectangle 245">
                    <a:extLst>
                      <a:ext uri="{FF2B5EF4-FFF2-40B4-BE49-F238E27FC236}">
                        <a16:creationId xmlns:a16="http://schemas.microsoft.com/office/drawing/2014/main" id="{AA9D34D2-54A9-5492-0CA1-645D70AD85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1" name="Rectangle 246">
                    <a:extLst>
                      <a:ext uri="{FF2B5EF4-FFF2-40B4-BE49-F238E27FC236}">
                        <a16:creationId xmlns:a16="http://schemas.microsoft.com/office/drawing/2014/main" id="{B783E445-8E04-CD2C-4905-DD491EC0E1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2" name="Rectangle 247">
                    <a:extLst>
                      <a:ext uri="{FF2B5EF4-FFF2-40B4-BE49-F238E27FC236}">
                        <a16:creationId xmlns:a16="http://schemas.microsoft.com/office/drawing/2014/main" id="{28EBF468-6127-6E66-FD6E-49EA2477B2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3" name="Rectangle 248">
                    <a:extLst>
                      <a:ext uri="{FF2B5EF4-FFF2-40B4-BE49-F238E27FC236}">
                        <a16:creationId xmlns:a16="http://schemas.microsoft.com/office/drawing/2014/main" id="{5C143F09-60A8-FC47-027C-57678A89D9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4" name="Rectangle 249">
                    <a:extLst>
                      <a:ext uri="{FF2B5EF4-FFF2-40B4-BE49-F238E27FC236}">
                        <a16:creationId xmlns:a16="http://schemas.microsoft.com/office/drawing/2014/main" id="{69CC9113-6753-DAB6-F99E-2D8E160E8F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5" name="Rectangle 250">
                    <a:extLst>
                      <a:ext uri="{FF2B5EF4-FFF2-40B4-BE49-F238E27FC236}">
                        <a16:creationId xmlns:a16="http://schemas.microsoft.com/office/drawing/2014/main" id="{E7F5183C-801E-54CB-8D94-D92E5F808B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6" name="Rectangle 251">
                    <a:extLst>
                      <a:ext uri="{FF2B5EF4-FFF2-40B4-BE49-F238E27FC236}">
                        <a16:creationId xmlns:a16="http://schemas.microsoft.com/office/drawing/2014/main" id="{188AF074-76C9-828E-C90D-4C133CF13A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7" name="Rectangle 252">
                    <a:extLst>
                      <a:ext uri="{FF2B5EF4-FFF2-40B4-BE49-F238E27FC236}">
                        <a16:creationId xmlns:a16="http://schemas.microsoft.com/office/drawing/2014/main" id="{6E31D7A9-BA7F-122B-54CA-9E19BB908F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8" name="Rectangle 253">
                    <a:extLst>
                      <a:ext uri="{FF2B5EF4-FFF2-40B4-BE49-F238E27FC236}">
                        <a16:creationId xmlns:a16="http://schemas.microsoft.com/office/drawing/2014/main" id="{78E9E2BA-878A-E717-FF42-84DE5C99C4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9" name="Rectangle 254">
                    <a:extLst>
                      <a:ext uri="{FF2B5EF4-FFF2-40B4-BE49-F238E27FC236}">
                        <a16:creationId xmlns:a16="http://schemas.microsoft.com/office/drawing/2014/main" id="{6773DA02-B7FD-A0EF-EDC2-0F8AB02EE0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0" name="Rectangle 255">
                    <a:extLst>
                      <a:ext uri="{FF2B5EF4-FFF2-40B4-BE49-F238E27FC236}">
                        <a16:creationId xmlns:a16="http://schemas.microsoft.com/office/drawing/2014/main" id="{00EEF08A-D851-30AC-631C-9DBFEC6F3C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1" name="Rectangle 256">
                    <a:extLst>
                      <a:ext uri="{FF2B5EF4-FFF2-40B4-BE49-F238E27FC236}">
                        <a16:creationId xmlns:a16="http://schemas.microsoft.com/office/drawing/2014/main" id="{4308C876-A85F-1C68-DA43-DF3EDF1F67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2" name="Rectangle 257">
                    <a:extLst>
                      <a:ext uri="{FF2B5EF4-FFF2-40B4-BE49-F238E27FC236}">
                        <a16:creationId xmlns:a16="http://schemas.microsoft.com/office/drawing/2014/main" id="{F3D6A45A-0C29-A6AA-A86A-0C709F328B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3" name="Rectangle 258">
                    <a:extLst>
                      <a:ext uri="{FF2B5EF4-FFF2-40B4-BE49-F238E27FC236}">
                        <a16:creationId xmlns:a16="http://schemas.microsoft.com/office/drawing/2014/main" id="{1A59E4FC-21F6-5AAC-DA07-2C7B859224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4" name="Rectangle 259">
                    <a:extLst>
                      <a:ext uri="{FF2B5EF4-FFF2-40B4-BE49-F238E27FC236}">
                        <a16:creationId xmlns:a16="http://schemas.microsoft.com/office/drawing/2014/main" id="{922275D3-3B0D-A2CF-48D0-CE819A5F62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5" name="Rectangle 260">
                    <a:extLst>
                      <a:ext uri="{FF2B5EF4-FFF2-40B4-BE49-F238E27FC236}">
                        <a16:creationId xmlns:a16="http://schemas.microsoft.com/office/drawing/2014/main" id="{18E6F13C-0251-672B-CFE5-6D0AC9D490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6" name="Rectangle 261">
                    <a:extLst>
                      <a:ext uri="{FF2B5EF4-FFF2-40B4-BE49-F238E27FC236}">
                        <a16:creationId xmlns:a16="http://schemas.microsoft.com/office/drawing/2014/main" id="{5EC79F7C-EBF5-3AF1-ABE5-75CDC2C99A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7" name="Rectangle 262">
                    <a:extLst>
                      <a:ext uri="{FF2B5EF4-FFF2-40B4-BE49-F238E27FC236}">
                        <a16:creationId xmlns:a16="http://schemas.microsoft.com/office/drawing/2014/main" id="{C351DC6A-357E-75B6-A9BB-A7A59E7550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8" name="Rectangle 263">
                    <a:extLst>
                      <a:ext uri="{FF2B5EF4-FFF2-40B4-BE49-F238E27FC236}">
                        <a16:creationId xmlns:a16="http://schemas.microsoft.com/office/drawing/2014/main" id="{9C3DCEA3-19C8-D744-256F-FB8107EDE5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9" name="Rectangle 264">
                    <a:extLst>
                      <a:ext uri="{FF2B5EF4-FFF2-40B4-BE49-F238E27FC236}">
                        <a16:creationId xmlns:a16="http://schemas.microsoft.com/office/drawing/2014/main" id="{28A7C8E5-EF12-63C6-6102-118778A680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0" name="Rectangle 265">
                    <a:extLst>
                      <a:ext uri="{FF2B5EF4-FFF2-40B4-BE49-F238E27FC236}">
                        <a16:creationId xmlns:a16="http://schemas.microsoft.com/office/drawing/2014/main" id="{E4C220A4-F006-C86F-6AE0-A9305AD77B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1" name="Rectangle 266">
                    <a:extLst>
                      <a:ext uri="{FF2B5EF4-FFF2-40B4-BE49-F238E27FC236}">
                        <a16:creationId xmlns:a16="http://schemas.microsoft.com/office/drawing/2014/main" id="{417A119D-7A5C-2F12-93D8-B3DE5F3A74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2" name="Rectangle 267">
                    <a:extLst>
                      <a:ext uri="{FF2B5EF4-FFF2-40B4-BE49-F238E27FC236}">
                        <a16:creationId xmlns:a16="http://schemas.microsoft.com/office/drawing/2014/main" id="{D21303AF-904F-8030-F6E8-3CDC10F21B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3" name="Rectangle 268">
                    <a:extLst>
                      <a:ext uri="{FF2B5EF4-FFF2-40B4-BE49-F238E27FC236}">
                        <a16:creationId xmlns:a16="http://schemas.microsoft.com/office/drawing/2014/main" id="{97FE8D79-B52D-91C3-25A8-983F352D00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4" name="Rectangle 269">
                    <a:extLst>
                      <a:ext uri="{FF2B5EF4-FFF2-40B4-BE49-F238E27FC236}">
                        <a16:creationId xmlns:a16="http://schemas.microsoft.com/office/drawing/2014/main" id="{163D5F82-C717-7ABA-603E-69E0B782A2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5" name="Rectangle 270">
                    <a:extLst>
                      <a:ext uri="{FF2B5EF4-FFF2-40B4-BE49-F238E27FC236}">
                        <a16:creationId xmlns:a16="http://schemas.microsoft.com/office/drawing/2014/main" id="{31028A67-2F2B-2168-0E49-AF45CE1F8F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6" name="Rectangle 271">
                    <a:extLst>
                      <a:ext uri="{FF2B5EF4-FFF2-40B4-BE49-F238E27FC236}">
                        <a16:creationId xmlns:a16="http://schemas.microsoft.com/office/drawing/2014/main" id="{997BED20-52C2-B87B-77C4-3553A6EE5C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7" name="Rectangle 272">
                    <a:extLst>
                      <a:ext uri="{FF2B5EF4-FFF2-40B4-BE49-F238E27FC236}">
                        <a16:creationId xmlns:a16="http://schemas.microsoft.com/office/drawing/2014/main" id="{D7E63407-43C0-0B16-22DF-FA730FBE7D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8" name="Rectangle 273">
                    <a:extLst>
                      <a:ext uri="{FF2B5EF4-FFF2-40B4-BE49-F238E27FC236}">
                        <a16:creationId xmlns:a16="http://schemas.microsoft.com/office/drawing/2014/main" id="{8318FAF4-A73B-2BAC-33C8-354CC12F9A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9" name="Rectangle 274">
                    <a:extLst>
                      <a:ext uri="{FF2B5EF4-FFF2-40B4-BE49-F238E27FC236}">
                        <a16:creationId xmlns:a16="http://schemas.microsoft.com/office/drawing/2014/main" id="{967D46F0-5B55-465C-8C8F-7385E55325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0" name="Rectangle 275">
                    <a:extLst>
                      <a:ext uri="{FF2B5EF4-FFF2-40B4-BE49-F238E27FC236}">
                        <a16:creationId xmlns:a16="http://schemas.microsoft.com/office/drawing/2014/main" id="{DBBB6D78-43A6-2E4C-9295-6578372B37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1" name="Rectangle 276">
                    <a:extLst>
                      <a:ext uri="{FF2B5EF4-FFF2-40B4-BE49-F238E27FC236}">
                        <a16:creationId xmlns:a16="http://schemas.microsoft.com/office/drawing/2014/main" id="{8D378F64-2528-9B75-6E18-C5634D6B97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2" name="Rectangle 277">
                    <a:extLst>
                      <a:ext uri="{FF2B5EF4-FFF2-40B4-BE49-F238E27FC236}">
                        <a16:creationId xmlns:a16="http://schemas.microsoft.com/office/drawing/2014/main" id="{8A52A56C-1AF3-E987-B22F-8689FF4690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3" name="Rectangle 278">
                    <a:extLst>
                      <a:ext uri="{FF2B5EF4-FFF2-40B4-BE49-F238E27FC236}">
                        <a16:creationId xmlns:a16="http://schemas.microsoft.com/office/drawing/2014/main" id="{41432605-F8B2-3229-2705-02CD617052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4" name="Rectangle 279">
                    <a:extLst>
                      <a:ext uri="{FF2B5EF4-FFF2-40B4-BE49-F238E27FC236}">
                        <a16:creationId xmlns:a16="http://schemas.microsoft.com/office/drawing/2014/main" id="{E5F1CD5D-7782-CDD8-10E7-40AAA08C80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5" name="Rectangle 280">
                    <a:extLst>
                      <a:ext uri="{FF2B5EF4-FFF2-40B4-BE49-F238E27FC236}">
                        <a16:creationId xmlns:a16="http://schemas.microsoft.com/office/drawing/2014/main" id="{ABD5C492-3C34-357A-0DB9-E649F3CC21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6" name="Rectangle 281">
                    <a:extLst>
                      <a:ext uri="{FF2B5EF4-FFF2-40B4-BE49-F238E27FC236}">
                        <a16:creationId xmlns:a16="http://schemas.microsoft.com/office/drawing/2014/main" id="{5BA51641-BF04-D856-2BFB-1562A96359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7" name="Rectangle 282">
                    <a:extLst>
                      <a:ext uri="{FF2B5EF4-FFF2-40B4-BE49-F238E27FC236}">
                        <a16:creationId xmlns:a16="http://schemas.microsoft.com/office/drawing/2014/main" id="{5FC56B5C-FD03-0C83-F782-9E04D9FDC5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8" name="Rectangle 283">
                    <a:extLst>
                      <a:ext uri="{FF2B5EF4-FFF2-40B4-BE49-F238E27FC236}">
                        <a16:creationId xmlns:a16="http://schemas.microsoft.com/office/drawing/2014/main" id="{6B42CE41-B3A2-8BE3-E8A1-8A7FDBF0C1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9" name="Rectangle 284">
                    <a:extLst>
                      <a:ext uri="{FF2B5EF4-FFF2-40B4-BE49-F238E27FC236}">
                        <a16:creationId xmlns:a16="http://schemas.microsoft.com/office/drawing/2014/main" id="{9519E519-7022-8991-81A6-E7179FC720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0" name="Rectangle 285">
                    <a:extLst>
                      <a:ext uri="{FF2B5EF4-FFF2-40B4-BE49-F238E27FC236}">
                        <a16:creationId xmlns:a16="http://schemas.microsoft.com/office/drawing/2014/main" id="{1A5CC55B-71B1-8A99-170C-31CA266E8E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1" name="Rectangle 286">
                    <a:extLst>
                      <a:ext uri="{FF2B5EF4-FFF2-40B4-BE49-F238E27FC236}">
                        <a16:creationId xmlns:a16="http://schemas.microsoft.com/office/drawing/2014/main" id="{10D32611-203B-EDA8-24F4-F331F9AECF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2" name="Rectangle 287">
                    <a:extLst>
                      <a:ext uri="{FF2B5EF4-FFF2-40B4-BE49-F238E27FC236}">
                        <a16:creationId xmlns:a16="http://schemas.microsoft.com/office/drawing/2014/main" id="{3B177F80-33B5-F232-64DB-EDEE06E933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3" name="Rectangle 288">
                    <a:extLst>
                      <a:ext uri="{FF2B5EF4-FFF2-40B4-BE49-F238E27FC236}">
                        <a16:creationId xmlns:a16="http://schemas.microsoft.com/office/drawing/2014/main" id="{744A1C6F-B598-1FB9-6200-DDE96BA1F7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4" name="Rectangle 289">
                    <a:extLst>
                      <a:ext uri="{FF2B5EF4-FFF2-40B4-BE49-F238E27FC236}">
                        <a16:creationId xmlns:a16="http://schemas.microsoft.com/office/drawing/2014/main" id="{6ADA8F25-DF57-9B2A-E6B7-B511D12935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5" name="Rectangle 290">
                    <a:extLst>
                      <a:ext uri="{FF2B5EF4-FFF2-40B4-BE49-F238E27FC236}">
                        <a16:creationId xmlns:a16="http://schemas.microsoft.com/office/drawing/2014/main" id="{0CA1D450-8856-7341-BC01-1BBF5B1A6B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6" name="Rectangle 291">
                    <a:extLst>
                      <a:ext uri="{FF2B5EF4-FFF2-40B4-BE49-F238E27FC236}">
                        <a16:creationId xmlns:a16="http://schemas.microsoft.com/office/drawing/2014/main" id="{C3257E73-F4A1-74B9-30BB-11E4C961F9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7" name="Rectangle 292">
                    <a:extLst>
                      <a:ext uri="{FF2B5EF4-FFF2-40B4-BE49-F238E27FC236}">
                        <a16:creationId xmlns:a16="http://schemas.microsoft.com/office/drawing/2014/main" id="{7D19C9FF-69BE-D4E4-2B36-75CBF62C8C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8" name="Rectangle 293">
                    <a:extLst>
                      <a:ext uri="{FF2B5EF4-FFF2-40B4-BE49-F238E27FC236}">
                        <a16:creationId xmlns:a16="http://schemas.microsoft.com/office/drawing/2014/main" id="{101AF464-457D-1A08-B42F-32B51986AA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9" name="Rectangle 294">
                    <a:extLst>
                      <a:ext uri="{FF2B5EF4-FFF2-40B4-BE49-F238E27FC236}">
                        <a16:creationId xmlns:a16="http://schemas.microsoft.com/office/drawing/2014/main" id="{E6518921-2AF5-A494-1D22-DF82948AB7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0" name="Rectangle 295">
                    <a:extLst>
                      <a:ext uri="{FF2B5EF4-FFF2-40B4-BE49-F238E27FC236}">
                        <a16:creationId xmlns:a16="http://schemas.microsoft.com/office/drawing/2014/main" id="{3F227F68-06C1-61BC-7F4D-8E6B9FB563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1" name="Rectangle 296">
                    <a:extLst>
                      <a:ext uri="{FF2B5EF4-FFF2-40B4-BE49-F238E27FC236}">
                        <a16:creationId xmlns:a16="http://schemas.microsoft.com/office/drawing/2014/main" id="{B69604D0-F0BB-9483-F504-AABDEC3BA5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2" name="Rectangle 297">
                    <a:extLst>
                      <a:ext uri="{FF2B5EF4-FFF2-40B4-BE49-F238E27FC236}">
                        <a16:creationId xmlns:a16="http://schemas.microsoft.com/office/drawing/2014/main" id="{C452638F-0929-1D01-C766-5AF4DB4FD3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3" name="Rectangle 298">
                    <a:extLst>
                      <a:ext uri="{FF2B5EF4-FFF2-40B4-BE49-F238E27FC236}">
                        <a16:creationId xmlns:a16="http://schemas.microsoft.com/office/drawing/2014/main" id="{E8A23621-B02A-AE51-6853-79F228C0AE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4" name="Rectangle 299">
                    <a:extLst>
                      <a:ext uri="{FF2B5EF4-FFF2-40B4-BE49-F238E27FC236}">
                        <a16:creationId xmlns:a16="http://schemas.microsoft.com/office/drawing/2014/main" id="{DDD5B92A-901D-EB1E-67FB-ADE9CC3392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5" name="Rectangle 300">
                    <a:extLst>
                      <a:ext uri="{FF2B5EF4-FFF2-40B4-BE49-F238E27FC236}">
                        <a16:creationId xmlns:a16="http://schemas.microsoft.com/office/drawing/2014/main" id="{7C501FDF-850C-6549-5733-74FF8273C1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6" name="Rectangle 301">
                    <a:extLst>
                      <a:ext uri="{FF2B5EF4-FFF2-40B4-BE49-F238E27FC236}">
                        <a16:creationId xmlns:a16="http://schemas.microsoft.com/office/drawing/2014/main" id="{58060F8D-8C9C-BEB6-9E7B-4CBA395C11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7" name="Rectangle 302">
                    <a:extLst>
                      <a:ext uri="{FF2B5EF4-FFF2-40B4-BE49-F238E27FC236}">
                        <a16:creationId xmlns:a16="http://schemas.microsoft.com/office/drawing/2014/main" id="{F37139BE-72D3-3CD7-CE9C-0F7E269899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8" name="Rectangle 303">
                    <a:extLst>
                      <a:ext uri="{FF2B5EF4-FFF2-40B4-BE49-F238E27FC236}">
                        <a16:creationId xmlns:a16="http://schemas.microsoft.com/office/drawing/2014/main" id="{DF7AE4FC-A4D1-43D1-5C39-3CFEE66E61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9" name="Rectangle 304">
                    <a:extLst>
                      <a:ext uri="{FF2B5EF4-FFF2-40B4-BE49-F238E27FC236}">
                        <a16:creationId xmlns:a16="http://schemas.microsoft.com/office/drawing/2014/main" id="{1C37CB3F-F96A-A324-D8C3-9FF222A953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0" name="Rectangle 305">
                    <a:extLst>
                      <a:ext uri="{FF2B5EF4-FFF2-40B4-BE49-F238E27FC236}">
                        <a16:creationId xmlns:a16="http://schemas.microsoft.com/office/drawing/2014/main" id="{C699DE03-CAB6-7026-4F9B-8BF6B3191B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1" name="Rectangle 306">
                    <a:extLst>
                      <a:ext uri="{FF2B5EF4-FFF2-40B4-BE49-F238E27FC236}">
                        <a16:creationId xmlns:a16="http://schemas.microsoft.com/office/drawing/2014/main" id="{5CF9DA8A-695A-3244-FC7D-622BDFF249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2" name="Rectangle 307">
                    <a:extLst>
                      <a:ext uri="{FF2B5EF4-FFF2-40B4-BE49-F238E27FC236}">
                        <a16:creationId xmlns:a16="http://schemas.microsoft.com/office/drawing/2014/main" id="{2D7A2342-19A6-CDF3-F3BF-CEDCC6F9F9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3" name="Rectangle 308">
                    <a:extLst>
                      <a:ext uri="{FF2B5EF4-FFF2-40B4-BE49-F238E27FC236}">
                        <a16:creationId xmlns:a16="http://schemas.microsoft.com/office/drawing/2014/main" id="{4D403839-4382-C7FC-CFEC-9D503EDCE3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4" name="Rectangle 309">
                    <a:extLst>
                      <a:ext uri="{FF2B5EF4-FFF2-40B4-BE49-F238E27FC236}">
                        <a16:creationId xmlns:a16="http://schemas.microsoft.com/office/drawing/2014/main" id="{9D504D23-F0B1-D17B-4C08-C8EAB7995C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5" name="Rectangle 310">
                    <a:extLst>
                      <a:ext uri="{FF2B5EF4-FFF2-40B4-BE49-F238E27FC236}">
                        <a16:creationId xmlns:a16="http://schemas.microsoft.com/office/drawing/2014/main" id="{4FFA1CB7-EE2C-D6E7-DED8-6FC0F03D67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6" name="Rectangle 311">
                    <a:extLst>
                      <a:ext uri="{FF2B5EF4-FFF2-40B4-BE49-F238E27FC236}">
                        <a16:creationId xmlns:a16="http://schemas.microsoft.com/office/drawing/2014/main" id="{45B20E79-268A-F642-BD15-0E5724A95A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7" name="Rectangle 312">
                    <a:extLst>
                      <a:ext uri="{FF2B5EF4-FFF2-40B4-BE49-F238E27FC236}">
                        <a16:creationId xmlns:a16="http://schemas.microsoft.com/office/drawing/2014/main" id="{3783E97C-6E6C-BE45-2B83-3531D80222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8" name="Rectangle 313">
                    <a:extLst>
                      <a:ext uri="{FF2B5EF4-FFF2-40B4-BE49-F238E27FC236}">
                        <a16:creationId xmlns:a16="http://schemas.microsoft.com/office/drawing/2014/main" id="{3A854CC1-5156-F3A0-F27E-9D0C118389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9" name="Rectangle 314">
                    <a:extLst>
                      <a:ext uri="{FF2B5EF4-FFF2-40B4-BE49-F238E27FC236}">
                        <a16:creationId xmlns:a16="http://schemas.microsoft.com/office/drawing/2014/main" id="{2F4A1ED2-DB13-BEE4-B296-C51216F2E9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0" name="Rectangle 315">
                    <a:extLst>
                      <a:ext uri="{FF2B5EF4-FFF2-40B4-BE49-F238E27FC236}">
                        <a16:creationId xmlns:a16="http://schemas.microsoft.com/office/drawing/2014/main" id="{B4C5F5FC-6453-5D60-213E-7885790177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1" name="Rectangle 316">
                    <a:extLst>
                      <a:ext uri="{FF2B5EF4-FFF2-40B4-BE49-F238E27FC236}">
                        <a16:creationId xmlns:a16="http://schemas.microsoft.com/office/drawing/2014/main" id="{A0E2AA39-C21F-AC15-CB6C-AD880A46A1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2" name="Rectangle 317">
                    <a:extLst>
                      <a:ext uri="{FF2B5EF4-FFF2-40B4-BE49-F238E27FC236}">
                        <a16:creationId xmlns:a16="http://schemas.microsoft.com/office/drawing/2014/main" id="{26219893-85C9-31CE-CD96-6A1A0C9F6A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3" name="Rectangle 318">
                    <a:extLst>
                      <a:ext uri="{FF2B5EF4-FFF2-40B4-BE49-F238E27FC236}">
                        <a16:creationId xmlns:a16="http://schemas.microsoft.com/office/drawing/2014/main" id="{968B5990-664E-A0A5-9906-5A354D287A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4" name="Rectangle 319">
                    <a:extLst>
                      <a:ext uri="{FF2B5EF4-FFF2-40B4-BE49-F238E27FC236}">
                        <a16:creationId xmlns:a16="http://schemas.microsoft.com/office/drawing/2014/main" id="{77427F1D-F59E-C2C9-D8C1-1D1C136661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5" name="Rectangle 320">
                    <a:extLst>
                      <a:ext uri="{FF2B5EF4-FFF2-40B4-BE49-F238E27FC236}">
                        <a16:creationId xmlns:a16="http://schemas.microsoft.com/office/drawing/2014/main" id="{32B07E69-6D63-E72B-0E4A-E569435C4E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6" name="Rectangle 321">
                    <a:extLst>
                      <a:ext uri="{FF2B5EF4-FFF2-40B4-BE49-F238E27FC236}">
                        <a16:creationId xmlns:a16="http://schemas.microsoft.com/office/drawing/2014/main" id="{84764628-302B-A8C5-B10F-F03F004B51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7" name="Rectangle 322">
                    <a:extLst>
                      <a:ext uri="{FF2B5EF4-FFF2-40B4-BE49-F238E27FC236}">
                        <a16:creationId xmlns:a16="http://schemas.microsoft.com/office/drawing/2014/main" id="{98FA79F5-AA58-34EC-9D4D-DDD89371B9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8" name="Rectangle 323">
                    <a:extLst>
                      <a:ext uri="{FF2B5EF4-FFF2-40B4-BE49-F238E27FC236}">
                        <a16:creationId xmlns:a16="http://schemas.microsoft.com/office/drawing/2014/main" id="{B95CD674-21BD-07D3-CC71-F056EF2D16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9" name="Rectangle 324">
                    <a:extLst>
                      <a:ext uri="{FF2B5EF4-FFF2-40B4-BE49-F238E27FC236}">
                        <a16:creationId xmlns:a16="http://schemas.microsoft.com/office/drawing/2014/main" id="{43199AB1-15F1-31F4-1710-DC4CFA856E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0" name="Rectangle 325">
                    <a:extLst>
                      <a:ext uri="{FF2B5EF4-FFF2-40B4-BE49-F238E27FC236}">
                        <a16:creationId xmlns:a16="http://schemas.microsoft.com/office/drawing/2014/main" id="{B87F4A26-28B7-B1F0-A27A-9A61C4A23E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1" name="Rectangle 326">
                    <a:extLst>
                      <a:ext uri="{FF2B5EF4-FFF2-40B4-BE49-F238E27FC236}">
                        <a16:creationId xmlns:a16="http://schemas.microsoft.com/office/drawing/2014/main" id="{23ED69FC-42CE-4C97-7AF8-9B368AB25B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2" name="Rectangle 327">
                    <a:extLst>
                      <a:ext uri="{FF2B5EF4-FFF2-40B4-BE49-F238E27FC236}">
                        <a16:creationId xmlns:a16="http://schemas.microsoft.com/office/drawing/2014/main" id="{0E9B01F5-A35E-CF17-79EB-EAF49AB91C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3" name="Rectangle 328">
                    <a:extLst>
                      <a:ext uri="{FF2B5EF4-FFF2-40B4-BE49-F238E27FC236}">
                        <a16:creationId xmlns:a16="http://schemas.microsoft.com/office/drawing/2014/main" id="{7B113041-E92A-C21C-352A-343B7D4081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4" name="Rectangle 329">
                    <a:extLst>
                      <a:ext uri="{FF2B5EF4-FFF2-40B4-BE49-F238E27FC236}">
                        <a16:creationId xmlns:a16="http://schemas.microsoft.com/office/drawing/2014/main" id="{2AEBBEB3-93BC-9EB5-22FC-3E55F40991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5" name="Rectangle 330">
                    <a:extLst>
                      <a:ext uri="{FF2B5EF4-FFF2-40B4-BE49-F238E27FC236}">
                        <a16:creationId xmlns:a16="http://schemas.microsoft.com/office/drawing/2014/main" id="{C4B379F0-92A6-3836-6B24-6FE4469CAD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6" name="Rectangle 331">
                    <a:extLst>
                      <a:ext uri="{FF2B5EF4-FFF2-40B4-BE49-F238E27FC236}">
                        <a16:creationId xmlns:a16="http://schemas.microsoft.com/office/drawing/2014/main" id="{E71059B3-D271-12D8-0814-DCC42BC95A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7" name="Rectangle 332">
                    <a:extLst>
                      <a:ext uri="{FF2B5EF4-FFF2-40B4-BE49-F238E27FC236}">
                        <a16:creationId xmlns:a16="http://schemas.microsoft.com/office/drawing/2014/main" id="{D36A933F-84C8-2589-8CB6-96ABF37FD6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8" name="Rectangle 333">
                    <a:extLst>
                      <a:ext uri="{FF2B5EF4-FFF2-40B4-BE49-F238E27FC236}">
                        <a16:creationId xmlns:a16="http://schemas.microsoft.com/office/drawing/2014/main" id="{D112B32C-4CAB-4DB8-EA6A-DD3A0F6E1F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9" name="Rectangle 334">
                    <a:extLst>
                      <a:ext uri="{FF2B5EF4-FFF2-40B4-BE49-F238E27FC236}">
                        <a16:creationId xmlns:a16="http://schemas.microsoft.com/office/drawing/2014/main" id="{327742B6-9947-DC89-E696-BF403730C8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0" name="Rectangle 335">
                    <a:extLst>
                      <a:ext uri="{FF2B5EF4-FFF2-40B4-BE49-F238E27FC236}">
                        <a16:creationId xmlns:a16="http://schemas.microsoft.com/office/drawing/2014/main" id="{CB3FC45C-6AD6-3BB5-3C7B-B5040E55B1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1" name="Rectangle 336">
                    <a:extLst>
                      <a:ext uri="{FF2B5EF4-FFF2-40B4-BE49-F238E27FC236}">
                        <a16:creationId xmlns:a16="http://schemas.microsoft.com/office/drawing/2014/main" id="{0E2BEFB8-F19E-09FE-8E4E-C099773E74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2" name="Rectangle 337">
                    <a:extLst>
                      <a:ext uri="{FF2B5EF4-FFF2-40B4-BE49-F238E27FC236}">
                        <a16:creationId xmlns:a16="http://schemas.microsoft.com/office/drawing/2014/main" id="{F79F11DC-5093-FE52-F4B1-54938319F8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3" name="Rectangle 338">
                    <a:extLst>
                      <a:ext uri="{FF2B5EF4-FFF2-40B4-BE49-F238E27FC236}">
                        <a16:creationId xmlns:a16="http://schemas.microsoft.com/office/drawing/2014/main" id="{06729931-9C8B-9AD7-9A6A-356B7A025F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4" name="Rectangle 339">
                    <a:extLst>
                      <a:ext uri="{FF2B5EF4-FFF2-40B4-BE49-F238E27FC236}">
                        <a16:creationId xmlns:a16="http://schemas.microsoft.com/office/drawing/2014/main" id="{FA3509E8-7EC8-13BA-6973-D67F4825BD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5" name="Rectangle 340">
                    <a:extLst>
                      <a:ext uri="{FF2B5EF4-FFF2-40B4-BE49-F238E27FC236}">
                        <a16:creationId xmlns:a16="http://schemas.microsoft.com/office/drawing/2014/main" id="{516A091D-AA35-3AAB-A556-76A8EF4606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6" name="Rectangle 341">
                    <a:extLst>
                      <a:ext uri="{FF2B5EF4-FFF2-40B4-BE49-F238E27FC236}">
                        <a16:creationId xmlns:a16="http://schemas.microsoft.com/office/drawing/2014/main" id="{CF79C51F-AE30-F37C-6F31-0E39658DCB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7" name="Rectangle 342">
                    <a:extLst>
                      <a:ext uri="{FF2B5EF4-FFF2-40B4-BE49-F238E27FC236}">
                        <a16:creationId xmlns:a16="http://schemas.microsoft.com/office/drawing/2014/main" id="{7763456F-5541-1CB1-44FE-2ACBD1E0AF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8" name="Rectangle 343">
                    <a:extLst>
                      <a:ext uri="{FF2B5EF4-FFF2-40B4-BE49-F238E27FC236}">
                        <a16:creationId xmlns:a16="http://schemas.microsoft.com/office/drawing/2014/main" id="{ABEB66AD-8B22-8087-3DB6-F2DE526750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9" name="Rectangle 344">
                    <a:extLst>
                      <a:ext uri="{FF2B5EF4-FFF2-40B4-BE49-F238E27FC236}">
                        <a16:creationId xmlns:a16="http://schemas.microsoft.com/office/drawing/2014/main" id="{2639477C-6499-C788-B100-E341FE9878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0" name="Rectangle 345">
                    <a:extLst>
                      <a:ext uri="{FF2B5EF4-FFF2-40B4-BE49-F238E27FC236}">
                        <a16:creationId xmlns:a16="http://schemas.microsoft.com/office/drawing/2014/main" id="{B410B28E-8F00-5B34-BC08-E6A7917671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1" name="Rectangle 346">
                    <a:extLst>
                      <a:ext uri="{FF2B5EF4-FFF2-40B4-BE49-F238E27FC236}">
                        <a16:creationId xmlns:a16="http://schemas.microsoft.com/office/drawing/2014/main" id="{EE9F39FD-DD18-0DD0-65EE-2DA0692BA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2" name="Rectangle 347">
                    <a:extLst>
                      <a:ext uri="{FF2B5EF4-FFF2-40B4-BE49-F238E27FC236}">
                        <a16:creationId xmlns:a16="http://schemas.microsoft.com/office/drawing/2014/main" id="{E57D91AC-8269-40AE-FB56-4D2DCF70C6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3" name="Rectangle 348">
                    <a:extLst>
                      <a:ext uri="{FF2B5EF4-FFF2-40B4-BE49-F238E27FC236}">
                        <a16:creationId xmlns:a16="http://schemas.microsoft.com/office/drawing/2014/main" id="{DF70B291-5776-CAB2-6D46-7EDA6872DF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4" name="Rectangle 349">
                    <a:extLst>
                      <a:ext uri="{FF2B5EF4-FFF2-40B4-BE49-F238E27FC236}">
                        <a16:creationId xmlns:a16="http://schemas.microsoft.com/office/drawing/2014/main" id="{A4F7D210-BFB0-0402-16BE-D32C35FF43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5" name="Rectangle 350">
                    <a:extLst>
                      <a:ext uri="{FF2B5EF4-FFF2-40B4-BE49-F238E27FC236}">
                        <a16:creationId xmlns:a16="http://schemas.microsoft.com/office/drawing/2014/main" id="{8EAB9869-E78E-8091-13FC-F899D83EE9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6" name="Rectangle 351">
                    <a:extLst>
                      <a:ext uri="{FF2B5EF4-FFF2-40B4-BE49-F238E27FC236}">
                        <a16:creationId xmlns:a16="http://schemas.microsoft.com/office/drawing/2014/main" id="{FED6E60C-56F0-63BA-41F4-6DA9FF3FE6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7" name="Rectangle 352">
                    <a:extLst>
                      <a:ext uri="{FF2B5EF4-FFF2-40B4-BE49-F238E27FC236}">
                        <a16:creationId xmlns:a16="http://schemas.microsoft.com/office/drawing/2014/main" id="{01993307-DA18-EC3B-1D28-42063D0C8B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8" name="Rectangle 353">
                    <a:extLst>
                      <a:ext uri="{FF2B5EF4-FFF2-40B4-BE49-F238E27FC236}">
                        <a16:creationId xmlns:a16="http://schemas.microsoft.com/office/drawing/2014/main" id="{B5A7042A-080D-3AA7-64A7-7DA853D022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9" name="Rectangle 354">
                    <a:extLst>
                      <a:ext uri="{FF2B5EF4-FFF2-40B4-BE49-F238E27FC236}">
                        <a16:creationId xmlns:a16="http://schemas.microsoft.com/office/drawing/2014/main" id="{FC22CB2A-56FB-D76D-4187-9291539A3D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0" name="Rectangle 355">
                    <a:extLst>
                      <a:ext uri="{FF2B5EF4-FFF2-40B4-BE49-F238E27FC236}">
                        <a16:creationId xmlns:a16="http://schemas.microsoft.com/office/drawing/2014/main" id="{F8E9D5C5-8350-0B31-B4D8-5D9DEAF79C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1" name="Rectangle 356">
                    <a:extLst>
                      <a:ext uri="{FF2B5EF4-FFF2-40B4-BE49-F238E27FC236}">
                        <a16:creationId xmlns:a16="http://schemas.microsoft.com/office/drawing/2014/main" id="{BA08297B-C36D-7BB4-A2FC-507625E772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2" name="Rectangle 357">
                    <a:extLst>
                      <a:ext uri="{FF2B5EF4-FFF2-40B4-BE49-F238E27FC236}">
                        <a16:creationId xmlns:a16="http://schemas.microsoft.com/office/drawing/2014/main" id="{95B95168-7E8A-8FDE-CCBD-CD070A1252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3" name="Rectangle 358">
                    <a:extLst>
                      <a:ext uri="{FF2B5EF4-FFF2-40B4-BE49-F238E27FC236}">
                        <a16:creationId xmlns:a16="http://schemas.microsoft.com/office/drawing/2014/main" id="{BA3F08EE-97F5-6632-DD64-CAA0CF7D99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4" name="Rectangle 359">
                    <a:extLst>
                      <a:ext uri="{FF2B5EF4-FFF2-40B4-BE49-F238E27FC236}">
                        <a16:creationId xmlns:a16="http://schemas.microsoft.com/office/drawing/2014/main" id="{95C52237-6CFC-DDF7-ECE8-18987207A8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5" name="Rectangle 360">
                    <a:extLst>
                      <a:ext uri="{FF2B5EF4-FFF2-40B4-BE49-F238E27FC236}">
                        <a16:creationId xmlns:a16="http://schemas.microsoft.com/office/drawing/2014/main" id="{3F48B2BE-F259-95F9-7C9F-8CDA6FFC1A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6" name="Rectangle 361">
                    <a:extLst>
                      <a:ext uri="{FF2B5EF4-FFF2-40B4-BE49-F238E27FC236}">
                        <a16:creationId xmlns:a16="http://schemas.microsoft.com/office/drawing/2014/main" id="{BD7743BF-2CB5-977A-8846-FA1446F5D0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7" name="Rectangle 362">
                    <a:extLst>
                      <a:ext uri="{FF2B5EF4-FFF2-40B4-BE49-F238E27FC236}">
                        <a16:creationId xmlns:a16="http://schemas.microsoft.com/office/drawing/2014/main" id="{AB273182-ACC0-25D5-4DC2-00FA62761B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8" name="Rectangle 363">
                    <a:extLst>
                      <a:ext uri="{FF2B5EF4-FFF2-40B4-BE49-F238E27FC236}">
                        <a16:creationId xmlns:a16="http://schemas.microsoft.com/office/drawing/2014/main" id="{CDC23A9F-C79A-1F0C-6E92-835C41F140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9" name="Rectangle 364">
                    <a:extLst>
                      <a:ext uri="{FF2B5EF4-FFF2-40B4-BE49-F238E27FC236}">
                        <a16:creationId xmlns:a16="http://schemas.microsoft.com/office/drawing/2014/main" id="{1970BEAA-10CA-E272-63A3-E32E831E9D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0" name="Rectangle 365">
                    <a:extLst>
                      <a:ext uri="{FF2B5EF4-FFF2-40B4-BE49-F238E27FC236}">
                        <a16:creationId xmlns:a16="http://schemas.microsoft.com/office/drawing/2014/main" id="{F7753FBD-6EBB-0E67-C37A-597E5AF57A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1" name="Rectangle 366">
                    <a:extLst>
                      <a:ext uri="{FF2B5EF4-FFF2-40B4-BE49-F238E27FC236}">
                        <a16:creationId xmlns:a16="http://schemas.microsoft.com/office/drawing/2014/main" id="{02C84115-4319-82F7-9E2F-8214091A0B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2" name="Rectangle 367">
                    <a:extLst>
                      <a:ext uri="{FF2B5EF4-FFF2-40B4-BE49-F238E27FC236}">
                        <a16:creationId xmlns:a16="http://schemas.microsoft.com/office/drawing/2014/main" id="{A74E0654-5B05-C47A-FCEF-51A65F16FC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3" name="Rectangle 368">
                    <a:extLst>
                      <a:ext uri="{FF2B5EF4-FFF2-40B4-BE49-F238E27FC236}">
                        <a16:creationId xmlns:a16="http://schemas.microsoft.com/office/drawing/2014/main" id="{BFD56494-34F4-3703-0369-885283B051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4" name="Rectangle 369">
                    <a:extLst>
                      <a:ext uri="{FF2B5EF4-FFF2-40B4-BE49-F238E27FC236}">
                        <a16:creationId xmlns:a16="http://schemas.microsoft.com/office/drawing/2014/main" id="{C6216674-F9CA-2B54-E066-0388DF1B27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5" name="Rectangle 370">
                    <a:extLst>
                      <a:ext uri="{FF2B5EF4-FFF2-40B4-BE49-F238E27FC236}">
                        <a16:creationId xmlns:a16="http://schemas.microsoft.com/office/drawing/2014/main" id="{59550B0E-79D5-C1FF-5067-163054C3C2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6" name="Rectangle 371">
                    <a:extLst>
                      <a:ext uri="{FF2B5EF4-FFF2-40B4-BE49-F238E27FC236}">
                        <a16:creationId xmlns:a16="http://schemas.microsoft.com/office/drawing/2014/main" id="{AA516150-D6B5-C145-B03A-184BC1AB0A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7" name="Rectangle 372">
                    <a:extLst>
                      <a:ext uri="{FF2B5EF4-FFF2-40B4-BE49-F238E27FC236}">
                        <a16:creationId xmlns:a16="http://schemas.microsoft.com/office/drawing/2014/main" id="{566CA379-4CE6-32EC-6F9A-D56F31C981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8" name="Rectangle 373">
                    <a:extLst>
                      <a:ext uri="{FF2B5EF4-FFF2-40B4-BE49-F238E27FC236}">
                        <a16:creationId xmlns:a16="http://schemas.microsoft.com/office/drawing/2014/main" id="{61987B1A-0450-84F4-B75A-D5FAA1C8B9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9" name="Rectangle 374">
                    <a:extLst>
                      <a:ext uri="{FF2B5EF4-FFF2-40B4-BE49-F238E27FC236}">
                        <a16:creationId xmlns:a16="http://schemas.microsoft.com/office/drawing/2014/main" id="{1D3A1A2C-49E9-77CD-5103-969DC69807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0" name="Rectangle 375">
                    <a:extLst>
                      <a:ext uri="{FF2B5EF4-FFF2-40B4-BE49-F238E27FC236}">
                        <a16:creationId xmlns:a16="http://schemas.microsoft.com/office/drawing/2014/main" id="{7973C450-CD44-70A8-78A6-A889EC8309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1" name="Rectangle 376">
                    <a:extLst>
                      <a:ext uri="{FF2B5EF4-FFF2-40B4-BE49-F238E27FC236}">
                        <a16:creationId xmlns:a16="http://schemas.microsoft.com/office/drawing/2014/main" id="{FB757B2F-7AAE-FAEA-CCFE-C69A756E7E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2" name="Rectangle 377">
                    <a:extLst>
                      <a:ext uri="{FF2B5EF4-FFF2-40B4-BE49-F238E27FC236}">
                        <a16:creationId xmlns:a16="http://schemas.microsoft.com/office/drawing/2014/main" id="{76246137-7D51-2FA1-0F13-7BFB3C0987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3" name="Rectangle 378">
                    <a:extLst>
                      <a:ext uri="{FF2B5EF4-FFF2-40B4-BE49-F238E27FC236}">
                        <a16:creationId xmlns:a16="http://schemas.microsoft.com/office/drawing/2014/main" id="{45A60122-D3B9-E029-57FA-E4C7793421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4" name="Rectangle 379">
                    <a:extLst>
                      <a:ext uri="{FF2B5EF4-FFF2-40B4-BE49-F238E27FC236}">
                        <a16:creationId xmlns:a16="http://schemas.microsoft.com/office/drawing/2014/main" id="{1BB1CF4F-9876-887F-5992-3250209801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5" name="Rectangle 380">
                    <a:extLst>
                      <a:ext uri="{FF2B5EF4-FFF2-40B4-BE49-F238E27FC236}">
                        <a16:creationId xmlns:a16="http://schemas.microsoft.com/office/drawing/2014/main" id="{8F09E741-B347-7E06-C7A5-EA8352D202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6" name="Rectangle 381">
                    <a:extLst>
                      <a:ext uri="{FF2B5EF4-FFF2-40B4-BE49-F238E27FC236}">
                        <a16:creationId xmlns:a16="http://schemas.microsoft.com/office/drawing/2014/main" id="{EE873A42-A75C-0929-3B11-3EBDDB5EB5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7" name="Rectangle 382">
                    <a:extLst>
                      <a:ext uri="{FF2B5EF4-FFF2-40B4-BE49-F238E27FC236}">
                        <a16:creationId xmlns:a16="http://schemas.microsoft.com/office/drawing/2014/main" id="{10D7CB7E-D28C-4542-8328-96BF2DE922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8" name="Rectangle 383">
                    <a:extLst>
                      <a:ext uri="{FF2B5EF4-FFF2-40B4-BE49-F238E27FC236}">
                        <a16:creationId xmlns:a16="http://schemas.microsoft.com/office/drawing/2014/main" id="{CDA15437-F8ED-B455-936C-8974492FFB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9" name="Rectangle 384">
                    <a:extLst>
                      <a:ext uri="{FF2B5EF4-FFF2-40B4-BE49-F238E27FC236}">
                        <a16:creationId xmlns:a16="http://schemas.microsoft.com/office/drawing/2014/main" id="{CAFA591F-2AD2-310A-0A3F-657E3E1410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0" name="Rectangle 385">
                    <a:extLst>
                      <a:ext uri="{FF2B5EF4-FFF2-40B4-BE49-F238E27FC236}">
                        <a16:creationId xmlns:a16="http://schemas.microsoft.com/office/drawing/2014/main" id="{3BDCE7B8-2A23-A5E2-4532-A7EAB0175C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1" name="Rectangle 386">
                    <a:extLst>
                      <a:ext uri="{FF2B5EF4-FFF2-40B4-BE49-F238E27FC236}">
                        <a16:creationId xmlns:a16="http://schemas.microsoft.com/office/drawing/2014/main" id="{909BE48B-18D1-E275-AB3B-525DFD1639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2" name="Rectangle 387">
                    <a:extLst>
                      <a:ext uri="{FF2B5EF4-FFF2-40B4-BE49-F238E27FC236}">
                        <a16:creationId xmlns:a16="http://schemas.microsoft.com/office/drawing/2014/main" id="{D74D53F5-A951-019E-1427-5DD75AC6BB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3" name="Rectangle 388">
                    <a:extLst>
                      <a:ext uri="{FF2B5EF4-FFF2-40B4-BE49-F238E27FC236}">
                        <a16:creationId xmlns:a16="http://schemas.microsoft.com/office/drawing/2014/main" id="{06E72737-CFEF-A11C-F2A1-4AF3431DC6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4" name="Rectangle 389">
                    <a:extLst>
                      <a:ext uri="{FF2B5EF4-FFF2-40B4-BE49-F238E27FC236}">
                        <a16:creationId xmlns:a16="http://schemas.microsoft.com/office/drawing/2014/main" id="{CE57955B-A49D-35CC-A918-92E974762B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5" name="Rectangle 390">
                    <a:extLst>
                      <a:ext uri="{FF2B5EF4-FFF2-40B4-BE49-F238E27FC236}">
                        <a16:creationId xmlns:a16="http://schemas.microsoft.com/office/drawing/2014/main" id="{485C92EE-5DCD-0FE6-A15D-2BDE2217B0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6" name="Rectangle 391">
                    <a:extLst>
                      <a:ext uri="{FF2B5EF4-FFF2-40B4-BE49-F238E27FC236}">
                        <a16:creationId xmlns:a16="http://schemas.microsoft.com/office/drawing/2014/main" id="{156922E6-CFC5-31FB-EF6B-C00FA4AF07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7" name="Rectangle 392">
                    <a:extLst>
                      <a:ext uri="{FF2B5EF4-FFF2-40B4-BE49-F238E27FC236}">
                        <a16:creationId xmlns:a16="http://schemas.microsoft.com/office/drawing/2014/main" id="{E0AF166F-4179-E5C9-CF79-AECAB4BE15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8" name="Rectangle 393">
                    <a:extLst>
                      <a:ext uri="{FF2B5EF4-FFF2-40B4-BE49-F238E27FC236}">
                        <a16:creationId xmlns:a16="http://schemas.microsoft.com/office/drawing/2014/main" id="{50E24D6A-C657-2D73-C855-3A1D31A2D1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9" name="Rectangle 394">
                    <a:extLst>
                      <a:ext uri="{FF2B5EF4-FFF2-40B4-BE49-F238E27FC236}">
                        <a16:creationId xmlns:a16="http://schemas.microsoft.com/office/drawing/2014/main" id="{D4DD81EB-5F6D-54B8-5F95-DDC7FAD28B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0" name="Rectangle 395">
                    <a:extLst>
                      <a:ext uri="{FF2B5EF4-FFF2-40B4-BE49-F238E27FC236}">
                        <a16:creationId xmlns:a16="http://schemas.microsoft.com/office/drawing/2014/main" id="{A1546097-AEF4-D688-1C66-F9205ADF5D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1" name="Rectangle 396">
                    <a:extLst>
                      <a:ext uri="{FF2B5EF4-FFF2-40B4-BE49-F238E27FC236}">
                        <a16:creationId xmlns:a16="http://schemas.microsoft.com/office/drawing/2014/main" id="{E69DFC55-9754-82B6-9D63-719F29A727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2" name="Rectangle 397">
                    <a:extLst>
                      <a:ext uri="{FF2B5EF4-FFF2-40B4-BE49-F238E27FC236}">
                        <a16:creationId xmlns:a16="http://schemas.microsoft.com/office/drawing/2014/main" id="{80C68B33-8C13-5F8E-1910-B9EBDCC4B7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3" name="Rectangle 398">
                    <a:extLst>
                      <a:ext uri="{FF2B5EF4-FFF2-40B4-BE49-F238E27FC236}">
                        <a16:creationId xmlns:a16="http://schemas.microsoft.com/office/drawing/2014/main" id="{75A25BBF-90D8-87EC-807B-BA15FEFC36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4" name="Rectangle 399">
                    <a:extLst>
                      <a:ext uri="{FF2B5EF4-FFF2-40B4-BE49-F238E27FC236}">
                        <a16:creationId xmlns:a16="http://schemas.microsoft.com/office/drawing/2014/main" id="{3B305F6E-0969-02FD-6D45-7991BCBD05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5" name="Rectangle 400">
                    <a:extLst>
                      <a:ext uri="{FF2B5EF4-FFF2-40B4-BE49-F238E27FC236}">
                        <a16:creationId xmlns:a16="http://schemas.microsoft.com/office/drawing/2014/main" id="{B755FC69-A041-6B18-62DF-4921F9D7F5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6" name="Rectangle 401">
                    <a:extLst>
                      <a:ext uri="{FF2B5EF4-FFF2-40B4-BE49-F238E27FC236}">
                        <a16:creationId xmlns:a16="http://schemas.microsoft.com/office/drawing/2014/main" id="{0AF9983A-111C-1F4A-83EF-B5111CBEFE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7" name="Rectangle 402">
                    <a:extLst>
                      <a:ext uri="{FF2B5EF4-FFF2-40B4-BE49-F238E27FC236}">
                        <a16:creationId xmlns:a16="http://schemas.microsoft.com/office/drawing/2014/main" id="{EA0B6152-07E9-ABED-D5CA-BCB6E38899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8" name="Rectangle 403">
                    <a:extLst>
                      <a:ext uri="{FF2B5EF4-FFF2-40B4-BE49-F238E27FC236}">
                        <a16:creationId xmlns:a16="http://schemas.microsoft.com/office/drawing/2014/main" id="{EA8FFB03-7CA3-6B10-5053-B84B4A24E4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9" name="Rectangle 404">
                    <a:extLst>
                      <a:ext uri="{FF2B5EF4-FFF2-40B4-BE49-F238E27FC236}">
                        <a16:creationId xmlns:a16="http://schemas.microsoft.com/office/drawing/2014/main" id="{0EF75D53-DBA2-4639-C11E-8D27760818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0" name="Rectangle 405">
                    <a:extLst>
                      <a:ext uri="{FF2B5EF4-FFF2-40B4-BE49-F238E27FC236}">
                        <a16:creationId xmlns:a16="http://schemas.microsoft.com/office/drawing/2014/main" id="{94973660-7744-F13E-2D31-6453B14FEB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1" name="Rectangle 406">
                    <a:extLst>
                      <a:ext uri="{FF2B5EF4-FFF2-40B4-BE49-F238E27FC236}">
                        <a16:creationId xmlns:a16="http://schemas.microsoft.com/office/drawing/2014/main" id="{4F7B08D0-B289-1E6C-7BF6-90BF965756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2" name="Rectangle 407">
                    <a:extLst>
                      <a:ext uri="{FF2B5EF4-FFF2-40B4-BE49-F238E27FC236}">
                        <a16:creationId xmlns:a16="http://schemas.microsoft.com/office/drawing/2014/main" id="{4FEAF686-AB33-3DB6-2AB2-5AA8EF3A7E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20" name="Freeform 408">
                <a:extLst>
                  <a:ext uri="{FF2B5EF4-FFF2-40B4-BE49-F238E27FC236}">
                    <a16:creationId xmlns:a16="http://schemas.microsoft.com/office/drawing/2014/main" id="{B125FC5C-6A9A-6872-F706-BB7CA642F82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73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1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4" name="Group 409">
              <a:extLst>
                <a:ext uri="{FF2B5EF4-FFF2-40B4-BE49-F238E27FC236}">
                  <a16:creationId xmlns:a16="http://schemas.microsoft.com/office/drawing/2014/main" id="{B9D877D6-C4FB-BD3C-7EC8-F09F7C540BD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004" y="2708"/>
              <a:ext cx="624" cy="397"/>
              <a:chOff x="2691" y="1673"/>
              <a:chExt cx="624" cy="397"/>
            </a:xfrm>
          </p:grpSpPr>
          <p:grpSp>
            <p:nvGrpSpPr>
              <p:cNvPr id="2515" name="Group 410">
                <a:extLst>
                  <a:ext uri="{FF2B5EF4-FFF2-40B4-BE49-F238E27FC236}">
                    <a16:creationId xmlns:a16="http://schemas.microsoft.com/office/drawing/2014/main" id="{D7231D47-9DD2-5C83-0461-AE9FEE3C323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691" y="1673"/>
                <a:ext cx="624" cy="397"/>
                <a:chOff x="2691" y="1673"/>
                <a:chExt cx="624" cy="397"/>
              </a:xfrm>
            </p:grpSpPr>
            <p:grpSp>
              <p:nvGrpSpPr>
                <p:cNvPr id="2517" name="Group 411">
                  <a:extLst>
                    <a:ext uri="{FF2B5EF4-FFF2-40B4-BE49-F238E27FC236}">
                      <a16:creationId xmlns:a16="http://schemas.microsoft.com/office/drawing/2014/main" id="{3A42FFE1-03FC-F6F7-5517-268A2E99E2D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691" y="1673"/>
                  <a:ext cx="624" cy="397"/>
                  <a:chOff x="2691" y="1673"/>
                  <a:chExt cx="624" cy="397"/>
                </a:xfrm>
              </p:grpSpPr>
              <p:sp>
                <p:nvSpPr>
                  <p:cNvPr id="2719" name="Rectangle 412">
                    <a:extLst>
                      <a:ext uri="{FF2B5EF4-FFF2-40B4-BE49-F238E27FC236}">
                        <a16:creationId xmlns:a16="http://schemas.microsoft.com/office/drawing/2014/main" id="{F3711C38-C5FF-314D-BBED-46AC75AD78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0" name="Rectangle 413">
                    <a:extLst>
                      <a:ext uri="{FF2B5EF4-FFF2-40B4-BE49-F238E27FC236}">
                        <a16:creationId xmlns:a16="http://schemas.microsoft.com/office/drawing/2014/main" id="{19E8985E-C551-068B-E892-3E2005EBBD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1" name="Rectangle 414">
                    <a:extLst>
                      <a:ext uri="{FF2B5EF4-FFF2-40B4-BE49-F238E27FC236}">
                        <a16:creationId xmlns:a16="http://schemas.microsoft.com/office/drawing/2014/main" id="{BE76BDD4-9D66-46E1-A1B9-001F8E6D58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2" name="Rectangle 415">
                    <a:extLst>
                      <a:ext uri="{FF2B5EF4-FFF2-40B4-BE49-F238E27FC236}">
                        <a16:creationId xmlns:a16="http://schemas.microsoft.com/office/drawing/2014/main" id="{5BCB1AF0-9BBB-DEAA-0805-F6FAE30E82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3" name="Rectangle 416">
                    <a:extLst>
                      <a:ext uri="{FF2B5EF4-FFF2-40B4-BE49-F238E27FC236}">
                        <a16:creationId xmlns:a16="http://schemas.microsoft.com/office/drawing/2014/main" id="{26EC840E-EF3D-BCB7-B30D-222F0DA8DC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4" name="Rectangle 417">
                    <a:extLst>
                      <a:ext uri="{FF2B5EF4-FFF2-40B4-BE49-F238E27FC236}">
                        <a16:creationId xmlns:a16="http://schemas.microsoft.com/office/drawing/2014/main" id="{9B31467D-7D16-F34C-75E1-6A840C15D8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5" name="Rectangle 418">
                    <a:extLst>
                      <a:ext uri="{FF2B5EF4-FFF2-40B4-BE49-F238E27FC236}">
                        <a16:creationId xmlns:a16="http://schemas.microsoft.com/office/drawing/2014/main" id="{803424D1-304D-2008-0895-A739B41992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6" name="Rectangle 419">
                    <a:extLst>
                      <a:ext uri="{FF2B5EF4-FFF2-40B4-BE49-F238E27FC236}">
                        <a16:creationId xmlns:a16="http://schemas.microsoft.com/office/drawing/2014/main" id="{8FEF848E-F995-0EC9-BB4A-447F382A6F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7" name="Rectangle 420">
                    <a:extLst>
                      <a:ext uri="{FF2B5EF4-FFF2-40B4-BE49-F238E27FC236}">
                        <a16:creationId xmlns:a16="http://schemas.microsoft.com/office/drawing/2014/main" id="{A7734671-C418-CB56-6DAC-DDBA656D5D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8" name="Rectangle 421">
                    <a:extLst>
                      <a:ext uri="{FF2B5EF4-FFF2-40B4-BE49-F238E27FC236}">
                        <a16:creationId xmlns:a16="http://schemas.microsoft.com/office/drawing/2014/main" id="{460E11BE-A1E5-FEE9-5ABE-DD5A076D6D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9" name="Rectangle 422">
                    <a:extLst>
                      <a:ext uri="{FF2B5EF4-FFF2-40B4-BE49-F238E27FC236}">
                        <a16:creationId xmlns:a16="http://schemas.microsoft.com/office/drawing/2014/main" id="{404164AE-4DE7-7D09-B3C4-3ACC078E15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0" name="Rectangle 423">
                    <a:extLst>
                      <a:ext uri="{FF2B5EF4-FFF2-40B4-BE49-F238E27FC236}">
                        <a16:creationId xmlns:a16="http://schemas.microsoft.com/office/drawing/2014/main" id="{9DB1C050-FFCF-E95A-EE5B-76EDFCD0C7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1" name="Rectangle 424">
                    <a:extLst>
                      <a:ext uri="{FF2B5EF4-FFF2-40B4-BE49-F238E27FC236}">
                        <a16:creationId xmlns:a16="http://schemas.microsoft.com/office/drawing/2014/main" id="{1529BC66-3E30-07AB-83B0-2DB9B6FA30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2" name="Rectangle 425">
                    <a:extLst>
                      <a:ext uri="{FF2B5EF4-FFF2-40B4-BE49-F238E27FC236}">
                        <a16:creationId xmlns:a16="http://schemas.microsoft.com/office/drawing/2014/main" id="{1C932172-377E-3A7A-A75C-3B32084B9E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3" name="Rectangle 426">
                    <a:extLst>
                      <a:ext uri="{FF2B5EF4-FFF2-40B4-BE49-F238E27FC236}">
                        <a16:creationId xmlns:a16="http://schemas.microsoft.com/office/drawing/2014/main" id="{3640C5D8-9EF8-B8E3-8C01-E98FF19F43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4" name="Rectangle 427">
                    <a:extLst>
                      <a:ext uri="{FF2B5EF4-FFF2-40B4-BE49-F238E27FC236}">
                        <a16:creationId xmlns:a16="http://schemas.microsoft.com/office/drawing/2014/main" id="{BC93C2CC-8DBB-D2B5-040E-96891C60D0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5" name="Rectangle 428">
                    <a:extLst>
                      <a:ext uri="{FF2B5EF4-FFF2-40B4-BE49-F238E27FC236}">
                        <a16:creationId xmlns:a16="http://schemas.microsoft.com/office/drawing/2014/main" id="{48140352-8C3E-AD39-756D-FCDA2DC288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6" name="Rectangle 429">
                    <a:extLst>
                      <a:ext uri="{FF2B5EF4-FFF2-40B4-BE49-F238E27FC236}">
                        <a16:creationId xmlns:a16="http://schemas.microsoft.com/office/drawing/2014/main" id="{6F47A54A-FDA8-BD1B-8C88-EE461CDAEC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7" name="Rectangle 430">
                    <a:extLst>
                      <a:ext uri="{FF2B5EF4-FFF2-40B4-BE49-F238E27FC236}">
                        <a16:creationId xmlns:a16="http://schemas.microsoft.com/office/drawing/2014/main" id="{9F2443E8-08D7-A882-7873-552675255D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8" name="Rectangle 431">
                    <a:extLst>
                      <a:ext uri="{FF2B5EF4-FFF2-40B4-BE49-F238E27FC236}">
                        <a16:creationId xmlns:a16="http://schemas.microsoft.com/office/drawing/2014/main" id="{2CBAAE36-4A2E-837B-343F-D4109855CA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9" name="Rectangle 432">
                    <a:extLst>
                      <a:ext uri="{FF2B5EF4-FFF2-40B4-BE49-F238E27FC236}">
                        <a16:creationId xmlns:a16="http://schemas.microsoft.com/office/drawing/2014/main" id="{5FC7C534-4E73-D021-2676-C4608511AF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0" name="Rectangle 433">
                    <a:extLst>
                      <a:ext uri="{FF2B5EF4-FFF2-40B4-BE49-F238E27FC236}">
                        <a16:creationId xmlns:a16="http://schemas.microsoft.com/office/drawing/2014/main" id="{59C8A1C5-CD7F-CF16-7EEA-98E4046D3B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1" name="Rectangle 434">
                    <a:extLst>
                      <a:ext uri="{FF2B5EF4-FFF2-40B4-BE49-F238E27FC236}">
                        <a16:creationId xmlns:a16="http://schemas.microsoft.com/office/drawing/2014/main" id="{46ED4A68-B011-8A5E-04AD-782A4A2E80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2" name="Rectangle 435">
                    <a:extLst>
                      <a:ext uri="{FF2B5EF4-FFF2-40B4-BE49-F238E27FC236}">
                        <a16:creationId xmlns:a16="http://schemas.microsoft.com/office/drawing/2014/main" id="{47FB84D3-7C50-C88F-817B-3CE7323BBE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3" name="Rectangle 436">
                    <a:extLst>
                      <a:ext uri="{FF2B5EF4-FFF2-40B4-BE49-F238E27FC236}">
                        <a16:creationId xmlns:a16="http://schemas.microsoft.com/office/drawing/2014/main" id="{EC0BACEF-3A62-AE99-2FE0-CE4E6811CA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4" name="Rectangle 437">
                    <a:extLst>
                      <a:ext uri="{FF2B5EF4-FFF2-40B4-BE49-F238E27FC236}">
                        <a16:creationId xmlns:a16="http://schemas.microsoft.com/office/drawing/2014/main" id="{FC9486AF-3A7A-5034-7015-C8EFA18D02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5" name="Rectangle 438">
                    <a:extLst>
                      <a:ext uri="{FF2B5EF4-FFF2-40B4-BE49-F238E27FC236}">
                        <a16:creationId xmlns:a16="http://schemas.microsoft.com/office/drawing/2014/main" id="{F9A48C81-D924-3C1B-2CA8-A90D19DE35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6" name="Rectangle 439">
                    <a:extLst>
                      <a:ext uri="{FF2B5EF4-FFF2-40B4-BE49-F238E27FC236}">
                        <a16:creationId xmlns:a16="http://schemas.microsoft.com/office/drawing/2014/main" id="{9E97A391-2227-0680-3FFE-2DC231E3D4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7" name="Rectangle 440">
                    <a:extLst>
                      <a:ext uri="{FF2B5EF4-FFF2-40B4-BE49-F238E27FC236}">
                        <a16:creationId xmlns:a16="http://schemas.microsoft.com/office/drawing/2014/main" id="{14B4FD14-58EA-AB44-D30A-B5B9F2721A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8" name="Rectangle 441">
                    <a:extLst>
                      <a:ext uri="{FF2B5EF4-FFF2-40B4-BE49-F238E27FC236}">
                        <a16:creationId xmlns:a16="http://schemas.microsoft.com/office/drawing/2014/main" id="{A1337BFC-F874-4FCF-C599-FEC8686B1D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9" name="Rectangle 442">
                    <a:extLst>
                      <a:ext uri="{FF2B5EF4-FFF2-40B4-BE49-F238E27FC236}">
                        <a16:creationId xmlns:a16="http://schemas.microsoft.com/office/drawing/2014/main" id="{538AEC7D-8A01-9896-8C65-7B5305D818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0" name="Rectangle 443">
                    <a:extLst>
                      <a:ext uri="{FF2B5EF4-FFF2-40B4-BE49-F238E27FC236}">
                        <a16:creationId xmlns:a16="http://schemas.microsoft.com/office/drawing/2014/main" id="{9B88ACE1-13E3-7752-F078-C5B3962BCB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1" name="Rectangle 444">
                    <a:extLst>
                      <a:ext uri="{FF2B5EF4-FFF2-40B4-BE49-F238E27FC236}">
                        <a16:creationId xmlns:a16="http://schemas.microsoft.com/office/drawing/2014/main" id="{1F66BD49-E8CB-8376-C7CB-4F3146AC9B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2" name="Rectangle 445">
                    <a:extLst>
                      <a:ext uri="{FF2B5EF4-FFF2-40B4-BE49-F238E27FC236}">
                        <a16:creationId xmlns:a16="http://schemas.microsoft.com/office/drawing/2014/main" id="{D601CC50-2128-AC03-9A17-3301E5B01B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3" name="Rectangle 446">
                    <a:extLst>
                      <a:ext uri="{FF2B5EF4-FFF2-40B4-BE49-F238E27FC236}">
                        <a16:creationId xmlns:a16="http://schemas.microsoft.com/office/drawing/2014/main" id="{B1E6AC91-8EF3-CA0C-E7A0-C795299A8D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4" name="Rectangle 447">
                    <a:extLst>
                      <a:ext uri="{FF2B5EF4-FFF2-40B4-BE49-F238E27FC236}">
                        <a16:creationId xmlns:a16="http://schemas.microsoft.com/office/drawing/2014/main" id="{7335A1CC-34F0-2523-7CE5-B0A74F0C0C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5" name="Rectangle 448">
                    <a:extLst>
                      <a:ext uri="{FF2B5EF4-FFF2-40B4-BE49-F238E27FC236}">
                        <a16:creationId xmlns:a16="http://schemas.microsoft.com/office/drawing/2014/main" id="{F7C06336-65C8-0762-B51D-F66BC44208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6" name="Rectangle 449">
                    <a:extLst>
                      <a:ext uri="{FF2B5EF4-FFF2-40B4-BE49-F238E27FC236}">
                        <a16:creationId xmlns:a16="http://schemas.microsoft.com/office/drawing/2014/main" id="{A773D9F3-72F3-25E2-1741-CDB181FF6E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7" name="Rectangle 450">
                    <a:extLst>
                      <a:ext uri="{FF2B5EF4-FFF2-40B4-BE49-F238E27FC236}">
                        <a16:creationId xmlns:a16="http://schemas.microsoft.com/office/drawing/2014/main" id="{64F238AD-4F9E-67EB-1909-26C0076E33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8" name="Rectangle 451">
                    <a:extLst>
                      <a:ext uri="{FF2B5EF4-FFF2-40B4-BE49-F238E27FC236}">
                        <a16:creationId xmlns:a16="http://schemas.microsoft.com/office/drawing/2014/main" id="{514BFCF8-143D-6B4D-2DF2-23B282FFAD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9" name="Rectangle 452">
                    <a:extLst>
                      <a:ext uri="{FF2B5EF4-FFF2-40B4-BE49-F238E27FC236}">
                        <a16:creationId xmlns:a16="http://schemas.microsoft.com/office/drawing/2014/main" id="{86198636-F19B-339C-1E38-FA2118B518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0" name="Rectangle 453">
                    <a:extLst>
                      <a:ext uri="{FF2B5EF4-FFF2-40B4-BE49-F238E27FC236}">
                        <a16:creationId xmlns:a16="http://schemas.microsoft.com/office/drawing/2014/main" id="{E9B51086-9A0E-6100-D676-1701A8CFE3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1" name="Rectangle 454">
                    <a:extLst>
                      <a:ext uri="{FF2B5EF4-FFF2-40B4-BE49-F238E27FC236}">
                        <a16:creationId xmlns:a16="http://schemas.microsoft.com/office/drawing/2014/main" id="{9B5F30B4-4F6B-7B8D-A372-5AE9FF4B28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2" name="Rectangle 455">
                    <a:extLst>
                      <a:ext uri="{FF2B5EF4-FFF2-40B4-BE49-F238E27FC236}">
                        <a16:creationId xmlns:a16="http://schemas.microsoft.com/office/drawing/2014/main" id="{89D14F54-6CBA-A5C1-D7DE-9D1869EADD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3" name="Rectangle 456">
                    <a:extLst>
                      <a:ext uri="{FF2B5EF4-FFF2-40B4-BE49-F238E27FC236}">
                        <a16:creationId xmlns:a16="http://schemas.microsoft.com/office/drawing/2014/main" id="{12B4606D-A00A-3192-00B7-C039251E5D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4" name="Rectangle 457">
                    <a:extLst>
                      <a:ext uri="{FF2B5EF4-FFF2-40B4-BE49-F238E27FC236}">
                        <a16:creationId xmlns:a16="http://schemas.microsoft.com/office/drawing/2014/main" id="{E9166E76-059A-F93B-B61B-ADD3AD802D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5" name="Rectangle 458">
                    <a:extLst>
                      <a:ext uri="{FF2B5EF4-FFF2-40B4-BE49-F238E27FC236}">
                        <a16:creationId xmlns:a16="http://schemas.microsoft.com/office/drawing/2014/main" id="{C74C31DE-8E40-EA3A-D4B1-AE160D6703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6" name="Rectangle 459">
                    <a:extLst>
                      <a:ext uri="{FF2B5EF4-FFF2-40B4-BE49-F238E27FC236}">
                        <a16:creationId xmlns:a16="http://schemas.microsoft.com/office/drawing/2014/main" id="{5C812730-5201-448E-FFF7-60FAD13040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7" name="Rectangle 460">
                    <a:extLst>
                      <a:ext uri="{FF2B5EF4-FFF2-40B4-BE49-F238E27FC236}">
                        <a16:creationId xmlns:a16="http://schemas.microsoft.com/office/drawing/2014/main" id="{759301AC-D767-4766-6D31-3A64BB4C09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8" name="Rectangle 461">
                    <a:extLst>
                      <a:ext uri="{FF2B5EF4-FFF2-40B4-BE49-F238E27FC236}">
                        <a16:creationId xmlns:a16="http://schemas.microsoft.com/office/drawing/2014/main" id="{55ECD77A-36DB-1E4F-D28E-9097F1689B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9" name="Rectangle 462">
                    <a:extLst>
                      <a:ext uri="{FF2B5EF4-FFF2-40B4-BE49-F238E27FC236}">
                        <a16:creationId xmlns:a16="http://schemas.microsoft.com/office/drawing/2014/main" id="{F939389D-E503-90AC-B40D-598A4CA25F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0" name="Rectangle 463">
                    <a:extLst>
                      <a:ext uri="{FF2B5EF4-FFF2-40B4-BE49-F238E27FC236}">
                        <a16:creationId xmlns:a16="http://schemas.microsoft.com/office/drawing/2014/main" id="{F3EB6298-C9AC-1910-BAC2-E3FAD2436A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1" name="Rectangle 464">
                    <a:extLst>
                      <a:ext uri="{FF2B5EF4-FFF2-40B4-BE49-F238E27FC236}">
                        <a16:creationId xmlns:a16="http://schemas.microsoft.com/office/drawing/2014/main" id="{B7FC232F-1C86-9209-C4DA-356A9423E6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2" name="Rectangle 465">
                    <a:extLst>
                      <a:ext uri="{FF2B5EF4-FFF2-40B4-BE49-F238E27FC236}">
                        <a16:creationId xmlns:a16="http://schemas.microsoft.com/office/drawing/2014/main" id="{81F42FF8-410B-2CED-CE19-A9E28FE505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3" name="Rectangle 466">
                    <a:extLst>
                      <a:ext uri="{FF2B5EF4-FFF2-40B4-BE49-F238E27FC236}">
                        <a16:creationId xmlns:a16="http://schemas.microsoft.com/office/drawing/2014/main" id="{77667F2F-939E-5845-89C8-0CB45B3D6B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4" name="Rectangle 467">
                    <a:extLst>
                      <a:ext uri="{FF2B5EF4-FFF2-40B4-BE49-F238E27FC236}">
                        <a16:creationId xmlns:a16="http://schemas.microsoft.com/office/drawing/2014/main" id="{E7E53A5A-2088-41E7-939B-1B7AD8EAC0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5" name="Rectangle 468">
                    <a:extLst>
                      <a:ext uri="{FF2B5EF4-FFF2-40B4-BE49-F238E27FC236}">
                        <a16:creationId xmlns:a16="http://schemas.microsoft.com/office/drawing/2014/main" id="{0B231232-2DB4-3D4A-3CC9-8C503C8D96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6" name="Rectangle 469">
                    <a:extLst>
                      <a:ext uri="{FF2B5EF4-FFF2-40B4-BE49-F238E27FC236}">
                        <a16:creationId xmlns:a16="http://schemas.microsoft.com/office/drawing/2014/main" id="{9144A7A8-CB13-C87C-B3EE-5434BFCF26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7" name="Rectangle 470">
                    <a:extLst>
                      <a:ext uri="{FF2B5EF4-FFF2-40B4-BE49-F238E27FC236}">
                        <a16:creationId xmlns:a16="http://schemas.microsoft.com/office/drawing/2014/main" id="{9375A098-52F7-DD45-2338-5FD94F1AEC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8" name="Rectangle 471">
                    <a:extLst>
                      <a:ext uri="{FF2B5EF4-FFF2-40B4-BE49-F238E27FC236}">
                        <a16:creationId xmlns:a16="http://schemas.microsoft.com/office/drawing/2014/main" id="{B3AA7ED9-158F-D17A-917B-88B34628E9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9" name="Rectangle 472">
                    <a:extLst>
                      <a:ext uri="{FF2B5EF4-FFF2-40B4-BE49-F238E27FC236}">
                        <a16:creationId xmlns:a16="http://schemas.microsoft.com/office/drawing/2014/main" id="{9761E4D8-A7EF-8688-9732-32E0FDEB35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0" name="Rectangle 473">
                    <a:extLst>
                      <a:ext uri="{FF2B5EF4-FFF2-40B4-BE49-F238E27FC236}">
                        <a16:creationId xmlns:a16="http://schemas.microsoft.com/office/drawing/2014/main" id="{FC4A3F8A-C607-1986-7BC8-BD3136B832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1" name="Rectangle 474">
                    <a:extLst>
                      <a:ext uri="{FF2B5EF4-FFF2-40B4-BE49-F238E27FC236}">
                        <a16:creationId xmlns:a16="http://schemas.microsoft.com/office/drawing/2014/main" id="{0A0370A4-F0BB-18CE-D334-D57DB1B9ED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2" name="Rectangle 475">
                    <a:extLst>
                      <a:ext uri="{FF2B5EF4-FFF2-40B4-BE49-F238E27FC236}">
                        <a16:creationId xmlns:a16="http://schemas.microsoft.com/office/drawing/2014/main" id="{62F235AE-7708-AC5D-6473-74214E4BA7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3" name="Rectangle 476">
                    <a:extLst>
                      <a:ext uri="{FF2B5EF4-FFF2-40B4-BE49-F238E27FC236}">
                        <a16:creationId xmlns:a16="http://schemas.microsoft.com/office/drawing/2014/main" id="{DE938268-7EB4-FA3C-08D0-333DF3F2ED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4" name="Rectangle 477">
                    <a:extLst>
                      <a:ext uri="{FF2B5EF4-FFF2-40B4-BE49-F238E27FC236}">
                        <a16:creationId xmlns:a16="http://schemas.microsoft.com/office/drawing/2014/main" id="{2F24937A-66B3-921E-1AE3-462009A371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5" name="Rectangle 478">
                    <a:extLst>
                      <a:ext uri="{FF2B5EF4-FFF2-40B4-BE49-F238E27FC236}">
                        <a16:creationId xmlns:a16="http://schemas.microsoft.com/office/drawing/2014/main" id="{CF947C8D-08E9-7107-6A81-057931F097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6" name="Rectangle 479">
                    <a:extLst>
                      <a:ext uri="{FF2B5EF4-FFF2-40B4-BE49-F238E27FC236}">
                        <a16:creationId xmlns:a16="http://schemas.microsoft.com/office/drawing/2014/main" id="{2660B2B3-218F-E3BB-819B-2C63CB8D5D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7" name="Rectangle 480">
                    <a:extLst>
                      <a:ext uri="{FF2B5EF4-FFF2-40B4-BE49-F238E27FC236}">
                        <a16:creationId xmlns:a16="http://schemas.microsoft.com/office/drawing/2014/main" id="{3499DD43-B1A0-2B11-72EF-02F04ED3FC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8" name="Rectangle 481">
                    <a:extLst>
                      <a:ext uri="{FF2B5EF4-FFF2-40B4-BE49-F238E27FC236}">
                        <a16:creationId xmlns:a16="http://schemas.microsoft.com/office/drawing/2014/main" id="{F4FE161F-FD1F-69EE-F306-FD5FDCAF3F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9" name="Rectangle 482">
                    <a:extLst>
                      <a:ext uri="{FF2B5EF4-FFF2-40B4-BE49-F238E27FC236}">
                        <a16:creationId xmlns:a16="http://schemas.microsoft.com/office/drawing/2014/main" id="{FA441E31-3DC2-0AD9-167E-877743ED49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0" name="Rectangle 483">
                    <a:extLst>
                      <a:ext uri="{FF2B5EF4-FFF2-40B4-BE49-F238E27FC236}">
                        <a16:creationId xmlns:a16="http://schemas.microsoft.com/office/drawing/2014/main" id="{D4A07BCA-064E-34A1-0128-4BAB5F4FA1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1" name="Rectangle 484">
                    <a:extLst>
                      <a:ext uri="{FF2B5EF4-FFF2-40B4-BE49-F238E27FC236}">
                        <a16:creationId xmlns:a16="http://schemas.microsoft.com/office/drawing/2014/main" id="{46DF95DC-85E8-4060-941B-69BE235D5C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2" name="Rectangle 485">
                    <a:extLst>
                      <a:ext uri="{FF2B5EF4-FFF2-40B4-BE49-F238E27FC236}">
                        <a16:creationId xmlns:a16="http://schemas.microsoft.com/office/drawing/2014/main" id="{18201338-6FC6-91C6-B92F-54926C97CD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3" name="Rectangle 486">
                    <a:extLst>
                      <a:ext uri="{FF2B5EF4-FFF2-40B4-BE49-F238E27FC236}">
                        <a16:creationId xmlns:a16="http://schemas.microsoft.com/office/drawing/2014/main" id="{C7159504-ABF9-EDEE-94CA-196CC83672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4" name="Rectangle 487">
                    <a:extLst>
                      <a:ext uri="{FF2B5EF4-FFF2-40B4-BE49-F238E27FC236}">
                        <a16:creationId xmlns:a16="http://schemas.microsoft.com/office/drawing/2014/main" id="{D56F559F-FF21-C7D8-2A99-F46858589D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5" name="Rectangle 488">
                    <a:extLst>
                      <a:ext uri="{FF2B5EF4-FFF2-40B4-BE49-F238E27FC236}">
                        <a16:creationId xmlns:a16="http://schemas.microsoft.com/office/drawing/2014/main" id="{49BF229E-1F94-9C97-9FD0-49901FFA01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6" name="Rectangle 489">
                    <a:extLst>
                      <a:ext uri="{FF2B5EF4-FFF2-40B4-BE49-F238E27FC236}">
                        <a16:creationId xmlns:a16="http://schemas.microsoft.com/office/drawing/2014/main" id="{B2BE97E9-EF1B-1FFA-1EDC-7606121293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7" name="Rectangle 490">
                    <a:extLst>
                      <a:ext uri="{FF2B5EF4-FFF2-40B4-BE49-F238E27FC236}">
                        <a16:creationId xmlns:a16="http://schemas.microsoft.com/office/drawing/2014/main" id="{8448D8A4-34F5-0BDA-D6BC-257D6AF71D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8" name="Rectangle 491">
                    <a:extLst>
                      <a:ext uri="{FF2B5EF4-FFF2-40B4-BE49-F238E27FC236}">
                        <a16:creationId xmlns:a16="http://schemas.microsoft.com/office/drawing/2014/main" id="{3335DDF5-3151-BC23-8FC3-B188B2EF33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9" name="Rectangle 492">
                    <a:extLst>
                      <a:ext uri="{FF2B5EF4-FFF2-40B4-BE49-F238E27FC236}">
                        <a16:creationId xmlns:a16="http://schemas.microsoft.com/office/drawing/2014/main" id="{2A6F83C8-BFEC-4F8B-F088-A7F05F149A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0" name="Rectangle 493">
                    <a:extLst>
                      <a:ext uri="{FF2B5EF4-FFF2-40B4-BE49-F238E27FC236}">
                        <a16:creationId xmlns:a16="http://schemas.microsoft.com/office/drawing/2014/main" id="{0885295F-FAAD-1C04-A301-2DE7AEDFF9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1" name="Rectangle 494">
                    <a:extLst>
                      <a:ext uri="{FF2B5EF4-FFF2-40B4-BE49-F238E27FC236}">
                        <a16:creationId xmlns:a16="http://schemas.microsoft.com/office/drawing/2014/main" id="{2137F97F-391F-06C9-07CD-2816927C11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2" name="Rectangle 495">
                    <a:extLst>
                      <a:ext uri="{FF2B5EF4-FFF2-40B4-BE49-F238E27FC236}">
                        <a16:creationId xmlns:a16="http://schemas.microsoft.com/office/drawing/2014/main" id="{1F7B43CD-2DD2-93B8-292C-AA28419D17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3" name="Rectangle 496">
                    <a:extLst>
                      <a:ext uri="{FF2B5EF4-FFF2-40B4-BE49-F238E27FC236}">
                        <a16:creationId xmlns:a16="http://schemas.microsoft.com/office/drawing/2014/main" id="{ECE68A0A-6110-D1B5-29D7-5680D0A913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4" name="Rectangle 497">
                    <a:extLst>
                      <a:ext uri="{FF2B5EF4-FFF2-40B4-BE49-F238E27FC236}">
                        <a16:creationId xmlns:a16="http://schemas.microsoft.com/office/drawing/2014/main" id="{0BBF894A-957B-8B18-44A9-B5B8FE26F9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5" name="Rectangle 498">
                    <a:extLst>
                      <a:ext uri="{FF2B5EF4-FFF2-40B4-BE49-F238E27FC236}">
                        <a16:creationId xmlns:a16="http://schemas.microsoft.com/office/drawing/2014/main" id="{3CED7E42-7156-20F4-B9FA-274CBA31BC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6" name="Rectangle 499">
                    <a:extLst>
                      <a:ext uri="{FF2B5EF4-FFF2-40B4-BE49-F238E27FC236}">
                        <a16:creationId xmlns:a16="http://schemas.microsoft.com/office/drawing/2014/main" id="{CAC605F2-30F9-4D01-D3FA-0C82868684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7" name="Rectangle 500">
                    <a:extLst>
                      <a:ext uri="{FF2B5EF4-FFF2-40B4-BE49-F238E27FC236}">
                        <a16:creationId xmlns:a16="http://schemas.microsoft.com/office/drawing/2014/main" id="{9D41DC2E-66C7-2049-2CC7-0F51BF5B19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8" name="Rectangle 501">
                    <a:extLst>
                      <a:ext uri="{FF2B5EF4-FFF2-40B4-BE49-F238E27FC236}">
                        <a16:creationId xmlns:a16="http://schemas.microsoft.com/office/drawing/2014/main" id="{4A353446-4AB4-A18A-278B-A765CA7CD8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9" name="Rectangle 502">
                    <a:extLst>
                      <a:ext uri="{FF2B5EF4-FFF2-40B4-BE49-F238E27FC236}">
                        <a16:creationId xmlns:a16="http://schemas.microsoft.com/office/drawing/2014/main" id="{3252285D-85A6-758D-1838-2088CD5062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0" name="Rectangle 503">
                    <a:extLst>
                      <a:ext uri="{FF2B5EF4-FFF2-40B4-BE49-F238E27FC236}">
                        <a16:creationId xmlns:a16="http://schemas.microsoft.com/office/drawing/2014/main" id="{7A16AEB1-10E1-7DFE-3E69-537EE7E989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1" name="Rectangle 504">
                    <a:extLst>
                      <a:ext uri="{FF2B5EF4-FFF2-40B4-BE49-F238E27FC236}">
                        <a16:creationId xmlns:a16="http://schemas.microsoft.com/office/drawing/2014/main" id="{8DD334E2-E4FB-E52D-C17B-7542B3B03B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2" name="Rectangle 505">
                    <a:extLst>
                      <a:ext uri="{FF2B5EF4-FFF2-40B4-BE49-F238E27FC236}">
                        <a16:creationId xmlns:a16="http://schemas.microsoft.com/office/drawing/2014/main" id="{9AFCF74F-B1A1-83EE-1CCF-F1A003A5A3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3" name="Rectangle 506">
                    <a:extLst>
                      <a:ext uri="{FF2B5EF4-FFF2-40B4-BE49-F238E27FC236}">
                        <a16:creationId xmlns:a16="http://schemas.microsoft.com/office/drawing/2014/main" id="{FA6B60FC-4BE0-9616-4218-895473ECAA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4" name="Rectangle 507">
                    <a:extLst>
                      <a:ext uri="{FF2B5EF4-FFF2-40B4-BE49-F238E27FC236}">
                        <a16:creationId xmlns:a16="http://schemas.microsoft.com/office/drawing/2014/main" id="{AEBA6287-90B2-14EA-CF4F-45BED772D6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5" name="Rectangle 508">
                    <a:extLst>
                      <a:ext uri="{FF2B5EF4-FFF2-40B4-BE49-F238E27FC236}">
                        <a16:creationId xmlns:a16="http://schemas.microsoft.com/office/drawing/2014/main" id="{A6429750-E92D-3C3B-E6D7-D98DD72AD1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6" name="Rectangle 509">
                    <a:extLst>
                      <a:ext uri="{FF2B5EF4-FFF2-40B4-BE49-F238E27FC236}">
                        <a16:creationId xmlns:a16="http://schemas.microsoft.com/office/drawing/2014/main" id="{54977788-920C-6B43-710F-5C604773BD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7" name="Rectangle 510">
                    <a:extLst>
                      <a:ext uri="{FF2B5EF4-FFF2-40B4-BE49-F238E27FC236}">
                        <a16:creationId xmlns:a16="http://schemas.microsoft.com/office/drawing/2014/main" id="{A3BA763C-FD1D-69DA-3C5E-058CC107AD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8" name="Rectangle 511">
                    <a:extLst>
                      <a:ext uri="{FF2B5EF4-FFF2-40B4-BE49-F238E27FC236}">
                        <a16:creationId xmlns:a16="http://schemas.microsoft.com/office/drawing/2014/main" id="{47D28F36-5ACB-EA1D-4BC8-708A137E0D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9" name="Rectangle 512">
                    <a:extLst>
                      <a:ext uri="{FF2B5EF4-FFF2-40B4-BE49-F238E27FC236}">
                        <a16:creationId xmlns:a16="http://schemas.microsoft.com/office/drawing/2014/main" id="{286D436D-F409-BFF3-54D6-478FEF41D6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0" name="Rectangle 513">
                    <a:extLst>
                      <a:ext uri="{FF2B5EF4-FFF2-40B4-BE49-F238E27FC236}">
                        <a16:creationId xmlns:a16="http://schemas.microsoft.com/office/drawing/2014/main" id="{5B75CFD5-69AD-4943-6B3B-5DA977D0D9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1" name="Rectangle 514">
                    <a:extLst>
                      <a:ext uri="{FF2B5EF4-FFF2-40B4-BE49-F238E27FC236}">
                        <a16:creationId xmlns:a16="http://schemas.microsoft.com/office/drawing/2014/main" id="{3F5AE378-BB9F-CDB7-7B9E-D80CB77D67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2" name="Rectangle 515">
                    <a:extLst>
                      <a:ext uri="{FF2B5EF4-FFF2-40B4-BE49-F238E27FC236}">
                        <a16:creationId xmlns:a16="http://schemas.microsoft.com/office/drawing/2014/main" id="{EEDBFAB6-C26E-A37F-2BE9-690A0959EF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3" name="Rectangle 516">
                    <a:extLst>
                      <a:ext uri="{FF2B5EF4-FFF2-40B4-BE49-F238E27FC236}">
                        <a16:creationId xmlns:a16="http://schemas.microsoft.com/office/drawing/2014/main" id="{034F4EB1-92F4-E33B-3D98-D66AF53B6C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4" name="Rectangle 517">
                    <a:extLst>
                      <a:ext uri="{FF2B5EF4-FFF2-40B4-BE49-F238E27FC236}">
                        <a16:creationId xmlns:a16="http://schemas.microsoft.com/office/drawing/2014/main" id="{15014758-8842-2434-3E75-282F222F33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5" name="Rectangle 518">
                    <a:extLst>
                      <a:ext uri="{FF2B5EF4-FFF2-40B4-BE49-F238E27FC236}">
                        <a16:creationId xmlns:a16="http://schemas.microsoft.com/office/drawing/2014/main" id="{CB995A49-1389-33B4-F518-6D0381A22A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6" name="Rectangle 519">
                    <a:extLst>
                      <a:ext uri="{FF2B5EF4-FFF2-40B4-BE49-F238E27FC236}">
                        <a16:creationId xmlns:a16="http://schemas.microsoft.com/office/drawing/2014/main" id="{B5FDFEA1-6780-6E29-9CC4-93DB9B2BE3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7" name="Rectangle 520">
                    <a:extLst>
                      <a:ext uri="{FF2B5EF4-FFF2-40B4-BE49-F238E27FC236}">
                        <a16:creationId xmlns:a16="http://schemas.microsoft.com/office/drawing/2014/main" id="{8F613984-18BC-2F7D-844D-10533DEB90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8" name="Rectangle 521">
                    <a:extLst>
                      <a:ext uri="{FF2B5EF4-FFF2-40B4-BE49-F238E27FC236}">
                        <a16:creationId xmlns:a16="http://schemas.microsoft.com/office/drawing/2014/main" id="{B9375C8E-E975-B6E7-0181-531C952375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9" name="Rectangle 522">
                    <a:extLst>
                      <a:ext uri="{FF2B5EF4-FFF2-40B4-BE49-F238E27FC236}">
                        <a16:creationId xmlns:a16="http://schemas.microsoft.com/office/drawing/2014/main" id="{7B85DC19-1895-5E2B-CA25-66F510C06A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0" name="Rectangle 523">
                    <a:extLst>
                      <a:ext uri="{FF2B5EF4-FFF2-40B4-BE49-F238E27FC236}">
                        <a16:creationId xmlns:a16="http://schemas.microsoft.com/office/drawing/2014/main" id="{0B888E56-D611-2390-77F3-9B6B33D547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1" name="Rectangle 524">
                    <a:extLst>
                      <a:ext uri="{FF2B5EF4-FFF2-40B4-BE49-F238E27FC236}">
                        <a16:creationId xmlns:a16="http://schemas.microsoft.com/office/drawing/2014/main" id="{5E5A6F2C-9716-9A78-E107-A9376209CB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2" name="Rectangle 525">
                    <a:extLst>
                      <a:ext uri="{FF2B5EF4-FFF2-40B4-BE49-F238E27FC236}">
                        <a16:creationId xmlns:a16="http://schemas.microsoft.com/office/drawing/2014/main" id="{A3FBE2B5-7D0A-52D4-9EEC-DE56A5B172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3" name="Rectangle 526">
                    <a:extLst>
                      <a:ext uri="{FF2B5EF4-FFF2-40B4-BE49-F238E27FC236}">
                        <a16:creationId xmlns:a16="http://schemas.microsoft.com/office/drawing/2014/main" id="{43E495EA-8DFD-38D9-8A1F-ED05F54C7F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4" name="Rectangle 527">
                    <a:extLst>
                      <a:ext uri="{FF2B5EF4-FFF2-40B4-BE49-F238E27FC236}">
                        <a16:creationId xmlns:a16="http://schemas.microsoft.com/office/drawing/2014/main" id="{CDDC42CB-FCC3-1EFD-1495-EFF34B4080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5" name="Rectangle 528">
                    <a:extLst>
                      <a:ext uri="{FF2B5EF4-FFF2-40B4-BE49-F238E27FC236}">
                        <a16:creationId xmlns:a16="http://schemas.microsoft.com/office/drawing/2014/main" id="{F4B6EBCC-14E9-8C9A-AF2E-9EBA90CB24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6" name="Rectangle 529">
                    <a:extLst>
                      <a:ext uri="{FF2B5EF4-FFF2-40B4-BE49-F238E27FC236}">
                        <a16:creationId xmlns:a16="http://schemas.microsoft.com/office/drawing/2014/main" id="{19367EDC-62FD-0F95-26F7-CFE16A7A85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7" name="Rectangle 530">
                    <a:extLst>
                      <a:ext uri="{FF2B5EF4-FFF2-40B4-BE49-F238E27FC236}">
                        <a16:creationId xmlns:a16="http://schemas.microsoft.com/office/drawing/2014/main" id="{6CBF831E-F23E-528F-2D69-158C62FDA5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8" name="Rectangle 531">
                    <a:extLst>
                      <a:ext uri="{FF2B5EF4-FFF2-40B4-BE49-F238E27FC236}">
                        <a16:creationId xmlns:a16="http://schemas.microsoft.com/office/drawing/2014/main" id="{853A23ED-A2D2-3CC1-5A07-A464E1A682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9" name="Rectangle 532">
                    <a:extLst>
                      <a:ext uri="{FF2B5EF4-FFF2-40B4-BE49-F238E27FC236}">
                        <a16:creationId xmlns:a16="http://schemas.microsoft.com/office/drawing/2014/main" id="{A556FE14-FFDF-BC75-D0DE-342AC62373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0" name="Rectangle 533">
                    <a:extLst>
                      <a:ext uri="{FF2B5EF4-FFF2-40B4-BE49-F238E27FC236}">
                        <a16:creationId xmlns:a16="http://schemas.microsoft.com/office/drawing/2014/main" id="{1749E2FD-F223-D2A8-1349-575372BEA0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1" name="Rectangle 534">
                    <a:extLst>
                      <a:ext uri="{FF2B5EF4-FFF2-40B4-BE49-F238E27FC236}">
                        <a16:creationId xmlns:a16="http://schemas.microsoft.com/office/drawing/2014/main" id="{60363421-6692-D759-B2B0-ED9AF922C4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2" name="Rectangle 535">
                    <a:extLst>
                      <a:ext uri="{FF2B5EF4-FFF2-40B4-BE49-F238E27FC236}">
                        <a16:creationId xmlns:a16="http://schemas.microsoft.com/office/drawing/2014/main" id="{EAF2C540-0338-F0BB-E12D-37F36140BF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3" name="Rectangle 536">
                    <a:extLst>
                      <a:ext uri="{FF2B5EF4-FFF2-40B4-BE49-F238E27FC236}">
                        <a16:creationId xmlns:a16="http://schemas.microsoft.com/office/drawing/2014/main" id="{4D7BD0CD-DE20-804A-B868-584A56D5AD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4" name="Rectangle 537">
                    <a:extLst>
                      <a:ext uri="{FF2B5EF4-FFF2-40B4-BE49-F238E27FC236}">
                        <a16:creationId xmlns:a16="http://schemas.microsoft.com/office/drawing/2014/main" id="{B68DA38A-182B-06C9-220C-549D1142CC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5" name="Rectangle 538">
                    <a:extLst>
                      <a:ext uri="{FF2B5EF4-FFF2-40B4-BE49-F238E27FC236}">
                        <a16:creationId xmlns:a16="http://schemas.microsoft.com/office/drawing/2014/main" id="{0AB8EDCF-E786-BC6E-0C9D-2CEB9B8A15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6" name="Rectangle 539">
                    <a:extLst>
                      <a:ext uri="{FF2B5EF4-FFF2-40B4-BE49-F238E27FC236}">
                        <a16:creationId xmlns:a16="http://schemas.microsoft.com/office/drawing/2014/main" id="{F4D30D85-5F95-1AD5-F5A8-3B1A6F1C4E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7" name="Rectangle 540">
                    <a:extLst>
                      <a:ext uri="{FF2B5EF4-FFF2-40B4-BE49-F238E27FC236}">
                        <a16:creationId xmlns:a16="http://schemas.microsoft.com/office/drawing/2014/main" id="{3257DD0B-EB13-3876-4892-8B6A1F34D1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8" name="Rectangle 541">
                    <a:extLst>
                      <a:ext uri="{FF2B5EF4-FFF2-40B4-BE49-F238E27FC236}">
                        <a16:creationId xmlns:a16="http://schemas.microsoft.com/office/drawing/2014/main" id="{AC7CAD37-D246-CB9A-1EFF-7156BCE22D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9" name="Rectangle 542">
                    <a:extLst>
                      <a:ext uri="{FF2B5EF4-FFF2-40B4-BE49-F238E27FC236}">
                        <a16:creationId xmlns:a16="http://schemas.microsoft.com/office/drawing/2014/main" id="{DD275798-5634-B59C-8699-7896EA2A5A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0" name="Rectangle 543">
                    <a:extLst>
                      <a:ext uri="{FF2B5EF4-FFF2-40B4-BE49-F238E27FC236}">
                        <a16:creationId xmlns:a16="http://schemas.microsoft.com/office/drawing/2014/main" id="{1B069231-3DBA-AE74-FE58-46AAF6EAD4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1" name="Rectangle 544">
                    <a:extLst>
                      <a:ext uri="{FF2B5EF4-FFF2-40B4-BE49-F238E27FC236}">
                        <a16:creationId xmlns:a16="http://schemas.microsoft.com/office/drawing/2014/main" id="{CAD9B77F-F621-A64A-8EDD-0923B03CE2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2" name="Rectangle 545">
                    <a:extLst>
                      <a:ext uri="{FF2B5EF4-FFF2-40B4-BE49-F238E27FC236}">
                        <a16:creationId xmlns:a16="http://schemas.microsoft.com/office/drawing/2014/main" id="{44D25F05-DD7A-5C1D-6067-569BF513CD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3" name="Rectangle 546">
                    <a:extLst>
                      <a:ext uri="{FF2B5EF4-FFF2-40B4-BE49-F238E27FC236}">
                        <a16:creationId xmlns:a16="http://schemas.microsoft.com/office/drawing/2014/main" id="{086D21A2-D57F-784C-40AD-A9CD16D684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4" name="Rectangle 547">
                    <a:extLst>
                      <a:ext uri="{FF2B5EF4-FFF2-40B4-BE49-F238E27FC236}">
                        <a16:creationId xmlns:a16="http://schemas.microsoft.com/office/drawing/2014/main" id="{5926E429-2AEB-9B5F-B271-7AE1748068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5" name="Rectangle 548">
                    <a:extLst>
                      <a:ext uri="{FF2B5EF4-FFF2-40B4-BE49-F238E27FC236}">
                        <a16:creationId xmlns:a16="http://schemas.microsoft.com/office/drawing/2014/main" id="{317FC687-0DF9-C3F2-BB2B-B29B75F738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6" name="Rectangle 549">
                    <a:extLst>
                      <a:ext uri="{FF2B5EF4-FFF2-40B4-BE49-F238E27FC236}">
                        <a16:creationId xmlns:a16="http://schemas.microsoft.com/office/drawing/2014/main" id="{718F0A47-D082-F310-DC3F-11FB352CCE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7" name="Rectangle 550">
                    <a:extLst>
                      <a:ext uri="{FF2B5EF4-FFF2-40B4-BE49-F238E27FC236}">
                        <a16:creationId xmlns:a16="http://schemas.microsoft.com/office/drawing/2014/main" id="{77B39AA0-4012-E793-D2CE-C74E500EB9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8" name="Rectangle 551">
                    <a:extLst>
                      <a:ext uri="{FF2B5EF4-FFF2-40B4-BE49-F238E27FC236}">
                        <a16:creationId xmlns:a16="http://schemas.microsoft.com/office/drawing/2014/main" id="{92AD93FF-ECA7-41BD-01F9-E57C1AF1C5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9" name="Rectangle 552">
                    <a:extLst>
                      <a:ext uri="{FF2B5EF4-FFF2-40B4-BE49-F238E27FC236}">
                        <a16:creationId xmlns:a16="http://schemas.microsoft.com/office/drawing/2014/main" id="{8477DFD6-AE75-33D2-467A-A076B81284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0" name="Rectangle 553">
                    <a:extLst>
                      <a:ext uri="{FF2B5EF4-FFF2-40B4-BE49-F238E27FC236}">
                        <a16:creationId xmlns:a16="http://schemas.microsoft.com/office/drawing/2014/main" id="{904E3B30-895A-D93A-3E11-CED90BA532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1" name="Rectangle 554">
                    <a:extLst>
                      <a:ext uri="{FF2B5EF4-FFF2-40B4-BE49-F238E27FC236}">
                        <a16:creationId xmlns:a16="http://schemas.microsoft.com/office/drawing/2014/main" id="{81F6802B-0AF3-8EDC-3AC2-E3056CBABC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2" name="Rectangle 555">
                    <a:extLst>
                      <a:ext uri="{FF2B5EF4-FFF2-40B4-BE49-F238E27FC236}">
                        <a16:creationId xmlns:a16="http://schemas.microsoft.com/office/drawing/2014/main" id="{1E85D492-A9B9-706F-FAFE-D759E01AA3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3" name="Rectangle 556">
                    <a:extLst>
                      <a:ext uri="{FF2B5EF4-FFF2-40B4-BE49-F238E27FC236}">
                        <a16:creationId xmlns:a16="http://schemas.microsoft.com/office/drawing/2014/main" id="{EA0E1015-4FE7-C25F-2854-7314192D15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4" name="Rectangle 557">
                    <a:extLst>
                      <a:ext uri="{FF2B5EF4-FFF2-40B4-BE49-F238E27FC236}">
                        <a16:creationId xmlns:a16="http://schemas.microsoft.com/office/drawing/2014/main" id="{8C4AF22F-AC75-CDA8-2343-8028A3CD72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5" name="Rectangle 558">
                    <a:extLst>
                      <a:ext uri="{FF2B5EF4-FFF2-40B4-BE49-F238E27FC236}">
                        <a16:creationId xmlns:a16="http://schemas.microsoft.com/office/drawing/2014/main" id="{BE8838B8-2F78-8860-3BDC-86D1D7894D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6" name="Rectangle 559">
                    <a:extLst>
                      <a:ext uri="{FF2B5EF4-FFF2-40B4-BE49-F238E27FC236}">
                        <a16:creationId xmlns:a16="http://schemas.microsoft.com/office/drawing/2014/main" id="{BFA3EE38-F4A1-C4F5-2F3B-4E738895B0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7" name="Rectangle 560">
                    <a:extLst>
                      <a:ext uri="{FF2B5EF4-FFF2-40B4-BE49-F238E27FC236}">
                        <a16:creationId xmlns:a16="http://schemas.microsoft.com/office/drawing/2014/main" id="{4D444C24-5BBF-C89F-3CC4-605EBE8684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8" name="Rectangle 561">
                    <a:extLst>
                      <a:ext uri="{FF2B5EF4-FFF2-40B4-BE49-F238E27FC236}">
                        <a16:creationId xmlns:a16="http://schemas.microsoft.com/office/drawing/2014/main" id="{5D2656E2-E150-9D1D-25ED-C60C813F04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9" name="Rectangle 562">
                    <a:extLst>
                      <a:ext uri="{FF2B5EF4-FFF2-40B4-BE49-F238E27FC236}">
                        <a16:creationId xmlns:a16="http://schemas.microsoft.com/office/drawing/2014/main" id="{1B035B18-6808-8E44-2E1A-0909CFB2C2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0" name="Rectangle 563">
                    <a:extLst>
                      <a:ext uri="{FF2B5EF4-FFF2-40B4-BE49-F238E27FC236}">
                        <a16:creationId xmlns:a16="http://schemas.microsoft.com/office/drawing/2014/main" id="{CACD0847-7610-84AD-84A7-0F68BE964B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1" name="Rectangle 564">
                    <a:extLst>
                      <a:ext uri="{FF2B5EF4-FFF2-40B4-BE49-F238E27FC236}">
                        <a16:creationId xmlns:a16="http://schemas.microsoft.com/office/drawing/2014/main" id="{BF71D12C-5E49-17C3-2445-FE9B8AC5AE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2" name="Rectangle 565">
                    <a:extLst>
                      <a:ext uri="{FF2B5EF4-FFF2-40B4-BE49-F238E27FC236}">
                        <a16:creationId xmlns:a16="http://schemas.microsoft.com/office/drawing/2014/main" id="{0420BA49-0DD0-97CF-AF1D-5D840A87DE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3" name="Rectangle 566">
                    <a:extLst>
                      <a:ext uri="{FF2B5EF4-FFF2-40B4-BE49-F238E27FC236}">
                        <a16:creationId xmlns:a16="http://schemas.microsoft.com/office/drawing/2014/main" id="{A8E5630D-268D-CDA8-4780-050681DBF3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4" name="Rectangle 567">
                    <a:extLst>
                      <a:ext uri="{FF2B5EF4-FFF2-40B4-BE49-F238E27FC236}">
                        <a16:creationId xmlns:a16="http://schemas.microsoft.com/office/drawing/2014/main" id="{EA01294B-AFDD-50C8-ACD9-E8752A7920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5" name="Rectangle 568">
                    <a:extLst>
                      <a:ext uri="{FF2B5EF4-FFF2-40B4-BE49-F238E27FC236}">
                        <a16:creationId xmlns:a16="http://schemas.microsoft.com/office/drawing/2014/main" id="{A8709E70-758C-50E6-231E-7F1C118424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6" name="Rectangle 569">
                    <a:extLst>
                      <a:ext uri="{FF2B5EF4-FFF2-40B4-BE49-F238E27FC236}">
                        <a16:creationId xmlns:a16="http://schemas.microsoft.com/office/drawing/2014/main" id="{B585D17B-6C3C-C95F-A75C-6DEC46B6BF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7" name="Rectangle 570">
                    <a:extLst>
                      <a:ext uri="{FF2B5EF4-FFF2-40B4-BE49-F238E27FC236}">
                        <a16:creationId xmlns:a16="http://schemas.microsoft.com/office/drawing/2014/main" id="{9EA2D7FE-D2FE-8F4D-B9FD-9299F041F4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8" name="Rectangle 571">
                    <a:extLst>
                      <a:ext uri="{FF2B5EF4-FFF2-40B4-BE49-F238E27FC236}">
                        <a16:creationId xmlns:a16="http://schemas.microsoft.com/office/drawing/2014/main" id="{B027FEF7-F910-D111-42E9-A0C1026EE8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9" name="Rectangle 572">
                    <a:extLst>
                      <a:ext uri="{FF2B5EF4-FFF2-40B4-BE49-F238E27FC236}">
                        <a16:creationId xmlns:a16="http://schemas.microsoft.com/office/drawing/2014/main" id="{82BAAB2D-B4FC-04FA-4474-D964E3B4EC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0" name="Rectangle 573">
                    <a:extLst>
                      <a:ext uri="{FF2B5EF4-FFF2-40B4-BE49-F238E27FC236}">
                        <a16:creationId xmlns:a16="http://schemas.microsoft.com/office/drawing/2014/main" id="{65A799B4-A394-18CE-BDB0-1B565A7722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1" name="Rectangle 574">
                    <a:extLst>
                      <a:ext uri="{FF2B5EF4-FFF2-40B4-BE49-F238E27FC236}">
                        <a16:creationId xmlns:a16="http://schemas.microsoft.com/office/drawing/2014/main" id="{C8678051-09EB-B4A4-9480-5918331E34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2" name="Rectangle 575">
                    <a:extLst>
                      <a:ext uri="{FF2B5EF4-FFF2-40B4-BE49-F238E27FC236}">
                        <a16:creationId xmlns:a16="http://schemas.microsoft.com/office/drawing/2014/main" id="{0F687688-91ED-B3A6-3964-ED00EC6EA2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3" name="Rectangle 576">
                    <a:extLst>
                      <a:ext uri="{FF2B5EF4-FFF2-40B4-BE49-F238E27FC236}">
                        <a16:creationId xmlns:a16="http://schemas.microsoft.com/office/drawing/2014/main" id="{95DB9A98-4BDB-4159-EFEF-76EEF0D933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4" name="Rectangle 577">
                    <a:extLst>
                      <a:ext uri="{FF2B5EF4-FFF2-40B4-BE49-F238E27FC236}">
                        <a16:creationId xmlns:a16="http://schemas.microsoft.com/office/drawing/2014/main" id="{59BE8622-E2A5-7FAC-692F-21B543FA43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5" name="Rectangle 578">
                    <a:extLst>
                      <a:ext uri="{FF2B5EF4-FFF2-40B4-BE49-F238E27FC236}">
                        <a16:creationId xmlns:a16="http://schemas.microsoft.com/office/drawing/2014/main" id="{726B64C6-B356-16F7-E291-76762E8133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6" name="Rectangle 579">
                    <a:extLst>
                      <a:ext uri="{FF2B5EF4-FFF2-40B4-BE49-F238E27FC236}">
                        <a16:creationId xmlns:a16="http://schemas.microsoft.com/office/drawing/2014/main" id="{9C64468F-DD6E-3BEB-369E-8800D5B010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7" name="Rectangle 580">
                    <a:extLst>
                      <a:ext uri="{FF2B5EF4-FFF2-40B4-BE49-F238E27FC236}">
                        <a16:creationId xmlns:a16="http://schemas.microsoft.com/office/drawing/2014/main" id="{D87D5869-9DB7-0AD7-15B3-875899173C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8" name="Rectangle 581">
                    <a:extLst>
                      <a:ext uri="{FF2B5EF4-FFF2-40B4-BE49-F238E27FC236}">
                        <a16:creationId xmlns:a16="http://schemas.microsoft.com/office/drawing/2014/main" id="{9C891F82-AB34-3584-BB05-FD2E599C35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9" name="Rectangle 582">
                    <a:extLst>
                      <a:ext uri="{FF2B5EF4-FFF2-40B4-BE49-F238E27FC236}">
                        <a16:creationId xmlns:a16="http://schemas.microsoft.com/office/drawing/2014/main" id="{4E24A47B-5662-4CEE-03EE-AA299C931B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0" name="Rectangle 583">
                    <a:extLst>
                      <a:ext uri="{FF2B5EF4-FFF2-40B4-BE49-F238E27FC236}">
                        <a16:creationId xmlns:a16="http://schemas.microsoft.com/office/drawing/2014/main" id="{5E64AEE0-66FD-62C7-6D22-DB3DF2C445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1" name="Rectangle 584">
                    <a:extLst>
                      <a:ext uri="{FF2B5EF4-FFF2-40B4-BE49-F238E27FC236}">
                        <a16:creationId xmlns:a16="http://schemas.microsoft.com/office/drawing/2014/main" id="{A33B962E-768E-225F-F443-AD0AFDFB4F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2" name="Rectangle 585">
                    <a:extLst>
                      <a:ext uri="{FF2B5EF4-FFF2-40B4-BE49-F238E27FC236}">
                        <a16:creationId xmlns:a16="http://schemas.microsoft.com/office/drawing/2014/main" id="{669C6CC0-11C0-A924-3DCD-EDFE20CD47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3" name="Rectangle 586">
                    <a:extLst>
                      <a:ext uri="{FF2B5EF4-FFF2-40B4-BE49-F238E27FC236}">
                        <a16:creationId xmlns:a16="http://schemas.microsoft.com/office/drawing/2014/main" id="{314EA5AE-DD20-D572-9138-97592E7B2B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4" name="Rectangle 587">
                    <a:extLst>
                      <a:ext uri="{FF2B5EF4-FFF2-40B4-BE49-F238E27FC236}">
                        <a16:creationId xmlns:a16="http://schemas.microsoft.com/office/drawing/2014/main" id="{056F5285-89E5-4A9B-BB33-4004389A07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5" name="Rectangle 588">
                    <a:extLst>
                      <a:ext uri="{FF2B5EF4-FFF2-40B4-BE49-F238E27FC236}">
                        <a16:creationId xmlns:a16="http://schemas.microsoft.com/office/drawing/2014/main" id="{687FED92-C2C3-357D-17C5-01B6B8F463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6" name="Rectangle 589">
                    <a:extLst>
                      <a:ext uri="{FF2B5EF4-FFF2-40B4-BE49-F238E27FC236}">
                        <a16:creationId xmlns:a16="http://schemas.microsoft.com/office/drawing/2014/main" id="{C8D9A7BF-92B3-B07C-34CB-101ADFF765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7" name="Rectangle 590">
                    <a:extLst>
                      <a:ext uri="{FF2B5EF4-FFF2-40B4-BE49-F238E27FC236}">
                        <a16:creationId xmlns:a16="http://schemas.microsoft.com/office/drawing/2014/main" id="{D9788610-2A8C-40EE-685E-3F86BE58B1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8" name="Rectangle 591">
                    <a:extLst>
                      <a:ext uri="{FF2B5EF4-FFF2-40B4-BE49-F238E27FC236}">
                        <a16:creationId xmlns:a16="http://schemas.microsoft.com/office/drawing/2014/main" id="{62C17249-B977-3F30-DE7B-9027428484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9" name="Rectangle 592">
                    <a:extLst>
                      <a:ext uri="{FF2B5EF4-FFF2-40B4-BE49-F238E27FC236}">
                        <a16:creationId xmlns:a16="http://schemas.microsoft.com/office/drawing/2014/main" id="{3F5F5197-B6B2-9F1A-7872-D4541D5EC7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0" name="Rectangle 593">
                    <a:extLst>
                      <a:ext uri="{FF2B5EF4-FFF2-40B4-BE49-F238E27FC236}">
                        <a16:creationId xmlns:a16="http://schemas.microsoft.com/office/drawing/2014/main" id="{63CB47FB-A37C-2447-DB35-DA31641B97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1" name="Rectangle 594">
                    <a:extLst>
                      <a:ext uri="{FF2B5EF4-FFF2-40B4-BE49-F238E27FC236}">
                        <a16:creationId xmlns:a16="http://schemas.microsoft.com/office/drawing/2014/main" id="{3E58D871-5D08-75CA-69F2-503A48F89E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2" name="Rectangle 595">
                    <a:extLst>
                      <a:ext uri="{FF2B5EF4-FFF2-40B4-BE49-F238E27FC236}">
                        <a16:creationId xmlns:a16="http://schemas.microsoft.com/office/drawing/2014/main" id="{0E0D405C-5077-A01D-59ED-7D1EB59188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3" name="Rectangle 596">
                    <a:extLst>
                      <a:ext uri="{FF2B5EF4-FFF2-40B4-BE49-F238E27FC236}">
                        <a16:creationId xmlns:a16="http://schemas.microsoft.com/office/drawing/2014/main" id="{FC2258C1-E175-B3B6-F219-E439C9A5DC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4" name="Rectangle 597">
                    <a:extLst>
                      <a:ext uri="{FF2B5EF4-FFF2-40B4-BE49-F238E27FC236}">
                        <a16:creationId xmlns:a16="http://schemas.microsoft.com/office/drawing/2014/main" id="{B2C2A824-810C-7DB1-5795-1ACC1A8372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5" name="Rectangle 598">
                    <a:extLst>
                      <a:ext uri="{FF2B5EF4-FFF2-40B4-BE49-F238E27FC236}">
                        <a16:creationId xmlns:a16="http://schemas.microsoft.com/office/drawing/2014/main" id="{07689A3C-0B79-D2F0-8C08-EE370940D2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6" name="Rectangle 599">
                    <a:extLst>
                      <a:ext uri="{FF2B5EF4-FFF2-40B4-BE49-F238E27FC236}">
                        <a16:creationId xmlns:a16="http://schemas.microsoft.com/office/drawing/2014/main" id="{6DD927B9-C9D6-68D7-7DB8-7FCE97CF31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7" name="Rectangle 600">
                    <a:extLst>
                      <a:ext uri="{FF2B5EF4-FFF2-40B4-BE49-F238E27FC236}">
                        <a16:creationId xmlns:a16="http://schemas.microsoft.com/office/drawing/2014/main" id="{D5E5167B-BFD7-50C0-C8C5-2428595F85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8" name="Rectangle 601">
                    <a:extLst>
                      <a:ext uri="{FF2B5EF4-FFF2-40B4-BE49-F238E27FC236}">
                        <a16:creationId xmlns:a16="http://schemas.microsoft.com/office/drawing/2014/main" id="{2BFCE15D-17C2-C92D-0F7C-9AC18874AA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9" name="Rectangle 602">
                    <a:extLst>
                      <a:ext uri="{FF2B5EF4-FFF2-40B4-BE49-F238E27FC236}">
                        <a16:creationId xmlns:a16="http://schemas.microsoft.com/office/drawing/2014/main" id="{CCF587DC-7F36-724D-2909-DDE7098F2C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0" name="Rectangle 603">
                    <a:extLst>
                      <a:ext uri="{FF2B5EF4-FFF2-40B4-BE49-F238E27FC236}">
                        <a16:creationId xmlns:a16="http://schemas.microsoft.com/office/drawing/2014/main" id="{3FECE666-E048-5DA9-121A-A9C927C870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1" name="Rectangle 604">
                    <a:extLst>
                      <a:ext uri="{FF2B5EF4-FFF2-40B4-BE49-F238E27FC236}">
                        <a16:creationId xmlns:a16="http://schemas.microsoft.com/office/drawing/2014/main" id="{2C6AA214-8762-3C11-A6B8-29C5FB0767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2" name="Rectangle 605">
                    <a:extLst>
                      <a:ext uri="{FF2B5EF4-FFF2-40B4-BE49-F238E27FC236}">
                        <a16:creationId xmlns:a16="http://schemas.microsoft.com/office/drawing/2014/main" id="{11FDE17D-1927-35A6-99B6-6771453E20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3" name="Rectangle 606">
                    <a:extLst>
                      <a:ext uri="{FF2B5EF4-FFF2-40B4-BE49-F238E27FC236}">
                        <a16:creationId xmlns:a16="http://schemas.microsoft.com/office/drawing/2014/main" id="{A8F2EB8A-C969-0176-6BFA-B420271976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4" name="Rectangle 607">
                    <a:extLst>
                      <a:ext uri="{FF2B5EF4-FFF2-40B4-BE49-F238E27FC236}">
                        <a16:creationId xmlns:a16="http://schemas.microsoft.com/office/drawing/2014/main" id="{ADA6410A-AEBE-609A-EFDD-35DF4E77F9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5" name="Rectangle 608">
                    <a:extLst>
                      <a:ext uri="{FF2B5EF4-FFF2-40B4-BE49-F238E27FC236}">
                        <a16:creationId xmlns:a16="http://schemas.microsoft.com/office/drawing/2014/main" id="{0F6C773D-4B58-545F-942B-AE15014617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6" name="Rectangle 609">
                    <a:extLst>
                      <a:ext uri="{FF2B5EF4-FFF2-40B4-BE49-F238E27FC236}">
                        <a16:creationId xmlns:a16="http://schemas.microsoft.com/office/drawing/2014/main" id="{AE218402-8088-E2BD-25EE-B11CECC089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7" name="Rectangle 610">
                    <a:extLst>
                      <a:ext uri="{FF2B5EF4-FFF2-40B4-BE49-F238E27FC236}">
                        <a16:creationId xmlns:a16="http://schemas.microsoft.com/office/drawing/2014/main" id="{1C44C73C-B64D-0763-DB6A-F47BC50E2E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8" name="Freeform 611">
                    <a:extLst>
                      <a:ext uri="{FF2B5EF4-FFF2-40B4-BE49-F238E27FC236}">
                        <a16:creationId xmlns:a16="http://schemas.microsoft.com/office/drawing/2014/main" id="{A7EF1206-914B-3085-AD21-9B28709A36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691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18" name="Group 612">
                  <a:extLst>
                    <a:ext uri="{FF2B5EF4-FFF2-40B4-BE49-F238E27FC236}">
                      <a16:creationId xmlns:a16="http://schemas.microsoft.com/office/drawing/2014/main" id="{B2263341-9200-C928-4651-1AFE78A3C75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691" y="1673"/>
                  <a:ext cx="624" cy="397"/>
                  <a:chOff x="2691" y="1673"/>
                  <a:chExt cx="624" cy="397"/>
                </a:xfrm>
              </p:grpSpPr>
              <p:sp>
                <p:nvSpPr>
                  <p:cNvPr id="2519" name="Freeform 613">
                    <a:extLst>
                      <a:ext uri="{FF2B5EF4-FFF2-40B4-BE49-F238E27FC236}">
                        <a16:creationId xmlns:a16="http://schemas.microsoft.com/office/drawing/2014/main" id="{FE0C91D5-58E5-5F5C-414F-1D9EBE6246E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691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0" name="Rectangle 614">
                    <a:extLst>
                      <a:ext uri="{FF2B5EF4-FFF2-40B4-BE49-F238E27FC236}">
                        <a16:creationId xmlns:a16="http://schemas.microsoft.com/office/drawing/2014/main" id="{619962F3-76CC-C291-3A74-2C2FAFEFEE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1" name="Rectangle 615">
                    <a:extLst>
                      <a:ext uri="{FF2B5EF4-FFF2-40B4-BE49-F238E27FC236}">
                        <a16:creationId xmlns:a16="http://schemas.microsoft.com/office/drawing/2014/main" id="{BC529A2D-0AAA-1D12-D6D1-E8F7EC7B63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2" name="Rectangle 616">
                    <a:extLst>
                      <a:ext uri="{FF2B5EF4-FFF2-40B4-BE49-F238E27FC236}">
                        <a16:creationId xmlns:a16="http://schemas.microsoft.com/office/drawing/2014/main" id="{C532FE14-2795-2C27-F1B7-769B00CD0A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3" name="Rectangle 617">
                    <a:extLst>
                      <a:ext uri="{FF2B5EF4-FFF2-40B4-BE49-F238E27FC236}">
                        <a16:creationId xmlns:a16="http://schemas.microsoft.com/office/drawing/2014/main" id="{F4DBCEF2-3F45-89B6-7F54-E195E43891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4" name="Rectangle 618">
                    <a:extLst>
                      <a:ext uri="{FF2B5EF4-FFF2-40B4-BE49-F238E27FC236}">
                        <a16:creationId xmlns:a16="http://schemas.microsoft.com/office/drawing/2014/main" id="{330E7B64-8A3D-F35F-C8B4-A9AEFED78D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5" name="Rectangle 619">
                    <a:extLst>
                      <a:ext uri="{FF2B5EF4-FFF2-40B4-BE49-F238E27FC236}">
                        <a16:creationId xmlns:a16="http://schemas.microsoft.com/office/drawing/2014/main" id="{49B5F8F2-CB8F-E619-DDFA-F1B09F9422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6" name="Rectangle 620">
                    <a:extLst>
                      <a:ext uri="{FF2B5EF4-FFF2-40B4-BE49-F238E27FC236}">
                        <a16:creationId xmlns:a16="http://schemas.microsoft.com/office/drawing/2014/main" id="{09543374-840D-7D03-1AC8-7324981043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7" name="Rectangle 621">
                    <a:extLst>
                      <a:ext uri="{FF2B5EF4-FFF2-40B4-BE49-F238E27FC236}">
                        <a16:creationId xmlns:a16="http://schemas.microsoft.com/office/drawing/2014/main" id="{7B95C071-74F9-B2EA-610C-93A6DA6CAD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8" name="Rectangle 622">
                    <a:extLst>
                      <a:ext uri="{FF2B5EF4-FFF2-40B4-BE49-F238E27FC236}">
                        <a16:creationId xmlns:a16="http://schemas.microsoft.com/office/drawing/2014/main" id="{1B9D4D48-FFDB-C42F-9E4D-DE75CDB589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" name="Rectangle 623">
                    <a:extLst>
                      <a:ext uri="{FF2B5EF4-FFF2-40B4-BE49-F238E27FC236}">
                        <a16:creationId xmlns:a16="http://schemas.microsoft.com/office/drawing/2014/main" id="{DB9F9518-CAD8-313D-90D6-B8D6548E88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0" name="Rectangle 624">
                    <a:extLst>
                      <a:ext uri="{FF2B5EF4-FFF2-40B4-BE49-F238E27FC236}">
                        <a16:creationId xmlns:a16="http://schemas.microsoft.com/office/drawing/2014/main" id="{ADE0278E-A167-A846-D839-4263B015A5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1" name="Rectangle 625">
                    <a:extLst>
                      <a:ext uri="{FF2B5EF4-FFF2-40B4-BE49-F238E27FC236}">
                        <a16:creationId xmlns:a16="http://schemas.microsoft.com/office/drawing/2014/main" id="{1FDE8831-030E-02E3-00B8-8DDE37E3AC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2" name="Rectangle 626">
                    <a:extLst>
                      <a:ext uri="{FF2B5EF4-FFF2-40B4-BE49-F238E27FC236}">
                        <a16:creationId xmlns:a16="http://schemas.microsoft.com/office/drawing/2014/main" id="{CA7CFCDA-D37E-22E9-9CEE-65938A0428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3" name="Rectangle 627">
                    <a:extLst>
                      <a:ext uri="{FF2B5EF4-FFF2-40B4-BE49-F238E27FC236}">
                        <a16:creationId xmlns:a16="http://schemas.microsoft.com/office/drawing/2014/main" id="{B4A6F283-D0CA-AED0-78F1-2FECC0DB61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4" name="Rectangle 628">
                    <a:extLst>
                      <a:ext uri="{FF2B5EF4-FFF2-40B4-BE49-F238E27FC236}">
                        <a16:creationId xmlns:a16="http://schemas.microsoft.com/office/drawing/2014/main" id="{CE8284DD-9A60-938D-D8DD-71DE3AACB0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5" name="Rectangle 629">
                    <a:extLst>
                      <a:ext uri="{FF2B5EF4-FFF2-40B4-BE49-F238E27FC236}">
                        <a16:creationId xmlns:a16="http://schemas.microsoft.com/office/drawing/2014/main" id="{4A0F2BA2-3B0F-129E-6E63-CD369C1ED5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6" name="Rectangle 630">
                    <a:extLst>
                      <a:ext uri="{FF2B5EF4-FFF2-40B4-BE49-F238E27FC236}">
                        <a16:creationId xmlns:a16="http://schemas.microsoft.com/office/drawing/2014/main" id="{8FE4F757-34D6-6426-6F82-F05918C081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7" name="Rectangle 631">
                    <a:extLst>
                      <a:ext uri="{FF2B5EF4-FFF2-40B4-BE49-F238E27FC236}">
                        <a16:creationId xmlns:a16="http://schemas.microsoft.com/office/drawing/2014/main" id="{37A453B0-429D-984A-5D1A-E2722DB493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8" name="Rectangle 632">
                    <a:extLst>
                      <a:ext uri="{FF2B5EF4-FFF2-40B4-BE49-F238E27FC236}">
                        <a16:creationId xmlns:a16="http://schemas.microsoft.com/office/drawing/2014/main" id="{58F69460-28FE-3D03-2414-257C991349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9" name="Rectangle 633">
                    <a:extLst>
                      <a:ext uri="{FF2B5EF4-FFF2-40B4-BE49-F238E27FC236}">
                        <a16:creationId xmlns:a16="http://schemas.microsoft.com/office/drawing/2014/main" id="{D671CCF0-AD17-0D10-79FF-D07FC89509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0" name="Rectangle 634">
                    <a:extLst>
                      <a:ext uri="{FF2B5EF4-FFF2-40B4-BE49-F238E27FC236}">
                        <a16:creationId xmlns:a16="http://schemas.microsoft.com/office/drawing/2014/main" id="{C9E3F3FC-381F-4A2D-7556-D405C9EBF6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1" name="Rectangle 635">
                    <a:extLst>
                      <a:ext uri="{FF2B5EF4-FFF2-40B4-BE49-F238E27FC236}">
                        <a16:creationId xmlns:a16="http://schemas.microsoft.com/office/drawing/2014/main" id="{6A1A994F-EBC9-9542-61A5-FBF504BC39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2" name="Rectangle 636">
                    <a:extLst>
                      <a:ext uri="{FF2B5EF4-FFF2-40B4-BE49-F238E27FC236}">
                        <a16:creationId xmlns:a16="http://schemas.microsoft.com/office/drawing/2014/main" id="{A8379CBF-08C5-0680-633B-2DFB35D48E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3" name="Rectangle 637">
                    <a:extLst>
                      <a:ext uri="{FF2B5EF4-FFF2-40B4-BE49-F238E27FC236}">
                        <a16:creationId xmlns:a16="http://schemas.microsoft.com/office/drawing/2014/main" id="{35AE3DC1-8122-2DCF-DA9B-9F8F6DC57E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4" name="Rectangle 638">
                    <a:extLst>
                      <a:ext uri="{FF2B5EF4-FFF2-40B4-BE49-F238E27FC236}">
                        <a16:creationId xmlns:a16="http://schemas.microsoft.com/office/drawing/2014/main" id="{53964C49-8682-1D66-AA22-0F923F1F8E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5" name="Rectangle 639">
                    <a:extLst>
                      <a:ext uri="{FF2B5EF4-FFF2-40B4-BE49-F238E27FC236}">
                        <a16:creationId xmlns:a16="http://schemas.microsoft.com/office/drawing/2014/main" id="{04CDD99C-D98A-CCBE-8D42-4ECD0FB58B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6" name="Rectangle 640">
                    <a:extLst>
                      <a:ext uri="{FF2B5EF4-FFF2-40B4-BE49-F238E27FC236}">
                        <a16:creationId xmlns:a16="http://schemas.microsoft.com/office/drawing/2014/main" id="{F55BAAB7-23C4-0F5C-3FF7-20EDFAE3E4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7" name="Rectangle 641">
                    <a:extLst>
                      <a:ext uri="{FF2B5EF4-FFF2-40B4-BE49-F238E27FC236}">
                        <a16:creationId xmlns:a16="http://schemas.microsoft.com/office/drawing/2014/main" id="{6D9740E4-DC84-E674-0051-3764E88A89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8" name="Rectangle 642">
                    <a:extLst>
                      <a:ext uri="{FF2B5EF4-FFF2-40B4-BE49-F238E27FC236}">
                        <a16:creationId xmlns:a16="http://schemas.microsoft.com/office/drawing/2014/main" id="{B0782ADC-DCD2-7A22-8EE3-296F829133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9" name="Rectangle 643">
                    <a:extLst>
                      <a:ext uri="{FF2B5EF4-FFF2-40B4-BE49-F238E27FC236}">
                        <a16:creationId xmlns:a16="http://schemas.microsoft.com/office/drawing/2014/main" id="{C8248D6D-8855-B890-9D6A-EAB45B343F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0" name="Rectangle 644">
                    <a:extLst>
                      <a:ext uri="{FF2B5EF4-FFF2-40B4-BE49-F238E27FC236}">
                        <a16:creationId xmlns:a16="http://schemas.microsoft.com/office/drawing/2014/main" id="{D4CD7C09-BE9D-E910-99B4-F7592FB258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1" name="Rectangle 645">
                    <a:extLst>
                      <a:ext uri="{FF2B5EF4-FFF2-40B4-BE49-F238E27FC236}">
                        <a16:creationId xmlns:a16="http://schemas.microsoft.com/office/drawing/2014/main" id="{91E3327D-0168-57A7-D160-8B75FC2011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2" name="Rectangle 646">
                    <a:extLst>
                      <a:ext uri="{FF2B5EF4-FFF2-40B4-BE49-F238E27FC236}">
                        <a16:creationId xmlns:a16="http://schemas.microsoft.com/office/drawing/2014/main" id="{17E81B05-8EFA-6FCA-2426-9F11CAA8AB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3" name="Rectangle 647">
                    <a:extLst>
                      <a:ext uri="{FF2B5EF4-FFF2-40B4-BE49-F238E27FC236}">
                        <a16:creationId xmlns:a16="http://schemas.microsoft.com/office/drawing/2014/main" id="{1F0A439D-09E6-410A-7F69-3D490549FE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4" name="Rectangle 648">
                    <a:extLst>
                      <a:ext uri="{FF2B5EF4-FFF2-40B4-BE49-F238E27FC236}">
                        <a16:creationId xmlns:a16="http://schemas.microsoft.com/office/drawing/2014/main" id="{1EE3761B-DB27-4A1D-7243-8F45AE6394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5" name="Rectangle 649">
                    <a:extLst>
                      <a:ext uri="{FF2B5EF4-FFF2-40B4-BE49-F238E27FC236}">
                        <a16:creationId xmlns:a16="http://schemas.microsoft.com/office/drawing/2014/main" id="{354AD09C-BE55-E785-3082-1922A5B989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6" name="Rectangle 650">
                    <a:extLst>
                      <a:ext uri="{FF2B5EF4-FFF2-40B4-BE49-F238E27FC236}">
                        <a16:creationId xmlns:a16="http://schemas.microsoft.com/office/drawing/2014/main" id="{4FC393BF-B102-3962-3CE6-7E513858C7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7" name="Rectangle 651">
                    <a:extLst>
                      <a:ext uri="{FF2B5EF4-FFF2-40B4-BE49-F238E27FC236}">
                        <a16:creationId xmlns:a16="http://schemas.microsoft.com/office/drawing/2014/main" id="{FC4F5AE2-D09B-71EE-4F6B-1A28035E61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8" name="Rectangle 652">
                    <a:extLst>
                      <a:ext uri="{FF2B5EF4-FFF2-40B4-BE49-F238E27FC236}">
                        <a16:creationId xmlns:a16="http://schemas.microsoft.com/office/drawing/2014/main" id="{087209CD-7CE9-8E4D-2DDB-B954A3B7D2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9" name="Rectangle 653">
                    <a:extLst>
                      <a:ext uri="{FF2B5EF4-FFF2-40B4-BE49-F238E27FC236}">
                        <a16:creationId xmlns:a16="http://schemas.microsoft.com/office/drawing/2014/main" id="{A010AC63-ABAD-D40E-1372-D8184A4937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0" name="Rectangle 654">
                    <a:extLst>
                      <a:ext uri="{FF2B5EF4-FFF2-40B4-BE49-F238E27FC236}">
                        <a16:creationId xmlns:a16="http://schemas.microsoft.com/office/drawing/2014/main" id="{057A5BAD-4A4F-0711-32D2-FA91A713C3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1" name="Rectangle 655">
                    <a:extLst>
                      <a:ext uri="{FF2B5EF4-FFF2-40B4-BE49-F238E27FC236}">
                        <a16:creationId xmlns:a16="http://schemas.microsoft.com/office/drawing/2014/main" id="{EF560C8A-3421-5E4F-1EBA-B66494AC9C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2" name="Rectangle 656">
                    <a:extLst>
                      <a:ext uri="{FF2B5EF4-FFF2-40B4-BE49-F238E27FC236}">
                        <a16:creationId xmlns:a16="http://schemas.microsoft.com/office/drawing/2014/main" id="{2A235FA5-B34F-1C6C-608F-332882A370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3" name="Rectangle 657">
                    <a:extLst>
                      <a:ext uri="{FF2B5EF4-FFF2-40B4-BE49-F238E27FC236}">
                        <a16:creationId xmlns:a16="http://schemas.microsoft.com/office/drawing/2014/main" id="{80D20959-879B-E8AD-0119-9354586739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4" name="Rectangle 658">
                    <a:extLst>
                      <a:ext uri="{FF2B5EF4-FFF2-40B4-BE49-F238E27FC236}">
                        <a16:creationId xmlns:a16="http://schemas.microsoft.com/office/drawing/2014/main" id="{24CD3033-553A-236E-28C4-C3AC658CF4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5" name="Rectangle 659">
                    <a:extLst>
                      <a:ext uri="{FF2B5EF4-FFF2-40B4-BE49-F238E27FC236}">
                        <a16:creationId xmlns:a16="http://schemas.microsoft.com/office/drawing/2014/main" id="{80984ECE-EED2-3400-E906-CC396C144E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6" name="Rectangle 660">
                    <a:extLst>
                      <a:ext uri="{FF2B5EF4-FFF2-40B4-BE49-F238E27FC236}">
                        <a16:creationId xmlns:a16="http://schemas.microsoft.com/office/drawing/2014/main" id="{F7C29FA0-95F7-4554-2F4A-3562B7E5D8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7" name="Rectangle 661">
                    <a:extLst>
                      <a:ext uri="{FF2B5EF4-FFF2-40B4-BE49-F238E27FC236}">
                        <a16:creationId xmlns:a16="http://schemas.microsoft.com/office/drawing/2014/main" id="{91820A6C-A4BB-3975-7779-F781B53C2D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8" name="Rectangle 662">
                    <a:extLst>
                      <a:ext uri="{FF2B5EF4-FFF2-40B4-BE49-F238E27FC236}">
                        <a16:creationId xmlns:a16="http://schemas.microsoft.com/office/drawing/2014/main" id="{75FFBC5F-1B3E-762C-86DC-E4113255A5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9" name="Rectangle 663">
                    <a:extLst>
                      <a:ext uri="{FF2B5EF4-FFF2-40B4-BE49-F238E27FC236}">
                        <a16:creationId xmlns:a16="http://schemas.microsoft.com/office/drawing/2014/main" id="{639E654E-8582-B659-5CB0-21609EC5B9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0" name="Rectangle 664">
                    <a:extLst>
                      <a:ext uri="{FF2B5EF4-FFF2-40B4-BE49-F238E27FC236}">
                        <a16:creationId xmlns:a16="http://schemas.microsoft.com/office/drawing/2014/main" id="{8E1AFAAB-7509-3D6F-2328-398B4DEC8C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1" name="Rectangle 665">
                    <a:extLst>
                      <a:ext uri="{FF2B5EF4-FFF2-40B4-BE49-F238E27FC236}">
                        <a16:creationId xmlns:a16="http://schemas.microsoft.com/office/drawing/2014/main" id="{B855CAD6-55B4-5049-6909-544DDD757A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2" name="Rectangle 666">
                    <a:extLst>
                      <a:ext uri="{FF2B5EF4-FFF2-40B4-BE49-F238E27FC236}">
                        <a16:creationId xmlns:a16="http://schemas.microsoft.com/office/drawing/2014/main" id="{6638E235-FE91-763F-343F-CF0F2E5CE2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3" name="Rectangle 667">
                    <a:extLst>
                      <a:ext uri="{FF2B5EF4-FFF2-40B4-BE49-F238E27FC236}">
                        <a16:creationId xmlns:a16="http://schemas.microsoft.com/office/drawing/2014/main" id="{7BD4A5BF-F34B-FD68-F174-DDC2A9F65C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4" name="Rectangle 668">
                    <a:extLst>
                      <a:ext uri="{FF2B5EF4-FFF2-40B4-BE49-F238E27FC236}">
                        <a16:creationId xmlns:a16="http://schemas.microsoft.com/office/drawing/2014/main" id="{23ADED63-B0D7-61D6-877A-3A3B6CAFFE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5" name="Rectangle 669">
                    <a:extLst>
                      <a:ext uri="{FF2B5EF4-FFF2-40B4-BE49-F238E27FC236}">
                        <a16:creationId xmlns:a16="http://schemas.microsoft.com/office/drawing/2014/main" id="{00158B2F-2321-F50C-D235-746B02254A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6" name="Rectangle 670">
                    <a:extLst>
                      <a:ext uri="{FF2B5EF4-FFF2-40B4-BE49-F238E27FC236}">
                        <a16:creationId xmlns:a16="http://schemas.microsoft.com/office/drawing/2014/main" id="{6B717571-998E-BBE4-9E38-336518664D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7" name="Rectangle 671">
                    <a:extLst>
                      <a:ext uri="{FF2B5EF4-FFF2-40B4-BE49-F238E27FC236}">
                        <a16:creationId xmlns:a16="http://schemas.microsoft.com/office/drawing/2014/main" id="{017A0400-9F0D-B50C-DD92-A79C8E448E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8" name="Rectangle 672">
                    <a:extLst>
                      <a:ext uri="{FF2B5EF4-FFF2-40B4-BE49-F238E27FC236}">
                        <a16:creationId xmlns:a16="http://schemas.microsoft.com/office/drawing/2014/main" id="{31616442-ADD6-7C59-28AC-790BA2464F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9" name="Rectangle 673">
                    <a:extLst>
                      <a:ext uri="{FF2B5EF4-FFF2-40B4-BE49-F238E27FC236}">
                        <a16:creationId xmlns:a16="http://schemas.microsoft.com/office/drawing/2014/main" id="{9C4CAF57-D5F6-544A-70CB-F8D72A6719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0" name="Rectangle 674">
                    <a:extLst>
                      <a:ext uri="{FF2B5EF4-FFF2-40B4-BE49-F238E27FC236}">
                        <a16:creationId xmlns:a16="http://schemas.microsoft.com/office/drawing/2014/main" id="{FFA32B51-18EE-11FB-D90D-C07755257A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1" name="Rectangle 675">
                    <a:extLst>
                      <a:ext uri="{FF2B5EF4-FFF2-40B4-BE49-F238E27FC236}">
                        <a16:creationId xmlns:a16="http://schemas.microsoft.com/office/drawing/2014/main" id="{4D789203-34B8-5995-9DD8-B0A21A47AC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2" name="Rectangle 676">
                    <a:extLst>
                      <a:ext uri="{FF2B5EF4-FFF2-40B4-BE49-F238E27FC236}">
                        <a16:creationId xmlns:a16="http://schemas.microsoft.com/office/drawing/2014/main" id="{896EE14A-6AFC-6878-192A-7DEC91102A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3" name="Rectangle 677">
                    <a:extLst>
                      <a:ext uri="{FF2B5EF4-FFF2-40B4-BE49-F238E27FC236}">
                        <a16:creationId xmlns:a16="http://schemas.microsoft.com/office/drawing/2014/main" id="{46BB4FA1-DFBF-1D3D-1191-5BD74F7044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4" name="Rectangle 678">
                    <a:extLst>
                      <a:ext uri="{FF2B5EF4-FFF2-40B4-BE49-F238E27FC236}">
                        <a16:creationId xmlns:a16="http://schemas.microsoft.com/office/drawing/2014/main" id="{D1C8A347-3C70-ACFA-2A4A-7F0232D1D9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5" name="Rectangle 679">
                    <a:extLst>
                      <a:ext uri="{FF2B5EF4-FFF2-40B4-BE49-F238E27FC236}">
                        <a16:creationId xmlns:a16="http://schemas.microsoft.com/office/drawing/2014/main" id="{39B6247D-AA50-56A8-DC8C-DA80ECF1D5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6" name="Rectangle 680">
                    <a:extLst>
                      <a:ext uri="{FF2B5EF4-FFF2-40B4-BE49-F238E27FC236}">
                        <a16:creationId xmlns:a16="http://schemas.microsoft.com/office/drawing/2014/main" id="{37A8B608-FFFA-9DB8-8F41-1B17C799DD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7" name="Rectangle 681">
                    <a:extLst>
                      <a:ext uri="{FF2B5EF4-FFF2-40B4-BE49-F238E27FC236}">
                        <a16:creationId xmlns:a16="http://schemas.microsoft.com/office/drawing/2014/main" id="{2BC52AD8-904A-D191-B020-BE4BDF4E13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8" name="Rectangle 682">
                    <a:extLst>
                      <a:ext uri="{FF2B5EF4-FFF2-40B4-BE49-F238E27FC236}">
                        <a16:creationId xmlns:a16="http://schemas.microsoft.com/office/drawing/2014/main" id="{DB0FFB1F-90DA-4ADB-126F-68D60CF502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9" name="Rectangle 683">
                    <a:extLst>
                      <a:ext uri="{FF2B5EF4-FFF2-40B4-BE49-F238E27FC236}">
                        <a16:creationId xmlns:a16="http://schemas.microsoft.com/office/drawing/2014/main" id="{1F0530D3-3B54-65CB-DBAB-B85213237E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0" name="Rectangle 684">
                    <a:extLst>
                      <a:ext uri="{FF2B5EF4-FFF2-40B4-BE49-F238E27FC236}">
                        <a16:creationId xmlns:a16="http://schemas.microsoft.com/office/drawing/2014/main" id="{E44845B6-68DB-0C07-28A2-AE421A0547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1" name="Rectangle 685">
                    <a:extLst>
                      <a:ext uri="{FF2B5EF4-FFF2-40B4-BE49-F238E27FC236}">
                        <a16:creationId xmlns:a16="http://schemas.microsoft.com/office/drawing/2014/main" id="{16B0C2EE-82F5-3CB7-BA2D-D64D15559C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2" name="Rectangle 686">
                    <a:extLst>
                      <a:ext uri="{FF2B5EF4-FFF2-40B4-BE49-F238E27FC236}">
                        <a16:creationId xmlns:a16="http://schemas.microsoft.com/office/drawing/2014/main" id="{8FA7F2C2-AE67-676A-ED7D-ECC642AEB9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3" name="Rectangle 687">
                    <a:extLst>
                      <a:ext uri="{FF2B5EF4-FFF2-40B4-BE49-F238E27FC236}">
                        <a16:creationId xmlns:a16="http://schemas.microsoft.com/office/drawing/2014/main" id="{1A856EA1-CF72-C992-F2F9-184D5BA7C2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4" name="Rectangle 688">
                    <a:extLst>
                      <a:ext uri="{FF2B5EF4-FFF2-40B4-BE49-F238E27FC236}">
                        <a16:creationId xmlns:a16="http://schemas.microsoft.com/office/drawing/2014/main" id="{05AD7F7B-6C81-C5AB-1B11-9C8F4D1810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5" name="Rectangle 689">
                    <a:extLst>
                      <a:ext uri="{FF2B5EF4-FFF2-40B4-BE49-F238E27FC236}">
                        <a16:creationId xmlns:a16="http://schemas.microsoft.com/office/drawing/2014/main" id="{E833757C-8E5F-ABD5-0645-86BBD02444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6" name="Rectangle 690">
                    <a:extLst>
                      <a:ext uri="{FF2B5EF4-FFF2-40B4-BE49-F238E27FC236}">
                        <a16:creationId xmlns:a16="http://schemas.microsoft.com/office/drawing/2014/main" id="{11FDAB5C-B3D0-3771-1019-F4FBB77539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7" name="Rectangle 691">
                    <a:extLst>
                      <a:ext uri="{FF2B5EF4-FFF2-40B4-BE49-F238E27FC236}">
                        <a16:creationId xmlns:a16="http://schemas.microsoft.com/office/drawing/2014/main" id="{5A671E8D-BF27-9E11-11A8-A9DFDE9E34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8" name="Rectangle 692">
                    <a:extLst>
                      <a:ext uri="{FF2B5EF4-FFF2-40B4-BE49-F238E27FC236}">
                        <a16:creationId xmlns:a16="http://schemas.microsoft.com/office/drawing/2014/main" id="{6338C271-75EE-9123-9C24-E5C1ADB829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9" name="Rectangle 693">
                    <a:extLst>
                      <a:ext uri="{FF2B5EF4-FFF2-40B4-BE49-F238E27FC236}">
                        <a16:creationId xmlns:a16="http://schemas.microsoft.com/office/drawing/2014/main" id="{373C9CC3-5359-6600-319E-D176BA2253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0" name="Rectangle 694">
                    <a:extLst>
                      <a:ext uri="{FF2B5EF4-FFF2-40B4-BE49-F238E27FC236}">
                        <a16:creationId xmlns:a16="http://schemas.microsoft.com/office/drawing/2014/main" id="{13409328-E925-4581-9DAF-9DEDCD90F1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1" name="Rectangle 695">
                    <a:extLst>
                      <a:ext uri="{FF2B5EF4-FFF2-40B4-BE49-F238E27FC236}">
                        <a16:creationId xmlns:a16="http://schemas.microsoft.com/office/drawing/2014/main" id="{BA56ADB3-5F90-0642-E671-6BCF3BF810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2" name="Rectangle 696">
                    <a:extLst>
                      <a:ext uri="{FF2B5EF4-FFF2-40B4-BE49-F238E27FC236}">
                        <a16:creationId xmlns:a16="http://schemas.microsoft.com/office/drawing/2014/main" id="{93EFFE87-6FF0-6089-480C-1D55D5026C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3" name="Rectangle 697">
                    <a:extLst>
                      <a:ext uri="{FF2B5EF4-FFF2-40B4-BE49-F238E27FC236}">
                        <a16:creationId xmlns:a16="http://schemas.microsoft.com/office/drawing/2014/main" id="{E2361AAD-4EE5-D734-6FC5-C483B155A7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4" name="Rectangle 698">
                    <a:extLst>
                      <a:ext uri="{FF2B5EF4-FFF2-40B4-BE49-F238E27FC236}">
                        <a16:creationId xmlns:a16="http://schemas.microsoft.com/office/drawing/2014/main" id="{A56FE059-2970-301F-C6EF-B50A27ECE2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5" name="Rectangle 699">
                    <a:extLst>
                      <a:ext uri="{FF2B5EF4-FFF2-40B4-BE49-F238E27FC236}">
                        <a16:creationId xmlns:a16="http://schemas.microsoft.com/office/drawing/2014/main" id="{101FFD30-C703-1AF6-4354-D0AE842B36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6" name="Rectangle 700">
                    <a:extLst>
                      <a:ext uri="{FF2B5EF4-FFF2-40B4-BE49-F238E27FC236}">
                        <a16:creationId xmlns:a16="http://schemas.microsoft.com/office/drawing/2014/main" id="{A30329EB-4C9F-9294-1D85-94FD5485A9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7" name="Rectangle 701">
                    <a:extLst>
                      <a:ext uri="{FF2B5EF4-FFF2-40B4-BE49-F238E27FC236}">
                        <a16:creationId xmlns:a16="http://schemas.microsoft.com/office/drawing/2014/main" id="{E5C3E0C4-F559-7194-6E30-A63BC556A6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8" name="Rectangle 702">
                    <a:extLst>
                      <a:ext uri="{FF2B5EF4-FFF2-40B4-BE49-F238E27FC236}">
                        <a16:creationId xmlns:a16="http://schemas.microsoft.com/office/drawing/2014/main" id="{91717ACD-6F00-A513-624A-2BA68A579D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9" name="Rectangle 703">
                    <a:extLst>
                      <a:ext uri="{FF2B5EF4-FFF2-40B4-BE49-F238E27FC236}">
                        <a16:creationId xmlns:a16="http://schemas.microsoft.com/office/drawing/2014/main" id="{D0191145-1A31-2E23-81DD-7ED75F0D77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0" name="Rectangle 704">
                    <a:extLst>
                      <a:ext uri="{FF2B5EF4-FFF2-40B4-BE49-F238E27FC236}">
                        <a16:creationId xmlns:a16="http://schemas.microsoft.com/office/drawing/2014/main" id="{B2A5E139-B73E-1725-50FA-B6B4991F8D7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1" name="Rectangle 705">
                    <a:extLst>
                      <a:ext uri="{FF2B5EF4-FFF2-40B4-BE49-F238E27FC236}">
                        <a16:creationId xmlns:a16="http://schemas.microsoft.com/office/drawing/2014/main" id="{6E46A408-2582-F915-5D9A-84CBD25677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2" name="Rectangle 706">
                    <a:extLst>
                      <a:ext uri="{FF2B5EF4-FFF2-40B4-BE49-F238E27FC236}">
                        <a16:creationId xmlns:a16="http://schemas.microsoft.com/office/drawing/2014/main" id="{FBC14ABD-4BE2-7F59-5296-94AC4086A8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3" name="Rectangle 707">
                    <a:extLst>
                      <a:ext uri="{FF2B5EF4-FFF2-40B4-BE49-F238E27FC236}">
                        <a16:creationId xmlns:a16="http://schemas.microsoft.com/office/drawing/2014/main" id="{95FF58F8-912E-BCE1-0EE1-6A8B9EB044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4" name="Rectangle 708">
                    <a:extLst>
                      <a:ext uri="{FF2B5EF4-FFF2-40B4-BE49-F238E27FC236}">
                        <a16:creationId xmlns:a16="http://schemas.microsoft.com/office/drawing/2014/main" id="{41813791-B049-4C4A-615A-143FA8689F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5" name="Rectangle 709">
                    <a:extLst>
                      <a:ext uri="{FF2B5EF4-FFF2-40B4-BE49-F238E27FC236}">
                        <a16:creationId xmlns:a16="http://schemas.microsoft.com/office/drawing/2014/main" id="{28266387-9395-FC8B-108B-B0ECB4D9C9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6" name="Rectangle 710">
                    <a:extLst>
                      <a:ext uri="{FF2B5EF4-FFF2-40B4-BE49-F238E27FC236}">
                        <a16:creationId xmlns:a16="http://schemas.microsoft.com/office/drawing/2014/main" id="{E7A45109-66DB-ECDC-D9A1-DA4882765D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7" name="Rectangle 711">
                    <a:extLst>
                      <a:ext uri="{FF2B5EF4-FFF2-40B4-BE49-F238E27FC236}">
                        <a16:creationId xmlns:a16="http://schemas.microsoft.com/office/drawing/2014/main" id="{56FDAC28-8792-5193-C1F9-07D938DBFE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8" name="Rectangle 712">
                    <a:extLst>
                      <a:ext uri="{FF2B5EF4-FFF2-40B4-BE49-F238E27FC236}">
                        <a16:creationId xmlns:a16="http://schemas.microsoft.com/office/drawing/2014/main" id="{2DF456AD-3FD0-1EE8-8128-6554D9F1BC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9" name="Rectangle 713">
                    <a:extLst>
                      <a:ext uri="{FF2B5EF4-FFF2-40B4-BE49-F238E27FC236}">
                        <a16:creationId xmlns:a16="http://schemas.microsoft.com/office/drawing/2014/main" id="{3FD7D69E-4E8A-0779-6A1D-030D32EAF4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0" name="Rectangle 714">
                    <a:extLst>
                      <a:ext uri="{FF2B5EF4-FFF2-40B4-BE49-F238E27FC236}">
                        <a16:creationId xmlns:a16="http://schemas.microsoft.com/office/drawing/2014/main" id="{5925182F-9157-76F4-71EF-E9894EFBB3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1" name="Rectangle 715">
                    <a:extLst>
                      <a:ext uri="{FF2B5EF4-FFF2-40B4-BE49-F238E27FC236}">
                        <a16:creationId xmlns:a16="http://schemas.microsoft.com/office/drawing/2014/main" id="{1909A4F1-02B1-9C53-ECA5-A12B142C38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2" name="Rectangle 716">
                    <a:extLst>
                      <a:ext uri="{FF2B5EF4-FFF2-40B4-BE49-F238E27FC236}">
                        <a16:creationId xmlns:a16="http://schemas.microsoft.com/office/drawing/2014/main" id="{B792C826-6721-49D6-E199-72FF2507F7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3" name="Rectangle 717">
                    <a:extLst>
                      <a:ext uri="{FF2B5EF4-FFF2-40B4-BE49-F238E27FC236}">
                        <a16:creationId xmlns:a16="http://schemas.microsoft.com/office/drawing/2014/main" id="{365310B2-1EA3-6657-F351-7A1EECBC6C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4" name="Rectangle 718">
                    <a:extLst>
                      <a:ext uri="{FF2B5EF4-FFF2-40B4-BE49-F238E27FC236}">
                        <a16:creationId xmlns:a16="http://schemas.microsoft.com/office/drawing/2014/main" id="{0EDCEAE9-4585-C788-9F6D-DE74706BFD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5" name="Rectangle 719">
                    <a:extLst>
                      <a:ext uri="{FF2B5EF4-FFF2-40B4-BE49-F238E27FC236}">
                        <a16:creationId xmlns:a16="http://schemas.microsoft.com/office/drawing/2014/main" id="{375C472D-C9A9-0425-5EC6-F8B3EF5CE1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6" name="Rectangle 720">
                    <a:extLst>
                      <a:ext uri="{FF2B5EF4-FFF2-40B4-BE49-F238E27FC236}">
                        <a16:creationId xmlns:a16="http://schemas.microsoft.com/office/drawing/2014/main" id="{8A5B70A5-E86F-D4CD-99CB-DD51D658B3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7" name="Rectangle 721">
                    <a:extLst>
                      <a:ext uri="{FF2B5EF4-FFF2-40B4-BE49-F238E27FC236}">
                        <a16:creationId xmlns:a16="http://schemas.microsoft.com/office/drawing/2014/main" id="{D0651ACD-2A99-3E78-640E-D9C245BD8F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8" name="Rectangle 722">
                    <a:extLst>
                      <a:ext uri="{FF2B5EF4-FFF2-40B4-BE49-F238E27FC236}">
                        <a16:creationId xmlns:a16="http://schemas.microsoft.com/office/drawing/2014/main" id="{FEB9B75F-84FD-FF69-9368-3534657912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9" name="Rectangle 723">
                    <a:extLst>
                      <a:ext uri="{FF2B5EF4-FFF2-40B4-BE49-F238E27FC236}">
                        <a16:creationId xmlns:a16="http://schemas.microsoft.com/office/drawing/2014/main" id="{E67D3F2D-ECB6-9D70-D244-CFA2960F86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0" name="Rectangle 724">
                    <a:extLst>
                      <a:ext uri="{FF2B5EF4-FFF2-40B4-BE49-F238E27FC236}">
                        <a16:creationId xmlns:a16="http://schemas.microsoft.com/office/drawing/2014/main" id="{537F3902-3E5C-160D-E711-69391C6239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1" name="Rectangle 725">
                    <a:extLst>
                      <a:ext uri="{FF2B5EF4-FFF2-40B4-BE49-F238E27FC236}">
                        <a16:creationId xmlns:a16="http://schemas.microsoft.com/office/drawing/2014/main" id="{B41DC97C-22A1-EE17-E062-6A9A0481B3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2" name="Rectangle 726">
                    <a:extLst>
                      <a:ext uri="{FF2B5EF4-FFF2-40B4-BE49-F238E27FC236}">
                        <a16:creationId xmlns:a16="http://schemas.microsoft.com/office/drawing/2014/main" id="{FA5953B3-28D3-CDA7-3CF9-229DE7B513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3" name="Rectangle 727">
                    <a:extLst>
                      <a:ext uri="{FF2B5EF4-FFF2-40B4-BE49-F238E27FC236}">
                        <a16:creationId xmlns:a16="http://schemas.microsoft.com/office/drawing/2014/main" id="{2EE0DAFD-B80B-6421-6093-1745B98499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4" name="Rectangle 728">
                    <a:extLst>
                      <a:ext uri="{FF2B5EF4-FFF2-40B4-BE49-F238E27FC236}">
                        <a16:creationId xmlns:a16="http://schemas.microsoft.com/office/drawing/2014/main" id="{C394BDDB-E89A-AAA0-3362-255302980C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5" name="Rectangle 729">
                    <a:extLst>
                      <a:ext uri="{FF2B5EF4-FFF2-40B4-BE49-F238E27FC236}">
                        <a16:creationId xmlns:a16="http://schemas.microsoft.com/office/drawing/2014/main" id="{7728311A-254F-B160-E32E-0EFFC70197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6" name="Rectangle 730">
                    <a:extLst>
                      <a:ext uri="{FF2B5EF4-FFF2-40B4-BE49-F238E27FC236}">
                        <a16:creationId xmlns:a16="http://schemas.microsoft.com/office/drawing/2014/main" id="{3E2C3167-B314-2F7B-D26B-1EF3666DBF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7" name="Rectangle 731">
                    <a:extLst>
                      <a:ext uri="{FF2B5EF4-FFF2-40B4-BE49-F238E27FC236}">
                        <a16:creationId xmlns:a16="http://schemas.microsoft.com/office/drawing/2014/main" id="{D31658E5-3503-DB1D-BDB6-C9ECF1AA34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8" name="Rectangle 732">
                    <a:extLst>
                      <a:ext uri="{FF2B5EF4-FFF2-40B4-BE49-F238E27FC236}">
                        <a16:creationId xmlns:a16="http://schemas.microsoft.com/office/drawing/2014/main" id="{F59D4EDE-2500-E340-44D0-CEE0BD7EF9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9" name="Rectangle 733">
                    <a:extLst>
                      <a:ext uri="{FF2B5EF4-FFF2-40B4-BE49-F238E27FC236}">
                        <a16:creationId xmlns:a16="http://schemas.microsoft.com/office/drawing/2014/main" id="{1D2140DA-7D44-488F-7A4A-43D8CDE9D5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0" name="Rectangle 734">
                    <a:extLst>
                      <a:ext uri="{FF2B5EF4-FFF2-40B4-BE49-F238E27FC236}">
                        <a16:creationId xmlns:a16="http://schemas.microsoft.com/office/drawing/2014/main" id="{D40F51E5-5567-B896-5725-A065ABB9E2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1" name="Rectangle 735">
                    <a:extLst>
                      <a:ext uri="{FF2B5EF4-FFF2-40B4-BE49-F238E27FC236}">
                        <a16:creationId xmlns:a16="http://schemas.microsoft.com/office/drawing/2014/main" id="{E7095BBA-7956-E5C4-6FA1-8E0E7E3038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2" name="Rectangle 736">
                    <a:extLst>
                      <a:ext uri="{FF2B5EF4-FFF2-40B4-BE49-F238E27FC236}">
                        <a16:creationId xmlns:a16="http://schemas.microsoft.com/office/drawing/2014/main" id="{3AACC002-834B-9179-181A-F1DD01E670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3" name="Rectangle 737">
                    <a:extLst>
                      <a:ext uri="{FF2B5EF4-FFF2-40B4-BE49-F238E27FC236}">
                        <a16:creationId xmlns:a16="http://schemas.microsoft.com/office/drawing/2014/main" id="{98A66A9D-8356-E9C1-29E5-BF4937E0E2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4" name="Rectangle 738">
                    <a:extLst>
                      <a:ext uri="{FF2B5EF4-FFF2-40B4-BE49-F238E27FC236}">
                        <a16:creationId xmlns:a16="http://schemas.microsoft.com/office/drawing/2014/main" id="{6140EB21-9F26-39B0-EE17-D0C2F1A0CC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5" name="Rectangle 739">
                    <a:extLst>
                      <a:ext uri="{FF2B5EF4-FFF2-40B4-BE49-F238E27FC236}">
                        <a16:creationId xmlns:a16="http://schemas.microsoft.com/office/drawing/2014/main" id="{227F16C2-35D9-403C-64D0-3CA36C4A7E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6" name="Rectangle 740">
                    <a:extLst>
                      <a:ext uri="{FF2B5EF4-FFF2-40B4-BE49-F238E27FC236}">
                        <a16:creationId xmlns:a16="http://schemas.microsoft.com/office/drawing/2014/main" id="{6C7440E6-F3FE-59FE-7E04-C6517E18F5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7" name="Rectangle 741">
                    <a:extLst>
                      <a:ext uri="{FF2B5EF4-FFF2-40B4-BE49-F238E27FC236}">
                        <a16:creationId xmlns:a16="http://schemas.microsoft.com/office/drawing/2014/main" id="{5D3FE964-C03D-700A-9391-969DDFB92D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8" name="Rectangle 742">
                    <a:extLst>
                      <a:ext uri="{FF2B5EF4-FFF2-40B4-BE49-F238E27FC236}">
                        <a16:creationId xmlns:a16="http://schemas.microsoft.com/office/drawing/2014/main" id="{218CA292-9444-DD72-1503-F04BE7E07E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9" name="Rectangle 743">
                    <a:extLst>
                      <a:ext uri="{FF2B5EF4-FFF2-40B4-BE49-F238E27FC236}">
                        <a16:creationId xmlns:a16="http://schemas.microsoft.com/office/drawing/2014/main" id="{F60A6BE7-F046-5642-2A3A-E87A453CB0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0" name="Rectangle 744">
                    <a:extLst>
                      <a:ext uri="{FF2B5EF4-FFF2-40B4-BE49-F238E27FC236}">
                        <a16:creationId xmlns:a16="http://schemas.microsoft.com/office/drawing/2014/main" id="{8443792B-9987-55CE-D95B-810BC131F1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1" name="Rectangle 745">
                    <a:extLst>
                      <a:ext uri="{FF2B5EF4-FFF2-40B4-BE49-F238E27FC236}">
                        <a16:creationId xmlns:a16="http://schemas.microsoft.com/office/drawing/2014/main" id="{20A45207-8A79-3824-9DA3-1950180625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2" name="Rectangle 746">
                    <a:extLst>
                      <a:ext uri="{FF2B5EF4-FFF2-40B4-BE49-F238E27FC236}">
                        <a16:creationId xmlns:a16="http://schemas.microsoft.com/office/drawing/2014/main" id="{AAE63E8A-86B0-7E13-4C9E-9EC29A2F30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3" name="Rectangle 747">
                    <a:extLst>
                      <a:ext uri="{FF2B5EF4-FFF2-40B4-BE49-F238E27FC236}">
                        <a16:creationId xmlns:a16="http://schemas.microsoft.com/office/drawing/2014/main" id="{91F7160F-ED9B-9692-05E4-89B0FE07DB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4" name="Rectangle 748">
                    <a:extLst>
                      <a:ext uri="{FF2B5EF4-FFF2-40B4-BE49-F238E27FC236}">
                        <a16:creationId xmlns:a16="http://schemas.microsoft.com/office/drawing/2014/main" id="{0296AB06-4B5C-9996-6AF5-E52B0C9903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5" name="Rectangle 749">
                    <a:extLst>
                      <a:ext uri="{FF2B5EF4-FFF2-40B4-BE49-F238E27FC236}">
                        <a16:creationId xmlns:a16="http://schemas.microsoft.com/office/drawing/2014/main" id="{36DF4C17-F4EE-C659-B550-36FF517448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6" name="Rectangle 750">
                    <a:extLst>
                      <a:ext uri="{FF2B5EF4-FFF2-40B4-BE49-F238E27FC236}">
                        <a16:creationId xmlns:a16="http://schemas.microsoft.com/office/drawing/2014/main" id="{A16C3EB3-1820-FDD1-491B-AE7294D358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7" name="Rectangle 751">
                    <a:extLst>
                      <a:ext uri="{FF2B5EF4-FFF2-40B4-BE49-F238E27FC236}">
                        <a16:creationId xmlns:a16="http://schemas.microsoft.com/office/drawing/2014/main" id="{3C2DA2A1-FE6B-7DE4-1ACA-2DA231841B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8" name="Rectangle 752">
                    <a:extLst>
                      <a:ext uri="{FF2B5EF4-FFF2-40B4-BE49-F238E27FC236}">
                        <a16:creationId xmlns:a16="http://schemas.microsoft.com/office/drawing/2014/main" id="{1138CCC9-9D52-2DDC-CBBB-A4ADBA6D75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9" name="Rectangle 753">
                    <a:extLst>
                      <a:ext uri="{FF2B5EF4-FFF2-40B4-BE49-F238E27FC236}">
                        <a16:creationId xmlns:a16="http://schemas.microsoft.com/office/drawing/2014/main" id="{BE6CE508-E76B-EE81-4E4A-7C9313177D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0" name="Rectangle 754">
                    <a:extLst>
                      <a:ext uri="{FF2B5EF4-FFF2-40B4-BE49-F238E27FC236}">
                        <a16:creationId xmlns:a16="http://schemas.microsoft.com/office/drawing/2014/main" id="{0F16F797-A955-5D49-BA77-3ACCD9F53C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1" name="Rectangle 755">
                    <a:extLst>
                      <a:ext uri="{FF2B5EF4-FFF2-40B4-BE49-F238E27FC236}">
                        <a16:creationId xmlns:a16="http://schemas.microsoft.com/office/drawing/2014/main" id="{5C05720F-4C80-F5C8-A187-0416D60225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2" name="Rectangle 756">
                    <a:extLst>
                      <a:ext uri="{FF2B5EF4-FFF2-40B4-BE49-F238E27FC236}">
                        <a16:creationId xmlns:a16="http://schemas.microsoft.com/office/drawing/2014/main" id="{73174436-AE34-6508-4942-3137B16685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3" name="Rectangle 757">
                    <a:extLst>
                      <a:ext uri="{FF2B5EF4-FFF2-40B4-BE49-F238E27FC236}">
                        <a16:creationId xmlns:a16="http://schemas.microsoft.com/office/drawing/2014/main" id="{AC1D5070-D538-21DA-1F6C-295D2C327A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4" name="Rectangle 758">
                    <a:extLst>
                      <a:ext uri="{FF2B5EF4-FFF2-40B4-BE49-F238E27FC236}">
                        <a16:creationId xmlns:a16="http://schemas.microsoft.com/office/drawing/2014/main" id="{142DA525-4075-8FB2-9AE9-A3173EDB09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5" name="Rectangle 759">
                    <a:extLst>
                      <a:ext uri="{FF2B5EF4-FFF2-40B4-BE49-F238E27FC236}">
                        <a16:creationId xmlns:a16="http://schemas.microsoft.com/office/drawing/2014/main" id="{EFDC8D82-AF1E-68C6-A35E-1F0C145B11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6" name="Rectangle 760">
                    <a:extLst>
                      <a:ext uri="{FF2B5EF4-FFF2-40B4-BE49-F238E27FC236}">
                        <a16:creationId xmlns:a16="http://schemas.microsoft.com/office/drawing/2014/main" id="{225E7FBF-5488-A9B4-A305-D99F5AD888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7" name="Rectangle 761">
                    <a:extLst>
                      <a:ext uri="{FF2B5EF4-FFF2-40B4-BE49-F238E27FC236}">
                        <a16:creationId xmlns:a16="http://schemas.microsoft.com/office/drawing/2014/main" id="{221C4527-65DB-59A4-E754-DF413AE2EE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8" name="Rectangle 762">
                    <a:extLst>
                      <a:ext uri="{FF2B5EF4-FFF2-40B4-BE49-F238E27FC236}">
                        <a16:creationId xmlns:a16="http://schemas.microsoft.com/office/drawing/2014/main" id="{614203FB-654D-A6B0-725A-71FDBEC242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9" name="Rectangle 763">
                    <a:extLst>
                      <a:ext uri="{FF2B5EF4-FFF2-40B4-BE49-F238E27FC236}">
                        <a16:creationId xmlns:a16="http://schemas.microsoft.com/office/drawing/2014/main" id="{B753906E-5488-CB44-EDB3-D0A0B76A68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0" name="Rectangle 764">
                    <a:extLst>
                      <a:ext uri="{FF2B5EF4-FFF2-40B4-BE49-F238E27FC236}">
                        <a16:creationId xmlns:a16="http://schemas.microsoft.com/office/drawing/2014/main" id="{5BFCC591-FC5F-F95B-298A-47ECB41DB3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1" name="Rectangle 765">
                    <a:extLst>
                      <a:ext uri="{FF2B5EF4-FFF2-40B4-BE49-F238E27FC236}">
                        <a16:creationId xmlns:a16="http://schemas.microsoft.com/office/drawing/2014/main" id="{74B4F22E-9FA6-44C8-9F99-3565DFE859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2" name="Rectangle 766">
                    <a:extLst>
                      <a:ext uri="{FF2B5EF4-FFF2-40B4-BE49-F238E27FC236}">
                        <a16:creationId xmlns:a16="http://schemas.microsoft.com/office/drawing/2014/main" id="{2E8CE25F-772F-EB07-61E8-5BD2BB844C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3" name="Rectangle 767">
                    <a:extLst>
                      <a:ext uri="{FF2B5EF4-FFF2-40B4-BE49-F238E27FC236}">
                        <a16:creationId xmlns:a16="http://schemas.microsoft.com/office/drawing/2014/main" id="{993F4C3B-B7FE-8126-A9A8-BFE7C95163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4" name="Rectangle 768">
                    <a:extLst>
                      <a:ext uri="{FF2B5EF4-FFF2-40B4-BE49-F238E27FC236}">
                        <a16:creationId xmlns:a16="http://schemas.microsoft.com/office/drawing/2014/main" id="{938536C2-D3B8-5B1F-E862-3887B017A7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5" name="Rectangle 769">
                    <a:extLst>
                      <a:ext uri="{FF2B5EF4-FFF2-40B4-BE49-F238E27FC236}">
                        <a16:creationId xmlns:a16="http://schemas.microsoft.com/office/drawing/2014/main" id="{9E442693-C040-9286-19FB-B67B878A33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6" name="Rectangle 770">
                    <a:extLst>
                      <a:ext uri="{FF2B5EF4-FFF2-40B4-BE49-F238E27FC236}">
                        <a16:creationId xmlns:a16="http://schemas.microsoft.com/office/drawing/2014/main" id="{BF74D2C4-C053-636B-2A5F-A5E09EC789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7" name="Rectangle 771">
                    <a:extLst>
                      <a:ext uri="{FF2B5EF4-FFF2-40B4-BE49-F238E27FC236}">
                        <a16:creationId xmlns:a16="http://schemas.microsoft.com/office/drawing/2014/main" id="{677996CD-FEA5-CE9C-58E5-D3FC98EC92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8" name="Rectangle 772">
                    <a:extLst>
                      <a:ext uri="{FF2B5EF4-FFF2-40B4-BE49-F238E27FC236}">
                        <a16:creationId xmlns:a16="http://schemas.microsoft.com/office/drawing/2014/main" id="{8F66D199-F10B-88AC-B582-A65ACB7315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9" name="Rectangle 773">
                    <a:extLst>
                      <a:ext uri="{FF2B5EF4-FFF2-40B4-BE49-F238E27FC236}">
                        <a16:creationId xmlns:a16="http://schemas.microsoft.com/office/drawing/2014/main" id="{B9E72D9E-DF0D-D015-7F78-51D5095A3A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0" name="Rectangle 774">
                    <a:extLst>
                      <a:ext uri="{FF2B5EF4-FFF2-40B4-BE49-F238E27FC236}">
                        <a16:creationId xmlns:a16="http://schemas.microsoft.com/office/drawing/2014/main" id="{0CE098B5-C7AE-C169-7AAD-58853C9536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1" name="Rectangle 775">
                    <a:extLst>
                      <a:ext uri="{FF2B5EF4-FFF2-40B4-BE49-F238E27FC236}">
                        <a16:creationId xmlns:a16="http://schemas.microsoft.com/office/drawing/2014/main" id="{3601E5DA-EE7B-3A84-8D27-71A82A364D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2" name="Rectangle 776">
                    <a:extLst>
                      <a:ext uri="{FF2B5EF4-FFF2-40B4-BE49-F238E27FC236}">
                        <a16:creationId xmlns:a16="http://schemas.microsoft.com/office/drawing/2014/main" id="{95498502-687A-BC4D-CC61-A4F851D502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3" name="Rectangle 777">
                    <a:extLst>
                      <a:ext uri="{FF2B5EF4-FFF2-40B4-BE49-F238E27FC236}">
                        <a16:creationId xmlns:a16="http://schemas.microsoft.com/office/drawing/2014/main" id="{5264D93D-4E29-2549-7192-5BB3DEE4A0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4" name="Rectangle 778">
                    <a:extLst>
                      <a:ext uri="{FF2B5EF4-FFF2-40B4-BE49-F238E27FC236}">
                        <a16:creationId xmlns:a16="http://schemas.microsoft.com/office/drawing/2014/main" id="{82712C97-9C6F-0C65-220E-7B4B9CE792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5" name="Rectangle 779">
                    <a:extLst>
                      <a:ext uri="{FF2B5EF4-FFF2-40B4-BE49-F238E27FC236}">
                        <a16:creationId xmlns:a16="http://schemas.microsoft.com/office/drawing/2014/main" id="{C868A960-0EEF-BAD1-CCC8-AE8D22EC91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6" name="Rectangle 780">
                    <a:extLst>
                      <a:ext uri="{FF2B5EF4-FFF2-40B4-BE49-F238E27FC236}">
                        <a16:creationId xmlns:a16="http://schemas.microsoft.com/office/drawing/2014/main" id="{62CDAEE1-CF52-DEB2-A386-78BC74C5DE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7" name="Rectangle 781">
                    <a:extLst>
                      <a:ext uri="{FF2B5EF4-FFF2-40B4-BE49-F238E27FC236}">
                        <a16:creationId xmlns:a16="http://schemas.microsoft.com/office/drawing/2014/main" id="{51AAF5BB-9AE0-0698-243C-AE01486FF7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8" name="Rectangle 782">
                    <a:extLst>
                      <a:ext uri="{FF2B5EF4-FFF2-40B4-BE49-F238E27FC236}">
                        <a16:creationId xmlns:a16="http://schemas.microsoft.com/office/drawing/2014/main" id="{40602FD0-6D45-9D0D-099A-F62500F154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9" name="Rectangle 783">
                    <a:extLst>
                      <a:ext uri="{FF2B5EF4-FFF2-40B4-BE49-F238E27FC236}">
                        <a16:creationId xmlns:a16="http://schemas.microsoft.com/office/drawing/2014/main" id="{34D5822E-51BC-844A-2E40-DED9BF9D8C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0" name="Rectangle 784">
                    <a:extLst>
                      <a:ext uri="{FF2B5EF4-FFF2-40B4-BE49-F238E27FC236}">
                        <a16:creationId xmlns:a16="http://schemas.microsoft.com/office/drawing/2014/main" id="{CD7C328C-10E3-087C-C693-71CA040E73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1" name="Rectangle 785">
                    <a:extLst>
                      <a:ext uri="{FF2B5EF4-FFF2-40B4-BE49-F238E27FC236}">
                        <a16:creationId xmlns:a16="http://schemas.microsoft.com/office/drawing/2014/main" id="{3CEA922F-ADF5-0C83-1D73-30E2D73A17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2" name="Rectangle 786">
                    <a:extLst>
                      <a:ext uri="{FF2B5EF4-FFF2-40B4-BE49-F238E27FC236}">
                        <a16:creationId xmlns:a16="http://schemas.microsoft.com/office/drawing/2014/main" id="{5632A2FB-C263-7D98-76CB-8469927127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3" name="Rectangle 787">
                    <a:extLst>
                      <a:ext uri="{FF2B5EF4-FFF2-40B4-BE49-F238E27FC236}">
                        <a16:creationId xmlns:a16="http://schemas.microsoft.com/office/drawing/2014/main" id="{46110747-F741-2409-61AC-DB16AF3B04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4" name="Rectangle 788">
                    <a:extLst>
                      <a:ext uri="{FF2B5EF4-FFF2-40B4-BE49-F238E27FC236}">
                        <a16:creationId xmlns:a16="http://schemas.microsoft.com/office/drawing/2014/main" id="{31E42578-6A0D-09D2-75AA-E338CA8754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5" name="Rectangle 789">
                    <a:extLst>
                      <a:ext uri="{FF2B5EF4-FFF2-40B4-BE49-F238E27FC236}">
                        <a16:creationId xmlns:a16="http://schemas.microsoft.com/office/drawing/2014/main" id="{DA715DE7-44F3-AF7B-F697-92966EE06D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6" name="Rectangle 790">
                    <a:extLst>
                      <a:ext uri="{FF2B5EF4-FFF2-40B4-BE49-F238E27FC236}">
                        <a16:creationId xmlns:a16="http://schemas.microsoft.com/office/drawing/2014/main" id="{0522ED8B-6730-0251-875F-845E5B5B9C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7" name="Rectangle 791">
                    <a:extLst>
                      <a:ext uri="{FF2B5EF4-FFF2-40B4-BE49-F238E27FC236}">
                        <a16:creationId xmlns:a16="http://schemas.microsoft.com/office/drawing/2014/main" id="{5A0B7470-6D4A-9E0E-8323-EA6907C02A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8" name="Rectangle 792">
                    <a:extLst>
                      <a:ext uri="{FF2B5EF4-FFF2-40B4-BE49-F238E27FC236}">
                        <a16:creationId xmlns:a16="http://schemas.microsoft.com/office/drawing/2014/main" id="{30B4ACA3-C832-36FB-80D6-B2FEA0DC1B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9" name="Rectangle 793">
                    <a:extLst>
                      <a:ext uri="{FF2B5EF4-FFF2-40B4-BE49-F238E27FC236}">
                        <a16:creationId xmlns:a16="http://schemas.microsoft.com/office/drawing/2014/main" id="{E718F48F-CD00-1099-5520-D5988CC4AC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0" name="Rectangle 794">
                    <a:extLst>
                      <a:ext uri="{FF2B5EF4-FFF2-40B4-BE49-F238E27FC236}">
                        <a16:creationId xmlns:a16="http://schemas.microsoft.com/office/drawing/2014/main" id="{B376AD25-1A99-BE1B-86FB-F108DC4597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1" name="Rectangle 795">
                    <a:extLst>
                      <a:ext uri="{FF2B5EF4-FFF2-40B4-BE49-F238E27FC236}">
                        <a16:creationId xmlns:a16="http://schemas.microsoft.com/office/drawing/2014/main" id="{0E8319C2-81A3-7D86-50CA-87AF9E70DF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2" name="Rectangle 796">
                    <a:extLst>
                      <a:ext uri="{FF2B5EF4-FFF2-40B4-BE49-F238E27FC236}">
                        <a16:creationId xmlns:a16="http://schemas.microsoft.com/office/drawing/2014/main" id="{2742EB9E-3138-D9EE-26B5-D7D4A77936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3" name="Rectangle 797">
                    <a:extLst>
                      <a:ext uri="{FF2B5EF4-FFF2-40B4-BE49-F238E27FC236}">
                        <a16:creationId xmlns:a16="http://schemas.microsoft.com/office/drawing/2014/main" id="{56519675-8D07-B787-08DA-EA58D58B3F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4" name="Rectangle 798">
                    <a:extLst>
                      <a:ext uri="{FF2B5EF4-FFF2-40B4-BE49-F238E27FC236}">
                        <a16:creationId xmlns:a16="http://schemas.microsoft.com/office/drawing/2014/main" id="{941BA48F-8560-0B56-2545-A2A6B3C8E2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5" name="Rectangle 799">
                    <a:extLst>
                      <a:ext uri="{FF2B5EF4-FFF2-40B4-BE49-F238E27FC236}">
                        <a16:creationId xmlns:a16="http://schemas.microsoft.com/office/drawing/2014/main" id="{3647D47C-8122-A1EA-3127-0C060D8C42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6" name="Rectangle 800">
                    <a:extLst>
                      <a:ext uri="{FF2B5EF4-FFF2-40B4-BE49-F238E27FC236}">
                        <a16:creationId xmlns:a16="http://schemas.microsoft.com/office/drawing/2014/main" id="{D7CABAD6-8342-4126-97C0-039B98B82F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7" name="Rectangle 801">
                    <a:extLst>
                      <a:ext uri="{FF2B5EF4-FFF2-40B4-BE49-F238E27FC236}">
                        <a16:creationId xmlns:a16="http://schemas.microsoft.com/office/drawing/2014/main" id="{D38AB199-1A4B-A9CA-0409-A5BA6F379D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8" name="Rectangle 802">
                    <a:extLst>
                      <a:ext uri="{FF2B5EF4-FFF2-40B4-BE49-F238E27FC236}">
                        <a16:creationId xmlns:a16="http://schemas.microsoft.com/office/drawing/2014/main" id="{06DF3F25-46E2-0E39-7993-ABBC46D301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9" name="Rectangle 803">
                    <a:extLst>
                      <a:ext uri="{FF2B5EF4-FFF2-40B4-BE49-F238E27FC236}">
                        <a16:creationId xmlns:a16="http://schemas.microsoft.com/office/drawing/2014/main" id="{7E69116A-2830-0E6A-5727-A0A077AC9B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0" name="Rectangle 804">
                    <a:extLst>
                      <a:ext uri="{FF2B5EF4-FFF2-40B4-BE49-F238E27FC236}">
                        <a16:creationId xmlns:a16="http://schemas.microsoft.com/office/drawing/2014/main" id="{5053B585-2628-8608-C28E-B2E4BD7789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1" name="Rectangle 805">
                    <a:extLst>
                      <a:ext uri="{FF2B5EF4-FFF2-40B4-BE49-F238E27FC236}">
                        <a16:creationId xmlns:a16="http://schemas.microsoft.com/office/drawing/2014/main" id="{F3D055A6-8A6A-D5A6-58EB-4ADBCEEA4D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2" name="Rectangle 806">
                    <a:extLst>
                      <a:ext uri="{FF2B5EF4-FFF2-40B4-BE49-F238E27FC236}">
                        <a16:creationId xmlns:a16="http://schemas.microsoft.com/office/drawing/2014/main" id="{A2AC8062-8A7C-CA5C-A297-7FFC593EE2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3" name="Rectangle 807">
                    <a:extLst>
                      <a:ext uri="{FF2B5EF4-FFF2-40B4-BE49-F238E27FC236}">
                        <a16:creationId xmlns:a16="http://schemas.microsoft.com/office/drawing/2014/main" id="{9BE14975-8354-203A-C82C-D73A8A5910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4" name="Rectangle 808">
                    <a:extLst>
                      <a:ext uri="{FF2B5EF4-FFF2-40B4-BE49-F238E27FC236}">
                        <a16:creationId xmlns:a16="http://schemas.microsoft.com/office/drawing/2014/main" id="{27A211E9-C1E6-8EA5-7F96-5A376FDA8C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5" name="Rectangle 809">
                    <a:extLst>
                      <a:ext uri="{FF2B5EF4-FFF2-40B4-BE49-F238E27FC236}">
                        <a16:creationId xmlns:a16="http://schemas.microsoft.com/office/drawing/2014/main" id="{E315F7C3-AF96-F588-D731-94831B1B68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6" name="Rectangle 810">
                    <a:extLst>
                      <a:ext uri="{FF2B5EF4-FFF2-40B4-BE49-F238E27FC236}">
                        <a16:creationId xmlns:a16="http://schemas.microsoft.com/office/drawing/2014/main" id="{441BCF52-43E4-322E-B776-7E2784DE0C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7" name="Rectangle 811">
                    <a:extLst>
                      <a:ext uri="{FF2B5EF4-FFF2-40B4-BE49-F238E27FC236}">
                        <a16:creationId xmlns:a16="http://schemas.microsoft.com/office/drawing/2014/main" id="{C224E2A0-ADB6-FB69-0888-C5EA8C1E1E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8" name="Rectangle 812">
                    <a:extLst>
                      <a:ext uri="{FF2B5EF4-FFF2-40B4-BE49-F238E27FC236}">
                        <a16:creationId xmlns:a16="http://schemas.microsoft.com/office/drawing/2014/main" id="{ADB98794-1470-A58D-FA4C-214F0D97AD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516" name="Freeform 813">
                <a:extLst>
                  <a:ext uri="{FF2B5EF4-FFF2-40B4-BE49-F238E27FC236}">
                    <a16:creationId xmlns:a16="http://schemas.microsoft.com/office/drawing/2014/main" id="{10E2262A-9BE9-0627-4131-7DB330DB154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91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0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5" name="Group 814">
              <a:extLst>
                <a:ext uri="{FF2B5EF4-FFF2-40B4-BE49-F238E27FC236}">
                  <a16:creationId xmlns:a16="http://schemas.microsoft.com/office/drawing/2014/main" id="{0B5E896A-D46D-1E1F-6B5F-FD1E5AB426B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22" y="2708"/>
              <a:ext cx="624" cy="397"/>
              <a:chOff x="3209" y="1673"/>
              <a:chExt cx="624" cy="397"/>
            </a:xfrm>
          </p:grpSpPr>
          <p:grpSp>
            <p:nvGrpSpPr>
              <p:cNvPr id="2111" name="Group 815">
                <a:extLst>
                  <a:ext uri="{FF2B5EF4-FFF2-40B4-BE49-F238E27FC236}">
                    <a16:creationId xmlns:a16="http://schemas.microsoft.com/office/drawing/2014/main" id="{A822B40B-B66E-50F7-4E58-5629B131672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209" y="1673"/>
                <a:ext cx="624" cy="397"/>
                <a:chOff x="3209" y="1673"/>
                <a:chExt cx="624" cy="397"/>
              </a:xfrm>
            </p:grpSpPr>
            <p:grpSp>
              <p:nvGrpSpPr>
                <p:cNvPr id="2113" name="Group 816">
                  <a:extLst>
                    <a:ext uri="{FF2B5EF4-FFF2-40B4-BE49-F238E27FC236}">
                      <a16:creationId xmlns:a16="http://schemas.microsoft.com/office/drawing/2014/main" id="{36338380-573D-0937-BAD5-A8F6B65FC42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209" y="1673"/>
                  <a:ext cx="624" cy="397"/>
                  <a:chOff x="3209" y="1673"/>
                  <a:chExt cx="624" cy="397"/>
                </a:xfrm>
              </p:grpSpPr>
              <p:sp>
                <p:nvSpPr>
                  <p:cNvPr id="2315" name="Rectangle 817">
                    <a:extLst>
                      <a:ext uri="{FF2B5EF4-FFF2-40B4-BE49-F238E27FC236}">
                        <a16:creationId xmlns:a16="http://schemas.microsoft.com/office/drawing/2014/main" id="{EE91A171-2BAA-0827-2784-2857C11B07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6" name="Rectangle 818">
                    <a:extLst>
                      <a:ext uri="{FF2B5EF4-FFF2-40B4-BE49-F238E27FC236}">
                        <a16:creationId xmlns:a16="http://schemas.microsoft.com/office/drawing/2014/main" id="{F8680EC1-1C07-A571-EB95-32480DA3AA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7" name="Rectangle 819">
                    <a:extLst>
                      <a:ext uri="{FF2B5EF4-FFF2-40B4-BE49-F238E27FC236}">
                        <a16:creationId xmlns:a16="http://schemas.microsoft.com/office/drawing/2014/main" id="{5934975C-2C39-758D-CA7D-ED2931E076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8" name="Rectangle 820">
                    <a:extLst>
                      <a:ext uri="{FF2B5EF4-FFF2-40B4-BE49-F238E27FC236}">
                        <a16:creationId xmlns:a16="http://schemas.microsoft.com/office/drawing/2014/main" id="{DC2AC272-DE0F-FCBF-61A6-F5F72CEF1D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9" name="Rectangle 821">
                    <a:extLst>
                      <a:ext uri="{FF2B5EF4-FFF2-40B4-BE49-F238E27FC236}">
                        <a16:creationId xmlns:a16="http://schemas.microsoft.com/office/drawing/2014/main" id="{A3153EEA-8DCF-C120-1FEF-4884AE4F64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0" name="Rectangle 822">
                    <a:extLst>
                      <a:ext uri="{FF2B5EF4-FFF2-40B4-BE49-F238E27FC236}">
                        <a16:creationId xmlns:a16="http://schemas.microsoft.com/office/drawing/2014/main" id="{6F03DD04-0776-0BC8-558B-525DF9ABED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1" name="Rectangle 823">
                    <a:extLst>
                      <a:ext uri="{FF2B5EF4-FFF2-40B4-BE49-F238E27FC236}">
                        <a16:creationId xmlns:a16="http://schemas.microsoft.com/office/drawing/2014/main" id="{4AACD93A-C672-F247-FC40-249B206108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2" name="Rectangle 824">
                    <a:extLst>
                      <a:ext uri="{FF2B5EF4-FFF2-40B4-BE49-F238E27FC236}">
                        <a16:creationId xmlns:a16="http://schemas.microsoft.com/office/drawing/2014/main" id="{C7D8BD97-FF37-2D85-C4D8-E5DB33B30B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3" name="Rectangle 825">
                    <a:extLst>
                      <a:ext uri="{FF2B5EF4-FFF2-40B4-BE49-F238E27FC236}">
                        <a16:creationId xmlns:a16="http://schemas.microsoft.com/office/drawing/2014/main" id="{190E223A-19C3-679A-B8B0-72DB5CCCF8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" name="Rectangle 826">
                    <a:extLst>
                      <a:ext uri="{FF2B5EF4-FFF2-40B4-BE49-F238E27FC236}">
                        <a16:creationId xmlns:a16="http://schemas.microsoft.com/office/drawing/2014/main" id="{53A7F87D-B982-7700-90F9-E355455DCB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" name="Rectangle 827">
                    <a:extLst>
                      <a:ext uri="{FF2B5EF4-FFF2-40B4-BE49-F238E27FC236}">
                        <a16:creationId xmlns:a16="http://schemas.microsoft.com/office/drawing/2014/main" id="{AF2FE44B-AC0C-387A-7DAC-8C7D78F2D5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6" name="Rectangle 828">
                    <a:extLst>
                      <a:ext uri="{FF2B5EF4-FFF2-40B4-BE49-F238E27FC236}">
                        <a16:creationId xmlns:a16="http://schemas.microsoft.com/office/drawing/2014/main" id="{49585CDF-4FBE-7FDA-7ABD-C76EFABED0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7" name="Rectangle 829">
                    <a:extLst>
                      <a:ext uri="{FF2B5EF4-FFF2-40B4-BE49-F238E27FC236}">
                        <a16:creationId xmlns:a16="http://schemas.microsoft.com/office/drawing/2014/main" id="{515DD94C-F36A-9255-5374-B1E28C7517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8" name="Rectangle 830">
                    <a:extLst>
                      <a:ext uri="{FF2B5EF4-FFF2-40B4-BE49-F238E27FC236}">
                        <a16:creationId xmlns:a16="http://schemas.microsoft.com/office/drawing/2014/main" id="{BD6B1A29-01C1-820B-738C-E4DF813591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9" name="Rectangle 831">
                    <a:extLst>
                      <a:ext uri="{FF2B5EF4-FFF2-40B4-BE49-F238E27FC236}">
                        <a16:creationId xmlns:a16="http://schemas.microsoft.com/office/drawing/2014/main" id="{F6111640-7E1A-F191-B226-1F3D895C34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0" name="Rectangle 832">
                    <a:extLst>
                      <a:ext uri="{FF2B5EF4-FFF2-40B4-BE49-F238E27FC236}">
                        <a16:creationId xmlns:a16="http://schemas.microsoft.com/office/drawing/2014/main" id="{1DC1A075-B327-6870-5582-7CB6FD0E33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1" name="Rectangle 833">
                    <a:extLst>
                      <a:ext uri="{FF2B5EF4-FFF2-40B4-BE49-F238E27FC236}">
                        <a16:creationId xmlns:a16="http://schemas.microsoft.com/office/drawing/2014/main" id="{E4C00116-0B52-509C-80F0-CF20CCE192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2" name="Rectangle 834">
                    <a:extLst>
                      <a:ext uri="{FF2B5EF4-FFF2-40B4-BE49-F238E27FC236}">
                        <a16:creationId xmlns:a16="http://schemas.microsoft.com/office/drawing/2014/main" id="{81803CA2-CD91-DD7E-1BC5-F935A9F5A5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3" name="Rectangle 835">
                    <a:extLst>
                      <a:ext uri="{FF2B5EF4-FFF2-40B4-BE49-F238E27FC236}">
                        <a16:creationId xmlns:a16="http://schemas.microsoft.com/office/drawing/2014/main" id="{DEA77475-39D3-6998-3338-CB6E4A1D77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" name="Rectangle 836">
                    <a:extLst>
                      <a:ext uri="{FF2B5EF4-FFF2-40B4-BE49-F238E27FC236}">
                        <a16:creationId xmlns:a16="http://schemas.microsoft.com/office/drawing/2014/main" id="{11EF388F-CDCB-1869-CEED-7D5A92D422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" name="Rectangle 837">
                    <a:extLst>
                      <a:ext uri="{FF2B5EF4-FFF2-40B4-BE49-F238E27FC236}">
                        <a16:creationId xmlns:a16="http://schemas.microsoft.com/office/drawing/2014/main" id="{E05A4E97-D996-2118-9C9D-466843C9E1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6" name="Rectangle 838">
                    <a:extLst>
                      <a:ext uri="{FF2B5EF4-FFF2-40B4-BE49-F238E27FC236}">
                        <a16:creationId xmlns:a16="http://schemas.microsoft.com/office/drawing/2014/main" id="{85067616-F584-0F78-73CA-3E429E4ED1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7" name="Rectangle 839">
                    <a:extLst>
                      <a:ext uri="{FF2B5EF4-FFF2-40B4-BE49-F238E27FC236}">
                        <a16:creationId xmlns:a16="http://schemas.microsoft.com/office/drawing/2014/main" id="{023CE135-0ECE-7C4B-88C5-A9239D4008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8" name="Rectangle 840">
                    <a:extLst>
                      <a:ext uri="{FF2B5EF4-FFF2-40B4-BE49-F238E27FC236}">
                        <a16:creationId xmlns:a16="http://schemas.microsoft.com/office/drawing/2014/main" id="{315A7809-EEC1-A5EB-E1D1-39BEA3AC9C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9" name="Rectangle 841">
                    <a:extLst>
                      <a:ext uri="{FF2B5EF4-FFF2-40B4-BE49-F238E27FC236}">
                        <a16:creationId xmlns:a16="http://schemas.microsoft.com/office/drawing/2014/main" id="{CFF11B74-3BAA-2FD6-559F-5F95476C59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0" name="Rectangle 842">
                    <a:extLst>
                      <a:ext uri="{FF2B5EF4-FFF2-40B4-BE49-F238E27FC236}">
                        <a16:creationId xmlns:a16="http://schemas.microsoft.com/office/drawing/2014/main" id="{1E7F9957-9005-02E6-2C8E-7D05D63652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1" name="Rectangle 843">
                    <a:extLst>
                      <a:ext uri="{FF2B5EF4-FFF2-40B4-BE49-F238E27FC236}">
                        <a16:creationId xmlns:a16="http://schemas.microsoft.com/office/drawing/2014/main" id="{5BDA410C-6A1D-E1D3-6047-527FDD751C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2" name="Rectangle 844">
                    <a:extLst>
                      <a:ext uri="{FF2B5EF4-FFF2-40B4-BE49-F238E27FC236}">
                        <a16:creationId xmlns:a16="http://schemas.microsoft.com/office/drawing/2014/main" id="{732289F5-8477-9D17-F314-B76B5E327E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3" name="Rectangle 845">
                    <a:extLst>
                      <a:ext uri="{FF2B5EF4-FFF2-40B4-BE49-F238E27FC236}">
                        <a16:creationId xmlns:a16="http://schemas.microsoft.com/office/drawing/2014/main" id="{DB590FB4-B421-FB74-CC38-7CB39A288C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4" name="Rectangle 846">
                    <a:extLst>
                      <a:ext uri="{FF2B5EF4-FFF2-40B4-BE49-F238E27FC236}">
                        <a16:creationId xmlns:a16="http://schemas.microsoft.com/office/drawing/2014/main" id="{4D9FB66D-EA32-4A08-8F51-EEC0DF8827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5" name="Rectangle 847">
                    <a:extLst>
                      <a:ext uri="{FF2B5EF4-FFF2-40B4-BE49-F238E27FC236}">
                        <a16:creationId xmlns:a16="http://schemas.microsoft.com/office/drawing/2014/main" id="{46B244CE-FE42-7F65-DA06-AEA70AB146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6" name="Rectangle 848">
                    <a:extLst>
                      <a:ext uri="{FF2B5EF4-FFF2-40B4-BE49-F238E27FC236}">
                        <a16:creationId xmlns:a16="http://schemas.microsoft.com/office/drawing/2014/main" id="{60A9AB82-D096-2555-A972-F6469908B3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7" name="Rectangle 849">
                    <a:extLst>
                      <a:ext uri="{FF2B5EF4-FFF2-40B4-BE49-F238E27FC236}">
                        <a16:creationId xmlns:a16="http://schemas.microsoft.com/office/drawing/2014/main" id="{4532517C-0A29-9D71-F3FC-62BC75FA48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8" name="Rectangle 850">
                    <a:extLst>
                      <a:ext uri="{FF2B5EF4-FFF2-40B4-BE49-F238E27FC236}">
                        <a16:creationId xmlns:a16="http://schemas.microsoft.com/office/drawing/2014/main" id="{F1A0C9F0-C2A5-0956-A3DF-CC73D018CE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9" name="Rectangle 851">
                    <a:extLst>
                      <a:ext uri="{FF2B5EF4-FFF2-40B4-BE49-F238E27FC236}">
                        <a16:creationId xmlns:a16="http://schemas.microsoft.com/office/drawing/2014/main" id="{EF5C7009-06DA-D439-4E71-C8F04442CF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0" name="Rectangle 852">
                    <a:extLst>
                      <a:ext uri="{FF2B5EF4-FFF2-40B4-BE49-F238E27FC236}">
                        <a16:creationId xmlns:a16="http://schemas.microsoft.com/office/drawing/2014/main" id="{57CC2D94-E8AE-11F3-98AC-5812E34D49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1" name="Rectangle 853">
                    <a:extLst>
                      <a:ext uri="{FF2B5EF4-FFF2-40B4-BE49-F238E27FC236}">
                        <a16:creationId xmlns:a16="http://schemas.microsoft.com/office/drawing/2014/main" id="{ADDC5127-16D1-108D-EE8D-4605C83498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2" name="Rectangle 854">
                    <a:extLst>
                      <a:ext uri="{FF2B5EF4-FFF2-40B4-BE49-F238E27FC236}">
                        <a16:creationId xmlns:a16="http://schemas.microsoft.com/office/drawing/2014/main" id="{77533320-987D-59CA-5706-F7C97A875E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3" name="Rectangle 855">
                    <a:extLst>
                      <a:ext uri="{FF2B5EF4-FFF2-40B4-BE49-F238E27FC236}">
                        <a16:creationId xmlns:a16="http://schemas.microsoft.com/office/drawing/2014/main" id="{EEBF8AA7-C201-39A3-6E19-CAFB8B73F8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4" name="Rectangle 856">
                    <a:extLst>
                      <a:ext uri="{FF2B5EF4-FFF2-40B4-BE49-F238E27FC236}">
                        <a16:creationId xmlns:a16="http://schemas.microsoft.com/office/drawing/2014/main" id="{D6D7A6C3-0057-F737-A91E-3253AD4957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5" name="Rectangle 857">
                    <a:extLst>
                      <a:ext uri="{FF2B5EF4-FFF2-40B4-BE49-F238E27FC236}">
                        <a16:creationId xmlns:a16="http://schemas.microsoft.com/office/drawing/2014/main" id="{EF5B7EFC-09AE-43A4-3AC6-EBC0E64C2A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6" name="Rectangle 858">
                    <a:extLst>
                      <a:ext uri="{FF2B5EF4-FFF2-40B4-BE49-F238E27FC236}">
                        <a16:creationId xmlns:a16="http://schemas.microsoft.com/office/drawing/2014/main" id="{F9D93992-AEE4-4806-8C87-9E9813E465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7" name="Rectangle 859">
                    <a:extLst>
                      <a:ext uri="{FF2B5EF4-FFF2-40B4-BE49-F238E27FC236}">
                        <a16:creationId xmlns:a16="http://schemas.microsoft.com/office/drawing/2014/main" id="{10EF53F4-9CCC-24E5-8129-A8C0D1CACF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8" name="Rectangle 860">
                    <a:extLst>
                      <a:ext uri="{FF2B5EF4-FFF2-40B4-BE49-F238E27FC236}">
                        <a16:creationId xmlns:a16="http://schemas.microsoft.com/office/drawing/2014/main" id="{1D1991DC-4191-10E9-04A1-E888F7F172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9" name="Rectangle 861">
                    <a:extLst>
                      <a:ext uri="{FF2B5EF4-FFF2-40B4-BE49-F238E27FC236}">
                        <a16:creationId xmlns:a16="http://schemas.microsoft.com/office/drawing/2014/main" id="{F57E353B-71CF-3DE6-A0DB-FA8C100383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0" name="Rectangle 862">
                    <a:extLst>
                      <a:ext uri="{FF2B5EF4-FFF2-40B4-BE49-F238E27FC236}">
                        <a16:creationId xmlns:a16="http://schemas.microsoft.com/office/drawing/2014/main" id="{2B82D598-6B97-A297-6B54-82ABC7022C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1" name="Rectangle 863">
                    <a:extLst>
                      <a:ext uri="{FF2B5EF4-FFF2-40B4-BE49-F238E27FC236}">
                        <a16:creationId xmlns:a16="http://schemas.microsoft.com/office/drawing/2014/main" id="{44C43A77-C728-A749-B2ED-23A71FBB57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2" name="Rectangle 864">
                    <a:extLst>
                      <a:ext uri="{FF2B5EF4-FFF2-40B4-BE49-F238E27FC236}">
                        <a16:creationId xmlns:a16="http://schemas.microsoft.com/office/drawing/2014/main" id="{58DD0886-ED3C-C0CD-651C-3ACE0C9668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3" name="Rectangle 865">
                    <a:extLst>
                      <a:ext uri="{FF2B5EF4-FFF2-40B4-BE49-F238E27FC236}">
                        <a16:creationId xmlns:a16="http://schemas.microsoft.com/office/drawing/2014/main" id="{CED18592-AC93-18E3-D4F8-8268305245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4" name="Rectangle 866">
                    <a:extLst>
                      <a:ext uri="{FF2B5EF4-FFF2-40B4-BE49-F238E27FC236}">
                        <a16:creationId xmlns:a16="http://schemas.microsoft.com/office/drawing/2014/main" id="{55A72285-F4F3-085B-6A21-471D9A6CCC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5" name="Rectangle 867">
                    <a:extLst>
                      <a:ext uri="{FF2B5EF4-FFF2-40B4-BE49-F238E27FC236}">
                        <a16:creationId xmlns:a16="http://schemas.microsoft.com/office/drawing/2014/main" id="{74407C6B-CA30-7ACD-F128-1A404E6ACD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6" name="Rectangle 868">
                    <a:extLst>
                      <a:ext uri="{FF2B5EF4-FFF2-40B4-BE49-F238E27FC236}">
                        <a16:creationId xmlns:a16="http://schemas.microsoft.com/office/drawing/2014/main" id="{7C44EE31-DDCB-A536-CA88-087FBE9AD8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7" name="Rectangle 869">
                    <a:extLst>
                      <a:ext uri="{FF2B5EF4-FFF2-40B4-BE49-F238E27FC236}">
                        <a16:creationId xmlns:a16="http://schemas.microsoft.com/office/drawing/2014/main" id="{F618E5C6-0BC4-5FAD-3EF4-7E3572C202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8" name="Rectangle 870">
                    <a:extLst>
                      <a:ext uri="{FF2B5EF4-FFF2-40B4-BE49-F238E27FC236}">
                        <a16:creationId xmlns:a16="http://schemas.microsoft.com/office/drawing/2014/main" id="{D1BD29C3-E592-BC88-3F56-EBFEFCDC35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9" name="Rectangle 871">
                    <a:extLst>
                      <a:ext uri="{FF2B5EF4-FFF2-40B4-BE49-F238E27FC236}">
                        <a16:creationId xmlns:a16="http://schemas.microsoft.com/office/drawing/2014/main" id="{ECD40BE9-04D8-AE42-A23C-E5B5C28ECF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0" name="Rectangle 872">
                    <a:extLst>
                      <a:ext uri="{FF2B5EF4-FFF2-40B4-BE49-F238E27FC236}">
                        <a16:creationId xmlns:a16="http://schemas.microsoft.com/office/drawing/2014/main" id="{7848A126-92C7-6FD5-6EC8-5765880889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1" name="Rectangle 873">
                    <a:extLst>
                      <a:ext uri="{FF2B5EF4-FFF2-40B4-BE49-F238E27FC236}">
                        <a16:creationId xmlns:a16="http://schemas.microsoft.com/office/drawing/2014/main" id="{6F5DC1F9-4D70-B8F9-4829-446CB9D273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2" name="Rectangle 874">
                    <a:extLst>
                      <a:ext uri="{FF2B5EF4-FFF2-40B4-BE49-F238E27FC236}">
                        <a16:creationId xmlns:a16="http://schemas.microsoft.com/office/drawing/2014/main" id="{781D5549-4F92-EAE4-DE66-9EE996ED75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3" name="Rectangle 875">
                    <a:extLst>
                      <a:ext uri="{FF2B5EF4-FFF2-40B4-BE49-F238E27FC236}">
                        <a16:creationId xmlns:a16="http://schemas.microsoft.com/office/drawing/2014/main" id="{D41D0BD1-4522-694D-1F4B-69037B1649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4" name="Rectangle 876">
                    <a:extLst>
                      <a:ext uri="{FF2B5EF4-FFF2-40B4-BE49-F238E27FC236}">
                        <a16:creationId xmlns:a16="http://schemas.microsoft.com/office/drawing/2014/main" id="{E8556C28-DE8E-0D88-76D5-268823F557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5" name="Rectangle 877">
                    <a:extLst>
                      <a:ext uri="{FF2B5EF4-FFF2-40B4-BE49-F238E27FC236}">
                        <a16:creationId xmlns:a16="http://schemas.microsoft.com/office/drawing/2014/main" id="{B5E618DC-A58D-924C-4AE8-BB3F296E8F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6" name="Rectangle 878">
                    <a:extLst>
                      <a:ext uri="{FF2B5EF4-FFF2-40B4-BE49-F238E27FC236}">
                        <a16:creationId xmlns:a16="http://schemas.microsoft.com/office/drawing/2014/main" id="{BE4D0841-8E97-0B89-C9B0-63FBCFBBB2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7" name="Rectangle 879">
                    <a:extLst>
                      <a:ext uri="{FF2B5EF4-FFF2-40B4-BE49-F238E27FC236}">
                        <a16:creationId xmlns:a16="http://schemas.microsoft.com/office/drawing/2014/main" id="{9C0817FF-CE96-A7FD-7270-3EFF35CFF0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8" name="Rectangle 880">
                    <a:extLst>
                      <a:ext uri="{FF2B5EF4-FFF2-40B4-BE49-F238E27FC236}">
                        <a16:creationId xmlns:a16="http://schemas.microsoft.com/office/drawing/2014/main" id="{CA4F7C69-D66E-9A3C-4865-6C855CEBB3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9" name="Rectangle 881">
                    <a:extLst>
                      <a:ext uri="{FF2B5EF4-FFF2-40B4-BE49-F238E27FC236}">
                        <a16:creationId xmlns:a16="http://schemas.microsoft.com/office/drawing/2014/main" id="{41302C08-3ED1-EFDE-6FDD-FD55A11D60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0" name="Rectangle 882">
                    <a:extLst>
                      <a:ext uri="{FF2B5EF4-FFF2-40B4-BE49-F238E27FC236}">
                        <a16:creationId xmlns:a16="http://schemas.microsoft.com/office/drawing/2014/main" id="{5F22037F-49A8-2B4C-D95B-090F33110D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1" name="Rectangle 883">
                    <a:extLst>
                      <a:ext uri="{FF2B5EF4-FFF2-40B4-BE49-F238E27FC236}">
                        <a16:creationId xmlns:a16="http://schemas.microsoft.com/office/drawing/2014/main" id="{A761EC7D-EF5B-7534-FDA1-DFB032E3C9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2" name="Rectangle 884">
                    <a:extLst>
                      <a:ext uri="{FF2B5EF4-FFF2-40B4-BE49-F238E27FC236}">
                        <a16:creationId xmlns:a16="http://schemas.microsoft.com/office/drawing/2014/main" id="{F47E1EE6-4A7D-AEFA-0A70-F18CE6B26F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3" name="Rectangle 885">
                    <a:extLst>
                      <a:ext uri="{FF2B5EF4-FFF2-40B4-BE49-F238E27FC236}">
                        <a16:creationId xmlns:a16="http://schemas.microsoft.com/office/drawing/2014/main" id="{BFE68C3E-4C9E-44DD-78CE-3373F39442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4" name="Rectangle 886">
                    <a:extLst>
                      <a:ext uri="{FF2B5EF4-FFF2-40B4-BE49-F238E27FC236}">
                        <a16:creationId xmlns:a16="http://schemas.microsoft.com/office/drawing/2014/main" id="{84E96E36-6386-5AD0-73F0-7B0D6C63D2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5" name="Rectangle 887">
                    <a:extLst>
                      <a:ext uri="{FF2B5EF4-FFF2-40B4-BE49-F238E27FC236}">
                        <a16:creationId xmlns:a16="http://schemas.microsoft.com/office/drawing/2014/main" id="{83DBEBC6-F59C-89A1-46E8-68C6CD4174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6" name="Rectangle 888">
                    <a:extLst>
                      <a:ext uri="{FF2B5EF4-FFF2-40B4-BE49-F238E27FC236}">
                        <a16:creationId xmlns:a16="http://schemas.microsoft.com/office/drawing/2014/main" id="{C89C57B2-0107-C01D-8B68-CF7AEA32CC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7" name="Rectangle 889">
                    <a:extLst>
                      <a:ext uri="{FF2B5EF4-FFF2-40B4-BE49-F238E27FC236}">
                        <a16:creationId xmlns:a16="http://schemas.microsoft.com/office/drawing/2014/main" id="{F4518F7A-5B77-F391-5B72-DBCBE43D7B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8" name="Rectangle 890">
                    <a:extLst>
                      <a:ext uri="{FF2B5EF4-FFF2-40B4-BE49-F238E27FC236}">
                        <a16:creationId xmlns:a16="http://schemas.microsoft.com/office/drawing/2014/main" id="{AEF59254-0081-8F16-7E3D-FE8AEF03FA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9" name="Rectangle 891">
                    <a:extLst>
                      <a:ext uri="{FF2B5EF4-FFF2-40B4-BE49-F238E27FC236}">
                        <a16:creationId xmlns:a16="http://schemas.microsoft.com/office/drawing/2014/main" id="{5A9FA0B4-C826-D62D-0DE6-CAD575671B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0" name="Rectangle 892">
                    <a:extLst>
                      <a:ext uri="{FF2B5EF4-FFF2-40B4-BE49-F238E27FC236}">
                        <a16:creationId xmlns:a16="http://schemas.microsoft.com/office/drawing/2014/main" id="{A9EB0DEF-209D-08D2-B0B2-36FBAB6257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1" name="Rectangle 893">
                    <a:extLst>
                      <a:ext uri="{FF2B5EF4-FFF2-40B4-BE49-F238E27FC236}">
                        <a16:creationId xmlns:a16="http://schemas.microsoft.com/office/drawing/2014/main" id="{204294E1-1BAB-3781-7FDB-F882892790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2" name="Rectangle 894">
                    <a:extLst>
                      <a:ext uri="{FF2B5EF4-FFF2-40B4-BE49-F238E27FC236}">
                        <a16:creationId xmlns:a16="http://schemas.microsoft.com/office/drawing/2014/main" id="{1CEAF785-A4B4-615D-69B8-731B96E073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3" name="Rectangle 895">
                    <a:extLst>
                      <a:ext uri="{FF2B5EF4-FFF2-40B4-BE49-F238E27FC236}">
                        <a16:creationId xmlns:a16="http://schemas.microsoft.com/office/drawing/2014/main" id="{2DD5AC0F-D088-3482-5F5E-D89A2240CD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4" name="Rectangle 896">
                    <a:extLst>
                      <a:ext uri="{FF2B5EF4-FFF2-40B4-BE49-F238E27FC236}">
                        <a16:creationId xmlns:a16="http://schemas.microsoft.com/office/drawing/2014/main" id="{F2FC981C-B5F8-BBA3-8FDA-88E8C833D0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5" name="Rectangle 897">
                    <a:extLst>
                      <a:ext uri="{FF2B5EF4-FFF2-40B4-BE49-F238E27FC236}">
                        <a16:creationId xmlns:a16="http://schemas.microsoft.com/office/drawing/2014/main" id="{EC198514-69E9-668B-B8F2-79CB72758F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6" name="Rectangle 898">
                    <a:extLst>
                      <a:ext uri="{FF2B5EF4-FFF2-40B4-BE49-F238E27FC236}">
                        <a16:creationId xmlns:a16="http://schemas.microsoft.com/office/drawing/2014/main" id="{9F03F8A5-53D6-25DB-D96E-DDC3DC51E2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7" name="Rectangle 899">
                    <a:extLst>
                      <a:ext uri="{FF2B5EF4-FFF2-40B4-BE49-F238E27FC236}">
                        <a16:creationId xmlns:a16="http://schemas.microsoft.com/office/drawing/2014/main" id="{6708362D-5590-747E-F31F-EF5249FEE2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8" name="Rectangle 900">
                    <a:extLst>
                      <a:ext uri="{FF2B5EF4-FFF2-40B4-BE49-F238E27FC236}">
                        <a16:creationId xmlns:a16="http://schemas.microsoft.com/office/drawing/2014/main" id="{296F325C-BECB-D1D3-C7BB-76DEFFF5CD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9" name="Rectangle 901">
                    <a:extLst>
                      <a:ext uri="{FF2B5EF4-FFF2-40B4-BE49-F238E27FC236}">
                        <a16:creationId xmlns:a16="http://schemas.microsoft.com/office/drawing/2014/main" id="{39626FF3-F63D-976A-EEAC-A64F6AAA68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0" name="Rectangle 902">
                    <a:extLst>
                      <a:ext uri="{FF2B5EF4-FFF2-40B4-BE49-F238E27FC236}">
                        <a16:creationId xmlns:a16="http://schemas.microsoft.com/office/drawing/2014/main" id="{93CFC292-AB0A-6218-EDCB-1ED9B6F193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1" name="Rectangle 903">
                    <a:extLst>
                      <a:ext uri="{FF2B5EF4-FFF2-40B4-BE49-F238E27FC236}">
                        <a16:creationId xmlns:a16="http://schemas.microsoft.com/office/drawing/2014/main" id="{A6ECF016-4328-08B1-CDA5-CA3CCE8AB2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2" name="Rectangle 904">
                    <a:extLst>
                      <a:ext uri="{FF2B5EF4-FFF2-40B4-BE49-F238E27FC236}">
                        <a16:creationId xmlns:a16="http://schemas.microsoft.com/office/drawing/2014/main" id="{00882EBF-3BB9-D246-96AB-A2062324EA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3" name="Rectangle 905">
                    <a:extLst>
                      <a:ext uri="{FF2B5EF4-FFF2-40B4-BE49-F238E27FC236}">
                        <a16:creationId xmlns:a16="http://schemas.microsoft.com/office/drawing/2014/main" id="{70574871-AE0A-CE50-3EE0-2118538B90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4" name="Rectangle 906">
                    <a:extLst>
                      <a:ext uri="{FF2B5EF4-FFF2-40B4-BE49-F238E27FC236}">
                        <a16:creationId xmlns:a16="http://schemas.microsoft.com/office/drawing/2014/main" id="{10E7E055-12BF-A8CC-8E31-1D82E69704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5" name="Rectangle 907">
                    <a:extLst>
                      <a:ext uri="{FF2B5EF4-FFF2-40B4-BE49-F238E27FC236}">
                        <a16:creationId xmlns:a16="http://schemas.microsoft.com/office/drawing/2014/main" id="{2ED1F05C-F56B-9CCC-EAA8-4434BB1340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6" name="Rectangle 908">
                    <a:extLst>
                      <a:ext uri="{FF2B5EF4-FFF2-40B4-BE49-F238E27FC236}">
                        <a16:creationId xmlns:a16="http://schemas.microsoft.com/office/drawing/2014/main" id="{FA93DAFF-306F-8488-C85B-A05585F390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7" name="Rectangle 909">
                    <a:extLst>
                      <a:ext uri="{FF2B5EF4-FFF2-40B4-BE49-F238E27FC236}">
                        <a16:creationId xmlns:a16="http://schemas.microsoft.com/office/drawing/2014/main" id="{FA5EA943-0180-9B26-46CA-25ADBDD321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8" name="Rectangle 910">
                    <a:extLst>
                      <a:ext uri="{FF2B5EF4-FFF2-40B4-BE49-F238E27FC236}">
                        <a16:creationId xmlns:a16="http://schemas.microsoft.com/office/drawing/2014/main" id="{5B9E5071-A682-6567-8D3B-F39B291108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9" name="Rectangle 911">
                    <a:extLst>
                      <a:ext uri="{FF2B5EF4-FFF2-40B4-BE49-F238E27FC236}">
                        <a16:creationId xmlns:a16="http://schemas.microsoft.com/office/drawing/2014/main" id="{1382C652-C10F-383B-FDDE-AC743EFE8C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0" name="Rectangle 912">
                    <a:extLst>
                      <a:ext uri="{FF2B5EF4-FFF2-40B4-BE49-F238E27FC236}">
                        <a16:creationId xmlns:a16="http://schemas.microsoft.com/office/drawing/2014/main" id="{2566F8E7-D71C-D889-F071-25FCB3B366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1" name="Rectangle 913">
                    <a:extLst>
                      <a:ext uri="{FF2B5EF4-FFF2-40B4-BE49-F238E27FC236}">
                        <a16:creationId xmlns:a16="http://schemas.microsoft.com/office/drawing/2014/main" id="{54E51F74-2879-DF55-82E7-ADD5ACA1E2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2" name="Rectangle 914">
                    <a:extLst>
                      <a:ext uri="{FF2B5EF4-FFF2-40B4-BE49-F238E27FC236}">
                        <a16:creationId xmlns:a16="http://schemas.microsoft.com/office/drawing/2014/main" id="{FD282848-A8D8-2969-3D16-DEAB7D0D56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3" name="Rectangle 915">
                    <a:extLst>
                      <a:ext uri="{FF2B5EF4-FFF2-40B4-BE49-F238E27FC236}">
                        <a16:creationId xmlns:a16="http://schemas.microsoft.com/office/drawing/2014/main" id="{461878BB-9BEC-5608-F45E-7DE64B9F77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4" name="Rectangle 916">
                    <a:extLst>
                      <a:ext uri="{FF2B5EF4-FFF2-40B4-BE49-F238E27FC236}">
                        <a16:creationId xmlns:a16="http://schemas.microsoft.com/office/drawing/2014/main" id="{E3322B1B-D1D5-D258-E4B2-EFEEC92E24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5" name="Rectangle 917">
                    <a:extLst>
                      <a:ext uri="{FF2B5EF4-FFF2-40B4-BE49-F238E27FC236}">
                        <a16:creationId xmlns:a16="http://schemas.microsoft.com/office/drawing/2014/main" id="{BDBF47E1-6D0B-512F-1E2E-55C57C7BA1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6" name="Rectangle 918">
                    <a:extLst>
                      <a:ext uri="{FF2B5EF4-FFF2-40B4-BE49-F238E27FC236}">
                        <a16:creationId xmlns:a16="http://schemas.microsoft.com/office/drawing/2014/main" id="{1FB92454-8425-8425-0BAD-87457BF743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7" name="Rectangle 919">
                    <a:extLst>
                      <a:ext uri="{FF2B5EF4-FFF2-40B4-BE49-F238E27FC236}">
                        <a16:creationId xmlns:a16="http://schemas.microsoft.com/office/drawing/2014/main" id="{25901B35-9269-2FFB-FB0B-AA9EA76FD9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8" name="Rectangle 920">
                    <a:extLst>
                      <a:ext uri="{FF2B5EF4-FFF2-40B4-BE49-F238E27FC236}">
                        <a16:creationId xmlns:a16="http://schemas.microsoft.com/office/drawing/2014/main" id="{71A781E1-35FD-47C3-69B8-A0B51C07B9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9" name="Rectangle 921">
                    <a:extLst>
                      <a:ext uri="{FF2B5EF4-FFF2-40B4-BE49-F238E27FC236}">
                        <a16:creationId xmlns:a16="http://schemas.microsoft.com/office/drawing/2014/main" id="{ED5B7F06-6FCF-569B-8AAC-0DD7EEF9BA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0" name="Rectangle 922">
                    <a:extLst>
                      <a:ext uri="{FF2B5EF4-FFF2-40B4-BE49-F238E27FC236}">
                        <a16:creationId xmlns:a16="http://schemas.microsoft.com/office/drawing/2014/main" id="{6FFCF619-79E6-CE5C-FF47-7B1E786A97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1" name="Rectangle 923">
                    <a:extLst>
                      <a:ext uri="{FF2B5EF4-FFF2-40B4-BE49-F238E27FC236}">
                        <a16:creationId xmlns:a16="http://schemas.microsoft.com/office/drawing/2014/main" id="{393B995F-C534-7D2A-19E5-6FC21CA7EC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2" name="Rectangle 924">
                    <a:extLst>
                      <a:ext uri="{FF2B5EF4-FFF2-40B4-BE49-F238E27FC236}">
                        <a16:creationId xmlns:a16="http://schemas.microsoft.com/office/drawing/2014/main" id="{74B106DE-FC79-14EA-9E54-104AFCAC3C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3" name="Rectangle 925">
                    <a:extLst>
                      <a:ext uri="{FF2B5EF4-FFF2-40B4-BE49-F238E27FC236}">
                        <a16:creationId xmlns:a16="http://schemas.microsoft.com/office/drawing/2014/main" id="{3D056219-09D4-ED5B-AC40-970548BFD8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4" name="Rectangle 926">
                    <a:extLst>
                      <a:ext uri="{FF2B5EF4-FFF2-40B4-BE49-F238E27FC236}">
                        <a16:creationId xmlns:a16="http://schemas.microsoft.com/office/drawing/2014/main" id="{8C167D43-2880-5195-EB72-927B326DB3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5" name="Rectangle 927">
                    <a:extLst>
                      <a:ext uri="{FF2B5EF4-FFF2-40B4-BE49-F238E27FC236}">
                        <a16:creationId xmlns:a16="http://schemas.microsoft.com/office/drawing/2014/main" id="{B25FCF5C-B5CC-593A-DD85-55FCD64074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6" name="Rectangle 928">
                    <a:extLst>
                      <a:ext uri="{FF2B5EF4-FFF2-40B4-BE49-F238E27FC236}">
                        <a16:creationId xmlns:a16="http://schemas.microsoft.com/office/drawing/2014/main" id="{0A5BEE74-5C3D-292A-45F9-D78D526410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7" name="Rectangle 929">
                    <a:extLst>
                      <a:ext uri="{FF2B5EF4-FFF2-40B4-BE49-F238E27FC236}">
                        <a16:creationId xmlns:a16="http://schemas.microsoft.com/office/drawing/2014/main" id="{F9A0988A-C27D-2737-DD8E-2332ED46F2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8" name="Rectangle 930">
                    <a:extLst>
                      <a:ext uri="{FF2B5EF4-FFF2-40B4-BE49-F238E27FC236}">
                        <a16:creationId xmlns:a16="http://schemas.microsoft.com/office/drawing/2014/main" id="{BAB959BF-51D0-B498-2F52-926DB59FBE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9" name="Rectangle 931">
                    <a:extLst>
                      <a:ext uri="{FF2B5EF4-FFF2-40B4-BE49-F238E27FC236}">
                        <a16:creationId xmlns:a16="http://schemas.microsoft.com/office/drawing/2014/main" id="{A30581FA-A691-787A-0058-396A3E5582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0" name="Rectangle 932">
                    <a:extLst>
                      <a:ext uri="{FF2B5EF4-FFF2-40B4-BE49-F238E27FC236}">
                        <a16:creationId xmlns:a16="http://schemas.microsoft.com/office/drawing/2014/main" id="{EA323FF0-6F0F-6D7A-6869-A4C9FC8892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1" name="Rectangle 933">
                    <a:extLst>
                      <a:ext uri="{FF2B5EF4-FFF2-40B4-BE49-F238E27FC236}">
                        <a16:creationId xmlns:a16="http://schemas.microsoft.com/office/drawing/2014/main" id="{074EC0CD-796E-83D7-DB3B-12742EAA0D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2" name="Rectangle 934">
                    <a:extLst>
                      <a:ext uri="{FF2B5EF4-FFF2-40B4-BE49-F238E27FC236}">
                        <a16:creationId xmlns:a16="http://schemas.microsoft.com/office/drawing/2014/main" id="{60F5846C-4F95-F7BE-BBA4-7938A96888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3" name="Rectangle 935">
                    <a:extLst>
                      <a:ext uri="{FF2B5EF4-FFF2-40B4-BE49-F238E27FC236}">
                        <a16:creationId xmlns:a16="http://schemas.microsoft.com/office/drawing/2014/main" id="{B1EB55A2-F709-1327-20DA-A9904822A1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4" name="Rectangle 936">
                    <a:extLst>
                      <a:ext uri="{FF2B5EF4-FFF2-40B4-BE49-F238E27FC236}">
                        <a16:creationId xmlns:a16="http://schemas.microsoft.com/office/drawing/2014/main" id="{E4BC917A-C343-6E33-E5F5-41BBBF2499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5" name="Rectangle 937">
                    <a:extLst>
                      <a:ext uri="{FF2B5EF4-FFF2-40B4-BE49-F238E27FC236}">
                        <a16:creationId xmlns:a16="http://schemas.microsoft.com/office/drawing/2014/main" id="{2DF78EC5-2D37-C728-4EB5-676FDDA97E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6" name="Rectangle 938">
                    <a:extLst>
                      <a:ext uri="{FF2B5EF4-FFF2-40B4-BE49-F238E27FC236}">
                        <a16:creationId xmlns:a16="http://schemas.microsoft.com/office/drawing/2014/main" id="{AC4E5B26-C79A-B283-EF85-2F11456D91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7" name="Rectangle 939">
                    <a:extLst>
                      <a:ext uri="{FF2B5EF4-FFF2-40B4-BE49-F238E27FC236}">
                        <a16:creationId xmlns:a16="http://schemas.microsoft.com/office/drawing/2014/main" id="{8152FF66-7CE5-9AA8-3FCB-74A3331911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8" name="Rectangle 940">
                    <a:extLst>
                      <a:ext uri="{FF2B5EF4-FFF2-40B4-BE49-F238E27FC236}">
                        <a16:creationId xmlns:a16="http://schemas.microsoft.com/office/drawing/2014/main" id="{3FD1E908-FF01-8671-48BB-F5FDC966DA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9" name="Rectangle 941">
                    <a:extLst>
                      <a:ext uri="{FF2B5EF4-FFF2-40B4-BE49-F238E27FC236}">
                        <a16:creationId xmlns:a16="http://schemas.microsoft.com/office/drawing/2014/main" id="{9485FB0D-384C-393F-537A-BFC6027DF1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0" name="Rectangle 942">
                    <a:extLst>
                      <a:ext uri="{FF2B5EF4-FFF2-40B4-BE49-F238E27FC236}">
                        <a16:creationId xmlns:a16="http://schemas.microsoft.com/office/drawing/2014/main" id="{FD709BA2-5D2E-B523-2F63-741B9C72C9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1" name="Rectangle 943">
                    <a:extLst>
                      <a:ext uri="{FF2B5EF4-FFF2-40B4-BE49-F238E27FC236}">
                        <a16:creationId xmlns:a16="http://schemas.microsoft.com/office/drawing/2014/main" id="{5288725A-CC9F-4628-63A8-B69E96FD54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2" name="Rectangle 944">
                    <a:extLst>
                      <a:ext uri="{FF2B5EF4-FFF2-40B4-BE49-F238E27FC236}">
                        <a16:creationId xmlns:a16="http://schemas.microsoft.com/office/drawing/2014/main" id="{CC5BFD75-B52A-F5BC-EF3C-371E9403A9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3" name="Rectangle 945">
                    <a:extLst>
                      <a:ext uri="{FF2B5EF4-FFF2-40B4-BE49-F238E27FC236}">
                        <a16:creationId xmlns:a16="http://schemas.microsoft.com/office/drawing/2014/main" id="{F23133C9-A17A-5904-1075-827F3F5B54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4" name="Rectangle 946">
                    <a:extLst>
                      <a:ext uri="{FF2B5EF4-FFF2-40B4-BE49-F238E27FC236}">
                        <a16:creationId xmlns:a16="http://schemas.microsoft.com/office/drawing/2014/main" id="{5F47CB19-74E6-D2E9-9693-EDB592E9F0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5" name="Rectangle 947">
                    <a:extLst>
                      <a:ext uri="{FF2B5EF4-FFF2-40B4-BE49-F238E27FC236}">
                        <a16:creationId xmlns:a16="http://schemas.microsoft.com/office/drawing/2014/main" id="{F39AB0C3-EED1-4F3C-5F3E-6C5BC83914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6" name="Rectangle 948">
                    <a:extLst>
                      <a:ext uri="{FF2B5EF4-FFF2-40B4-BE49-F238E27FC236}">
                        <a16:creationId xmlns:a16="http://schemas.microsoft.com/office/drawing/2014/main" id="{B75BB021-D6BB-2C2D-61DB-154837649D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7" name="Rectangle 949">
                    <a:extLst>
                      <a:ext uri="{FF2B5EF4-FFF2-40B4-BE49-F238E27FC236}">
                        <a16:creationId xmlns:a16="http://schemas.microsoft.com/office/drawing/2014/main" id="{70A993AD-D169-C833-C9C4-90AE9B415E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8" name="Rectangle 950">
                    <a:extLst>
                      <a:ext uri="{FF2B5EF4-FFF2-40B4-BE49-F238E27FC236}">
                        <a16:creationId xmlns:a16="http://schemas.microsoft.com/office/drawing/2014/main" id="{04E49903-CDB3-78D9-51B8-FD59822CE6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9" name="Rectangle 951">
                    <a:extLst>
                      <a:ext uri="{FF2B5EF4-FFF2-40B4-BE49-F238E27FC236}">
                        <a16:creationId xmlns:a16="http://schemas.microsoft.com/office/drawing/2014/main" id="{B5611FA1-071B-D575-8593-2C0BD4794B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0" name="Rectangle 952">
                    <a:extLst>
                      <a:ext uri="{FF2B5EF4-FFF2-40B4-BE49-F238E27FC236}">
                        <a16:creationId xmlns:a16="http://schemas.microsoft.com/office/drawing/2014/main" id="{BB3C5046-A30C-434F-ECA9-1D3B5EEA2E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1" name="Rectangle 953">
                    <a:extLst>
                      <a:ext uri="{FF2B5EF4-FFF2-40B4-BE49-F238E27FC236}">
                        <a16:creationId xmlns:a16="http://schemas.microsoft.com/office/drawing/2014/main" id="{CD88941B-5453-1254-D328-63F59FFD89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2" name="Rectangle 954">
                    <a:extLst>
                      <a:ext uri="{FF2B5EF4-FFF2-40B4-BE49-F238E27FC236}">
                        <a16:creationId xmlns:a16="http://schemas.microsoft.com/office/drawing/2014/main" id="{9527A8BB-5DDA-87A6-1D8D-C039DAFF24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3" name="Rectangle 955">
                    <a:extLst>
                      <a:ext uri="{FF2B5EF4-FFF2-40B4-BE49-F238E27FC236}">
                        <a16:creationId xmlns:a16="http://schemas.microsoft.com/office/drawing/2014/main" id="{DE3C102B-EA2D-9C49-AACD-41C2A0940D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4" name="Rectangle 956">
                    <a:extLst>
                      <a:ext uri="{FF2B5EF4-FFF2-40B4-BE49-F238E27FC236}">
                        <a16:creationId xmlns:a16="http://schemas.microsoft.com/office/drawing/2014/main" id="{D4170CFE-5C0B-C3FA-C934-8668E50161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5" name="Rectangle 957">
                    <a:extLst>
                      <a:ext uri="{FF2B5EF4-FFF2-40B4-BE49-F238E27FC236}">
                        <a16:creationId xmlns:a16="http://schemas.microsoft.com/office/drawing/2014/main" id="{47C9A60C-52CF-13EE-49B2-C7EE3DE2B1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6" name="Rectangle 958">
                    <a:extLst>
                      <a:ext uri="{FF2B5EF4-FFF2-40B4-BE49-F238E27FC236}">
                        <a16:creationId xmlns:a16="http://schemas.microsoft.com/office/drawing/2014/main" id="{CCEA1332-6321-F43A-9B56-ACCD3F37BA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7" name="Rectangle 959">
                    <a:extLst>
                      <a:ext uri="{FF2B5EF4-FFF2-40B4-BE49-F238E27FC236}">
                        <a16:creationId xmlns:a16="http://schemas.microsoft.com/office/drawing/2014/main" id="{23479A05-0870-F419-8A69-32419EA11B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8" name="Rectangle 960">
                    <a:extLst>
                      <a:ext uri="{FF2B5EF4-FFF2-40B4-BE49-F238E27FC236}">
                        <a16:creationId xmlns:a16="http://schemas.microsoft.com/office/drawing/2014/main" id="{7D20DAD4-9803-12B4-9A04-E64D2431AE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9" name="Rectangle 961">
                    <a:extLst>
                      <a:ext uri="{FF2B5EF4-FFF2-40B4-BE49-F238E27FC236}">
                        <a16:creationId xmlns:a16="http://schemas.microsoft.com/office/drawing/2014/main" id="{5F598CD2-DD4C-162B-4332-063533020A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0" name="Rectangle 962">
                    <a:extLst>
                      <a:ext uri="{FF2B5EF4-FFF2-40B4-BE49-F238E27FC236}">
                        <a16:creationId xmlns:a16="http://schemas.microsoft.com/office/drawing/2014/main" id="{17BA3DA5-CA4D-B34C-7BB3-B4CFBB5498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1" name="Rectangle 963">
                    <a:extLst>
                      <a:ext uri="{FF2B5EF4-FFF2-40B4-BE49-F238E27FC236}">
                        <a16:creationId xmlns:a16="http://schemas.microsoft.com/office/drawing/2014/main" id="{036EC8FB-B4AF-342C-4EF8-18B8FC064F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2" name="Rectangle 964">
                    <a:extLst>
                      <a:ext uri="{FF2B5EF4-FFF2-40B4-BE49-F238E27FC236}">
                        <a16:creationId xmlns:a16="http://schemas.microsoft.com/office/drawing/2014/main" id="{16B2C67A-5CCB-50EA-7791-9316B74A30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3" name="Rectangle 965">
                    <a:extLst>
                      <a:ext uri="{FF2B5EF4-FFF2-40B4-BE49-F238E27FC236}">
                        <a16:creationId xmlns:a16="http://schemas.microsoft.com/office/drawing/2014/main" id="{9FE6B70B-BAB7-3BD3-6ADC-77FD4F5F64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4" name="Rectangle 966">
                    <a:extLst>
                      <a:ext uri="{FF2B5EF4-FFF2-40B4-BE49-F238E27FC236}">
                        <a16:creationId xmlns:a16="http://schemas.microsoft.com/office/drawing/2014/main" id="{9882CC39-0204-16A0-01C9-4DD02AB6BA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5" name="Rectangle 967">
                    <a:extLst>
                      <a:ext uri="{FF2B5EF4-FFF2-40B4-BE49-F238E27FC236}">
                        <a16:creationId xmlns:a16="http://schemas.microsoft.com/office/drawing/2014/main" id="{E33C8A06-B3E3-23FD-C57E-B76880D9AD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6" name="Rectangle 968">
                    <a:extLst>
                      <a:ext uri="{FF2B5EF4-FFF2-40B4-BE49-F238E27FC236}">
                        <a16:creationId xmlns:a16="http://schemas.microsoft.com/office/drawing/2014/main" id="{E783B100-370A-40DC-F2B9-98D1400B00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7" name="Rectangle 969">
                    <a:extLst>
                      <a:ext uri="{FF2B5EF4-FFF2-40B4-BE49-F238E27FC236}">
                        <a16:creationId xmlns:a16="http://schemas.microsoft.com/office/drawing/2014/main" id="{A5276081-7975-12AE-84D0-45B663362D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8" name="Rectangle 970">
                    <a:extLst>
                      <a:ext uri="{FF2B5EF4-FFF2-40B4-BE49-F238E27FC236}">
                        <a16:creationId xmlns:a16="http://schemas.microsoft.com/office/drawing/2014/main" id="{7976668F-FEAB-B0E2-ACD9-4DEAECF72C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9" name="Rectangle 971">
                    <a:extLst>
                      <a:ext uri="{FF2B5EF4-FFF2-40B4-BE49-F238E27FC236}">
                        <a16:creationId xmlns:a16="http://schemas.microsoft.com/office/drawing/2014/main" id="{EB3BCB26-D720-84E9-C18B-45B5FEA5F4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0" name="Rectangle 972">
                    <a:extLst>
                      <a:ext uri="{FF2B5EF4-FFF2-40B4-BE49-F238E27FC236}">
                        <a16:creationId xmlns:a16="http://schemas.microsoft.com/office/drawing/2014/main" id="{2F93C677-0C9A-F6CD-179A-6FB99DD008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1" name="Rectangle 973">
                    <a:extLst>
                      <a:ext uri="{FF2B5EF4-FFF2-40B4-BE49-F238E27FC236}">
                        <a16:creationId xmlns:a16="http://schemas.microsoft.com/office/drawing/2014/main" id="{B18633BC-0501-B4A5-0189-AA1A72E6B8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2" name="Rectangle 974">
                    <a:extLst>
                      <a:ext uri="{FF2B5EF4-FFF2-40B4-BE49-F238E27FC236}">
                        <a16:creationId xmlns:a16="http://schemas.microsoft.com/office/drawing/2014/main" id="{87E82DCF-FD2D-7239-A16E-A8FB76BE4E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3" name="Rectangle 975">
                    <a:extLst>
                      <a:ext uri="{FF2B5EF4-FFF2-40B4-BE49-F238E27FC236}">
                        <a16:creationId xmlns:a16="http://schemas.microsoft.com/office/drawing/2014/main" id="{C0EEFB2D-543F-70B9-A279-32390F49DF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4" name="Rectangle 976">
                    <a:extLst>
                      <a:ext uri="{FF2B5EF4-FFF2-40B4-BE49-F238E27FC236}">
                        <a16:creationId xmlns:a16="http://schemas.microsoft.com/office/drawing/2014/main" id="{BCB9134E-1D95-061E-E64F-9B762074F7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5" name="Rectangle 977">
                    <a:extLst>
                      <a:ext uri="{FF2B5EF4-FFF2-40B4-BE49-F238E27FC236}">
                        <a16:creationId xmlns:a16="http://schemas.microsoft.com/office/drawing/2014/main" id="{1EA2CB71-227D-41F4-78B9-6A82680638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6" name="Rectangle 978">
                    <a:extLst>
                      <a:ext uri="{FF2B5EF4-FFF2-40B4-BE49-F238E27FC236}">
                        <a16:creationId xmlns:a16="http://schemas.microsoft.com/office/drawing/2014/main" id="{6F27D825-F2CC-9C7C-4DA2-2BD3684D7D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7" name="Rectangle 979">
                    <a:extLst>
                      <a:ext uri="{FF2B5EF4-FFF2-40B4-BE49-F238E27FC236}">
                        <a16:creationId xmlns:a16="http://schemas.microsoft.com/office/drawing/2014/main" id="{9473535D-BF33-5AC9-F3BB-4B3C495E63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8" name="Rectangle 980">
                    <a:extLst>
                      <a:ext uri="{FF2B5EF4-FFF2-40B4-BE49-F238E27FC236}">
                        <a16:creationId xmlns:a16="http://schemas.microsoft.com/office/drawing/2014/main" id="{ED01F0F9-DF1B-8A3D-0925-A66A07BA27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9" name="Rectangle 981">
                    <a:extLst>
                      <a:ext uri="{FF2B5EF4-FFF2-40B4-BE49-F238E27FC236}">
                        <a16:creationId xmlns:a16="http://schemas.microsoft.com/office/drawing/2014/main" id="{E59D5803-93DA-20B0-989A-0060140AD9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0" name="Rectangle 982">
                    <a:extLst>
                      <a:ext uri="{FF2B5EF4-FFF2-40B4-BE49-F238E27FC236}">
                        <a16:creationId xmlns:a16="http://schemas.microsoft.com/office/drawing/2014/main" id="{91FF983E-E30C-353D-3D42-C8886BF1F8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1" name="Rectangle 983">
                    <a:extLst>
                      <a:ext uri="{FF2B5EF4-FFF2-40B4-BE49-F238E27FC236}">
                        <a16:creationId xmlns:a16="http://schemas.microsoft.com/office/drawing/2014/main" id="{6B9C8A75-6E1C-DB0B-77F1-D450CBF3A6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2" name="Rectangle 984">
                    <a:extLst>
                      <a:ext uri="{FF2B5EF4-FFF2-40B4-BE49-F238E27FC236}">
                        <a16:creationId xmlns:a16="http://schemas.microsoft.com/office/drawing/2014/main" id="{C7331E71-8A26-9755-43F1-94D9017F18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3" name="Rectangle 985">
                    <a:extLst>
                      <a:ext uri="{FF2B5EF4-FFF2-40B4-BE49-F238E27FC236}">
                        <a16:creationId xmlns:a16="http://schemas.microsoft.com/office/drawing/2014/main" id="{A72AC4ED-3FAC-9E32-99E2-ED8282126C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4" name="Rectangle 986">
                    <a:extLst>
                      <a:ext uri="{FF2B5EF4-FFF2-40B4-BE49-F238E27FC236}">
                        <a16:creationId xmlns:a16="http://schemas.microsoft.com/office/drawing/2014/main" id="{94BEA2E1-A3FA-8E13-98D9-95DC0EA7D2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5" name="Rectangle 987">
                    <a:extLst>
                      <a:ext uri="{FF2B5EF4-FFF2-40B4-BE49-F238E27FC236}">
                        <a16:creationId xmlns:a16="http://schemas.microsoft.com/office/drawing/2014/main" id="{C7852631-6C77-25B8-83BA-D6A8D2D3F0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6" name="Rectangle 988">
                    <a:extLst>
                      <a:ext uri="{FF2B5EF4-FFF2-40B4-BE49-F238E27FC236}">
                        <a16:creationId xmlns:a16="http://schemas.microsoft.com/office/drawing/2014/main" id="{911D3450-A823-85E1-AB3F-A80DAF7D6D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7" name="Rectangle 989">
                    <a:extLst>
                      <a:ext uri="{FF2B5EF4-FFF2-40B4-BE49-F238E27FC236}">
                        <a16:creationId xmlns:a16="http://schemas.microsoft.com/office/drawing/2014/main" id="{419D451E-B366-6CAC-B12B-07EA765A1B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8" name="Rectangle 990">
                    <a:extLst>
                      <a:ext uri="{FF2B5EF4-FFF2-40B4-BE49-F238E27FC236}">
                        <a16:creationId xmlns:a16="http://schemas.microsoft.com/office/drawing/2014/main" id="{DDEBC479-092A-4281-3925-16D3B2DCDD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9" name="Rectangle 991">
                    <a:extLst>
                      <a:ext uri="{FF2B5EF4-FFF2-40B4-BE49-F238E27FC236}">
                        <a16:creationId xmlns:a16="http://schemas.microsoft.com/office/drawing/2014/main" id="{7F682B3C-73C1-6D22-A0BD-ABEFC2A11D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0" name="Rectangle 992">
                    <a:extLst>
                      <a:ext uri="{FF2B5EF4-FFF2-40B4-BE49-F238E27FC236}">
                        <a16:creationId xmlns:a16="http://schemas.microsoft.com/office/drawing/2014/main" id="{498215E8-28AB-9E13-A05E-1DCBFED699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1" name="Rectangle 993">
                    <a:extLst>
                      <a:ext uri="{FF2B5EF4-FFF2-40B4-BE49-F238E27FC236}">
                        <a16:creationId xmlns:a16="http://schemas.microsoft.com/office/drawing/2014/main" id="{73E4F3DA-4071-21A1-F84D-A932A657FA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2" name="Rectangle 994">
                    <a:extLst>
                      <a:ext uri="{FF2B5EF4-FFF2-40B4-BE49-F238E27FC236}">
                        <a16:creationId xmlns:a16="http://schemas.microsoft.com/office/drawing/2014/main" id="{97A60324-E14E-137E-62BA-AD1A4B6C29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3" name="Rectangle 995">
                    <a:extLst>
                      <a:ext uri="{FF2B5EF4-FFF2-40B4-BE49-F238E27FC236}">
                        <a16:creationId xmlns:a16="http://schemas.microsoft.com/office/drawing/2014/main" id="{DE5EFD73-3E12-B05D-A0D1-F4A7961517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4" name="Rectangle 996">
                    <a:extLst>
                      <a:ext uri="{FF2B5EF4-FFF2-40B4-BE49-F238E27FC236}">
                        <a16:creationId xmlns:a16="http://schemas.microsoft.com/office/drawing/2014/main" id="{DC51AC86-6570-1DF5-113C-A539EF3259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5" name="Rectangle 997">
                    <a:extLst>
                      <a:ext uri="{FF2B5EF4-FFF2-40B4-BE49-F238E27FC236}">
                        <a16:creationId xmlns:a16="http://schemas.microsoft.com/office/drawing/2014/main" id="{CA230EC7-E402-3684-9553-EFFFC9AC30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6" name="Rectangle 998">
                    <a:extLst>
                      <a:ext uri="{FF2B5EF4-FFF2-40B4-BE49-F238E27FC236}">
                        <a16:creationId xmlns:a16="http://schemas.microsoft.com/office/drawing/2014/main" id="{6AF5DA8A-2EF4-0A40-7AF7-7616DAD5E6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7" name="Rectangle 999">
                    <a:extLst>
                      <a:ext uri="{FF2B5EF4-FFF2-40B4-BE49-F238E27FC236}">
                        <a16:creationId xmlns:a16="http://schemas.microsoft.com/office/drawing/2014/main" id="{149A63F4-58A6-9060-18CD-3AD4CA9669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8" name="Rectangle 1000">
                    <a:extLst>
                      <a:ext uri="{FF2B5EF4-FFF2-40B4-BE49-F238E27FC236}">
                        <a16:creationId xmlns:a16="http://schemas.microsoft.com/office/drawing/2014/main" id="{BC9990CF-F71C-8287-937D-77B08703B4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9" name="Rectangle 1001">
                    <a:extLst>
                      <a:ext uri="{FF2B5EF4-FFF2-40B4-BE49-F238E27FC236}">
                        <a16:creationId xmlns:a16="http://schemas.microsoft.com/office/drawing/2014/main" id="{02D8E7F9-5549-A7A2-2EB9-8FBC5625D6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0" name="Rectangle 1002">
                    <a:extLst>
                      <a:ext uri="{FF2B5EF4-FFF2-40B4-BE49-F238E27FC236}">
                        <a16:creationId xmlns:a16="http://schemas.microsoft.com/office/drawing/2014/main" id="{B88F5C5F-7FBD-40CB-1F21-C7BD517ECD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1" name="Rectangle 1003">
                    <a:extLst>
                      <a:ext uri="{FF2B5EF4-FFF2-40B4-BE49-F238E27FC236}">
                        <a16:creationId xmlns:a16="http://schemas.microsoft.com/office/drawing/2014/main" id="{E3C532D1-1B80-93CD-EDC5-7FFC0A0522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2" name="Rectangle 1004">
                    <a:extLst>
                      <a:ext uri="{FF2B5EF4-FFF2-40B4-BE49-F238E27FC236}">
                        <a16:creationId xmlns:a16="http://schemas.microsoft.com/office/drawing/2014/main" id="{801A2166-227F-6921-0DDB-FF9ABCA4B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3" name="Rectangle 1005">
                    <a:extLst>
                      <a:ext uri="{FF2B5EF4-FFF2-40B4-BE49-F238E27FC236}">
                        <a16:creationId xmlns:a16="http://schemas.microsoft.com/office/drawing/2014/main" id="{1164AB6D-B139-9C65-7FC1-F234316AD1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4" name="Rectangle 1006">
                    <a:extLst>
                      <a:ext uri="{FF2B5EF4-FFF2-40B4-BE49-F238E27FC236}">
                        <a16:creationId xmlns:a16="http://schemas.microsoft.com/office/drawing/2014/main" id="{CCA84FF4-7C20-5806-2DBA-35A1F5156F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5" name="Rectangle 1007">
                    <a:extLst>
                      <a:ext uri="{FF2B5EF4-FFF2-40B4-BE49-F238E27FC236}">
                        <a16:creationId xmlns:a16="http://schemas.microsoft.com/office/drawing/2014/main" id="{19EB386F-F489-2D6D-C7BD-E9F5CCAD8C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6" name="Rectangle 1008">
                    <a:extLst>
                      <a:ext uri="{FF2B5EF4-FFF2-40B4-BE49-F238E27FC236}">
                        <a16:creationId xmlns:a16="http://schemas.microsoft.com/office/drawing/2014/main" id="{7DA173C6-3CA1-5401-7B31-6DB9703054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7" name="Rectangle 1009">
                    <a:extLst>
                      <a:ext uri="{FF2B5EF4-FFF2-40B4-BE49-F238E27FC236}">
                        <a16:creationId xmlns:a16="http://schemas.microsoft.com/office/drawing/2014/main" id="{B6D5D542-2A7F-3C5F-8ACB-F3E0419B42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8" name="Rectangle 1010">
                    <a:extLst>
                      <a:ext uri="{FF2B5EF4-FFF2-40B4-BE49-F238E27FC236}">
                        <a16:creationId xmlns:a16="http://schemas.microsoft.com/office/drawing/2014/main" id="{6DAB2A8F-2E45-EC7A-08EA-616564BE54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9" name="Rectangle 1011">
                    <a:extLst>
                      <a:ext uri="{FF2B5EF4-FFF2-40B4-BE49-F238E27FC236}">
                        <a16:creationId xmlns:a16="http://schemas.microsoft.com/office/drawing/2014/main" id="{9C025CCE-27DA-18C9-287D-1E3E0DE582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0" name="Rectangle 1012">
                    <a:extLst>
                      <a:ext uri="{FF2B5EF4-FFF2-40B4-BE49-F238E27FC236}">
                        <a16:creationId xmlns:a16="http://schemas.microsoft.com/office/drawing/2014/main" id="{0611EA54-77C4-3AA2-0E98-7120064EFA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1" name="Rectangle 1013">
                    <a:extLst>
                      <a:ext uri="{FF2B5EF4-FFF2-40B4-BE49-F238E27FC236}">
                        <a16:creationId xmlns:a16="http://schemas.microsoft.com/office/drawing/2014/main" id="{500567E9-F608-36AC-9DC5-A8DD375B4E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2" name="Rectangle 1014">
                    <a:extLst>
                      <a:ext uri="{FF2B5EF4-FFF2-40B4-BE49-F238E27FC236}">
                        <a16:creationId xmlns:a16="http://schemas.microsoft.com/office/drawing/2014/main" id="{21DE032A-ECF1-5D61-3CFF-7E2F71882C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3" name="Rectangle 1015">
                    <a:extLst>
                      <a:ext uri="{FF2B5EF4-FFF2-40B4-BE49-F238E27FC236}">
                        <a16:creationId xmlns:a16="http://schemas.microsoft.com/office/drawing/2014/main" id="{AF0DC6C2-A843-CF79-B7B3-8DA858E790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4" name="Freeform 1016">
                    <a:extLst>
                      <a:ext uri="{FF2B5EF4-FFF2-40B4-BE49-F238E27FC236}">
                        <a16:creationId xmlns:a16="http://schemas.microsoft.com/office/drawing/2014/main" id="{6BD88A40-14FD-74A2-666F-1FD5B4AC13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3209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1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7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1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14" name="Group 1017">
                  <a:extLst>
                    <a:ext uri="{FF2B5EF4-FFF2-40B4-BE49-F238E27FC236}">
                      <a16:creationId xmlns:a16="http://schemas.microsoft.com/office/drawing/2014/main" id="{988E7BDC-070C-4E98-D5E8-AFBBA58C170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209" y="1673"/>
                  <a:ext cx="624" cy="397"/>
                  <a:chOff x="3209" y="1673"/>
                  <a:chExt cx="624" cy="397"/>
                </a:xfrm>
              </p:grpSpPr>
              <p:sp>
                <p:nvSpPr>
                  <p:cNvPr id="2115" name="Freeform 1018">
                    <a:extLst>
                      <a:ext uri="{FF2B5EF4-FFF2-40B4-BE49-F238E27FC236}">
                        <a16:creationId xmlns:a16="http://schemas.microsoft.com/office/drawing/2014/main" id="{EB160ACF-A5EA-4BB2-C53E-BC7D39003D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3209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1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7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1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6" name="Rectangle 1019">
                    <a:extLst>
                      <a:ext uri="{FF2B5EF4-FFF2-40B4-BE49-F238E27FC236}">
                        <a16:creationId xmlns:a16="http://schemas.microsoft.com/office/drawing/2014/main" id="{648FB151-8A32-772D-0837-31B82F30A6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7" name="Rectangle 1020">
                    <a:extLst>
                      <a:ext uri="{FF2B5EF4-FFF2-40B4-BE49-F238E27FC236}">
                        <a16:creationId xmlns:a16="http://schemas.microsoft.com/office/drawing/2014/main" id="{CD00E7B1-F1B4-865F-2B96-DD41F51A2B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8" name="Rectangle 1021">
                    <a:extLst>
                      <a:ext uri="{FF2B5EF4-FFF2-40B4-BE49-F238E27FC236}">
                        <a16:creationId xmlns:a16="http://schemas.microsoft.com/office/drawing/2014/main" id="{49AA6BE4-0BCF-8321-A0B9-79938EACE6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9" name="Rectangle 1022">
                    <a:extLst>
                      <a:ext uri="{FF2B5EF4-FFF2-40B4-BE49-F238E27FC236}">
                        <a16:creationId xmlns:a16="http://schemas.microsoft.com/office/drawing/2014/main" id="{A90B1F02-628D-D3CD-5A41-CF8E29E23F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0" name="Rectangle 1023">
                    <a:extLst>
                      <a:ext uri="{FF2B5EF4-FFF2-40B4-BE49-F238E27FC236}">
                        <a16:creationId xmlns:a16="http://schemas.microsoft.com/office/drawing/2014/main" id="{3840AD6F-4552-9261-24F6-46EA35F313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1" name="Rectangle 1024">
                    <a:extLst>
                      <a:ext uri="{FF2B5EF4-FFF2-40B4-BE49-F238E27FC236}">
                        <a16:creationId xmlns:a16="http://schemas.microsoft.com/office/drawing/2014/main" id="{70E74CCD-E41C-69A6-C77B-2610D7DB99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2" name="Rectangle 1025">
                    <a:extLst>
                      <a:ext uri="{FF2B5EF4-FFF2-40B4-BE49-F238E27FC236}">
                        <a16:creationId xmlns:a16="http://schemas.microsoft.com/office/drawing/2014/main" id="{654A58A3-FDF1-9939-7F11-A829B75075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3" name="Rectangle 1026">
                    <a:extLst>
                      <a:ext uri="{FF2B5EF4-FFF2-40B4-BE49-F238E27FC236}">
                        <a16:creationId xmlns:a16="http://schemas.microsoft.com/office/drawing/2014/main" id="{13459048-84C1-8466-0932-1081B65030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4" name="Rectangle 1027">
                    <a:extLst>
                      <a:ext uri="{FF2B5EF4-FFF2-40B4-BE49-F238E27FC236}">
                        <a16:creationId xmlns:a16="http://schemas.microsoft.com/office/drawing/2014/main" id="{333346AA-95A4-2DF3-E8BC-849C506FB9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5" name="Rectangle 1028">
                    <a:extLst>
                      <a:ext uri="{FF2B5EF4-FFF2-40B4-BE49-F238E27FC236}">
                        <a16:creationId xmlns:a16="http://schemas.microsoft.com/office/drawing/2014/main" id="{23B51BD2-1240-0244-3E78-83ECCE4379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6" name="Rectangle 1029">
                    <a:extLst>
                      <a:ext uri="{FF2B5EF4-FFF2-40B4-BE49-F238E27FC236}">
                        <a16:creationId xmlns:a16="http://schemas.microsoft.com/office/drawing/2014/main" id="{551E8B3B-641C-F16D-F150-FBC63E2F6F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7" name="Rectangle 1030">
                    <a:extLst>
                      <a:ext uri="{FF2B5EF4-FFF2-40B4-BE49-F238E27FC236}">
                        <a16:creationId xmlns:a16="http://schemas.microsoft.com/office/drawing/2014/main" id="{A548934A-95EF-C0CB-83A2-E41429DB74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8" name="Rectangle 1031">
                    <a:extLst>
                      <a:ext uri="{FF2B5EF4-FFF2-40B4-BE49-F238E27FC236}">
                        <a16:creationId xmlns:a16="http://schemas.microsoft.com/office/drawing/2014/main" id="{2AF3BCD2-DA99-61C0-CDB4-E11914A1CF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9" name="Rectangle 1032">
                    <a:extLst>
                      <a:ext uri="{FF2B5EF4-FFF2-40B4-BE49-F238E27FC236}">
                        <a16:creationId xmlns:a16="http://schemas.microsoft.com/office/drawing/2014/main" id="{BB04B934-02CC-DEB3-EC39-A77D1DA148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0" name="Rectangle 1033">
                    <a:extLst>
                      <a:ext uri="{FF2B5EF4-FFF2-40B4-BE49-F238E27FC236}">
                        <a16:creationId xmlns:a16="http://schemas.microsoft.com/office/drawing/2014/main" id="{5B6C696B-5324-AEA8-0EA0-B1EA46E318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1" name="Rectangle 1034">
                    <a:extLst>
                      <a:ext uri="{FF2B5EF4-FFF2-40B4-BE49-F238E27FC236}">
                        <a16:creationId xmlns:a16="http://schemas.microsoft.com/office/drawing/2014/main" id="{33252256-F19A-663F-7788-68FE6DB824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2" name="Rectangle 1035">
                    <a:extLst>
                      <a:ext uri="{FF2B5EF4-FFF2-40B4-BE49-F238E27FC236}">
                        <a16:creationId xmlns:a16="http://schemas.microsoft.com/office/drawing/2014/main" id="{D4F5058E-4688-AEB7-6BCD-E961937B9B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3" name="Rectangle 1036">
                    <a:extLst>
                      <a:ext uri="{FF2B5EF4-FFF2-40B4-BE49-F238E27FC236}">
                        <a16:creationId xmlns:a16="http://schemas.microsoft.com/office/drawing/2014/main" id="{3D1C3573-5C48-2A87-B6B1-7A98E3BC7A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4" name="Rectangle 1037">
                    <a:extLst>
                      <a:ext uri="{FF2B5EF4-FFF2-40B4-BE49-F238E27FC236}">
                        <a16:creationId xmlns:a16="http://schemas.microsoft.com/office/drawing/2014/main" id="{6B300DFC-B808-CBE9-E161-21C9AF05F5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5" name="Rectangle 1038">
                    <a:extLst>
                      <a:ext uri="{FF2B5EF4-FFF2-40B4-BE49-F238E27FC236}">
                        <a16:creationId xmlns:a16="http://schemas.microsoft.com/office/drawing/2014/main" id="{F197F3AE-907C-48E5-4A70-5EDD1AD8BE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6" name="Rectangle 1039">
                    <a:extLst>
                      <a:ext uri="{FF2B5EF4-FFF2-40B4-BE49-F238E27FC236}">
                        <a16:creationId xmlns:a16="http://schemas.microsoft.com/office/drawing/2014/main" id="{D07DECE6-6CE3-65BE-6F37-C41C1FAE83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7" name="Rectangle 1040">
                    <a:extLst>
                      <a:ext uri="{FF2B5EF4-FFF2-40B4-BE49-F238E27FC236}">
                        <a16:creationId xmlns:a16="http://schemas.microsoft.com/office/drawing/2014/main" id="{CDB5DA15-DCD2-0925-1486-EAF5F7B59A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8" name="Rectangle 1041">
                    <a:extLst>
                      <a:ext uri="{FF2B5EF4-FFF2-40B4-BE49-F238E27FC236}">
                        <a16:creationId xmlns:a16="http://schemas.microsoft.com/office/drawing/2014/main" id="{9A2BFDB6-E565-A823-70A0-0CAB1F8E3E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9" name="Rectangle 1042">
                    <a:extLst>
                      <a:ext uri="{FF2B5EF4-FFF2-40B4-BE49-F238E27FC236}">
                        <a16:creationId xmlns:a16="http://schemas.microsoft.com/office/drawing/2014/main" id="{72151CCC-A0FF-ED83-D9EB-7654281883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0" name="Rectangle 1043">
                    <a:extLst>
                      <a:ext uri="{FF2B5EF4-FFF2-40B4-BE49-F238E27FC236}">
                        <a16:creationId xmlns:a16="http://schemas.microsoft.com/office/drawing/2014/main" id="{EA85C7BE-A251-B953-BDD2-09A783E324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1" name="Rectangle 1044">
                    <a:extLst>
                      <a:ext uri="{FF2B5EF4-FFF2-40B4-BE49-F238E27FC236}">
                        <a16:creationId xmlns:a16="http://schemas.microsoft.com/office/drawing/2014/main" id="{0B11272F-8EF8-07AC-1BDE-940A72D5F1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2" name="Rectangle 1045">
                    <a:extLst>
                      <a:ext uri="{FF2B5EF4-FFF2-40B4-BE49-F238E27FC236}">
                        <a16:creationId xmlns:a16="http://schemas.microsoft.com/office/drawing/2014/main" id="{CF2436AC-8180-C6E8-A7EB-0E2C454E4A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3" name="Rectangle 1046">
                    <a:extLst>
                      <a:ext uri="{FF2B5EF4-FFF2-40B4-BE49-F238E27FC236}">
                        <a16:creationId xmlns:a16="http://schemas.microsoft.com/office/drawing/2014/main" id="{0DF8A40C-7586-32FD-EAE7-A4879021CC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4" name="Rectangle 1047">
                    <a:extLst>
                      <a:ext uri="{FF2B5EF4-FFF2-40B4-BE49-F238E27FC236}">
                        <a16:creationId xmlns:a16="http://schemas.microsoft.com/office/drawing/2014/main" id="{42DA0714-4E33-92D7-96F3-733638CAFE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5" name="Rectangle 1048">
                    <a:extLst>
                      <a:ext uri="{FF2B5EF4-FFF2-40B4-BE49-F238E27FC236}">
                        <a16:creationId xmlns:a16="http://schemas.microsoft.com/office/drawing/2014/main" id="{1EE597E9-FD54-E8B0-CAA9-6107E90882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6" name="Rectangle 1049">
                    <a:extLst>
                      <a:ext uri="{FF2B5EF4-FFF2-40B4-BE49-F238E27FC236}">
                        <a16:creationId xmlns:a16="http://schemas.microsoft.com/office/drawing/2014/main" id="{F574B18F-83B8-36E3-A5FC-92DD0DEC90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7" name="Rectangle 1050">
                    <a:extLst>
                      <a:ext uri="{FF2B5EF4-FFF2-40B4-BE49-F238E27FC236}">
                        <a16:creationId xmlns:a16="http://schemas.microsoft.com/office/drawing/2014/main" id="{D19E9BF1-6921-FFF1-6770-F975940131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8" name="Rectangle 1051">
                    <a:extLst>
                      <a:ext uri="{FF2B5EF4-FFF2-40B4-BE49-F238E27FC236}">
                        <a16:creationId xmlns:a16="http://schemas.microsoft.com/office/drawing/2014/main" id="{84705D41-AEEB-4B3D-7886-803AA27AB8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9" name="Rectangle 1052">
                    <a:extLst>
                      <a:ext uri="{FF2B5EF4-FFF2-40B4-BE49-F238E27FC236}">
                        <a16:creationId xmlns:a16="http://schemas.microsoft.com/office/drawing/2014/main" id="{6BBBBB23-E10E-1D71-BABC-FECAB4AB05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0" name="Rectangle 1053">
                    <a:extLst>
                      <a:ext uri="{FF2B5EF4-FFF2-40B4-BE49-F238E27FC236}">
                        <a16:creationId xmlns:a16="http://schemas.microsoft.com/office/drawing/2014/main" id="{6EF8321F-B82E-E832-5D02-E1B5A34717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1" name="Rectangle 1054">
                    <a:extLst>
                      <a:ext uri="{FF2B5EF4-FFF2-40B4-BE49-F238E27FC236}">
                        <a16:creationId xmlns:a16="http://schemas.microsoft.com/office/drawing/2014/main" id="{0F2DA368-319E-6161-B177-370C9C423F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2" name="Rectangle 1055">
                    <a:extLst>
                      <a:ext uri="{FF2B5EF4-FFF2-40B4-BE49-F238E27FC236}">
                        <a16:creationId xmlns:a16="http://schemas.microsoft.com/office/drawing/2014/main" id="{0E64F7A1-77C5-CF05-4B0E-874CFA5E90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3" name="Rectangle 1056">
                    <a:extLst>
                      <a:ext uri="{FF2B5EF4-FFF2-40B4-BE49-F238E27FC236}">
                        <a16:creationId xmlns:a16="http://schemas.microsoft.com/office/drawing/2014/main" id="{E164C90F-E2ED-FEF9-495E-BCF859C8C8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4" name="Rectangle 1057">
                    <a:extLst>
                      <a:ext uri="{FF2B5EF4-FFF2-40B4-BE49-F238E27FC236}">
                        <a16:creationId xmlns:a16="http://schemas.microsoft.com/office/drawing/2014/main" id="{31593B80-03AF-0C52-2A55-4E147E8F06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5" name="Rectangle 1058">
                    <a:extLst>
                      <a:ext uri="{FF2B5EF4-FFF2-40B4-BE49-F238E27FC236}">
                        <a16:creationId xmlns:a16="http://schemas.microsoft.com/office/drawing/2014/main" id="{F8A17544-8771-E171-AA8D-45F475B9E0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6" name="Rectangle 1059">
                    <a:extLst>
                      <a:ext uri="{FF2B5EF4-FFF2-40B4-BE49-F238E27FC236}">
                        <a16:creationId xmlns:a16="http://schemas.microsoft.com/office/drawing/2014/main" id="{BA64BAAD-8914-A630-D740-AD7F2A6977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7" name="Rectangle 1060">
                    <a:extLst>
                      <a:ext uri="{FF2B5EF4-FFF2-40B4-BE49-F238E27FC236}">
                        <a16:creationId xmlns:a16="http://schemas.microsoft.com/office/drawing/2014/main" id="{A25DA376-E55D-8BB3-F543-AE835E2C3A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8" name="Rectangle 1061">
                    <a:extLst>
                      <a:ext uri="{FF2B5EF4-FFF2-40B4-BE49-F238E27FC236}">
                        <a16:creationId xmlns:a16="http://schemas.microsoft.com/office/drawing/2014/main" id="{CE5925A9-65A0-4F4B-218A-F14B85270F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9" name="Rectangle 1062">
                    <a:extLst>
                      <a:ext uri="{FF2B5EF4-FFF2-40B4-BE49-F238E27FC236}">
                        <a16:creationId xmlns:a16="http://schemas.microsoft.com/office/drawing/2014/main" id="{EBD9DCE3-E7C7-4CEF-DAFA-6C06451E53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0" name="Rectangle 1063">
                    <a:extLst>
                      <a:ext uri="{FF2B5EF4-FFF2-40B4-BE49-F238E27FC236}">
                        <a16:creationId xmlns:a16="http://schemas.microsoft.com/office/drawing/2014/main" id="{C8FD1D6D-38E4-1459-F439-D91F9196FB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1" name="Rectangle 1064">
                    <a:extLst>
                      <a:ext uri="{FF2B5EF4-FFF2-40B4-BE49-F238E27FC236}">
                        <a16:creationId xmlns:a16="http://schemas.microsoft.com/office/drawing/2014/main" id="{A0C75D5E-880F-F0D0-E536-712B41F842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2" name="Rectangle 1065">
                    <a:extLst>
                      <a:ext uri="{FF2B5EF4-FFF2-40B4-BE49-F238E27FC236}">
                        <a16:creationId xmlns:a16="http://schemas.microsoft.com/office/drawing/2014/main" id="{8C59570B-134F-C767-D02B-8A68D418C8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3" name="Rectangle 1066">
                    <a:extLst>
                      <a:ext uri="{FF2B5EF4-FFF2-40B4-BE49-F238E27FC236}">
                        <a16:creationId xmlns:a16="http://schemas.microsoft.com/office/drawing/2014/main" id="{068A1306-6EE1-FC14-541A-7C9FA1EA2A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4" name="Rectangle 1067">
                    <a:extLst>
                      <a:ext uri="{FF2B5EF4-FFF2-40B4-BE49-F238E27FC236}">
                        <a16:creationId xmlns:a16="http://schemas.microsoft.com/office/drawing/2014/main" id="{5FA3E1B3-AB86-953A-B496-15436DEB2A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5" name="Rectangle 1068">
                    <a:extLst>
                      <a:ext uri="{FF2B5EF4-FFF2-40B4-BE49-F238E27FC236}">
                        <a16:creationId xmlns:a16="http://schemas.microsoft.com/office/drawing/2014/main" id="{67941C4C-DEF6-9E6F-B7B8-30B43AB78A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6" name="Rectangle 1069">
                    <a:extLst>
                      <a:ext uri="{FF2B5EF4-FFF2-40B4-BE49-F238E27FC236}">
                        <a16:creationId xmlns:a16="http://schemas.microsoft.com/office/drawing/2014/main" id="{49AD7E41-6F83-0510-2331-C718B4D9AB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7" name="Rectangle 1070">
                    <a:extLst>
                      <a:ext uri="{FF2B5EF4-FFF2-40B4-BE49-F238E27FC236}">
                        <a16:creationId xmlns:a16="http://schemas.microsoft.com/office/drawing/2014/main" id="{F24B503F-864B-9E4B-DE29-BE67B8D333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8" name="Rectangle 1071">
                    <a:extLst>
                      <a:ext uri="{FF2B5EF4-FFF2-40B4-BE49-F238E27FC236}">
                        <a16:creationId xmlns:a16="http://schemas.microsoft.com/office/drawing/2014/main" id="{245C969C-1BC5-0C2F-1308-218840C03E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9" name="Rectangle 1072">
                    <a:extLst>
                      <a:ext uri="{FF2B5EF4-FFF2-40B4-BE49-F238E27FC236}">
                        <a16:creationId xmlns:a16="http://schemas.microsoft.com/office/drawing/2014/main" id="{4E40F171-885E-1146-E883-D71CD8D77A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0" name="Rectangle 1073">
                    <a:extLst>
                      <a:ext uri="{FF2B5EF4-FFF2-40B4-BE49-F238E27FC236}">
                        <a16:creationId xmlns:a16="http://schemas.microsoft.com/office/drawing/2014/main" id="{00A31486-91AB-B481-4DBE-3949D424AE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1" name="Rectangle 1074">
                    <a:extLst>
                      <a:ext uri="{FF2B5EF4-FFF2-40B4-BE49-F238E27FC236}">
                        <a16:creationId xmlns:a16="http://schemas.microsoft.com/office/drawing/2014/main" id="{A412C0E4-DC5E-0C92-C0A7-1519C131D8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2" name="Rectangle 1075">
                    <a:extLst>
                      <a:ext uri="{FF2B5EF4-FFF2-40B4-BE49-F238E27FC236}">
                        <a16:creationId xmlns:a16="http://schemas.microsoft.com/office/drawing/2014/main" id="{8F0B3259-08F9-F951-3FB6-9830DCBD5D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3" name="Rectangle 1076">
                    <a:extLst>
                      <a:ext uri="{FF2B5EF4-FFF2-40B4-BE49-F238E27FC236}">
                        <a16:creationId xmlns:a16="http://schemas.microsoft.com/office/drawing/2014/main" id="{13C71DDC-EFA9-F789-B6DD-E1F587554C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4" name="Rectangle 1077">
                    <a:extLst>
                      <a:ext uri="{FF2B5EF4-FFF2-40B4-BE49-F238E27FC236}">
                        <a16:creationId xmlns:a16="http://schemas.microsoft.com/office/drawing/2014/main" id="{9EA43642-8645-B111-AC3C-440831D446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5" name="Rectangle 1078">
                    <a:extLst>
                      <a:ext uri="{FF2B5EF4-FFF2-40B4-BE49-F238E27FC236}">
                        <a16:creationId xmlns:a16="http://schemas.microsoft.com/office/drawing/2014/main" id="{986F0AB6-539B-FCF3-80FF-99FA24A617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6" name="Rectangle 1079">
                    <a:extLst>
                      <a:ext uri="{FF2B5EF4-FFF2-40B4-BE49-F238E27FC236}">
                        <a16:creationId xmlns:a16="http://schemas.microsoft.com/office/drawing/2014/main" id="{369A10CA-06B2-3024-1B3D-77E89EDBA7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7" name="Rectangle 1080">
                    <a:extLst>
                      <a:ext uri="{FF2B5EF4-FFF2-40B4-BE49-F238E27FC236}">
                        <a16:creationId xmlns:a16="http://schemas.microsoft.com/office/drawing/2014/main" id="{1AEF5C9E-EDFB-91C8-50A7-7CCDC5B86B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8" name="Rectangle 1081">
                    <a:extLst>
                      <a:ext uri="{FF2B5EF4-FFF2-40B4-BE49-F238E27FC236}">
                        <a16:creationId xmlns:a16="http://schemas.microsoft.com/office/drawing/2014/main" id="{3929E9A6-E523-CD6D-79BE-843AC91853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9" name="Rectangle 1082">
                    <a:extLst>
                      <a:ext uri="{FF2B5EF4-FFF2-40B4-BE49-F238E27FC236}">
                        <a16:creationId xmlns:a16="http://schemas.microsoft.com/office/drawing/2014/main" id="{F3A14CD9-2D52-0712-78DA-F6371E877C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0" name="Rectangle 1083">
                    <a:extLst>
                      <a:ext uri="{FF2B5EF4-FFF2-40B4-BE49-F238E27FC236}">
                        <a16:creationId xmlns:a16="http://schemas.microsoft.com/office/drawing/2014/main" id="{F844EEC0-18F7-BFE3-44A4-897CF92DEE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1" name="Rectangle 1084">
                    <a:extLst>
                      <a:ext uri="{FF2B5EF4-FFF2-40B4-BE49-F238E27FC236}">
                        <a16:creationId xmlns:a16="http://schemas.microsoft.com/office/drawing/2014/main" id="{33AF4028-B76D-0430-9CCC-1385EA1A22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2" name="Rectangle 1085">
                    <a:extLst>
                      <a:ext uri="{FF2B5EF4-FFF2-40B4-BE49-F238E27FC236}">
                        <a16:creationId xmlns:a16="http://schemas.microsoft.com/office/drawing/2014/main" id="{0DB562DE-6544-C3A2-7B25-55E477027E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3" name="Rectangle 1086">
                    <a:extLst>
                      <a:ext uri="{FF2B5EF4-FFF2-40B4-BE49-F238E27FC236}">
                        <a16:creationId xmlns:a16="http://schemas.microsoft.com/office/drawing/2014/main" id="{6C6DC117-8B72-F325-3565-6A799369BA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4" name="Rectangle 1087">
                    <a:extLst>
                      <a:ext uri="{FF2B5EF4-FFF2-40B4-BE49-F238E27FC236}">
                        <a16:creationId xmlns:a16="http://schemas.microsoft.com/office/drawing/2014/main" id="{67B3716B-7F09-91AE-0192-E60855F0D7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5" name="Rectangle 1088">
                    <a:extLst>
                      <a:ext uri="{FF2B5EF4-FFF2-40B4-BE49-F238E27FC236}">
                        <a16:creationId xmlns:a16="http://schemas.microsoft.com/office/drawing/2014/main" id="{1D8C857B-9142-E908-F607-AD6AE06C2D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6" name="Rectangle 1089">
                    <a:extLst>
                      <a:ext uri="{FF2B5EF4-FFF2-40B4-BE49-F238E27FC236}">
                        <a16:creationId xmlns:a16="http://schemas.microsoft.com/office/drawing/2014/main" id="{8CC1A97D-D75C-FC6D-9D7A-6CEABDB72E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7" name="Rectangle 1090">
                    <a:extLst>
                      <a:ext uri="{FF2B5EF4-FFF2-40B4-BE49-F238E27FC236}">
                        <a16:creationId xmlns:a16="http://schemas.microsoft.com/office/drawing/2014/main" id="{DF388425-EAD0-2316-F7B3-112D33DA43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8" name="Rectangle 1091">
                    <a:extLst>
                      <a:ext uri="{FF2B5EF4-FFF2-40B4-BE49-F238E27FC236}">
                        <a16:creationId xmlns:a16="http://schemas.microsoft.com/office/drawing/2014/main" id="{986F027A-01A1-D038-5F7B-ED906DC9C1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9" name="Rectangle 1092">
                    <a:extLst>
                      <a:ext uri="{FF2B5EF4-FFF2-40B4-BE49-F238E27FC236}">
                        <a16:creationId xmlns:a16="http://schemas.microsoft.com/office/drawing/2014/main" id="{9515AE50-526E-6486-4A74-C4AA3297D1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0" name="Rectangle 1093">
                    <a:extLst>
                      <a:ext uri="{FF2B5EF4-FFF2-40B4-BE49-F238E27FC236}">
                        <a16:creationId xmlns:a16="http://schemas.microsoft.com/office/drawing/2014/main" id="{BB9F184E-8BA2-1FC7-AACA-074367AB65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1" name="Rectangle 1094">
                    <a:extLst>
                      <a:ext uri="{FF2B5EF4-FFF2-40B4-BE49-F238E27FC236}">
                        <a16:creationId xmlns:a16="http://schemas.microsoft.com/office/drawing/2014/main" id="{4D3731FA-514E-498F-84E8-7DCE78F6B3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2" name="Rectangle 1095">
                    <a:extLst>
                      <a:ext uri="{FF2B5EF4-FFF2-40B4-BE49-F238E27FC236}">
                        <a16:creationId xmlns:a16="http://schemas.microsoft.com/office/drawing/2014/main" id="{E20C54E2-43A0-31CD-EC7E-ACE11DB0BD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3" name="Rectangle 1096">
                    <a:extLst>
                      <a:ext uri="{FF2B5EF4-FFF2-40B4-BE49-F238E27FC236}">
                        <a16:creationId xmlns:a16="http://schemas.microsoft.com/office/drawing/2014/main" id="{9FEAD72E-C03C-1006-96E1-CD8BDB78B1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4" name="Rectangle 1097">
                    <a:extLst>
                      <a:ext uri="{FF2B5EF4-FFF2-40B4-BE49-F238E27FC236}">
                        <a16:creationId xmlns:a16="http://schemas.microsoft.com/office/drawing/2014/main" id="{8D790C14-9108-D0B2-6105-E7FC53117E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5" name="Rectangle 1098">
                    <a:extLst>
                      <a:ext uri="{FF2B5EF4-FFF2-40B4-BE49-F238E27FC236}">
                        <a16:creationId xmlns:a16="http://schemas.microsoft.com/office/drawing/2014/main" id="{5B4EACC8-76A2-252B-1A00-A2996E8409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6" name="Rectangle 1099">
                    <a:extLst>
                      <a:ext uri="{FF2B5EF4-FFF2-40B4-BE49-F238E27FC236}">
                        <a16:creationId xmlns:a16="http://schemas.microsoft.com/office/drawing/2014/main" id="{FE52F007-80D1-F0C8-DEBC-E723DA373F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7" name="Rectangle 1100">
                    <a:extLst>
                      <a:ext uri="{FF2B5EF4-FFF2-40B4-BE49-F238E27FC236}">
                        <a16:creationId xmlns:a16="http://schemas.microsoft.com/office/drawing/2014/main" id="{D8516C08-63E7-C3FB-EDC4-727B4BAF16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8" name="Rectangle 1101">
                    <a:extLst>
                      <a:ext uri="{FF2B5EF4-FFF2-40B4-BE49-F238E27FC236}">
                        <a16:creationId xmlns:a16="http://schemas.microsoft.com/office/drawing/2014/main" id="{EEDDE3B2-55B1-9501-878A-EC208249CF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9" name="Rectangle 1102">
                    <a:extLst>
                      <a:ext uri="{FF2B5EF4-FFF2-40B4-BE49-F238E27FC236}">
                        <a16:creationId xmlns:a16="http://schemas.microsoft.com/office/drawing/2014/main" id="{52C22D2B-5DCB-0DAC-E412-5EC3B70DE9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0" name="Rectangle 1103">
                    <a:extLst>
                      <a:ext uri="{FF2B5EF4-FFF2-40B4-BE49-F238E27FC236}">
                        <a16:creationId xmlns:a16="http://schemas.microsoft.com/office/drawing/2014/main" id="{6E18DB2E-EE1E-4D2D-6BD5-4D1DA291EC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1" name="Rectangle 1104">
                    <a:extLst>
                      <a:ext uri="{FF2B5EF4-FFF2-40B4-BE49-F238E27FC236}">
                        <a16:creationId xmlns:a16="http://schemas.microsoft.com/office/drawing/2014/main" id="{EFB6011A-1EBF-55A2-6126-446C5ED619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2" name="Rectangle 1105">
                    <a:extLst>
                      <a:ext uri="{FF2B5EF4-FFF2-40B4-BE49-F238E27FC236}">
                        <a16:creationId xmlns:a16="http://schemas.microsoft.com/office/drawing/2014/main" id="{C9684D01-E1E6-BA21-08D7-2EE6EDC9C5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3" name="Rectangle 1106">
                    <a:extLst>
                      <a:ext uri="{FF2B5EF4-FFF2-40B4-BE49-F238E27FC236}">
                        <a16:creationId xmlns:a16="http://schemas.microsoft.com/office/drawing/2014/main" id="{681BC813-788E-915B-871F-DE13123C7C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4" name="Rectangle 1107">
                    <a:extLst>
                      <a:ext uri="{FF2B5EF4-FFF2-40B4-BE49-F238E27FC236}">
                        <a16:creationId xmlns:a16="http://schemas.microsoft.com/office/drawing/2014/main" id="{DB4C1FA0-5BBB-AF4F-0E79-C71414385E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5" name="Rectangle 1108">
                    <a:extLst>
                      <a:ext uri="{FF2B5EF4-FFF2-40B4-BE49-F238E27FC236}">
                        <a16:creationId xmlns:a16="http://schemas.microsoft.com/office/drawing/2014/main" id="{1393E37B-CF81-809C-95F4-02B1A03570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6" name="Rectangle 1109">
                    <a:extLst>
                      <a:ext uri="{FF2B5EF4-FFF2-40B4-BE49-F238E27FC236}">
                        <a16:creationId xmlns:a16="http://schemas.microsoft.com/office/drawing/2014/main" id="{9D3A9A4D-D357-882F-15A0-D767D2C410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7" name="Rectangle 1110">
                    <a:extLst>
                      <a:ext uri="{FF2B5EF4-FFF2-40B4-BE49-F238E27FC236}">
                        <a16:creationId xmlns:a16="http://schemas.microsoft.com/office/drawing/2014/main" id="{442D96B0-D8CF-056D-7606-31C2C375F5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8" name="Rectangle 1111">
                    <a:extLst>
                      <a:ext uri="{FF2B5EF4-FFF2-40B4-BE49-F238E27FC236}">
                        <a16:creationId xmlns:a16="http://schemas.microsoft.com/office/drawing/2014/main" id="{CE05846F-9958-7577-7B05-81A139CEA8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9" name="Rectangle 1112">
                    <a:extLst>
                      <a:ext uri="{FF2B5EF4-FFF2-40B4-BE49-F238E27FC236}">
                        <a16:creationId xmlns:a16="http://schemas.microsoft.com/office/drawing/2014/main" id="{52B65BE1-5335-A08E-B994-74CB6C9D6B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0" name="Rectangle 1113">
                    <a:extLst>
                      <a:ext uri="{FF2B5EF4-FFF2-40B4-BE49-F238E27FC236}">
                        <a16:creationId xmlns:a16="http://schemas.microsoft.com/office/drawing/2014/main" id="{B2B393B4-D285-8169-654F-DBE7E2B87D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1" name="Rectangle 1114">
                    <a:extLst>
                      <a:ext uri="{FF2B5EF4-FFF2-40B4-BE49-F238E27FC236}">
                        <a16:creationId xmlns:a16="http://schemas.microsoft.com/office/drawing/2014/main" id="{3AA88422-E0EC-2B06-82E6-CE371D4845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2" name="Rectangle 1115">
                    <a:extLst>
                      <a:ext uri="{FF2B5EF4-FFF2-40B4-BE49-F238E27FC236}">
                        <a16:creationId xmlns:a16="http://schemas.microsoft.com/office/drawing/2014/main" id="{D40C741D-EE07-65F1-98E4-7245FCECD3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3" name="Rectangle 1116">
                    <a:extLst>
                      <a:ext uri="{FF2B5EF4-FFF2-40B4-BE49-F238E27FC236}">
                        <a16:creationId xmlns:a16="http://schemas.microsoft.com/office/drawing/2014/main" id="{04688A53-86CB-7B68-B50C-63E3676C31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4" name="Rectangle 1117">
                    <a:extLst>
                      <a:ext uri="{FF2B5EF4-FFF2-40B4-BE49-F238E27FC236}">
                        <a16:creationId xmlns:a16="http://schemas.microsoft.com/office/drawing/2014/main" id="{4DD3ED0D-8ABA-F5B1-0CFA-CF97A508F2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5" name="Rectangle 1118">
                    <a:extLst>
                      <a:ext uri="{FF2B5EF4-FFF2-40B4-BE49-F238E27FC236}">
                        <a16:creationId xmlns:a16="http://schemas.microsoft.com/office/drawing/2014/main" id="{74FA432B-7FC1-6346-6352-1CF796713D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6" name="Rectangle 1119">
                    <a:extLst>
                      <a:ext uri="{FF2B5EF4-FFF2-40B4-BE49-F238E27FC236}">
                        <a16:creationId xmlns:a16="http://schemas.microsoft.com/office/drawing/2014/main" id="{546C9E2D-00D5-2176-406C-573262B195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7" name="Rectangle 1120">
                    <a:extLst>
                      <a:ext uri="{FF2B5EF4-FFF2-40B4-BE49-F238E27FC236}">
                        <a16:creationId xmlns:a16="http://schemas.microsoft.com/office/drawing/2014/main" id="{8C76B454-E221-5F50-3307-B1EA08A7D9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8" name="Rectangle 1121">
                    <a:extLst>
                      <a:ext uri="{FF2B5EF4-FFF2-40B4-BE49-F238E27FC236}">
                        <a16:creationId xmlns:a16="http://schemas.microsoft.com/office/drawing/2014/main" id="{8FB36AD3-DF2C-A7F4-0805-38FF44DCEE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9" name="Rectangle 1122">
                    <a:extLst>
                      <a:ext uri="{FF2B5EF4-FFF2-40B4-BE49-F238E27FC236}">
                        <a16:creationId xmlns:a16="http://schemas.microsoft.com/office/drawing/2014/main" id="{B58FBA15-ECE0-E1BE-123E-CF6355D6A8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0" name="Rectangle 1123">
                    <a:extLst>
                      <a:ext uri="{FF2B5EF4-FFF2-40B4-BE49-F238E27FC236}">
                        <a16:creationId xmlns:a16="http://schemas.microsoft.com/office/drawing/2014/main" id="{EA8C3238-06DE-87F9-4AEE-0EF9B160C0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1" name="Rectangle 1124">
                    <a:extLst>
                      <a:ext uri="{FF2B5EF4-FFF2-40B4-BE49-F238E27FC236}">
                        <a16:creationId xmlns:a16="http://schemas.microsoft.com/office/drawing/2014/main" id="{5241DF4C-23B0-A030-BEE5-95A15A4427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2" name="Rectangle 1125">
                    <a:extLst>
                      <a:ext uri="{FF2B5EF4-FFF2-40B4-BE49-F238E27FC236}">
                        <a16:creationId xmlns:a16="http://schemas.microsoft.com/office/drawing/2014/main" id="{9065D930-E5B9-0A4D-646A-3010508DD4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3" name="Rectangle 1126">
                    <a:extLst>
                      <a:ext uri="{FF2B5EF4-FFF2-40B4-BE49-F238E27FC236}">
                        <a16:creationId xmlns:a16="http://schemas.microsoft.com/office/drawing/2014/main" id="{F9865ABB-DD5C-12EC-9D14-A308ABDF85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4" name="Rectangle 1127">
                    <a:extLst>
                      <a:ext uri="{FF2B5EF4-FFF2-40B4-BE49-F238E27FC236}">
                        <a16:creationId xmlns:a16="http://schemas.microsoft.com/office/drawing/2014/main" id="{89B39E36-7E40-0778-A57D-4F9413C36A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5" name="Rectangle 1128">
                    <a:extLst>
                      <a:ext uri="{FF2B5EF4-FFF2-40B4-BE49-F238E27FC236}">
                        <a16:creationId xmlns:a16="http://schemas.microsoft.com/office/drawing/2014/main" id="{915F51CE-64F5-7330-2131-91DB5062F9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6" name="Rectangle 1129">
                    <a:extLst>
                      <a:ext uri="{FF2B5EF4-FFF2-40B4-BE49-F238E27FC236}">
                        <a16:creationId xmlns:a16="http://schemas.microsoft.com/office/drawing/2014/main" id="{879A9835-485D-C30C-AB5B-505CE570E0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7" name="Rectangle 1130">
                    <a:extLst>
                      <a:ext uri="{FF2B5EF4-FFF2-40B4-BE49-F238E27FC236}">
                        <a16:creationId xmlns:a16="http://schemas.microsoft.com/office/drawing/2014/main" id="{8212E456-90B4-CFBE-40D6-821429DDB6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8" name="Rectangle 1131">
                    <a:extLst>
                      <a:ext uri="{FF2B5EF4-FFF2-40B4-BE49-F238E27FC236}">
                        <a16:creationId xmlns:a16="http://schemas.microsoft.com/office/drawing/2014/main" id="{4B571B88-F867-5D84-253E-240EA8EC1E7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9" name="Rectangle 1132">
                    <a:extLst>
                      <a:ext uri="{FF2B5EF4-FFF2-40B4-BE49-F238E27FC236}">
                        <a16:creationId xmlns:a16="http://schemas.microsoft.com/office/drawing/2014/main" id="{723930F3-4D9F-DDF8-7939-933ED26795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0" name="Rectangle 1133">
                    <a:extLst>
                      <a:ext uri="{FF2B5EF4-FFF2-40B4-BE49-F238E27FC236}">
                        <a16:creationId xmlns:a16="http://schemas.microsoft.com/office/drawing/2014/main" id="{E1397444-422F-A76B-687B-6587D81887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1" name="Rectangle 1134">
                    <a:extLst>
                      <a:ext uri="{FF2B5EF4-FFF2-40B4-BE49-F238E27FC236}">
                        <a16:creationId xmlns:a16="http://schemas.microsoft.com/office/drawing/2014/main" id="{E77B9878-A30D-B6B0-7B0A-94ACE67DEA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2" name="Rectangle 1135">
                    <a:extLst>
                      <a:ext uri="{FF2B5EF4-FFF2-40B4-BE49-F238E27FC236}">
                        <a16:creationId xmlns:a16="http://schemas.microsoft.com/office/drawing/2014/main" id="{BD2E413B-CF29-057C-8D44-385E462C0F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3" name="Rectangle 1136">
                    <a:extLst>
                      <a:ext uri="{FF2B5EF4-FFF2-40B4-BE49-F238E27FC236}">
                        <a16:creationId xmlns:a16="http://schemas.microsoft.com/office/drawing/2014/main" id="{74D43783-804F-EDD9-21D1-22DDB09A97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4" name="Rectangle 1137">
                    <a:extLst>
                      <a:ext uri="{FF2B5EF4-FFF2-40B4-BE49-F238E27FC236}">
                        <a16:creationId xmlns:a16="http://schemas.microsoft.com/office/drawing/2014/main" id="{AADECDB8-C536-766F-109E-4554070957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5" name="Rectangle 1138">
                    <a:extLst>
                      <a:ext uri="{FF2B5EF4-FFF2-40B4-BE49-F238E27FC236}">
                        <a16:creationId xmlns:a16="http://schemas.microsoft.com/office/drawing/2014/main" id="{3AE54DC4-4F0A-EB5B-BE72-43898998C5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6" name="Rectangle 1139">
                    <a:extLst>
                      <a:ext uri="{FF2B5EF4-FFF2-40B4-BE49-F238E27FC236}">
                        <a16:creationId xmlns:a16="http://schemas.microsoft.com/office/drawing/2014/main" id="{936DE9EF-2E4F-FFFD-1B7B-408A1B9691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7" name="Rectangle 1140">
                    <a:extLst>
                      <a:ext uri="{FF2B5EF4-FFF2-40B4-BE49-F238E27FC236}">
                        <a16:creationId xmlns:a16="http://schemas.microsoft.com/office/drawing/2014/main" id="{BDA83E17-9ACE-5B4E-2808-5F7001D7C4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8" name="Rectangle 1141">
                    <a:extLst>
                      <a:ext uri="{FF2B5EF4-FFF2-40B4-BE49-F238E27FC236}">
                        <a16:creationId xmlns:a16="http://schemas.microsoft.com/office/drawing/2014/main" id="{022272D2-0365-52D4-5E1B-22AD1E94CD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9" name="Rectangle 1142">
                    <a:extLst>
                      <a:ext uri="{FF2B5EF4-FFF2-40B4-BE49-F238E27FC236}">
                        <a16:creationId xmlns:a16="http://schemas.microsoft.com/office/drawing/2014/main" id="{9EEB0AE1-C2A0-6B30-0639-E44144E9E5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0" name="Rectangle 1143">
                    <a:extLst>
                      <a:ext uri="{FF2B5EF4-FFF2-40B4-BE49-F238E27FC236}">
                        <a16:creationId xmlns:a16="http://schemas.microsoft.com/office/drawing/2014/main" id="{248A8F45-6831-67EA-A602-EBEDB940EE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1" name="Rectangle 1144">
                    <a:extLst>
                      <a:ext uri="{FF2B5EF4-FFF2-40B4-BE49-F238E27FC236}">
                        <a16:creationId xmlns:a16="http://schemas.microsoft.com/office/drawing/2014/main" id="{13061269-F754-FEB9-0DD8-80EA5ED902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2" name="Rectangle 1145">
                    <a:extLst>
                      <a:ext uri="{FF2B5EF4-FFF2-40B4-BE49-F238E27FC236}">
                        <a16:creationId xmlns:a16="http://schemas.microsoft.com/office/drawing/2014/main" id="{3D9DC45B-1CD1-2F13-D68E-D25952BD12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3" name="Rectangle 1146">
                    <a:extLst>
                      <a:ext uri="{FF2B5EF4-FFF2-40B4-BE49-F238E27FC236}">
                        <a16:creationId xmlns:a16="http://schemas.microsoft.com/office/drawing/2014/main" id="{5FC1E5B1-80CF-B33E-1C33-AA46954BBE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4" name="Rectangle 1147">
                    <a:extLst>
                      <a:ext uri="{FF2B5EF4-FFF2-40B4-BE49-F238E27FC236}">
                        <a16:creationId xmlns:a16="http://schemas.microsoft.com/office/drawing/2014/main" id="{4D5768E6-7245-BD86-2B4E-76A725972A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5" name="Rectangle 1148">
                    <a:extLst>
                      <a:ext uri="{FF2B5EF4-FFF2-40B4-BE49-F238E27FC236}">
                        <a16:creationId xmlns:a16="http://schemas.microsoft.com/office/drawing/2014/main" id="{287F435A-517D-70FA-B2E8-27D41520D4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6" name="Rectangle 1149">
                    <a:extLst>
                      <a:ext uri="{FF2B5EF4-FFF2-40B4-BE49-F238E27FC236}">
                        <a16:creationId xmlns:a16="http://schemas.microsoft.com/office/drawing/2014/main" id="{09E385DB-882A-C139-6A4B-715AC41DDC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7" name="Rectangle 1150">
                    <a:extLst>
                      <a:ext uri="{FF2B5EF4-FFF2-40B4-BE49-F238E27FC236}">
                        <a16:creationId xmlns:a16="http://schemas.microsoft.com/office/drawing/2014/main" id="{77AFBA3C-AF2D-F7DB-2D56-204FB9A177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8" name="Rectangle 1151">
                    <a:extLst>
                      <a:ext uri="{FF2B5EF4-FFF2-40B4-BE49-F238E27FC236}">
                        <a16:creationId xmlns:a16="http://schemas.microsoft.com/office/drawing/2014/main" id="{F57B1D7C-5272-CFEF-4001-F5B306778A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9" name="Rectangle 1152">
                    <a:extLst>
                      <a:ext uri="{FF2B5EF4-FFF2-40B4-BE49-F238E27FC236}">
                        <a16:creationId xmlns:a16="http://schemas.microsoft.com/office/drawing/2014/main" id="{D989E131-84AF-729A-99B8-E0676827BC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0" name="Rectangle 1153">
                    <a:extLst>
                      <a:ext uri="{FF2B5EF4-FFF2-40B4-BE49-F238E27FC236}">
                        <a16:creationId xmlns:a16="http://schemas.microsoft.com/office/drawing/2014/main" id="{F5C55733-1AC5-1B03-CB7E-3A6BE4027F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1" name="Rectangle 1154">
                    <a:extLst>
                      <a:ext uri="{FF2B5EF4-FFF2-40B4-BE49-F238E27FC236}">
                        <a16:creationId xmlns:a16="http://schemas.microsoft.com/office/drawing/2014/main" id="{4BC75135-68FF-A299-26A4-390F257726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2" name="Rectangle 1155">
                    <a:extLst>
                      <a:ext uri="{FF2B5EF4-FFF2-40B4-BE49-F238E27FC236}">
                        <a16:creationId xmlns:a16="http://schemas.microsoft.com/office/drawing/2014/main" id="{9A2F7287-845F-C406-081C-DBA077D1F2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3" name="Rectangle 1156">
                    <a:extLst>
                      <a:ext uri="{FF2B5EF4-FFF2-40B4-BE49-F238E27FC236}">
                        <a16:creationId xmlns:a16="http://schemas.microsoft.com/office/drawing/2014/main" id="{D73E4D1E-3F43-C287-4162-A028EFD634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4" name="Rectangle 1157">
                    <a:extLst>
                      <a:ext uri="{FF2B5EF4-FFF2-40B4-BE49-F238E27FC236}">
                        <a16:creationId xmlns:a16="http://schemas.microsoft.com/office/drawing/2014/main" id="{863C60FD-4E11-426F-CB33-37AC336E19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5" name="Rectangle 1158">
                    <a:extLst>
                      <a:ext uri="{FF2B5EF4-FFF2-40B4-BE49-F238E27FC236}">
                        <a16:creationId xmlns:a16="http://schemas.microsoft.com/office/drawing/2014/main" id="{38524A29-4663-E251-44FA-B2F72F1891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6" name="Rectangle 1159">
                    <a:extLst>
                      <a:ext uri="{FF2B5EF4-FFF2-40B4-BE49-F238E27FC236}">
                        <a16:creationId xmlns:a16="http://schemas.microsoft.com/office/drawing/2014/main" id="{2FAB5D28-8107-2A41-322A-AFDD19E33A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7" name="Rectangle 1160">
                    <a:extLst>
                      <a:ext uri="{FF2B5EF4-FFF2-40B4-BE49-F238E27FC236}">
                        <a16:creationId xmlns:a16="http://schemas.microsoft.com/office/drawing/2014/main" id="{414D912D-05D7-936F-BAEB-F95965A711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8" name="Rectangle 1161">
                    <a:extLst>
                      <a:ext uri="{FF2B5EF4-FFF2-40B4-BE49-F238E27FC236}">
                        <a16:creationId xmlns:a16="http://schemas.microsoft.com/office/drawing/2014/main" id="{F3F15E30-F7F8-276E-E397-DADECA329E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9" name="Rectangle 1162">
                    <a:extLst>
                      <a:ext uri="{FF2B5EF4-FFF2-40B4-BE49-F238E27FC236}">
                        <a16:creationId xmlns:a16="http://schemas.microsoft.com/office/drawing/2014/main" id="{1537DF19-C432-1B6B-A1C6-6B501774F7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0" name="Rectangle 1163">
                    <a:extLst>
                      <a:ext uri="{FF2B5EF4-FFF2-40B4-BE49-F238E27FC236}">
                        <a16:creationId xmlns:a16="http://schemas.microsoft.com/office/drawing/2014/main" id="{12FF82E9-9007-97E7-D553-C801BDC799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1" name="Rectangle 1164">
                    <a:extLst>
                      <a:ext uri="{FF2B5EF4-FFF2-40B4-BE49-F238E27FC236}">
                        <a16:creationId xmlns:a16="http://schemas.microsoft.com/office/drawing/2014/main" id="{99AB98AA-F47B-D457-DF94-FF9B0845FB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2" name="Rectangle 1165">
                    <a:extLst>
                      <a:ext uri="{FF2B5EF4-FFF2-40B4-BE49-F238E27FC236}">
                        <a16:creationId xmlns:a16="http://schemas.microsoft.com/office/drawing/2014/main" id="{0777D2CF-D34E-2E33-B263-70F2B7F33A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3" name="Rectangle 1166">
                    <a:extLst>
                      <a:ext uri="{FF2B5EF4-FFF2-40B4-BE49-F238E27FC236}">
                        <a16:creationId xmlns:a16="http://schemas.microsoft.com/office/drawing/2014/main" id="{92C8BC05-908E-E094-0EB3-06A1A7B773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4" name="Rectangle 1167">
                    <a:extLst>
                      <a:ext uri="{FF2B5EF4-FFF2-40B4-BE49-F238E27FC236}">
                        <a16:creationId xmlns:a16="http://schemas.microsoft.com/office/drawing/2014/main" id="{86305BE8-0EB7-DA9B-69D5-0FFB331EE1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5" name="Rectangle 1168">
                    <a:extLst>
                      <a:ext uri="{FF2B5EF4-FFF2-40B4-BE49-F238E27FC236}">
                        <a16:creationId xmlns:a16="http://schemas.microsoft.com/office/drawing/2014/main" id="{D4D799CF-11DE-11A3-A450-3C08BD111A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6" name="Rectangle 1169">
                    <a:extLst>
                      <a:ext uri="{FF2B5EF4-FFF2-40B4-BE49-F238E27FC236}">
                        <a16:creationId xmlns:a16="http://schemas.microsoft.com/office/drawing/2014/main" id="{565451D7-EBD0-0092-4243-DCF5ABE276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7" name="Rectangle 1170">
                    <a:extLst>
                      <a:ext uri="{FF2B5EF4-FFF2-40B4-BE49-F238E27FC236}">
                        <a16:creationId xmlns:a16="http://schemas.microsoft.com/office/drawing/2014/main" id="{681FEC8E-311A-DD0B-5922-2F2052DF49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8" name="Rectangle 1171">
                    <a:extLst>
                      <a:ext uri="{FF2B5EF4-FFF2-40B4-BE49-F238E27FC236}">
                        <a16:creationId xmlns:a16="http://schemas.microsoft.com/office/drawing/2014/main" id="{16AB8EAD-7685-6152-EC11-7137770492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9" name="Rectangle 1172">
                    <a:extLst>
                      <a:ext uri="{FF2B5EF4-FFF2-40B4-BE49-F238E27FC236}">
                        <a16:creationId xmlns:a16="http://schemas.microsoft.com/office/drawing/2014/main" id="{CC6FE936-DF6A-88B8-FE6D-AA0B8CA4B0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0" name="Rectangle 1173">
                    <a:extLst>
                      <a:ext uri="{FF2B5EF4-FFF2-40B4-BE49-F238E27FC236}">
                        <a16:creationId xmlns:a16="http://schemas.microsoft.com/office/drawing/2014/main" id="{A1833299-F7FD-33F0-3E58-1C7E80BCBF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1" name="Rectangle 1174">
                    <a:extLst>
                      <a:ext uri="{FF2B5EF4-FFF2-40B4-BE49-F238E27FC236}">
                        <a16:creationId xmlns:a16="http://schemas.microsoft.com/office/drawing/2014/main" id="{17D252F0-A6AC-6BAD-BF69-EDD25A7AFC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2" name="Rectangle 1175">
                    <a:extLst>
                      <a:ext uri="{FF2B5EF4-FFF2-40B4-BE49-F238E27FC236}">
                        <a16:creationId xmlns:a16="http://schemas.microsoft.com/office/drawing/2014/main" id="{F7E30F75-6B9C-BC6F-6C55-81876EA7A4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3" name="Rectangle 1176">
                    <a:extLst>
                      <a:ext uri="{FF2B5EF4-FFF2-40B4-BE49-F238E27FC236}">
                        <a16:creationId xmlns:a16="http://schemas.microsoft.com/office/drawing/2014/main" id="{78043E52-EBFE-7AF6-DC84-DA5BEEBE71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4" name="Rectangle 1177">
                    <a:extLst>
                      <a:ext uri="{FF2B5EF4-FFF2-40B4-BE49-F238E27FC236}">
                        <a16:creationId xmlns:a16="http://schemas.microsoft.com/office/drawing/2014/main" id="{DAD2F7AA-DAD4-870E-AFC8-478FFE4208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5" name="Rectangle 1178">
                    <a:extLst>
                      <a:ext uri="{FF2B5EF4-FFF2-40B4-BE49-F238E27FC236}">
                        <a16:creationId xmlns:a16="http://schemas.microsoft.com/office/drawing/2014/main" id="{90AA4C2D-4486-E695-D1E6-1AA5721EC2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6" name="Rectangle 1179">
                    <a:extLst>
                      <a:ext uri="{FF2B5EF4-FFF2-40B4-BE49-F238E27FC236}">
                        <a16:creationId xmlns:a16="http://schemas.microsoft.com/office/drawing/2014/main" id="{17406652-1053-34EF-5228-8072C946D7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7" name="Rectangle 1180">
                    <a:extLst>
                      <a:ext uri="{FF2B5EF4-FFF2-40B4-BE49-F238E27FC236}">
                        <a16:creationId xmlns:a16="http://schemas.microsoft.com/office/drawing/2014/main" id="{FCDCABFA-8EC0-37F8-5411-3BEAA8C231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8" name="Rectangle 1181">
                    <a:extLst>
                      <a:ext uri="{FF2B5EF4-FFF2-40B4-BE49-F238E27FC236}">
                        <a16:creationId xmlns:a16="http://schemas.microsoft.com/office/drawing/2014/main" id="{0E1D717B-9C86-25CF-35F3-D0739AD9AB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9" name="Rectangle 1182">
                    <a:extLst>
                      <a:ext uri="{FF2B5EF4-FFF2-40B4-BE49-F238E27FC236}">
                        <a16:creationId xmlns:a16="http://schemas.microsoft.com/office/drawing/2014/main" id="{3864B70C-9473-FC63-C082-FD1141E1C8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0" name="Rectangle 1183">
                    <a:extLst>
                      <a:ext uri="{FF2B5EF4-FFF2-40B4-BE49-F238E27FC236}">
                        <a16:creationId xmlns:a16="http://schemas.microsoft.com/office/drawing/2014/main" id="{55965701-968D-BA72-B0FF-02D9DC8193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1" name="Rectangle 1184">
                    <a:extLst>
                      <a:ext uri="{FF2B5EF4-FFF2-40B4-BE49-F238E27FC236}">
                        <a16:creationId xmlns:a16="http://schemas.microsoft.com/office/drawing/2014/main" id="{78059401-CD47-9AD3-33F3-46EBE878DF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2" name="Rectangle 1185">
                    <a:extLst>
                      <a:ext uri="{FF2B5EF4-FFF2-40B4-BE49-F238E27FC236}">
                        <a16:creationId xmlns:a16="http://schemas.microsoft.com/office/drawing/2014/main" id="{C66A9F63-EB7C-AE3F-35AF-D37737EA77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3" name="Rectangle 1186">
                    <a:extLst>
                      <a:ext uri="{FF2B5EF4-FFF2-40B4-BE49-F238E27FC236}">
                        <a16:creationId xmlns:a16="http://schemas.microsoft.com/office/drawing/2014/main" id="{BEB24D64-73CA-4DDF-42EC-1BB2EB7D8A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4" name="Rectangle 1187">
                    <a:extLst>
                      <a:ext uri="{FF2B5EF4-FFF2-40B4-BE49-F238E27FC236}">
                        <a16:creationId xmlns:a16="http://schemas.microsoft.com/office/drawing/2014/main" id="{395FA2A9-E07F-A2C1-5A17-1647640445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5" name="Rectangle 1188">
                    <a:extLst>
                      <a:ext uri="{FF2B5EF4-FFF2-40B4-BE49-F238E27FC236}">
                        <a16:creationId xmlns:a16="http://schemas.microsoft.com/office/drawing/2014/main" id="{F91092B4-5463-D92D-8320-6EF222C566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6" name="Rectangle 1189">
                    <a:extLst>
                      <a:ext uri="{FF2B5EF4-FFF2-40B4-BE49-F238E27FC236}">
                        <a16:creationId xmlns:a16="http://schemas.microsoft.com/office/drawing/2014/main" id="{1C0C1E17-9FB3-077C-B476-BA060A2430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7" name="Rectangle 1190">
                    <a:extLst>
                      <a:ext uri="{FF2B5EF4-FFF2-40B4-BE49-F238E27FC236}">
                        <a16:creationId xmlns:a16="http://schemas.microsoft.com/office/drawing/2014/main" id="{458AD8F4-4D8F-094F-47B6-DCF7BDB98E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8" name="Rectangle 1191">
                    <a:extLst>
                      <a:ext uri="{FF2B5EF4-FFF2-40B4-BE49-F238E27FC236}">
                        <a16:creationId xmlns:a16="http://schemas.microsoft.com/office/drawing/2014/main" id="{8B73AB1A-3F37-E909-4043-B3266CB68D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9" name="Rectangle 1192">
                    <a:extLst>
                      <a:ext uri="{FF2B5EF4-FFF2-40B4-BE49-F238E27FC236}">
                        <a16:creationId xmlns:a16="http://schemas.microsoft.com/office/drawing/2014/main" id="{E65A4AEC-0B52-778F-328E-2B3B42F25C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0" name="Rectangle 1193">
                    <a:extLst>
                      <a:ext uri="{FF2B5EF4-FFF2-40B4-BE49-F238E27FC236}">
                        <a16:creationId xmlns:a16="http://schemas.microsoft.com/office/drawing/2014/main" id="{B0B5AFAB-932E-D446-5E18-E00B1D922C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1" name="Rectangle 1194">
                    <a:extLst>
                      <a:ext uri="{FF2B5EF4-FFF2-40B4-BE49-F238E27FC236}">
                        <a16:creationId xmlns:a16="http://schemas.microsoft.com/office/drawing/2014/main" id="{FF583BB7-6475-6E5C-1719-E0E7C23FD3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2" name="Rectangle 1195">
                    <a:extLst>
                      <a:ext uri="{FF2B5EF4-FFF2-40B4-BE49-F238E27FC236}">
                        <a16:creationId xmlns:a16="http://schemas.microsoft.com/office/drawing/2014/main" id="{3B353F81-9C0A-F717-D617-DC022C222D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3" name="Rectangle 1196">
                    <a:extLst>
                      <a:ext uri="{FF2B5EF4-FFF2-40B4-BE49-F238E27FC236}">
                        <a16:creationId xmlns:a16="http://schemas.microsoft.com/office/drawing/2014/main" id="{F112F723-0868-CC3A-08DE-7491121B3E7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4" name="Rectangle 1197">
                    <a:extLst>
                      <a:ext uri="{FF2B5EF4-FFF2-40B4-BE49-F238E27FC236}">
                        <a16:creationId xmlns:a16="http://schemas.microsoft.com/office/drawing/2014/main" id="{10676D61-F129-B485-421D-10B1390CC1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5" name="Rectangle 1198">
                    <a:extLst>
                      <a:ext uri="{FF2B5EF4-FFF2-40B4-BE49-F238E27FC236}">
                        <a16:creationId xmlns:a16="http://schemas.microsoft.com/office/drawing/2014/main" id="{20449E2D-3530-B512-AA9C-C4B2F5C712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6" name="Rectangle 1199">
                    <a:extLst>
                      <a:ext uri="{FF2B5EF4-FFF2-40B4-BE49-F238E27FC236}">
                        <a16:creationId xmlns:a16="http://schemas.microsoft.com/office/drawing/2014/main" id="{3D997A6F-DA1A-7DC6-84A7-CF7B417C67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7" name="Rectangle 1200">
                    <a:extLst>
                      <a:ext uri="{FF2B5EF4-FFF2-40B4-BE49-F238E27FC236}">
                        <a16:creationId xmlns:a16="http://schemas.microsoft.com/office/drawing/2014/main" id="{4B7A1597-4031-E8EB-8C8A-BB1BD96895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8" name="Rectangle 1201">
                    <a:extLst>
                      <a:ext uri="{FF2B5EF4-FFF2-40B4-BE49-F238E27FC236}">
                        <a16:creationId xmlns:a16="http://schemas.microsoft.com/office/drawing/2014/main" id="{CEBCCF8C-9FE6-81E5-710A-99A37E141A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9" name="Rectangle 1202">
                    <a:extLst>
                      <a:ext uri="{FF2B5EF4-FFF2-40B4-BE49-F238E27FC236}">
                        <a16:creationId xmlns:a16="http://schemas.microsoft.com/office/drawing/2014/main" id="{42E25A3A-9256-3CE3-7FFC-16EF77E9EB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0" name="Rectangle 1203">
                    <a:extLst>
                      <a:ext uri="{FF2B5EF4-FFF2-40B4-BE49-F238E27FC236}">
                        <a16:creationId xmlns:a16="http://schemas.microsoft.com/office/drawing/2014/main" id="{C0528460-9B28-85E6-0875-69AD8FDFC3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1" name="Rectangle 1204">
                    <a:extLst>
                      <a:ext uri="{FF2B5EF4-FFF2-40B4-BE49-F238E27FC236}">
                        <a16:creationId xmlns:a16="http://schemas.microsoft.com/office/drawing/2014/main" id="{0E733482-E2F2-F331-F38D-C102ACEF1F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2" name="Rectangle 1205">
                    <a:extLst>
                      <a:ext uri="{FF2B5EF4-FFF2-40B4-BE49-F238E27FC236}">
                        <a16:creationId xmlns:a16="http://schemas.microsoft.com/office/drawing/2014/main" id="{D5B92D47-D1CB-B235-9AB1-D7184EBDBC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3" name="Rectangle 1206">
                    <a:extLst>
                      <a:ext uri="{FF2B5EF4-FFF2-40B4-BE49-F238E27FC236}">
                        <a16:creationId xmlns:a16="http://schemas.microsoft.com/office/drawing/2014/main" id="{FD2FA303-4B8A-FEF9-599D-95A2E97A63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4" name="Rectangle 1207">
                    <a:extLst>
                      <a:ext uri="{FF2B5EF4-FFF2-40B4-BE49-F238E27FC236}">
                        <a16:creationId xmlns:a16="http://schemas.microsoft.com/office/drawing/2014/main" id="{C8DC1325-E8FA-FBA3-29C0-3395687907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5" name="Rectangle 1208">
                    <a:extLst>
                      <a:ext uri="{FF2B5EF4-FFF2-40B4-BE49-F238E27FC236}">
                        <a16:creationId xmlns:a16="http://schemas.microsoft.com/office/drawing/2014/main" id="{A52B82EA-4888-E645-998D-70CA781363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6" name="Rectangle 1209">
                    <a:extLst>
                      <a:ext uri="{FF2B5EF4-FFF2-40B4-BE49-F238E27FC236}">
                        <a16:creationId xmlns:a16="http://schemas.microsoft.com/office/drawing/2014/main" id="{214F1063-4181-EC9B-0F70-4F870FD434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7" name="Rectangle 1210">
                    <a:extLst>
                      <a:ext uri="{FF2B5EF4-FFF2-40B4-BE49-F238E27FC236}">
                        <a16:creationId xmlns:a16="http://schemas.microsoft.com/office/drawing/2014/main" id="{224E41F3-6B4E-5276-02F8-5C7C72996A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8" name="Rectangle 1211">
                    <a:extLst>
                      <a:ext uri="{FF2B5EF4-FFF2-40B4-BE49-F238E27FC236}">
                        <a16:creationId xmlns:a16="http://schemas.microsoft.com/office/drawing/2014/main" id="{E06072E2-F544-4C87-4FC1-31DB992967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9" name="Rectangle 1212">
                    <a:extLst>
                      <a:ext uri="{FF2B5EF4-FFF2-40B4-BE49-F238E27FC236}">
                        <a16:creationId xmlns:a16="http://schemas.microsoft.com/office/drawing/2014/main" id="{7ECE8AEB-51F5-9145-4BA1-817FB7381F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0" name="Rectangle 1213">
                    <a:extLst>
                      <a:ext uri="{FF2B5EF4-FFF2-40B4-BE49-F238E27FC236}">
                        <a16:creationId xmlns:a16="http://schemas.microsoft.com/office/drawing/2014/main" id="{CA377DAA-A321-038F-16C9-73DC998AD9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1" name="Rectangle 1214">
                    <a:extLst>
                      <a:ext uri="{FF2B5EF4-FFF2-40B4-BE49-F238E27FC236}">
                        <a16:creationId xmlns:a16="http://schemas.microsoft.com/office/drawing/2014/main" id="{45E35966-3986-5521-3364-4B55A03B82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2" name="Rectangle 1215">
                    <a:extLst>
                      <a:ext uri="{FF2B5EF4-FFF2-40B4-BE49-F238E27FC236}">
                        <a16:creationId xmlns:a16="http://schemas.microsoft.com/office/drawing/2014/main" id="{C6481B17-E597-2F63-24B2-46DCACC03E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3" name="Rectangle 1216">
                    <a:extLst>
                      <a:ext uri="{FF2B5EF4-FFF2-40B4-BE49-F238E27FC236}">
                        <a16:creationId xmlns:a16="http://schemas.microsoft.com/office/drawing/2014/main" id="{6A530746-0FE0-8FE7-6278-77A5446447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4" name="Rectangle 1217">
                    <a:extLst>
                      <a:ext uri="{FF2B5EF4-FFF2-40B4-BE49-F238E27FC236}">
                        <a16:creationId xmlns:a16="http://schemas.microsoft.com/office/drawing/2014/main" id="{15D43BD5-CE74-E086-ACD1-42AAC67F6B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112" name="Freeform 1218">
                <a:extLst>
                  <a:ext uri="{FF2B5EF4-FFF2-40B4-BE49-F238E27FC236}">
                    <a16:creationId xmlns:a16="http://schemas.microsoft.com/office/drawing/2014/main" id="{9229292F-5BF6-B56B-DCFD-5B2878D63A8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09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1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0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7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1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6" name="Group 1219">
              <a:extLst>
                <a:ext uri="{FF2B5EF4-FFF2-40B4-BE49-F238E27FC236}">
                  <a16:creationId xmlns:a16="http://schemas.microsoft.com/office/drawing/2014/main" id="{C6E00E09-DDF6-2AB5-4985-8F23BAC255F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968" y="2708"/>
              <a:ext cx="624" cy="397"/>
              <a:chOff x="1655" y="1673"/>
              <a:chExt cx="624" cy="397"/>
            </a:xfrm>
          </p:grpSpPr>
          <p:grpSp>
            <p:nvGrpSpPr>
              <p:cNvPr id="1707" name="Group 1220">
                <a:extLst>
                  <a:ext uri="{FF2B5EF4-FFF2-40B4-BE49-F238E27FC236}">
                    <a16:creationId xmlns:a16="http://schemas.microsoft.com/office/drawing/2014/main" id="{F3AE5AF1-8E91-6B3A-4FE1-27200257596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655" y="1673"/>
                <a:ext cx="624" cy="397"/>
                <a:chOff x="1655" y="1673"/>
                <a:chExt cx="624" cy="397"/>
              </a:xfrm>
            </p:grpSpPr>
            <p:grpSp>
              <p:nvGrpSpPr>
                <p:cNvPr id="1709" name="Group 1221">
                  <a:extLst>
                    <a:ext uri="{FF2B5EF4-FFF2-40B4-BE49-F238E27FC236}">
                      <a16:creationId xmlns:a16="http://schemas.microsoft.com/office/drawing/2014/main" id="{7FBDE3B1-3B2A-5228-9FD5-E6A13DAAD83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1655" y="1673"/>
                  <a:ext cx="624" cy="397"/>
                  <a:chOff x="1655" y="1673"/>
                  <a:chExt cx="624" cy="397"/>
                </a:xfrm>
              </p:grpSpPr>
              <p:sp>
                <p:nvSpPr>
                  <p:cNvPr id="1911" name="Rectangle 1222">
                    <a:extLst>
                      <a:ext uri="{FF2B5EF4-FFF2-40B4-BE49-F238E27FC236}">
                        <a16:creationId xmlns:a16="http://schemas.microsoft.com/office/drawing/2014/main" id="{356050FE-D55B-FC91-4F1E-377BED8ACF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2" name="Rectangle 1223">
                    <a:extLst>
                      <a:ext uri="{FF2B5EF4-FFF2-40B4-BE49-F238E27FC236}">
                        <a16:creationId xmlns:a16="http://schemas.microsoft.com/office/drawing/2014/main" id="{ADA58C61-9203-05D5-8DF1-CB1EA05759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3" name="Rectangle 1224">
                    <a:extLst>
                      <a:ext uri="{FF2B5EF4-FFF2-40B4-BE49-F238E27FC236}">
                        <a16:creationId xmlns:a16="http://schemas.microsoft.com/office/drawing/2014/main" id="{BBBA81BE-260E-E96F-77DB-5783DA4A0B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4" name="Rectangle 1225">
                    <a:extLst>
                      <a:ext uri="{FF2B5EF4-FFF2-40B4-BE49-F238E27FC236}">
                        <a16:creationId xmlns:a16="http://schemas.microsoft.com/office/drawing/2014/main" id="{EC530078-80D8-E168-DD23-85AB9567C9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5" name="Rectangle 1226">
                    <a:extLst>
                      <a:ext uri="{FF2B5EF4-FFF2-40B4-BE49-F238E27FC236}">
                        <a16:creationId xmlns:a16="http://schemas.microsoft.com/office/drawing/2014/main" id="{2091E10B-60F1-FEA3-9B10-83E2AC8A95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6" name="Rectangle 1227">
                    <a:extLst>
                      <a:ext uri="{FF2B5EF4-FFF2-40B4-BE49-F238E27FC236}">
                        <a16:creationId xmlns:a16="http://schemas.microsoft.com/office/drawing/2014/main" id="{663B92FB-AD2E-5EA8-CCA8-ED9EDFE66D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7" name="Rectangle 1228">
                    <a:extLst>
                      <a:ext uri="{FF2B5EF4-FFF2-40B4-BE49-F238E27FC236}">
                        <a16:creationId xmlns:a16="http://schemas.microsoft.com/office/drawing/2014/main" id="{CEE3DB83-AEB8-B4BA-2E20-AC341AFA6D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8" name="Rectangle 1229">
                    <a:extLst>
                      <a:ext uri="{FF2B5EF4-FFF2-40B4-BE49-F238E27FC236}">
                        <a16:creationId xmlns:a16="http://schemas.microsoft.com/office/drawing/2014/main" id="{75045591-23DA-5CB1-872A-6711B937A5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9" name="Rectangle 1230">
                    <a:extLst>
                      <a:ext uri="{FF2B5EF4-FFF2-40B4-BE49-F238E27FC236}">
                        <a16:creationId xmlns:a16="http://schemas.microsoft.com/office/drawing/2014/main" id="{F90B1861-C669-14A1-0777-4D83E1E978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0" name="Rectangle 1231">
                    <a:extLst>
                      <a:ext uri="{FF2B5EF4-FFF2-40B4-BE49-F238E27FC236}">
                        <a16:creationId xmlns:a16="http://schemas.microsoft.com/office/drawing/2014/main" id="{62CAD905-6174-5AC9-651A-10940D5235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1" name="Rectangle 1232">
                    <a:extLst>
                      <a:ext uri="{FF2B5EF4-FFF2-40B4-BE49-F238E27FC236}">
                        <a16:creationId xmlns:a16="http://schemas.microsoft.com/office/drawing/2014/main" id="{C335AF48-B746-AF7E-4924-DE691EAE85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2" name="Rectangle 1233">
                    <a:extLst>
                      <a:ext uri="{FF2B5EF4-FFF2-40B4-BE49-F238E27FC236}">
                        <a16:creationId xmlns:a16="http://schemas.microsoft.com/office/drawing/2014/main" id="{9E2575D0-AE12-F6D5-150C-A5C7DD9A7F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3" name="Rectangle 1234">
                    <a:extLst>
                      <a:ext uri="{FF2B5EF4-FFF2-40B4-BE49-F238E27FC236}">
                        <a16:creationId xmlns:a16="http://schemas.microsoft.com/office/drawing/2014/main" id="{32AB9552-147C-FC15-A9E5-DE4C2D8AE5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4" name="Rectangle 1235">
                    <a:extLst>
                      <a:ext uri="{FF2B5EF4-FFF2-40B4-BE49-F238E27FC236}">
                        <a16:creationId xmlns:a16="http://schemas.microsoft.com/office/drawing/2014/main" id="{F5BDCCAC-709C-33DD-45A3-001581F996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5" name="Rectangle 1236">
                    <a:extLst>
                      <a:ext uri="{FF2B5EF4-FFF2-40B4-BE49-F238E27FC236}">
                        <a16:creationId xmlns:a16="http://schemas.microsoft.com/office/drawing/2014/main" id="{40C37DAA-EC94-4FC4-9CAA-217792F304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6" name="Rectangle 1237">
                    <a:extLst>
                      <a:ext uri="{FF2B5EF4-FFF2-40B4-BE49-F238E27FC236}">
                        <a16:creationId xmlns:a16="http://schemas.microsoft.com/office/drawing/2014/main" id="{03DD7500-2872-7452-9127-2462138702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7" name="Rectangle 1238">
                    <a:extLst>
                      <a:ext uri="{FF2B5EF4-FFF2-40B4-BE49-F238E27FC236}">
                        <a16:creationId xmlns:a16="http://schemas.microsoft.com/office/drawing/2014/main" id="{68EB31E3-2B29-463D-DA01-8CD028CADB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8" name="Rectangle 1239">
                    <a:extLst>
                      <a:ext uri="{FF2B5EF4-FFF2-40B4-BE49-F238E27FC236}">
                        <a16:creationId xmlns:a16="http://schemas.microsoft.com/office/drawing/2014/main" id="{456D1470-1648-FC3D-4712-94EB5CDE5B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9" name="Rectangle 1240">
                    <a:extLst>
                      <a:ext uri="{FF2B5EF4-FFF2-40B4-BE49-F238E27FC236}">
                        <a16:creationId xmlns:a16="http://schemas.microsoft.com/office/drawing/2014/main" id="{0FD2FD88-8387-4132-8B65-D2C23133A8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0" name="Rectangle 1241">
                    <a:extLst>
                      <a:ext uri="{FF2B5EF4-FFF2-40B4-BE49-F238E27FC236}">
                        <a16:creationId xmlns:a16="http://schemas.microsoft.com/office/drawing/2014/main" id="{69151B70-974A-FC10-F91D-759F738444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1" name="Rectangle 1242">
                    <a:extLst>
                      <a:ext uri="{FF2B5EF4-FFF2-40B4-BE49-F238E27FC236}">
                        <a16:creationId xmlns:a16="http://schemas.microsoft.com/office/drawing/2014/main" id="{74746B6C-F190-69E3-0FC9-43EFBC5F19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2" name="Rectangle 1243">
                    <a:extLst>
                      <a:ext uri="{FF2B5EF4-FFF2-40B4-BE49-F238E27FC236}">
                        <a16:creationId xmlns:a16="http://schemas.microsoft.com/office/drawing/2014/main" id="{FC2B84DA-0524-B860-CBFE-ADF3A85A7C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3" name="Rectangle 1244">
                    <a:extLst>
                      <a:ext uri="{FF2B5EF4-FFF2-40B4-BE49-F238E27FC236}">
                        <a16:creationId xmlns:a16="http://schemas.microsoft.com/office/drawing/2014/main" id="{70BE3EC0-6872-B509-97BA-9AD8763BF2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4" name="Rectangle 1245">
                    <a:extLst>
                      <a:ext uri="{FF2B5EF4-FFF2-40B4-BE49-F238E27FC236}">
                        <a16:creationId xmlns:a16="http://schemas.microsoft.com/office/drawing/2014/main" id="{9E95CC42-06DA-DDF0-A285-8AD60F967D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5" name="Rectangle 1246">
                    <a:extLst>
                      <a:ext uri="{FF2B5EF4-FFF2-40B4-BE49-F238E27FC236}">
                        <a16:creationId xmlns:a16="http://schemas.microsoft.com/office/drawing/2014/main" id="{4C7E7E0B-684A-A9CA-5C42-1E084508E4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6" name="Rectangle 1247">
                    <a:extLst>
                      <a:ext uri="{FF2B5EF4-FFF2-40B4-BE49-F238E27FC236}">
                        <a16:creationId xmlns:a16="http://schemas.microsoft.com/office/drawing/2014/main" id="{39FAFF1F-66F1-75A3-366B-B7D9FEDA21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7" name="Rectangle 1248">
                    <a:extLst>
                      <a:ext uri="{FF2B5EF4-FFF2-40B4-BE49-F238E27FC236}">
                        <a16:creationId xmlns:a16="http://schemas.microsoft.com/office/drawing/2014/main" id="{D1C6EA81-1F2B-378A-C827-E7280A2AC1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8" name="Rectangle 1249">
                    <a:extLst>
                      <a:ext uri="{FF2B5EF4-FFF2-40B4-BE49-F238E27FC236}">
                        <a16:creationId xmlns:a16="http://schemas.microsoft.com/office/drawing/2014/main" id="{04243D2D-A484-F314-1C52-6802FE4F5C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9" name="Rectangle 1250">
                    <a:extLst>
                      <a:ext uri="{FF2B5EF4-FFF2-40B4-BE49-F238E27FC236}">
                        <a16:creationId xmlns:a16="http://schemas.microsoft.com/office/drawing/2014/main" id="{2E02D37C-70BE-E7D7-2522-2814AA5C43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0" name="Rectangle 1251">
                    <a:extLst>
                      <a:ext uri="{FF2B5EF4-FFF2-40B4-BE49-F238E27FC236}">
                        <a16:creationId xmlns:a16="http://schemas.microsoft.com/office/drawing/2014/main" id="{7ADA2E97-204E-1F9D-5BD8-8635BD8747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1" name="Rectangle 1252">
                    <a:extLst>
                      <a:ext uri="{FF2B5EF4-FFF2-40B4-BE49-F238E27FC236}">
                        <a16:creationId xmlns:a16="http://schemas.microsoft.com/office/drawing/2014/main" id="{7D4E27E9-E361-9E1F-D638-BC4028CE3C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2" name="Rectangle 1253">
                    <a:extLst>
                      <a:ext uri="{FF2B5EF4-FFF2-40B4-BE49-F238E27FC236}">
                        <a16:creationId xmlns:a16="http://schemas.microsoft.com/office/drawing/2014/main" id="{77DC22C0-8B2D-2635-0ECD-C3D1456EB9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3" name="Rectangle 1254">
                    <a:extLst>
                      <a:ext uri="{FF2B5EF4-FFF2-40B4-BE49-F238E27FC236}">
                        <a16:creationId xmlns:a16="http://schemas.microsoft.com/office/drawing/2014/main" id="{EF08C212-E701-388A-AFBB-F378B10D77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4" name="Rectangle 1255">
                    <a:extLst>
                      <a:ext uri="{FF2B5EF4-FFF2-40B4-BE49-F238E27FC236}">
                        <a16:creationId xmlns:a16="http://schemas.microsoft.com/office/drawing/2014/main" id="{CCAC82C6-893B-E831-7C50-FC06BB34C2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5" name="Rectangle 1256">
                    <a:extLst>
                      <a:ext uri="{FF2B5EF4-FFF2-40B4-BE49-F238E27FC236}">
                        <a16:creationId xmlns:a16="http://schemas.microsoft.com/office/drawing/2014/main" id="{7A0F178E-BBFB-6D7B-B316-F6BDD2C30D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6" name="Rectangle 1257">
                    <a:extLst>
                      <a:ext uri="{FF2B5EF4-FFF2-40B4-BE49-F238E27FC236}">
                        <a16:creationId xmlns:a16="http://schemas.microsoft.com/office/drawing/2014/main" id="{88C5F602-1657-486D-9CC6-CF3AE72C0A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7" name="Rectangle 1258">
                    <a:extLst>
                      <a:ext uri="{FF2B5EF4-FFF2-40B4-BE49-F238E27FC236}">
                        <a16:creationId xmlns:a16="http://schemas.microsoft.com/office/drawing/2014/main" id="{C33C4864-94EE-5C5B-6E73-072E96FD94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8" name="Rectangle 1259">
                    <a:extLst>
                      <a:ext uri="{FF2B5EF4-FFF2-40B4-BE49-F238E27FC236}">
                        <a16:creationId xmlns:a16="http://schemas.microsoft.com/office/drawing/2014/main" id="{DC6F07C0-DAC3-1BFB-755D-0DBC086E8F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9" name="Rectangle 1260">
                    <a:extLst>
                      <a:ext uri="{FF2B5EF4-FFF2-40B4-BE49-F238E27FC236}">
                        <a16:creationId xmlns:a16="http://schemas.microsoft.com/office/drawing/2014/main" id="{95F3CE1F-F3FC-4074-06C8-9DA4C85E42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0" name="Rectangle 1261">
                    <a:extLst>
                      <a:ext uri="{FF2B5EF4-FFF2-40B4-BE49-F238E27FC236}">
                        <a16:creationId xmlns:a16="http://schemas.microsoft.com/office/drawing/2014/main" id="{B01FC752-0016-C03E-768A-185BF2F92C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1" name="Rectangle 1262">
                    <a:extLst>
                      <a:ext uri="{FF2B5EF4-FFF2-40B4-BE49-F238E27FC236}">
                        <a16:creationId xmlns:a16="http://schemas.microsoft.com/office/drawing/2014/main" id="{ADE4A867-1ED0-AC53-5D87-9184CDC21E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2" name="Rectangle 1263">
                    <a:extLst>
                      <a:ext uri="{FF2B5EF4-FFF2-40B4-BE49-F238E27FC236}">
                        <a16:creationId xmlns:a16="http://schemas.microsoft.com/office/drawing/2014/main" id="{A6FC3CDB-48FC-C089-6370-8B5AD0E1B5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3" name="Rectangle 1264">
                    <a:extLst>
                      <a:ext uri="{FF2B5EF4-FFF2-40B4-BE49-F238E27FC236}">
                        <a16:creationId xmlns:a16="http://schemas.microsoft.com/office/drawing/2014/main" id="{000BD077-8562-EC56-F0E1-61BD6C3E8E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4" name="Rectangle 1265">
                    <a:extLst>
                      <a:ext uri="{FF2B5EF4-FFF2-40B4-BE49-F238E27FC236}">
                        <a16:creationId xmlns:a16="http://schemas.microsoft.com/office/drawing/2014/main" id="{69314085-ABDE-EF94-435F-2C6F3AE44E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5" name="Rectangle 1266">
                    <a:extLst>
                      <a:ext uri="{FF2B5EF4-FFF2-40B4-BE49-F238E27FC236}">
                        <a16:creationId xmlns:a16="http://schemas.microsoft.com/office/drawing/2014/main" id="{D1595343-9732-F21C-A1EB-DCD5D3E3A1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6" name="Rectangle 1267">
                    <a:extLst>
                      <a:ext uri="{FF2B5EF4-FFF2-40B4-BE49-F238E27FC236}">
                        <a16:creationId xmlns:a16="http://schemas.microsoft.com/office/drawing/2014/main" id="{32F57062-1BF2-5F64-1219-A4B0756315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7" name="Rectangle 1268">
                    <a:extLst>
                      <a:ext uri="{FF2B5EF4-FFF2-40B4-BE49-F238E27FC236}">
                        <a16:creationId xmlns:a16="http://schemas.microsoft.com/office/drawing/2014/main" id="{B21359A2-016C-FC74-6AD1-E1EA6FC857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8" name="Rectangle 1269">
                    <a:extLst>
                      <a:ext uri="{FF2B5EF4-FFF2-40B4-BE49-F238E27FC236}">
                        <a16:creationId xmlns:a16="http://schemas.microsoft.com/office/drawing/2014/main" id="{BDA3DB20-D6D8-F61F-5D0A-C36629C6A0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9" name="Rectangle 1270">
                    <a:extLst>
                      <a:ext uri="{FF2B5EF4-FFF2-40B4-BE49-F238E27FC236}">
                        <a16:creationId xmlns:a16="http://schemas.microsoft.com/office/drawing/2014/main" id="{A4B0A854-0FAF-927F-9D6A-9EF7BB0DA7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0" name="Rectangle 1271">
                    <a:extLst>
                      <a:ext uri="{FF2B5EF4-FFF2-40B4-BE49-F238E27FC236}">
                        <a16:creationId xmlns:a16="http://schemas.microsoft.com/office/drawing/2014/main" id="{6EB51780-81C9-A9E5-79F3-0FDD257D9E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1" name="Rectangle 1272">
                    <a:extLst>
                      <a:ext uri="{FF2B5EF4-FFF2-40B4-BE49-F238E27FC236}">
                        <a16:creationId xmlns:a16="http://schemas.microsoft.com/office/drawing/2014/main" id="{90985DF0-2343-74DB-1CF9-6CC37232B8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2" name="Rectangle 1273">
                    <a:extLst>
                      <a:ext uri="{FF2B5EF4-FFF2-40B4-BE49-F238E27FC236}">
                        <a16:creationId xmlns:a16="http://schemas.microsoft.com/office/drawing/2014/main" id="{025B1A10-2166-53B9-F225-E101A167B5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3" name="Rectangle 1274">
                    <a:extLst>
                      <a:ext uri="{FF2B5EF4-FFF2-40B4-BE49-F238E27FC236}">
                        <a16:creationId xmlns:a16="http://schemas.microsoft.com/office/drawing/2014/main" id="{BEB2967C-AD7B-728C-CC26-D0FA1F3C6B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4" name="Rectangle 1275">
                    <a:extLst>
                      <a:ext uri="{FF2B5EF4-FFF2-40B4-BE49-F238E27FC236}">
                        <a16:creationId xmlns:a16="http://schemas.microsoft.com/office/drawing/2014/main" id="{DB15DBA5-BD51-A592-39AB-C13C5F9FD3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5" name="Rectangle 1276">
                    <a:extLst>
                      <a:ext uri="{FF2B5EF4-FFF2-40B4-BE49-F238E27FC236}">
                        <a16:creationId xmlns:a16="http://schemas.microsoft.com/office/drawing/2014/main" id="{6EA59EC5-2029-6F98-2CFD-14ABB21892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6" name="Rectangle 1277">
                    <a:extLst>
                      <a:ext uri="{FF2B5EF4-FFF2-40B4-BE49-F238E27FC236}">
                        <a16:creationId xmlns:a16="http://schemas.microsoft.com/office/drawing/2014/main" id="{B5B90A2E-5CD9-25E8-8F0C-69F665A6EB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7" name="Rectangle 1278">
                    <a:extLst>
                      <a:ext uri="{FF2B5EF4-FFF2-40B4-BE49-F238E27FC236}">
                        <a16:creationId xmlns:a16="http://schemas.microsoft.com/office/drawing/2014/main" id="{CA136F88-21BA-B44D-4A3D-C968D2A73A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8" name="Rectangle 1279">
                    <a:extLst>
                      <a:ext uri="{FF2B5EF4-FFF2-40B4-BE49-F238E27FC236}">
                        <a16:creationId xmlns:a16="http://schemas.microsoft.com/office/drawing/2014/main" id="{12F5DDE2-CB6A-6CE8-68F3-BDBF330EED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9" name="Rectangle 1280">
                    <a:extLst>
                      <a:ext uri="{FF2B5EF4-FFF2-40B4-BE49-F238E27FC236}">
                        <a16:creationId xmlns:a16="http://schemas.microsoft.com/office/drawing/2014/main" id="{06B63329-6B1C-AFDE-F904-F9E6EC5336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0" name="Rectangle 1281">
                    <a:extLst>
                      <a:ext uri="{FF2B5EF4-FFF2-40B4-BE49-F238E27FC236}">
                        <a16:creationId xmlns:a16="http://schemas.microsoft.com/office/drawing/2014/main" id="{E7634965-C408-71C4-5B9D-ABBEBC0172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1" name="Rectangle 1282">
                    <a:extLst>
                      <a:ext uri="{FF2B5EF4-FFF2-40B4-BE49-F238E27FC236}">
                        <a16:creationId xmlns:a16="http://schemas.microsoft.com/office/drawing/2014/main" id="{43E86B02-A11D-DBD0-DCDE-F40D46F963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2" name="Rectangle 1283">
                    <a:extLst>
                      <a:ext uri="{FF2B5EF4-FFF2-40B4-BE49-F238E27FC236}">
                        <a16:creationId xmlns:a16="http://schemas.microsoft.com/office/drawing/2014/main" id="{E3441275-6B0B-BA16-D8C2-E1F4B9AC3C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3" name="Rectangle 1284">
                    <a:extLst>
                      <a:ext uri="{FF2B5EF4-FFF2-40B4-BE49-F238E27FC236}">
                        <a16:creationId xmlns:a16="http://schemas.microsoft.com/office/drawing/2014/main" id="{F99ECCB9-EFF5-CDA5-7C1F-46B8B3333F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4" name="Rectangle 1285">
                    <a:extLst>
                      <a:ext uri="{FF2B5EF4-FFF2-40B4-BE49-F238E27FC236}">
                        <a16:creationId xmlns:a16="http://schemas.microsoft.com/office/drawing/2014/main" id="{E11267DD-E80A-88BD-4D6B-88A9E66C8E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5" name="Rectangle 1286">
                    <a:extLst>
                      <a:ext uri="{FF2B5EF4-FFF2-40B4-BE49-F238E27FC236}">
                        <a16:creationId xmlns:a16="http://schemas.microsoft.com/office/drawing/2014/main" id="{78C5F58B-2381-0E10-F33F-8BFCFC2433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6" name="Rectangle 1287">
                    <a:extLst>
                      <a:ext uri="{FF2B5EF4-FFF2-40B4-BE49-F238E27FC236}">
                        <a16:creationId xmlns:a16="http://schemas.microsoft.com/office/drawing/2014/main" id="{3EC74862-D5E0-8B61-8F8F-DCF03F6616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7" name="Rectangle 1288">
                    <a:extLst>
                      <a:ext uri="{FF2B5EF4-FFF2-40B4-BE49-F238E27FC236}">
                        <a16:creationId xmlns:a16="http://schemas.microsoft.com/office/drawing/2014/main" id="{96E9A327-90AA-EBC8-4056-59B5865F3C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8" name="Rectangle 1289">
                    <a:extLst>
                      <a:ext uri="{FF2B5EF4-FFF2-40B4-BE49-F238E27FC236}">
                        <a16:creationId xmlns:a16="http://schemas.microsoft.com/office/drawing/2014/main" id="{7CDBF998-5D59-BA94-3B5E-DD9E962E4F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9" name="Rectangle 1290">
                    <a:extLst>
                      <a:ext uri="{FF2B5EF4-FFF2-40B4-BE49-F238E27FC236}">
                        <a16:creationId xmlns:a16="http://schemas.microsoft.com/office/drawing/2014/main" id="{F45B5ADB-D058-7773-1E85-14CC7FDB8E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0" name="Rectangle 1291">
                    <a:extLst>
                      <a:ext uri="{FF2B5EF4-FFF2-40B4-BE49-F238E27FC236}">
                        <a16:creationId xmlns:a16="http://schemas.microsoft.com/office/drawing/2014/main" id="{1201DD4E-89FE-1DDD-3A82-F5311E3715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1" name="Rectangle 1292">
                    <a:extLst>
                      <a:ext uri="{FF2B5EF4-FFF2-40B4-BE49-F238E27FC236}">
                        <a16:creationId xmlns:a16="http://schemas.microsoft.com/office/drawing/2014/main" id="{72E11BA4-C089-5FDA-C296-8A77DD6226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2" name="Rectangle 1293">
                    <a:extLst>
                      <a:ext uri="{FF2B5EF4-FFF2-40B4-BE49-F238E27FC236}">
                        <a16:creationId xmlns:a16="http://schemas.microsoft.com/office/drawing/2014/main" id="{DD63DBB4-3808-EB1E-EDA4-23A31BCCEE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3" name="Rectangle 1294">
                    <a:extLst>
                      <a:ext uri="{FF2B5EF4-FFF2-40B4-BE49-F238E27FC236}">
                        <a16:creationId xmlns:a16="http://schemas.microsoft.com/office/drawing/2014/main" id="{C23EDD7A-5848-AE88-06A0-D483C09857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4" name="Rectangle 1295">
                    <a:extLst>
                      <a:ext uri="{FF2B5EF4-FFF2-40B4-BE49-F238E27FC236}">
                        <a16:creationId xmlns:a16="http://schemas.microsoft.com/office/drawing/2014/main" id="{8CB80305-62E7-CE81-63B1-5FBCD1A3FE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5" name="Rectangle 1296">
                    <a:extLst>
                      <a:ext uri="{FF2B5EF4-FFF2-40B4-BE49-F238E27FC236}">
                        <a16:creationId xmlns:a16="http://schemas.microsoft.com/office/drawing/2014/main" id="{1230AA64-9306-FBC8-2F5D-638D67BE1E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6" name="Rectangle 1297">
                    <a:extLst>
                      <a:ext uri="{FF2B5EF4-FFF2-40B4-BE49-F238E27FC236}">
                        <a16:creationId xmlns:a16="http://schemas.microsoft.com/office/drawing/2014/main" id="{6688BB9D-A9C8-D80A-55BA-53AE545B2E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7" name="Rectangle 1298">
                    <a:extLst>
                      <a:ext uri="{FF2B5EF4-FFF2-40B4-BE49-F238E27FC236}">
                        <a16:creationId xmlns:a16="http://schemas.microsoft.com/office/drawing/2014/main" id="{46113D5F-F379-44C1-4936-18490DAC49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8" name="Rectangle 1299">
                    <a:extLst>
                      <a:ext uri="{FF2B5EF4-FFF2-40B4-BE49-F238E27FC236}">
                        <a16:creationId xmlns:a16="http://schemas.microsoft.com/office/drawing/2014/main" id="{14392490-2D89-107E-C842-6E784D81F6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9" name="Rectangle 1300">
                    <a:extLst>
                      <a:ext uri="{FF2B5EF4-FFF2-40B4-BE49-F238E27FC236}">
                        <a16:creationId xmlns:a16="http://schemas.microsoft.com/office/drawing/2014/main" id="{3D9B89E9-C4D8-3F83-9408-A642D04601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0" name="Rectangle 1301">
                    <a:extLst>
                      <a:ext uri="{FF2B5EF4-FFF2-40B4-BE49-F238E27FC236}">
                        <a16:creationId xmlns:a16="http://schemas.microsoft.com/office/drawing/2014/main" id="{598FB1D7-BC3E-06F7-6C63-CA81B1AA6C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1" name="Rectangle 1302">
                    <a:extLst>
                      <a:ext uri="{FF2B5EF4-FFF2-40B4-BE49-F238E27FC236}">
                        <a16:creationId xmlns:a16="http://schemas.microsoft.com/office/drawing/2014/main" id="{179305DF-0728-4066-DFEB-7990BD8B92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2" name="Rectangle 1303">
                    <a:extLst>
                      <a:ext uri="{FF2B5EF4-FFF2-40B4-BE49-F238E27FC236}">
                        <a16:creationId xmlns:a16="http://schemas.microsoft.com/office/drawing/2014/main" id="{BA2D3998-A957-D636-96B9-87B3DE825E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3" name="Rectangle 1304">
                    <a:extLst>
                      <a:ext uri="{FF2B5EF4-FFF2-40B4-BE49-F238E27FC236}">
                        <a16:creationId xmlns:a16="http://schemas.microsoft.com/office/drawing/2014/main" id="{8EB6917A-9F30-F6DF-C30D-EA8B2C83BD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4" name="Rectangle 1305">
                    <a:extLst>
                      <a:ext uri="{FF2B5EF4-FFF2-40B4-BE49-F238E27FC236}">
                        <a16:creationId xmlns:a16="http://schemas.microsoft.com/office/drawing/2014/main" id="{5B672496-3A23-84C7-5D44-039213FAA8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5" name="Rectangle 1306">
                    <a:extLst>
                      <a:ext uri="{FF2B5EF4-FFF2-40B4-BE49-F238E27FC236}">
                        <a16:creationId xmlns:a16="http://schemas.microsoft.com/office/drawing/2014/main" id="{A79125E4-8B4F-578E-740D-D751DC7732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6" name="Rectangle 1307">
                    <a:extLst>
                      <a:ext uri="{FF2B5EF4-FFF2-40B4-BE49-F238E27FC236}">
                        <a16:creationId xmlns:a16="http://schemas.microsoft.com/office/drawing/2014/main" id="{4BF6EF94-0A3C-00FD-0DAE-C61B4A0983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7" name="Rectangle 1308">
                    <a:extLst>
                      <a:ext uri="{FF2B5EF4-FFF2-40B4-BE49-F238E27FC236}">
                        <a16:creationId xmlns:a16="http://schemas.microsoft.com/office/drawing/2014/main" id="{0C36A891-9D38-D47C-3DA6-C300DEF392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8" name="Rectangle 1309">
                    <a:extLst>
                      <a:ext uri="{FF2B5EF4-FFF2-40B4-BE49-F238E27FC236}">
                        <a16:creationId xmlns:a16="http://schemas.microsoft.com/office/drawing/2014/main" id="{8340B435-37DD-581B-D0EF-974167516F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9" name="Rectangle 1310">
                    <a:extLst>
                      <a:ext uri="{FF2B5EF4-FFF2-40B4-BE49-F238E27FC236}">
                        <a16:creationId xmlns:a16="http://schemas.microsoft.com/office/drawing/2014/main" id="{9A6CCE6E-3586-BB7E-24C9-A0E0D82EC0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0" name="Rectangle 1311">
                    <a:extLst>
                      <a:ext uri="{FF2B5EF4-FFF2-40B4-BE49-F238E27FC236}">
                        <a16:creationId xmlns:a16="http://schemas.microsoft.com/office/drawing/2014/main" id="{2B44DB0D-BCCD-3134-9EE2-4452CA4B0C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1" name="Rectangle 1312">
                    <a:extLst>
                      <a:ext uri="{FF2B5EF4-FFF2-40B4-BE49-F238E27FC236}">
                        <a16:creationId xmlns:a16="http://schemas.microsoft.com/office/drawing/2014/main" id="{ED1A795A-81C9-DE4A-8957-EF78AF4803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2" name="Rectangle 1313">
                    <a:extLst>
                      <a:ext uri="{FF2B5EF4-FFF2-40B4-BE49-F238E27FC236}">
                        <a16:creationId xmlns:a16="http://schemas.microsoft.com/office/drawing/2014/main" id="{A4FF8D90-E0F8-E539-DA1E-C86BDB04CA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3" name="Rectangle 1314">
                    <a:extLst>
                      <a:ext uri="{FF2B5EF4-FFF2-40B4-BE49-F238E27FC236}">
                        <a16:creationId xmlns:a16="http://schemas.microsoft.com/office/drawing/2014/main" id="{46E7F107-0605-9CAD-0FFE-4C75261C31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4" name="Rectangle 1315">
                    <a:extLst>
                      <a:ext uri="{FF2B5EF4-FFF2-40B4-BE49-F238E27FC236}">
                        <a16:creationId xmlns:a16="http://schemas.microsoft.com/office/drawing/2014/main" id="{1DD74010-D58A-7353-323B-E113B194EF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5" name="Rectangle 1316">
                    <a:extLst>
                      <a:ext uri="{FF2B5EF4-FFF2-40B4-BE49-F238E27FC236}">
                        <a16:creationId xmlns:a16="http://schemas.microsoft.com/office/drawing/2014/main" id="{33D34CB7-67AD-E1F6-5503-622BC30097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6" name="Rectangle 1317">
                    <a:extLst>
                      <a:ext uri="{FF2B5EF4-FFF2-40B4-BE49-F238E27FC236}">
                        <a16:creationId xmlns:a16="http://schemas.microsoft.com/office/drawing/2014/main" id="{57CB7A99-17AE-AB01-3413-2C88355117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7" name="Rectangle 1318">
                    <a:extLst>
                      <a:ext uri="{FF2B5EF4-FFF2-40B4-BE49-F238E27FC236}">
                        <a16:creationId xmlns:a16="http://schemas.microsoft.com/office/drawing/2014/main" id="{96CA3230-256E-921F-9939-E2594AB181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8" name="Rectangle 1319">
                    <a:extLst>
                      <a:ext uri="{FF2B5EF4-FFF2-40B4-BE49-F238E27FC236}">
                        <a16:creationId xmlns:a16="http://schemas.microsoft.com/office/drawing/2014/main" id="{D11FC417-6642-E72A-9335-62D6778F57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9" name="Rectangle 1320">
                    <a:extLst>
                      <a:ext uri="{FF2B5EF4-FFF2-40B4-BE49-F238E27FC236}">
                        <a16:creationId xmlns:a16="http://schemas.microsoft.com/office/drawing/2014/main" id="{6426BFCE-43F0-AD25-DDDC-D6C5B6B3CD7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0" name="Rectangle 1321">
                    <a:extLst>
                      <a:ext uri="{FF2B5EF4-FFF2-40B4-BE49-F238E27FC236}">
                        <a16:creationId xmlns:a16="http://schemas.microsoft.com/office/drawing/2014/main" id="{FE6B966C-4075-14E9-2765-59F48B0C37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1" name="Rectangle 1322">
                    <a:extLst>
                      <a:ext uri="{FF2B5EF4-FFF2-40B4-BE49-F238E27FC236}">
                        <a16:creationId xmlns:a16="http://schemas.microsoft.com/office/drawing/2014/main" id="{BA9A7761-2D69-F670-33FD-CC1DD8EBE3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2" name="Rectangle 1323">
                    <a:extLst>
                      <a:ext uri="{FF2B5EF4-FFF2-40B4-BE49-F238E27FC236}">
                        <a16:creationId xmlns:a16="http://schemas.microsoft.com/office/drawing/2014/main" id="{DFC19703-1688-C220-6D32-F30741054D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3" name="Rectangle 1324">
                    <a:extLst>
                      <a:ext uri="{FF2B5EF4-FFF2-40B4-BE49-F238E27FC236}">
                        <a16:creationId xmlns:a16="http://schemas.microsoft.com/office/drawing/2014/main" id="{38DD7E18-DBDC-0D2A-AA8D-A5B738FE61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4" name="Rectangle 1325">
                    <a:extLst>
                      <a:ext uri="{FF2B5EF4-FFF2-40B4-BE49-F238E27FC236}">
                        <a16:creationId xmlns:a16="http://schemas.microsoft.com/office/drawing/2014/main" id="{99536EBA-155B-4C25-DED4-D4F6A2C878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5" name="Rectangle 1326">
                    <a:extLst>
                      <a:ext uri="{FF2B5EF4-FFF2-40B4-BE49-F238E27FC236}">
                        <a16:creationId xmlns:a16="http://schemas.microsoft.com/office/drawing/2014/main" id="{A4D26A5B-D170-9858-EE75-0ADCCDB45D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6" name="Rectangle 1327">
                    <a:extLst>
                      <a:ext uri="{FF2B5EF4-FFF2-40B4-BE49-F238E27FC236}">
                        <a16:creationId xmlns:a16="http://schemas.microsoft.com/office/drawing/2014/main" id="{B6890AF1-62E4-8B48-1AA3-25C4BE3143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7" name="Rectangle 1328">
                    <a:extLst>
                      <a:ext uri="{FF2B5EF4-FFF2-40B4-BE49-F238E27FC236}">
                        <a16:creationId xmlns:a16="http://schemas.microsoft.com/office/drawing/2014/main" id="{74668D48-D596-A37D-482B-7B676A2CE0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8" name="Rectangle 1329">
                    <a:extLst>
                      <a:ext uri="{FF2B5EF4-FFF2-40B4-BE49-F238E27FC236}">
                        <a16:creationId xmlns:a16="http://schemas.microsoft.com/office/drawing/2014/main" id="{E978B829-02B5-B32E-90CB-8787AEEC58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9" name="Rectangle 1330">
                    <a:extLst>
                      <a:ext uri="{FF2B5EF4-FFF2-40B4-BE49-F238E27FC236}">
                        <a16:creationId xmlns:a16="http://schemas.microsoft.com/office/drawing/2014/main" id="{DC687287-837E-DA13-663A-E4A1B69E28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0" name="Rectangle 1331">
                    <a:extLst>
                      <a:ext uri="{FF2B5EF4-FFF2-40B4-BE49-F238E27FC236}">
                        <a16:creationId xmlns:a16="http://schemas.microsoft.com/office/drawing/2014/main" id="{4BE88321-2EB0-9D88-FA31-35AFABD4FC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1" name="Rectangle 1332">
                    <a:extLst>
                      <a:ext uri="{FF2B5EF4-FFF2-40B4-BE49-F238E27FC236}">
                        <a16:creationId xmlns:a16="http://schemas.microsoft.com/office/drawing/2014/main" id="{99E18361-9129-21E5-F4D1-77F3CF1D5F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2" name="Rectangle 1333">
                    <a:extLst>
                      <a:ext uri="{FF2B5EF4-FFF2-40B4-BE49-F238E27FC236}">
                        <a16:creationId xmlns:a16="http://schemas.microsoft.com/office/drawing/2014/main" id="{98DD9959-465A-FE22-62F8-ED71206CC4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3" name="Rectangle 1334">
                    <a:extLst>
                      <a:ext uri="{FF2B5EF4-FFF2-40B4-BE49-F238E27FC236}">
                        <a16:creationId xmlns:a16="http://schemas.microsoft.com/office/drawing/2014/main" id="{112B7797-ECA5-35FC-C870-033F905875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4" name="Rectangle 1335">
                    <a:extLst>
                      <a:ext uri="{FF2B5EF4-FFF2-40B4-BE49-F238E27FC236}">
                        <a16:creationId xmlns:a16="http://schemas.microsoft.com/office/drawing/2014/main" id="{0DC5E4D4-2100-D990-5468-1D20EF7449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5" name="Rectangle 1336">
                    <a:extLst>
                      <a:ext uri="{FF2B5EF4-FFF2-40B4-BE49-F238E27FC236}">
                        <a16:creationId xmlns:a16="http://schemas.microsoft.com/office/drawing/2014/main" id="{27F74995-6F74-BEB9-7D98-3F436BD063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6" name="Rectangle 1337">
                    <a:extLst>
                      <a:ext uri="{FF2B5EF4-FFF2-40B4-BE49-F238E27FC236}">
                        <a16:creationId xmlns:a16="http://schemas.microsoft.com/office/drawing/2014/main" id="{C9E60327-04FB-73FA-DAD0-57A63FEBE5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7" name="Rectangle 1338">
                    <a:extLst>
                      <a:ext uri="{FF2B5EF4-FFF2-40B4-BE49-F238E27FC236}">
                        <a16:creationId xmlns:a16="http://schemas.microsoft.com/office/drawing/2014/main" id="{299AA381-CBE8-949D-64FD-90D4B632CD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8" name="Rectangle 1339">
                    <a:extLst>
                      <a:ext uri="{FF2B5EF4-FFF2-40B4-BE49-F238E27FC236}">
                        <a16:creationId xmlns:a16="http://schemas.microsoft.com/office/drawing/2014/main" id="{75218126-7672-E22F-404C-C74634A176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9" name="Rectangle 1340">
                    <a:extLst>
                      <a:ext uri="{FF2B5EF4-FFF2-40B4-BE49-F238E27FC236}">
                        <a16:creationId xmlns:a16="http://schemas.microsoft.com/office/drawing/2014/main" id="{DC3493D7-F711-3A9F-2620-ED20C085FE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0" name="Rectangle 1341">
                    <a:extLst>
                      <a:ext uri="{FF2B5EF4-FFF2-40B4-BE49-F238E27FC236}">
                        <a16:creationId xmlns:a16="http://schemas.microsoft.com/office/drawing/2014/main" id="{51C93AA5-9F8E-0B45-B205-6FA3828F0A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1" name="Rectangle 1342">
                    <a:extLst>
                      <a:ext uri="{FF2B5EF4-FFF2-40B4-BE49-F238E27FC236}">
                        <a16:creationId xmlns:a16="http://schemas.microsoft.com/office/drawing/2014/main" id="{3B693033-03A8-C594-E9B4-5CE87F6998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2" name="Rectangle 1343">
                    <a:extLst>
                      <a:ext uri="{FF2B5EF4-FFF2-40B4-BE49-F238E27FC236}">
                        <a16:creationId xmlns:a16="http://schemas.microsoft.com/office/drawing/2014/main" id="{8A89F40F-1400-0087-ECE4-80904850E50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3" name="Rectangle 1344">
                    <a:extLst>
                      <a:ext uri="{FF2B5EF4-FFF2-40B4-BE49-F238E27FC236}">
                        <a16:creationId xmlns:a16="http://schemas.microsoft.com/office/drawing/2014/main" id="{E5FF1EFB-14B2-7980-B05A-56B2695484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4" name="Rectangle 1345">
                    <a:extLst>
                      <a:ext uri="{FF2B5EF4-FFF2-40B4-BE49-F238E27FC236}">
                        <a16:creationId xmlns:a16="http://schemas.microsoft.com/office/drawing/2014/main" id="{827639CE-BC19-EFCF-F7A0-BA0F431ECA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5" name="Rectangle 1346">
                    <a:extLst>
                      <a:ext uri="{FF2B5EF4-FFF2-40B4-BE49-F238E27FC236}">
                        <a16:creationId xmlns:a16="http://schemas.microsoft.com/office/drawing/2014/main" id="{DDF9A022-0033-A61E-AAB5-EF336D8BC9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6" name="Rectangle 1347">
                    <a:extLst>
                      <a:ext uri="{FF2B5EF4-FFF2-40B4-BE49-F238E27FC236}">
                        <a16:creationId xmlns:a16="http://schemas.microsoft.com/office/drawing/2014/main" id="{B5CDF51D-803E-1598-1203-2CA9D5A862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7" name="Rectangle 1348">
                    <a:extLst>
                      <a:ext uri="{FF2B5EF4-FFF2-40B4-BE49-F238E27FC236}">
                        <a16:creationId xmlns:a16="http://schemas.microsoft.com/office/drawing/2014/main" id="{6E9F594C-ABF4-D71D-0DA2-C60D5B7B7A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8" name="Rectangle 1349">
                    <a:extLst>
                      <a:ext uri="{FF2B5EF4-FFF2-40B4-BE49-F238E27FC236}">
                        <a16:creationId xmlns:a16="http://schemas.microsoft.com/office/drawing/2014/main" id="{56471D5E-964C-611C-4296-96741B8CED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9" name="Rectangle 1350">
                    <a:extLst>
                      <a:ext uri="{FF2B5EF4-FFF2-40B4-BE49-F238E27FC236}">
                        <a16:creationId xmlns:a16="http://schemas.microsoft.com/office/drawing/2014/main" id="{4332BF52-DECA-BB7E-B674-C021FA00D4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0" name="Rectangle 1351">
                    <a:extLst>
                      <a:ext uri="{FF2B5EF4-FFF2-40B4-BE49-F238E27FC236}">
                        <a16:creationId xmlns:a16="http://schemas.microsoft.com/office/drawing/2014/main" id="{AC734A2B-D1C5-A797-E06B-2B230C9A19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1" name="Rectangle 1352">
                    <a:extLst>
                      <a:ext uri="{FF2B5EF4-FFF2-40B4-BE49-F238E27FC236}">
                        <a16:creationId xmlns:a16="http://schemas.microsoft.com/office/drawing/2014/main" id="{338962D4-5E51-AA6E-CAF8-A3312A3AAF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2" name="Rectangle 1353">
                    <a:extLst>
                      <a:ext uri="{FF2B5EF4-FFF2-40B4-BE49-F238E27FC236}">
                        <a16:creationId xmlns:a16="http://schemas.microsoft.com/office/drawing/2014/main" id="{AD80A3D9-B716-D07B-B4B0-CB7D3EC347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3" name="Rectangle 1354">
                    <a:extLst>
                      <a:ext uri="{FF2B5EF4-FFF2-40B4-BE49-F238E27FC236}">
                        <a16:creationId xmlns:a16="http://schemas.microsoft.com/office/drawing/2014/main" id="{7C634D91-9DFE-CF9C-566E-98563F3AFD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4" name="Rectangle 1355">
                    <a:extLst>
                      <a:ext uri="{FF2B5EF4-FFF2-40B4-BE49-F238E27FC236}">
                        <a16:creationId xmlns:a16="http://schemas.microsoft.com/office/drawing/2014/main" id="{E2B88F3F-C6BC-AD40-9758-AFEEEBF3CB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5" name="Rectangle 1356">
                    <a:extLst>
                      <a:ext uri="{FF2B5EF4-FFF2-40B4-BE49-F238E27FC236}">
                        <a16:creationId xmlns:a16="http://schemas.microsoft.com/office/drawing/2014/main" id="{A3849B52-4FF4-72BA-8A2E-3D048DBF03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6" name="Rectangle 1357">
                    <a:extLst>
                      <a:ext uri="{FF2B5EF4-FFF2-40B4-BE49-F238E27FC236}">
                        <a16:creationId xmlns:a16="http://schemas.microsoft.com/office/drawing/2014/main" id="{9C476EF1-47F1-DBFE-DF46-49EE988DB6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7" name="Rectangle 1358">
                    <a:extLst>
                      <a:ext uri="{FF2B5EF4-FFF2-40B4-BE49-F238E27FC236}">
                        <a16:creationId xmlns:a16="http://schemas.microsoft.com/office/drawing/2014/main" id="{2DA0991F-3FE2-9656-102C-B5F345F2E2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8" name="Rectangle 1359">
                    <a:extLst>
                      <a:ext uri="{FF2B5EF4-FFF2-40B4-BE49-F238E27FC236}">
                        <a16:creationId xmlns:a16="http://schemas.microsoft.com/office/drawing/2014/main" id="{361A31B8-3D4D-9D98-F9AC-5CF86E3ABB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9" name="Rectangle 1360">
                    <a:extLst>
                      <a:ext uri="{FF2B5EF4-FFF2-40B4-BE49-F238E27FC236}">
                        <a16:creationId xmlns:a16="http://schemas.microsoft.com/office/drawing/2014/main" id="{7ED81983-8112-F548-772C-0F8D72CF66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0" name="Rectangle 1361">
                    <a:extLst>
                      <a:ext uri="{FF2B5EF4-FFF2-40B4-BE49-F238E27FC236}">
                        <a16:creationId xmlns:a16="http://schemas.microsoft.com/office/drawing/2014/main" id="{E66F0AEE-B825-676F-195E-BCDB916ACF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1" name="Rectangle 1362">
                    <a:extLst>
                      <a:ext uri="{FF2B5EF4-FFF2-40B4-BE49-F238E27FC236}">
                        <a16:creationId xmlns:a16="http://schemas.microsoft.com/office/drawing/2014/main" id="{FB6906D2-5BBB-0D84-96AE-52C308856C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" name="Rectangle 1363">
                    <a:extLst>
                      <a:ext uri="{FF2B5EF4-FFF2-40B4-BE49-F238E27FC236}">
                        <a16:creationId xmlns:a16="http://schemas.microsoft.com/office/drawing/2014/main" id="{6A7BFA9B-53A7-FDCF-103C-175B2DCABD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" name="Rectangle 1364">
                    <a:extLst>
                      <a:ext uri="{FF2B5EF4-FFF2-40B4-BE49-F238E27FC236}">
                        <a16:creationId xmlns:a16="http://schemas.microsoft.com/office/drawing/2014/main" id="{40C3A903-EB5A-126C-04C9-BF95656A05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" name="Rectangle 1365">
                    <a:extLst>
                      <a:ext uri="{FF2B5EF4-FFF2-40B4-BE49-F238E27FC236}">
                        <a16:creationId xmlns:a16="http://schemas.microsoft.com/office/drawing/2014/main" id="{437D6B8E-3883-3695-181C-69EF1767EC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" name="Rectangle 1366">
                    <a:extLst>
                      <a:ext uri="{FF2B5EF4-FFF2-40B4-BE49-F238E27FC236}">
                        <a16:creationId xmlns:a16="http://schemas.microsoft.com/office/drawing/2014/main" id="{26F02FE2-69AC-EB33-073F-823A97D637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" name="Rectangle 1367">
                    <a:extLst>
                      <a:ext uri="{FF2B5EF4-FFF2-40B4-BE49-F238E27FC236}">
                        <a16:creationId xmlns:a16="http://schemas.microsoft.com/office/drawing/2014/main" id="{719D7EFB-44B7-67E6-F587-F9A38A7A18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" name="Rectangle 1368">
                    <a:extLst>
                      <a:ext uri="{FF2B5EF4-FFF2-40B4-BE49-F238E27FC236}">
                        <a16:creationId xmlns:a16="http://schemas.microsoft.com/office/drawing/2014/main" id="{5E5916A1-5F9F-2D42-B6ED-0570F52B20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" name="Rectangle 1369">
                    <a:extLst>
                      <a:ext uri="{FF2B5EF4-FFF2-40B4-BE49-F238E27FC236}">
                        <a16:creationId xmlns:a16="http://schemas.microsoft.com/office/drawing/2014/main" id="{2B8A0AD3-8824-D201-75DC-FDA5ED1AD6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" name="Rectangle 1370">
                    <a:extLst>
                      <a:ext uri="{FF2B5EF4-FFF2-40B4-BE49-F238E27FC236}">
                        <a16:creationId xmlns:a16="http://schemas.microsoft.com/office/drawing/2014/main" id="{60121684-F482-5FF2-A05C-C6B6D4FE90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" name="Rectangle 1371">
                    <a:extLst>
                      <a:ext uri="{FF2B5EF4-FFF2-40B4-BE49-F238E27FC236}">
                        <a16:creationId xmlns:a16="http://schemas.microsoft.com/office/drawing/2014/main" id="{F0C79184-F43A-F1B0-1FDA-ABE45D5E9A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" name="Rectangle 1372">
                    <a:extLst>
                      <a:ext uri="{FF2B5EF4-FFF2-40B4-BE49-F238E27FC236}">
                        <a16:creationId xmlns:a16="http://schemas.microsoft.com/office/drawing/2014/main" id="{60B082B2-08F1-05E5-A170-2E51A1FE2E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" name="Rectangle 1373">
                    <a:extLst>
                      <a:ext uri="{FF2B5EF4-FFF2-40B4-BE49-F238E27FC236}">
                        <a16:creationId xmlns:a16="http://schemas.microsoft.com/office/drawing/2014/main" id="{73F8FCDD-D8F6-7FF0-20A3-BC8581B45E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" name="Rectangle 1374">
                    <a:extLst>
                      <a:ext uri="{FF2B5EF4-FFF2-40B4-BE49-F238E27FC236}">
                        <a16:creationId xmlns:a16="http://schemas.microsoft.com/office/drawing/2014/main" id="{1E0E913A-64CE-8C6F-22A5-DB0A04E7E0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" name="Rectangle 1375">
                    <a:extLst>
                      <a:ext uri="{FF2B5EF4-FFF2-40B4-BE49-F238E27FC236}">
                        <a16:creationId xmlns:a16="http://schemas.microsoft.com/office/drawing/2014/main" id="{08976898-3BE6-BEF7-2B38-A69FB867CE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5" name="Rectangle 1376">
                    <a:extLst>
                      <a:ext uri="{FF2B5EF4-FFF2-40B4-BE49-F238E27FC236}">
                        <a16:creationId xmlns:a16="http://schemas.microsoft.com/office/drawing/2014/main" id="{08DE4FA3-9241-378E-9FB3-5B227DEA5A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6" name="Rectangle 1377">
                    <a:extLst>
                      <a:ext uri="{FF2B5EF4-FFF2-40B4-BE49-F238E27FC236}">
                        <a16:creationId xmlns:a16="http://schemas.microsoft.com/office/drawing/2014/main" id="{32EC461E-EB9C-A706-7316-0A90B746BB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7" name="Rectangle 1378">
                    <a:extLst>
                      <a:ext uri="{FF2B5EF4-FFF2-40B4-BE49-F238E27FC236}">
                        <a16:creationId xmlns:a16="http://schemas.microsoft.com/office/drawing/2014/main" id="{CF424E88-4EB4-7380-44F8-A09F2B6B78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8" name="Rectangle 1379">
                    <a:extLst>
                      <a:ext uri="{FF2B5EF4-FFF2-40B4-BE49-F238E27FC236}">
                        <a16:creationId xmlns:a16="http://schemas.microsoft.com/office/drawing/2014/main" id="{FA3B599E-3856-A306-ADF1-6D2133D140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9" name="Rectangle 1380">
                    <a:extLst>
                      <a:ext uri="{FF2B5EF4-FFF2-40B4-BE49-F238E27FC236}">
                        <a16:creationId xmlns:a16="http://schemas.microsoft.com/office/drawing/2014/main" id="{3F398B1B-7995-2BE0-4578-A96E291A49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0" name="Rectangle 1381">
                    <a:extLst>
                      <a:ext uri="{FF2B5EF4-FFF2-40B4-BE49-F238E27FC236}">
                        <a16:creationId xmlns:a16="http://schemas.microsoft.com/office/drawing/2014/main" id="{3C0AF943-2C72-9AE0-7250-8804242F76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1" name="Rectangle 1382">
                    <a:extLst>
                      <a:ext uri="{FF2B5EF4-FFF2-40B4-BE49-F238E27FC236}">
                        <a16:creationId xmlns:a16="http://schemas.microsoft.com/office/drawing/2014/main" id="{552A48A3-0A26-C64E-C96E-99278FCD30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2" name="Rectangle 1383">
                    <a:extLst>
                      <a:ext uri="{FF2B5EF4-FFF2-40B4-BE49-F238E27FC236}">
                        <a16:creationId xmlns:a16="http://schemas.microsoft.com/office/drawing/2014/main" id="{A55C3C4B-4546-A34A-4D4B-0213BAC7E6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3" name="Rectangle 1384">
                    <a:extLst>
                      <a:ext uri="{FF2B5EF4-FFF2-40B4-BE49-F238E27FC236}">
                        <a16:creationId xmlns:a16="http://schemas.microsoft.com/office/drawing/2014/main" id="{A6BF942A-D623-C1CB-6652-18FFD64E02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4" name="Rectangle 1385">
                    <a:extLst>
                      <a:ext uri="{FF2B5EF4-FFF2-40B4-BE49-F238E27FC236}">
                        <a16:creationId xmlns:a16="http://schemas.microsoft.com/office/drawing/2014/main" id="{4FEC245E-4582-1BD6-0B4A-CEE8406317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5" name="Rectangle 1386">
                    <a:extLst>
                      <a:ext uri="{FF2B5EF4-FFF2-40B4-BE49-F238E27FC236}">
                        <a16:creationId xmlns:a16="http://schemas.microsoft.com/office/drawing/2014/main" id="{9B8D10DB-C1AA-8A7B-1F28-42D8C516CD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6" name="Rectangle 1387">
                    <a:extLst>
                      <a:ext uri="{FF2B5EF4-FFF2-40B4-BE49-F238E27FC236}">
                        <a16:creationId xmlns:a16="http://schemas.microsoft.com/office/drawing/2014/main" id="{D3BD54BF-4507-585F-C214-62C330BB3E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7" name="Rectangle 1388">
                    <a:extLst>
                      <a:ext uri="{FF2B5EF4-FFF2-40B4-BE49-F238E27FC236}">
                        <a16:creationId xmlns:a16="http://schemas.microsoft.com/office/drawing/2014/main" id="{F6B9FDF6-26DB-3094-88F0-5517535224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8" name="Rectangle 1389">
                    <a:extLst>
                      <a:ext uri="{FF2B5EF4-FFF2-40B4-BE49-F238E27FC236}">
                        <a16:creationId xmlns:a16="http://schemas.microsoft.com/office/drawing/2014/main" id="{77896A82-136B-946F-8D91-F4F6E4DE29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9" name="Rectangle 1390">
                    <a:extLst>
                      <a:ext uri="{FF2B5EF4-FFF2-40B4-BE49-F238E27FC236}">
                        <a16:creationId xmlns:a16="http://schemas.microsoft.com/office/drawing/2014/main" id="{4593BEAF-367B-8E72-EE03-CB306BB2D6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0" name="Rectangle 1391">
                    <a:extLst>
                      <a:ext uri="{FF2B5EF4-FFF2-40B4-BE49-F238E27FC236}">
                        <a16:creationId xmlns:a16="http://schemas.microsoft.com/office/drawing/2014/main" id="{4230795D-A8D9-27AB-E878-62208F6FBA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1" name="Rectangle 1392">
                    <a:extLst>
                      <a:ext uri="{FF2B5EF4-FFF2-40B4-BE49-F238E27FC236}">
                        <a16:creationId xmlns:a16="http://schemas.microsoft.com/office/drawing/2014/main" id="{954873D5-C242-C85F-D6CC-67617C5FA1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2" name="Rectangle 1393">
                    <a:extLst>
                      <a:ext uri="{FF2B5EF4-FFF2-40B4-BE49-F238E27FC236}">
                        <a16:creationId xmlns:a16="http://schemas.microsoft.com/office/drawing/2014/main" id="{F4939DAB-872C-2F38-3587-76AA5B14C7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3" name="Rectangle 1394">
                    <a:extLst>
                      <a:ext uri="{FF2B5EF4-FFF2-40B4-BE49-F238E27FC236}">
                        <a16:creationId xmlns:a16="http://schemas.microsoft.com/office/drawing/2014/main" id="{A28CA757-CFBD-C76B-AB9F-FD42EA0D6B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4" name="Rectangle 1395">
                    <a:extLst>
                      <a:ext uri="{FF2B5EF4-FFF2-40B4-BE49-F238E27FC236}">
                        <a16:creationId xmlns:a16="http://schemas.microsoft.com/office/drawing/2014/main" id="{240FF94C-EF78-097D-847D-59EC772131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5" name="Rectangle 1396">
                    <a:extLst>
                      <a:ext uri="{FF2B5EF4-FFF2-40B4-BE49-F238E27FC236}">
                        <a16:creationId xmlns:a16="http://schemas.microsoft.com/office/drawing/2014/main" id="{0218B5CD-4B09-7B6C-4A64-EB4DC5227A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6" name="Rectangle 1397">
                    <a:extLst>
                      <a:ext uri="{FF2B5EF4-FFF2-40B4-BE49-F238E27FC236}">
                        <a16:creationId xmlns:a16="http://schemas.microsoft.com/office/drawing/2014/main" id="{8A116742-DB2C-8B39-2D9F-5202A031EA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7" name="Rectangle 1398">
                    <a:extLst>
                      <a:ext uri="{FF2B5EF4-FFF2-40B4-BE49-F238E27FC236}">
                        <a16:creationId xmlns:a16="http://schemas.microsoft.com/office/drawing/2014/main" id="{4CDD71F6-27DC-A2A6-54D0-72199C06F6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8" name="Rectangle 1399">
                    <a:extLst>
                      <a:ext uri="{FF2B5EF4-FFF2-40B4-BE49-F238E27FC236}">
                        <a16:creationId xmlns:a16="http://schemas.microsoft.com/office/drawing/2014/main" id="{F46E8088-25E0-A817-254E-5E1133FD92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9" name="Rectangle 1400">
                    <a:extLst>
                      <a:ext uri="{FF2B5EF4-FFF2-40B4-BE49-F238E27FC236}">
                        <a16:creationId xmlns:a16="http://schemas.microsoft.com/office/drawing/2014/main" id="{30F5842C-CE5C-F038-847A-4C5B9D8CD1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0" name="Rectangle 1401">
                    <a:extLst>
                      <a:ext uri="{FF2B5EF4-FFF2-40B4-BE49-F238E27FC236}">
                        <a16:creationId xmlns:a16="http://schemas.microsoft.com/office/drawing/2014/main" id="{F10E0032-004E-FA20-5D70-8C3498E8F9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1" name="Rectangle 1402">
                    <a:extLst>
                      <a:ext uri="{FF2B5EF4-FFF2-40B4-BE49-F238E27FC236}">
                        <a16:creationId xmlns:a16="http://schemas.microsoft.com/office/drawing/2014/main" id="{00E463AB-D4A7-2072-7897-E1958057FD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2" name="Rectangle 1403">
                    <a:extLst>
                      <a:ext uri="{FF2B5EF4-FFF2-40B4-BE49-F238E27FC236}">
                        <a16:creationId xmlns:a16="http://schemas.microsoft.com/office/drawing/2014/main" id="{C8FEBA27-910C-F575-E18A-C5DEC67827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3" name="Rectangle 1404">
                    <a:extLst>
                      <a:ext uri="{FF2B5EF4-FFF2-40B4-BE49-F238E27FC236}">
                        <a16:creationId xmlns:a16="http://schemas.microsoft.com/office/drawing/2014/main" id="{74F84720-7891-636C-BE48-9F4D16B95B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4" name="Rectangle 1405">
                    <a:extLst>
                      <a:ext uri="{FF2B5EF4-FFF2-40B4-BE49-F238E27FC236}">
                        <a16:creationId xmlns:a16="http://schemas.microsoft.com/office/drawing/2014/main" id="{455695CF-C430-6EFF-449D-B88D80DE53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5" name="Rectangle 1406">
                    <a:extLst>
                      <a:ext uri="{FF2B5EF4-FFF2-40B4-BE49-F238E27FC236}">
                        <a16:creationId xmlns:a16="http://schemas.microsoft.com/office/drawing/2014/main" id="{40B921C9-DB9A-8104-335A-A1C2C2A016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6" name="Rectangle 1407">
                    <a:extLst>
                      <a:ext uri="{FF2B5EF4-FFF2-40B4-BE49-F238E27FC236}">
                        <a16:creationId xmlns:a16="http://schemas.microsoft.com/office/drawing/2014/main" id="{B259D997-EC4F-12F0-7E30-CE1E5E06A2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7" name="Rectangle 1408">
                    <a:extLst>
                      <a:ext uri="{FF2B5EF4-FFF2-40B4-BE49-F238E27FC236}">
                        <a16:creationId xmlns:a16="http://schemas.microsoft.com/office/drawing/2014/main" id="{65781B76-3914-3B7F-0A77-640E74917A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8" name="Rectangle 1409">
                    <a:extLst>
                      <a:ext uri="{FF2B5EF4-FFF2-40B4-BE49-F238E27FC236}">
                        <a16:creationId xmlns:a16="http://schemas.microsoft.com/office/drawing/2014/main" id="{88D0608B-50D5-7AE8-5DC3-3F0295062F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9" name="Rectangle 1410">
                    <a:extLst>
                      <a:ext uri="{FF2B5EF4-FFF2-40B4-BE49-F238E27FC236}">
                        <a16:creationId xmlns:a16="http://schemas.microsoft.com/office/drawing/2014/main" id="{6479EA25-7B95-34E9-44D7-F0608B2E81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0" name="Rectangle 1411">
                    <a:extLst>
                      <a:ext uri="{FF2B5EF4-FFF2-40B4-BE49-F238E27FC236}">
                        <a16:creationId xmlns:a16="http://schemas.microsoft.com/office/drawing/2014/main" id="{78F0F7FF-6F6C-0274-BF29-C463373496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1" name="Rectangle 1412">
                    <a:extLst>
                      <a:ext uri="{FF2B5EF4-FFF2-40B4-BE49-F238E27FC236}">
                        <a16:creationId xmlns:a16="http://schemas.microsoft.com/office/drawing/2014/main" id="{3ABF8B65-1F78-6730-E82B-8ED16BF0DC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2" name="Rectangle 1413">
                    <a:extLst>
                      <a:ext uri="{FF2B5EF4-FFF2-40B4-BE49-F238E27FC236}">
                        <a16:creationId xmlns:a16="http://schemas.microsoft.com/office/drawing/2014/main" id="{E5242413-F608-F481-912F-5142CDC18C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3" name="Rectangle 1414">
                    <a:extLst>
                      <a:ext uri="{FF2B5EF4-FFF2-40B4-BE49-F238E27FC236}">
                        <a16:creationId xmlns:a16="http://schemas.microsoft.com/office/drawing/2014/main" id="{8701FC07-14A1-FF23-3A05-1DC5BB4424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4" name="Rectangle 1415">
                    <a:extLst>
                      <a:ext uri="{FF2B5EF4-FFF2-40B4-BE49-F238E27FC236}">
                        <a16:creationId xmlns:a16="http://schemas.microsoft.com/office/drawing/2014/main" id="{B4712972-DDB9-4221-45F8-56F1004376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5" name="Rectangle 1416">
                    <a:extLst>
                      <a:ext uri="{FF2B5EF4-FFF2-40B4-BE49-F238E27FC236}">
                        <a16:creationId xmlns:a16="http://schemas.microsoft.com/office/drawing/2014/main" id="{672FF869-231F-B03E-8DE5-FEA110DDEA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6" name="Rectangle 1417">
                    <a:extLst>
                      <a:ext uri="{FF2B5EF4-FFF2-40B4-BE49-F238E27FC236}">
                        <a16:creationId xmlns:a16="http://schemas.microsoft.com/office/drawing/2014/main" id="{74CBC414-F1B9-82B9-01FF-6E92198B63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7" name="Rectangle 1418">
                    <a:extLst>
                      <a:ext uri="{FF2B5EF4-FFF2-40B4-BE49-F238E27FC236}">
                        <a16:creationId xmlns:a16="http://schemas.microsoft.com/office/drawing/2014/main" id="{B94A3AB7-0551-5A4C-71C1-9D100BECEC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8" name="Rectangle 1419">
                    <a:extLst>
                      <a:ext uri="{FF2B5EF4-FFF2-40B4-BE49-F238E27FC236}">
                        <a16:creationId xmlns:a16="http://schemas.microsoft.com/office/drawing/2014/main" id="{02506467-FFA4-2EE0-06C4-57A93B5A99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9" name="Rectangle 1420">
                    <a:extLst>
                      <a:ext uri="{FF2B5EF4-FFF2-40B4-BE49-F238E27FC236}">
                        <a16:creationId xmlns:a16="http://schemas.microsoft.com/office/drawing/2014/main" id="{19684968-AF4F-5C0C-72F4-A93DC70B17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0" name="Freeform 1421">
                    <a:extLst>
                      <a:ext uri="{FF2B5EF4-FFF2-40B4-BE49-F238E27FC236}">
                        <a16:creationId xmlns:a16="http://schemas.microsoft.com/office/drawing/2014/main" id="{EDA81728-2C05-FD9D-5F2A-0A82954713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1655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10" name="Group 1422">
                  <a:extLst>
                    <a:ext uri="{FF2B5EF4-FFF2-40B4-BE49-F238E27FC236}">
                      <a16:creationId xmlns:a16="http://schemas.microsoft.com/office/drawing/2014/main" id="{FB4FE3DD-2403-EA5D-7AF0-527AF2DCCC8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1655" y="1673"/>
                  <a:ext cx="624" cy="397"/>
                  <a:chOff x="1655" y="1673"/>
                  <a:chExt cx="624" cy="397"/>
                </a:xfrm>
              </p:grpSpPr>
              <p:sp>
                <p:nvSpPr>
                  <p:cNvPr id="1711" name="Freeform 1423">
                    <a:extLst>
                      <a:ext uri="{FF2B5EF4-FFF2-40B4-BE49-F238E27FC236}">
                        <a16:creationId xmlns:a16="http://schemas.microsoft.com/office/drawing/2014/main" id="{AF72C4F8-688F-F55D-4C08-EF9B9B850B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1655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2" name="Rectangle 1424">
                    <a:extLst>
                      <a:ext uri="{FF2B5EF4-FFF2-40B4-BE49-F238E27FC236}">
                        <a16:creationId xmlns:a16="http://schemas.microsoft.com/office/drawing/2014/main" id="{F4D934CD-296A-C58A-FC77-1505A0D07A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3" name="Rectangle 1425">
                    <a:extLst>
                      <a:ext uri="{FF2B5EF4-FFF2-40B4-BE49-F238E27FC236}">
                        <a16:creationId xmlns:a16="http://schemas.microsoft.com/office/drawing/2014/main" id="{11EA4120-8094-D557-7B5B-FFA17136B8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4" name="Rectangle 1426">
                    <a:extLst>
                      <a:ext uri="{FF2B5EF4-FFF2-40B4-BE49-F238E27FC236}">
                        <a16:creationId xmlns:a16="http://schemas.microsoft.com/office/drawing/2014/main" id="{10BC99DA-6F83-3666-16FE-B6C553DE17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5" name="Rectangle 1427">
                    <a:extLst>
                      <a:ext uri="{FF2B5EF4-FFF2-40B4-BE49-F238E27FC236}">
                        <a16:creationId xmlns:a16="http://schemas.microsoft.com/office/drawing/2014/main" id="{1759C7C7-B5AE-9045-08EA-4A14567AA4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6" name="Rectangle 1428">
                    <a:extLst>
                      <a:ext uri="{FF2B5EF4-FFF2-40B4-BE49-F238E27FC236}">
                        <a16:creationId xmlns:a16="http://schemas.microsoft.com/office/drawing/2014/main" id="{85393727-A45C-9F14-B138-583FE30DAE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7" name="Rectangle 1429">
                    <a:extLst>
                      <a:ext uri="{FF2B5EF4-FFF2-40B4-BE49-F238E27FC236}">
                        <a16:creationId xmlns:a16="http://schemas.microsoft.com/office/drawing/2014/main" id="{3AFC38BA-9A58-3CEF-4264-7BA3A14850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8" name="Rectangle 1430">
                    <a:extLst>
                      <a:ext uri="{FF2B5EF4-FFF2-40B4-BE49-F238E27FC236}">
                        <a16:creationId xmlns:a16="http://schemas.microsoft.com/office/drawing/2014/main" id="{5B1BE207-B7EC-EFBA-65FF-2C189D460D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9" name="Rectangle 1431">
                    <a:extLst>
                      <a:ext uri="{FF2B5EF4-FFF2-40B4-BE49-F238E27FC236}">
                        <a16:creationId xmlns:a16="http://schemas.microsoft.com/office/drawing/2014/main" id="{BBF12712-770B-0D5E-206D-4B414536F1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0" name="Rectangle 1432">
                    <a:extLst>
                      <a:ext uri="{FF2B5EF4-FFF2-40B4-BE49-F238E27FC236}">
                        <a16:creationId xmlns:a16="http://schemas.microsoft.com/office/drawing/2014/main" id="{9C7F8D5E-E941-C315-97FB-7AE4BB9D67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1" name="Rectangle 1433">
                    <a:extLst>
                      <a:ext uri="{FF2B5EF4-FFF2-40B4-BE49-F238E27FC236}">
                        <a16:creationId xmlns:a16="http://schemas.microsoft.com/office/drawing/2014/main" id="{148340DD-BE38-FC29-73FA-B0488EE71C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2" name="Rectangle 1434">
                    <a:extLst>
                      <a:ext uri="{FF2B5EF4-FFF2-40B4-BE49-F238E27FC236}">
                        <a16:creationId xmlns:a16="http://schemas.microsoft.com/office/drawing/2014/main" id="{7A4F1018-F3EC-4706-466E-AC6CDE393E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3" name="Rectangle 1435">
                    <a:extLst>
                      <a:ext uri="{FF2B5EF4-FFF2-40B4-BE49-F238E27FC236}">
                        <a16:creationId xmlns:a16="http://schemas.microsoft.com/office/drawing/2014/main" id="{1EB9507A-B788-A104-AE15-EEF53272C0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4" name="Rectangle 1436">
                    <a:extLst>
                      <a:ext uri="{FF2B5EF4-FFF2-40B4-BE49-F238E27FC236}">
                        <a16:creationId xmlns:a16="http://schemas.microsoft.com/office/drawing/2014/main" id="{BDC33BA5-30B0-6C3C-1CF7-E6D377CD86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5" name="Rectangle 1437">
                    <a:extLst>
                      <a:ext uri="{FF2B5EF4-FFF2-40B4-BE49-F238E27FC236}">
                        <a16:creationId xmlns:a16="http://schemas.microsoft.com/office/drawing/2014/main" id="{A0090BD2-1570-B16C-0D3E-492299B823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6" name="Rectangle 1438">
                    <a:extLst>
                      <a:ext uri="{FF2B5EF4-FFF2-40B4-BE49-F238E27FC236}">
                        <a16:creationId xmlns:a16="http://schemas.microsoft.com/office/drawing/2014/main" id="{D04DCA91-0F7A-ADC2-80D0-E5FE45CDE7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7" name="Rectangle 1439">
                    <a:extLst>
                      <a:ext uri="{FF2B5EF4-FFF2-40B4-BE49-F238E27FC236}">
                        <a16:creationId xmlns:a16="http://schemas.microsoft.com/office/drawing/2014/main" id="{94815F18-A780-7704-35F9-C03200CD1E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8" name="Rectangle 1440">
                    <a:extLst>
                      <a:ext uri="{FF2B5EF4-FFF2-40B4-BE49-F238E27FC236}">
                        <a16:creationId xmlns:a16="http://schemas.microsoft.com/office/drawing/2014/main" id="{A6F030C2-3D1E-FF48-2096-3E0B853131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9" name="Rectangle 1441">
                    <a:extLst>
                      <a:ext uri="{FF2B5EF4-FFF2-40B4-BE49-F238E27FC236}">
                        <a16:creationId xmlns:a16="http://schemas.microsoft.com/office/drawing/2014/main" id="{DFA52CD0-517E-558B-DC2E-67FC835FF3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0" name="Rectangle 1442">
                    <a:extLst>
                      <a:ext uri="{FF2B5EF4-FFF2-40B4-BE49-F238E27FC236}">
                        <a16:creationId xmlns:a16="http://schemas.microsoft.com/office/drawing/2014/main" id="{F6BC59A3-CAAD-6495-C435-7927711BB0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1" name="Rectangle 1443">
                    <a:extLst>
                      <a:ext uri="{FF2B5EF4-FFF2-40B4-BE49-F238E27FC236}">
                        <a16:creationId xmlns:a16="http://schemas.microsoft.com/office/drawing/2014/main" id="{D89D1174-3681-B568-F9E3-196D33C37C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2" name="Rectangle 1444">
                    <a:extLst>
                      <a:ext uri="{FF2B5EF4-FFF2-40B4-BE49-F238E27FC236}">
                        <a16:creationId xmlns:a16="http://schemas.microsoft.com/office/drawing/2014/main" id="{995CEB07-9AB5-A204-8CC3-06DCB9B98D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3" name="Rectangle 1445">
                    <a:extLst>
                      <a:ext uri="{FF2B5EF4-FFF2-40B4-BE49-F238E27FC236}">
                        <a16:creationId xmlns:a16="http://schemas.microsoft.com/office/drawing/2014/main" id="{81BC40ED-5A2C-58BC-3195-A31FC7360A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4" name="Rectangle 1446">
                    <a:extLst>
                      <a:ext uri="{FF2B5EF4-FFF2-40B4-BE49-F238E27FC236}">
                        <a16:creationId xmlns:a16="http://schemas.microsoft.com/office/drawing/2014/main" id="{E803E16B-61F1-379F-C609-C0DAC017BE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5" name="Rectangle 1447">
                    <a:extLst>
                      <a:ext uri="{FF2B5EF4-FFF2-40B4-BE49-F238E27FC236}">
                        <a16:creationId xmlns:a16="http://schemas.microsoft.com/office/drawing/2014/main" id="{1BCF8D84-CCAD-C7BB-0FDF-4A2DBAADA2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6" name="Rectangle 1448">
                    <a:extLst>
                      <a:ext uri="{FF2B5EF4-FFF2-40B4-BE49-F238E27FC236}">
                        <a16:creationId xmlns:a16="http://schemas.microsoft.com/office/drawing/2014/main" id="{958B48E1-E392-CC70-E013-AC9DDFC98E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7" name="Rectangle 1449">
                    <a:extLst>
                      <a:ext uri="{FF2B5EF4-FFF2-40B4-BE49-F238E27FC236}">
                        <a16:creationId xmlns:a16="http://schemas.microsoft.com/office/drawing/2014/main" id="{D393BCE4-8F28-10A6-02F7-DB9FCD697A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8" name="Rectangle 1450">
                    <a:extLst>
                      <a:ext uri="{FF2B5EF4-FFF2-40B4-BE49-F238E27FC236}">
                        <a16:creationId xmlns:a16="http://schemas.microsoft.com/office/drawing/2014/main" id="{C246A588-3A2C-2810-95B2-C012BE068A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9" name="Rectangle 1451">
                    <a:extLst>
                      <a:ext uri="{FF2B5EF4-FFF2-40B4-BE49-F238E27FC236}">
                        <a16:creationId xmlns:a16="http://schemas.microsoft.com/office/drawing/2014/main" id="{869A2E01-A162-0D41-F644-C37FC79770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0" name="Rectangle 1452">
                    <a:extLst>
                      <a:ext uri="{FF2B5EF4-FFF2-40B4-BE49-F238E27FC236}">
                        <a16:creationId xmlns:a16="http://schemas.microsoft.com/office/drawing/2014/main" id="{685B19A9-7820-12C2-FC8C-E70F4BAAF1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1" name="Rectangle 1453">
                    <a:extLst>
                      <a:ext uri="{FF2B5EF4-FFF2-40B4-BE49-F238E27FC236}">
                        <a16:creationId xmlns:a16="http://schemas.microsoft.com/office/drawing/2014/main" id="{EEC3DD27-1C16-DF41-0B23-C9201984BD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2" name="Rectangle 1454">
                    <a:extLst>
                      <a:ext uri="{FF2B5EF4-FFF2-40B4-BE49-F238E27FC236}">
                        <a16:creationId xmlns:a16="http://schemas.microsoft.com/office/drawing/2014/main" id="{69E87E18-9D82-9816-26D8-16AEDC7A4B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3" name="Rectangle 1455">
                    <a:extLst>
                      <a:ext uri="{FF2B5EF4-FFF2-40B4-BE49-F238E27FC236}">
                        <a16:creationId xmlns:a16="http://schemas.microsoft.com/office/drawing/2014/main" id="{39DBC34F-7F11-65EB-1B2F-55B8BD432A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4" name="Rectangle 1456">
                    <a:extLst>
                      <a:ext uri="{FF2B5EF4-FFF2-40B4-BE49-F238E27FC236}">
                        <a16:creationId xmlns:a16="http://schemas.microsoft.com/office/drawing/2014/main" id="{2002C917-82CE-475B-0884-CE06AE5A24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5" name="Rectangle 1457">
                    <a:extLst>
                      <a:ext uri="{FF2B5EF4-FFF2-40B4-BE49-F238E27FC236}">
                        <a16:creationId xmlns:a16="http://schemas.microsoft.com/office/drawing/2014/main" id="{A0350895-1387-FBBF-C559-4F0F5E0E8C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6" name="Rectangle 1458">
                    <a:extLst>
                      <a:ext uri="{FF2B5EF4-FFF2-40B4-BE49-F238E27FC236}">
                        <a16:creationId xmlns:a16="http://schemas.microsoft.com/office/drawing/2014/main" id="{6ED272BC-8C01-DCD7-2FD6-53121FD0AE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7" name="Rectangle 1459">
                    <a:extLst>
                      <a:ext uri="{FF2B5EF4-FFF2-40B4-BE49-F238E27FC236}">
                        <a16:creationId xmlns:a16="http://schemas.microsoft.com/office/drawing/2014/main" id="{0BA9AA79-B75E-3C17-C306-9B5057236B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8" name="Rectangle 1460">
                    <a:extLst>
                      <a:ext uri="{FF2B5EF4-FFF2-40B4-BE49-F238E27FC236}">
                        <a16:creationId xmlns:a16="http://schemas.microsoft.com/office/drawing/2014/main" id="{BD153AC7-D608-01B6-E535-3BF3FFB8FC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9" name="Rectangle 1461">
                    <a:extLst>
                      <a:ext uri="{FF2B5EF4-FFF2-40B4-BE49-F238E27FC236}">
                        <a16:creationId xmlns:a16="http://schemas.microsoft.com/office/drawing/2014/main" id="{23AA39FB-6102-85E6-9C1A-FD09FAE373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0" name="Rectangle 1462">
                    <a:extLst>
                      <a:ext uri="{FF2B5EF4-FFF2-40B4-BE49-F238E27FC236}">
                        <a16:creationId xmlns:a16="http://schemas.microsoft.com/office/drawing/2014/main" id="{2632449C-54A0-9849-4889-B0712E8574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1" name="Rectangle 1463">
                    <a:extLst>
                      <a:ext uri="{FF2B5EF4-FFF2-40B4-BE49-F238E27FC236}">
                        <a16:creationId xmlns:a16="http://schemas.microsoft.com/office/drawing/2014/main" id="{8DE80D61-EE9E-9BFA-28A5-33FFCE9470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2" name="Rectangle 1464">
                    <a:extLst>
                      <a:ext uri="{FF2B5EF4-FFF2-40B4-BE49-F238E27FC236}">
                        <a16:creationId xmlns:a16="http://schemas.microsoft.com/office/drawing/2014/main" id="{F634E9DB-A220-A1DA-E7AE-D39D560496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3" name="Rectangle 1465">
                    <a:extLst>
                      <a:ext uri="{FF2B5EF4-FFF2-40B4-BE49-F238E27FC236}">
                        <a16:creationId xmlns:a16="http://schemas.microsoft.com/office/drawing/2014/main" id="{1B892EE6-53EC-3C01-3153-0B13AB4A92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4" name="Rectangle 1466">
                    <a:extLst>
                      <a:ext uri="{FF2B5EF4-FFF2-40B4-BE49-F238E27FC236}">
                        <a16:creationId xmlns:a16="http://schemas.microsoft.com/office/drawing/2014/main" id="{121CD7F4-B3F1-6B63-A3E2-40C865A1ED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5" name="Rectangle 1467">
                    <a:extLst>
                      <a:ext uri="{FF2B5EF4-FFF2-40B4-BE49-F238E27FC236}">
                        <a16:creationId xmlns:a16="http://schemas.microsoft.com/office/drawing/2014/main" id="{F013BD76-1521-4A36-CB62-0C4E7D6032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6" name="Rectangle 1468">
                    <a:extLst>
                      <a:ext uri="{FF2B5EF4-FFF2-40B4-BE49-F238E27FC236}">
                        <a16:creationId xmlns:a16="http://schemas.microsoft.com/office/drawing/2014/main" id="{EFC797C7-8388-9CD2-2E27-DA93571F0F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7" name="Rectangle 1469">
                    <a:extLst>
                      <a:ext uri="{FF2B5EF4-FFF2-40B4-BE49-F238E27FC236}">
                        <a16:creationId xmlns:a16="http://schemas.microsoft.com/office/drawing/2014/main" id="{3A289939-BFC8-79B9-E501-AEA258FED2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8" name="Rectangle 1470">
                    <a:extLst>
                      <a:ext uri="{FF2B5EF4-FFF2-40B4-BE49-F238E27FC236}">
                        <a16:creationId xmlns:a16="http://schemas.microsoft.com/office/drawing/2014/main" id="{75D20898-8A77-69A3-D955-BE3BDE88F1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9" name="Rectangle 1471">
                    <a:extLst>
                      <a:ext uri="{FF2B5EF4-FFF2-40B4-BE49-F238E27FC236}">
                        <a16:creationId xmlns:a16="http://schemas.microsoft.com/office/drawing/2014/main" id="{54406EE5-E840-77EF-00D3-7F239FAD5E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0" name="Rectangle 1472">
                    <a:extLst>
                      <a:ext uri="{FF2B5EF4-FFF2-40B4-BE49-F238E27FC236}">
                        <a16:creationId xmlns:a16="http://schemas.microsoft.com/office/drawing/2014/main" id="{FDFD2F2E-F9F5-E821-E961-7654E36CB7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1" name="Rectangle 1473">
                    <a:extLst>
                      <a:ext uri="{FF2B5EF4-FFF2-40B4-BE49-F238E27FC236}">
                        <a16:creationId xmlns:a16="http://schemas.microsoft.com/office/drawing/2014/main" id="{60CF0329-7FFC-FC92-F0DC-C745F605E6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2" name="Rectangle 1474">
                    <a:extLst>
                      <a:ext uri="{FF2B5EF4-FFF2-40B4-BE49-F238E27FC236}">
                        <a16:creationId xmlns:a16="http://schemas.microsoft.com/office/drawing/2014/main" id="{F20BE65E-3927-34C8-6F00-3901A3189F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3" name="Rectangle 1475">
                    <a:extLst>
                      <a:ext uri="{FF2B5EF4-FFF2-40B4-BE49-F238E27FC236}">
                        <a16:creationId xmlns:a16="http://schemas.microsoft.com/office/drawing/2014/main" id="{E01A47CA-0726-208D-E1D5-71BF279733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4" name="Rectangle 1476">
                    <a:extLst>
                      <a:ext uri="{FF2B5EF4-FFF2-40B4-BE49-F238E27FC236}">
                        <a16:creationId xmlns:a16="http://schemas.microsoft.com/office/drawing/2014/main" id="{D7BE097B-CD2F-F784-FA46-808F026F10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5" name="Rectangle 1477">
                    <a:extLst>
                      <a:ext uri="{FF2B5EF4-FFF2-40B4-BE49-F238E27FC236}">
                        <a16:creationId xmlns:a16="http://schemas.microsoft.com/office/drawing/2014/main" id="{3A5A24C0-0504-5946-B6C7-190FBFCD38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6" name="Rectangle 1478">
                    <a:extLst>
                      <a:ext uri="{FF2B5EF4-FFF2-40B4-BE49-F238E27FC236}">
                        <a16:creationId xmlns:a16="http://schemas.microsoft.com/office/drawing/2014/main" id="{53D0733A-4B57-FFC0-5B56-576ADB85E1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7" name="Rectangle 1479">
                    <a:extLst>
                      <a:ext uri="{FF2B5EF4-FFF2-40B4-BE49-F238E27FC236}">
                        <a16:creationId xmlns:a16="http://schemas.microsoft.com/office/drawing/2014/main" id="{2F8506D7-D999-16F6-AF9E-A19AF64743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8" name="Rectangle 1480">
                    <a:extLst>
                      <a:ext uri="{FF2B5EF4-FFF2-40B4-BE49-F238E27FC236}">
                        <a16:creationId xmlns:a16="http://schemas.microsoft.com/office/drawing/2014/main" id="{5DC407CE-8B0B-5614-8441-0AECC45C01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9" name="Rectangle 1481">
                    <a:extLst>
                      <a:ext uri="{FF2B5EF4-FFF2-40B4-BE49-F238E27FC236}">
                        <a16:creationId xmlns:a16="http://schemas.microsoft.com/office/drawing/2014/main" id="{267E1062-C503-6994-0DA3-852892DDF5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0" name="Rectangle 1482">
                    <a:extLst>
                      <a:ext uri="{FF2B5EF4-FFF2-40B4-BE49-F238E27FC236}">
                        <a16:creationId xmlns:a16="http://schemas.microsoft.com/office/drawing/2014/main" id="{BA918AC1-582E-7675-3E3E-8DD9250442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1" name="Rectangle 1483">
                    <a:extLst>
                      <a:ext uri="{FF2B5EF4-FFF2-40B4-BE49-F238E27FC236}">
                        <a16:creationId xmlns:a16="http://schemas.microsoft.com/office/drawing/2014/main" id="{8B3C4682-0438-7FD2-BAE8-AC3C299B36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2" name="Rectangle 1484">
                    <a:extLst>
                      <a:ext uri="{FF2B5EF4-FFF2-40B4-BE49-F238E27FC236}">
                        <a16:creationId xmlns:a16="http://schemas.microsoft.com/office/drawing/2014/main" id="{CAF3C7C0-2AA6-41BC-D8E1-D75C1CFBED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3" name="Rectangle 1485">
                    <a:extLst>
                      <a:ext uri="{FF2B5EF4-FFF2-40B4-BE49-F238E27FC236}">
                        <a16:creationId xmlns:a16="http://schemas.microsoft.com/office/drawing/2014/main" id="{69EC7F24-5D96-8011-5FDD-258E4409F0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4" name="Rectangle 1486">
                    <a:extLst>
                      <a:ext uri="{FF2B5EF4-FFF2-40B4-BE49-F238E27FC236}">
                        <a16:creationId xmlns:a16="http://schemas.microsoft.com/office/drawing/2014/main" id="{3FE8502A-0C93-3CD7-78B4-0D8A144E3C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5" name="Rectangle 1487">
                    <a:extLst>
                      <a:ext uri="{FF2B5EF4-FFF2-40B4-BE49-F238E27FC236}">
                        <a16:creationId xmlns:a16="http://schemas.microsoft.com/office/drawing/2014/main" id="{A7595D86-FE26-8CE7-7F05-E4B99C47E7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6" name="Rectangle 1488">
                    <a:extLst>
                      <a:ext uri="{FF2B5EF4-FFF2-40B4-BE49-F238E27FC236}">
                        <a16:creationId xmlns:a16="http://schemas.microsoft.com/office/drawing/2014/main" id="{53B88514-94D7-D51E-9791-A371EBFDE4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7" name="Rectangle 1489">
                    <a:extLst>
                      <a:ext uri="{FF2B5EF4-FFF2-40B4-BE49-F238E27FC236}">
                        <a16:creationId xmlns:a16="http://schemas.microsoft.com/office/drawing/2014/main" id="{C88D5890-F9D1-106E-7B41-2D1B6FDA17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8" name="Rectangle 1490">
                    <a:extLst>
                      <a:ext uri="{FF2B5EF4-FFF2-40B4-BE49-F238E27FC236}">
                        <a16:creationId xmlns:a16="http://schemas.microsoft.com/office/drawing/2014/main" id="{3FB5FB22-C892-784F-6F96-D5EAF2C784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9" name="Rectangle 1491">
                    <a:extLst>
                      <a:ext uri="{FF2B5EF4-FFF2-40B4-BE49-F238E27FC236}">
                        <a16:creationId xmlns:a16="http://schemas.microsoft.com/office/drawing/2014/main" id="{68A805E5-BB32-D79D-7B7D-4C5F0B8C46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0" name="Rectangle 1492">
                    <a:extLst>
                      <a:ext uri="{FF2B5EF4-FFF2-40B4-BE49-F238E27FC236}">
                        <a16:creationId xmlns:a16="http://schemas.microsoft.com/office/drawing/2014/main" id="{B585DE20-4792-373C-32AC-F12EE5DD41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1" name="Rectangle 1493">
                    <a:extLst>
                      <a:ext uri="{FF2B5EF4-FFF2-40B4-BE49-F238E27FC236}">
                        <a16:creationId xmlns:a16="http://schemas.microsoft.com/office/drawing/2014/main" id="{4C7A5F7B-951C-422A-0A2E-36B09A197C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2" name="Rectangle 1494">
                    <a:extLst>
                      <a:ext uri="{FF2B5EF4-FFF2-40B4-BE49-F238E27FC236}">
                        <a16:creationId xmlns:a16="http://schemas.microsoft.com/office/drawing/2014/main" id="{BD0780CB-6890-D1BE-26A8-101A639706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3" name="Rectangle 1495">
                    <a:extLst>
                      <a:ext uri="{FF2B5EF4-FFF2-40B4-BE49-F238E27FC236}">
                        <a16:creationId xmlns:a16="http://schemas.microsoft.com/office/drawing/2014/main" id="{81EC1DD7-1CD2-8944-0C3D-E5D7AA5EEF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4" name="Rectangle 1496">
                    <a:extLst>
                      <a:ext uri="{FF2B5EF4-FFF2-40B4-BE49-F238E27FC236}">
                        <a16:creationId xmlns:a16="http://schemas.microsoft.com/office/drawing/2014/main" id="{FB6BC2F2-E55E-255E-B36F-B6258F6D8A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5" name="Rectangle 1497">
                    <a:extLst>
                      <a:ext uri="{FF2B5EF4-FFF2-40B4-BE49-F238E27FC236}">
                        <a16:creationId xmlns:a16="http://schemas.microsoft.com/office/drawing/2014/main" id="{000FCB6B-825A-E55C-53FB-FDA749254D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6" name="Rectangle 1498">
                    <a:extLst>
                      <a:ext uri="{FF2B5EF4-FFF2-40B4-BE49-F238E27FC236}">
                        <a16:creationId xmlns:a16="http://schemas.microsoft.com/office/drawing/2014/main" id="{B22DDD01-335F-6971-41DF-C9CDB91D7A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7" name="Rectangle 1499">
                    <a:extLst>
                      <a:ext uri="{FF2B5EF4-FFF2-40B4-BE49-F238E27FC236}">
                        <a16:creationId xmlns:a16="http://schemas.microsoft.com/office/drawing/2014/main" id="{706F44AA-BCCC-2C22-771D-C75FCC5502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8" name="Rectangle 1500">
                    <a:extLst>
                      <a:ext uri="{FF2B5EF4-FFF2-40B4-BE49-F238E27FC236}">
                        <a16:creationId xmlns:a16="http://schemas.microsoft.com/office/drawing/2014/main" id="{79118805-7E5E-7036-2517-51EE5F3AE0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9" name="Rectangle 1501">
                    <a:extLst>
                      <a:ext uri="{FF2B5EF4-FFF2-40B4-BE49-F238E27FC236}">
                        <a16:creationId xmlns:a16="http://schemas.microsoft.com/office/drawing/2014/main" id="{2DCD0D3B-1FE7-8EBC-79D5-69903004D7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0" name="Rectangle 1502">
                    <a:extLst>
                      <a:ext uri="{FF2B5EF4-FFF2-40B4-BE49-F238E27FC236}">
                        <a16:creationId xmlns:a16="http://schemas.microsoft.com/office/drawing/2014/main" id="{3B89E148-CFA8-4E71-3CBF-00120116E3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1" name="Rectangle 1503">
                    <a:extLst>
                      <a:ext uri="{FF2B5EF4-FFF2-40B4-BE49-F238E27FC236}">
                        <a16:creationId xmlns:a16="http://schemas.microsoft.com/office/drawing/2014/main" id="{A944ADB9-F094-B864-F6FC-599870F9F6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2" name="Rectangle 1504">
                    <a:extLst>
                      <a:ext uri="{FF2B5EF4-FFF2-40B4-BE49-F238E27FC236}">
                        <a16:creationId xmlns:a16="http://schemas.microsoft.com/office/drawing/2014/main" id="{9899744D-0CE5-2969-F179-7B4CB54846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3" name="Rectangle 1505">
                    <a:extLst>
                      <a:ext uri="{FF2B5EF4-FFF2-40B4-BE49-F238E27FC236}">
                        <a16:creationId xmlns:a16="http://schemas.microsoft.com/office/drawing/2014/main" id="{4B20112B-EB24-7236-D046-A163E3DF4E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4" name="Rectangle 1506">
                    <a:extLst>
                      <a:ext uri="{FF2B5EF4-FFF2-40B4-BE49-F238E27FC236}">
                        <a16:creationId xmlns:a16="http://schemas.microsoft.com/office/drawing/2014/main" id="{4A9F7523-FAAB-95E6-761E-BD547E7FE6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5" name="Rectangle 1507">
                    <a:extLst>
                      <a:ext uri="{FF2B5EF4-FFF2-40B4-BE49-F238E27FC236}">
                        <a16:creationId xmlns:a16="http://schemas.microsoft.com/office/drawing/2014/main" id="{9F6740C2-34AD-9B57-DF10-A03DB1DBBB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6" name="Rectangle 1508">
                    <a:extLst>
                      <a:ext uri="{FF2B5EF4-FFF2-40B4-BE49-F238E27FC236}">
                        <a16:creationId xmlns:a16="http://schemas.microsoft.com/office/drawing/2014/main" id="{74AC20B9-E98B-DFD2-5E7C-CB0DEEB0C9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7" name="Rectangle 1509">
                    <a:extLst>
                      <a:ext uri="{FF2B5EF4-FFF2-40B4-BE49-F238E27FC236}">
                        <a16:creationId xmlns:a16="http://schemas.microsoft.com/office/drawing/2014/main" id="{0986457B-F092-B4CD-10EF-48EB88E7FC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8" name="Rectangle 1510">
                    <a:extLst>
                      <a:ext uri="{FF2B5EF4-FFF2-40B4-BE49-F238E27FC236}">
                        <a16:creationId xmlns:a16="http://schemas.microsoft.com/office/drawing/2014/main" id="{4D5B4042-B9F3-C6FE-819E-239DBC0422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9" name="Rectangle 1511">
                    <a:extLst>
                      <a:ext uri="{FF2B5EF4-FFF2-40B4-BE49-F238E27FC236}">
                        <a16:creationId xmlns:a16="http://schemas.microsoft.com/office/drawing/2014/main" id="{4248C20A-DD6B-F1E6-C625-1AFE1F3A59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0" name="Rectangle 1512">
                    <a:extLst>
                      <a:ext uri="{FF2B5EF4-FFF2-40B4-BE49-F238E27FC236}">
                        <a16:creationId xmlns:a16="http://schemas.microsoft.com/office/drawing/2014/main" id="{AF11218D-ACB2-94E2-9154-4D68A1CB88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1" name="Rectangle 1513">
                    <a:extLst>
                      <a:ext uri="{FF2B5EF4-FFF2-40B4-BE49-F238E27FC236}">
                        <a16:creationId xmlns:a16="http://schemas.microsoft.com/office/drawing/2014/main" id="{5BA0DC87-A965-817F-01F6-BE781A57D3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2" name="Rectangle 1514">
                    <a:extLst>
                      <a:ext uri="{FF2B5EF4-FFF2-40B4-BE49-F238E27FC236}">
                        <a16:creationId xmlns:a16="http://schemas.microsoft.com/office/drawing/2014/main" id="{691F738E-D07C-6A17-80E2-C7134012DC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3" name="Rectangle 1515">
                    <a:extLst>
                      <a:ext uri="{FF2B5EF4-FFF2-40B4-BE49-F238E27FC236}">
                        <a16:creationId xmlns:a16="http://schemas.microsoft.com/office/drawing/2014/main" id="{ABB32E8F-E4FE-682B-3D4E-FE2F1986DF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4" name="Rectangle 1516">
                    <a:extLst>
                      <a:ext uri="{FF2B5EF4-FFF2-40B4-BE49-F238E27FC236}">
                        <a16:creationId xmlns:a16="http://schemas.microsoft.com/office/drawing/2014/main" id="{E1A1520F-7CBB-CB9B-3A70-1ED3DB5A50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5" name="Rectangle 1517">
                    <a:extLst>
                      <a:ext uri="{FF2B5EF4-FFF2-40B4-BE49-F238E27FC236}">
                        <a16:creationId xmlns:a16="http://schemas.microsoft.com/office/drawing/2014/main" id="{09C56A86-7731-4584-0F06-72DD231343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6" name="Rectangle 1518">
                    <a:extLst>
                      <a:ext uri="{FF2B5EF4-FFF2-40B4-BE49-F238E27FC236}">
                        <a16:creationId xmlns:a16="http://schemas.microsoft.com/office/drawing/2014/main" id="{76916199-B910-099C-3EBB-D88E9ED3DA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7" name="Rectangle 1519">
                    <a:extLst>
                      <a:ext uri="{FF2B5EF4-FFF2-40B4-BE49-F238E27FC236}">
                        <a16:creationId xmlns:a16="http://schemas.microsoft.com/office/drawing/2014/main" id="{06E31F3F-4878-6961-8318-8A9D31A9BA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8" name="Rectangle 1520">
                    <a:extLst>
                      <a:ext uri="{FF2B5EF4-FFF2-40B4-BE49-F238E27FC236}">
                        <a16:creationId xmlns:a16="http://schemas.microsoft.com/office/drawing/2014/main" id="{85A6CA94-5245-9D6B-EFBB-26DD188897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9" name="Rectangle 1521">
                    <a:extLst>
                      <a:ext uri="{FF2B5EF4-FFF2-40B4-BE49-F238E27FC236}">
                        <a16:creationId xmlns:a16="http://schemas.microsoft.com/office/drawing/2014/main" id="{529C87DF-8954-B727-0035-DC57AED4A1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0" name="Rectangle 1522">
                    <a:extLst>
                      <a:ext uri="{FF2B5EF4-FFF2-40B4-BE49-F238E27FC236}">
                        <a16:creationId xmlns:a16="http://schemas.microsoft.com/office/drawing/2014/main" id="{379F2F51-3DE5-EF74-ECB2-85E901EAA5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1" name="Rectangle 1523">
                    <a:extLst>
                      <a:ext uri="{FF2B5EF4-FFF2-40B4-BE49-F238E27FC236}">
                        <a16:creationId xmlns:a16="http://schemas.microsoft.com/office/drawing/2014/main" id="{4D1395FD-E105-F8AE-4584-89A8E57852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2" name="Rectangle 1524">
                    <a:extLst>
                      <a:ext uri="{FF2B5EF4-FFF2-40B4-BE49-F238E27FC236}">
                        <a16:creationId xmlns:a16="http://schemas.microsoft.com/office/drawing/2014/main" id="{A33C5AC0-2BF6-ED82-BC65-742A3397CD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3" name="Rectangle 1525">
                    <a:extLst>
                      <a:ext uri="{FF2B5EF4-FFF2-40B4-BE49-F238E27FC236}">
                        <a16:creationId xmlns:a16="http://schemas.microsoft.com/office/drawing/2014/main" id="{E96E190D-ADF5-8B98-2072-104B890397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4" name="Rectangle 1526">
                    <a:extLst>
                      <a:ext uri="{FF2B5EF4-FFF2-40B4-BE49-F238E27FC236}">
                        <a16:creationId xmlns:a16="http://schemas.microsoft.com/office/drawing/2014/main" id="{A6CACE8F-718C-600C-C9B9-45D08D0395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5" name="Rectangle 1527">
                    <a:extLst>
                      <a:ext uri="{FF2B5EF4-FFF2-40B4-BE49-F238E27FC236}">
                        <a16:creationId xmlns:a16="http://schemas.microsoft.com/office/drawing/2014/main" id="{E52545D4-B2E7-6C65-94A8-3F145C8415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6" name="Rectangle 1528">
                    <a:extLst>
                      <a:ext uri="{FF2B5EF4-FFF2-40B4-BE49-F238E27FC236}">
                        <a16:creationId xmlns:a16="http://schemas.microsoft.com/office/drawing/2014/main" id="{E1D4E1B1-1F41-515B-096D-4F8D60D75F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7" name="Rectangle 1529">
                    <a:extLst>
                      <a:ext uri="{FF2B5EF4-FFF2-40B4-BE49-F238E27FC236}">
                        <a16:creationId xmlns:a16="http://schemas.microsoft.com/office/drawing/2014/main" id="{3B99E5DB-6F44-3042-5EF3-B46E18B770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8" name="Rectangle 1530">
                    <a:extLst>
                      <a:ext uri="{FF2B5EF4-FFF2-40B4-BE49-F238E27FC236}">
                        <a16:creationId xmlns:a16="http://schemas.microsoft.com/office/drawing/2014/main" id="{CC41208F-C547-0F40-458B-2220A1D6FD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9" name="Rectangle 1531">
                    <a:extLst>
                      <a:ext uri="{FF2B5EF4-FFF2-40B4-BE49-F238E27FC236}">
                        <a16:creationId xmlns:a16="http://schemas.microsoft.com/office/drawing/2014/main" id="{AF91843D-D6D0-3470-80F7-07BA7C0CAC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0" name="Rectangle 1532">
                    <a:extLst>
                      <a:ext uri="{FF2B5EF4-FFF2-40B4-BE49-F238E27FC236}">
                        <a16:creationId xmlns:a16="http://schemas.microsoft.com/office/drawing/2014/main" id="{CE5E47B8-9E90-C748-730C-391A324B83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1" name="Rectangle 1533">
                    <a:extLst>
                      <a:ext uri="{FF2B5EF4-FFF2-40B4-BE49-F238E27FC236}">
                        <a16:creationId xmlns:a16="http://schemas.microsoft.com/office/drawing/2014/main" id="{8B7713C3-009D-664C-C389-C70CEADA17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2" name="Rectangle 1534">
                    <a:extLst>
                      <a:ext uri="{FF2B5EF4-FFF2-40B4-BE49-F238E27FC236}">
                        <a16:creationId xmlns:a16="http://schemas.microsoft.com/office/drawing/2014/main" id="{2F0096D9-7A72-4F33-2E24-03BFC1E188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3" name="Rectangle 1535">
                    <a:extLst>
                      <a:ext uri="{FF2B5EF4-FFF2-40B4-BE49-F238E27FC236}">
                        <a16:creationId xmlns:a16="http://schemas.microsoft.com/office/drawing/2014/main" id="{528FC0FF-54E9-9E19-05F5-3A86B33037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4" name="Rectangle 1536">
                    <a:extLst>
                      <a:ext uri="{FF2B5EF4-FFF2-40B4-BE49-F238E27FC236}">
                        <a16:creationId xmlns:a16="http://schemas.microsoft.com/office/drawing/2014/main" id="{5ECD07CD-B2CD-301F-1CC6-D6F46861E1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5" name="Rectangle 1537">
                    <a:extLst>
                      <a:ext uri="{FF2B5EF4-FFF2-40B4-BE49-F238E27FC236}">
                        <a16:creationId xmlns:a16="http://schemas.microsoft.com/office/drawing/2014/main" id="{2DAB85B0-CF7E-AA91-617D-B0A0D7B0A8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6" name="Rectangle 1538">
                    <a:extLst>
                      <a:ext uri="{FF2B5EF4-FFF2-40B4-BE49-F238E27FC236}">
                        <a16:creationId xmlns:a16="http://schemas.microsoft.com/office/drawing/2014/main" id="{B0CB7477-85EF-F57A-1F2D-7A37A5FD29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7" name="Rectangle 1539">
                    <a:extLst>
                      <a:ext uri="{FF2B5EF4-FFF2-40B4-BE49-F238E27FC236}">
                        <a16:creationId xmlns:a16="http://schemas.microsoft.com/office/drawing/2014/main" id="{E1213A3E-E04D-521D-CD72-F275D2EC30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8" name="Rectangle 1540">
                    <a:extLst>
                      <a:ext uri="{FF2B5EF4-FFF2-40B4-BE49-F238E27FC236}">
                        <a16:creationId xmlns:a16="http://schemas.microsoft.com/office/drawing/2014/main" id="{E530F884-58EE-3157-364C-A2A2F37818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9" name="Rectangle 1541">
                    <a:extLst>
                      <a:ext uri="{FF2B5EF4-FFF2-40B4-BE49-F238E27FC236}">
                        <a16:creationId xmlns:a16="http://schemas.microsoft.com/office/drawing/2014/main" id="{0204D47C-DB73-F588-8A55-4C88451E82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0" name="Rectangle 1542">
                    <a:extLst>
                      <a:ext uri="{FF2B5EF4-FFF2-40B4-BE49-F238E27FC236}">
                        <a16:creationId xmlns:a16="http://schemas.microsoft.com/office/drawing/2014/main" id="{B6E6C8CF-3BCC-C57A-CDC2-667F56DE22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1" name="Rectangle 1543">
                    <a:extLst>
                      <a:ext uri="{FF2B5EF4-FFF2-40B4-BE49-F238E27FC236}">
                        <a16:creationId xmlns:a16="http://schemas.microsoft.com/office/drawing/2014/main" id="{B8267DE8-D2B4-2ADD-837D-D702DA127B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2" name="Rectangle 1544">
                    <a:extLst>
                      <a:ext uri="{FF2B5EF4-FFF2-40B4-BE49-F238E27FC236}">
                        <a16:creationId xmlns:a16="http://schemas.microsoft.com/office/drawing/2014/main" id="{1FEF0653-AEF5-55BA-2559-25320159DC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3" name="Rectangle 1545">
                    <a:extLst>
                      <a:ext uri="{FF2B5EF4-FFF2-40B4-BE49-F238E27FC236}">
                        <a16:creationId xmlns:a16="http://schemas.microsoft.com/office/drawing/2014/main" id="{F632F0CC-E703-F35E-E992-7DB8ADCED9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4" name="Rectangle 1546">
                    <a:extLst>
                      <a:ext uri="{FF2B5EF4-FFF2-40B4-BE49-F238E27FC236}">
                        <a16:creationId xmlns:a16="http://schemas.microsoft.com/office/drawing/2014/main" id="{E4842280-4280-C7FF-779F-7F9336A775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5" name="Rectangle 1547">
                    <a:extLst>
                      <a:ext uri="{FF2B5EF4-FFF2-40B4-BE49-F238E27FC236}">
                        <a16:creationId xmlns:a16="http://schemas.microsoft.com/office/drawing/2014/main" id="{1CD6EBC3-CD7C-E9E0-2FEF-DA3CC53E26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6" name="Rectangle 1548">
                    <a:extLst>
                      <a:ext uri="{FF2B5EF4-FFF2-40B4-BE49-F238E27FC236}">
                        <a16:creationId xmlns:a16="http://schemas.microsoft.com/office/drawing/2014/main" id="{EAF858C4-F568-AF8F-7FB8-925B481B17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7" name="Rectangle 1549">
                    <a:extLst>
                      <a:ext uri="{FF2B5EF4-FFF2-40B4-BE49-F238E27FC236}">
                        <a16:creationId xmlns:a16="http://schemas.microsoft.com/office/drawing/2014/main" id="{CCDE2744-F3FC-8A58-60E6-998403B561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8" name="Rectangle 1550">
                    <a:extLst>
                      <a:ext uri="{FF2B5EF4-FFF2-40B4-BE49-F238E27FC236}">
                        <a16:creationId xmlns:a16="http://schemas.microsoft.com/office/drawing/2014/main" id="{E0E5B7DE-D048-5A25-56A7-B30617B46F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9" name="Rectangle 1551">
                    <a:extLst>
                      <a:ext uri="{FF2B5EF4-FFF2-40B4-BE49-F238E27FC236}">
                        <a16:creationId xmlns:a16="http://schemas.microsoft.com/office/drawing/2014/main" id="{D72D323A-EA9A-92B6-D8D2-188BFB0446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0" name="Rectangle 1552">
                    <a:extLst>
                      <a:ext uri="{FF2B5EF4-FFF2-40B4-BE49-F238E27FC236}">
                        <a16:creationId xmlns:a16="http://schemas.microsoft.com/office/drawing/2014/main" id="{7117A2BC-89BF-A1A1-319B-B9467FA909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1" name="Rectangle 1553">
                    <a:extLst>
                      <a:ext uri="{FF2B5EF4-FFF2-40B4-BE49-F238E27FC236}">
                        <a16:creationId xmlns:a16="http://schemas.microsoft.com/office/drawing/2014/main" id="{F66425D0-0BE9-56F7-F861-F2E5AFE4DD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2" name="Rectangle 1554">
                    <a:extLst>
                      <a:ext uri="{FF2B5EF4-FFF2-40B4-BE49-F238E27FC236}">
                        <a16:creationId xmlns:a16="http://schemas.microsoft.com/office/drawing/2014/main" id="{075A80DF-E0F3-F37F-5DA3-72312CE5A8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3" name="Rectangle 1555">
                    <a:extLst>
                      <a:ext uri="{FF2B5EF4-FFF2-40B4-BE49-F238E27FC236}">
                        <a16:creationId xmlns:a16="http://schemas.microsoft.com/office/drawing/2014/main" id="{A587B90C-8F92-238E-A003-DBC30CA571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4" name="Rectangle 1556">
                    <a:extLst>
                      <a:ext uri="{FF2B5EF4-FFF2-40B4-BE49-F238E27FC236}">
                        <a16:creationId xmlns:a16="http://schemas.microsoft.com/office/drawing/2014/main" id="{1A198B69-5913-E28D-BA80-7A7F7AA503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5" name="Rectangle 1557">
                    <a:extLst>
                      <a:ext uri="{FF2B5EF4-FFF2-40B4-BE49-F238E27FC236}">
                        <a16:creationId xmlns:a16="http://schemas.microsoft.com/office/drawing/2014/main" id="{9B499BFB-54B5-AFA3-4D7E-DBB3EEFFD0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6" name="Rectangle 1558">
                    <a:extLst>
                      <a:ext uri="{FF2B5EF4-FFF2-40B4-BE49-F238E27FC236}">
                        <a16:creationId xmlns:a16="http://schemas.microsoft.com/office/drawing/2014/main" id="{4A466E56-2B1D-E17E-9A1C-13FCE151E5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7" name="Rectangle 1559">
                    <a:extLst>
                      <a:ext uri="{FF2B5EF4-FFF2-40B4-BE49-F238E27FC236}">
                        <a16:creationId xmlns:a16="http://schemas.microsoft.com/office/drawing/2014/main" id="{95F1C876-6069-ABCF-D718-693CCBC695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8" name="Rectangle 1560">
                    <a:extLst>
                      <a:ext uri="{FF2B5EF4-FFF2-40B4-BE49-F238E27FC236}">
                        <a16:creationId xmlns:a16="http://schemas.microsoft.com/office/drawing/2014/main" id="{91B1C78E-F9CE-2908-CC1B-8AE8C591BF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9" name="Rectangle 1561">
                    <a:extLst>
                      <a:ext uri="{FF2B5EF4-FFF2-40B4-BE49-F238E27FC236}">
                        <a16:creationId xmlns:a16="http://schemas.microsoft.com/office/drawing/2014/main" id="{5611CCFA-2409-93F2-6E72-6A622E855D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0" name="Rectangle 1562">
                    <a:extLst>
                      <a:ext uri="{FF2B5EF4-FFF2-40B4-BE49-F238E27FC236}">
                        <a16:creationId xmlns:a16="http://schemas.microsoft.com/office/drawing/2014/main" id="{6D8EBB99-CFD6-97F0-C2DA-CECF07A118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1" name="Rectangle 1563">
                    <a:extLst>
                      <a:ext uri="{FF2B5EF4-FFF2-40B4-BE49-F238E27FC236}">
                        <a16:creationId xmlns:a16="http://schemas.microsoft.com/office/drawing/2014/main" id="{C3A394A2-CB7F-27AF-84E8-B3D901C316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2" name="Rectangle 1564">
                    <a:extLst>
                      <a:ext uri="{FF2B5EF4-FFF2-40B4-BE49-F238E27FC236}">
                        <a16:creationId xmlns:a16="http://schemas.microsoft.com/office/drawing/2014/main" id="{8777D5F5-0A5F-9807-8F1F-7FC8FAC2DC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3" name="Rectangle 1565">
                    <a:extLst>
                      <a:ext uri="{FF2B5EF4-FFF2-40B4-BE49-F238E27FC236}">
                        <a16:creationId xmlns:a16="http://schemas.microsoft.com/office/drawing/2014/main" id="{33619977-2298-3763-A4A7-48AD530BE2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4" name="Rectangle 1566">
                    <a:extLst>
                      <a:ext uri="{FF2B5EF4-FFF2-40B4-BE49-F238E27FC236}">
                        <a16:creationId xmlns:a16="http://schemas.microsoft.com/office/drawing/2014/main" id="{79717723-C1DC-2C12-B243-DA15EDA2C3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5" name="Rectangle 1567">
                    <a:extLst>
                      <a:ext uri="{FF2B5EF4-FFF2-40B4-BE49-F238E27FC236}">
                        <a16:creationId xmlns:a16="http://schemas.microsoft.com/office/drawing/2014/main" id="{AFB2F5A9-9FF6-1447-5028-4574FC6674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6" name="Rectangle 1568">
                    <a:extLst>
                      <a:ext uri="{FF2B5EF4-FFF2-40B4-BE49-F238E27FC236}">
                        <a16:creationId xmlns:a16="http://schemas.microsoft.com/office/drawing/2014/main" id="{5FB0C30B-6913-C31D-95BF-2C6D9C10B9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7" name="Rectangle 1569">
                    <a:extLst>
                      <a:ext uri="{FF2B5EF4-FFF2-40B4-BE49-F238E27FC236}">
                        <a16:creationId xmlns:a16="http://schemas.microsoft.com/office/drawing/2014/main" id="{8D0DD94A-4330-1D41-865C-FEBC4AC0A0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8" name="Rectangle 1570">
                    <a:extLst>
                      <a:ext uri="{FF2B5EF4-FFF2-40B4-BE49-F238E27FC236}">
                        <a16:creationId xmlns:a16="http://schemas.microsoft.com/office/drawing/2014/main" id="{F5B271C7-A264-0863-09EB-777ABA5A52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9" name="Rectangle 1571">
                    <a:extLst>
                      <a:ext uri="{FF2B5EF4-FFF2-40B4-BE49-F238E27FC236}">
                        <a16:creationId xmlns:a16="http://schemas.microsoft.com/office/drawing/2014/main" id="{EEE1108F-6A10-3C45-2F7B-74F706A790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0" name="Rectangle 1572">
                    <a:extLst>
                      <a:ext uri="{FF2B5EF4-FFF2-40B4-BE49-F238E27FC236}">
                        <a16:creationId xmlns:a16="http://schemas.microsoft.com/office/drawing/2014/main" id="{407351CE-292C-ED62-E22C-BAB870508E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1" name="Rectangle 1573">
                    <a:extLst>
                      <a:ext uri="{FF2B5EF4-FFF2-40B4-BE49-F238E27FC236}">
                        <a16:creationId xmlns:a16="http://schemas.microsoft.com/office/drawing/2014/main" id="{F1359181-9771-A921-9358-B2AC7415E5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2" name="Rectangle 1574">
                    <a:extLst>
                      <a:ext uri="{FF2B5EF4-FFF2-40B4-BE49-F238E27FC236}">
                        <a16:creationId xmlns:a16="http://schemas.microsoft.com/office/drawing/2014/main" id="{3EAFF50A-80FD-0D47-BB6C-129014CD7F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3" name="Rectangle 1575">
                    <a:extLst>
                      <a:ext uri="{FF2B5EF4-FFF2-40B4-BE49-F238E27FC236}">
                        <a16:creationId xmlns:a16="http://schemas.microsoft.com/office/drawing/2014/main" id="{173D512B-B9C3-9679-226D-BACB086E70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4" name="Rectangle 1576">
                    <a:extLst>
                      <a:ext uri="{FF2B5EF4-FFF2-40B4-BE49-F238E27FC236}">
                        <a16:creationId xmlns:a16="http://schemas.microsoft.com/office/drawing/2014/main" id="{867682A3-2200-3E4B-D8B6-9EEC25CF2F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5" name="Rectangle 1577">
                    <a:extLst>
                      <a:ext uri="{FF2B5EF4-FFF2-40B4-BE49-F238E27FC236}">
                        <a16:creationId xmlns:a16="http://schemas.microsoft.com/office/drawing/2014/main" id="{3C6F3642-118B-AC09-35BB-0C2F9E4224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6" name="Rectangle 1578">
                    <a:extLst>
                      <a:ext uri="{FF2B5EF4-FFF2-40B4-BE49-F238E27FC236}">
                        <a16:creationId xmlns:a16="http://schemas.microsoft.com/office/drawing/2014/main" id="{93997193-2861-0761-4E4C-FC663F3D03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7" name="Rectangle 1579">
                    <a:extLst>
                      <a:ext uri="{FF2B5EF4-FFF2-40B4-BE49-F238E27FC236}">
                        <a16:creationId xmlns:a16="http://schemas.microsoft.com/office/drawing/2014/main" id="{70F47843-1E7B-8E49-DF6C-9755592A50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8" name="Rectangle 1580">
                    <a:extLst>
                      <a:ext uri="{FF2B5EF4-FFF2-40B4-BE49-F238E27FC236}">
                        <a16:creationId xmlns:a16="http://schemas.microsoft.com/office/drawing/2014/main" id="{17C033EF-D66A-F889-DA17-CFC957D69B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9" name="Rectangle 1581">
                    <a:extLst>
                      <a:ext uri="{FF2B5EF4-FFF2-40B4-BE49-F238E27FC236}">
                        <a16:creationId xmlns:a16="http://schemas.microsoft.com/office/drawing/2014/main" id="{26FD8025-6C58-A9B1-840F-1CC5DD0569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0" name="Rectangle 1582">
                    <a:extLst>
                      <a:ext uri="{FF2B5EF4-FFF2-40B4-BE49-F238E27FC236}">
                        <a16:creationId xmlns:a16="http://schemas.microsoft.com/office/drawing/2014/main" id="{55C8D50A-AA16-45A3-C314-42B8FC8F8A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1" name="Rectangle 1583">
                    <a:extLst>
                      <a:ext uri="{FF2B5EF4-FFF2-40B4-BE49-F238E27FC236}">
                        <a16:creationId xmlns:a16="http://schemas.microsoft.com/office/drawing/2014/main" id="{A5897522-FBBF-C625-1DBE-ED0A47ABD3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2" name="Rectangle 1584">
                    <a:extLst>
                      <a:ext uri="{FF2B5EF4-FFF2-40B4-BE49-F238E27FC236}">
                        <a16:creationId xmlns:a16="http://schemas.microsoft.com/office/drawing/2014/main" id="{66022525-79E0-099B-9BA9-F01DC88EA3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3" name="Rectangle 1585">
                    <a:extLst>
                      <a:ext uri="{FF2B5EF4-FFF2-40B4-BE49-F238E27FC236}">
                        <a16:creationId xmlns:a16="http://schemas.microsoft.com/office/drawing/2014/main" id="{316FD754-A570-93F7-5E68-8D2258A2F8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4" name="Rectangle 1586">
                    <a:extLst>
                      <a:ext uri="{FF2B5EF4-FFF2-40B4-BE49-F238E27FC236}">
                        <a16:creationId xmlns:a16="http://schemas.microsoft.com/office/drawing/2014/main" id="{7EA050D0-81CF-B72C-4938-C8AABCDA56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5" name="Rectangle 1587">
                    <a:extLst>
                      <a:ext uri="{FF2B5EF4-FFF2-40B4-BE49-F238E27FC236}">
                        <a16:creationId xmlns:a16="http://schemas.microsoft.com/office/drawing/2014/main" id="{A5417315-D36D-39F6-42CF-758E27E00B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6" name="Rectangle 1588">
                    <a:extLst>
                      <a:ext uri="{FF2B5EF4-FFF2-40B4-BE49-F238E27FC236}">
                        <a16:creationId xmlns:a16="http://schemas.microsoft.com/office/drawing/2014/main" id="{15C47364-D05C-DB40-ACFA-2D89FB7E48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7" name="Rectangle 1589">
                    <a:extLst>
                      <a:ext uri="{FF2B5EF4-FFF2-40B4-BE49-F238E27FC236}">
                        <a16:creationId xmlns:a16="http://schemas.microsoft.com/office/drawing/2014/main" id="{946BD6E9-6B2D-B11F-C536-9BD9666B83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8" name="Rectangle 1590">
                    <a:extLst>
                      <a:ext uri="{FF2B5EF4-FFF2-40B4-BE49-F238E27FC236}">
                        <a16:creationId xmlns:a16="http://schemas.microsoft.com/office/drawing/2014/main" id="{AA1E5BC6-6090-CC17-313C-6D0E0C2DA6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9" name="Rectangle 1591">
                    <a:extLst>
                      <a:ext uri="{FF2B5EF4-FFF2-40B4-BE49-F238E27FC236}">
                        <a16:creationId xmlns:a16="http://schemas.microsoft.com/office/drawing/2014/main" id="{47955FAC-6098-5F72-D7BC-5C44C17649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0" name="Rectangle 1592">
                    <a:extLst>
                      <a:ext uri="{FF2B5EF4-FFF2-40B4-BE49-F238E27FC236}">
                        <a16:creationId xmlns:a16="http://schemas.microsoft.com/office/drawing/2014/main" id="{C0D1330C-CB75-86E8-EC2C-5F315347D1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1" name="Rectangle 1593">
                    <a:extLst>
                      <a:ext uri="{FF2B5EF4-FFF2-40B4-BE49-F238E27FC236}">
                        <a16:creationId xmlns:a16="http://schemas.microsoft.com/office/drawing/2014/main" id="{F938AEBC-9A1A-B448-8056-306C28F0EC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2" name="Rectangle 1594">
                    <a:extLst>
                      <a:ext uri="{FF2B5EF4-FFF2-40B4-BE49-F238E27FC236}">
                        <a16:creationId xmlns:a16="http://schemas.microsoft.com/office/drawing/2014/main" id="{A5A08EBE-416C-A3F6-5913-CAEF7E87BD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3" name="Rectangle 1595">
                    <a:extLst>
                      <a:ext uri="{FF2B5EF4-FFF2-40B4-BE49-F238E27FC236}">
                        <a16:creationId xmlns:a16="http://schemas.microsoft.com/office/drawing/2014/main" id="{23B70C65-207D-6A19-4651-D6F9515B9C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4" name="Rectangle 1596">
                    <a:extLst>
                      <a:ext uri="{FF2B5EF4-FFF2-40B4-BE49-F238E27FC236}">
                        <a16:creationId xmlns:a16="http://schemas.microsoft.com/office/drawing/2014/main" id="{D126707A-B64E-E79B-3B97-575CB5ED33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5" name="Rectangle 1597">
                    <a:extLst>
                      <a:ext uri="{FF2B5EF4-FFF2-40B4-BE49-F238E27FC236}">
                        <a16:creationId xmlns:a16="http://schemas.microsoft.com/office/drawing/2014/main" id="{BDFAF337-4083-8954-FD93-06E9B83536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6" name="Rectangle 1598">
                    <a:extLst>
                      <a:ext uri="{FF2B5EF4-FFF2-40B4-BE49-F238E27FC236}">
                        <a16:creationId xmlns:a16="http://schemas.microsoft.com/office/drawing/2014/main" id="{E693271C-9B06-EED6-E31C-A98A4F9379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7" name="Rectangle 1599">
                    <a:extLst>
                      <a:ext uri="{FF2B5EF4-FFF2-40B4-BE49-F238E27FC236}">
                        <a16:creationId xmlns:a16="http://schemas.microsoft.com/office/drawing/2014/main" id="{283C1B63-F594-8F5A-08D8-32EA037BC6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8" name="Rectangle 1600">
                    <a:extLst>
                      <a:ext uri="{FF2B5EF4-FFF2-40B4-BE49-F238E27FC236}">
                        <a16:creationId xmlns:a16="http://schemas.microsoft.com/office/drawing/2014/main" id="{BDDE1822-200A-5EEA-1205-0CD4D18945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9" name="Rectangle 1601">
                    <a:extLst>
                      <a:ext uri="{FF2B5EF4-FFF2-40B4-BE49-F238E27FC236}">
                        <a16:creationId xmlns:a16="http://schemas.microsoft.com/office/drawing/2014/main" id="{81D899C6-4384-032E-255D-18EEB71941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0" name="Rectangle 1602">
                    <a:extLst>
                      <a:ext uri="{FF2B5EF4-FFF2-40B4-BE49-F238E27FC236}">
                        <a16:creationId xmlns:a16="http://schemas.microsoft.com/office/drawing/2014/main" id="{F08DF330-0191-3247-6DDA-B5862AA705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1" name="Rectangle 1603">
                    <a:extLst>
                      <a:ext uri="{FF2B5EF4-FFF2-40B4-BE49-F238E27FC236}">
                        <a16:creationId xmlns:a16="http://schemas.microsoft.com/office/drawing/2014/main" id="{967D46EC-183D-D238-A044-8FE783BB0B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2" name="Rectangle 1604">
                    <a:extLst>
                      <a:ext uri="{FF2B5EF4-FFF2-40B4-BE49-F238E27FC236}">
                        <a16:creationId xmlns:a16="http://schemas.microsoft.com/office/drawing/2014/main" id="{610BD365-AA48-2CB3-B73B-62DB888562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3" name="Rectangle 1605">
                    <a:extLst>
                      <a:ext uri="{FF2B5EF4-FFF2-40B4-BE49-F238E27FC236}">
                        <a16:creationId xmlns:a16="http://schemas.microsoft.com/office/drawing/2014/main" id="{4D95F8FA-9790-6371-E5AA-0A3610565E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4" name="Rectangle 1606">
                    <a:extLst>
                      <a:ext uri="{FF2B5EF4-FFF2-40B4-BE49-F238E27FC236}">
                        <a16:creationId xmlns:a16="http://schemas.microsoft.com/office/drawing/2014/main" id="{7217F170-C2E8-412E-1506-A1A3C15500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5" name="Rectangle 1607">
                    <a:extLst>
                      <a:ext uri="{FF2B5EF4-FFF2-40B4-BE49-F238E27FC236}">
                        <a16:creationId xmlns:a16="http://schemas.microsoft.com/office/drawing/2014/main" id="{F6ADA5BB-33E1-63FB-5F74-AD25CBF3EE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6" name="Rectangle 1608">
                    <a:extLst>
                      <a:ext uri="{FF2B5EF4-FFF2-40B4-BE49-F238E27FC236}">
                        <a16:creationId xmlns:a16="http://schemas.microsoft.com/office/drawing/2014/main" id="{16BD05BB-6E69-C26F-FAEB-030CA7F09D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7" name="Rectangle 1609">
                    <a:extLst>
                      <a:ext uri="{FF2B5EF4-FFF2-40B4-BE49-F238E27FC236}">
                        <a16:creationId xmlns:a16="http://schemas.microsoft.com/office/drawing/2014/main" id="{863C57E5-F560-6C73-572C-14FA3E1148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8" name="Rectangle 1610">
                    <a:extLst>
                      <a:ext uri="{FF2B5EF4-FFF2-40B4-BE49-F238E27FC236}">
                        <a16:creationId xmlns:a16="http://schemas.microsoft.com/office/drawing/2014/main" id="{B3848E6A-093D-E3E1-6570-0A4DD868E2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9" name="Rectangle 1611">
                    <a:extLst>
                      <a:ext uri="{FF2B5EF4-FFF2-40B4-BE49-F238E27FC236}">
                        <a16:creationId xmlns:a16="http://schemas.microsoft.com/office/drawing/2014/main" id="{2A4971D4-F4AD-91AF-C7D3-74DED7D254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0" name="Rectangle 1612">
                    <a:extLst>
                      <a:ext uri="{FF2B5EF4-FFF2-40B4-BE49-F238E27FC236}">
                        <a16:creationId xmlns:a16="http://schemas.microsoft.com/office/drawing/2014/main" id="{1CEC20CC-E847-1FA1-C199-33CF819CAA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1" name="Rectangle 1613">
                    <a:extLst>
                      <a:ext uri="{FF2B5EF4-FFF2-40B4-BE49-F238E27FC236}">
                        <a16:creationId xmlns:a16="http://schemas.microsoft.com/office/drawing/2014/main" id="{56CD852D-25AF-0161-5C60-82E83EBC08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2" name="Rectangle 1614">
                    <a:extLst>
                      <a:ext uri="{FF2B5EF4-FFF2-40B4-BE49-F238E27FC236}">
                        <a16:creationId xmlns:a16="http://schemas.microsoft.com/office/drawing/2014/main" id="{49B10595-9348-C77D-2048-B5B4E95F01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3" name="Rectangle 1615">
                    <a:extLst>
                      <a:ext uri="{FF2B5EF4-FFF2-40B4-BE49-F238E27FC236}">
                        <a16:creationId xmlns:a16="http://schemas.microsoft.com/office/drawing/2014/main" id="{8621FC84-5765-DC73-16DA-9ADEBB0D0E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4" name="Rectangle 1616">
                    <a:extLst>
                      <a:ext uri="{FF2B5EF4-FFF2-40B4-BE49-F238E27FC236}">
                        <a16:creationId xmlns:a16="http://schemas.microsoft.com/office/drawing/2014/main" id="{89EC909F-2554-EC5B-B42F-029C65E202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5" name="Rectangle 1617">
                    <a:extLst>
                      <a:ext uri="{FF2B5EF4-FFF2-40B4-BE49-F238E27FC236}">
                        <a16:creationId xmlns:a16="http://schemas.microsoft.com/office/drawing/2014/main" id="{B98C81EE-21DE-A990-3CF5-FE1D8580F0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6" name="Rectangle 1618">
                    <a:extLst>
                      <a:ext uri="{FF2B5EF4-FFF2-40B4-BE49-F238E27FC236}">
                        <a16:creationId xmlns:a16="http://schemas.microsoft.com/office/drawing/2014/main" id="{4F3559B0-CEC6-5A16-74AC-D1BDDF2926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7" name="Rectangle 1619">
                    <a:extLst>
                      <a:ext uri="{FF2B5EF4-FFF2-40B4-BE49-F238E27FC236}">
                        <a16:creationId xmlns:a16="http://schemas.microsoft.com/office/drawing/2014/main" id="{2F0F211A-3010-074A-F55B-099A0C0B28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8" name="Rectangle 1620">
                    <a:extLst>
                      <a:ext uri="{FF2B5EF4-FFF2-40B4-BE49-F238E27FC236}">
                        <a16:creationId xmlns:a16="http://schemas.microsoft.com/office/drawing/2014/main" id="{850812A4-D788-8615-B0F2-0669414938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9" name="Rectangle 1621">
                    <a:extLst>
                      <a:ext uri="{FF2B5EF4-FFF2-40B4-BE49-F238E27FC236}">
                        <a16:creationId xmlns:a16="http://schemas.microsoft.com/office/drawing/2014/main" id="{FEE86898-BF7F-F198-714A-8FA5C07D97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0" name="Rectangle 1622">
                    <a:extLst>
                      <a:ext uri="{FF2B5EF4-FFF2-40B4-BE49-F238E27FC236}">
                        <a16:creationId xmlns:a16="http://schemas.microsoft.com/office/drawing/2014/main" id="{518C47E5-09C5-C215-C0C8-C46262CC34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708" name="Freeform 1623">
                <a:extLst>
                  <a:ext uri="{FF2B5EF4-FFF2-40B4-BE49-F238E27FC236}">
                    <a16:creationId xmlns:a16="http://schemas.microsoft.com/office/drawing/2014/main" id="{4A266830-30D5-CE2B-104C-636D31C151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655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1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7" name="Group 1624">
              <a:extLst>
                <a:ext uri="{FF2B5EF4-FFF2-40B4-BE49-F238E27FC236}">
                  <a16:creationId xmlns:a16="http://schemas.microsoft.com/office/drawing/2014/main" id="{AAE1D0B6-0953-CC50-1EB2-FE780DFC1C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486" y="2708"/>
              <a:ext cx="624" cy="397"/>
              <a:chOff x="2173" y="1673"/>
              <a:chExt cx="624" cy="397"/>
            </a:xfrm>
          </p:grpSpPr>
          <p:grpSp>
            <p:nvGrpSpPr>
              <p:cNvPr id="1303" name="Group 1625">
                <a:extLst>
                  <a:ext uri="{FF2B5EF4-FFF2-40B4-BE49-F238E27FC236}">
                    <a16:creationId xmlns:a16="http://schemas.microsoft.com/office/drawing/2014/main" id="{8AF0796C-3067-E3C5-7F02-2C92BF6994B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173" y="1673"/>
                <a:ext cx="624" cy="397"/>
                <a:chOff x="2173" y="1673"/>
                <a:chExt cx="624" cy="397"/>
              </a:xfrm>
            </p:grpSpPr>
            <p:grpSp>
              <p:nvGrpSpPr>
                <p:cNvPr id="1305" name="Group 1626">
                  <a:extLst>
                    <a:ext uri="{FF2B5EF4-FFF2-40B4-BE49-F238E27FC236}">
                      <a16:creationId xmlns:a16="http://schemas.microsoft.com/office/drawing/2014/main" id="{97C5FEE7-C496-98A9-243A-1838AD2E4E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173" y="1673"/>
                  <a:ext cx="624" cy="397"/>
                  <a:chOff x="2173" y="1673"/>
                  <a:chExt cx="624" cy="397"/>
                </a:xfrm>
              </p:grpSpPr>
              <p:sp>
                <p:nvSpPr>
                  <p:cNvPr id="1507" name="Rectangle 1627">
                    <a:extLst>
                      <a:ext uri="{FF2B5EF4-FFF2-40B4-BE49-F238E27FC236}">
                        <a16:creationId xmlns:a16="http://schemas.microsoft.com/office/drawing/2014/main" id="{36DE8D3D-90D6-B90D-32C3-659D80F68B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8" name="Rectangle 1628">
                    <a:extLst>
                      <a:ext uri="{FF2B5EF4-FFF2-40B4-BE49-F238E27FC236}">
                        <a16:creationId xmlns:a16="http://schemas.microsoft.com/office/drawing/2014/main" id="{57385EFD-423C-735A-79F0-04704F368F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9" name="Rectangle 1629">
                    <a:extLst>
                      <a:ext uri="{FF2B5EF4-FFF2-40B4-BE49-F238E27FC236}">
                        <a16:creationId xmlns:a16="http://schemas.microsoft.com/office/drawing/2014/main" id="{617F54D4-BFFF-667D-8FBA-F2E4139A96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0" name="Rectangle 1630">
                    <a:extLst>
                      <a:ext uri="{FF2B5EF4-FFF2-40B4-BE49-F238E27FC236}">
                        <a16:creationId xmlns:a16="http://schemas.microsoft.com/office/drawing/2014/main" id="{B8F39318-FFDB-0CCC-7867-E33370819C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1" name="Rectangle 1631">
                    <a:extLst>
                      <a:ext uri="{FF2B5EF4-FFF2-40B4-BE49-F238E27FC236}">
                        <a16:creationId xmlns:a16="http://schemas.microsoft.com/office/drawing/2014/main" id="{90D2887B-D28D-317C-C7DD-4D2C468234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2" name="Rectangle 1632">
                    <a:extLst>
                      <a:ext uri="{FF2B5EF4-FFF2-40B4-BE49-F238E27FC236}">
                        <a16:creationId xmlns:a16="http://schemas.microsoft.com/office/drawing/2014/main" id="{9B8019AF-B17B-302A-6706-C02AD63094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3" name="Rectangle 1633">
                    <a:extLst>
                      <a:ext uri="{FF2B5EF4-FFF2-40B4-BE49-F238E27FC236}">
                        <a16:creationId xmlns:a16="http://schemas.microsoft.com/office/drawing/2014/main" id="{8E26553A-DC57-42D6-E814-99E4872CEC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4" name="Rectangle 1634">
                    <a:extLst>
                      <a:ext uri="{FF2B5EF4-FFF2-40B4-BE49-F238E27FC236}">
                        <a16:creationId xmlns:a16="http://schemas.microsoft.com/office/drawing/2014/main" id="{1C7812FF-C51C-D242-7D8A-9ED32BA98A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5" name="Rectangle 1635">
                    <a:extLst>
                      <a:ext uri="{FF2B5EF4-FFF2-40B4-BE49-F238E27FC236}">
                        <a16:creationId xmlns:a16="http://schemas.microsoft.com/office/drawing/2014/main" id="{AEEC6C2A-F79D-E339-7682-F7C078F363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6" name="Rectangle 1636">
                    <a:extLst>
                      <a:ext uri="{FF2B5EF4-FFF2-40B4-BE49-F238E27FC236}">
                        <a16:creationId xmlns:a16="http://schemas.microsoft.com/office/drawing/2014/main" id="{E5FFE479-0895-EFDA-E6D2-52D652C4F9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7" name="Rectangle 1637">
                    <a:extLst>
                      <a:ext uri="{FF2B5EF4-FFF2-40B4-BE49-F238E27FC236}">
                        <a16:creationId xmlns:a16="http://schemas.microsoft.com/office/drawing/2014/main" id="{51E0A5D2-0DBB-3262-E2C3-F589A4130E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8" name="Rectangle 1638">
                    <a:extLst>
                      <a:ext uri="{FF2B5EF4-FFF2-40B4-BE49-F238E27FC236}">
                        <a16:creationId xmlns:a16="http://schemas.microsoft.com/office/drawing/2014/main" id="{3F0E088C-E7CE-8191-9E7D-8B9595FF00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9" name="Rectangle 1639">
                    <a:extLst>
                      <a:ext uri="{FF2B5EF4-FFF2-40B4-BE49-F238E27FC236}">
                        <a16:creationId xmlns:a16="http://schemas.microsoft.com/office/drawing/2014/main" id="{E00127BA-CD4A-3647-33FE-37AC5BCD23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0" name="Rectangle 1640">
                    <a:extLst>
                      <a:ext uri="{FF2B5EF4-FFF2-40B4-BE49-F238E27FC236}">
                        <a16:creationId xmlns:a16="http://schemas.microsoft.com/office/drawing/2014/main" id="{98EFC0A7-5CB4-F923-E0B2-721B7DC8E0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1" name="Rectangle 1641">
                    <a:extLst>
                      <a:ext uri="{FF2B5EF4-FFF2-40B4-BE49-F238E27FC236}">
                        <a16:creationId xmlns:a16="http://schemas.microsoft.com/office/drawing/2014/main" id="{3962B9A8-66A2-CF9C-F461-9F8C15B875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2" name="Rectangle 1642">
                    <a:extLst>
                      <a:ext uri="{FF2B5EF4-FFF2-40B4-BE49-F238E27FC236}">
                        <a16:creationId xmlns:a16="http://schemas.microsoft.com/office/drawing/2014/main" id="{46262B6C-07F4-5DE1-558A-08E0F3E91F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3" name="Rectangle 1643">
                    <a:extLst>
                      <a:ext uri="{FF2B5EF4-FFF2-40B4-BE49-F238E27FC236}">
                        <a16:creationId xmlns:a16="http://schemas.microsoft.com/office/drawing/2014/main" id="{F56BFADF-DD7C-BD80-144C-D1E74AFBE1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4" name="Rectangle 1644">
                    <a:extLst>
                      <a:ext uri="{FF2B5EF4-FFF2-40B4-BE49-F238E27FC236}">
                        <a16:creationId xmlns:a16="http://schemas.microsoft.com/office/drawing/2014/main" id="{100D3D74-0660-D14C-A9AD-978D9C2154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5" name="Rectangle 1645">
                    <a:extLst>
                      <a:ext uri="{FF2B5EF4-FFF2-40B4-BE49-F238E27FC236}">
                        <a16:creationId xmlns:a16="http://schemas.microsoft.com/office/drawing/2014/main" id="{169D9841-8B47-6EE3-BE18-A56CA383C8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6" name="Rectangle 1646">
                    <a:extLst>
                      <a:ext uri="{FF2B5EF4-FFF2-40B4-BE49-F238E27FC236}">
                        <a16:creationId xmlns:a16="http://schemas.microsoft.com/office/drawing/2014/main" id="{0BCEEB24-51AB-B790-9213-5F9A7291DF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7" name="Rectangle 1647">
                    <a:extLst>
                      <a:ext uri="{FF2B5EF4-FFF2-40B4-BE49-F238E27FC236}">
                        <a16:creationId xmlns:a16="http://schemas.microsoft.com/office/drawing/2014/main" id="{5D6FBAA2-EC73-6873-B6FD-6A24FE9FB9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8" name="Rectangle 1648">
                    <a:extLst>
                      <a:ext uri="{FF2B5EF4-FFF2-40B4-BE49-F238E27FC236}">
                        <a16:creationId xmlns:a16="http://schemas.microsoft.com/office/drawing/2014/main" id="{084ADBD0-364A-1CF5-5877-CB7F53263A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9" name="Rectangle 1649">
                    <a:extLst>
                      <a:ext uri="{FF2B5EF4-FFF2-40B4-BE49-F238E27FC236}">
                        <a16:creationId xmlns:a16="http://schemas.microsoft.com/office/drawing/2014/main" id="{F7CD5E30-A391-62C0-54D7-9E153BC4F7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0" name="Rectangle 1650">
                    <a:extLst>
                      <a:ext uri="{FF2B5EF4-FFF2-40B4-BE49-F238E27FC236}">
                        <a16:creationId xmlns:a16="http://schemas.microsoft.com/office/drawing/2014/main" id="{3282AC27-27BE-32BB-36FE-820E23F876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1" name="Rectangle 1651">
                    <a:extLst>
                      <a:ext uri="{FF2B5EF4-FFF2-40B4-BE49-F238E27FC236}">
                        <a16:creationId xmlns:a16="http://schemas.microsoft.com/office/drawing/2014/main" id="{1D7A771F-6D7B-F7A4-C92D-5C2EC8E9AA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2" name="Rectangle 1652">
                    <a:extLst>
                      <a:ext uri="{FF2B5EF4-FFF2-40B4-BE49-F238E27FC236}">
                        <a16:creationId xmlns:a16="http://schemas.microsoft.com/office/drawing/2014/main" id="{4BB27C7C-612A-AEEA-8ADE-BA0775CE4B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3" name="Rectangle 1653">
                    <a:extLst>
                      <a:ext uri="{FF2B5EF4-FFF2-40B4-BE49-F238E27FC236}">
                        <a16:creationId xmlns:a16="http://schemas.microsoft.com/office/drawing/2014/main" id="{3095F482-289D-8630-55BC-E5FBBEF7F6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4" name="Rectangle 1654">
                    <a:extLst>
                      <a:ext uri="{FF2B5EF4-FFF2-40B4-BE49-F238E27FC236}">
                        <a16:creationId xmlns:a16="http://schemas.microsoft.com/office/drawing/2014/main" id="{8FED5420-9F9D-D2AD-981E-983B331D81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5" name="Rectangle 1655">
                    <a:extLst>
                      <a:ext uri="{FF2B5EF4-FFF2-40B4-BE49-F238E27FC236}">
                        <a16:creationId xmlns:a16="http://schemas.microsoft.com/office/drawing/2014/main" id="{FD5ECB7E-BCB5-6330-7E2D-C4C821F8A5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6" name="Rectangle 1656">
                    <a:extLst>
                      <a:ext uri="{FF2B5EF4-FFF2-40B4-BE49-F238E27FC236}">
                        <a16:creationId xmlns:a16="http://schemas.microsoft.com/office/drawing/2014/main" id="{A831A842-93CE-0088-37E7-2AF66DC60E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7" name="Rectangle 1657">
                    <a:extLst>
                      <a:ext uri="{FF2B5EF4-FFF2-40B4-BE49-F238E27FC236}">
                        <a16:creationId xmlns:a16="http://schemas.microsoft.com/office/drawing/2014/main" id="{E425AF1F-D455-2B73-0542-61534B5818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8" name="Rectangle 1658">
                    <a:extLst>
                      <a:ext uri="{FF2B5EF4-FFF2-40B4-BE49-F238E27FC236}">
                        <a16:creationId xmlns:a16="http://schemas.microsoft.com/office/drawing/2014/main" id="{B85140FC-4D48-2CB9-7723-430C1A303A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9" name="Rectangle 1659">
                    <a:extLst>
                      <a:ext uri="{FF2B5EF4-FFF2-40B4-BE49-F238E27FC236}">
                        <a16:creationId xmlns:a16="http://schemas.microsoft.com/office/drawing/2014/main" id="{321DEB82-B267-C296-87CA-E5E57E0EFB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" name="Rectangle 1660">
                    <a:extLst>
                      <a:ext uri="{FF2B5EF4-FFF2-40B4-BE49-F238E27FC236}">
                        <a16:creationId xmlns:a16="http://schemas.microsoft.com/office/drawing/2014/main" id="{2D3DDE8B-EB78-8F0C-5360-F43DF17D39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" name="Rectangle 1661">
                    <a:extLst>
                      <a:ext uri="{FF2B5EF4-FFF2-40B4-BE49-F238E27FC236}">
                        <a16:creationId xmlns:a16="http://schemas.microsoft.com/office/drawing/2014/main" id="{C22D9BD6-185A-32F8-3852-95F24E177D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2" name="Rectangle 1662">
                    <a:extLst>
                      <a:ext uri="{FF2B5EF4-FFF2-40B4-BE49-F238E27FC236}">
                        <a16:creationId xmlns:a16="http://schemas.microsoft.com/office/drawing/2014/main" id="{8802ED0A-0BD5-B2E6-BD10-24A70399A3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3" name="Rectangle 1663">
                    <a:extLst>
                      <a:ext uri="{FF2B5EF4-FFF2-40B4-BE49-F238E27FC236}">
                        <a16:creationId xmlns:a16="http://schemas.microsoft.com/office/drawing/2014/main" id="{05ED9E31-39DC-77B8-1FA5-462AE96F41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4" name="Rectangle 1664">
                    <a:extLst>
                      <a:ext uri="{FF2B5EF4-FFF2-40B4-BE49-F238E27FC236}">
                        <a16:creationId xmlns:a16="http://schemas.microsoft.com/office/drawing/2014/main" id="{A66C2A96-4428-0749-9AFF-AF3ED6E5F8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5" name="Rectangle 1665">
                    <a:extLst>
                      <a:ext uri="{FF2B5EF4-FFF2-40B4-BE49-F238E27FC236}">
                        <a16:creationId xmlns:a16="http://schemas.microsoft.com/office/drawing/2014/main" id="{42F93074-45DA-DFF2-12F8-1B69FD6CA0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6" name="Rectangle 1666">
                    <a:extLst>
                      <a:ext uri="{FF2B5EF4-FFF2-40B4-BE49-F238E27FC236}">
                        <a16:creationId xmlns:a16="http://schemas.microsoft.com/office/drawing/2014/main" id="{D49F1B0F-5B73-2E71-8FF7-70E9CA6A40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7" name="Rectangle 1667">
                    <a:extLst>
                      <a:ext uri="{FF2B5EF4-FFF2-40B4-BE49-F238E27FC236}">
                        <a16:creationId xmlns:a16="http://schemas.microsoft.com/office/drawing/2014/main" id="{E5D4E11B-7534-3842-9439-81EFB4C6CA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8" name="Rectangle 1668">
                    <a:extLst>
                      <a:ext uri="{FF2B5EF4-FFF2-40B4-BE49-F238E27FC236}">
                        <a16:creationId xmlns:a16="http://schemas.microsoft.com/office/drawing/2014/main" id="{36CCAB34-B217-493D-6763-AD80ECA086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9" name="Rectangle 1669">
                    <a:extLst>
                      <a:ext uri="{FF2B5EF4-FFF2-40B4-BE49-F238E27FC236}">
                        <a16:creationId xmlns:a16="http://schemas.microsoft.com/office/drawing/2014/main" id="{2CC539C6-DE8B-9BE3-6CB7-8218152814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0" name="Rectangle 1670">
                    <a:extLst>
                      <a:ext uri="{FF2B5EF4-FFF2-40B4-BE49-F238E27FC236}">
                        <a16:creationId xmlns:a16="http://schemas.microsoft.com/office/drawing/2014/main" id="{DD96475A-4AD7-ED94-FF82-50A2C11C80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1" name="Rectangle 1671">
                    <a:extLst>
                      <a:ext uri="{FF2B5EF4-FFF2-40B4-BE49-F238E27FC236}">
                        <a16:creationId xmlns:a16="http://schemas.microsoft.com/office/drawing/2014/main" id="{AC7C4BA1-501F-BE42-728F-8033042658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2" name="Rectangle 1672">
                    <a:extLst>
                      <a:ext uri="{FF2B5EF4-FFF2-40B4-BE49-F238E27FC236}">
                        <a16:creationId xmlns:a16="http://schemas.microsoft.com/office/drawing/2014/main" id="{A6B877E0-CFF3-578A-7C10-075DEEDBB2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3" name="Rectangle 1673">
                    <a:extLst>
                      <a:ext uri="{FF2B5EF4-FFF2-40B4-BE49-F238E27FC236}">
                        <a16:creationId xmlns:a16="http://schemas.microsoft.com/office/drawing/2014/main" id="{518D7DFC-58CF-42C0-479F-85D2BF96CE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4" name="Rectangle 1674">
                    <a:extLst>
                      <a:ext uri="{FF2B5EF4-FFF2-40B4-BE49-F238E27FC236}">
                        <a16:creationId xmlns:a16="http://schemas.microsoft.com/office/drawing/2014/main" id="{755F8E0F-8269-90F7-EEE9-479B188D68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5" name="Rectangle 1675">
                    <a:extLst>
                      <a:ext uri="{FF2B5EF4-FFF2-40B4-BE49-F238E27FC236}">
                        <a16:creationId xmlns:a16="http://schemas.microsoft.com/office/drawing/2014/main" id="{E6B4FA72-65F2-01E8-9D2A-2997B3F90F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6" name="Rectangle 1676">
                    <a:extLst>
                      <a:ext uri="{FF2B5EF4-FFF2-40B4-BE49-F238E27FC236}">
                        <a16:creationId xmlns:a16="http://schemas.microsoft.com/office/drawing/2014/main" id="{E98A394D-43A8-F942-E187-9FD93DC2B0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7" name="Rectangle 1677">
                    <a:extLst>
                      <a:ext uri="{FF2B5EF4-FFF2-40B4-BE49-F238E27FC236}">
                        <a16:creationId xmlns:a16="http://schemas.microsoft.com/office/drawing/2014/main" id="{179D2322-8F5A-96BF-B9C4-81FD7B6E12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8" name="Rectangle 1678">
                    <a:extLst>
                      <a:ext uri="{FF2B5EF4-FFF2-40B4-BE49-F238E27FC236}">
                        <a16:creationId xmlns:a16="http://schemas.microsoft.com/office/drawing/2014/main" id="{14CF872B-5686-97EA-4185-991C16C2E5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9" name="Rectangle 1679">
                    <a:extLst>
                      <a:ext uri="{FF2B5EF4-FFF2-40B4-BE49-F238E27FC236}">
                        <a16:creationId xmlns:a16="http://schemas.microsoft.com/office/drawing/2014/main" id="{933A5A84-B1AC-9052-3433-7A70DE7CE2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0" name="Rectangle 1680">
                    <a:extLst>
                      <a:ext uri="{FF2B5EF4-FFF2-40B4-BE49-F238E27FC236}">
                        <a16:creationId xmlns:a16="http://schemas.microsoft.com/office/drawing/2014/main" id="{73BE841C-B1E5-BB8B-0272-ACF5F07AAD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1" name="Rectangle 1681">
                    <a:extLst>
                      <a:ext uri="{FF2B5EF4-FFF2-40B4-BE49-F238E27FC236}">
                        <a16:creationId xmlns:a16="http://schemas.microsoft.com/office/drawing/2014/main" id="{2FEFC1FC-8151-8C28-7EF6-B2661C6EAE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2" name="Rectangle 1682">
                    <a:extLst>
                      <a:ext uri="{FF2B5EF4-FFF2-40B4-BE49-F238E27FC236}">
                        <a16:creationId xmlns:a16="http://schemas.microsoft.com/office/drawing/2014/main" id="{ADF24197-6197-B38B-50E9-4006D45D09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3" name="Rectangle 1683">
                    <a:extLst>
                      <a:ext uri="{FF2B5EF4-FFF2-40B4-BE49-F238E27FC236}">
                        <a16:creationId xmlns:a16="http://schemas.microsoft.com/office/drawing/2014/main" id="{5A2E20D3-FC8F-3062-D4A0-D498F2DFF8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4" name="Rectangle 1684">
                    <a:extLst>
                      <a:ext uri="{FF2B5EF4-FFF2-40B4-BE49-F238E27FC236}">
                        <a16:creationId xmlns:a16="http://schemas.microsoft.com/office/drawing/2014/main" id="{ED9407A0-ADB3-A2B7-44DE-6716655C7E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5" name="Rectangle 1685">
                    <a:extLst>
                      <a:ext uri="{FF2B5EF4-FFF2-40B4-BE49-F238E27FC236}">
                        <a16:creationId xmlns:a16="http://schemas.microsoft.com/office/drawing/2014/main" id="{82EE62A8-3368-8586-BA68-0683DD1214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6" name="Rectangle 1686">
                    <a:extLst>
                      <a:ext uri="{FF2B5EF4-FFF2-40B4-BE49-F238E27FC236}">
                        <a16:creationId xmlns:a16="http://schemas.microsoft.com/office/drawing/2014/main" id="{68839D48-F105-53D1-666B-9AD38473CB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7" name="Rectangle 1687">
                    <a:extLst>
                      <a:ext uri="{FF2B5EF4-FFF2-40B4-BE49-F238E27FC236}">
                        <a16:creationId xmlns:a16="http://schemas.microsoft.com/office/drawing/2014/main" id="{26ED1044-157E-DFB1-4C92-140670E2F0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8" name="Rectangle 1688">
                    <a:extLst>
                      <a:ext uri="{FF2B5EF4-FFF2-40B4-BE49-F238E27FC236}">
                        <a16:creationId xmlns:a16="http://schemas.microsoft.com/office/drawing/2014/main" id="{0201DBEA-01F6-189F-D71A-F1FD0ED9DA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9" name="Rectangle 1689">
                    <a:extLst>
                      <a:ext uri="{FF2B5EF4-FFF2-40B4-BE49-F238E27FC236}">
                        <a16:creationId xmlns:a16="http://schemas.microsoft.com/office/drawing/2014/main" id="{4F33C24E-00F9-ECC2-2032-2804C1B083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0" name="Rectangle 1690">
                    <a:extLst>
                      <a:ext uri="{FF2B5EF4-FFF2-40B4-BE49-F238E27FC236}">
                        <a16:creationId xmlns:a16="http://schemas.microsoft.com/office/drawing/2014/main" id="{FDEA1391-21E7-CC38-C6EA-7FE6818C3D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1" name="Rectangle 1691">
                    <a:extLst>
                      <a:ext uri="{FF2B5EF4-FFF2-40B4-BE49-F238E27FC236}">
                        <a16:creationId xmlns:a16="http://schemas.microsoft.com/office/drawing/2014/main" id="{0D082954-4714-9B38-99CD-AE3BBCD949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2" name="Rectangle 1692">
                    <a:extLst>
                      <a:ext uri="{FF2B5EF4-FFF2-40B4-BE49-F238E27FC236}">
                        <a16:creationId xmlns:a16="http://schemas.microsoft.com/office/drawing/2014/main" id="{E5DAAE85-67DD-785F-B5CB-838FB4D14D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3" name="Rectangle 1693">
                    <a:extLst>
                      <a:ext uri="{FF2B5EF4-FFF2-40B4-BE49-F238E27FC236}">
                        <a16:creationId xmlns:a16="http://schemas.microsoft.com/office/drawing/2014/main" id="{EB57DBF1-14FD-0290-8417-1CCF7B6FC9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4" name="Rectangle 1694">
                    <a:extLst>
                      <a:ext uri="{FF2B5EF4-FFF2-40B4-BE49-F238E27FC236}">
                        <a16:creationId xmlns:a16="http://schemas.microsoft.com/office/drawing/2014/main" id="{FF833CD5-D02D-4B12-BD16-4ADF25300B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5" name="Rectangle 1695">
                    <a:extLst>
                      <a:ext uri="{FF2B5EF4-FFF2-40B4-BE49-F238E27FC236}">
                        <a16:creationId xmlns:a16="http://schemas.microsoft.com/office/drawing/2014/main" id="{FD9A93C3-06EF-82C4-6571-B2E8375B8D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6" name="Rectangle 1696">
                    <a:extLst>
                      <a:ext uri="{FF2B5EF4-FFF2-40B4-BE49-F238E27FC236}">
                        <a16:creationId xmlns:a16="http://schemas.microsoft.com/office/drawing/2014/main" id="{1E2D06B8-DFCF-A41E-EC8F-D0C87B53DA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7" name="Rectangle 1697">
                    <a:extLst>
                      <a:ext uri="{FF2B5EF4-FFF2-40B4-BE49-F238E27FC236}">
                        <a16:creationId xmlns:a16="http://schemas.microsoft.com/office/drawing/2014/main" id="{A83B62D7-7EA9-D6D4-0A26-1200580283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8" name="Rectangle 1698">
                    <a:extLst>
                      <a:ext uri="{FF2B5EF4-FFF2-40B4-BE49-F238E27FC236}">
                        <a16:creationId xmlns:a16="http://schemas.microsoft.com/office/drawing/2014/main" id="{80B96F9C-9314-F04D-8817-5E3C0730FB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9" name="Rectangle 1699">
                    <a:extLst>
                      <a:ext uri="{FF2B5EF4-FFF2-40B4-BE49-F238E27FC236}">
                        <a16:creationId xmlns:a16="http://schemas.microsoft.com/office/drawing/2014/main" id="{5D0CEEA7-D7B0-EB4F-DC3A-C0ADD7CD59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0" name="Rectangle 1700">
                    <a:extLst>
                      <a:ext uri="{FF2B5EF4-FFF2-40B4-BE49-F238E27FC236}">
                        <a16:creationId xmlns:a16="http://schemas.microsoft.com/office/drawing/2014/main" id="{08FEF62E-5868-3D19-60ED-66FB768F89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1" name="Rectangle 1701">
                    <a:extLst>
                      <a:ext uri="{FF2B5EF4-FFF2-40B4-BE49-F238E27FC236}">
                        <a16:creationId xmlns:a16="http://schemas.microsoft.com/office/drawing/2014/main" id="{CB9D3185-9E2A-C8C9-3740-8CA5A7ED38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2" name="Rectangle 1702">
                    <a:extLst>
                      <a:ext uri="{FF2B5EF4-FFF2-40B4-BE49-F238E27FC236}">
                        <a16:creationId xmlns:a16="http://schemas.microsoft.com/office/drawing/2014/main" id="{736A3CBC-F52A-F043-784E-DF65A6A549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3" name="Rectangle 1703">
                    <a:extLst>
                      <a:ext uri="{FF2B5EF4-FFF2-40B4-BE49-F238E27FC236}">
                        <a16:creationId xmlns:a16="http://schemas.microsoft.com/office/drawing/2014/main" id="{324059DB-A104-A4D2-5888-76528FA2AD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4" name="Rectangle 1704">
                    <a:extLst>
                      <a:ext uri="{FF2B5EF4-FFF2-40B4-BE49-F238E27FC236}">
                        <a16:creationId xmlns:a16="http://schemas.microsoft.com/office/drawing/2014/main" id="{8EBADED7-2084-8534-6922-62B2B57C6D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5" name="Rectangle 1705">
                    <a:extLst>
                      <a:ext uri="{FF2B5EF4-FFF2-40B4-BE49-F238E27FC236}">
                        <a16:creationId xmlns:a16="http://schemas.microsoft.com/office/drawing/2014/main" id="{CDFD8CFB-E03D-0A60-9920-355A5BDACA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6" name="Rectangle 1706">
                    <a:extLst>
                      <a:ext uri="{FF2B5EF4-FFF2-40B4-BE49-F238E27FC236}">
                        <a16:creationId xmlns:a16="http://schemas.microsoft.com/office/drawing/2014/main" id="{8A35C74B-70F0-E014-DB66-1A35A86353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7" name="Rectangle 1707">
                    <a:extLst>
                      <a:ext uri="{FF2B5EF4-FFF2-40B4-BE49-F238E27FC236}">
                        <a16:creationId xmlns:a16="http://schemas.microsoft.com/office/drawing/2014/main" id="{1899A667-2659-8DFD-16FF-ED24985ADC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8" name="Rectangle 1708">
                    <a:extLst>
                      <a:ext uri="{FF2B5EF4-FFF2-40B4-BE49-F238E27FC236}">
                        <a16:creationId xmlns:a16="http://schemas.microsoft.com/office/drawing/2014/main" id="{C82DBAEF-2207-DBD7-84EC-D1711290A1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9" name="Rectangle 1709">
                    <a:extLst>
                      <a:ext uri="{FF2B5EF4-FFF2-40B4-BE49-F238E27FC236}">
                        <a16:creationId xmlns:a16="http://schemas.microsoft.com/office/drawing/2014/main" id="{8AAD0ABF-5F65-BF6E-4A0A-F1A574EEC5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0" name="Rectangle 1710">
                    <a:extLst>
                      <a:ext uri="{FF2B5EF4-FFF2-40B4-BE49-F238E27FC236}">
                        <a16:creationId xmlns:a16="http://schemas.microsoft.com/office/drawing/2014/main" id="{6B602425-8169-D88B-EABF-2E5A851324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1" name="Rectangle 1711">
                    <a:extLst>
                      <a:ext uri="{FF2B5EF4-FFF2-40B4-BE49-F238E27FC236}">
                        <a16:creationId xmlns:a16="http://schemas.microsoft.com/office/drawing/2014/main" id="{55C22081-C60D-90AE-387D-63C6DD47DB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2" name="Rectangle 1712">
                    <a:extLst>
                      <a:ext uri="{FF2B5EF4-FFF2-40B4-BE49-F238E27FC236}">
                        <a16:creationId xmlns:a16="http://schemas.microsoft.com/office/drawing/2014/main" id="{1128D58C-BF02-FB0E-38DB-19C68A489C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3" name="Rectangle 1713">
                    <a:extLst>
                      <a:ext uri="{FF2B5EF4-FFF2-40B4-BE49-F238E27FC236}">
                        <a16:creationId xmlns:a16="http://schemas.microsoft.com/office/drawing/2014/main" id="{55253980-8E77-7C0E-FC80-7C0EF844C0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4" name="Rectangle 1714">
                    <a:extLst>
                      <a:ext uri="{FF2B5EF4-FFF2-40B4-BE49-F238E27FC236}">
                        <a16:creationId xmlns:a16="http://schemas.microsoft.com/office/drawing/2014/main" id="{D092E471-E56D-F3F5-B5BF-713F7F8370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5" name="Rectangle 1715">
                    <a:extLst>
                      <a:ext uri="{FF2B5EF4-FFF2-40B4-BE49-F238E27FC236}">
                        <a16:creationId xmlns:a16="http://schemas.microsoft.com/office/drawing/2014/main" id="{DAD9748E-C996-3909-4ECD-B24C95DFA4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6" name="Rectangle 1716">
                    <a:extLst>
                      <a:ext uri="{FF2B5EF4-FFF2-40B4-BE49-F238E27FC236}">
                        <a16:creationId xmlns:a16="http://schemas.microsoft.com/office/drawing/2014/main" id="{15C98674-BF28-2039-5DA2-0EEF9A8ED5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7" name="Rectangle 1717">
                    <a:extLst>
                      <a:ext uri="{FF2B5EF4-FFF2-40B4-BE49-F238E27FC236}">
                        <a16:creationId xmlns:a16="http://schemas.microsoft.com/office/drawing/2014/main" id="{BD146626-8C07-E787-15AD-4A263EF9E6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8" name="Rectangle 1718">
                    <a:extLst>
                      <a:ext uri="{FF2B5EF4-FFF2-40B4-BE49-F238E27FC236}">
                        <a16:creationId xmlns:a16="http://schemas.microsoft.com/office/drawing/2014/main" id="{4F6FAD01-D5B4-62D8-FCFB-A0D0ACC27B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9" name="Rectangle 1719">
                    <a:extLst>
                      <a:ext uri="{FF2B5EF4-FFF2-40B4-BE49-F238E27FC236}">
                        <a16:creationId xmlns:a16="http://schemas.microsoft.com/office/drawing/2014/main" id="{0766822F-E476-190E-635D-60C3F60354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0" name="Rectangle 1720">
                    <a:extLst>
                      <a:ext uri="{FF2B5EF4-FFF2-40B4-BE49-F238E27FC236}">
                        <a16:creationId xmlns:a16="http://schemas.microsoft.com/office/drawing/2014/main" id="{DCEC6D1E-FCAC-EAE5-B943-DC40E009EC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1" name="Rectangle 1721">
                    <a:extLst>
                      <a:ext uri="{FF2B5EF4-FFF2-40B4-BE49-F238E27FC236}">
                        <a16:creationId xmlns:a16="http://schemas.microsoft.com/office/drawing/2014/main" id="{E413AB29-F4BF-873F-4662-BAF84C20E5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2" name="Rectangle 1722">
                    <a:extLst>
                      <a:ext uri="{FF2B5EF4-FFF2-40B4-BE49-F238E27FC236}">
                        <a16:creationId xmlns:a16="http://schemas.microsoft.com/office/drawing/2014/main" id="{0C925C99-78AB-B49E-730C-1A3C653058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3" name="Rectangle 1723">
                    <a:extLst>
                      <a:ext uri="{FF2B5EF4-FFF2-40B4-BE49-F238E27FC236}">
                        <a16:creationId xmlns:a16="http://schemas.microsoft.com/office/drawing/2014/main" id="{C8D1CDB4-AF5F-4F79-452A-007AA80418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4" name="Rectangle 1724">
                    <a:extLst>
                      <a:ext uri="{FF2B5EF4-FFF2-40B4-BE49-F238E27FC236}">
                        <a16:creationId xmlns:a16="http://schemas.microsoft.com/office/drawing/2014/main" id="{21BD6307-ECAC-6E3E-2309-58EEF06A4D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5" name="Rectangle 1725">
                    <a:extLst>
                      <a:ext uri="{FF2B5EF4-FFF2-40B4-BE49-F238E27FC236}">
                        <a16:creationId xmlns:a16="http://schemas.microsoft.com/office/drawing/2014/main" id="{22085545-7559-DEE0-2DFE-AD160E8392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6" name="Rectangle 1726">
                    <a:extLst>
                      <a:ext uri="{FF2B5EF4-FFF2-40B4-BE49-F238E27FC236}">
                        <a16:creationId xmlns:a16="http://schemas.microsoft.com/office/drawing/2014/main" id="{41FA2479-3474-CF93-A84C-BE79E713C6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7" name="Rectangle 1727">
                    <a:extLst>
                      <a:ext uri="{FF2B5EF4-FFF2-40B4-BE49-F238E27FC236}">
                        <a16:creationId xmlns:a16="http://schemas.microsoft.com/office/drawing/2014/main" id="{79FF8FBC-F87D-A24A-44C2-88AAD0630C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8" name="Rectangle 1728">
                    <a:extLst>
                      <a:ext uri="{FF2B5EF4-FFF2-40B4-BE49-F238E27FC236}">
                        <a16:creationId xmlns:a16="http://schemas.microsoft.com/office/drawing/2014/main" id="{0C454F27-4CC5-9276-544E-C9E805E79A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9" name="Rectangle 1729">
                    <a:extLst>
                      <a:ext uri="{FF2B5EF4-FFF2-40B4-BE49-F238E27FC236}">
                        <a16:creationId xmlns:a16="http://schemas.microsoft.com/office/drawing/2014/main" id="{DC9C6A36-62BA-0FD4-8F74-EF5B7E6675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0" name="Rectangle 1730">
                    <a:extLst>
                      <a:ext uri="{FF2B5EF4-FFF2-40B4-BE49-F238E27FC236}">
                        <a16:creationId xmlns:a16="http://schemas.microsoft.com/office/drawing/2014/main" id="{05046289-4149-9EDB-14BA-C24E1060DF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1" name="Rectangle 1731">
                    <a:extLst>
                      <a:ext uri="{FF2B5EF4-FFF2-40B4-BE49-F238E27FC236}">
                        <a16:creationId xmlns:a16="http://schemas.microsoft.com/office/drawing/2014/main" id="{98079880-38CB-8C54-0D7C-4D45195412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2" name="Rectangle 1732">
                    <a:extLst>
                      <a:ext uri="{FF2B5EF4-FFF2-40B4-BE49-F238E27FC236}">
                        <a16:creationId xmlns:a16="http://schemas.microsoft.com/office/drawing/2014/main" id="{6417EEFE-52DC-19AA-95B6-7E5EDAE2EC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3" name="Rectangle 1733">
                    <a:extLst>
                      <a:ext uri="{FF2B5EF4-FFF2-40B4-BE49-F238E27FC236}">
                        <a16:creationId xmlns:a16="http://schemas.microsoft.com/office/drawing/2014/main" id="{779D87EC-5950-4139-8445-948EF07AAE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4" name="Rectangle 1734">
                    <a:extLst>
                      <a:ext uri="{FF2B5EF4-FFF2-40B4-BE49-F238E27FC236}">
                        <a16:creationId xmlns:a16="http://schemas.microsoft.com/office/drawing/2014/main" id="{691C1E00-128A-A4A6-4935-7959DB5678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5" name="Rectangle 1735">
                    <a:extLst>
                      <a:ext uri="{FF2B5EF4-FFF2-40B4-BE49-F238E27FC236}">
                        <a16:creationId xmlns:a16="http://schemas.microsoft.com/office/drawing/2014/main" id="{BCB2C20F-18C5-B836-4141-5E548C6EFB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6" name="Rectangle 1736">
                    <a:extLst>
                      <a:ext uri="{FF2B5EF4-FFF2-40B4-BE49-F238E27FC236}">
                        <a16:creationId xmlns:a16="http://schemas.microsoft.com/office/drawing/2014/main" id="{25956C5A-8738-5F26-C343-5731D268C4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7" name="Rectangle 1737">
                    <a:extLst>
                      <a:ext uri="{FF2B5EF4-FFF2-40B4-BE49-F238E27FC236}">
                        <a16:creationId xmlns:a16="http://schemas.microsoft.com/office/drawing/2014/main" id="{F13D79BB-7229-34F4-CCAC-54894EFA6D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8" name="Rectangle 1738">
                    <a:extLst>
                      <a:ext uri="{FF2B5EF4-FFF2-40B4-BE49-F238E27FC236}">
                        <a16:creationId xmlns:a16="http://schemas.microsoft.com/office/drawing/2014/main" id="{34FFE9B4-8D48-3F22-B8F2-3084134E44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9" name="Rectangle 1739">
                    <a:extLst>
                      <a:ext uri="{FF2B5EF4-FFF2-40B4-BE49-F238E27FC236}">
                        <a16:creationId xmlns:a16="http://schemas.microsoft.com/office/drawing/2014/main" id="{9EE92870-8FDE-66D8-3C2E-66A21D2B6A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0" name="Rectangle 1740">
                    <a:extLst>
                      <a:ext uri="{FF2B5EF4-FFF2-40B4-BE49-F238E27FC236}">
                        <a16:creationId xmlns:a16="http://schemas.microsoft.com/office/drawing/2014/main" id="{98B19595-6A3E-1E15-4280-D789D2C80D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1" name="Rectangle 1741">
                    <a:extLst>
                      <a:ext uri="{FF2B5EF4-FFF2-40B4-BE49-F238E27FC236}">
                        <a16:creationId xmlns:a16="http://schemas.microsoft.com/office/drawing/2014/main" id="{8BDBD410-ADCE-5B64-0711-F96A6D3575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2" name="Rectangle 1742">
                    <a:extLst>
                      <a:ext uri="{FF2B5EF4-FFF2-40B4-BE49-F238E27FC236}">
                        <a16:creationId xmlns:a16="http://schemas.microsoft.com/office/drawing/2014/main" id="{B23A9ED2-CD33-8A7E-A3E9-6F7C7CC861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3" name="Rectangle 1743">
                    <a:extLst>
                      <a:ext uri="{FF2B5EF4-FFF2-40B4-BE49-F238E27FC236}">
                        <a16:creationId xmlns:a16="http://schemas.microsoft.com/office/drawing/2014/main" id="{C8704ABF-3E36-3D7F-810D-EB4C176D5E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4" name="Rectangle 1744">
                    <a:extLst>
                      <a:ext uri="{FF2B5EF4-FFF2-40B4-BE49-F238E27FC236}">
                        <a16:creationId xmlns:a16="http://schemas.microsoft.com/office/drawing/2014/main" id="{080EC9F0-F3C6-3444-5A5A-A997447654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5" name="Rectangle 1745">
                    <a:extLst>
                      <a:ext uri="{FF2B5EF4-FFF2-40B4-BE49-F238E27FC236}">
                        <a16:creationId xmlns:a16="http://schemas.microsoft.com/office/drawing/2014/main" id="{A51574EE-030C-8A39-1BAF-8F4EE8ED1D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6" name="Rectangle 1746">
                    <a:extLst>
                      <a:ext uri="{FF2B5EF4-FFF2-40B4-BE49-F238E27FC236}">
                        <a16:creationId xmlns:a16="http://schemas.microsoft.com/office/drawing/2014/main" id="{62A306C7-C986-320A-BE98-0F527FF7BC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7" name="Rectangle 1747">
                    <a:extLst>
                      <a:ext uri="{FF2B5EF4-FFF2-40B4-BE49-F238E27FC236}">
                        <a16:creationId xmlns:a16="http://schemas.microsoft.com/office/drawing/2014/main" id="{B7B5CA4C-0D28-9AB9-8D9D-22721B9722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8" name="Rectangle 1748">
                    <a:extLst>
                      <a:ext uri="{FF2B5EF4-FFF2-40B4-BE49-F238E27FC236}">
                        <a16:creationId xmlns:a16="http://schemas.microsoft.com/office/drawing/2014/main" id="{B89C1D99-B5F7-EE19-31C1-B342EB2B31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9" name="Rectangle 1749">
                    <a:extLst>
                      <a:ext uri="{FF2B5EF4-FFF2-40B4-BE49-F238E27FC236}">
                        <a16:creationId xmlns:a16="http://schemas.microsoft.com/office/drawing/2014/main" id="{67D256E7-D65B-78AC-54CE-6AF36A0A10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0" name="Rectangle 1750">
                    <a:extLst>
                      <a:ext uri="{FF2B5EF4-FFF2-40B4-BE49-F238E27FC236}">
                        <a16:creationId xmlns:a16="http://schemas.microsoft.com/office/drawing/2014/main" id="{B3E1ED2C-52C5-F0AE-CCAC-4D141D4968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1" name="Rectangle 1751">
                    <a:extLst>
                      <a:ext uri="{FF2B5EF4-FFF2-40B4-BE49-F238E27FC236}">
                        <a16:creationId xmlns:a16="http://schemas.microsoft.com/office/drawing/2014/main" id="{09B83591-F37B-13E1-65C3-391E10A2A7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2" name="Rectangle 1752">
                    <a:extLst>
                      <a:ext uri="{FF2B5EF4-FFF2-40B4-BE49-F238E27FC236}">
                        <a16:creationId xmlns:a16="http://schemas.microsoft.com/office/drawing/2014/main" id="{021966FA-9ECD-F6E4-225A-20DF3B35D5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3" name="Rectangle 1753">
                    <a:extLst>
                      <a:ext uri="{FF2B5EF4-FFF2-40B4-BE49-F238E27FC236}">
                        <a16:creationId xmlns:a16="http://schemas.microsoft.com/office/drawing/2014/main" id="{825584BF-EDAC-CD11-6CC6-A4AB8B1ACF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4" name="Rectangle 1754">
                    <a:extLst>
                      <a:ext uri="{FF2B5EF4-FFF2-40B4-BE49-F238E27FC236}">
                        <a16:creationId xmlns:a16="http://schemas.microsoft.com/office/drawing/2014/main" id="{DFCCB04F-61B3-14B3-22D4-1FE4ABEE42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5" name="Rectangle 1755">
                    <a:extLst>
                      <a:ext uri="{FF2B5EF4-FFF2-40B4-BE49-F238E27FC236}">
                        <a16:creationId xmlns:a16="http://schemas.microsoft.com/office/drawing/2014/main" id="{DFFFEEAE-C570-22E4-AB61-7994D289C5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6" name="Rectangle 1756">
                    <a:extLst>
                      <a:ext uri="{FF2B5EF4-FFF2-40B4-BE49-F238E27FC236}">
                        <a16:creationId xmlns:a16="http://schemas.microsoft.com/office/drawing/2014/main" id="{000CF8B3-48BC-122F-7E84-6ADD95E245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7" name="Rectangle 1757">
                    <a:extLst>
                      <a:ext uri="{FF2B5EF4-FFF2-40B4-BE49-F238E27FC236}">
                        <a16:creationId xmlns:a16="http://schemas.microsoft.com/office/drawing/2014/main" id="{E5EEE623-932E-8A3B-FB4A-7AD207303F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8" name="Rectangle 1758">
                    <a:extLst>
                      <a:ext uri="{FF2B5EF4-FFF2-40B4-BE49-F238E27FC236}">
                        <a16:creationId xmlns:a16="http://schemas.microsoft.com/office/drawing/2014/main" id="{BD01549F-58D8-03C8-99C1-8D284B6D24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9" name="Rectangle 1759">
                    <a:extLst>
                      <a:ext uri="{FF2B5EF4-FFF2-40B4-BE49-F238E27FC236}">
                        <a16:creationId xmlns:a16="http://schemas.microsoft.com/office/drawing/2014/main" id="{6C045508-BCD1-98A4-CE34-33DE9CD9D2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0" name="Rectangle 1760">
                    <a:extLst>
                      <a:ext uri="{FF2B5EF4-FFF2-40B4-BE49-F238E27FC236}">
                        <a16:creationId xmlns:a16="http://schemas.microsoft.com/office/drawing/2014/main" id="{53FFF3BE-C931-7C5C-53A4-994908CFDC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1" name="Rectangle 1761">
                    <a:extLst>
                      <a:ext uri="{FF2B5EF4-FFF2-40B4-BE49-F238E27FC236}">
                        <a16:creationId xmlns:a16="http://schemas.microsoft.com/office/drawing/2014/main" id="{EEAE6714-A221-3D2A-EAD6-FC564E8AE9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2" name="Rectangle 1762">
                    <a:extLst>
                      <a:ext uri="{FF2B5EF4-FFF2-40B4-BE49-F238E27FC236}">
                        <a16:creationId xmlns:a16="http://schemas.microsoft.com/office/drawing/2014/main" id="{D691197D-4777-6B6F-B534-B2909359D1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3" name="Rectangle 1763">
                    <a:extLst>
                      <a:ext uri="{FF2B5EF4-FFF2-40B4-BE49-F238E27FC236}">
                        <a16:creationId xmlns:a16="http://schemas.microsoft.com/office/drawing/2014/main" id="{9C518182-98D9-C6F6-82A1-36265265F6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4" name="Rectangle 1764">
                    <a:extLst>
                      <a:ext uri="{FF2B5EF4-FFF2-40B4-BE49-F238E27FC236}">
                        <a16:creationId xmlns:a16="http://schemas.microsoft.com/office/drawing/2014/main" id="{7CC36CB7-0806-7688-2D91-AC443D4847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5" name="Rectangle 1765">
                    <a:extLst>
                      <a:ext uri="{FF2B5EF4-FFF2-40B4-BE49-F238E27FC236}">
                        <a16:creationId xmlns:a16="http://schemas.microsoft.com/office/drawing/2014/main" id="{68778B6A-BA23-ABA5-4FDF-3799C1ACF5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6" name="Rectangle 1766">
                    <a:extLst>
                      <a:ext uri="{FF2B5EF4-FFF2-40B4-BE49-F238E27FC236}">
                        <a16:creationId xmlns:a16="http://schemas.microsoft.com/office/drawing/2014/main" id="{01644526-B5F4-B9D6-3FC2-920BE67940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" name="Rectangle 1767">
                    <a:extLst>
                      <a:ext uri="{FF2B5EF4-FFF2-40B4-BE49-F238E27FC236}">
                        <a16:creationId xmlns:a16="http://schemas.microsoft.com/office/drawing/2014/main" id="{E87DE216-06AF-77CA-7EBC-3E141B6C21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8" name="Rectangle 1768">
                    <a:extLst>
                      <a:ext uri="{FF2B5EF4-FFF2-40B4-BE49-F238E27FC236}">
                        <a16:creationId xmlns:a16="http://schemas.microsoft.com/office/drawing/2014/main" id="{4F128124-822E-9088-754C-2B101578C1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9" name="Rectangle 1769">
                    <a:extLst>
                      <a:ext uri="{FF2B5EF4-FFF2-40B4-BE49-F238E27FC236}">
                        <a16:creationId xmlns:a16="http://schemas.microsoft.com/office/drawing/2014/main" id="{DD869B3E-3C60-3F81-69D7-4DF096E181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0" name="Rectangle 1770">
                    <a:extLst>
                      <a:ext uri="{FF2B5EF4-FFF2-40B4-BE49-F238E27FC236}">
                        <a16:creationId xmlns:a16="http://schemas.microsoft.com/office/drawing/2014/main" id="{F12616CC-8A71-980C-D905-599DEA44C7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1" name="Rectangle 1771">
                    <a:extLst>
                      <a:ext uri="{FF2B5EF4-FFF2-40B4-BE49-F238E27FC236}">
                        <a16:creationId xmlns:a16="http://schemas.microsoft.com/office/drawing/2014/main" id="{E3A86FD2-DEF6-874E-8C53-2C89CE97D1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2" name="Rectangle 1772">
                    <a:extLst>
                      <a:ext uri="{FF2B5EF4-FFF2-40B4-BE49-F238E27FC236}">
                        <a16:creationId xmlns:a16="http://schemas.microsoft.com/office/drawing/2014/main" id="{ABABA0AE-DB2D-95CE-4BA4-39D812591D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3" name="Rectangle 1773">
                    <a:extLst>
                      <a:ext uri="{FF2B5EF4-FFF2-40B4-BE49-F238E27FC236}">
                        <a16:creationId xmlns:a16="http://schemas.microsoft.com/office/drawing/2014/main" id="{4558E259-6436-F1AF-8708-8397544D21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4" name="Rectangle 1774">
                    <a:extLst>
                      <a:ext uri="{FF2B5EF4-FFF2-40B4-BE49-F238E27FC236}">
                        <a16:creationId xmlns:a16="http://schemas.microsoft.com/office/drawing/2014/main" id="{F27E059B-0AEB-B068-6787-7E2DEF8D65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5" name="Rectangle 1775">
                    <a:extLst>
                      <a:ext uri="{FF2B5EF4-FFF2-40B4-BE49-F238E27FC236}">
                        <a16:creationId xmlns:a16="http://schemas.microsoft.com/office/drawing/2014/main" id="{A0337F6D-5C98-907D-4B01-FDD8822C46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" name="Rectangle 1776">
                    <a:extLst>
                      <a:ext uri="{FF2B5EF4-FFF2-40B4-BE49-F238E27FC236}">
                        <a16:creationId xmlns:a16="http://schemas.microsoft.com/office/drawing/2014/main" id="{574941A3-E90F-C73A-6BB6-331EEF5D16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" name="Rectangle 1777">
                    <a:extLst>
                      <a:ext uri="{FF2B5EF4-FFF2-40B4-BE49-F238E27FC236}">
                        <a16:creationId xmlns:a16="http://schemas.microsoft.com/office/drawing/2014/main" id="{3236D3CB-50AB-5795-4254-05B5058216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8" name="Rectangle 1778">
                    <a:extLst>
                      <a:ext uri="{FF2B5EF4-FFF2-40B4-BE49-F238E27FC236}">
                        <a16:creationId xmlns:a16="http://schemas.microsoft.com/office/drawing/2014/main" id="{D02A9B2D-2DB7-FCF3-59A6-C810FA4A48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9" name="Rectangle 1779">
                    <a:extLst>
                      <a:ext uri="{FF2B5EF4-FFF2-40B4-BE49-F238E27FC236}">
                        <a16:creationId xmlns:a16="http://schemas.microsoft.com/office/drawing/2014/main" id="{9E082540-1F2C-AF32-C6F5-C30E1A8ACC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0" name="Rectangle 1780">
                    <a:extLst>
                      <a:ext uri="{FF2B5EF4-FFF2-40B4-BE49-F238E27FC236}">
                        <a16:creationId xmlns:a16="http://schemas.microsoft.com/office/drawing/2014/main" id="{954720D8-AA36-C6B4-0AE5-B7261B10D8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1" name="Rectangle 1781">
                    <a:extLst>
                      <a:ext uri="{FF2B5EF4-FFF2-40B4-BE49-F238E27FC236}">
                        <a16:creationId xmlns:a16="http://schemas.microsoft.com/office/drawing/2014/main" id="{D5BE7C2F-9947-6BE0-32F2-2DACA865C9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2" name="Rectangle 1782">
                    <a:extLst>
                      <a:ext uri="{FF2B5EF4-FFF2-40B4-BE49-F238E27FC236}">
                        <a16:creationId xmlns:a16="http://schemas.microsoft.com/office/drawing/2014/main" id="{D1C63A8D-7F26-00B3-BAA8-5D132E7636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3" name="Rectangle 1783">
                    <a:extLst>
                      <a:ext uri="{FF2B5EF4-FFF2-40B4-BE49-F238E27FC236}">
                        <a16:creationId xmlns:a16="http://schemas.microsoft.com/office/drawing/2014/main" id="{CD0BF473-A745-72B0-F120-36F9D20BD8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4" name="Rectangle 1784">
                    <a:extLst>
                      <a:ext uri="{FF2B5EF4-FFF2-40B4-BE49-F238E27FC236}">
                        <a16:creationId xmlns:a16="http://schemas.microsoft.com/office/drawing/2014/main" id="{6C2FB720-72CD-99A4-9D27-E059F6E298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5" name="Rectangle 1785">
                    <a:extLst>
                      <a:ext uri="{FF2B5EF4-FFF2-40B4-BE49-F238E27FC236}">
                        <a16:creationId xmlns:a16="http://schemas.microsoft.com/office/drawing/2014/main" id="{42452EBB-389B-0DE7-09F9-A9DB93C6C6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6" name="Rectangle 1786">
                    <a:extLst>
                      <a:ext uri="{FF2B5EF4-FFF2-40B4-BE49-F238E27FC236}">
                        <a16:creationId xmlns:a16="http://schemas.microsoft.com/office/drawing/2014/main" id="{791A0893-F5EE-7635-8932-C278C0AE95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7" name="Rectangle 1787">
                    <a:extLst>
                      <a:ext uri="{FF2B5EF4-FFF2-40B4-BE49-F238E27FC236}">
                        <a16:creationId xmlns:a16="http://schemas.microsoft.com/office/drawing/2014/main" id="{0ED56ED2-AD81-8AF0-65AC-1A0C332DED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8" name="Rectangle 1788">
                    <a:extLst>
                      <a:ext uri="{FF2B5EF4-FFF2-40B4-BE49-F238E27FC236}">
                        <a16:creationId xmlns:a16="http://schemas.microsoft.com/office/drawing/2014/main" id="{2143D49E-3F37-FE01-D6E5-B8E08CF4AD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9" name="Rectangle 1789">
                    <a:extLst>
                      <a:ext uri="{FF2B5EF4-FFF2-40B4-BE49-F238E27FC236}">
                        <a16:creationId xmlns:a16="http://schemas.microsoft.com/office/drawing/2014/main" id="{AE5B335B-EE9E-4994-480F-1D2249320E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0" name="Rectangle 1790">
                    <a:extLst>
                      <a:ext uri="{FF2B5EF4-FFF2-40B4-BE49-F238E27FC236}">
                        <a16:creationId xmlns:a16="http://schemas.microsoft.com/office/drawing/2014/main" id="{4C09F1BD-AE58-8C08-B5DF-008A19DEAD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1" name="Rectangle 1791">
                    <a:extLst>
                      <a:ext uri="{FF2B5EF4-FFF2-40B4-BE49-F238E27FC236}">
                        <a16:creationId xmlns:a16="http://schemas.microsoft.com/office/drawing/2014/main" id="{287F8046-4CAD-4EFF-F20D-AAAF5F5512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2" name="Rectangle 1792">
                    <a:extLst>
                      <a:ext uri="{FF2B5EF4-FFF2-40B4-BE49-F238E27FC236}">
                        <a16:creationId xmlns:a16="http://schemas.microsoft.com/office/drawing/2014/main" id="{BB82707D-DD7F-DCA9-450D-696ADEF1FB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3" name="Rectangle 1793">
                    <a:extLst>
                      <a:ext uri="{FF2B5EF4-FFF2-40B4-BE49-F238E27FC236}">
                        <a16:creationId xmlns:a16="http://schemas.microsoft.com/office/drawing/2014/main" id="{A920E1CF-BCBC-822C-DE2E-57E12C12D2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4" name="Rectangle 1794">
                    <a:extLst>
                      <a:ext uri="{FF2B5EF4-FFF2-40B4-BE49-F238E27FC236}">
                        <a16:creationId xmlns:a16="http://schemas.microsoft.com/office/drawing/2014/main" id="{63ECB1DE-A2FF-0A3F-9460-2CEC035C03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5" name="Rectangle 1795">
                    <a:extLst>
                      <a:ext uri="{FF2B5EF4-FFF2-40B4-BE49-F238E27FC236}">
                        <a16:creationId xmlns:a16="http://schemas.microsoft.com/office/drawing/2014/main" id="{1A69976A-1DC2-9853-1547-2C1157860D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6" name="Rectangle 1796">
                    <a:extLst>
                      <a:ext uri="{FF2B5EF4-FFF2-40B4-BE49-F238E27FC236}">
                        <a16:creationId xmlns:a16="http://schemas.microsoft.com/office/drawing/2014/main" id="{1E254EFB-F336-942B-F995-42756AD61F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7" name="Rectangle 1797">
                    <a:extLst>
                      <a:ext uri="{FF2B5EF4-FFF2-40B4-BE49-F238E27FC236}">
                        <a16:creationId xmlns:a16="http://schemas.microsoft.com/office/drawing/2014/main" id="{0B089543-19DE-BBC0-4371-FCE2158B57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8" name="Rectangle 1798">
                    <a:extLst>
                      <a:ext uri="{FF2B5EF4-FFF2-40B4-BE49-F238E27FC236}">
                        <a16:creationId xmlns:a16="http://schemas.microsoft.com/office/drawing/2014/main" id="{961A8B5A-7D7F-465F-76B5-D14EB4CBAA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9" name="Rectangle 1799">
                    <a:extLst>
                      <a:ext uri="{FF2B5EF4-FFF2-40B4-BE49-F238E27FC236}">
                        <a16:creationId xmlns:a16="http://schemas.microsoft.com/office/drawing/2014/main" id="{7C3420CF-FE55-D949-E73C-091695BA9B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0" name="Rectangle 1800">
                    <a:extLst>
                      <a:ext uri="{FF2B5EF4-FFF2-40B4-BE49-F238E27FC236}">
                        <a16:creationId xmlns:a16="http://schemas.microsoft.com/office/drawing/2014/main" id="{F6ABEB51-BDDC-7B46-E37E-5BA63A65D1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1" name="Rectangle 1801">
                    <a:extLst>
                      <a:ext uri="{FF2B5EF4-FFF2-40B4-BE49-F238E27FC236}">
                        <a16:creationId xmlns:a16="http://schemas.microsoft.com/office/drawing/2014/main" id="{C89A89A0-49CD-0B8C-4A75-9BCE242BF4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2" name="Rectangle 1802">
                    <a:extLst>
                      <a:ext uri="{FF2B5EF4-FFF2-40B4-BE49-F238E27FC236}">
                        <a16:creationId xmlns:a16="http://schemas.microsoft.com/office/drawing/2014/main" id="{081775A0-F7E8-C3C2-1A8D-9B65D3A758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3" name="Rectangle 1803">
                    <a:extLst>
                      <a:ext uri="{FF2B5EF4-FFF2-40B4-BE49-F238E27FC236}">
                        <a16:creationId xmlns:a16="http://schemas.microsoft.com/office/drawing/2014/main" id="{DAE2E49C-931B-85E2-EAA8-F64D1EA8CD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4" name="Rectangle 1804">
                    <a:extLst>
                      <a:ext uri="{FF2B5EF4-FFF2-40B4-BE49-F238E27FC236}">
                        <a16:creationId xmlns:a16="http://schemas.microsoft.com/office/drawing/2014/main" id="{ABF3A605-128D-A02B-A132-E8B31F9363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5" name="Rectangle 1805">
                    <a:extLst>
                      <a:ext uri="{FF2B5EF4-FFF2-40B4-BE49-F238E27FC236}">
                        <a16:creationId xmlns:a16="http://schemas.microsoft.com/office/drawing/2014/main" id="{5FB81EED-849A-AAEA-E587-0394631B97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6" name="Rectangle 1806">
                    <a:extLst>
                      <a:ext uri="{FF2B5EF4-FFF2-40B4-BE49-F238E27FC236}">
                        <a16:creationId xmlns:a16="http://schemas.microsoft.com/office/drawing/2014/main" id="{0934F53D-8AD3-1B04-7CAB-FC3CB479CC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7" name="Rectangle 1807">
                    <a:extLst>
                      <a:ext uri="{FF2B5EF4-FFF2-40B4-BE49-F238E27FC236}">
                        <a16:creationId xmlns:a16="http://schemas.microsoft.com/office/drawing/2014/main" id="{D795D266-0B70-7BAB-D228-B61802C501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8" name="Rectangle 1808">
                    <a:extLst>
                      <a:ext uri="{FF2B5EF4-FFF2-40B4-BE49-F238E27FC236}">
                        <a16:creationId xmlns:a16="http://schemas.microsoft.com/office/drawing/2014/main" id="{C70C6901-10A7-9ADA-E3BC-6D2F3C2142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9" name="Rectangle 1809">
                    <a:extLst>
                      <a:ext uri="{FF2B5EF4-FFF2-40B4-BE49-F238E27FC236}">
                        <a16:creationId xmlns:a16="http://schemas.microsoft.com/office/drawing/2014/main" id="{E7302B40-AD4E-1DC5-BE0D-5E19493034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0" name="Rectangle 1810">
                    <a:extLst>
                      <a:ext uri="{FF2B5EF4-FFF2-40B4-BE49-F238E27FC236}">
                        <a16:creationId xmlns:a16="http://schemas.microsoft.com/office/drawing/2014/main" id="{8FE25849-2705-BBF1-40D1-5C70C4D9E6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1" name="Rectangle 1811">
                    <a:extLst>
                      <a:ext uri="{FF2B5EF4-FFF2-40B4-BE49-F238E27FC236}">
                        <a16:creationId xmlns:a16="http://schemas.microsoft.com/office/drawing/2014/main" id="{897045E9-9149-89BC-7484-15109E0DBD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2" name="Rectangle 1812">
                    <a:extLst>
                      <a:ext uri="{FF2B5EF4-FFF2-40B4-BE49-F238E27FC236}">
                        <a16:creationId xmlns:a16="http://schemas.microsoft.com/office/drawing/2014/main" id="{F5F5C7EF-ED55-D026-C92E-AB526CCBA0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3" name="Rectangle 1813">
                    <a:extLst>
                      <a:ext uri="{FF2B5EF4-FFF2-40B4-BE49-F238E27FC236}">
                        <a16:creationId xmlns:a16="http://schemas.microsoft.com/office/drawing/2014/main" id="{78966576-6AC7-DE38-9B6C-67787F05D4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4" name="Rectangle 1814">
                    <a:extLst>
                      <a:ext uri="{FF2B5EF4-FFF2-40B4-BE49-F238E27FC236}">
                        <a16:creationId xmlns:a16="http://schemas.microsoft.com/office/drawing/2014/main" id="{DCF0A3AB-1A83-9148-9D19-E6E9144869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5" name="Rectangle 1815">
                    <a:extLst>
                      <a:ext uri="{FF2B5EF4-FFF2-40B4-BE49-F238E27FC236}">
                        <a16:creationId xmlns:a16="http://schemas.microsoft.com/office/drawing/2014/main" id="{A50458DA-45C8-E58F-0BBC-94A580D44E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6" name="Rectangle 1816">
                    <a:extLst>
                      <a:ext uri="{FF2B5EF4-FFF2-40B4-BE49-F238E27FC236}">
                        <a16:creationId xmlns:a16="http://schemas.microsoft.com/office/drawing/2014/main" id="{1957E843-6947-8CC2-4E30-822ED6818A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7" name="Rectangle 1817">
                    <a:extLst>
                      <a:ext uri="{FF2B5EF4-FFF2-40B4-BE49-F238E27FC236}">
                        <a16:creationId xmlns:a16="http://schemas.microsoft.com/office/drawing/2014/main" id="{9554B030-0816-EA56-F96A-0F31A0DFA1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8" name="Rectangle 1818">
                    <a:extLst>
                      <a:ext uri="{FF2B5EF4-FFF2-40B4-BE49-F238E27FC236}">
                        <a16:creationId xmlns:a16="http://schemas.microsoft.com/office/drawing/2014/main" id="{42D5C6E9-5FD5-C8BF-8E7A-026004D67A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9" name="Rectangle 1819">
                    <a:extLst>
                      <a:ext uri="{FF2B5EF4-FFF2-40B4-BE49-F238E27FC236}">
                        <a16:creationId xmlns:a16="http://schemas.microsoft.com/office/drawing/2014/main" id="{0B762DDF-FE44-3D1E-505A-0B4A52C402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0" name="Rectangle 1820">
                    <a:extLst>
                      <a:ext uri="{FF2B5EF4-FFF2-40B4-BE49-F238E27FC236}">
                        <a16:creationId xmlns:a16="http://schemas.microsoft.com/office/drawing/2014/main" id="{16F87770-7190-4949-F91D-98DA25C85F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1" name="Rectangle 1821">
                    <a:extLst>
                      <a:ext uri="{FF2B5EF4-FFF2-40B4-BE49-F238E27FC236}">
                        <a16:creationId xmlns:a16="http://schemas.microsoft.com/office/drawing/2014/main" id="{305C5D2B-4FB6-0EA7-59E7-C9640B7C93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2" name="Rectangle 1822">
                    <a:extLst>
                      <a:ext uri="{FF2B5EF4-FFF2-40B4-BE49-F238E27FC236}">
                        <a16:creationId xmlns:a16="http://schemas.microsoft.com/office/drawing/2014/main" id="{C01B28C6-8FAD-79B4-7B0E-2867098EE0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3" name="Rectangle 1823">
                    <a:extLst>
                      <a:ext uri="{FF2B5EF4-FFF2-40B4-BE49-F238E27FC236}">
                        <a16:creationId xmlns:a16="http://schemas.microsoft.com/office/drawing/2014/main" id="{004CA2ED-CCD3-CF2C-6B18-4C5227631E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4" name="Rectangle 1824">
                    <a:extLst>
                      <a:ext uri="{FF2B5EF4-FFF2-40B4-BE49-F238E27FC236}">
                        <a16:creationId xmlns:a16="http://schemas.microsoft.com/office/drawing/2014/main" id="{65E1DC82-0548-3A89-1CE9-A3B4FE1DCA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5" name="Rectangle 1825">
                    <a:extLst>
                      <a:ext uri="{FF2B5EF4-FFF2-40B4-BE49-F238E27FC236}">
                        <a16:creationId xmlns:a16="http://schemas.microsoft.com/office/drawing/2014/main" id="{C16A5310-67B1-FB42-A22E-93D7BCB179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6" name="Freeform 1826">
                    <a:extLst>
                      <a:ext uri="{FF2B5EF4-FFF2-40B4-BE49-F238E27FC236}">
                        <a16:creationId xmlns:a16="http://schemas.microsoft.com/office/drawing/2014/main" id="{7A779C17-90AB-167C-9AB7-085B621F7C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173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06" name="Group 1827">
                  <a:extLst>
                    <a:ext uri="{FF2B5EF4-FFF2-40B4-BE49-F238E27FC236}">
                      <a16:creationId xmlns:a16="http://schemas.microsoft.com/office/drawing/2014/main" id="{C33B13D0-9441-3FE2-8FD6-D681249843B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173" y="1673"/>
                  <a:ext cx="624" cy="397"/>
                  <a:chOff x="2173" y="1673"/>
                  <a:chExt cx="624" cy="397"/>
                </a:xfrm>
              </p:grpSpPr>
              <p:sp>
                <p:nvSpPr>
                  <p:cNvPr id="1307" name="Freeform 1828">
                    <a:extLst>
                      <a:ext uri="{FF2B5EF4-FFF2-40B4-BE49-F238E27FC236}">
                        <a16:creationId xmlns:a16="http://schemas.microsoft.com/office/drawing/2014/main" id="{6E5F1337-177F-95D9-61FC-08ECC212A4B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173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8" name="Rectangle 1829">
                    <a:extLst>
                      <a:ext uri="{FF2B5EF4-FFF2-40B4-BE49-F238E27FC236}">
                        <a16:creationId xmlns:a16="http://schemas.microsoft.com/office/drawing/2014/main" id="{E812D557-75B3-12A5-9744-D14D472758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9" name="Rectangle 1830">
                    <a:extLst>
                      <a:ext uri="{FF2B5EF4-FFF2-40B4-BE49-F238E27FC236}">
                        <a16:creationId xmlns:a16="http://schemas.microsoft.com/office/drawing/2014/main" id="{5CBF84C3-911A-484E-74F3-0DB83F4C99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0" name="Rectangle 1831">
                    <a:extLst>
                      <a:ext uri="{FF2B5EF4-FFF2-40B4-BE49-F238E27FC236}">
                        <a16:creationId xmlns:a16="http://schemas.microsoft.com/office/drawing/2014/main" id="{D724C8B2-4F88-0E99-702F-5C779F9E73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1" name="Rectangle 1832">
                    <a:extLst>
                      <a:ext uri="{FF2B5EF4-FFF2-40B4-BE49-F238E27FC236}">
                        <a16:creationId xmlns:a16="http://schemas.microsoft.com/office/drawing/2014/main" id="{E242786C-D9BB-F418-83E4-7676BF55C5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2" name="Rectangle 1833">
                    <a:extLst>
                      <a:ext uri="{FF2B5EF4-FFF2-40B4-BE49-F238E27FC236}">
                        <a16:creationId xmlns:a16="http://schemas.microsoft.com/office/drawing/2014/main" id="{85B6845F-8F2F-FCEC-B78A-76A10C2E1B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3" name="Rectangle 1834">
                    <a:extLst>
                      <a:ext uri="{FF2B5EF4-FFF2-40B4-BE49-F238E27FC236}">
                        <a16:creationId xmlns:a16="http://schemas.microsoft.com/office/drawing/2014/main" id="{4E7C66CE-ACF1-A132-505A-F2C378DCCB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4" name="Rectangle 1835">
                    <a:extLst>
                      <a:ext uri="{FF2B5EF4-FFF2-40B4-BE49-F238E27FC236}">
                        <a16:creationId xmlns:a16="http://schemas.microsoft.com/office/drawing/2014/main" id="{5A724F9F-278E-FC08-0C34-33EB2D809A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5" name="Rectangle 1836">
                    <a:extLst>
                      <a:ext uri="{FF2B5EF4-FFF2-40B4-BE49-F238E27FC236}">
                        <a16:creationId xmlns:a16="http://schemas.microsoft.com/office/drawing/2014/main" id="{4DC16B85-9C66-5D20-B04E-F3368FD944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6" name="Rectangle 1837">
                    <a:extLst>
                      <a:ext uri="{FF2B5EF4-FFF2-40B4-BE49-F238E27FC236}">
                        <a16:creationId xmlns:a16="http://schemas.microsoft.com/office/drawing/2014/main" id="{6CDF17E4-0DE1-66ED-48F3-C5885A766C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7" name="Rectangle 1838">
                    <a:extLst>
                      <a:ext uri="{FF2B5EF4-FFF2-40B4-BE49-F238E27FC236}">
                        <a16:creationId xmlns:a16="http://schemas.microsoft.com/office/drawing/2014/main" id="{C44E36E8-87A0-13A3-0702-B644276526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8" name="Rectangle 1839">
                    <a:extLst>
                      <a:ext uri="{FF2B5EF4-FFF2-40B4-BE49-F238E27FC236}">
                        <a16:creationId xmlns:a16="http://schemas.microsoft.com/office/drawing/2014/main" id="{70647A6D-CCEC-0C66-0D24-1FF35CF1F9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9" name="Rectangle 1840">
                    <a:extLst>
                      <a:ext uri="{FF2B5EF4-FFF2-40B4-BE49-F238E27FC236}">
                        <a16:creationId xmlns:a16="http://schemas.microsoft.com/office/drawing/2014/main" id="{62261D7B-0848-E092-1BCF-240F0F5CA0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0" name="Rectangle 1841">
                    <a:extLst>
                      <a:ext uri="{FF2B5EF4-FFF2-40B4-BE49-F238E27FC236}">
                        <a16:creationId xmlns:a16="http://schemas.microsoft.com/office/drawing/2014/main" id="{C2DEE410-58A0-F5B2-3530-8D72BDAE75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1" name="Rectangle 1842">
                    <a:extLst>
                      <a:ext uri="{FF2B5EF4-FFF2-40B4-BE49-F238E27FC236}">
                        <a16:creationId xmlns:a16="http://schemas.microsoft.com/office/drawing/2014/main" id="{D5A2CC47-EA62-AF7D-71E7-B7E736AE73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2" name="Rectangle 1843">
                    <a:extLst>
                      <a:ext uri="{FF2B5EF4-FFF2-40B4-BE49-F238E27FC236}">
                        <a16:creationId xmlns:a16="http://schemas.microsoft.com/office/drawing/2014/main" id="{BE568460-9E21-4419-48DC-F1B4C33299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3" name="Rectangle 1844">
                    <a:extLst>
                      <a:ext uri="{FF2B5EF4-FFF2-40B4-BE49-F238E27FC236}">
                        <a16:creationId xmlns:a16="http://schemas.microsoft.com/office/drawing/2014/main" id="{C4CB5061-701A-B580-3BA0-8F24B62472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4" name="Rectangle 1845">
                    <a:extLst>
                      <a:ext uri="{FF2B5EF4-FFF2-40B4-BE49-F238E27FC236}">
                        <a16:creationId xmlns:a16="http://schemas.microsoft.com/office/drawing/2014/main" id="{80D745D6-5D49-15C1-A511-3C7EA446FB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5" name="Rectangle 1846">
                    <a:extLst>
                      <a:ext uri="{FF2B5EF4-FFF2-40B4-BE49-F238E27FC236}">
                        <a16:creationId xmlns:a16="http://schemas.microsoft.com/office/drawing/2014/main" id="{2D781DE7-4352-5C4A-228B-4F0987B926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6" name="Rectangle 1847">
                    <a:extLst>
                      <a:ext uri="{FF2B5EF4-FFF2-40B4-BE49-F238E27FC236}">
                        <a16:creationId xmlns:a16="http://schemas.microsoft.com/office/drawing/2014/main" id="{556103ED-E2C5-05FB-5EF7-2D3842530E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7" name="Rectangle 1848">
                    <a:extLst>
                      <a:ext uri="{FF2B5EF4-FFF2-40B4-BE49-F238E27FC236}">
                        <a16:creationId xmlns:a16="http://schemas.microsoft.com/office/drawing/2014/main" id="{159853DA-1325-A75F-25CE-09B421EF61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8" name="Rectangle 1849">
                    <a:extLst>
                      <a:ext uri="{FF2B5EF4-FFF2-40B4-BE49-F238E27FC236}">
                        <a16:creationId xmlns:a16="http://schemas.microsoft.com/office/drawing/2014/main" id="{C4A3F94F-8E39-2149-B63A-A81904D4B8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9" name="Rectangle 1850">
                    <a:extLst>
                      <a:ext uri="{FF2B5EF4-FFF2-40B4-BE49-F238E27FC236}">
                        <a16:creationId xmlns:a16="http://schemas.microsoft.com/office/drawing/2014/main" id="{32C06FAE-C404-FA1F-1BC7-7327B4ED3C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0" name="Rectangle 1851">
                    <a:extLst>
                      <a:ext uri="{FF2B5EF4-FFF2-40B4-BE49-F238E27FC236}">
                        <a16:creationId xmlns:a16="http://schemas.microsoft.com/office/drawing/2014/main" id="{26436131-69E3-B842-8E93-CFF78E09C0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1" name="Rectangle 1852">
                    <a:extLst>
                      <a:ext uri="{FF2B5EF4-FFF2-40B4-BE49-F238E27FC236}">
                        <a16:creationId xmlns:a16="http://schemas.microsoft.com/office/drawing/2014/main" id="{BE60C447-8696-C8C8-C969-7F0243F845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2" name="Rectangle 1853">
                    <a:extLst>
                      <a:ext uri="{FF2B5EF4-FFF2-40B4-BE49-F238E27FC236}">
                        <a16:creationId xmlns:a16="http://schemas.microsoft.com/office/drawing/2014/main" id="{64D2809C-52AB-A5E4-7A0B-D7AFAB0806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3" name="Rectangle 1854">
                    <a:extLst>
                      <a:ext uri="{FF2B5EF4-FFF2-40B4-BE49-F238E27FC236}">
                        <a16:creationId xmlns:a16="http://schemas.microsoft.com/office/drawing/2014/main" id="{7E7567BF-6F0A-3577-F8F2-0813FA59DB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4" name="Rectangle 1855">
                    <a:extLst>
                      <a:ext uri="{FF2B5EF4-FFF2-40B4-BE49-F238E27FC236}">
                        <a16:creationId xmlns:a16="http://schemas.microsoft.com/office/drawing/2014/main" id="{BA133D33-E83D-F771-D4A3-16B23DC9B4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5" name="Rectangle 1856">
                    <a:extLst>
                      <a:ext uri="{FF2B5EF4-FFF2-40B4-BE49-F238E27FC236}">
                        <a16:creationId xmlns:a16="http://schemas.microsoft.com/office/drawing/2014/main" id="{99AD18E8-3F71-A589-C51B-B5100ED03D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6" name="Rectangle 1857">
                    <a:extLst>
                      <a:ext uri="{FF2B5EF4-FFF2-40B4-BE49-F238E27FC236}">
                        <a16:creationId xmlns:a16="http://schemas.microsoft.com/office/drawing/2014/main" id="{CE68B09D-479E-3033-D107-D852189924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7" name="Rectangle 1858">
                    <a:extLst>
                      <a:ext uri="{FF2B5EF4-FFF2-40B4-BE49-F238E27FC236}">
                        <a16:creationId xmlns:a16="http://schemas.microsoft.com/office/drawing/2014/main" id="{23123F62-8FD8-282C-D72A-7CC6E9C58D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8" name="Rectangle 1859">
                    <a:extLst>
                      <a:ext uri="{FF2B5EF4-FFF2-40B4-BE49-F238E27FC236}">
                        <a16:creationId xmlns:a16="http://schemas.microsoft.com/office/drawing/2014/main" id="{6F735617-081E-DFF3-C8F3-D88F807956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9" name="Rectangle 1860">
                    <a:extLst>
                      <a:ext uri="{FF2B5EF4-FFF2-40B4-BE49-F238E27FC236}">
                        <a16:creationId xmlns:a16="http://schemas.microsoft.com/office/drawing/2014/main" id="{C4F70B68-0474-55A3-CA34-5B9767E362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0" name="Rectangle 1861">
                    <a:extLst>
                      <a:ext uri="{FF2B5EF4-FFF2-40B4-BE49-F238E27FC236}">
                        <a16:creationId xmlns:a16="http://schemas.microsoft.com/office/drawing/2014/main" id="{8443EB7E-AC59-4079-23EB-46AFA74703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1" name="Rectangle 1862">
                    <a:extLst>
                      <a:ext uri="{FF2B5EF4-FFF2-40B4-BE49-F238E27FC236}">
                        <a16:creationId xmlns:a16="http://schemas.microsoft.com/office/drawing/2014/main" id="{71969E6F-9786-A7D3-9569-4EA00607E2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2" name="Rectangle 1863">
                    <a:extLst>
                      <a:ext uri="{FF2B5EF4-FFF2-40B4-BE49-F238E27FC236}">
                        <a16:creationId xmlns:a16="http://schemas.microsoft.com/office/drawing/2014/main" id="{5C2F4127-287C-9F18-8C6F-C047BD6B89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3" name="Rectangle 1864">
                    <a:extLst>
                      <a:ext uri="{FF2B5EF4-FFF2-40B4-BE49-F238E27FC236}">
                        <a16:creationId xmlns:a16="http://schemas.microsoft.com/office/drawing/2014/main" id="{C787B7C1-9E90-CAA5-3DC1-560E3967A2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4" name="Rectangle 1865">
                    <a:extLst>
                      <a:ext uri="{FF2B5EF4-FFF2-40B4-BE49-F238E27FC236}">
                        <a16:creationId xmlns:a16="http://schemas.microsoft.com/office/drawing/2014/main" id="{D3ED495E-A48E-3169-C8BF-D7A932A533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5" name="Rectangle 1866">
                    <a:extLst>
                      <a:ext uri="{FF2B5EF4-FFF2-40B4-BE49-F238E27FC236}">
                        <a16:creationId xmlns:a16="http://schemas.microsoft.com/office/drawing/2014/main" id="{AF3F9514-AC5E-F94D-FAED-D101307DED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6" name="Rectangle 1867">
                    <a:extLst>
                      <a:ext uri="{FF2B5EF4-FFF2-40B4-BE49-F238E27FC236}">
                        <a16:creationId xmlns:a16="http://schemas.microsoft.com/office/drawing/2014/main" id="{1F3B88B3-B3BC-641C-B8E6-941509FD13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7" name="Rectangle 1868">
                    <a:extLst>
                      <a:ext uri="{FF2B5EF4-FFF2-40B4-BE49-F238E27FC236}">
                        <a16:creationId xmlns:a16="http://schemas.microsoft.com/office/drawing/2014/main" id="{612B378C-9E3C-B5C2-0B36-64C35BAF66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8" name="Rectangle 1869">
                    <a:extLst>
                      <a:ext uri="{FF2B5EF4-FFF2-40B4-BE49-F238E27FC236}">
                        <a16:creationId xmlns:a16="http://schemas.microsoft.com/office/drawing/2014/main" id="{0AEDAB78-8D1D-27AD-35AE-4E3F603A1D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9" name="Rectangle 1870">
                    <a:extLst>
                      <a:ext uri="{FF2B5EF4-FFF2-40B4-BE49-F238E27FC236}">
                        <a16:creationId xmlns:a16="http://schemas.microsoft.com/office/drawing/2014/main" id="{10BB52C2-F15E-FA8E-AD09-AD060065BF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0" name="Rectangle 1871">
                    <a:extLst>
                      <a:ext uri="{FF2B5EF4-FFF2-40B4-BE49-F238E27FC236}">
                        <a16:creationId xmlns:a16="http://schemas.microsoft.com/office/drawing/2014/main" id="{258A6490-0013-0BD2-0296-D2DAEE5969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1" name="Rectangle 1872">
                    <a:extLst>
                      <a:ext uri="{FF2B5EF4-FFF2-40B4-BE49-F238E27FC236}">
                        <a16:creationId xmlns:a16="http://schemas.microsoft.com/office/drawing/2014/main" id="{CADFC016-CE34-9C51-E069-C92CF1C749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2" name="Rectangle 1873">
                    <a:extLst>
                      <a:ext uri="{FF2B5EF4-FFF2-40B4-BE49-F238E27FC236}">
                        <a16:creationId xmlns:a16="http://schemas.microsoft.com/office/drawing/2014/main" id="{97D7698E-2E98-25AE-07BA-92A60D0A7D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3" name="Rectangle 1874">
                    <a:extLst>
                      <a:ext uri="{FF2B5EF4-FFF2-40B4-BE49-F238E27FC236}">
                        <a16:creationId xmlns:a16="http://schemas.microsoft.com/office/drawing/2014/main" id="{3FFB6413-BA40-16DB-73B1-60ECFC33AF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4" name="Rectangle 1875">
                    <a:extLst>
                      <a:ext uri="{FF2B5EF4-FFF2-40B4-BE49-F238E27FC236}">
                        <a16:creationId xmlns:a16="http://schemas.microsoft.com/office/drawing/2014/main" id="{29337FD9-480F-8A53-84E9-566F751CA6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5" name="Rectangle 1876">
                    <a:extLst>
                      <a:ext uri="{FF2B5EF4-FFF2-40B4-BE49-F238E27FC236}">
                        <a16:creationId xmlns:a16="http://schemas.microsoft.com/office/drawing/2014/main" id="{91330A92-5446-51FA-A5B4-7CE1CD918C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6" name="Rectangle 1877">
                    <a:extLst>
                      <a:ext uri="{FF2B5EF4-FFF2-40B4-BE49-F238E27FC236}">
                        <a16:creationId xmlns:a16="http://schemas.microsoft.com/office/drawing/2014/main" id="{10AEDD7E-3CC5-6EAE-3F5C-57A896233C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7" name="Rectangle 1878">
                    <a:extLst>
                      <a:ext uri="{FF2B5EF4-FFF2-40B4-BE49-F238E27FC236}">
                        <a16:creationId xmlns:a16="http://schemas.microsoft.com/office/drawing/2014/main" id="{D6EC80C3-48B1-8203-E3C7-3FFA3D3079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8" name="Rectangle 1879">
                    <a:extLst>
                      <a:ext uri="{FF2B5EF4-FFF2-40B4-BE49-F238E27FC236}">
                        <a16:creationId xmlns:a16="http://schemas.microsoft.com/office/drawing/2014/main" id="{5CDCA028-B7F7-0BEB-860B-3AB9B35A6F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9" name="Rectangle 1880">
                    <a:extLst>
                      <a:ext uri="{FF2B5EF4-FFF2-40B4-BE49-F238E27FC236}">
                        <a16:creationId xmlns:a16="http://schemas.microsoft.com/office/drawing/2014/main" id="{2F2029A7-896E-0472-EA79-7BBD7F26ED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0" name="Rectangle 1881">
                    <a:extLst>
                      <a:ext uri="{FF2B5EF4-FFF2-40B4-BE49-F238E27FC236}">
                        <a16:creationId xmlns:a16="http://schemas.microsoft.com/office/drawing/2014/main" id="{C5AF779F-E542-BD9F-6497-FF58E00D51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1" name="Rectangle 1882">
                    <a:extLst>
                      <a:ext uri="{FF2B5EF4-FFF2-40B4-BE49-F238E27FC236}">
                        <a16:creationId xmlns:a16="http://schemas.microsoft.com/office/drawing/2014/main" id="{B0AE4757-6ADC-2B3A-9FD2-5C9863AA26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2" name="Rectangle 1883">
                    <a:extLst>
                      <a:ext uri="{FF2B5EF4-FFF2-40B4-BE49-F238E27FC236}">
                        <a16:creationId xmlns:a16="http://schemas.microsoft.com/office/drawing/2014/main" id="{91209930-601A-CBCA-75A8-C286E42018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3" name="Rectangle 1884">
                    <a:extLst>
                      <a:ext uri="{FF2B5EF4-FFF2-40B4-BE49-F238E27FC236}">
                        <a16:creationId xmlns:a16="http://schemas.microsoft.com/office/drawing/2014/main" id="{A5EB1086-CF47-7E8B-FAA5-FB1B8D7E5D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4" name="Rectangle 1885">
                    <a:extLst>
                      <a:ext uri="{FF2B5EF4-FFF2-40B4-BE49-F238E27FC236}">
                        <a16:creationId xmlns:a16="http://schemas.microsoft.com/office/drawing/2014/main" id="{49CC9119-7185-30C9-7DF5-01EE053600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5" name="Rectangle 1886">
                    <a:extLst>
                      <a:ext uri="{FF2B5EF4-FFF2-40B4-BE49-F238E27FC236}">
                        <a16:creationId xmlns:a16="http://schemas.microsoft.com/office/drawing/2014/main" id="{74E79CC3-8B9A-A7DC-8BC7-7533D96C1A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6" name="Rectangle 1887">
                    <a:extLst>
                      <a:ext uri="{FF2B5EF4-FFF2-40B4-BE49-F238E27FC236}">
                        <a16:creationId xmlns:a16="http://schemas.microsoft.com/office/drawing/2014/main" id="{0B607B1C-85F4-F585-AE8F-5071152C2D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7" name="Rectangle 1888">
                    <a:extLst>
                      <a:ext uri="{FF2B5EF4-FFF2-40B4-BE49-F238E27FC236}">
                        <a16:creationId xmlns:a16="http://schemas.microsoft.com/office/drawing/2014/main" id="{D7FAE499-6E90-3AE5-345C-D01FD23850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8" name="Rectangle 1889">
                    <a:extLst>
                      <a:ext uri="{FF2B5EF4-FFF2-40B4-BE49-F238E27FC236}">
                        <a16:creationId xmlns:a16="http://schemas.microsoft.com/office/drawing/2014/main" id="{CF4D4EDD-B801-B06E-0090-F1432A8700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9" name="Rectangle 1890">
                    <a:extLst>
                      <a:ext uri="{FF2B5EF4-FFF2-40B4-BE49-F238E27FC236}">
                        <a16:creationId xmlns:a16="http://schemas.microsoft.com/office/drawing/2014/main" id="{B6920EB3-FC82-2FE6-E8F4-422F418711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0" name="Rectangle 1891">
                    <a:extLst>
                      <a:ext uri="{FF2B5EF4-FFF2-40B4-BE49-F238E27FC236}">
                        <a16:creationId xmlns:a16="http://schemas.microsoft.com/office/drawing/2014/main" id="{054CFB88-381D-60E7-B339-8262FA25E5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1" name="Rectangle 1892">
                    <a:extLst>
                      <a:ext uri="{FF2B5EF4-FFF2-40B4-BE49-F238E27FC236}">
                        <a16:creationId xmlns:a16="http://schemas.microsoft.com/office/drawing/2014/main" id="{C2FE9B41-A16C-7DFF-C38A-16BB1D0D9C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2" name="Rectangle 1893">
                    <a:extLst>
                      <a:ext uri="{FF2B5EF4-FFF2-40B4-BE49-F238E27FC236}">
                        <a16:creationId xmlns:a16="http://schemas.microsoft.com/office/drawing/2014/main" id="{9278C34A-D5BD-D739-CFB4-D27E4A959D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3" name="Rectangle 1894">
                    <a:extLst>
                      <a:ext uri="{FF2B5EF4-FFF2-40B4-BE49-F238E27FC236}">
                        <a16:creationId xmlns:a16="http://schemas.microsoft.com/office/drawing/2014/main" id="{7DCE5E4D-5479-608C-079F-C6798D7063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4" name="Rectangle 1895">
                    <a:extLst>
                      <a:ext uri="{FF2B5EF4-FFF2-40B4-BE49-F238E27FC236}">
                        <a16:creationId xmlns:a16="http://schemas.microsoft.com/office/drawing/2014/main" id="{E1D22D3C-1518-F5FE-4BD6-5D07291476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5" name="Rectangle 1896">
                    <a:extLst>
                      <a:ext uri="{FF2B5EF4-FFF2-40B4-BE49-F238E27FC236}">
                        <a16:creationId xmlns:a16="http://schemas.microsoft.com/office/drawing/2014/main" id="{6377F589-6FE2-48C7-C4F7-9C07DB18E5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6" name="Rectangle 1897">
                    <a:extLst>
                      <a:ext uri="{FF2B5EF4-FFF2-40B4-BE49-F238E27FC236}">
                        <a16:creationId xmlns:a16="http://schemas.microsoft.com/office/drawing/2014/main" id="{496F3B27-CBAC-0AFC-C601-801970481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7" name="Rectangle 1898">
                    <a:extLst>
                      <a:ext uri="{FF2B5EF4-FFF2-40B4-BE49-F238E27FC236}">
                        <a16:creationId xmlns:a16="http://schemas.microsoft.com/office/drawing/2014/main" id="{BB1423D3-066B-6E7B-1CFE-D7E60C0A20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8" name="Rectangle 1899">
                    <a:extLst>
                      <a:ext uri="{FF2B5EF4-FFF2-40B4-BE49-F238E27FC236}">
                        <a16:creationId xmlns:a16="http://schemas.microsoft.com/office/drawing/2014/main" id="{D04F77AC-7E8C-1316-5EFE-18AB081D3B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9" name="Rectangle 1900">
                    <a:extLst>
                      <a:ext uri="{FF2B5EF4-FFF2-40B4-BE49-F238E27FC236}">
                        <a16:creationId xmlns:a16="http://schemas.microsoft.com/office/drawing/2014/main" id="{8C7C576D-E373-13FE-275C-5F9A431C2A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0" name="Rectangle 1901">
                    <a:extLst>
                      <a:ext uri="{FF2B5EF4-FFF2-40B4-BE49-F238E27FC236}">
                        <a16:creationId xmlns:a16="http://schemas.microsoft.com/office/drawing/2014/main" id="{3459BF7B-1BB7-58BF-8C1D-14816F382F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1" name="Rectangle 1902">
                    <a:extLst>
                      <a:ext uri="{FF2B5EF4-FFF2-40B4-BE49-F238E27FC236}">
                        <a16:creationId xmlns:a16="http://schemas.microsoft.com/office/drawing/2014/main" id="{28D3A8F2-FA63-D07E-BB73-FF6664B3E7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2" name="Rectangle 1903">
                    <a:extLst>
                      <a:ext uri="{FF2B5EF4-FFF2-40B4-BE49-F238E27FC236}">
                        <a16:creationId xmlns:a16="http://schemas.microsoft.com/office/drawing/2014/main" id="{845E9F22-04C6-E687-A982-46C4C41E37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3" name="Rectangle 1904">
                    <a:extLst>
                      <a:ext uri="{FF2B5EF4-FFF2-40B4-BE49-F238E27FC236}">
                        <a16:creationId xmlns:a16="http://schemas.microsoft.com/office/drawing/2014/main" id="{28B6BDED-4BAB-AA61-1C1F-837EC3604C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4" name="Rectangle 1905">
                    <a:extLst>
                      <a:ext uri="{FF2B5EF4-FFF2-40B4-BE49-F238E27FC236}">
                        <a16:creationId xmlns:a16="http://schemas.microsoft.com/office/drawing/2014/main" id="{D3561CBE-2DD1-9820-5E33-D9FE758E03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5" name="Rectangle 1906">
                    <a:extLst>
                      <a:ext uri="{FF2B5EF4-FFF2-40B4-BE49-F238E27FC236}">
                        <a16:creationId xmlns:a16="http://schemas.microsoft.com/office/drawing/2014/main" id="{2E709B1A-3C30-433B-367A-02FCB65710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6" name="Rectangle 1907">
                    <a:extLst>
                      <a:ext uri="{FF2B5EF4-FFF2-40B4-BE49-F238E27FC236}">
                        <a16:creationId xmlns:a16="http://schemas.microsoft.com/office/drawing/2014/main" id="{AA3EB25F-3719-3ED4-B959-F1018F427C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7" name="Rectangle 1908">
                    <a:extLst>
                      <a:ext uri="{FF2B5EF4-FFF2-40B4-BE49-F238E27FC236}">
                        <a16:creationId xmlns:a16="http://schemas.microsoft.com/office/drawing/2014/main" id="{5004FCC6-2EF5-5F84-DBC4-425B494EE9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8" name="Rectangle 1909">
                    <a:extLst>
                      <a:ext uri="{FF2B5EF4-FFF2-40B4-BE49-F238E27FC236}">
                        <a16:creationId xmlns:a16="http://schemas.microsoft.com/office/drawing/2014/main" id="{5F7F3A34-18B4-FBA3-B6B2-B6AB7BA86C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9" name="Rectangle 1910">
                    <a:extLst>
                      <a:ext uri="{FF2B5EF4-FFF2-40B4-BE49-F238E27FC236}">
                        <a16:creationId xmlns:a16="http://schemas.microsoft.com/office/drawing/2014/main" id="{B72D4BFC-295D-0539-C96A-14333CC37D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0" name="Rectangle 1911">
                    <a:extLst>
                      <a:ext uri="{FF2B5EF4-FFF2-40B4-BE49-F238E27FC236}">
                        <a16:creationId xmlns:a16="http://schemas.microsoft.com/office/drawing/2014/main" id="{B6575B41-CACE-DB19-089B-30132E6BBB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1" name="Rectangle 1912">
                    <a:extLst>
                      <a:ext uri="{FF2B5EF4-FFF2-40B4-BE49-F238E27FC236}">
                        <a16:creationId xmlns:a16="http://schemas.microsoft.com/office/drawing/2014/main" id="{A5371425-7DFA-ABB8-B46B-640FD46091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2" name="Rectangle 1913">
                    <a:extLst>
                      <a:ext uri="{FF2B5EF4-FFF2-40B4-BE49-F238E27FC236}">
                        <a16:creationId xmlns:a16="http://schemas.microsoft.com/office/drawing/2014/main" id="{796A90BF-51D9-457F-F3AC-334F3248BC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3" name="Rectangle 1914">
                    <a:extLst>
                      <a:ext uri="{FF2B5EF4-FFF2-40B4-BE49-F238E27FC236}">
                        <a16:creationId xmlns:a16="http://schemas.microsoft.com/office/drawing/2014/main" id="{6B728E43-070D-8AF3-639A-B48494D336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4" name="Rectangle 1915">
                    <a:extLst>
                      <a:ext uri="{FF2B5EF4-FFF2-40B4-BE49-F238E27FC236}">
                        <a16:creationId xmlns:a16="http://schemas.microsoft.com/office/drawing/2014/main" id="{C21551BC-E604-FE9B-D5E8-2FBF812FBE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5" name="Rectangle 1916">
                    <a:extLst>
                      <a:ext uri="{FF2B5EF4-FFF2-40B4-BE49-F238E27FC236}">
                        <a16:creationId xmlns:a16="http://schemas.microsoft.com/office/drawing/2014/main" id="{2373C1B0-52BE-41A3-FB49-17259D74398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6" name="Rectangle 1917">
                    <a:extLst>
                      <a:ext uri="{FF2B5EF4-FFF2-40B4-BE49-F238E27FC236}">
                        <a16:creationId xmlns:a16="http://schemas.microsoft.com/office/drawing/2014/main" id="{758D6480-C4C4-C955-D981-10454D4220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7" name="Rectangle 1918">
                    <a:extLst>
                      <a:ext uri="{FF2B5EF4-FFF2-40B4-BE49-F238E27FC236}">
                        <a16:creationId xmlns:a16="http://schemas.microsoft.com/office/drawing/2014/main" id="{0C316922-DE0C-54E4-4266-A3338AC676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8" name="Rectangle 1919">
                    <a:extLst>
                      <a:ext uri="{FF2B5EF4-FFF2-40B4-BE49-F238E27FC236}">
                        <a16:creationId xmlns:a16="http://schemas.microsoft.com/office/drawing/2014/main" id="{BB1B0813-E21D-3956-A6DE-3105FA78FA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9" name="Rectangle 1920">
                    <a:extLst>
                      <a:ext uri="{FF2B5EF4-FFF2-40B4-BE49-F238E27FC236}">
                        <a16:creationId xmlns:a16="http://schemas.microsoft.com/office/drawing/2014/main" id="{2DB6BE90-99F6-DB73-2BB8-C5C5C89B3F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0" name="Rectangle 1921">
                    <a:extLst>
                      <a:ext uri="{FF2B5EF4-FFF2-40B4-BE49-F238E27FC236}">
                        <a16:creationId xmlns:a16="http://schemas.microsoft.com/office/drawing/2014/main" id="{64695362-1492-1475-C965-FB43002FE5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1" name="Rectangle 1922">
                    <a:extLst>
                      <a:ext uri="{FF2B5EF4-FFF2-40B4-BE49-F238E27FC236}">
                        <a16:creationId xmlns:a16="http://schemas.microsoft.com/office/drawing/2014/main" id="{89AF4511-A2B1-CEA7-F69D-C857F25148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2" name="Rectangle 1923">
                    <a:extLst>
                      <a:ext uri="{FF2B5EF4-FFF2-40B4-BE49-F238E27FC236}">
                        <a16:creationId xmlns:a16="http://schemas.microsoft.com/office/drawing/2014/main" id="{3A3205BA-ACB9-AC3C-58A1-520BF715C9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3" name="Rectangle 1924">
                    <a:extLst>
                      <a:ext uri="{FF2B5EF4-FFF2-40B4-BE49-F238E27FC236}">
                        <a16:creationId xmlns:a16="http://schemas.microsoft.com/office/drawing/2014/main" id="{AB22C09C-A92B-C9BC-7C21-AD18448364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4" name="Rectangle 1925">
                    <a:extLst>
                      <a:ext uri="{FF2B5EF4-FFF2-40B4-BE49-F238E27FC236}">
                        <a16:creationId xmlns:a16="http://schemas.microsoft.com/office/drawing/2014/main" id="{10E76A5C-BA73-B0B1-7715-4A5C9B582F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5" name="Rectangle 1926">
                    <a:extLst>
                      <a:ext uri="{FF2B5EF4-FFF2-40B4-BE49-F238E27FC236}">
                        <a16:creationId xmlns:a16="http://schemas.microsoft.com/office/drawing/2014/main" id="{12A3172A-A8DB-5992-F008-67F4536523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6" name="Rectangle 1927">
                    <a:extLst>
                      <a:ext uri="{FF2B5EF4-FFF2-40B4-BE49-F238E27FC236}">
                        <a16:creationId xmlns:a16="http://schemas.microsoft.com/office/drawing/2014/main" id="{1E29D0AE-08C3-9A18-45AC-3D8662363D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7" name="Rectangle 1928">
                    <a:extLst>
                      <a:ext uri="{FF2B5EF4-FFF2-40B4-BE49-F238E27FC236}">
                        <a16:creationId xmlns:a16="http://schemas.microsoft.com/office/drawing/2014/main" id="{4EC57970-3ED7-4643-DDC9-6E86BA2CFF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8" name="Rectangle 1929">
                    <a:extLst>
                      <a:ext uri="{FF2B5EF4-FFF2-40B4-BE49-F238E27FC236}">
                        <a16:creationId xmlns:a16="http://schemas.microsoft.com/office/drawing/2014/main" id="{ECE4A6D1-32CE-BC41-E994-1094C4364D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9" name="Rectangle 1930">
                    <a:extLst>
                      <a:ext uri="{FF2B5EF4-FFF2-40B4-BE49-F238E27FC236}">
                        <a16:creationId xmlns:a16="http://schemas.microsoft.com/office/drawing/2014/main" id="{B00463DB-BD0D-D8F7-029B-4C9746DB18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0" name="Rectangle 1931">
                    <a:extLst>
                      <a:ext uri="{FF2B5EF4-FFF2-40B4-BE49-F238E27FC236}">
                        <a16:creationId xmlns:a16="http://schemas.microsoft.com/office/drawing/2014/main" id="{55A747CE-DC7B-AF6B-2DE5-725B06E110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1" name="Rectangle 1932">
                    <a:extLst>
                      <a:ext uri="{FF2B5EF4-FFF2-40B4-BE49-F238E27FC236}">
                        <a16:creationId xmlns:a16="http://schemas.microsoft.com/office/drawing/2014/main" id="{FFAA9E04-9032-2860-895B-A74C0AB0AF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2" name="Rectangle 1933">
                    <a:extLst>
                      <a:ext uri="{FF2B5EF4-FFF2-40B4-BE49-F238E27FC236}">
                        <a16:creationId xmlns:a16="http://schemas.microsoft.com/office/drawing/2014/main" id="{3F201F4D-022E-6022-4B23-69484437FF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3" name="Rectangle 1934">
                    <a:extLst>
                      <a:ext uri="{FF2B5EF4-FFF2-40B4-BE49-F238E27FC236}">
                        <a16:creationId xmlns:a16="http://schemas.microsoft.com/office/drawing/2014/main" id="{3833038C-CC3B-05BE-F94C-60884FA777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4" name="Rectangle 1935">
                    <a:extLst>
                      <a:ext uri="{FF2B5EF4-FFF2-40B4-BE49-F238E27FC236}">
                        <a16:creationId xmlns:a16="http://schemas.microsoft.com/office/drawing/2014/main" id="{5D96FA4C-9F87-18C1-04DC-A064C4139F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5" name="Rectangle 1936">
                    <a:extLst>
                      <a:ext uri="{FF2B5EF4-FFF2-40B4-BE49-F238E27FC236}">
                        <a16:creationId xmlns:a16="http://schemas.microsoft.com/office/drawing/2014/main" id="{7F247057-74FA-4437-A1BB-96E404452E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6" name="Rectangle 1937">
                    <a:extLst>
                      <a:ext uri="{FF2B5EF4-FFF2-40B4-BE49-F238E27FC236}">
                        <a16:creationId xmlns:a16="http://schemas.microsoft.com/office/drawing/2014/main" id="{2B0CB816-0940-F31E-E1F8-4334955CE5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7" name="Rectangle 1938">
                    <a:extLst>
                      <a:ext uri="{FF2B5EF4-FFF2-40B4-BE49-F238E27FC236}">
                        <a16:creationId xmlns:a16="http://schemas.microsoft.com/office/drawing/2014/main" id="{76CA7E4A-9374-7DA7-71B7-CC72F163CE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8" name="Rectangle 1939">
                    <a:extLst>
                      <a:ext uri="{FF2B5EF4-FFF2-40B4-BE49-F238E27FC236}">
                        <a16:creationId xmlns:a16="http://schemas.microsoft.com/office/drawing/2014/main" id="{0CC7612B-34B4-9771-45F9-5A3EACCC57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9" name="Rectangle 1940">
                    <a:extLst>
                      <a:ext uri="{FF2B5EF4-FFF2-40B4-BE49-F238E27FC236}">
                        <a16:creationId xmlns:a16="http://schemas.microsoft.com/office/drawing/2014/main" id="{92AE9E88-4063-B983-D1BE-711DB77CC6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0" name="Rectangle 1941">
                    <a:extLst>
                      <a:ext uri="{FF2B5EF4-FFF2-40B4-BE49-F238E27FC236}">
                        <a16:creationId xmlns:a16="http://schemas.microsoft.com/office/drawing/2014/main" id="{A852B16D-7039-95E7-AB07-3E1237BCEC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1" name="Rectangle 1942">
                    <a:extLst>
                      <a:ext uri="{FF2B5EF4-FFF2-40B4-BE49-F238E27FC236}">
                        <a16:creationId xmlns:a16="http://schemas.microsoft.com/office/drawing/2014/main" id="{18F3A2F3-BEE1-6380-25EA-4988878D66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2" name="Rectangle 1943">
                    <a:extLst>
                      <a:ext uri="{FF2B5EF4-FFF2-40B4-BE49-F238E27FC236}">
                        <a16:creationId xmlns:a16="http://schemas.microsoft.com/office/drawing/2014/main" id="{042FCDF3-49A2-D48E-DDC8-A6FB8B29F3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3" name="Rectangle 1944">
                    <a:extLst>
                      <a:ext uri="{FF2B5EF4-FFF2-40B4-BE49-F238E27FC236}">
                        <a16:creationId xmlns:a16="http://schemas.microsoft.com/office/drawing/2014/main" id="{FE47DBC8-DE72-8F0A-41A3-9ECB5FBBDC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4" name="Rectangle 1945">
                    <a:extLst>
                      <a:ext uri="{FF2B5EF4-FFF2-40B4-BE49-F238E27FC236}">
                        <a16:creationId xmlns:a16="http://schemas.microsoft.com/office/drawing/2014/main" id="{D6B7F9B6-FB71-22CB-D4E0-A54505329C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5" name="Rectangle 1946">
                    <a:extLst>
                      <a:ext uri="{FF2B5EF4-FFF2-40B4-BE49-F238E27FC236}">
                        <a16:creationId xmlns:a16="http://schemas.microsoft.com/office/drawing/2014/main" id="{76F20C84-2ED8-6573-34AB-CAE27564A0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6" name="Rectangle 1947">
                    <a:extLst>
                      <a:ext uri="{FF2B5EF4-FFF2-40B4-BE49-F238E27FC236}">
                        <a16:creationId xmlns:a16="http://schemas.microsoft.com/office/drawing/2014/main" id="{35322DBB-06F0-7188-73D2-7AADED1BEA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7" name="Rectangle 1948">
                    <a:extLst>
                      <a:ext uri="{FF2B5EF4-FFF2-40B4-BE49-F238E27FC236}">
                        <a16:creationId xmlns:a16="http://schemas.microsoft.com/office/drawing/2014/main" id="{69E0FF50-B162-77A1-BA50-F3E5D27DE7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8" name="Rectangle 1949">
                    <a:extLst>
                      <a:ext uri="{FF2B5EF4-FFF2-40B4-BE49-F238E27FC236}">
                        <a16:creationId xmlns:a16="http://schemas.microsoft.com/office/drawing/2014/main" id="{44DA565E-ECA4-5F51-B962-25391F1B74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9" name="Rectangle 1950">
                    <a:extLst>
                      <a:ext uri="{FF2B5EF4-FFF2-40B4-BE49-F238E27FC236}">
                        <a16:creationId xmlns:a16="http://schemas.microsoft.com/office/drawing/2014/main" id="{311DD326-CF78-3BE0-1D5E-8837770682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0" name="Rectangle 1951">
                    <a:extLst>
                      <a:ext uri="{FF2B5EF4-FFF2-40B4-BE49-F238E27FC236}">
                        <a16:creationId xmlns:a16="http://schemas.microsoft.com/office/drawing/2014/main" id="{DEAA6FBC-C553-1452-F71E-1791684F4A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1" name="Rectangle 1952">
                    <a:extLst>
                      <a:ext uri="{FF2B5EF4-FFF2-40B4-BE49-F238E27FC236}">
                        <a16:creationId xmlns:a16="http://schemas.microsoft.com/office/drawing/2014/main" id="{50FD4443-E541-2D6A-2B6D-6CA4A39577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2" name="Rectangle 1953">
                    <a:extLst>
                      <a:ext uri="{FF2B5EF4-FFF2-40B4-BE49-F238E27FC236}">
                        <a16:creationId xmlns:a16="http://schemas.microsoft.com/office/drawing/2014/main" id="{67EE11C8-030D-1A4D-8D6B-51E08F301C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3" name="Rectangle 1954">
                    <a:extLst>
                      <a:ext uri="{FF2B5EF4-FFF2-40B4-BE49-F238E27FC236}">
                        <a16:creationId xmlns:a16="http://schemas.microsoft.com/office/drawing/2014/main" id="{2D167059-F87D-443D-0A72-431112E20B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4" name="Rectangle 1955">
                    <a:extLst>
                      <a:ext uri="{FF2B5EF4-FFF2-40B4-BE49-F238E27FC236}">
                        <a16:creationId xmlns:a16="http://schemas.microsoft.com/office/drawing/2014/main" id="{3388A608-E9D1-5704-0EB9-7BA28B89AF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5" name="Rectangle 1956">
                    <a:extLst>
                      <a:ext uri="{FF2B5EF4-FFF2-40B4-BE49-F238E27FC236}">
                        <a16:creationId xmlns:a16="http://schemas.microsoft.com/office/drawing/2014/main" id="{E2A5D887-DE0E-39D8-6B0F-B7CB431B57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6" name="Rectangle 1957">
                    <a:extLst>
                      <a:ext uri="{FF2B5EF4-FFF2-40B4-BE49-F238E27FC236}">
                        <a16:creationId xmlns:a16="http://schemas.microsoft.com/office/drawing/2014/main" id="{C831F98A-4A3C-C2C8-01CE-E1D88D752E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7" name="Rectangle 1958">
                    <a:extLst>
                      <a:ext uri="{FF2B5EF4-FFF2-40B4-BE49-F238E27FC236}">
                        <a16:creationId xmlns:a16="http://schemas.microsoft.com/office/drawing/2014/main" id="{9CB89C1D-A7CC-F35E-180E-944881306A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8" name="Rectangle 1959">
                    <a:extLst>
                      <a:ext uri="{FF2B5EF4-FFF2-40B4-BE49-F238E27FC236}">
                        <a16:creationId xmlns:a16="http://schemas.microsoft.com/office/drawing/2014/main" id="{BC6F83B4-98F6-E08D-17BC-4A34D199CF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9" name="Rectangle 1960">
                    <a:extLst>
                      <a:ext uri="{FF2B5EF4-FFF2-40B4-BE49-F238E27FC236}">
                        <a16:creationId xmlns:a16="http://schemas.microsoft.com/office/drawing/2014/main" id="{8C2ED983-9C25-A3F6-D7DD-0FC9B90210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0" name="Rectangle 1961">
                    <a:extLst>
                      <a:ext uri="{FF2B5EF4-FFF2-40B4-BE49-F238E27FC236}">
                        <a16:creationId xmlns:a16="http://schemas.microsoft.com/office/drawing/2014/main" id="{F14161E5-D5E7-0CB2-FE79-C0110202F7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1" name="Rectangle 1962">
                    <a:extLst>
                      <a:ext uri="{FF2B5EF4-FFF2-40B4-BE49-F238E27FC236}">
                        <a16:creationId xmlns:a16="http://schemas.microsoft.com/office/drawing/2014/main" id="{32FA3B73-1CDF-5597-2D40-27E2E62250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2" name="Rectangle 1963">
                    <a:extLst>
                      <a:ext uri="{FF2B5EF4-FFF2-40B4-BE49-F238E27FC236}">
                        <a16:creationId xmlns:a16="http://schemas.microsoft.com/office/drawing/2014/main" id="{108BA0B6-F9F2-CC70-39E2-4E15939149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3" name="Rectangle 1964">
                    <a:extLst>
                      <a:ext uri="{FF2B5EF4-FFF2-40B4-BE49-F238E27FC236}">
                        <a16:creationId xmlns:a16="http://schemas.microsoft.com/office/drawing/2014/main" id="{9A77EB5D-CC94-31AD-22CC-EEFC308E80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4" name="Rectangle 1965">
                    <a:extLst>
                      <a:ext uri="{FF2B5EF4-FFF2-40B4-BE49-F238E27FC236}">
                        <a16:creationId xmlns:a16="http://schemas.microsoft.com/office/drawing/2014/main" id="{0F40D8D9-51F6-0879-7EFE-A78F3E4CA7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5" name="Rectangle 1966">
                    <a:extLst>
                      <a:ext uri="{FF2B5EF4-FFF2-40B4-BE49-F238E27FC236}">
                        <a16:creationId xmlns:a16="http://schemas.microsoft.com/office/drawing/2014/main" id="{A8E515C8-517B-27A1-04B7-375343DE10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6" name="Rectangle 1967">
                    <a:extLst>
                      <a:ext uri="{FF2B5EF4-FFF2-40B4-BE49-F238E27FC236}">
                        <a16:creationId xmlns:a16="http://schemas.microsoft.com/office/drawing/2014/main" id="{BF7EEED7-51F8-9A63-A321-8516EB6434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7" name="Rectangle 1968">
                    <a:extLst>
                      <a:ext uri="{FF2B5EF4-FFF2-40B4-BE49-F238E27FC236}">
                        <a16:creationId xmlns:a16="http://schemas.microsoft.com/office/drawing/2014/main" id="{E24C5767-6553-1B67-C104-B578CA1F90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8" name="Rectangle 1969">
                    <a:extLst>
                      <a:ext uri="{FF2B5EF4-FFF2-40B4-BE49-F238E27FC236}">
                        <a16:creationId xmlns:a16="http://schemas.microsoft.com/office/drawing/2014/main" id="{333D0232-61DA-2D90-CA4F-E8ED94DCCA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" name="Rectangle 1970">
                    <a:extLst>
                      <a:ext uri="{FF2B5EF4-FFF2-40B4-BE49-F238E27FC236}">
                        <a16:creationId xmlns:a16="http://schemas.microsoft.com/office/drawing/2014/main" id="{EB747896-C5DF-046B-9582-66653FD44A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0" name="Rectangle 1971">
                    <a:extLst>
                      <a:ext uri="{FF2B5EF4-FFF2-40B4-BE49-F238E27FC236}">
                        <a16:creationId xmlns:a16="http://schemas.microsoft.com/office/drawing/2014/main" id="{ACAA63FD-9AC9-7622-C172-72473859B6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1" name="Rectangle 1972">
                    <a:extLst>
                      <a:ext uri="{FF2B5EF4-FFF2-40B4-BE49-F238E27FC236}">
                        <a16:creationId xmlns:a16="http://schemas.microsoft.com/office/drawing/2014/main" id="{8D88EEA1-C9FE-C934-7F7B-A0BE06FE33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2" name="Rectangle 1973">
                    <a:extLst>
                      <a:ext uri="{FF2B5EF4-FFF2-40B4-BE49-F238E27FC236}">
                        <a16:creationId xmlns:a16="http://schemas.microsoft.com/office/drawing/2014/main" id="{8AF60146-6D51-A5C2-C1B2-0CCEA053BE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3" name="Rectangle 1974">
                    <a:extLst>
                      <a:ext uri="{FF2B5EF4-FFF2-40B4-BE49-F238E27FC236}">
                        <a16:creationId xmlns:a16="http://schemas.microsoft.com/office/drawing/2014/main" id="{D2F782AE-920E-B740-F004-DDC7E55A46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4" name="Rectangle 1975">
                    <a:extLst>
                      <a:ext uri="{FF2B5EF4-FFF2-40B4-BE49-F238E27FC236}">
                        <a16:creationId xmlns:a16="http://schemas.microsoft.com/office/drawing/2014/main" id="{E3E766B1-4DA1-689A-5594-5055D30804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5" name="Rectangle 1976">
                    <a:extLst>
                      <a:ext uri="{FF2B5EF4-FFF2-40B4-BE49-F238E27FC236}">
                        <a16:creationId xmlns:a16="http://schemas.microsoft.com/office/drawing/2014/main" id="{B1A2602D-2F1F-9EBC-B914-298DEC412B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6" name="Rectangle 1977">
                    <a:extLst>
                      <a:ext uri="{FF2B5EF4-FFF2-40B4-BE49-F238E27FC236}">
                        <a16:creationId xmlns:a16="http://schemas.microsoft.com/office/drawing/2014/main" id="{83FD2A84-1D7A-0125-3CD5-CDA0B01825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7" name="Rectangle 1978">
                    <a:extLst>
                      <a:ext uri="{FF2B5EF4-FFF2-40B4-BE49-F238E27FC236}">
                        <a16:creationId xmlns:a16="http://schemas.microsoft.com/office/drawing/2014/main" id="{B6B1CF8F-E37A-4E65-BA3B-5BCDF06A12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8" name="Rectangle 1979">
                    <a:extLst>
                      <a:ext uri="{FF2B5EF4-FFF2-40B4-BE49-F238E27FC236}">
                        <a16:creationId xmlns:a16="http://schemas.microsoft.com/office/drawing/2014/main" id="{680FFA9B-57C9-FA02-4E66-3AAA67BD57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9" name="Rectangle 1980">
                    <a:extLst>
                      <a:ext uri="{FF2B5EF4-FFF2-40B4-BE49-F238E27FC236}">
                        <a16:creationId xmlns:a16="http://schemas.microsoft.com/office/drawing/2014/main" id="{D1A292E8-9278-E98B-43CB-C1C427385E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0" name="Rectangle 1981">
                    <a:extLst>
                      <a:ext uri="{FF2B5EF4-FFF2-40B4-BE49-F238E27FC236}">
                        <a16:creationId xmlns:a16="http://schemas.microsoft.com/office/drawing/2014/main" id="{06FBC349-B70B-F6BF-077C-BB1E17FDE5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1" name="Rectangle 1982">
                    <a:extLst>
                      <a:ext uri="{FF2B5EF4-FFF2-40B4-BE49-F238E27FC236}">
                        <a16:creationId xmlns:a16="http://schemas.microsoft.com/office/drawing/2014/main" id="{1768557E-A86D-3F2C-01FE-AB4862E301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2" name="Rectangle 1983">
                    <a:extLst>
                      <a:ext uri="{FF2B5EF4-FFF2-40B4-BE49-F238E27FC236}">
                        <a16:creationId xmlns:a16="http://schemas.microsoft.com/office/drawing/2014/main" id="{1AE753A8-9267-1E65-07E8-12C22DF547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3" name="Rectangle 1984">
                    <a:extLst>
                      <a:ext uri="{FF2B5EF4-FFF2-40B4-BE49-F238E27FC236}">
                        <a16:creationId xmlns:a16="http://schemas.microsoft.com/office/drawing/2014/main" id="{04F25F85-FA16-257A-0A2C-4005B76E2B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4" name="Rectangle 1985">
                    <a:extLst>
                      <a:ext uri="{FF2B5EF4-FFF2-40B4-BE49-F238E27FC236}">
                        <a16:creationId xmlns:a16="http://schemas.microsoft.com/office/drawing/2014/main" id="{269E7658-5E0E-E771-4A9C-8BBB9BCA72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5" name="Rectangle 1986">
                    <a:extLst>
                      <a:ext uri="{FF2B5EF4-FFF2-40B4-BE49-F238E27FC236}">
                        <a16:creationId xmlns:a16="http://schemas.microsoft.com/office/drawing/2014/main" id="{CE21D4E0-2D83-DFE8-72E2-170695B52F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6" name="Rectangle 1987">
                    <a:extLst>
                      <a:ext uri="{FF2B5EF4-FFF2-40B4-BE49-F238E27FC236}">
                        <a16:creationId xmlns:a16="http://schemas.microsoft.com/office/drawing/2014/main" id="{9EB6F941-8618-4C6E-AEB3-010A0460FD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7" name="Rectangle 1988">
                    <a:extLst>
                      <a:ext uri="{FF2B5EF4-FFF2-40B4-BE49-F238E27FC236}">
                        <a16:creationId xmlns:a16="http://schemas.microsoft.com/office/drawing/2014/main" id="{8874A4FE-955A-DA27-2919-A3AB06A3C2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8" name="Rectangle 1989">
                    <a:extLst>
                      <a:ext uri="{FF2B5EF4-FFF2-40B4-BE49-F238E27FC236}">
                        <a16:creationId xmlns:a16="http://schemas.microsoft.com/office/drawing/2014/main" id="{9E1AB7CA-AD40-C31A-8C83-CD25326371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9" name="Rectangle 1990">
                    <a:extLst>
                      <a:ext uri="{FF2B5EF4-FFF2-40B4-BE49-F238E27FC236}">
                        <a16:creationId xmlns:a16="http://schemas.microsoft.com/office/drawing/2014/main" id="{D503A869-275D-08A7-F9C6-53131C6C6C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0" name="Rectangle 1991">
                    <a:extLst>
                      <a:ext uri="{FF2B5EF4-FFF2-40B4-BE49-F238E27FC236}">
                        <a16:creationId xmlns:a16="http://schemas.microsoft.com/office/drawing/2014/main" id="{6B678E95-292C-B055-10E5-1844557114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1" name="Rectangle 1992">
                    <a:extLst>
                      <a:ext uri="{FF2B5EF4-FFF2-40B4-BE49-F238E27FC236}">
                        <a16:creationId xmlns:a16="http://schemas.microsoft.com/office/drawing/2014/main" id="{EE708A3D-ECD0-6175-3D59-D72836129C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2" name="Rectangle 1993">
                    <a:extLst>
                      <a:ext uri="{FF2B5EF4-FFF2-40B4-BE49-F238E27FC236}">
                        <a16:creationId xmlns:a16="http://schemas.microsoft.com/office/drawing/2014/main" id="{128CC5B9-8C8C-362E-B923-2CD887C19C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3" name="Rectangle 1994">
                    <a:extLst>
                      <a:ext uri="{FF2B5EF4-FFF2-40B4-BE49-F238E27FC236}">
                        <a16:creationId xmlns:a16="http://schemas.microsoft.com/office/drawing/2014/main" id="{B074D018-8725-AE19-8F6C-C84A502499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4" name="Rectangle 1995">
                    <a:extLst>
                      <a:ext uri="{FF2B5EF4-FFF2-40B4-BE49-F238E27FC236}">
                        <a16:creationId xmlns:a16="http://schemas.microsoft.com/office/drawing/2014/main" id="{68942FB8-9483-C417-0EF6-E40BFA5258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5" name="Rectangle 1996">
                    <a:extLst>
                      <a:ext uri="{FF2B5EF4-FFF2-40B4-BE49-F238E27FC236}">
                        <a16:creationId xmlns:a16="http://schemas.microsoft.com/office/drawing/2014/main" id="{DA8B25E3-BFE3-B8E7-6003-2275EEFCA5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6" name="Rectangle 1997">
                    <a:extLst>
                      <a:ext uri="{FF2B5EF4-FFF2-40B4-BE49-F238E27FC236}">
                        <a16:creationId xmlns:a16="http://schemas.microsoft.com/office/drawing/2014/main" id="{268CD37C-1C06-B64E-ADEF-BB5F53AC29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7" name="Rectangle 1998">
                    <a:extLst>
                      <a:ext uri="{FF2B5EF4-FFF2-40B4-BE49-F238E27FC236}">
                        <a16:creationId xmlns:a16="http://schemas.microsoft.com/office/drawing/2014/main" id="{279AB75A-7234-2F4A-D56E-0500EDD8D2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8" name="Rectangle 1999">
                    <a:extLst>
                      <a:ext uri="{FF2B5EF4-FFF2-40B4-BE49-F238E27FC236}">
                        <a16:creationId xmlns:a16="http://schemas.microsoft.com/office/drawing/2014/main" id="{1AB13346-BCC8-A2D0-DCB4-BBFD591D28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9" name="Rectangle 2000">
                    <a:extLst>
                      <a:ext uri="{FF2B5EF4-FFF2-40B4-BE49-F238E27FC236}">
                        <a16:creationId xmlns:a16="http://schemas.microsoft.com/office/drawing/2014/main" id="{F85C448C-9869-253A-DD50-50F8FCE8F2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0" name="Rectangle 2001">
                    <a:extLst>
                      <a:ext uri="{FF2B5EF4-FFF2-40B4-BE49-F238E27FC236}">
                        <a16:creationId xmlns:a16="http://schemas.microsoft.com/office/drawing/2014/main" id="{B984106B-DB01-989A-2284-3DE362DA2B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1" name="Rectangle 2002">
                    <a:extLst>
                      <a:ext uri="{FF2B5EF4-FFF2-40B4-BE49-F238E27FC236}">
                        <a16:creationId xmlns:a16="http://schemas.microsoft.com/office/drawing/2014/main" id="{EEB05007-3A09-504B-B004-43DB32B4B5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2" name="Rectangle 2003">
                    <a:extLst>
                      <a:ext uri="{FF2B5EF4-FFF2-40B4-BE49-F238E27FC236}">
                        <a16:creationId xmlns:a16="http://schemas.microsoft.com/office/drawing/2014/main" id="{ECD87D6E-D272-3049-8D54-BBB77E7534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3" name="Rectangle 2004">
                    <a:extLst>
                      <a:ext uri="{FF2B5EF4-FFF2-40B4-BE49-F238E27FC236}">
                        <a16:creationId xmlns:a16="http://schemas.microsoft.com/office/drawing/2014/main" id="{A8EA5B55-CF37-9E5E-F5A1-05EB72B252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4" name="Rectangle 2005">
                    <a:extLst>
                      <a:ext uri="{FF2B5EF4-FFF2-40B4-BE49-F238E27FC236}">
                        <a16:creationId xmlns:a16="http://schemas.microsoft.com/office/drawing/2014/main" id="{DD1B925B-9CFF-94AA-2FC7-DBF195E1DD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5" name="Rectangle 2006">
                    <a:extLst>
                      <a:ext uri="{FF2B5EF4-FFF2-40B4-BE49-F238E27FC236}">
                        <a16:creationId xmlns:a16="http://schemas.microsoft.com/office/drawing/2014/main" id="{E817548D-EE1A-EEF1-A694-DE188709FB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6" name="Rectangle 2007">
                    <a:extLst>
                      <a:ext uri="{FF2B5EF4-FFF2-40B4-BE49-F238E27FC236}">
                        <a16:creationId xmlns:a16="http://schemas.microsoft.com/office/drawing/2014/main" id="{8DF7AEE5-3C45-D2E5-A50D-7BA5B2F215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7" name="Rectangle 2008">
                    <a:extLst>
                      <a:ext uri="{FF2B5EF4-FFF2-40B4-BE49-F238E27FC236}">
                        <a16:creationId xmlns:a16="http://schemas.microsoft.com/office/drawing/2014/main" id="{34D717F5-A237-2516-CDEA-2E8A2319EC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8" name="Rectangle 2009">
                    <a:extLst>
                      <a:ext uri="{FF2B5EF4-FFF2-40B4-BE49-F238E27FC236}">
                        <a16:creationId xmlns:a16="http://schemas.microsoft.com/office/drawing/2014/main" id="{80FCF771-7A46-BB81-22A6-E68C03F9BB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9" name="Rectangle 2010">
                    <a:extLst>
                      <a:ext uri="{FF2B5EF4-FFF2-40B4-BE49-F238E27FC236}">
                        <a16:creationId xmlns:a16="http://schemas.microsoft.com/office/drawing/2014/main" id="{44A8E327-C480-CE65-039F-2B407AFA52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0" name="Rectangle 2011">
                    <a:extLst>
                      <a:ext uri="{FF2B5EF4-FFF2-40B4-BE49-F238E27FC236}">
                        <a16:creationId xmlns:a16="http://schemas.microsoft.com/office/drawing/2014/main" id="{211A10B2-A39F-0210-ACA5-B82F1F94F8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1" name="Rectangle 2012">
                    <a:extLst>
                      <a:ext uri="{FF2B5EF4-FFF2-40B4-BE49-F238E27FC236}">
                        <a16:creationId xmlns:a16="http://schemas.microsoft.com/office/drawing/2014/main" id="{DB533648-A3C5-D55D-C294-DDCB414FDA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2" name="Rectangle 2013">
                    <a:extLst>
                      <a:ext uri="{FF2B5EF4-FFF2-40B4-BE49-F238E27FC236}">
                        <a16:creationId xmlns:a16="http://schemas.microsoft.com/office/drawing/2014/main" id="{2BDE6F25-5A1D-0D3D-CBFB-F349DFA653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3" name="Rectangle 2014">
                    <a:extLst>
                      <a:ext uri="{FF2B5EF4-FFF2-40B4-BE49-F238E27FC236}">
                        <a16:creationId xmlns:a16="http://schemas.microsoft.com/office/drawing/2014/main" id="{FA7B06BE-6BD7-2712-C8D3-48F189F681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4" name="Rectangle 2015">
                    <a:extLst>
                      <a:ext uri="{FF2B5EF4-FFF2-40B4-BE49-F238E27FC236}">
                        <a16:creationId xmlns:a16="http://schemas.microsoft.com/office/drawing/2014/main" id="{0BEC8B5B-D13A-D053-0A0E-BACE90DC17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5" name="Rectangle 2016">
                    <a:extLst>
                      <a:ext uri="{FF2B5EF4-FFF2-40B4-BE49-F238E27FC236}">
                        <a16:creationId xmlns:a16="http://schemas.microsoft.com/office/drawing/2014/main" id="{65EA0B08-BE4E-77FA-DFD5-113C945EFB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6" name="Rectangle 2017">
                    <a:extLst>
                      <a:ext uri="{FF2B5EF4-FFF2-40B4-BE49-F238E27FC236}">
                        <a16:creationId xmlns:a16="http://schemas.microsoft.com/office/drawing/2014/main" id="{692BBDDF-68DB-162D-8D2D-C71C8A432A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7" name="Rectangle 2018">
                    <a:extLst>
                      <a:ext uri="{FF2B5EF4-FFF2-40B4-BE49-F238E27FC236}">
                        <a16:creationId xmlns:a16="http://schemas.microsoft.com/office/drawing/2014/main" id="{9A1A7999-5425-A4E4-9835-D8FFBCB980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8" name="Rectangle 2019">
                    <a:extLst>
                      <a:ext uri="{FF2B5EF4-FFF2-40B4-BE49-F238E27FC236}">
                        <a16:creationId xmlns:a16="http://schemas.microsoft.com/office/drawing/2014/main" id="{D3884C4D-1C2F-D841-D470-561D93EBD3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9" name="Rectangle 2020">
                    <a:extLst>
                      <a:ext uri="{FF2B5EF4-FFF2-40B4-BE49-F238E27FC236}">
                        <a16:creationId xmlns:a16="http://schemas.microsoft.com/office/drawing/2014/main" id="{70D8836C-E0B7-4518-41B5-6390CA89F3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0" name="Rectangle 2021">
                    <a:extLst>
                      <a:ext uri="{FF2B5EF4-FFF2-40B4-BE49-F238E27FC236}">
                        <a16:creationId xmlns:a16="http://schemas.microsoft.com/office/drawing/2014/main" id="{4FF53B59-97E4-9EE8-647A-7C83EB4460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1" name="Rectangle 2022">
                    <a:extLst>
                      <a:ext uri="{FF2B5EF4-FFF2-40B4-BE49-F238E27FC236}">
                        <a16:creationId xmlns:a16="http://schemas.microsoft.com/office/drawing/2014/main" id="{8BB33856-BAD9-470A-F75A-AC3F764A36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2" name="Rectangle 2023">
                    <a:extLst>
                      <a:ext uri="{FF2B5EF4-FFF2-40B4-BE49-F238E27FC236}">
                        <a16:creationId xmlns:a16="http://schemas.microsoft.com/office/drawing/2014/main" id="{08B90C60-2D9E-FCF2-F137-86259A218D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3" name="Rectangle 2024">
                    <a:extLst>
                      <a:ext uri="{FF2B5EF4-FFF2-40B4-BE49-F238E27FC236}">
                        <a16:creationId xmlns:a16="http://schemas.microsoft.com/office/drawing/2014/main" id="{9286CB87-190E-E45A-847B-A7BBC1B56D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4" name="Rectangle 2025">
                    <a:extLst>
                      <a:ext uri="{FF2B5EF4-FFF2-40B4-BE49-F238E27FC236}">
                        <a16:creationId xmlns:a16="http://schemas.microsoft.com/office/drawing/2014/main" id="{C9810E97-3A43-2BA3-E351-499A6E5117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5" name="Rectangle 2026">
                    <a:extLst>
                      <a:ext uri="{FF2B5EF4-FFF2-40B4-BE49-F238E27FC236}">
                        <a16:creationId xmlns:a16="http://schemas.microsoft.com/office/drawing/2014/main" id="{3659839E-5637-6074-DEB9-17BA9DAC25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6" name="Rectangle 2027">
                    <a:extLst>
                      <a:ext uri="{FF2B5EF4-FFF2-40B4-BE49-F238E27FC236}">
                        <a16:creationId xmlns:a16="http://schemas.microsoft.com/office/drawing/2014/main" id="{E8B6B6E8-131C-446A-AD01-45191BF2CD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73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304" name="Freeform 2028">
                <a:extLst>
                  <a:ext uri="{FF2B5EF4-FFF2-40B4-BE49-F238E27FC236}">
                    <a16:creationId xmlns:a16="http://schemas.microsoft.com/office/drawing/2014/main" id="{7249973D-888C-30E9-DB39-55469E4D331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73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1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8" name="Group 2029">
              <a:extLst>
                <a:ext uri="{FF2B5EF4-FFF2-40B4-BE49-F238E27FC236}">
                  <a16:creationId xmlns:a16="http://schemas.microsoft.com/office/drawing/2014/main" id="{8E30F0FD-BC3E-8577-DC6D-51A40A9ADEB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004" y="2708"/>
              <a:ext cx="624" cy="397"/>
              <a:chOff x="2691" y="1673"/>
              <a:chExt cx="624" cy="397"/>
            </a:xfrm>
          </p:grpSpPr>
          <p:grpSp>
            <p:nvGrpSpPr>
              <p:cNvPr id="899" name="Group 2030">
                <a:extLst>
                  <a:ext uri="{FF2B5EF4-FFF2-40B4-BE49-F238E27FC236}">
                    <a16:creationId xmlns:a16="http://schemas.microsoft.com/office/drawing/2014/main" id="{001C56F0-42CB-7B8A-F1A6-B058FEFF19F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691" y="1673"/>
                <a:ext cx="624" cy="397"/>
                <a:chOff x="2691" y="1673"/>
                <a:chExt cx="624" cy="397"/>
              </a:xfrm>
            </p:grpSpPr>
            <p:grpSp>
              <p:nvGrpSpPr>
                <p:cNvPr id="901" name="Group 2031">
                  <a:extLst>
                    <a:ext uri="{FF2B5EF4-FFF2-40B4-BE49-F238E27FC236}">
                      <a16:creationId xmlns:a16="http://schemas.microsoft.com/office/drawing/2014/main" id="{CC8FC909-B0AF-BCFE-17E0-51915F02701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691" y="1673"/>
                  <a:ext cx="624" cy="397"/>
                  <a:chOff x="2691" y="1673"/>
                  <a:chExt cx="624" cy="397"/>
                </a:xfrm>
              </p:grpSpPr>
              <p:sp>
                <p:nvSpPr>
                  <p:cNvPr id="1103" name="Rectangle 2032">
                    <a:extLst>
                      <a:ext uri="{FF2B5EF4-FFF2-40B4-BE49-F238E27FC236}">
                        <a16:creationId xmlns:a16="http://schemas.microsoft.com/office/drawing/2014/main" id="{75F6FBBD-7016-A665-3E0E-96FD706870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4" name="Rectangle 2033">
                    <a:extLst>
                      <a:ext uri="{FF2B5EF4-FFF2-40B4-BE49-F238E27FC236}">
                        <a16:creationId xmlns:a16="http://schemas.microsoft.com/office/drawing/2014/main" id="{EDE1D1F4-67E6-0679-C74D-ACF96B7CD4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5" name="Rectangle 2034">
                    <a:extLst>
                      <a:ext uri="{FF2B5EF4-FFF2-40B4-BE49-F238E27FC236}">
                        <a16:creationId xmlns:a16="http://schemas.microsoft.com/office/drawing/2014/main" id="{6D89BCC3-F7CC-6718-C90A-C2C95445F2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6" name="Rectangle 2035">
                    <a:extLst>
                      <a:ext uri="{FF2B5EF4-FFF2-40B4-BE49-F238E27FC236}">
                        <a16:creationId xmlns:a16="http://schemas.microsoft.com/office/drawing/2014/main" id="{B1C5670C-4F6E-7A39-823E-CBFC678CC6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7" name="Rectangle 2036">
                    <a:extLst>
                      <a:ext uri="{FF2B5EF4-FFF2-40B4-BE49-F238E27FC236}">
                        <a16:creationId xmlns:a16="http://schemas.microsoft.com/office/drawing/2014/main" id="{3C02B3CA-6295-C337-4AAC-121CF864FE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8" name="Rectangle 2037">
                    <a:extLst>
                      <a:ext uri="{FF2B5EF4-FFF2-40B4-BE49-F238E27FC236}">
                        <a16:creationId xmlns:a16="http://schemas.microsoft.com/office/drawing/2014/main" id="{81D0384F-F855-A446-4F51-73735EAE6D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9" name="Rectangle 2038">
                    <a:extLst>
                      <a:ext uri="{FF2B5EF4-FFF2-40B4-BE49-F238E27FC236}">
                        <a16:creationId xmlns:a16="http://schemas.microsoft.com/office/drawing/2014/main" id="{AE252F88-AE2C-DDA8-98DB-564BF22CE1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0" name="Rectangle 2039">
                    <a:extLst>
                      <a:ext uri="{FF2B5EF4-FFF2-40B4-BE49-F238E27FC236}">
                        <a16:creationId xmlns:a16="http://schemas.microsoft.com/office/drawing/2014/main" id="{107734DA-2B24-D5F3-F612-DAF14E0F50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1" name="Rectangle 2040">
                    <a:extLst>
                      <a:ext uri="{FF2B5EF4-FFF2-40B4-BE49-F238E27FC236}">
                        <a16:creationId xmlns:a16="http://schemas.microsoft.com/office/drawing/2014/main" id="{802E293A-0D12-D897-AA68-8D26DC77BA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2" name="Rectangle 2041">
                    <a:extLst>
                      <a:ext uri="{FF2B5EF4-FFF2-40B4-BE49-F238E27FC236}">
                        <a16:creationId xmlns:a16="http://schemas.microsoft.com/office/drawing/2014/main" id="{851D1DBC-7966-60C0-1D4D-EB64C2E33E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3" name="Rectangle 2042">
                    <a:extLst>
                      <a:ext uri="{FF2B5EF4-FFF2-40B4-BE49-F238E27FC236}">
                        <a16:creationId xmlns:a16="http://schemas.microsoft.com/office/drawing/2014/main" id="{E0E8A653-92C4-3AE8-1D58-F5907CB123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4" name="Rectangle 2043">
                    <a:extLst>
                      <a:ext uri="{FF2B5EF4-FFF2-40B4-BE49-F238E27FC236}">
                        <a16:creationId xmlns:a16="http://schemas.microsoft.com/office/drawing/2014/main" id="{39B094CB-4A3A-72BA-9E01-7CF2917998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5" name="Rectangle 2044">
                    <a:extLst>
                      <a:ext uri="{FF2B5EF4-FFF2-40B4-BE49-F238E27FC236}">
                        <a16:creationId xmlns:a16="http://schemas.microsoft.com/office/drawing/2014/main" id="{FC26D9A1-E5F7-29B7-505C-62CFF24403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6" name="Rectangle 2045">
                    <a:extLst>
                      <a:ext uri="{FF2B5EF4-FFF2-40B4-BE49-F238E27FC236}">
                        <a16:creationId xmlns:a16="http://schemas.microsoft.com/office/drawing/2014/main" id="{AB3A2751-11B5-5A34-B303-41206B42C6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7" name="Rectangle 2046">
                    <a:extLst>
                      <a:ext uri="{FF2B5EF4-FFF2-40B4-BE49-F238E27FC236}">
                        <a16:creationId xmlns:a16="http://schemas.microsoft.com/office/drawing/2014/main" id="{63069996-1E09-67A6-5AB0-6EB84DDA17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8" name="Rectangle 2047">
                    <a:extLst>
                      <a:ext uri="{FF2B5EF4-FFF2-40B4-BE49-F238E27FC236}">
                        <a16:creationId xmlns:a16="http://schemas.microsoft.com/office/drawing/2014/main" id="{32647718-DEE4-732D-F967-0BF68297220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9" name="Rectangle 2048">
                    <a:extLst>
                      <a:ext uri="{FF2B5EF4-FFF2-40B4-BE49-F238E27FC236}">
                        <a16:creationId xmlns:a16="http://schemas.microsoft.com/office/drawing/2014/main" id="{FCD8CDAD-F8B8-BEF8-150D-F91F25BCF9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0" name="Rectangle 2049">
                    <a:extLst>
                      <a:ext uri="{FF2B5EF4-FFF2-40B4-BE49-F238E27FC236}">
                        <a16:creationId xmlns:a16="http://schemas.microsoft.com/office/drawing/2014/main" id="{42C5B659-9EC9-515E-21E2-56C638DFB1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1" name="Rectangle 2050">
                    <a:extLst>
                      <a:ext uri="{FF2B5EF4-FFF2-40B4-BE49-F238E27FC236}">
                        <a16:creationId xmlns:a16="http://schemas.microsoft.com/office/drawing/2014/main" id="{D42CCE95-6117-BF38-DC4A-EFD2766A45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2" name="Rectangle 2051">
                    <a:extLst>
                      <a:ext uri="{FF2B5EF4-FFF2-40B4-BE49-F238E27FC236}">
                        <a16:creationId xmlns:a16="http://schemas.microsoft.com/office/drawing/2014/main" id="{D1A8A2AE-48F7-A553-B0FD-B48DB0EF62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3" name="Rectangle 2052">
                    <a:extLst>
                      <a:ext uri="{FF2B5EF4-FFF2-40B4-BE49-F238E27FC236}">
                        <a16:creationId xmlns:a16="http://schemas.microsoft.com/office/drawing/2014/main" id="{DCA438A7-9C60-D833-07BD-C2FA4FE3F1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4" name="Rectangle 2053">
                    <a:extLst>
                      <a:ext uri="{FF2B5EF4-FFF2-40B4-BE49-F238E27FC236}">
                        <a16:creationId xmlns:a16="http://schemas.microsoft.com/office/drawing/2014/main" id="{2ED13846-2CEB-9ED2-7CBC-96195DB980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5" name="Rectangle 2054">
                    <a:extLst>
                      <a:ext uri="{FF2B5EF4-FFF2-40B4-BE49-F238E27FC236}">
                        <a16:creationId xmlns:a16="http://schemas.microsoft.com/office/drawing/2014/main" id="{20816EF8-3AB6-C414-EFD3-A5DAE3E2F8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" name="Rectangle 2055">
                    <a:extLst>
                      <a:ext uri="{FF2B5EF4-FFF2-40B4-BE49-F238E27FC236}">
                        <a16:creationId xmlns:a16="http://schemas.microsoft.com/office/drawing/2014/main" id="{32352C9D-7C0D-E429-534E-7924726B9C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" name="Rectangle 2056">
                    <a:extLst>
                      <a:ext uri="{FF2B5EF4-FFF2-40B4-BE49-F238E27FC236}">
                        <a16:creationId xmlns:a16="http://schemas.microsoft.com/office/drawing/2014/main" id="{5E64DFBE-B0B0-AF5E-A7D4-8F046501C9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8" name="Rectangle 2057">
                    <a:extLst>
                      <a:ext uri="{FF2B5EF4-FFF2-40B4-BE49-F238E27FC236}">
                        <a16:creationId xmlns:a16="http://schemas.microsoft.com/office/drawing/2014/main" id="{CCA3560C-3D6C-EA1B-1772-FE8A164D5E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9" name="Rectangle 2058">
                    <a:extLst>
                      <a:ext uri="{FF2B5EF4-FFF2-40B4-BE49-F238E27FC236}">
                        <a16:creationId xmlns:a16="http://schemas.microsoft.com/office/drawing/2014/main" id="{E966D011-BFAF-6330-8A4C-15F3D9973B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" name="Rectangle 2059">
                    <a:extLst>
                      <a:ext uri="{FF2B5EF4-FFF2-40B4-BE49-F238E27FC236}">
                        <a16:creationId xmlns:a16="http://schemas.microsoft.com/office/drawing/2014/main" id="{4B30C2E6-BBFA-1327-7DF5-881522B7A0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" name="Rectangle 2060">
                    <a:extLst>
                      <a:ext uri="{FF2B5EF4-FFF2-40B4-BE49-F238E27FC236}">
                        <a16:creationId xmlns:a16="http://schemas.microsoft.com/office/drawing/2014/main" id="{BA0085D6-93AA-24D5-12B2-E60645FAD0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" name="Rectangle 2061">
                    <a:extLst>
                      <a:ext uri="{FF2B5EF4-FFF2-40B4-BE49-F238E27FC236}">
                        <a16:creationId xmlns:a16="http://schemas.microsoft.com/office/drawing/2014/main" id="{45E7CFB1-DA21-1840-946E-0F7CA73437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3" name="Rectangle 2062">
                    <a:extLst>
                      <a:ext uri="{FF2B5EF4-FFF2-40B4-BE49-F238E27FC236}">
                        <a16:creationId xmlns:a16="http://schemas.microsoft.com/office/drawing/2014/main" id="{169D0D00-E2FB-3120-7012-1EA6EABB6F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4" name="Rectangle 2063">
                    <a:extLst>
                      <a:ext uri="{FF2B5EF4-FFF2-40B4-BE49-F238E27FC236}">
                        <a16:creationId xmlns:a16="http://schemas.microsoft.com/office/drawing/2014/main" id="{14DFBE8C-1B48-2EEC-64B7-C79B2B4EC1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5" name="Rectangle 2064">
                    <a:extLst>
                      <a:ext uri="{FF2B5EF4-FFF2-40B4-BE49-F238E27FC236}">
                        <a16:creationId xmlns:a16="http://schemas.microsoft.com/office/drawing/2014/main" id="{E9215CAE-D5F3-C4E4-E3C9-5F4821D837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6" name="Rectangle 2065">
                    <a:extLst>
                      <a:ext uri="{FF2B5EF4-FFF2-40B4-BE49-F238E27FC236}">
                        <a16:creationId xmlns:a16="http://schemas.microsoft.com/office/drawing/2014/main" id="{839C4C97-0E63-DE1F-0A27-43F075C9FA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7" name="Rectangle 2066">
                    <a:extLst>
                      <a:ext uri="{FF2B5EF4-FFF2-40B4-BE49-F238E27FC236}">
                        <a16:creationId xmlns:a16="http://schemas.microsoft.com/office/drawing/2014/main" id="{923926D4-CD2E-B0E2-0FAE-816F55BECC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8" name="Rectangle 2067">
                    <a:extLst>
                      <a:ext uri="{FF2B5EF4-FFF2-40B4-BE49-F238E27FC236}">
                        <a16:creationId xmlns:a16="http://schemas.microsoft.com/office/drawing/2014/main" id="{82B91C88-741B-773D-63C6-98EB09EA45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9" name="Rectangle 2068">
                    <a:extLst>
                      <a:ext uri="{FF2B5EF4-FFF2-40B4-BE49-F238E27FC236}">
                        <a16:creationId xmlns:a16="http://schemas.microsoft.com/office/drawing/2014/main" id="{81B6AA23-0510-45EF-627D-F549EEE46D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0" name="Rectangle 2069">
                    <a:extLst>
                      <a:ext uri="{FF2B5EF4-FFF2-40B4-BE49-F238E27FC236}">
                        <a16:creationId xmlns:a16="http://schemas.microsoft.com/office/drawing/2014/main" id="{3D477690-27BD-0462-32ED-7BA17746D3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1" name="Rectangle 2070">
                    <a:extLst>
                      <a:ext uri="{FF2B5EF4-FFF2-40B4-BE49-F238E27FC236}">
                        <a16:creationId xmlns:a16="http://schemas.microsoft.com/office/drawing/2014/main" id="{E11A018F-466E-A6BC-30CF-342C914911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2" name="Rectangle 2071">
                    <a:extLst>
                      <a:ext uri="{FF2B5EF4-FFF2-40B4-BE49-F238E27FC236}">
                        <a16:creationId xmlns:a16="http://schemas.microsoft.com/office/drawing/2014/main" id="{272818BC-FA10-085E-ABCF-BD38D06386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3" name="Rectangle 2072">
                    <a:extLst>
                      <a:ext uri="{FF2B5EF4-FFF2-40B4-BE49-F238E27FC236}">
                        <a16:creationId xmlns:a16="http://schemas.microsoft.com/office/drawing/2014/main" id="{9DB715BC-21F0-DBE1-6CDE-B996D37972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4" name="Rectangle 2073">
                    <a:extLst>
                      <a:ext uri="{FF2B5EF4-FFF2-40B4-BE49-F238E27FC236}">
                        <a16:creationId xmlns:a16="http://schemas.microsoft.com/office/drawing/2014/main" id="{D3CAA507-C981-7405-92E0-8C070BB8E6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5" name="Rectangle 2074">
                    <a:extLst>
                      <a:ext uri="{FF2B5EF4-FFF2-40B4-BE49-F238E27FC236}">
                        <a16:creationId xmlns:a16="http://schemas.microsoft.com/office/drawing/2014/main" id="{76F536DA-A472-E7F7-BDBB-423CF0B964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6" name="Rectangle 2075">
                    <a:extLst>
                      <a:ext uri="{FF2B5EF4-FFF2-40B4-BE49-F238E27FC236}">
                        <a16:creationId xmlns:a16="http://schemas.microsoft.com/office/drawing/2014/main" id="{D9FB3B98-8C53-975C-02F5-2DF6187E2B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7" name="Rectangle 2076">
                    <a:extLst>
                      <a:ext uri="{FF2B5EF4-FFF2-40B4-BE49-F238E27FC236}">
                        <a16:creationId xmlns:a16="http://schemas.microsoft.com/office/drawing/2014/main" id="{CAE32271-1A1A-4F57-EF34-77B5B1C376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8" name="Rectangle 2077">
                    <a:extLst>
                      <a:ext uri="{FF2B5EF4-FFF2-40B4-BE49-F238E27FC236}">
                        <a16:creationId xmlns:a16="http://schemas.microsoft.com/office/drawing/2014/main" id="{67B5984B-E72F-7A23-4F51-C28543DA8E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9" name="Rectangle 2078">
                    <a:extLst>
                      <a:ext uri="{FF2B5EF4-FFF2-40B4-BE49-F238E27FC236}">
                        <a16:creationId xmlns:a16="http://schemas.microsoft.com/office/drawing/2014/main" id="{B33D723E-AC1B-2FCA-EEF3-EDACC8BF5A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0" name="Rectangle 2079">
                    <a:extLst>
                      <a:ext uri="{FF2B5EF4-FFF2-40B4-BE49-F238E27FC236}">
                        <a16:creationId xmlns:a16="http://schemas.microsoft.com/office/drawing/2014/main" id="{4A887742-5ABB-C0CE-AC7B-EF23111B1A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1" name="Rectangle 2080">
                    <a:extLst>
                      <a:ext uri="{FF2B5EF4-FFF2-40B4-BE49-F238E27FC236}">
                        <a16:creationId xmlns:a16="http://schemas.microsoft.com/office/drawing/2014/main" id="{60A715F1-C4F9-6CFB-D044-1E7ECBD138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2" name="Rectangle 2081">
                    <a:extLst>
                      <a:ext uri="{FF2B5EF4-FFF2-40B4-BE49-F238E27FC236}">
                        <a16:creationId xmlns:a16="http://schemas.microsoft.com/office/drawing/2014/main" id="{B59C686B-B38F-7D21-4491-2A2DC7DFEE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3" name="Rectangle 2082">
                    <a:extLst>
                      <a:ext uri="{FF2B5EF4-FFF2-40B4-BE49-F238E27FC236}">
                        <a16:creationId xmlns:a16="http://schemas.microsoft.com/office/drawing/2014/main" id="{0D712A1D-B4EE-8D2A-5A4D-1A8C9708B5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4" name="Rectangle 2083">
                    <a:extLst>
                      <a:ext uri="{FF2B5EF4-FFF2-40B4-BE49-F238E27FC236}">
                        <a16:creationId xmlns:a16="http://schemas.microsoft.com/office/drawing/2014/main" id="{7A511B9B-AF91-C44D-7867-4A8ADCA21C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5" name="Rectangle 2084">
                    <a:extLst>
                      <a:ext uri="{FF2B5EF4-FFF2-40B4-BE49-F238E27FC236}">
                        <a16:creationId xmlns:a16="http://schemas.microsoft.com/office/drawing/2014/main" id="{A4B4F2F9-572F-8707-DB23-5BBDCD4D78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6" name="Rectangle 2085">
                    <a:extLst>
                      <a:ext uri="{FF2B5EF4-FFF2-40B4-BE49-F238E27FC236}">
                        <a16:creationId xmlns:a16="http://schemas.microsoft.com/office/drawing/2014/main" id="{7A32345F-DB1F-F3BD-F371-FEFFCCFA24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7" name="Rectangle 2086">
                    <a:extLst>
                      <a:ext uri="{FF2B5EF4-FFF2-40B4-BE49-F238E27FC236}">
                        <a16:creationId xmlns:a16="http://schemas.microsoft.com/office/drawing/2014/main" id="{63ADA3EC-9E28-987D-E68D-C4B26FAE30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8" name="Rectangle 2087">
                    <a:extLst>
                      <a:ext uri="{FF2B5EF4-FFF2-40B4-BE49-F238E27FC236}">
                        <a16:creationId xmlns:a16="http://schemas.microsoft.com/office/drawing/2014/main" id="{E421AC74-C7BB-3045-F082-01C6E13E0D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9" name="Rectangle 2088">
                    <a:extLst>
                      <a:ext uri="{FF2B5EF4-FFF2-40B4-BE49-F238E27FC236}">
                        <a16:creationId xmlns:a16="http://schemas.microsoft.com/office/drawing/2014/main" id="{88E97CB1-BE11-04DB-2233-C4409BD087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0" name="Rectangle 2089">
                    <a:extLst>
                      <a:ext uri="{FF2B5EF4-FFF2-40B4-BE49-F238E27FC236}">
                        <a16:creationId xmlns:a16="http://schemas.microsoft.com/office/drawing/2014/main" id="{05426A34-E40F-4CEA-639F-7D9C553CFB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1" name="Rectangle 2090">
                    <a:extLst>
                      <a:ext uri="{FF2B5EF4-FFF2-40B4-BE49-F238E27FC236}">
                        <a16:creationId xmlns:a16="http://schemas.microsoft.com/office/drawing/2014/main" id="{3A05AFCC-AF9B-1821-089A-EFA76C2755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2" name="Rectangle 2091">
                    <a:extLst>
                      <a:ext uri="{FF2B5EF4-FFF2-40B4-BE49-F238E27FC236}">
                        <a16:creationId xmlns:a16="http://schemas.microsoft.com/office/drawing/2014/main" id="{B16BE980-6401-7F4A-C09C-06A9288C6F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3" name="Rectangle 2092">
                    <a:extLst>
                      <a:ext uri="{FF2B5EF4-FFF2-40B4-BE49-F238E27FC236}">
                        <a16:creationId xmlns:a16="http://schemas.microsoft.com/office/drawing/2014/main" id="{51C5F787-9853-5AFF-31A4-8F6A23F683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4" name="Rectangle 2093">
                    <a:extLst>
                      <a:ext uri="{FF2B5EF4-FFF2-40B4-BE49-F238E27FC236}">
                        <a16:creationId xmlns:a16="http://schemas.microsoft.com/office/drawing/2014/main" id="{4ABBD0F2-2E53-F66F-0EB4-81B59C7526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5" name="Rectangle 2094">
                    <a:extLst>
                      <a:ext uri="{FF2B5EF4-FFF2-40B4-BE49-F238E27FC236}">
                        <a16:creationId xmlns:a16="http://schemas.microsoft.com/office/drawing/2014/main" id="{DAACC1EF-20E1-41AC-4CBD-7510B9E3FC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6" name="Rectangle 2095">
                    <a:extLst>
                      <a:ext uri="{FF2B5EF4-FFF2-40B4-BE49-F238E27FC236}">
                        <a16:creationId xmlns:a16="http://schemas.microsoft.com/office/drawing/2014/main" id="{22E69548-DFD4-2F77-4E41-99C501B2E7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7" name="Rectangle 2096">
                    <a:extLst>
                      <a:ext uri="{FF2B5EF4-FFF2-40B4-BE49-F238E27FC236}">
                        <a16:creationId xmlns:a16="http://schemas.microsoft.com/office/drawing/2014/main" id="{133A1C73-BC72-9E8B-BB04-C476D5182F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8" name="Rectangle 2097">
                    <a:extLst>
                      <a:ext uri="{FF2B5EF4-FFF2-40B4-BE49-F238E27FC236}">
                        <a16:creationId xmlns:a16="http://schemas.microsoft.com/office/drawing/2014/main" id="{7024F48B-6280-C062-7EF5-5C740D8229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9" name="Rectangle 2098">
                    <a:extLst>
                      <a:ext uri="{FF2B5EF4-FFF2-40B4-BE49-F238E27FC236}">
                        <a16:creationId xmlns:a16="http://schemas.microsoft.com/office/drawing/2014/main" id="{161219A2-E0F4-6E43-E5DE-3C3BD947AE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0" name="Rectangle 2099">
                    <a:extLst>
                      <a:ext uri="{FF2B5EF4-FFF2-40B4-BE49-F238E27FC236}">
                        <a16:creationId xmlns:a16="http://schemas.microsoft.com/office/drawing/2014/main" id="{B08B3B59-B916-CC69-09DC-25EEBDEB3E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1" name="Rectangle 2100">
                    <a:extLst>
                      <a:ext uri="{FF2B5EF4-FFF2-40B4-BE49-F238E27FC236}">
                        <a16:creationId xmlns:a16="http://schemas.microsoft.com/office/drawing/2014/main" id="{29D1C0C3-863B-1F6A-FE04-76BCF0B501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2" name="Rectangle 2101">
                    <a:extLst>
                      <a:ext uri="{FF2B5EF4-FFF2-40B4-BE49-F238E27FC236}">
                        <a16:creationId xmlns:a16="http://schemas.microsoft.com/office/drawing/2014/main" id="{82E7148D-A3CF-2D41-BB66-5B74293EA2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3" name="Rectangle 2102">
                    <a:extLst>
                      <a:ext uri="{FF2B5EF4-FFF2-40B4-BE49-F238E27FC236}">
                        <a16:creationId xmlns:a16="http://schemas.microsoft.com/office/drawing/2014/main" id="{C9F833A0-AEDF-917D-58EF-3A8F40389C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4" name="Rectangle 2103">
                    <a:extLst>
                      <a:ext uri="{FF2B5EF4-FFF2-40B4-BE49-F238E27FC236}">
                        <a16:creationId xmlns:a16="http://schemas.microsoft.com/office/drawing/2014/main" id="{522D180B-9EAB-3305-7E59-1F15AACBD4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5" name="Rectangle 2104">
                    <a:extLst>
                      <a:ext uri="{FF2B5EF4-FFF2-40B4-BE49-F238E27FC236}">
                        <a16:creationId xmlns:a16="http://schemas.microsoft.com/office/drawing/2014/main" id="{22305908-1442-F476-63B9-A66F9E0F46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6" name="Rectangle 2105">
                    <a:extLst>
                      <a:ext uri="{FF2B5EF4-FFF2-40B4-BE49-F238E27FC236}">
                        <a16:creationId xmlns:a16="http://schemas.microsoft.com/office/drawing/2014/main" id="{365A0D4B-4AAD-AC22-227B-DC2C3BAFB1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7" name="Rectangle 2106">
                    <a:extLst>
                      <a:ext uri="{FF2B5EF4-FFF2-40B4-BE49-F238E27FC236}">
                        <a16:creationId xmlns:a16="http://schemas.microsoft.com/office/drawing/2014/main" id="{988D2F07-94B7-68B5-076B-9AB0F2974E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8" name="Rectangle 2107">
                    <a:extLst>
                      <a:ext uri="{FF2B5EF4-FFF2-40B4-BE49-F238E27FC236}">
                        <a16:creationId xmlns:a16="http://schemas.microsoft.com/office/drawing/2014/main" id="{F5AB7F05-F423-D1B2-07DF-4DA77E943C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9" name="Rectangle 2108">
                    <a:extLst>
                      <a:ext uri="{FF2B5EF4-FFF2-40B4-BE49-F238E27FC236}">
                        <a16:creationId xmlns:a16="http://schemas.microsoft.com/office/drawing/2014/main" id="{0803AC4C-7DC0-9317-9564-D9A0E084D6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0" name="Rectangle 2109">
                    <a:extLst>
                      <a:ext uri="{FF2B5EF4-FFF2-40B4-BE49-F238E27FC236}">
                        <a16:creationId xmlns:a16="http://schemas.microsoft.com/office/drawing/2014/main" id="{2CC91240-AADA-6EE6-5670-18DB8ED26D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1" name="Rectangle 2110">
                    <a:extLst>
                      <a:ext uri="{FF2B5EF4-FFF2-40B4-BE49-F238E27FC236}">
                        <a16:creationId xmlns:a16="http://schemas.microsoft.com/office/drawing/2014/main" id="{81A4A0BB-CFBE-5EAD-67CB-ED6219FF4B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2" name="Rectangle 2111">
                    <a:extLst>
                      <a:ext uri="{FF2B5EF4-FFF2-40B4-BE49-F238E27FC236}">
                        <a16:creationId xmlns:a16="http://schemas.microsoft.com/office/drawing/2014/main" id="{0FDEFDFB-45EC-AE79-BB70-8472F75DE1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3" name="Rectangle 2112">
                    <a:extLst>
                      <a:ext uri="{FF2B5EF4-FFF2-40B4-BE49-F238E27FC236}">
                        <a16:creationId xmlns:a16="http://schemas.microsoft.com/office/drawing/2014/main" id="{63337CC1-157F-375A-8497-394A4326FA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4" name="Rectangle 2113">
                    <a:extLst>
                      <a:ext uri="{FF2B5EF4-FFF2-40B4-BE49-F238E27FC236}">
                        <a16:creationId xmlns:a16="http://schemas.microsoft.com/office/drawing/2014/main" id="{E6578001-8903-9B94-0D1B-04684D12B7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5" name="Rectangle 2114">
                    <a:extLst>
                      <a:ext uri="{FF2B5EF4-FFF2-40B4-BE49-F238E27FC236}">
                        <a16:creationId xmlns:a16="http://schemas.microsoft.com/office/drawing/2014/main" id="{6436CABF-4A44-9F41-FBBC-192AF39E37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6" name="Rectangle 2115">
                    <a:extLst>
                      <a:ext uri="{FF2B5EF4-FFF2-40B4-BE49-F238E27FC236}">
                        <a16:creationId xmlns:a16="http://schemas.microsoft.com/office/drawing/2014/main" id="{9AAF5595-E648-50C7-EAA2-BD0AD36AB8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7" name="Rectangle 2116">
                    <a:extLst>
                      <a:ext uri="{FF2B5EF4-FFF2-40B4-BE49-F238E27FC236}">
                        <a16:creationId xmlns:a16="http://schemas.microsoft.com/office/drawing/2014/main" id="{906E56FF-F329-F5AC-49BF-BAC5B35174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8" name="Rectangle 2117">
                    <a:extLst>
                      <a:ext uri="{FF2B5EF4-FFF2-40B4-BE49-F238E27FC236}">
                        <a16:creationId xmlns:a16="http://schemas.microsoft.com/office/drawing/2014/main" id="{9ABA8281-E2F1-5AB7-EA24-22ACE80A9C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9" name="Rectangle 2118">
                    <a:extLst>
                      <a:ext uri="{FF2B5EF4-FFF2-40B4-BE49-F238E27FC236}">
                        <a16:creationId xmlns:a16="http://schemas.microsoft.com/office/drawing/2014/main" id="{3BCDF117-FF61-6F0C-B344-E1017923DB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0" name="Rectangle 2119">
                    <a:extLst>
                      <a:ext uri="{FF2B5EF4-FFF2-40B4-BE49-F238E27FC236}">
                        <a16:creationId xmlns:a16="http://schemas.microsoft.com/office/drawing/2014/main" id="{16A91107-305F-F5D5-A78D-50B24D3175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1" name="Rectangle 2120">
                    <a:extLst>
                      <a:ext uri="{FF2B5EF4-FFF2-40B4-BE49-F238E27FC236}">
                        <a16:creationId xmlns:a16="http://schemas.microsoft.com/office/drawing/2014/main" id="{2EC0DD92-73D5-F8C0-BA6B-1675E7F8EA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2" name="Rectangle 2121">
                    <a:extLst>
                      <a:ext uri="{FF2B5EF4-FFF2-40B4-BE49-F238E27FC236}">
                        <a16:creationId xmlns:a16="http://schemas.microsoft.com/office/drawing/2014/main" id="{6835A5C5-6FBB-EB13-D405-E63B95E437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3" name="Rectangle 2122">
                    <a:extLst>
                      <a:ext uri="{FF2B5EF4-FFF2-40B4-BE49-F238E27FC236}">
                        <a16:creationId xmlns:a16="http://schemas.microsoft.com/office/drawing/2014/main" id="{1CF40745-4C29-83DB-3952-C5C6AEC8D8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4" name="Rectangle 2123">
                    <a:extLst>
                      <a:ext uri="{FF2B5EF4-FFF2-40B4-BE49-F238E27FC236}">
                        <a16:creationId xmlns:a16="http://schemas.microsoft.com/office/drawing/2014/main" id="{1E2007D4-E95C-D1D8-C6B9-6B4D9F892D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5" name="Rectangle 2124">
                    <a:extLst>
                      <a:ext uri="{FF2B5EF4-FFF2-40B4-BE49-F238E27FC236}">
                        <a16:creationId xmlns:a16="http://schemas.microsoft.com/office/drawing/2014/main" id="{C8B18FE6-EA3B-C106-336A-693467FCF5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6" name="Rectangle 2125">
                    <a:extLst>
                      <a:ext uri="{FF2B5EF4-FFF2-40B4-BE49-F238E27FC236}">
                        <a16:creationId xmlns:a16="http://schemas.microsoft.com/office/drawing/2014/main" id="{143F7567-2721-BCD3-A7DD-E410202BD1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7" name="Rectangle 2126">
                    <a:extLst>
                      <a:ext uri="{FF2B5EF4-FFF2-40B4-BE49-F238E27FC236}">
                        <a16:creationId xmlns:a16="http://schemas.microsoft.com/office/drawing/2014/main" id="{37138052-7236-0704-964A-CD345B0FE0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8" name="Rectangle 2127">
                    <a:extLst>
                      <a:ext uri="{FF2B5EF4-FFF2-40B4-BE49-F238E27FC236}">
                        <a16:creationId xmlns:a16="http://schemas.microsoft.com/office/drawing/2014/main" id="{06C3717B-F68F-9589-5DB5-10E2BA2EC7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9" name="Rectangle 2128">
                    <a:extLst>
                      <a:ext uri="{FF2B5EF4-FFF2-40B4-BE49-F238E27FC236}">
                        <a16:creationId xmlns:a16="http://schemas.microsoft.com/office/drawing/2014/main" id="{AE583130-7BA8-4230-3279-F5BDA73E3A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0" name="Rectangle 2129">
                    <a:extLst>
                      <a:ext uri="{FF2B5EF4-FFF2-40B4-BE49-F238E27FC236}">
                        <a16:creationId xmlns:a16="http://schemas.microsoft.com/office/drawing/2014/main" id="{64833FB0-1F5A-FEB5-D294-BAF4332613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1" name="Rectangle 2130">
                    <a:extLst>
                      <a:ext uri="{FF2B5EF4-FFF2-40B4-BE49-F238E27FC236}">
                        <a16:creationId xmlns:a16="http://schemas.microsoft.com/office/drawing/2014/main" id="{9D95BB6F-306A-152E-FA9B-0D9D4F017E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2" name="Rectangle 2131">
                    <a:extLst>
                      <a:ext uri="{FF2B5EF4-FFF2-40B4-BE49-F238E27FC236}">
                        <a16:creationId xmlns:a16="http://schemas.microsoft.com/office/drawing/2014/main" id="{75184300-3F8E-419C-E9C3-3A0A138006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3" name="Rectangle 2132">
                    <a:extLst>
                      <a:ext uri="{FF2B5EF4-FFF2-40B4-BE49-F238E27FC236}">
                        <a16:creationId xmlns:a16="http://schemas.microsoft.com/office/drawing/2014/main" id="{B4059B65-5D2F-3426-710B-4FF8C56168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4" name="Rectangle 2133">
                    <a:extLst>
                      <a:ext uri="{FF2B5EF4-FFF2-40B4-BE49-F238E27FC236}">
                        <a16:creationId xmlns:a16="http://schemas.microsoft.com/office/drawing/2014/main" id="{8C1F884A-0114-34DF-A3D5-5FF65312AD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5" name="Rectangle 2134">
                    <a:extLst>
                      <a:ext uri="{FF2B5EF4-FFF2-40B4-BE49-F238E27FC236}">
                        <a16:creationId xmlns:a16="http://schemas.microsoft.com/office/drawing/2014/main" id="{6E324811-ED6A-3F3A-B2A0-5F66CF276E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6" name="Rectangle 2135">
                    <a:extLst>
                      <a:ext uri="{FF2B5EF4-FFF2-40B4-BE49-F238E27FC236}">
                        <a16:creationId xmlns:a16="http://schemas.microsoft.com/office/drawing/2014/main" id="{B892217D-FE0A-26CC-95A5-0A4785F1DA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7" name="Rectangle 2136">
                    <a:extLst>
                      <a:ext uri="{FF2B5EF4-FFF2-40B4-BE49-F238E27FC236}">
                        <a16:creationId xmlns:a16="http://schemas.microsoft.com/office/drawing/2014/main" id="{4F9090E7-A9BD-0644-7DF7-6B60704A5C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8" name="Rectangle 2137">
                    <a:extLst>
                      <a:ext uri="{FF2B5EF4-FFF2-40B4-BE49-F238E27FC236}">
                        <a16:creationId xmlns:a16="http://schemas.microsoft.com/office/drawing/2014/main" id="{4B38804C-CECF-AEA9-3979-6272B11AD5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9" name="Rectangle 2138">
                    <a:extLst>
                      <a:ext uri="{FF2B5EF4-FFF2-40B4-BE49-F238E27FC236}">
                        <a16:creationId xmlns:a16="http://schemas.microsoft.com/office/drawing/2014/main" id="{35DD497F-95CF-F9DC-B0C1-A77C400B50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0" name="Rectangle 2139">
                    <a:extLst>
                      <a:ext uri="{FF2B5EF4-FFF2-40B4-BE49-F238E27FC236}">
                        <a16:creationId xmlns:a16="http://schemas.microsoft.com/office/drawing/2014/main" id="{B75B62C4-0559-1D51-1264-0A6CAA81A5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1" name="Rectangle 2140">
                    <a:extLst>
                      <a:ext uri="{FF2B5EF4-FFF2-40B4-BE49-F238E27FC236}">
                        <a16:creationId xmlns:a16="http://schemas.microsoft.com/office/drawing/2014/main" id="{5008BB79-0CCF-7129-FF50-3AA7E55BE6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2" name="Rectangle 2141">
                    <a:extLst>
                      <a:ext uri="{FF2B5EF4-FFF2-40B4-BE49-F238E27FC236}">
                        <a16:creationId xmlns:a16="http://schemas.microsoft.com/office/drawing/2014/main" id="{D4AD6901-86BB-9024-EFE8-EF6D95A122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3" name="Rectangle 2142">
                    <a:extLst>
                      <a:ext uri="{FF2B5EF4-FFF2-40B4-BE49-F238E27FC236}">
                        <a16:creationId xmlns:a16="http://schemas.microsoft.com/office/drawing/2014/main" id="{17B2D48C-08E4-6136-CC07-5E9F33D364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4" name="Rectangle 2143">
                    <a:extLst>
                      <a:ext uri="{FF2B5EF4-FFF2-40B4-BE49-F238E27FC236}">
                        <a16:creationId xmlns:a16="http://schemas.microsoft.com/office/drawing/2014/main" id="{A21F71CA-7947-8EC2-D6D2-172DB3D65B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5" name="Rectangle 2144">
                    <a:extLst>
                      <a:ext uri="{FF2B5EF4-FFF2-40B4-BE49-F238E27FC236}">
                        <a16:creationId xmlns:a16="http://schemas.microsoft.com/office/drawing/2014/main" id="{11445517-1C84-3A75-661C-7DA2C2C457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6" name="Rectangle 2145">
                    <a:extLst>
                      <a:ext uri="{FF2B5EF4-FFF2-40B4-BE49-F238E27FC236}">
                        <a16:creationId xmlns:a16="http://schemas.microsoft.com/office/drawing/2014/main" id="{1E5A48FA-68C3-32D3-9590-21DC4D8FCF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7" name="Rectangle 2146">
                    <a:extLst>
                      <a:ext uri="{FF2B5EF4-FFF2-40B4-BE49-F238E27FC236}">
                        <a16:creationId xmlns:a16="http://schemas.microsoft.com/office/drawing/2014/main" id="{92C476B5-DC84-6FC0-DCF1-43D73BAF42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8" name="Rectangle 2147">
                    <a:extLst>
                      <a:ext uri="{FF2B5EF4-FFF2-40B4-BE49-F238E27FC236}">
                        <a16:creationId xmlns:a16="http://schemas.microsoft.com/office/drawing/2014/main" id="{8696CE2F-7249-5A84-1771-44707BE12A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9" name="Rectangle 2148">
                    <a:extLst>
                      <a:ext uri="{FF2B5EF4-FFF2-40B4-BE49-F238E27FC236}">
                        <a16:creationId xmlns:a16="http://schemas.microsoft.com/office/drawing/2014/main" id="{52B5E803-7FC4-3A3F-F2F6-0BB26850E0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0" name="Rectangle 2149">
                    <a:extLst>
                      <a:ext uri="{FF2B5EF4-FFF2-40B4-BE49-F238E27FC236}">
                        <a16:creationId xmlns:a16="http://schemas.microsoft.com/office/drawing/2014/main" id="{0A50C942-4521-B3B0-F64C-E5C9EFF6A5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1" name="Rectangle 2150">
                    <a:extLst>
                      <a:ext uri="{FF2B5EF4-FFF2-40B4-BE49-F238E27FC236}">
                        <a16:creationId xmlns:a16="http://schemas.microsoft.com/office/drawing/2014/main" id="{7C6EEE9F-07EA-B031-284B-2D8C8730B8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2" name="Rectangle 2151">
                    <a:extLst>
                      <a:ext uri="{FF2B5EF4-FFF2-40B4-BE49-F238E27FC236}">
                        <a16:creationId xmlns:a16="http://schemas.microsoft.com/office/drawing/2014/main" id="{B926A409-6383-DB35-8B38-56F0C60348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3" name="Rectangle 2152">
                    <a:extLst>
                      <a:ext uri="{FF2B5EF4-FFF2-40B4-BE49-F238E27FC236}">
                        <a16:creationId xmlns:a16="http://schemas.microsoft.com/office/drawing/2014/main" id="{B927B7A1-4644-784B-97F3-6498EBDE22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4" name="Rectangle 2153">
                    <a:extLst>
                      <a:ext uri="{FF2B5EF4-FFF2-40B4-BE49-F238E27FC236}">
                        <a16:creationId xmlns:a16="http://schemas.microsoft.com/office/drawing/2014/main" id="{65055D09-95DB-2066-FF41-76B5DC62EB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5" name="Rectangle 2154">
                    <a:extLst>
                      <a:ext uri="{FF2B5EF4-FFF2-40B4-BE49-F238E27FC236}">
                        <a16:creationId xmlns:a16="http://schemas.microsoft.com/office/drawing/2014/main" id="{2C6D13A5-68CB-A1A3-6FBC-DE2245DAE4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6" name="Rectangle 2155">
                    <a:extLst>
                      <a:ext uri="{FF2B5EF4-FFF2-40B4-BE49-F238E27FC236}">
                        <a16:creationId xmlns:a16="http://schemas.microsoft.com/office/drawing/2014/main" id="{0429045F-5317-0639-19CC-DBAD3E743D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7" name="Rectangle 2156">
                    <a:extLst>
                      <a:ext uri="{FF2B5EF4-FFF2-40B4-BE49-F238E27FC236}">
                        <a16:creationId xmlns:a16="http://schemas.microsoft.com/office/drawing/2014/main" id="{E5BB2A90-94E2-0C61-EBCB-218893564D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8" name="Rectangle 2157">
                    <a:extLst>
                      <a:ext uri="{FF2B5EF4-FFF2-40B4-BE49-F238E27FC236}">
                        <a16:creationId xmlns:a16="http://schemas.microsoft.com/office/drawing/2014/main" id="{8EDF44EC-B605-446C-FDB2-825BB7252B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9" name="Rectangle 2158">
                    <a:extLst>
                      <a:ext uri="{FF2B5EF4-FFF2-40B4-BE49-F238E27FC236}">
                        <a16:creationId xmlns:a16="http://schemas.microsoft.com/office/drawing/2014/main" id="{9940464B-A305-5A6B-EA08-8AF88C05ED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0" name="Rectangle 2159">
                    <a:extLst>
                      <a:ext uri="{FF2B5EF4-FFF2-40B4-BE49-F238E27FC236}">
                        <a16:creationId xmlns:a16="http://schemas.microsoft.com/office/drawing/2014/main" id="{CE7CD833-E5D5-7AB9-68D1-7C4F71AD8E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1" name="Rectangle 2160">
                    <a:extLst>
                      <a:ext uri="{FF2B5EF4-FFF2-40B4-BE49-F238E27FC236}">
                        <a16:creationId xmlns:a16="http://schemas.microsoft.com/office/drawing/2014/main" id="{06F26DF9-4FFC-FA58-A1F4-68583DE62A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2" name="Rectangle 2161">
                    <a:extLst>
                      <a:ext uri="{FF2B5EF4-FFF2-40B4-BE49-F238E27FC236}">
                        <a16:creationId xmlns:a16="http://schemas.microsoft.com/office/drawing/2014/main" id="{B0576628-7EA1-58F2-C7B9-B1EB8D1F15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3" name="Rectangle 2162">
                    <a:extLst>
                      <a:ext uri="{FF2B5EF4-FFF2-40B4-BE49-F238E27FC236}">
                        <a16:creationId xmlns:a16="http://schemas.microsoft.com/office/drawing/2014/main" id="{1CDB32B1-49FD-93C9-51E7-154F6E5141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4" name="Rectangle 2163">
                    <a:extLst>
                      <a:ext uri="{FF2B5EF4-FFF2-40B4-BE49-F238E27FC236}">
                        <a16:creationId xmlns:a16="http://schemas.microsoft.com/office/drawing/2014/main" id="{4BA1AB88-A6A0-7716-C78E-010622BF3E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5" name="Rectangle 2164">
                    <a:extLst>
                      <a:ext uri="{FF2B5EF4-FFF2-40B4-BE49-F238E27FC236}">
                        <a16:creationId xmlns:a16="http://schemas.microsoft.com/office/drawing/2014/main" id="{C559772D-6DDA-C167-C995-E33E99B274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6" name="Rectangle 2165">
                    <a:extLst>
                      <a:ext uri="{FF2B5EF4-FFF2-40B4-BE49-F238E27FC236}">
                        <a16:creationId xmlns:a16="http://schemas.microsoft.com/office/drawing/2014/main" id="{A1664A5C-79C8-33A8-5A4D-0FD29057EF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7" name="Rectangle 2166">
                    <a:extLst>
                      <a:ext uri="{FF2B5EF4-FFF2-40B4-BE49-F238E27FC236}">
                        <a16:creationId xmlns:a16="http://schemas.microsoft.com/office/drawing/2014/main" id="{23EC66DB-E14E-005F-DB96-87A69F1210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8" name="Rectangle 2167">
                    <a:extLst>
                      <a:ext uri="{FF2B5EF4-FFF2-40B4-BE49-F238E27FC236}">
                        <a16:creationId xmlns:a16="http://schemas.microsoft.com/office/drawing/2014/main" id="{BE962CC3-6E68-2912-655B-4E3F108689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9" name="Rectangle 2168">
                    <a:extLst>
                      <a:ext uri="{FF2B5EF4-FFF2-40B4-BE49-F238E27FC236}">
                        <a16:creationId xmlns:a16="http://schemas.microsoft.com/office/drawing/2014/main" id="{CB77E052-52D0-69C7-A07F-4E76B4F063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0" name="Rectangle 2169">
                    <a:extLst>
                      <a:ext uri="{FF2B5EF4-FFF2-40B4-BE49-F238E27FC236}">
                        <a16:creationId xmlns:a16="http://schemas.microsoft.com/office/drawing/2014/main" id="{0BDC827D-86F5-0137-6AF4-2B548293B36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1" name="Rectangle 2170">
                    <a:extLst>
                      <a:ext uri="{FF2B5EF4-FFF2-40B4-BE49-F238E27FC236}">
                        <a16:creationId xmlns:a16="http://schemas.microsoft.com/office/drawing/2014/main" id="{5EBAFA97-204A-E3DA-B029-540AF4215E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2" name="Rectangle 2171">
                    <a:extLst>
                      <a:ext uri="{FF2B5EF4-FFF2-40B4-BE49-F238E27FC236}">
                        <a16:creationId xmlns:a16="http://schemas.microsoft.com/office/drawing/2014/main" id="{0C2BFD01-AD8F-081C-B3AD-F4F9B4D8A1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3" name="Rectangle 2172">
                    <a:extLst>
                      <a:ext uri="{FF2B5EF4-FFF2-40B4-BE49-F238E27FC236}">
                        <a16:creationId xmlns:a16="http://schemas.microsoft.com/office/drawing/2014/main" id="{F555357D-1F8F-A2AB-0AB0-10CA94610B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4" name="Rectangle 2173">
                    <a:extLst>
                      <a:ext uri="{FF2B5EF4-FFF2-40B4-BE49-F238E27FC236}">
                        <a16:creationId xmlns:a16="http://schemas.microsoft.com/office/drawing/2014/main" id="{30D3B67B-BC73-C14B-721F-5722A7D8A0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5" name="Rectangle 2174">
                    <a:extLst>
                      <a:ext uri="{FF2B5EF4-FFF2-40B4-BE49-F238E27FC236}">
                        <a16:creationId xmlns:a16="http://schemas.microsoft.com/office/drawing/2014/main" id="{F6E10864-E17C-6495-C888-4F7FCA3402C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6" name="Rectangle 2175">
                    <a:extLst>
                      <a:ext uri="{FF2B5EF4-FFF2-40B4-BE49-F238E27FC236}">
                        <a16:creationId xmlns:a16="http://schemas.microsoft.com/office/drawing/2014/main" id="{37EA9F73-AD9C-4E38-F6B5-00B489A784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7" name="Rectangle 2176">
                    <a:extLst>
                      <a:ext uri="{FF2B5EF4-FFF2-40B4-BE49-F238E27FC236}">
                        <a16:creationId xmlns:a16="http://schemas.microsoft.com/office/drawing/2014/main" id="{D3C325F0-164D-77FB-B047-FD656BB7A8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8" name="Rectangle 2177">
                    <a:extLst>
                      <a:ext uri="{FF2B5EF4-FFF2-40B4-BE49-F238E27FC236}">
                        <a16:creationId xmlns:a16="http://schemas.microsoft.com/office/drawing/2014/main" id="{F45CE95E-62AA-E788-151C-18AD63FD50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9" name="Rectangle 2178">
                    <a:extLst>
                      <a:ext uri="{FF2B5EF4-FFF2-40B4-BE49-F238E27FC236}">
                        <a16:creationId xmlns:a16="http://schemas.microsoft.com/office/drawing/2014/main" id="{27EEE8D2-DB78-DE5F-2A97-B057C1E7BF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0" name="Rectangle 2179">
                    <a:extLst>
                      <a:ext uri="{FF2B5EF4-FFF2-40B4-BE49-F238E27FC236}">
                        <a16:creationId xmlns:a16="http://schemas.microsoft.com/office/drawing/2014/main" id="{7754A11A-2087-E440-1902-E7C3CF339A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1" name="Rectangle 2180">
                    <a:extLst>
                      <a:ext uri="{FF2B5EF4-FFF2-40B4-BE49-F238E27FC236}">
                        <a16:creationId xmlns:a16="http://schemas.microsoft.com/office/drawing/2014/main" id="{6364E099-6DC0-4CC9-11D3-13F1F45EC0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2" name="Rectangle 2181">
                    <a:extLst>
                      <a:ext uri="{FF2B5EF4-FFF2-40B4-BE49-F238E27FC236}">
                        <a16:creationId xmlns:a16="http://schemas.microsoft.com/office/drawing/2014/main" id="{5CB50161-F67B-1748-42AC-4F690DA88D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3" name="Rectangle 2182">
                    <a:extLst>
                      <a:ext uri="{FF2B5EF4-FFF2-40B4-BE49-F238E27FC236}">
                        <a16:creationId xmlns:a16="http://schemas.microsoft.com/office/drawing/2014/main" id="{3B3EF1D4-FF1F-B14C-6E50-5B92BEF059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4" name="Rectangle 2183">
                    <a:extLst>
                      <a:ext uri="{FF2B5EF4-FFF2-40B4-BE49-F238E27FC236}">
                        <a16:creationId xmlns:a16="http://schemas.microsoft.com/office/drawing/2014/main" id="{2CB5633A-425B-58F4-325C-231D42708D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5" name="Rectangle 2184">
                    <a:extLst>
                      <a:ext uri="{FF2B5EF4-FFF2-40B4-BE49-F238E27FC236}">
                        <a16:creationId xmlns:a16="http://schemas.microsoft.com/office/drawing/2014/main" id="{B51DC159-F719-3512-6548-4158BD45E2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6" name="Rectangle 2185">
                    <a:extLst>
                      <a:ext uri="{FF2B5EF4-FFF2-40B4-BE49-F238E27FC236}">
                        <a16:creationId xmlns:a16="http://schemas.microsoft.com/office/drawing/2014/main" id="{00A80213-29B6-E4CD-9683-E628201D60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7" name="Rectangle 2186">
                    <a:extLst>
                      <a:ext uri="{FF2B5EF4-FFF2-40B4-BE49-F238E27FC236}">
                        <a16:creationId xmlns:a16="http://schemas.microsoft.com/office/drawing/2014/main" id="{6CB1C29B-60B9-AD64-7A52-5F30EEFCF5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8" name="Rectangle 2187">
                    <a:extLst>
                      <a:ext uri="{FF2B5EF4-FFF2-40B4-BE49-F238E27FC236}">
                        <a16:creationId xmlns:a16="http://schemas.microsoft.com/office/drawing/2014/main" id="{5A4B71DB-CF8F-6601-BFAA-C6FD840C56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9" name="Rectangle 2188">
                    <a:extLst>
                      <a:ext uri="{FF2B5EF4-FFF2-40B4-BE49-F238E27FC236}">
                        <a16:creationId xmlns:a16="http://schemas.microsoft.com/office/drawing/2014/main" id="{711DB030-62EC-4976-8DA5-8877BE3E36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0" name="Rectangle 2189">
                    <a:extLst>
                      <a:ext uri="{FF2B5EF4-FFF2-40B4-BE49-F238E27FC236}">
                        <a16:creationId xmlns:a16="http://schemas.microsoft.com/office/drawing/2014/main" id="{E77CE6C6-96F2-82B1-DCEF-F291E8F409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1" name="Rectangle 2190">
                    <a:extLst>
                      <a:ext uri="{FF2B5EF4-FFF2-40B4-BE49-F238E27FC236}">
                        <a16:creationId xmlns:a16="http://schemas.microsoft.com/office/drawing/2014/main" id="{2FC7A255-FC5F-A60B-4B45-D6D68D9448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2" name="Rectangle 2191">
                    <a:extLst>
                      <a:ext uri="{FF2B5EF4-FFF2-40B4-BE49-F238E27FC236}">
                        <a16:creationId xmlns:a16="http://schemas.microsoft.com/office/drawing/2014/main" id="{5BDEDFAC-BD64-3B9A-F713-15E76D4A43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3" name="Rectangle 2192">
                    <a:extLst>
                      <a:ext uri="{FF2B5EF4-FFF2-40B4-BE49-F238E27FC236}">
                        <a16:creationId xmlns:a16="http://schemas.microsoft.com/office/drawing/2014/main" id="{AC3EFF0E-2DCB-A548-117C-B95FF555A3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4" name="Rectangle 2193">
                    <a:extLst>
                      <a:ext uri="{FF2B5EF4-FFF2-40B4-BE49-F238E27FC236}">
                        <a16:creationId xmlns:a16="http://schemas.microsoft.com/office/drawing/2014/main" id="{8C8110D8-4210-584F-51EF-83B9862073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5" name="Rectangle 2194">
                    <a:extLst>
                      <a:ext uri="{FF2B5EF4-FFF2-40B4-BE49-F238E27FC236}">
                        <a16:creationId xmlns:a16="http://schemas.microsoft.com/office/drawing/2014/main" id="{0B365A8C-AE14-E455-C22B-B58D3116A1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6" name="Rectangle 2195">
                    <a:extLst>
                      <a:ext uri="{FF2B5EF4-FFF2-40B4-BE49-F238E27FC236}">
                        <a16:creationId xmlns:a16="http://schemas.microsoft.com/office/drawing/2014/main" id="{2E25E798-BED8-67D8-ABF1-762B5BB46B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7" name="Rectangle 2196">
                    <a:extLst>
                      <a:ext uri="{FF2B5EF4-FFF2-40B4-BE49-F238E27FC236}">
                        <a16:creationId xmlns:a16="http://schemas.microsoft.com/office/drawing/2014/main" id="{93EACE13-005D-2DA7-F676-6143A78206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8" name="Rectangle 2197">
                    <a:extLst>
                      <a:ext uri="{FF2B5EF4-FFF2-40B4-BE49-F238E27FC236}">
                        <a16:creationId xmlns:a16="http://schemas.microsoft.com/office/drawing/2014/main" id="{2FDFC380-DDB2-1FA0-EFAD-D81C8EE47F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9" name="Rectangle 2198">
                    <a:extLst>
                      <a:ext uri="{FF2B5EF4-FFF2-40B4-BE49-F238E27FC236}">
                        <a16:creationId xmlns:a16="http://schemas.microsoft.com/office/drawing/2014/main" id="{D4F36C43-0A56-FF43-A8B7-B5A07F22FA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0" name="Rectangle 2199">
                    <a:extLst>
                      <a:ext uri="{FF2B5EF4-FFF2-40B4-BE49-F238E27FC236}">
                        <a16:creationId xmlns:a16="http://schemas.microsoft.com/office/drawing/2014/main" id="{8B6CFD08-037F-CD8E-B249-B910982CE4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1" name="Rectangle 2200">
                    <a:extLst>
                      <a:ext uri="{FF2B5EF4-FFF2-40B4-BE49-F238E27FC236}">
                        <a16:creationId xmlns:a16="http://schemas.microsoft.com/office/drawing/2014/main" id="{D3AA76EE-9D62-C5CF-9AA7-B9ED805B95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2" name="Rectangle 2201">
                    <a:extLst>
                      <a:ext uri="{FF2B5EF4-FFF2-40B4-BE49-F238E27FC236}">
                        <a16:creationId xmlns:a16="http://schemas.microsoft.com/office/drawing/2014/main" id="{27E9ACB6-6ECB-DBFB-C0A7-0BAF9095B5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3" name="Rectangle 2202">
                    <a:extLst>
                      <a:ext uri="{FF2B5EF4-FFF2-40B4-BE49-F238E27FC236}">
                        <a16:creationId xmlns:a16="http://schemas.microsoft.com/office/drawing/2014/main" id="{C2D5E21E-0090-936F-A2F8-98EEA307BF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4" name="Rectangle 2203">
                    <a:extLst>
                      <a:ext uri="{FF2B5EF4-FFF2-40B4-BE49-F238E27FC236}">
                        <a16:creationId xmlns:a16="http://schemas.microsoft.com/office/drawing/2014/main" id="{02DDC3FE-E4C1-EDF1-804D-3ADA2AC4F5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5" name="Rectangle 2204">
                    <a:extLst>
                      <a:ext uri="{FF2B5EF4-FFF2-40B4-BE49-F238E27FC236}">
                        <a16:creationId xmlns:a16="http://schemas.microsoft.com/office/drawing/2014/main" id="{99D40182-D857-D8BE-08CD-08ED2721C4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6" name="Rectangle 2205">
                    <a:extLst>
                      <a:ext uri="{FF2B5EF4-FFF2-40B4-BE49-F238E27FC236}">
                        <a16:creationId xmlns:a16="http://schemas.microsoft.com/office/drawing/2014/main" id="{13B655BB-EFC5-BFFB-1E16-20BE22DBE9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7" name="Rectangle 2206">
                    <a:extLst>
                      <a:ext uri="{FF2B5EF4-FFF2-40B4-BE49-F238E27FC236}">
                        <a16:creationId xmlns:a16="http://schemas.microsoft.com/office/drawing/2014/main" id="{E5CDC1CC-B273-2F82-B4B0-C4E65D4D65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8" name="Rectangle 2207">
                    <a:extLst>
                      <a:ext uri="{FF2B5EF4-FFF2-40B4-BE49-F238E27FC236}">
                        <a16:creationId xmlns:a16="http://schemas.microsoft.com/office/drawing/2014/main" id="{8457D04A-4F23-0133-20E6-9232875EAA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9" name="Rectangle 2208">
                    <a:extLst>
                      <a:ext uri="{FF2B5EF4-FFF2-40B4-BE49-F238E27FC236}">
                        <a16:creationId xmlns:a16="http://schemas.microsoft.com/office/drawing/2014/main" id="{1DFDE1A0-724B-6089-08B9-6C8EC52E2D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0" name="Rectangle 2209">
                    <a:extLst>
                      <a:ext uri="{FF2B5EF4-FFF2-40B4-BE49-F238E27FC236}">
                        <a16:creationId xmlns:a16="http://schemas.microsoft.com/office/drawing/2014/main" id="{C4D5EF56-B318-C534-BB17-3E7C97FE1E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1" name="Rectangle 2210">
                    <a:extLst>
                      <a:ext uri="{FF2B5EF4-FFF2-40B4-BE49-F238E27FC236}">
                        <a16:creationId xmlns:a16="http://schemas.microsoft.com/office/drawing/2014/main" id="{8286B59A-915E-3462-BE00-1D03B7C970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2" name="Rectangle 2211">
                    <a:extLst>
                      <a:ext uri="{FF2B5EF4-FFF2-40B4-BE49-F238E27FC236}">
                        <a16:creationId xmlns:a16="http://schemas.microsoft.com/office/drawing/2014/main" id="{41352D46-E984-77FB-33D8-DFDF00A812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3" name="Rectangle 2212">
                    <a:extLst>
                      <a:ext uri="{FF2B5EF4-FFF2-40B4-BE49-F238E27FC236}">
                        <a16:creationId xmlns:a16="http://schemas.microsoft.com/office/drawing/2014/main" id="{AE91BC5A-96D2-E734-C12D-3C7DA4174A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4" name="Rectangle 2213">
                    <a:extLst>
                      <a:ext uri="{FF2B5EF4-FFF2-40B4-BE49-F238E27FC236}">
                        <a16:creationId xmlns:a16="http://schemas.microsoft.com/office/drawing/2014/main" id="{83713D72-9EA3-BEFF-F981-597BFD216C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5" name="Rectangle 2214">
                    <a:extLst>
                      <a:ext uri="{FF2B5EF4-FFF2-40B4-BE49-F238E27FC236}">
                        <a16:creationId xmlns:a16="http://schemas.microsoft.com/office/drawing/2014/main" id="{E039B3A1-54EC-3304-89B8-2F4ACC3005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6" name="Rectangle 2215">
                    <a:extLst>
                      <a:ext uri="{FF2B5EF4-FFF2-40B4-BE49-F238E27FC236}">
                        <a16:creationId xmlns:a16="http://schemas.microsoft.com/office/drawing/2014/main" id="{A160E3DB-FC8B-EE8B-9631-02E5838CFE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7" name="Rectangle 2216">
                    <a:extLst>
                      <a:ext uri="{FF2B5EF4-FFF2-40B4-BE49-F238E27FC236}">
                        <a16:creationId xmlns:a16="http://schemas.microsoft.com/office/drawing/2014/main" id="{DB817A49-682F-1D1E-84A8-1F45AF2135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8" name="Rectangle 2217">
                    <a:extLst>
                      <a:ext uri="{FF2B5EF4-FFF2-40B4-BE49-F238E27FC236}">
                        <a16:creationId xmlns:a16="http://schemas.microsoft.com/office/drawing/2014/main" id="{13B3E038-5043-1C9D-BBBA-97A3380156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9" name="Rectangle 2218">
                    <a:extLst>
                      <a:ext uri="{FF2B5EF4-FFF2-40B4-BE49-F238E27FC236}">
                        <a16:creationId xmlns:a16="http://schemas.microsoft.com/office/drawing/2014/main" id="{4807C8E5-21EA-C2A0-4C49-35836AAFA6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0" name="Rectangle 2219">
                    <a:extLst>
                      <a:ext uri="{FF2B5EF4-FFF2-40B4-BE49-F238E27FC236}">
                        <a16:creationId xmlns:a16="http://schemas.microsoft.com/office/drawing/2014/main" id="{CEA3276C-5DB8-CFC9-1A4D-A134C1C37A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1" name="Rectangle 2220">
                    <a:extLst>
                      <a:ext uri="{FF2B5EF4-FFF2-40B4-BE49-F238E27FC236}">
                        <a16:creationId xmlns:a16="http://schemas.microsoft.com/office/drawing/2014/main" id="{D18D38A2-46E3-8741-DA5B-C55AF6DF40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2" name="Rectangle 2221">
                    <a:extLst>
                      <a:ext uri="{FF2B5EF4-FFF2-40B4-BE49-F238E27FC236}">
                        <a16:creationId xmlns:a16="http://schemas.microsoft.com/office/drawing/2014/main" id="{618C0E28-B23D-2F47-EEE9-2F4BF9DFFF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3" name="Rectangle 2222">
                    <a:extLst>
                      <a:ext uri="{FF2B5EF4-FFF2-40B4-BE49-F238E27FC236}">
                        <a16:creationId xmlns:a16="http://schemas.microsoft.com/office/drawing/2014/main" id="{DA3D3BE4-6382-2AE6-0E6E-7313AD9419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4" name="Rectangle 2223">
                    <a:extLst>
                      <a:ext uri="{FF2B5EF4-FFF2-40B4-BE49-F238E27FC236}">
                        <a16:creationId xmlns:a16="http://schemas.microsoft.com/office/drawing/2014/main" id="{12C94378-DAA1-3F4F-29D1-BE466781BC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5" name="Rectangle 2224">
                    <a:extLst>
                      <a:ext uri="{FF2B5EF4-FFF2-40B4-BE49-F238E27FC236}">
                        <a16:creationId xmlns:a16="http://schemas.microsoft.com/office/drawing/2014/main" id="{7DB35253-E1D0-FDD3-55CF-6C2055F4CD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6" name="Rectangle 2225">
                    <a:extLst>
                      <a:ext uri="{FF2B5EF4-FFF2-40B4-BE49-F238E27FC236}">
                        <a16:creationId xmlns:a16="http://schemas.microsoft.com/office/drawing/2014/main" id="{D663F699-6C94-21D8-944D-F13B348B13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7" name="Rectangle 2226">
                    <a:extLst>
                      <a:ext uri="{FF2B5EF4-FFF2-40B4-BE49-F238E27FC236}">
                        <a16:creationId xmlns:a16="http://schemas.microsoft.com/office/drawing/2014/main" id="{3458B6F6-FF8D-E49A-4893-9355ED00AD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8" name="Rectangle 2227">
                    <a:extLst>
                      <a:ext uri="{FF2B5EF4-FFF2-40B4-BE49-F238E27FC236}">
                        <a16:creationId xmlns:a16="http://schemas.microsoft.com/office/drawing/2014/main" id="{C5A7C10C-1B78-A2BE-6729-62F27326B1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9" name="Rectangle 2228">
                    <a:extLst>
                      <a:ext uri="{FF2B5EF4-FFF2-40B4-BE49-F238E27FC236}">
                        <a16:creationId xmlns:a16="http://schemas.microsoft.com/office/drawing/2014/main" id="{3E5573E2-E232-22FA-9216-88783A2CD3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0" name="Rectangle 2229">
                    <a:extLst>
                      <a:ext uri="{FF2B5EF4-FFF2-40B4-BE49-F238E27FC236}">
                        <a16:creationId xmlns:a16="http://schemas.microsoft.com/office/drawing/2014/main" id="{5C3766F7-980F-5742-5D80-F9FD669974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1" name="Rectangle 2230">
                    <a:extLst>
                      <a:ext uri="{FF2B5EF4-FFF2-40B4-BE49-F238E27FC236}">
                        <a16:creationId xmlns:a16="http://schemas.microsoft.com/office/drawing/2014/main" id="{F39DB890-D914-89A3-9736-15C8AE52D2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2" name="Freeform 2231">
                    <a:extLst>
                      <a:ext uri="{FF2B5EF4-FFF2-40B4-BE49-F238E27FC236}">
                        <a16:creationId xmlns:a16="http://schemas.microsoft.com/office/drawing/2014/main" id="{63078F05-619D-6FA4-4E29-22FEA77AF6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691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oup 2232">
                  <a:extLst>
                    <a:ext uri="{FF2B5EF4-FFF2-40B4-BE49-F238E27FC236}">
                      <a16:creationId xmlns:a16="http://schemas.microsoft.com/office/drawing/2014/main" id="{2DFC360B-5C57-22F4-B864-9D57A9019E0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2691" y="1673"/>
                  <a:ext cx="624" cy="397"/>
                  <a:chOff x="2691" y="1673"/>
                  <a:chExt cx="624" cy="397"/>
                </a:xfrm>
              </p:grpSpPr>
              <p:sp>
                <p:nvSpPr>
                  <p:cNvPr id="903" name="Freeform 2233">
                    <a:extLst>
                      <a:ext uri="{FF2B5EF4-FFF2-40B4-BE49-F238E27FC236}">
                        <a16:creationId xmlns:a16="http://schemas.microsoft.com/office/drawing/2014/main" id="{5086CE2E-6E15-D514-05EE-9908C51A4D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2691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4" name="Rectangle 2234">
                    <a:extLst>
                      <a:ext uri="{FF2B5EF4-FFF2-40B4-BE49-F238E27FC236}">
                        <a16:creationId xmlns:a16="http://schemas.microsoft.com/office/drawing/2014/main" id="{88F2AA47-D1B7-AC43-BC8F-1E94E1678D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5" name="Rectangle 2235">
                    <a:extLst>
                      <a:ext uri="{FF2B5EF4-FFF2-40B4-BE49-F238E27FC236}">
                        <a16:creationId xmlns:a16="http://schemas.microsoft.com/office/drawing/2014/main" id="{AE3A4979-D311-4CB8-DDC8-F1124604D3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6" name="Rectangle 2236">
                    <a:extLst>
                      <a:ext uri="{FF2B5EF4-FFF2-40B4-BE49-F238E27FC236}">
                        <a16:creationId xmlns:a16="http://schemas.microsoft.com/office/drawing/2014/main" id="{386E9BC7-1CE1-9072-A8B9-2470226427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7" name="Rectangle 2237">
                    <a:extLst>
                      <a:ext uri="{FF2B5EF4-FFF2-40B4-BE49-F238E27FC236}">
                        <a16:creationId xmlns:a16="http://schemas.microsoft.com/office/drawing/2014/main" id="{5C2D112B-E0F7-5F76-2191-825AB38023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8" name="Rectangle 2238">
                    <a:extLst>
                      <a:ext uri="{FF2B5EF4-FFF2-40B4-BE49-F238E27FC236}">
                        <a16:creationId xmlns:a16="http://schemas.microsoft.com/office/drawing/2014/main" id="{A3F75EA6-E89E-43D1-AFBF-208EA3206D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9" name="Rectangle 2239">
                    <a:extLst>
                      <a:ext uri="{FF2B5EF4-FFF2-40B4-BE49-F238E27FC236}">
                        <a16:creationId xmlns:a16="http://schemas.microsoft.com/office/drawing/2014/main" id="{985AAAC2-6733-5DBF-E7F5-826EAC48CF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0" name="Rectangle 2240">
                    <a:extLst>
                      <a:ext uri="{FF2B5EF4-FFF2-40B4-BE49-F238E27FC236}">
                        <a16:creationId xmlns:a16="http://schemas.microsoft.com/office/drawing/2014/main" id="{7549FB80-0EDD-D29A-DCC7-F4ED4389DA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1" name="Rectangle 2241">
                    <a:extLst>
                      <a:ext uri="{FF2B5EF4-FFF2-40B4-BE49-F238E27FC236}">
                        <a16:creationId xmlns:a16="http://schemas.microsoft.com/office/drawing/2014/main" id="{5A8F1951-2F6B-7A85-2949-0859AA7A1D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2" name="Rectangle 2242">
                    <a:extLst>
                      <a:ext uri="{FF2B5EF4-FFF2-40B4-BE49-F238E27FC236}">
                        <a16:creationId xmlns:a16="http://schemas.microsoft.com/office/drawing/2014/main" id="{7E6CDA45-00E6-F3EF-E713-A9993D10B2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3" name="Rectangle 2243">
                    <a:extLst>
                      <a:ext uri="{FF2B5EF4-FFF2-40B4-BE49-F238E27FC236}">
                        <a16:creationId xmlns:a16="http://schemas.microsoft.com/office/drawing/2014/main" id="{E98DEC42-3794-6CFE-D3B1-A2136159FB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4" name="Rectangle 2244">
                    <a:extLst>
                      <a:ext uri="{FF2B5EF4-FFF2-40B4-BE49-F238E27FC236}">
                        <a16:creationId xmlns:a16="http://schemas.microsoft.com/office/drawing/2014/main" id="{AB482C5A-E071-0AEF-1EF6-1C2B83C17F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5" name="Rectangle 2245">
                    <a:extLst>
                      <a:ext uri="{FF2B5EF4-FFF2-40B4-BE49-F238E27FC236}">
                        <a16:creationId xmlns:a16="http://schemas.microsoft.com/office/drawing/2014/main" id="{7C0B3A74-A741-575F-A454-344C152F75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6" name="Rectangle 2246">
                    <a:extLst>
                      <a:ext uri="{FF2B5EF4-FFF2-40B4-BE49-F238E27FC236}">
                        <a16:creationId xmlns:a16="http://schemas.microsoft.com/office/drawing/2014/main" id="{685BEC7E-C7FE-62C4-B864-D5D118D999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7" name="Rectangle 2247">
                    <a:extLst>
                      <a:ext uri="{FF2B5EF4-FFF2-40B4-BE49-F238E27FC236}">
                        <a16:creationId xmlns:a16="http://schemas.microsoft.com/office/drawing/2014/main" id="{DF0010E9-9BE3-1D6F-66FA-FB01CD27B4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8" name="Rectangle 2248">
                    <a:extLst>
                      <a:ext uri="{FF2B5EF4-FFF2-40B4-BE49-F238E27FC236}">
                        <a16:creationId xmlns:a16="http://schemas.microsoft.com/office/drawing/2014/main" id="{797A2406-1A16-F197-7BE8-9FD3430601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9" name="Rectangle 2249">
                    <a:extLst>
                      <a:ext uri="{FF2B5EF4-FFF2-40B4-BE49-F238E27FC236}">
                        <a16:creationId xmlns:a16="http://schemas.microsoft.com/office/drawing/2014/main" id="{E5BD6E1B-F9C7-D280-4ADB-906F86A487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0" name="Rectangle 2250">
                    <a:extLst>
                      <a:ext uri="{FF2B5EF4-FFF2-40B4-BE49-F238E27FC236}">
                        <a16:creationId xmlns:a16="http://schemas.microsoft.com/office/drawing/2014/main" id="{AAA0EA8E-13A4-88C6-BC63-6CF0173DA0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1" name="Rectangle 2251">
                    <a:extLst>
                      <a:ext uri="{FF2B5EF4-FFF2-40B4-BE49-F238E27FC236}">
                        <a16:creationId xmlns:a16="http://schemas.microsoft.com/office/drawing/2014/main" id="{EA3846D9-7224-FF19-8DC8-91A799CF9B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2" name="Rectangle 2252">
                    <a:extLst>
                      <a:ext uri="{FF2B5EF4-FFF2-40B4-BE49-F238E27FC236}">
                        <a16:creationId xmlns:a16="http://schemas.microsoft.com/office/drawing/2014/main" id="{E01B7CF4-2D07-A12E-3970-2111537DC6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3" name="Rectangle 2253">
                    <a:extLst>
                      <a:ext uri="{FF2B5EF4-FFF2-40B4-BE49-F238E27FC236}">
                        <a16:creationId xmlns:a16="http://schemas.microsoft.com/office/drawing/2014/main" id="{7BC5DAFE-B8C9-9428-D1BC-C61E3D121A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4" name="Rectangle 2254">
                    <a:extLst>
                      <a:ext uri="{FF2B5EF4-FFF2-40B4-BE49-F238E27FC236}">
                        <a16:creationId xmlns:a16="http://schemas.microsoft.com/office/drawing/2014/main" id="{C1935D1B-1E52-E4FC-2A61-B92A2D5ECF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5" name="Rectangle 2255">
                    <a:extLst>
                      <a:ext uri="{FF2B5EF4-FFF2-40B4-BE49-F238E27FC236}">
                        <a16:creationId xmlns:a16="http://schemas.microsoft.com/office/drawing/2014/main" id="{FB924038-8669-82C7-3BA9-DBD5EF2A5F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6" name="Rectangle 2256">
                    <a:extLst>
                      <a:ext uri="{FF2B5EF4-FFF2-40B4-BE49-F238E27FC236}">
                        <a16:creationId xmlns:a16="http://schemas.microsoft.com/office/drawing/2014/main" id="{D9A0697F-7014-A5FF-0E0C-A8AE459F71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7" name="Rectangle 2257">
                    <a:extLst>
                      <a:ext uri="{FF2B5EF4-FFF2-40B4-BE49-F238E27FC236}">
                        <a16:creationId xmlns:a16="http://schemas.microsoft.com/office/drawing/2014/main" id="{698707BB-9E17-152C-8E69-E019EF7E7E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8" name="Rectangle 2258">
                    <a:extLst>
                      <a:ext uri="{FF2B5EF4-FFF2-40B4-BE49-F238E27FC236}">
                        <a16:creationId xmlns:a16="http://schemas.microsoft.com/office/drawing/2014/main" id="{7DEB7379-C80D-5655-F437-F0D2E59E7A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9" name="Rectangle 2259">
                    <a:extLst>
                      <a:ext uri="{FF2B5EF4-FFF2-40B4-BE49-F238E27FC236}">
                        <a16:creationId xmlns:a16="http://schemas.microsoft.com/office/drawing/2014/main" id="{60DFE26F-29C6-00A2-6BB6-D2978B32E6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0" name="Rectangle 2260">
                    <a:extLst>
                      <a:ext uri="{FF2B5EF4-FFF2-40B4-BE49-F238E27FC236}">
                        <a16:creationId xmlns:a16="http://schemas.microsoft.com/office/drawing/2014/main" id="{212D67E7-ACDD-C1B1-12F8-B864A80910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1" name="Rectangle 2261">
                    <a:extLst>
                      <a:ext uri="{FF2B5EF4-FFF2-40B4-BE49-F238E27FC236}">
                        <a16:creationId xmlns:a16="http://schemas.microsoft.com/office/drawing/2014/main" id="{39911860-B959-9D1E-B696-D17AC9DA4C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2" name="Rectangle 2262">
                    <a:extLst>
                      <a:ext uri="{FF2B5EF4-FFF2-40B4-BE49-F238E27FC236}">
                        <a16:creationId xmlns:a16="http://schemas.microsoft.com/office/drawing/2014/main" id="{64BE8E20-9B9E-E75B-CE05-CE8264B987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3" name="Rectangle 2263">
                    <a:extLst>
                      <a:ext uri="{FF2B5EF4-FFF2-40B4-BE49-F238E27FC236}">
                        <a16:creationId xmlns:a16="http://schemas.microsoft.com/office/drawing/2014/main" id="{80687FCD-4463-A519-3128-54E83C7968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4" name="Rectangle 2264">
                    <a:extLst>
                      <a:ext uri="{FF2B5EF4-FFF2-40B4-BE49-F238E27FC236}">
                        <a16:creationId xmlns:a16="http://schemas.microsoft.com/office/drawing/2014/main" id="{7FDE47A0-AFC9-9903-B9D9-8D82619167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5" name="Rectangle 2265">
                    <a:extLst>
                      <a:ext uri="{FF2B5EF4-FFF2-40B4-BE49-F238E27FC236}">
                        <a16:creationId xmlns:a16="http://schemas.microsoft.com/office/drawing/2014/main" id="{271AEAE2-5DA6-2A85-47F6-C3E15FFCE7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6" name="Rectangle 2266">
                    <a:extLst>
                      <a:ext uri="{FF2B5EF4-FFF2-40B4-BE49-F238E27FC236}">
                        <a16:creationId xmlns:a16="http://schemas.microsoft.com/office/drawing/2014/main" id="{957A669D-AACE-18DF-CA35-19072D7883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7" name="Rectangle 2267">
                    <a:extLst>
                      <a:ext uri="{FF2B5EF4-FFF2-40B4-BE49-F238E27FC236}">
                        <a16:creationId xmlns:a16="http://schemas.microsoft.com/office/drawing/2014/main" id="{A5C27175-DCCF-8F3C-02B7-49F3AC1573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8" name="Rectangle 2268">
                    <a:extLst>
                      <a:ext uri="{FF2B5EF4-FFF2-40B4-BE49-F238E27FC236}">
                        <a16:creationId xmlns:a16="http://schemas.microsoft.com/office/drawing/2014/main" id="{164CF273-D113-E97B-B1EE-C3216E37CF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39" name="Rectangle 2269">
                    <a:extLst>
                      <a:ext uri="{FF2B5EF4-FFF2-40B4-BE49-F238E27FC236}">
                        <a16:creationId xmlns:a16="http://schemas.microsoft.com/office/drawing/2014/main" id="{F66318E9-2FAE-4A68-EB5B-539F3B63C9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0" name="Rectangle 2270">
                    <a:extLst>
                      <a:ext uri="{FF2B5EF4-FFF2-40B4-BE49-F238E27FC236}">
                        <a16:creationId xmlns:a16="http://schemas.microsoft.com/office/drawing/2014/main" id="{55CDEEB5-5C07-C6A9-7A25-587D93866F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1" name="Rectangle 2271">
                    <a:extLst>
                      <a:ext uri="{FF2B5EF4-FFF2-40B4-BE49-F238E27FC236}">
                        <a16:creationId xmlns:a16="http://schemas.microsoft.com/office/drawing/2014/main" id="{FC301CEF-3475-1DDF-79D5-08352418DF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2" name="Rectangle 2272">
                    <a:extLst>
                      <a:ext uri="{FF2B5EF4-FFF2-40B4-BE49-F238E27FC236}">
                        <a16:creationId xmlns:a16="http://schemas.microsoft.com/office/drawing/2014/main" id="{7AFA16E2-0D82-ABB6-0936-7E8A4CDB42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" name="Rectangle 2273">
                    <a:extLst>
                      <a:ext uri="{FF2B5EF4-FFF2-40B4-BE49-F238E27FC236}">
                        <a16:creationId xmlns:a16="http://schemas.microsoft.com/office/drawing/2014/main" id="{7A24E094-231E-54E9-6A40-1FE58997BC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4" name="Rectangle 2274">
                    <a:extLst>
                      <a:ext uri="{FF2B5EF4-FFF2-40B4-BE49-F238E27FC236}">
                        <a16:creationId xmlns:a16="http://schemas.microsoft.com/office/drawing/2014/main" id="{14E82CD4-7511-4BA0-1921-402F9BF713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5" name="Rectangle 2275">
                    <a:extLst>
                      <a:ext uri="{FF2B5EF4-FFF2-40B4-BE49-F238E27FC236}">
                        <a16:creationId xmlns:a16="http://schemas.microsoft.com/office/drawing/2014/main" id="{AC895157-D16B-E429-F1C2-93DD3587BB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6" name="Rectangle 2276">
                    <a:extLst>
                      <a:ext uri="{FF2B5EF4-FFF2-40B4-BE49-F238E27FC236}">
                        <a16:creationId xmlns:a16="http://schemas.microsoft.com/office/drawing/2014/main" id="{6624EA61-EA26-F975-C3A6-45F40C3BF7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7" name="Rectangle 2277">
                    <a:extLst>
                      <a:ext uri="{FF2B5EF4-FFF2-40B4-BE49-F238E27FC236}">
                        <a16:creationId xmlns:a16="http://schemas.microsoft.com/office/drawing/2014/main" id="{3443DFC1-1425-82E9-7E7A-5DE87F0937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8" name="Rectangle 2278">
                    <a:extLst>
                      <a:ext uri="{FF2B5EF4-FFF2-40B4-BE49-F238E27FC236}">
                        <a16:creationId xmlns:a16="http://schemas.microsoft.com/office/drawing/2014/main" id="{83BCAD2A-27D6-0C23-EE62-6815756145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9" name="Rectangle 2279">
                    <a:extLst>
                      <a:ext uri="{FF2B5EF4-FFF2-40B4-BE49-F238E27FC236}">
                        <a16:creationId xmlns:a16="http://schemas.microsoft.com/office/drawing/2014/main" id="{78A7FA15-10F2-DE2F-E2AF-B8A7967472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0" name="Rectangle 2280">
                    <a:extLst>
                      <a:ext uri="{FF2B5EF4-FFF2-40B4-BE49-F238E27FC236}">
                        <a16:creationId xmlns:a16="http://schemas.microsoft.com/office/drawing/2014/main" id="{C4FCA419-18EA-F6BA-116B-278BAF03B6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1" name="Rectangle 2281">
                    <a:extLst>
                      <a:ext uri="{FF2B5EF4-FFF2-40B4-BE49-F238E27FC236}">
                        <a16:creationId xmlns:a16="http://schemas.microsoft.com/office/drawing/2014/main" id="{35AD1037-A86F-CD1C-7E4A-0F68429346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2" name="Rectangle 2282">
                    <a:extLst>
                      <a:ext uri="{FF2B5EF4-FFF2-40B4-BE49-F238E27FC236}">
                        <a16:creationId xmlns:a16="http://schemas.microsoft.com/office/drawing/2014/main" id="{C9ACF7AD-95D3-855E-984B-A5BF19EF80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3" name="Rectangle 2283">
                    <a:extLst>
                      <a:ext uri="{FF2B5EF4-FFF2-40B4-BE49-F238E27FC236}">
                        <a16:creationId xmlns:a16="http://schemas.microsoft.com/office/drawing/2014/main" id="{5D25CED6-B53E-BA24-60CC-F99005A68F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4" name="Rectangle 2284">
                    <a:extLst>
                      <a:ext uri="{FF2B5EF4-FFF2-40B4-BE49-F238E27FC236}">
                        <a16:creationId xmlns:a16="http://schemas.microsoft.com/office/drawing/2014/main" id="{99F187BF-D7DE-BF59-D98D-2E2AEB5AE2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5" name="Rectangle 2285">
                    <a:extLst>
                      <a:ext uri="{FF2B5EF4-FFF2-40B4-BE49-F238E27FC236}">
                        <a16:creationId xmlns:a16="http://schemas.microsoft.com/office/drawing/2014/main" id="{B7A7AC49-BB28-80FB-0289-D9CDF862DA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6" name="Rectangle 2286">
                    <a:extLst>
                      <a:ext uri="{FF2B5EF4-FFF2-40B4-BE49-F238E27FC236}">
                        <a16:creationId xmlns:a16="http://schemas.microsoft.com/office/drawing/2014/main" id="{CFC7C0BE-093F-D34F-E329-B95693E3D4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7" name="Rectangle 2287">
                    <a:extLst>
                      <a:ext uri="{FF2B5EF4-FFF2-40B4-BE49-F238E27FC236}">
                        <a16:creationId xmlns:a16="http://schemas.microsoft.com/office/drawing/2014/main" id="{FB01615B-3BE4-87F4-0220-DBD3807B4A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8" name="Rectangle 2288">
                    <a:extLst>
                      <a:ext uri="{FF2B5EF4-FFF2-40B4-BE49-F238E27FC236}">
                        <a16:creationId xmlns:a16="http://schemas.microsoft.com/office/drawing/2014/main" id="{2BBE35D3-944D-B470-BDAE-31145A66CB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9" name="Rectangle 2289">
                    <a:extLst>
                      <a:ext uri="{FF2B5EF4-FFF2-40B4-BE49-F238E27FC236}">
                        <a16:creationId xmlns:a16="http://schemas.microsoft.com/office/drawing/2014/main" id="{C5FC9BCE-B599-863C-91A9-07345A8A6A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0" name="Rectangle 2290">
                    <a:extLst>
                      <a:ext uri="{FF2B5EF4-FFF2-40B4-BE49-F238E27FC236}">
                        <a16:creationId xmlns:a16="http://schemas.microsoft.com/office/drawing/2014/main" id="{D1BB4C30-455F-0E04-A13F-BBEEA8B453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1" name="Rectangle 2291">
                    <a:extLst>
                      <a:ext uri="{FF2B5EF4-FFF2-40B4-BE49-F238E27FC236}">
                        <a16:creationId xmlns:a16="http://schemas.microsoft.com/office/drawing/2014/main" id="{04F5222A-417D-0B2B-3B1A-17EDDB834A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2" name="Rectangle 2292">
                    <a:extLst>
                      <a:ext uri="{FF2B5EF4-FFF2-40B4-BE49-F238E27FC236}">
                        <a16:creationId xmlns:a16="http://schemas.microsoft.com/office/drawing/2014/main" id="{09179E5C-2E9B-D635-1DB9-465CC477F9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3" name="Rectangle 2293">
                    <a:extLst>
                      <a:ext uri="{FF2B5EF4-FFF2-40B4-BE49-F238E27FC236}">
                        <a16:creationId xmlns:a16="http://schemas.microsoft.com/office/drawing/2014/main" id="{C8978E92-7B1A-441A-88A1-F7E549F992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4" name="Rectangle 2294">
                    <a:extLst>
                      <a:ext uri="{FF2B5EF4-FFF2-40B4-BE49-F238E27FC236}">
                        <a16:creationId xmlns:a16="http://schemas.microsoft.com/office/drawing/2014/main" id="{97832B32-C653-AF6C-458B-EAD237C2B2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5" name="Rectangle 2295">
                    <a:extLst>
                      <a:ext uri="{FF2B5EF4-FFF2-40B4-BE49-F238E27FC236}">
                        <a16:creationId xmlns:a16="http://schemas.microsoft.com/office/drawing/2014/main" id="{3152F210-E3E3-6CA1-9CA6-12F0B4161C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6" name="Rectangle 2296">
                    <a:extLst>
                      <a:ext uri="{FF2B5EF4-FFF2-40B4-BE49-F238E27FC236}">
                        <a16:creationId xmlns:a16="http://schemas.microsoft.com/office/drawing/2014/main" id="{B09BDC6C-9FDE-EA0A-3DFC-2D5532B6A9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7" name="Rectangle 2297">
                    <a:extLst>
                      <a:ext uri="{FF2B5EF4-FFF2-40B4-BE49-F238E27FC236}">
                        <a16:creationId xmlns:a16="http://schemas.microsoft.com/office/drawing/2014/main" id="{00CD96D4-D82B-4FA7-37CF-6064F5FC51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8" name="Rectangle 2298">
                    <a:extLst>
                      <a:ext uri="{FF2B5EF4-FFF2-40B4-BE49-F238E27FC236}">
                        <a16:creationId xmlns:a16="http://schemas.microsoft.com/office/drawing/2014/main" id="{F506F38A-CC82-7A40-EDBB-0908E1D5AE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9" name="Rectangle 2299">
                    <a:extLst>
                      <a:ext uri="{FF2B5EF4-FFF2-40B4-BE49-F238E27FC236}">
                        <a16:creationId xmlns:a16="http://schemas.microsoft.com/office/drawing/2014/main" id="{30B8C007-3CDE-60F7-D5B4-0720823233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0" name="Rectangle 2300">
                    <a:extLst>
                      <a:ext uri="{FF2B5EF4-FFF2-40B4-BE49-F238E27FC236}">
                        <a16:creationId xmlns:a16="http://schemas.microsoft.com/office/drawing/2014/main" id="{D08F2F70-29D0-BCE5-F561-7810C3A242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1" name="Rectangle 2301">
                    <a:extLst>
                      <a:ext uri="{FF2B5EF4-FFF2-40B4-BE49-F238E27FC236}">
                        <a16:creationId xmlns:a16="http://schemas.microsoft.com/office/drawing/2014/main" id="{25040966-6ABF-9F3C-20F2-982743CB21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2" name="Rectangle 2302">
                    <a:extLst>
                      <a:ext uri="{FF2B5EF4-FFF2-40B4-BE49-F238E27FC236}">
                        <a16:creationId xmlns:a16="http://schemas.microsoft.com/office/drawing/2014/main" id="{BE869488-3FC6-DFA4-C553-FA5DCB978E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3" name="Rectangle 2303">
                    <a:extLst>
                      <a:ext uri="{FF2B5EF4-FFF2-40B4-BE49-F238E27FC236}">
                        <a16:creationId xmlns:a16="http://schemas.microsoft.com/office/drawing/2014/main" id="{C45EAA2B-61C6-2313-D5BC-D7484F279E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4" name="Rectangle 2304">
                    <a:extLst>
                      <a:ext uri="{FF2B5EF4-FFF2-40B4-BE49-F238E27FC236}">
                        <a16:creationId xmlns:a16="http://schemas.microsoft.com/office/drawing/2014/main" id="{CEC1C24F-E021-C886-8CE6-DE94DE0424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5" name="Rectangle 2305">
                    <a:extLst>
                      <a:ext uri="{FF2B5EF4-FFF2-40B4-BE49-F238E27FC236}">
                        <a16:creationId xmlns:a16="http://schemas.microsoft.com/office/drawing/2014/main" id="{5119E755-5D78-B2A8-480F-85D38FF834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6" name="Rectangle 2306">
                    <a:extLst>
                      <a:ext uri="{FF2B5EF4-FFF2-40B4-BE49-F238E27FC236}">
                        <a16:creationId xmlns:a16="http://schemas.microsoft.com/office/drawing/2014/main" id="{1820968C-4189-8AEC-DA56-0096022CD0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7" name="Rectangle 2307">
                    <a:extLst>
                      <a:ext uri="{FF2B5EF4-FFF2-40B4-BE49-F238E27FC236}">
                        <a16:creationId xmlns:a16="http://schemas.microsoft.com/office/drawing/2014/main" id="{61DFE641-4B36-2A01-2119-9B9624BD6A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8" name="Rectangle 2308">
                    <a:extLst>
                      <a:ext uri="{FF2B5EF4-FFF2-40B4-BE49-F238E27FC236}">
                        <a16:creationId xmlns:a16="http://schemas.microsoft.com/office/drawing/2014/main" id="{194C8F8C-0B47-F7C1-5F28-4E79BE1E8F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9" name="Rectangle 2309">
                    <a:extLst>
                      <a:ext uri="{FF2B5EF4-FFF2-40B4-BE49-F238E27FC236}">
                        <a16:creationId xmlns:a16="http://schemas.microsoft.com/office/drawing/2014/main" id="{2084155D-AA46-D17F-B926-F61226B18B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0" name="Rectangle 2310">
                    <a:extLst>
                      <a:ext uri="{FF2B5EF4-FFF2-40B4-BE49-F238E27FC236}">
                        <a16:creationId xmlns:a16="http://schemas.microsoft.com/office/drawing/2014/main" id="{C9204B1C-6103-EB7D-BC2D-97A621435D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1" name="Rectangle 2311">
                    <a:extLst>
                      <a:ext uri="{FF2B5EF4-FFF2-40B4-BE49-F238E27FC236}">
                        <a16:creationId xmlns:a16="http://schemas.microsoft.com/office/drawing/2014/main" id="{A263FEAC-71B6-4EBE-258D-1FC5694E88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2" name="Rectangle 2312">
                    <a:extLst>
                      <a:ext uri="{FF2B5EF4-FFF2-40B4-BE49-F238E27FC236}">
                        <a16:creationId xmlns:a16="http://schemas.microsoft.com/office/drawing/2014/main" id="{304B8639-13F1-48D0-CB06-9537BFCD46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3" name="Rectangle 2313">
                    <a:extLst>
                      <a:ext uri="{FF2B5EF4-FFF2-40B4-BE49-F238E27FC236}">
                        <a16:creationId xmlns:a16="http://schemas.microsoft.com/office/drawing/2014/main" id="{455EA695-D2C8-D87D-45BA-910BBD2A5E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4" name="Rectangle 2314">
                    <a:extLst>
                      <a:ext uri="{FF2B5EF4-FFF2-40B4-BE49-F238E27FC236}">
                        <a16:creationId xmlns:a16="http://schemas.microsoft.com/office/drawing/2014/main" id="{20AA13C2-0C94-4EC2-801C-4B49CFFD0B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5" name="Rectangle 2315">
                    <a:extLst>
                      <a:ext uri="{FF2B5EF4-FFF2-40B4-BE49-F238E27FC236}">
                        <a16:creationId xmlns:a16="http://schemas.microsoft.com/office/drawing/2014/main" id="{FF2D4BFF-40B6-CCA2-3B1A-D989D495A7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6" name="Rectangle 2316">
                    <a:extLst>
                      <a:ext uri="{FF2B5EF4-FFF2-40B4-BE49-F238E27FC236}">
                        <a16:creationId xmlns:a16="http://schemas.microsoft.com/office/drawing/2014/main" id="{53EC6863-89BB-0A75-9458-6563C72C86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7" name="Rectangle 2317">
                    <a:extLst>
                      <a:ext uri="{FF2B5EF4-FFF2-40B4-BE49-F238E27FC236}">
                        <a16:creationId xmlns:a16="http://schemas.microsoft.com/office/drawing/2014/main" id="{8167F1B2-C8BA-7E79-8F99-1E0C53A62C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8" name="Rectangle 2318">
                    <a:extLst>
                      <a:ext uri="{FF2B5EF4-FFF2-40B4-BE49-F238E27FC236}">
                        <a16:creationId xmlns:a16="http://schemas.microsoft.com/office/drawing/2014/main" id="{0DE34DE3-7E04-1797-511F-BDB4401C83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" name="Rectangle 2319">
                    <a:extLst>
                      <a:ext uri="{FF2B5EF4-FFF2-40B4-BE49-F238E27FC236}">
                        <a16:creationId xmlns:a16="http://schemas.microsoft.com/office/drawing/2014/main" id="{C33219C9-EBA8-D19D-A46C-0CEFAB3728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0" name="Rectangle 2320">
                    <a:extLst>
                      <a:ext uri="{FF2B5EF4-FFF2-40B4-BE49-F238E27FC236}">
                        <a16:creationId xmlns:a16="http://schemas.microsoft.com/office/drawing/2014/main" id="{0992A40D-7E1B-ED4E-BDD9-59274E146C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1" name="Rectangle 2321">
                    <a:extLst>
                      <a:ext uri="{FF2B5EF4-FFF2-40B4-BE49-F238E27FC236}">
                        <a16:creationId xmlns:a16="http://schemas.microsoft.com/office/drawing/2014/main" id="{E41A6CD3-EA54-E0E5-DD3D-E1B4E441F5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2" name="Rectangle 2322">
                    <a:extLst>
                      <a:ext uri="{FF2B5EF4-FFF2-40B4-BE49-F238E27FC236}">
                        <a16:creationId xmlns:a16="http://schemas.microsoft.com/office/drawing/2014/main" id="{E12CBAF0-BBA5-7868-BC5B-953008F8D3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3" name="Rectangle 2323">
                    <a:extLst>
                      <a:ext uri="{FF2B5EF4-FFF2-40B4-BE49-F238E27FC236}">
                        <a16:creationId xmlns:a16="http://schemas.microsoft.com/office/drawing/2014/main" id="{01468707-4543-E18F-69E3-26A9098BB6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4" name="Rectangle 2324">
                    <a:extLst>
                      <a:ext uri="{FF2B5EF4-FFF2-40B4-BE49-F238E27FC236}">
                        <a16:creationId xmlns:a16="http://schemas.microsoft.com/office/drawing/2014/main" id="{E3E53816-643D-BDFC-67F2-76F041C7A5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5" name="Rectangle 2325">
                    <a:extLst>
                      <a:ext uri="{FF2B5EF4-FFF2-40B4-BE49-F238E27FC236}">
                        <a16:creationId xmlns:a16="http://schemas.microsoft.com/office/drawing/2014/main" id="{017A7C3A-F517-2CD8-F074-AAF5A2F079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6" name="Rectangle 2326">
                    <a:extLst>
                      <a:ext uri="{FF2B5EF4-FFF2-40B4-BE49-F238E27FC236}">
                        <a16:creationId xmlns:a16="http://schemas.microsoft.com/office/drawing/2014/main" id="{990643FC-9F7D-8B48-ADD3-F8D9FE6159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7" name="Rectangle 2327">
                    <a:extLst>
                      <a:ext uri="{FF2B5EF4-FFF2-40B4-BE49-F238E27FC236}">
                        <a16:creationId xmlns:a16="http://schemas.microsoft.com/office/drawing/2014/main" id="{FBD8465E-58C9-91BE-F66D-83837F78C3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8" name="Rectangle 2328">
                    <a:extLst>
                      <a:ext uri="{FF2B5EF4-FFF2-40B4-BE49-F238E27FC236}">
                        <a16:creationId xmlns:a16="http://schemas.microsoft.com/office/drawing/2014/main" id="{5A9A481A-EAF2-9998-3080-206C576CF7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9" name="Rectangle 2329">
                    <a:extLst>
                      <a:ext uri="{FF2B5EF4-FFF2-40B4-BE49-F238E27FC236}">
                        <a16:creationId xmlns:a16="http://schemas.microsoft.com/office/drawing/2014/main" id="{945E16BB-BEF6-980B-2CCD-89522E2CED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0" name="Rectangle 2330">
                    <a:extLst>
                      <a:ext uri="{FF2B5EF4-FFF2-40B4-BE49-F238E27FC236}">
                        <a16:creationId xmlns:a16="http://schemas.microsoft.com/office/drawing/2014/main" id="{E3D371F1-72DC-AB32-F7F1-801DCE3BCC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1" name="Rectangle 2331">
                    <a:extLst>
                      <a:ext uri="{FF2B5EF4-FFF2-40B4-BE49-F238E27FC236}">
                        <a16:creationId xmlns:a16="http://schemas.microsoft.com/office/drawing/2014/main" id="{4468D00E-3C04-A449-D825-37A736F1B1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2" name="Rectangle 2332">
                    <a:extLst>
                      <a:ext uri="{FF2B5EF4-FFF2-40B4-BE49-F238E27FC236}">
                        <a16:creationId xmlns:a16="http://schemas.microsoft.com/office/drawing/2014/main" id="{0BB71E59-0F5B-6B43-90E5-51EFB5E0BB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3" name="Rectangle 2333">
                    <a:extLst>
                      <a:ext uri="{FF2B5EF4-FFF2-40B4-BE49-F238E27FC236}">
                        <a16:creationId xmlns:a16="http://schemas.microsoft.com/office/drawing/2014/main" id="{4F247F92-1E65-E0BF-4FE0-B02BC8B8578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4" name="Rectangle 2334">
                    <a:extLst>
                      <a:ext uri="{FF2B5EF4-FFF2-40B4-BE49-F238E27FC236}">
                        <a16:creationId xmlns:a16="http://schemas.microsoft.com/office/drawing/2014/main" id="{876D0895-4D07-8067-BF5B-7DCEDB0D48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5" name="Rectangle 2335">
                    <a:extLst>
                      <a:ext uri="{FF2B5EF4-FFF2-40B4-BE49-F238E27FC236}">
                        <a16:creationId xmlns:a16="http://schemas.microsoft.com/office/drawing/2014/main" id="{3135AA82-3018-260D-083A-C8299CCD23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6" name="Rectangle 2336">
                    <a:extLst>
                      <a:ext uri="{FF2B5EF4-FFF2-40B4-BE49-F238E27FC236}">
                        <a16:creationId xmlns:a16="http://schemas.microsoft.com/office/drawing/2014/main" id="{BD3146AD-D74C-2095-AD72-A12E376724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7" name="Rectangle 2337">
                    <a:extLst>
                      <a:ext uri="{FF2B5EF4-FFF2-40B4-BE49-F238E27FC236}">
                        <a16:creationId xmlns:a16="http://schemas.microsoft.com/office/drawing/2014/main" id="{8AE2711E-B341-7F64-FC3E-EC533B3BA5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8" name="Rectangle 2338">
                    <a:extLst>
                      <a:ext uri="{FF2B5EF4-FFF2-40B4-BE49-F238E27FC236}">
                        <a16:creationId xmlns:a16="http://schemas.microsoft.com/office/drawing/2014/main" id="{1E261646-5AA4-A04A-6C01-68DB1E9C48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9" name="Rectangle 2339">
                    <a:extLst>
                      <a:ext uri="{FF2B5EF4-FFF2-40B4-BE49-F238E27FC236}">
                        <a16:creationId xmlns:a16="http://schemas.microsoft.com/office/drawing/2014/main" id="{7414F21D-BA47-90C5-75AA-E91B60BC52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0" name="Rectangle 2340">
                    <a:extLst>
                      <a:ext uri="{FF2B5EF4-FFF2-40B4-BE49-F238E27FC236}">
                        <a16:creationId xmlns:a16="http://schemas.microsoft.com/office/drawing/2014/main" id="{BD1D9FA7-72F7-11E6-7891-C4F718D425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1" name="Rectangle 2341">
                    <a:extLst>
                      <a:ext uri="{FF2B5EF4-FFF2-40B4-BE49-F238E27FC236}">
                        <a16:creationId xmlns:a16="http://schemas.microsoft.com/office/drawing/2014/main" id="{54DB6B99-9E23-6D1E-9EF7-769213664C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2" name="Rectangle 2342">
                    <a:extLst>
                      <a:ext uri="{FF2B5EF4-FFF2-40B4-BE49-F238E27FC236}">
                        <a16:creationId xmlns:a16="http://schemas.microsoft.com/office/drawing/2014/main" id="{A7F6B3B0-42DA-AD56-7A10-C502B4C66E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3" name="Rectangle 2343">
                    <a:extLst>
                      <a:ext uri="{FF2B5EF4-FFF2-40B4-BE49-F238E27FC236}">
                        <a16:creationId xmlns:a16="http://schemas.microsoft.com/office/drawing/2014/main" id="{A7679E6A-3F88-045E-BAAF-83369E5E698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4" name="Rectangle 2344">
                    <a:extLst>
                      <a:ext uri="{FF2B5EF4-FFF2-40B4-BE49-F238E27FC236}">
                        <a16:creationId xmlns:a16="http://schemas.microsoft.com/office/drawing/2014/main" id="{BAE14F65-640A-46E4-FD51-792BED7C59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5" name="Rectangle 2345">
                    <a:extLst>
                      <a:ext uri="{FF2B5EF4-FFF2-40B4-BE49-F238E27FC236}">
                        <a16:creationId xmlns:a16="http://schemas.microsoft.com/office/drawing/2014/main" id="{3C74EE86-AE56-E9FA-1B0B-F6A7941584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6" name="Rectangle 2346">
                    <a:extLst>
                      <a:ext uri="{FF2B5EF4-FFF2-40B4-BE49-F238E27FC236}">
                        <a16:creationId xmlns:a16="http://schemas.microsoft.com/office/drawing/2014/main" id="{A5285D0C-39CD-AB16-85DA-EF46574548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7" name="Rectangle 2347">
                    <a:extLst>
                      <a:ext uri="{FF2B5EF4-FFF2-40B4-BE49-F238E27FC236}">
                        <a16:creationId xmlns:a16="http://schemas.microsoft.com/office/drawing/2014/main" id="{C99CFB3A-40A8-435A-E975-BE01CBF27E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8" name="Rectangle 2348">
                    <a:extLst>
                      <a:ext uri="{FF2B5EF4-FFF2-40B4-BE49-F238E27FC236}">
                        <a16:creationId xmlns:a16="http://schemas.microsoft.com/office/drawing/2014/main" id="{1A1CB27E-C83B-BAAF-4516-F7666368DC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9" name="Rectangle 2349">
                    <a:extLst>
                      <a:ext uri="{FF2B5EF4-FFF2-40B4-BE49-F238E27FC236}">
                        <a16:creationId xmlns:a16="http://schemas.microsoft.com/office/drawing/2014/main" id="{38FE4EB7-326A-859E-7C97-EC33BC7467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0" name="Rectangle 2350">
                    <a:extLst>
                      <a:ext uri="{FF2B5EF4-FFF2-40B4-BE49-F238E27FC236}">
                        <a16:creationId xmlns:a16="http://schemas.microsoft.com/office/drawing/2014/main" id="{96763E68-E7BE-D882-B7CA-42A4365D78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1" name="Rectangle 2351">
                    <a:extLst>
                      <a:ext uri="{FF2B5EF4-FFF2-40B4-BE49-F238E27FC236}">
                        <a16:creationId xmlns:a16="http://schemas.microsoft.com/office/drawing/2014/main" id="{96A7E372-FBA4-328C-C62B-886EE6ED7C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2" name="Rectangle 2352">
                    <a:extLst>
                      <a:ext uri="{FF2B5EF4-FFF2-40B4-BE49-F238E27FC236}">
                        <a16:creationId xmlns:a16="http://schemas.microsoft.com/office/drawing/2014/main" id="{61CD348E-00DD-07B4-E74A-2F57DF64963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3" name="Rectangle 2353">
                    <a:extLst>
                      <a:ext uri="{FF2B5EF4-FFF2-40B4-BE49-F238E27FC236}">
                        <a16:creationId xmlns:a16="http://schemas.microsoft.com/office/drawing/2014/main" id="{C2462BC4-F7CA-8F3D-3E2E-385D6ECCA8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" name="Rectangle 2354">
                    <a:extLst>
                      <a:ext uri="{FF2B5EF4-FFF2-40B4-BE49-F238E27FC236}">
                        <a16:creationId xmlns:a16="http://schemas.microsoft.com/office/drawing/2014/main" id="{A765042B-C821-6EC5-537A-41CFD86ACB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5" name="Rectangle 2355">
                    <a:extLst>
                      <a:ext uri="{FF2B5EF4-FFF2-40B4-BE49-F238E27FC236}">
                        <a16:creationId xmlns:a16="http://schemas.microsoft.com/office/drawing/2014/main" id="{46253C34-45D3-E1A6-5B07-F7AD0029B8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6" name="Rectangle 2356">
                    <a:extLst>
                      <a:ext uri="{FF2B5EF4-FFF2-40B4-BE49-F238E27FC236}">
                        <a16:creationId xmlns:a16="http://schemas.microsoft.com/office/drawing/2014/main" id="{02E92AFD-4B27-FCEB-21B6-AFADEE4761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" name="Rectangle 2357">
                    <a:extLst>
                      <a:ext uri="{FF2B5EF4-FFF2-40B4-BE49-F238E27FC236}">
                        <a16:creationId xmlns:a16="http://schemas.microsoft.com/office/drawing/2014/main" id="{A1B59877-D7EE-8D19-F76D-305C101BA8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8" name="Rectangle 2358">
                    <a:extLst>
                      <a:ext uri="{FF2B5EF4-FFF2-40B4-BE49-F238E27FC236}">
                        <a16:creationId xmlns:a16="http://schemas.microsoft.com/office/drawing/2014/main" id="{FC5174B5-B01A-314B-9B69-A569001507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9" name="Rectangle 2359">
                    <a:extLst>
                      <a:ext uri="{FF2B5EF4-FFF2-40B4-BE49-F238E27FC236}">
                        <a16:creationId xmlns:a16="http://schemas.microsoft.com/office/drawing/2014/main" id="{12DBE23F-72FC-9929-33BD-4367501F18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0" name="Rectangle 2360">
                    <a:extLst>
                      <a:ext uri="{FF2B5EF4-FFF2-40B4-BE49-F238E27FC236}">
                        <a16:creationId xmlns:a16="http://schemas.microsoft.com/office/drawing/2014/main" id="{69AF8220-ECD6-8E66-F980-B34CB7E40D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1" name="Rectangle 2361">
                    <a:extLst>
                      <a:ext uri="{FF2B5EF4-FFF2-40B4-BE49-F238E27FC236}">
                        <a16:creationId xmlns:a16="http://schemas.microsoft.com/office/drawing/2014/main" id="{0EE87FBE-D46A-08E2-3BE2-8B99842C64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2" name="Rectangle 2362">
                    <a:extLst>
                      <a:ext uri="{FF2B5EF4-FFF2-40B4-BE49-F238E27FC236}">
                        <a16:creationId xmlns:a16="http://schemas.microsoft.com/office/drawing/2014/main" id="{6E89E054-3E46-24F9-FE0A-7AF19EC23A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3" name="Rectangle 2363">
                    <a:extLst>
                      <a:ext uri="{FF2B5EF4-FFF2-40B4-BE49-F238E27FC236}">
                        <a16:creationId xmlns:a16="http://schemas.microsoft.com/office/drawing/2014/main" id="{CB4152C7-EEBC-16EA-A607-36D6C0BFAD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4" name="Rectangle 2364">
                    <a:extLst>
                      <a:ext uri="{FF2B5EF4-FFF2-40B4-BE49-F238E27FC236}">
                        <a16:creationId xmlns:a16="http://schemas.microsoft.com/office/drawing/2014/main" id="{6BBEC450-CB15-D0A5-7E16-ECADF7EB38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5" name="Rectangle 2365">
                    <a:extLst>
                      <a:ext uri="{FF2B5EF4-FFF2-40B4-BE49-F238E27FC236}">
                        <a16:creationId xmlns:a16="http://schemas.microsoft.com/office/drawing/2014/main" id="{5915042E-C12F-5127-C85A-FADE371966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6" name="Rectangle 2366">
                    <a:extLst>
                      <a:ext uri="{FF2B5EF4-FFF2-40B4-BE49-F238E27FC236}">
                        <a16:creationId xmlns:a16="http://schemas.microsoft.com/office/drawing/2014/main" id="{D391449F-3570-DE4E-30FE-B163B3B728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7" name="Rectangle 2367">
                    <a:extLst>
                      <a:ext uri="{FF2B5EF4-FFF2-40B4-BE49-F238E27FC236}">
                        <a16:creationId xmlns:a16="http://schemas.microsoft.com/office/drawing/2014/main" id="{E5E0A063-BFC7-E68B-6C28-D34D825522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8" name="Rectangle 2368">
                    <a:extLst>
                      <a:ext uri="{FF2B5EF4-FFF2-40B4-BE49-F238E27FC236}">
                        <a16:creationId xmlns:a16="http://schemas.microsoft.com/office/drawing/2014/main" id="{181329D7-2E27-3164-7B8A-FB492A1322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9" name="Rectangle 2369">
                    <a:extLst>
                      <a:ext uri="{FF2B5EF4-FFF2-40B4-BE49-F238E27FC236}">
                        <a16:creationId xmlns:a16="http://schemas.microsoft.com/office/drawing/2014/main" id="{133EF806-7F4F-1B9D-E935-2110A31B62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0" name="Rectangle 2370">
                    <a:extLst>
                      <a:ext uri="{FF2B5EF4-FFF2-40B4-BE49-F238E27FC236}">
                        <a16:creationId xmlns:a16="http://schemas.microsoft.com/office/drawing/2014/main" id="{CEB2B455-1F58-1872-1373-9AA897297B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1" name="Rectangle 2371">
                    <a:extLst>
                      <a:ext uri="{FF2B5EF4-FFF2-40B4-BE49-F238E27FC236}">
                        <a16:creationId xmlns:a16="http://schemas.microsoft.com/office/drawing/2014/main" id="{003CFE15-BCAF-0343-7ECB-CB2047E31D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2" name="Rectangle 2372">
                    <a:extLst>
                      <a:ext uri="{FF2B5EF4-FFF2-40B4-BE49-F238E27FC236}">
                        <a16:creationId xmlns:a16="http://schemas.microsoft.com/office/drawing/2014/main" id="{DAF5F6B6-F445-5BEA-B98D-8E22FAF15F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3" name="Rectangle 2373">
                    <a:extLst>
                      <a:ext uri="{FF2B5EF4-FFF2-40B4-BE49-F238E27FC236}">
                        <a16:creationId xmlns:a16="http://schemas.microsoft.com/office/drawing/2014/main" id="{041D3F31-853E-5096-D3AA-17A762DF32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4" name="Rectangle 2374">
                    <a:extLst>
                      <a:ext uri="{FF2B5EF4-FFF2-40B4-BE49-F238E27FC236}">
                        <a16:creationId xmlns:a16="http://schemas.microsoft.com/office/drawing/2014/main" id="{D3377C65-DA86-DF6D-1060-6CFB5B16E3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5" name="Rectangle 2375">
                    <a:extLst>
                      <a:ext uri="{FF2B5EF4-FFF2-40B4-BE49-F238E27FC236}">
                        <a16:creationId xmlns:a16="http://schemas.microsoft.com/office/drawing/2014/main" id="{01E956B5-06D2-AC91-EFCD-914FF5C1AA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6" name="Rectangle 2376">
                    <a:extLst>
                      <a:ext uri="{FF2B5EF4-FFF2-40B4-BE49-F238E27FC236}">
                        <a16:creationId xmlns:a16="http://schemas.microsoft.com/office/drawing/2014/main" id="{8C36A616-D452-614B-0E18-92BAC73645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7" name="Rectangle 2377">
                    <a:extLst>
                      <a:ext uri="{FF2B5EF4-FFF2-40B4-BE49-F238E27FC236}">
                        <a16:creationId xmlns:a16="http://schemas.microsoft.com/office/drawing/2014/main" id="{AF57D8D2-DBB1-F0D2-C0B3-EBD9C58378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8" name="Rectangle 2378">
                    <a:extLst>
                      <a:ext uri="{FF2B5EF4-FFF2-40B4-BE49-F238E27FC236}">
                        <a16:creationId xmlns:a16="http://schemas.microsoft.com/office/drawing/2014/main" id="{FE37C0E2-083A-BF3D-CEF3-11FC1F12B3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9" name="Rectangle 2379">
                    <a:extLst>
                      <a:ext uri="{FF2B5EF4-FFF2-40B4-BE49-F238E27FC236}">
                        <a16:creationId xmlns:a16="http://schemas.microsoft.com/office/drawing/2014/main" id="{DD0E2A16-1491-C781-C44F-01B4703696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0" name="Rectangle 2380">
                    <a:extLst>
                      <a:ext uri="{FF2B5EF4-FFF2-40B4-BE49-F238E27FC236}">
                        <a16:creationId xmlns:a16="http://schemas.microsoft.com/office/drawing/2014/main" id="{C7E2518D-AB1C-79E8-7EB5-1A2CBE4E3E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1" name="Rectangle 2381">
                    <a:extLst>
                      <a:ext uri="{FF2B5EF4-FFF2-40B4-BE49-F238E27FC236}">
                        <a16:creationId xmlns:a16="http://schemas.microsoft.com/office/drawing/2014/main" id="{7590345C-7FD3-5FA4-2D5C-D6F143E9D7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2" name="Rectangle 2382">
                    <a:extLst>
                      <a:ext uri="{FF2B5EF4-FFF2-40B4-BE49-F238E27FC236}">
                        <a16:creationId xmlns:a16="http://schemas.microsoft.com/office/drawing/2014/main" id="{89A20EB8-645F-6DFD-3533-4BD781C395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3" name="Rectangle 2383">
                    <a:extLst>
                      <a:ext uri="{FF2B5EF4-FFF2-40B4-BE49-F238E27FC236}">
                        <a16:creationId xmlns:a16="http://schemas.microsoft.com/office/drawing/2014/main" id="{D182DC12-354D-4747-F630-24493DD71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4" name="Rectangle 2384">
                    <a:extLst>
                      <a:ext uri="{FF2B5EF4-FFF2-40B4-BE49-F238E27FC236}">
                        <a16:creationId xmlns:a16="http://schemas.microsoft.com/office/drawing/2014/main" id="{F11A127F-317E-3ADE-1134-F7E528F53C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5" name="Rectangle 2385">
                    <a:extLst>
                      <a:ext uri="{FF2B5EF4-FFF2-40B4-BE49-F238E27FC236}">
                        <a16:creationId xmlns:a16="http://schemas.microsoft.com/office/drawing/2014/main" id="{BDCB56F1-AF05-8E9E-9C6C-6E3C42702F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6" name="Rectangle 2386">
                    <a:extLst>
                      <a:ext uri="{FF2B5EF4-FFF2-40B4-BE49-F238E27FC236}">
                        <a16:creationId xmlns:a16="http://schemas.microsoft.com/office/drawing/2014/main" id="{7F2BED9C-AB45-FCA4-65D3-71D40AF359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7" name="Rectangle 2387">
                    <a:extLst>
                      <a:ext uri="{FF2B5EF4-FFF2-40B4-BE49-F238E27FC236}">
                        <a16:creationId xmlns:a16="http://schemas.microsoft.com/office/drawing/2014/main" id="{5625C376-DE86-CBFE-8D4B-53B5186DDF5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8" name="Rectangle 2388">
                    <a:extLst>
                      <a:ext uri="{FF2B5EF4-FFF2-40B4-BE49-F238E27FC236}">
                        <a16:creationId xmlns:a16="http://schemas.microsoft.com/office/drawing/2014/main" id="{049466BB-A12B-82DD-003A-0662270FDE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9" name="Rectangle 2389">
                    <a:extLst>
                      <a:ext uri="{FF2B5EF4-FFF2-40B4-BE49-F238E27FC236}">
                        <a16:creationId xmlns:a16="http://schemas.microsoft.com/office/drawing/2014/main" id="{54C3FAA9-594D-85B4-B989-DD16534BA1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0" name="Rectangle 2390">
                    <a:extLst>
                      <a:ext uri="{FF2B5EF4-FFF2-40B4-BE49-F238E27FC236}">
                        <a16:creationId xmlns:a16="http://schemas.microsoft.com/office/drawing/2014/main" id="{BE0B3FE7-C336-84F1-1D93-DC914D6A1A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1" name="Rectangle 2391">
                    <a:extLst>
                      <a:ext uri="{FF2B5EF4-FFF2-40B4-BE49-F238E27FC236}">
                        <a16:creationId xmlns:a16="http://schemas.microsoft.com/office/drawing/2014/main" id="{09B2D021-CA3B-6685-0365-7EB58580CA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2" name="Rectangle 2392">
                    <a:extLst>
                      <a:ext uri="{FF2B5EF4-FFF2-40B4-BE49-F238E27FC236}">
                        <a16:creationId xmlns:a16="http://schemas.microsoft.com/office/drawing/2014/main" id="{60283EC0-2637-DD0E-ED06-6468167013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3" name="Rectangle 2393">
                    <a:extLst>
                      <a:ext uri="{FF2B5EF4-FFF2-40B4-BE49-F238E27FC236}">
                        <a16:creationId xmlns:a16="http://schemas.microsoft.com/office/drawing/2014/main" id="{069991A5-604A-5C1C-5ECF-BC5B8774C6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4" name="Rectangle 2394">
                    <a:extLst>
                      <a:ext uri="{FF2B5EF4-FFF2-40B4-BE49-F238E27FC236}">
                        <a16:creationId xmlns:a16="http://schemas.microsoft.com/office/drawing/2014/main" id="{5AF0287F-A796-F735-BF04-922DC17835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5" name="Rectangle 2395">
                    <a:extLst>
                      <a:ext uri="{FF2B5EF4-FFF2-40B4-BE49-F238E27FC236}">
                        <a16:creationId xmlns:a16="http://schemas.microsoft.com/office/drawing/2014/main" id="{2C586B82-93CE-4267-F880-9AD04B02E4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6" name="Rectangle 2396">
                    <a:extLst>
                      <a:ext uri="{FF2B5EF4-FFF2-40B4-BE49-F238E27FC236}">
                        <a16:creationId xmlns:a16="http://schemas.microsoft.com/office/drawing/2014/main" id="{02BF638A-0235-66E5-FE71-F8B80B9C5B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7" name="Rectangle 2397">
                    <a:extLst>
                      <a:ext uri="{FF2B5EF4-FFF2-40B4-BE49-F238E27FC236}">
                        <a16:creationId xmlns:a16="http://schemas.microsoft.com/office/drawing/2014/main" id="{3FAB8ABF-62E7-4C8C-BCB3-5BC41ECDE4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8" name="Rectangle 2398">
                    <a:extLst>
                      <a:ext uri="{FF2B5EF4-FFF2-40B4-BE49-F238E27FC236}">
                        <a16:creationId xmlns:a16="http://schemas.microsoft.com/office/drawing/2014/main" id="{679949D7-4606-6D6C-1A9A-FB2DE6B4B4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9" name="Rectangle 2399">
                    <a:extLst>
                      <a:ext uri="{FF2B5EF4-FFF2-40B4-BE49-F238E27FC236}">
                        <a16:creationId xmlns:a16="http://schemas.microsoft.com/office/drawing/2014/main" id="{616A6547-0CF9-53B3-D7CC-70E1B2B357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0" name="Rectangle 2400">
                    <a:extLst>
                      <a:ext uri="{FF2B5EF4-FFF2-40B4-BE49-F238E27FC236}">
                        <a16:creationId xmlns:a16="http://schemas.microsoft.com/office/drawing/2014/main" id="{2DF0597F-F254-07C0-633C-8369E884BE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1" name="Rectangle 2401">
                    <a:extLst>
                      <a:ext uri="{FF2B5EF4-FFF2-40B4-BE49-F238E27FC236}">
                        <a16:creationId xmlns:a16="http://schemas.microsoft.com/office/drawing/2014/main" id="{4CA6F894-62BC-3C94-85CD-C239EF32E1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2" name="Rectangle 2402">
                    <a:extLst>
                      <a:ext uri="{FF2B5EF4-FFF2-40B4-BE49-F238E27FC236}">
                        <a16:creationId xmlns:a16="http://schemas.microsoft.com/office/drawing/2014/main" id="{1733859D-D704-B080-4A35-DE6834421A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3" name="Rectangle 2403">
                    <a:extLst>
                      <a:ext uri="{FF2B5EF4-FFF2-40B4-BE49-F238E27FC236}">
                        <a16:creationId xmlns:a16="http://schemas.microsoft.com/office/drawing/2014/main" id="{1A122DEC-B570-0D6E-39FA-94F7F40194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4" name="Rectangle 2404">
                    <a:extLst>
                      <a:ext uri="{FF2B5EF4-FFF2-40B4-BE49-F238E27FC236}">
                        <a16:creationId xmlns:a16="http://schemas.microsoft.com/office/drawing/2014/main" id="{A266FE19-74B9-31C4-B418-4D49020DAF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5" name="Rectangle 2405">
                    <a:extLst>
                      <a:ext uri="{FF2B5EF4-FFF2-40B4-BE49-F238E27FC236}">
                        <a16:creationId xmlns:a16="http://schemas.microsoft.com/office/drawing/2014/main" id="{055762F0-B8F9-2551-31C7-39E61A8B81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6" name="Rectangle 2406">
                    <a:extLst>
                      <a:ext uri="{FF2B5EF4-FFF2-40B4-BE49-F238E27FC236}">
                        <a16:creationId xmlns:a16="http://schemas.microsoft.com/office/drawing/2014/main" id="{CAB241B6-1AD5-0E76-395C-9E6912E939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7" name="Rectangle 2407">
                    <a:extLst>
                      <a:ext uri="{FF2B5EF4-FFF2-40B4-BE49-F238E27FC236}">
                        <a16:creationId xmlns:a16="http://schemas.microsoft.com/office/drawing/2014/main" id="{6349DD7B-F30E-0AFE-FF28-5B1EE5E7A6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8" name="Rectangle 2408">
                    <a:extLst>
                      <a:ext uri="{FF2B5EF4-FFF2-40B4-BE49-F238E27FC236}">
                        <a16:creationId xmlns:a16="http://schemas.microsoft.com/office/drawing/2014/main" id="{01C24CED-BB2D-8283-F646-6248828499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9" name="Rectangle 2409">
                    <a:extLst>
                      <a:ext uri="{FF2B5EF4-FFF2-40B4-BE49-F238E27FC236}">
                        <a16:creationId xmlns:a16="http://schemas.microsoft.com/office/drawing/2014/main" id="{9B9F9DBC-1646-83E8-2346-E08756617E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0" name="Rectangle 2410">
                    <a:extLst>
                      <a:ext uri="{FF2B5EF4-FFF2-40B4-BE49-F238E27FC236}">
                        <a16:creationId xmlns:a16="http://schemas.microsoft.com/office/drawing/2014/main" id="{9899B694-6227-4907-F8AC-46C43AA624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1" name="Rectangle 2411">
                    <a:extLst>
                      <a:ext uri="{FF2B5EF4-FFF2-40B4-BE49-F238E27FC236}">
                        <a16:creationId xmlns:a16="http://schemas.microsoft.com/office/drawing/2014/main" id="{803F3F99-388E-C580-853B-CED1CAC192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2" name="Rectangle 2412">
                    <a:extLst>
                      <a:ext uri="{FF2B5EF4-FFF2-40B4-BE49-F238E27FC236}">
                        <a16:creationId xmlns:a16="http://schemas.microsoft.com/office/drawing/2014/main" id="{1049B558-D039-7920-2170-AA484CD368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3" name="Rectangle 2413">
                    <a:extLst>
                      <a:ext uri="{FF2B5EF4-FFF2-40B4-BE49-F238E27FC236}">
                        <a16:creationId xmlns:a16="http://schemas.microsoft.com/office/drawing/2014/main" id="{17D0D383-69F6-FB67-DEB0-0499D03E00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4" name="Rectangle 2414">
                    <a:extLst>
                      <a:ext uri="{FF2B5EF4-FFF2-40B4-BE49-F238E27FC236}">
                        <a16:creationId xmlns:a16="http://schemas.microsoft.com/office/drawing/2014/main" id="{B2DDB38F-50F9-72D4-CA3E-8C78049A08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5" name="Rectangle 2415">
                    <a:extLst>
                      <a:ext uri="{FF2B5EF4-FFF2-40B4-BE49-F238E27FC236}">
                        <a16:creationId xmlns:a16="http://schemas.microsoft.com/office/drawing/2014/main" id="{328B028E-9051-55B5-283B-EF9A54143A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6" name="Rectangle 2416">
                    <a:extLst>
                      <a:ext uri="{FF2B5EF4-FFF2-40B4-BE49-F238E27FC236}">
                        <a16:creationId xmlns:a16="http://schemas.microsoft.com/office/drawing/2014/main" id="{CD341343-E9C8-AFD3-40E6-B27D758121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7" name="Rectangle 2417">
                    <a:extLst>
                      <a:ext uri="{FF2B5EF4-FFF2-40B4-BE49-F238E27FC236}">
                        <a16:creationId xmlns:a16="http://schemas.microsoft.com/office/drawing/2014/main" id="{C508C185-10DE-98E2-6BCC-08F7FC844A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8" name="Rectangle 2418">
                    <a:extLst>
                      <a:ext uri="{FF2B5EF4-FFF2-40B4-BE49-F238E27FC236}">
                        <a16:creationId xmlns:a16="http://schemas.microsoft.com/office/drawing/2014/main" id="{79D53757-9B9B-7861-C0AD-4DC6C00922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9" name="Rectangle 2419">
                    <a:extLst>
                      <a:ext uri="{FF2B5EF4-FFF2-40B4-BE49-F238E27FC236}">
                        <a16:creationId xmlns:a16="http://schemas.microsoft.com/office/drawing/2014/main" id="{96808F7A-E1A8-0439-5C5E-C4FE3A1C4B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0" name="Rectangle 2420">
                    <a:extLst>
                      <a:ext uri="{FF2B5EF4-FFF2-40B4-BE49-F238E27FC236}">
                        <a16:creationId xmlns:a16="http://schemas.microsoft.com/office/drawing/2014/main" id="{8A2A3F79-8A58-6BBD-D4C1-DE2D684955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1" name="Rectangle 2421">
                    <a:extLst>
                      <a:ext uri="{FF2B5EF4-FFF2-40B4-BE49-F238E27FC236}">
                        <a16:creationId xmlns:a16="http://schemas.microsoft.com/office/drawing/2014/main" id="{EBD41CF2-C02C-9062-BD31-79B02DB564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2" name="Rectangle 2422">
                    <a:extLst>
                      <a:ext uri="{FF2B5EF4-FFF2-40B4-BE49-F238E27FC236}">
                        <a16:creationId xmlns:a16="http://schemas.microsoft.com/office/drawing/2014/main" id="{98B9464A-9C26-FF13-39FC-A8A8E45A2F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3" name="Rectangle 2423">
                    <a:extLst>
                      <a:ext uri="{FF2B5EF4-FFF2-40B4-BE49-F238E27FC236}">
                        <a16:creationId xmlns:a16="http://schemas.microsoft.com/office/drawing/2014/main" id="{5006A87A-C957-E1A4-9F40-1FA5373EC1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4" name="Rectangle 2424">
                    <a:extLst>
                      <a:ext uri="{FF2B5EF4-FFF2-40B4-BE49-F238E27FC236}">
                        <a16:creationId xmlns:a16="http://schemas.microsoft.com/office/drawing/2014/main" id="{28B2E61C-126B-5DDE-C91F-06EBE27DE1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5" name="Rectangle 2425">
                    <a:extLst>
                      <a:ext uri="{FF2B5EF4-FFF2-40B4-BE49-F238E27FC236}">
                        <a16:creationId xmlns:a16="http://schemas.microsoft.com/office/drawing/2014/main" id="{65F1BC0A-FAA9-DB82-BDB3-B1831519B4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6" name="Rectangle 2426">
                    <a:extLst>
                      <a:ext uri="{FF2B5EF4-FFF2-40B4-BE49-F238E27FC236}">
                        <a16:creationId xmlns:a16="http://schemas.microsoft.com/office/drawing/2014/main" id="{CDA243B1-FB84-62A3-4533-877C19C36B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7" name="Rectangle 2427">
                    <a:extLst>
                      <a:ext uri="{FF2B5EF4-FFF2-40B4-BE49-F238E27FC236}">
                        <a16:creationId xmlns:a16="http://schemas.microsoft.com/office/drawing/2014/main" id="{460F9372-63CD-2FD0-2A77-598C1234C5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8" name="Rectangle 2428">
                    <a:extLst>
                      <a:ext uri="{FF2B5EF4-FFF2-40B4-BE49-F238E27FC236}">
                        <a16:creationId xmlns:a16="http://schemas.microsoft.com/office/drawing/2014/main" id="{52113477-9645-4D0C-3D90-E336CF9BD8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9" name="Rectangle 2429">
                    <a:extLst>
                      <a:ext uri="{FF2B5EF4-FFF2-40B4-BE49-F238E27FC236}">
                        <a16:creationId xmlns:a16="http://schemas.microsoft.com/office/drawing/2014/main" id="{97952499-300D-C957-EAD2-4071526553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0" name="Rectangle 2430">
                    <a:extLst>
                      <a:ext uri="{FF2B5EF4-FFF2-40B4-BE49-F238E27FC236}">
                        <a16:creationId xmlns:a16="http://schemas.microsoft.com/office/drawing/2014/main" id="{044F4DCA-2735-CE5A-9DB9-5CDB6118F1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1" name="Rectangle 2431">
                    <a:extLst>
                      <a:ext uri="{FF2B5EF4-FFF2-40B4-BE49-F238E27FC236}">
                        <a16:creationId xmlns:a16="http://schemas.microsoft.com/office/drawing/2014/main" id="{8BC8E050-B36F-0C3E-D20C-CA72BAC2C1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2" name="Rectangle 2432">
                    <a:extLst>
                      <a:ext uri="{FF2B5EF4-FFF2-40B4-BE49-F238E27FC236}">
                        <a16:creationId xmlns:a16="http://schemas.microsoft.com/office/drawing/2014/main" id="{2E349CA9-5422-3AFB-E165-731CECD3A7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91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00" name="Freeform 2433">
                <a:extLst>
                  <a:ext uri="{FF2B5EF4-FFF2-40B4-BE49-F238E27FC236}">
                    <a16:creationId xmlns:a16="http://schemas.microsoft.com/office/drawing/2014/main" id="{F765EDF9-E858-BA49-E756-82857B5469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91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0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9" name="Group 2434">
              <a:extLst>
                <a:ext uri="{FF2B5EF4-FFF2-40B4-BE49-F238E27FC236}">
                  <a16:creationId xmlns:a16="http://schemas.microsoft.com/office/drawing/2014/main" id="{F929E857-20BE-C549-0F4E-F9545DD9E07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22" y="2708"/>
              <a:ext cx="624" cy="397"/>
              <a:chOff x="3209" y="1673"/>
              <a:chExt cx="624" cy="397"/>
            </a:xfrm>
          </p:grpSpPr>
          <p:grpSp>
            <p:nvGrpSpPr>
              <p:cNvPr id="495" name="Group 2435">
                <a:extLst>
                  <a:ext uri="{FF2B5EF4-FFF2-40B4-BE49-F238E27FC236}">
                    <a16:creationId xmlns:a16="http://schemas.microsoft.com/office/drawing/2014/main" id="{E0A8C894-C050-01CD-DBF9-9B030A00D70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209" y="1673"/>
                <a:ext cx="624" cy="397"/>
                <a:chOff x="3209" y="1673"/>
                <a:chExt cx="624" cy="397"/>
              </a:xfrm>
            </p:grpSpPr>
            <p:grpSp>
              <p:nvGrpSpPr>
                <p:cNvPr id="497" name="Group 2436">
                  <a:extLst>
                    <a:ext uri="{FF2B5EF4-FFF2-40B4-BE49-F238E27FC236}">
                      <a16:creationId xmlns:a16="http://schemas.microsoft.com/office/drawing/2014/main" id="{E8221E7B-4FD0-E7BD-26AD-9153017F3A7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209" y="1673"/>
                  <a:ext cx="624" cy="397"/>
                  <a:chOff x="3209" y="1673"/>
                  <a:chExt cx="624" cy="397"/>
                </a:xfrm>
              </p:grpSpPr>
              <p:sp>
                <p:nvSpPr>
                  <p:cNvPr id="699" name="Rectangle 2437">
                    <a:extLst>
                      <a:ext uri="{FF2B5EF4-FFF2-40B4-BE49-F238E27FC236}">
                        <a16:creationId xmlns:a16="http://schemas.microsoft.com/office/drawing/2014/main" id="{C3EE4644-C056-0FEA-B99E-EE795195D1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0" name="Rectangle 2438">
                    <a:extLst>
                      <a:ext uri="{FF2B5EF4-FFF2-40B4-BE49-F238E27FC236}">
                        <a16:creationId xmlns:a16="http://schemas.microsoft.com/office/drawing/2014/main" id="{D688169E-BDF6-6E69-AF1A-7FA75BEC6C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1" name="Rectangle 2439">
                    <a:extLst>
                      <a:ext uri="{FF2B5EF4-FFF2-40B4-BE49-F238E27FC236}">
                        <a16:creationId xmlns:a16="http://schemas.microsoft.com/office/drawing/2014/main" id="{DD046EFF-FF18-B061-E9EC-E075F9F932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2" name="Rectangle 2440">
                    <a:extLst>
                      <a:ext uri="{FF2B5EF4-FFF2-40B4-BE49-F238E27FC236}">
                        <a16:creationId xmlns:a16="http://schemas.microsoft.com/office/drawing/2014/main" id="{BD6F6B7D-D726-AB84-4C04-1BB8991B3E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3" name="Rectangle 2441">
                    <a:extLst>
                      <a:ext uri="{FF2B5EF4-FFF2-40B4-BE49-F238E27FC236}">
                        <a16:creationId xmlns:a16="http://schemas.microsoft.com/office/drawing/2014/main" id="{AFC9D421-751D-45C4-66D0-660B988FF9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4" name="Rectangle 2442">
                    <a:extLst>
                      <a:ext uri="{FF2B5EF4-FFF2-40B4-BE49-F238E27FC236}">
                        <a16:creationId xmlns:a16="http://schemas.microsoft.com/office/drawing/2014/main" id="{63D11A76-A85F-87E5-3004-1FB9CB6F9E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5" name="Rectangle 2443">
                    <a:extLst>
                      <a:ext uri="{FF2B5EF4-FFF2-40B4-BE49-F238E27FC236}">
                        <a16:creationId xmlns:a16="http://schemas.microsoft.com/office/drawing/2014/main" id="{5F318A15-DA52-BBAE-890B-34619AF292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6" name="Rectangle 2444">
                    <a:extLst>
                      <a:ext uri="{FF2B5EF4-FFF2-40B4-BE49-F238E27FC236}">
                        <a16:creationId xmlns:a16="http://schemas.microsoft.com/office/drawing/2014/main" id="{79DDE948-8117-B433-3FE8-51AC39A53A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7" name="Rectangle 2445">
                    <a:extLst>
                      <a:ext uri="{FF2B5EF4-FFF2-40B4-BE49-F238E27FC236}">
                        <a16:creationId xmlns:a16="http://schemas.microsoft.com/office/drawing/2014/main" id="{5163AD39-B0DB-C831-C9E6-1263B27CE5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8" name="Rectangle 2446">
                    <a:extLst>
                      <a:ext uri="{FF2B5EF4-FFF2-40B4-BE49-F238E27FC236}">
                        <a16:creationId xmlns:a16="http://schemas.microsoft.com/office/drawing/2014/main" id="{C95C378E-703E-C965-825E-BC44C1C7F9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9" name="Rectangle 2447">
                    <a:extLst>
                      <a:ext uri="{FF2B5EF4-FFF2-40B4-BE49-F238E27FC236}">
                        <a16:creationId xmlns:a16="http://schemas.microsoft.com/office/drawing/2014/main" id="{DE478E6C-7953-EF7F-52D4-8E34F77E5D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0" name="Rectangle 2448">
                    <a:extLst>
                      <a:ext uri="{FF2B5EF4-FFF2-40B4-BE49-F238E27FC236}">
                        <a16:creationId xmlns:a16="http://schemas.microsoft.com/office/drawing/2014/main" id="{83DB9161-5B90-4560-03D2-550FA7B26A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1" name="Rectangle 2449">
                    <a:extLst>
                      <a:ext uri="{FF2B5EF4-FFF2-40B4-BE49-F238E27FC236}">
                        <a16:creationId xmlns:a16="http://schemas.microsoft.com/office/drawing/2014/main" id="{2F8CA1CA-38F9-B6B3-30FF-89D64BF13E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2" name="Rectangle 2450">
                    <a:extLst>
                      <a:ext uri="{FF2B5EF4-FFF2-40B4-BE49-F238E27FC236}">
                        <a16:creationId xmlns:a16="http://schemas.microsoft.com/office/drawing/2014/main" id="{41486E32-921C-9FB2-EECE-5CD04DFD53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3" name="Rectangle 2451">
                    <a:extLst>
                      <a:ext uri="{FF2B5EF4-FFF2-40B4-BE49-F238E27FC236}">
                        <a16:creationId xmlns:a16="http://schemas.microsoft.com/office/drawing/2014/main" id="{C68F45E1-CA48-10C6-CAAE-18B57929AD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4" name="Rectangle 2452">
                    <a:extLst>
                      <a:ext uri="{FF2B5EF4-FFF2-40B4-BE49-F238E27FC236}">
                        <a16:creationId xmlns:a16="http://schemas.microsoft.com/office/drawing/2014/main" id="{78215CFD-F45E-FA19-F039-59009AC1DF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5" name="Rectangle 2453">
                    <a:extLst>
                      <a:ext uri="{FF2B5EF4-FFF2-40B4-BE49-F238E27FC236}">
                        <a16:creationId xmlns:a16="http://schemas.microsoft.com/office/drawing/2014/main" id="{5517E277-E219-7F45-9B5C-AC76EDA4E2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6" name="Rectangle 2454">
                    <a:extLst>
                      <a:ext uri="{FF2B5EF4-FFF2-40B4-BE49-F238E27FC236}">
                        <a16:creationId xmlns:a16="http://schemas.microsoft.com/office/drawing/2014/main" id="{46A056E7-31C4-C890-C529-C941DBA627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7" name="Rectangle 2455">
                    <a:extLst>
                      <a:ext uri="{FF2B5EF4-FFF2-40B4-BE49-F238E27FC236}">
                        <a16:creationId xmlns:a16="http://schemas.microsoft.com/office/drawing/2014/main" id="{DD980669-8269-F0FF-F501-315BC2ECF3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8" name="Rectangle 2456">
                    <a:extLst>
                      <a:ext uri="{FF2B5EF4-FFF2-40B4-BE49-F238E27FC236}">
                        <a16:creationId xmlns:a16="http://schemas.microsoft.com/office/drawing/2014/main" id="{47618F5D-0079-0260-FE15-D42B98EC17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9" name="Rectangle 2457">
                    <a:extLst>
                      <a:ext uri="{FF2B5EF4-FFF2-40B4-BE49-F238E27FC236}">
                        <a16:creationId xmlns:a16="http://schemas.microsoft.com/office/drawing/2014/main" id="{D04B888A-774E-DAD3-F84C-A945A7AE54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0" name="Rectangle 2458">
                    <a:extLst>
                      <a:ext uri="{FF2B5EF4-FFF2-40B4-BE49-F238E27FC236}">
                        <a16:creationId xmlns:a16="http://schemas.microsoft.com/office/drawing/2014/main" id="{92F23262-3FDE-F0BA-1E9C-A2B24EC373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1" name="Rectangle 2459">
                    <a:extLst>
                      <a:ext uri="{FF2B5EF4-FFF2-40B4-BE49-F238E27FC236}">
                        <a16:creationId xmlns:a16="http://schemas.microsoft.com/office/drawing/2014/main" id="{D040202D-C84D-F021-28C2-5B3098E6D9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2" name="Rectangle 2460">
                    <a:extLst>
                      <a:ext uri="{FF2B5EF4-FFF2-40B4-BE49-F238E27FC236}">
                        <a16:creationId xmlns:a16="http://schemas.microsoft.com/office/drawing/2014/main" id="{0CF54BF0-C818-362E-736A-BCCBEE6D44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3" name="Rectangle 2461">
                    <a:extLst>
                      <a:ext uri="{FF2B5EF4-FFF2-40B4-BE49-F238E27FC236}">
                        <a16:creationId xmlns:a16="http://schemas.microsoft.com/office/drawing/2014/main" id="{EBD98392-B051-660E-574E-ADD689624B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4" name="Rectangle 2462">
                    <a:extLst>
                      <a:ext uri="{FF2B5EF4-FFF2-40B4-BE49-F238E27FC236}">
                        <a16:creationId xmlns:a16="http://schemas.microsoft.com/office/drawing/2014/main" id="{FD74263A-DB3F-A6C2-7D9D-9DE4B407C3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5" name="Rectangle 2463">
                    <a:extLst>
                      <a:ext uri="{FF2B5EF4-FFF2-40B4-BE49-F238E27FC236}">
                        <a16:creationId xmlns:a16="http://schemas.microsoft.com/office/drawing/2014/main" id="{0FBC5608-3122-1EDD-020A-F7F9CC4903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6" name="Rectangle 2464">
                    <a:extLst>
                      <a:ext uri="{FF2B5EF4-FFF2-40B4-BE49-F238E27FC236}">
                        <a16:creationId xmlns:a16="http://schemas.microsoft.com/office/drawing/2014/main" id="{4B39253B-3371-5B6C-E6D9-8DF32F9F3D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7" name="Rectangle 2465">
                    <a:extLst>
                      <a:ext uri="{FF2B5EF4-FFF2-40B4-BE49-F238E27FC236}">
                        <a16:creationId xmlns:a16="http://schemas.microsoft.com/office/drawing/2014/main" id="{94C281D9-07E5-5AD6-EE5E-0036D3BB2C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8" name="Rectangle 2466">
                    <a:extLst>
                      <a:ext uri="{FF2B5EF4-FFF2-40B4-BE49-F238E27FC236}">
                        <a16:creationId xmlns:a16="http://schemas.microsoft.com/office/drawing/2014/main" id="{96453B09-B5BD-6A4B-FDF0-4BD31E160A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9" name="Rectangle 2467">
                    <a:extLst>
                      <a:ext uri="{FF2B5EF4-FFF2-40B4-BE49-F238E27FC236}">
                        <a16:creationId xmlns:a16="http://schemas.microsoft.com/office/drawing/2014/main" id="{F3B3EA4C-7955-6EE5-DFAD-0229C4DAE3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0" name="Rectangle 2468">
                    <a:extLst>
                      <a:ext uri="{FF2B5EF4-FFF2-40B4-BE49-F238E27FC236}">
                        <a16:creationId xmlns:a16="http://schemas.microsoft.com/office/drawing/2014/main" id="{46C5BAB0-19C9-6D08-6582-EF1C20A1D7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1" name="Rectangle 2469">
                    <a:extLst>
                      <a:ext uri="{FF2B5EF4-FFF2-40B4-BE49-F238E27FC236}">
                        <a16:creationId xmlns:a16="http://schemas.microsoft.com/office/drawing/2014/main" id="{3384D086-0AED-777E-95E1-E59A442340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2" name="Rectangle 2470">
                    <a:extLst>
                      <a:ext uri="{FF2B5EF4-FFF2-40B4-BE49-F238E27FC236}">
                        <a16:creationId xmlns:a16="http://schemas.microsoft.com/office/drawing/2014/main" id="{8A2CE084-E1FE-CC7B-C4AE-3E77A42401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3" name="Rectangle 2471">
                    <a:extLst>
                      <a:ext uri="{FF2B5EF4-FFF2-40B4-BE49-F238E27FC236}">
                        <a16:creationId xmlns:a16="http://schemas.microsoft.com/office/drawing/2014/main" id="{4364FAF2-4D33-4534-D50E-333901C567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4" name="Rectangle 2472">
                    <a:extLst>
                      <a:ext uri="{FF2B5EF4-FFF2-40B4-BE49-F238E27FC236}">
                        <a16:creationId xmlns:a16="http://schemas.microsoft.com/office/drawing/2014/main" id="{64FFA1C6-07BB-6348-FBDE-163F665D2F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5" name="Rectangle 2473">
                    <a:extLst>
                      <a:ext uri="{FF2B5EF4-FFF2-40B4-BE49-F238E27FC236}">
                        <a16:creationId xmlns:a16="http://schemas.microsoft.com/office/drawing/2014/main" id="{731FDDFA-0CBF-6DE8-5DC2-27554389B5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6" name="Rectangle 2474">
                    <a:extLst>
                      <a:ext uri="{FF2B5EF4-FFF2-40B4-BE49-F238E27FC236}">
                        <a16:creationId xmlns:a16="http://schemas.microsoft.com/office/drawing/2014/main" id="{5DCB6BBE-9701-3386-3F11-10CB96C372E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7" name="Rectangle 2475">
                    <a:extLst>
                      <a:ext uri="{FF2B5EF4-FFF2-40B4-BE49-F238E27FC236}">
                        <a16:creationId xmlns:a16="http://schemas.microsoft.com/office/drawing/2014/main" id="{BE11429B-9048-9852-F9CB-7B571912BE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8" name="Rectangle 2476">
                    <a:extLst>
                      <a:ext uri="{FF2B5EF4-FFF2-40B4-BE49-F238E27FC236}">
                        <a16:creationId xmlns:a16="http://schemas.microsoft.com/office/drawing/2014/main" id="{56999D4C-B05A-053A-5B5A-984535F676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39" name="Rectangle 2477">
                    <a:extLst>
                      <a:ext uri="{FF2B5EF4-FFF2-40B4-BE49-F238E27FC236}">
                        <a16:creationId xmlns:a16="http://schemas.microsoft.com/office/drawing/2014/main" id="{9394DBC0-0AB1-297F-6541-8824B70A24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0" name="Rectangle 2478">
                    <a:extLst>
                      <a:ext uri="{FF2B5EF4-FFF2-40B4-BE49-F238E27FC236}">
                        <a16:creationId xmlns:a16="http://schemas.microsoft.com/office/drawing/2014/main" id="{C609C402-D83B-8586-4C8B-6C0E1E323C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1" name="Rectangle 2479">
                    <a:extLst>
                      <a:ext uri="{FF2B5EF4-FFF2-40B4-BE49-F238E27FC236}">
                        <a16:creationId xmlns:a16="http://schemas.microsoft.com/office/drawing/2014/main" id="{B6FF7A62-02AC-CE11-9E28-05E8668CDE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2" name="Rectangle 2480">
                    <a:extLst>
                      <a:ext uri="{FF2B5EF4-FFF2-40B4-BE49-F238E27FC236}">
                        <a16:creationId xmlns:a16="http://schemas.microsoft.com/office/drawing/2014/main" id="{251D9D83-9577-45C1-A29F-A931ACAB8D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3" name="Rectangle 2481">
                    <a:extLst>
                      <a:ext uri="{FF2B5EF4-FFF2-40B4-BE49-F238E27FC236}">
                        <a16:creationId xmlns:a16="http://schemas.microsoft.com/office/drawing/2014/main" id="{4CF39615-4EE4-B9B9-F7EE-5120957828C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4" name="Rectangle 2482">
                    <a:extLst>
                      <a:ext uri="{FF2B5EF4-FFF2-40B4-BE49-F238E27FC236}">
                        <a16:creationId xmlns:a16="http://schemas.microsoft.com/office/drawing/2014/main" id="{B537918F-C7BF-EC6B-F6EE-C349BE41C1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5" name="Rectangle 2483">
                    <a:extLst>
                      <a:ext uri="{FF2B5EF4-FFF2-40B4-BE49-F238E27FC236}">
                        <a16:creationId xmlns:a16="http://schemas.microsoft.com/office/drawing/2014/main" id="{5A745B22-2638-69FD-0A2C-B025CFCE33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6" name="Rectangle 2484">
                    <a:extLst>
                      <a:ext uri="{FF2B5EF4-FFF2-40B4-BE49-F238E27FC236}">
                        <a16:creationId xmlns:a16="http://schemas.microsoft.com/office/drawing/2014/main" id="{0F617472-E8AC-1681-3E88-D014F59E7F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7" name="Rectangle 2485">
                    <a:extLst>
                      <a:ext uri="{FF2B5EF4-FFF2-40B4-BE49-F238E27FC236}">
                        <a16:creationId xmlns:a16="http://schemas.microsoft.com/office/drawing/2014/main" id="{B9081C7B-6BE1-6A37-AF07-5BAFEE04E5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8" name="Rectangle 2486">
                    <a:extLst>
                      <a:ext uri="{FF2B5EF4-FFF2-40B4-BE49-F238E27FC236}">
                        <a16:creationId xmlns:a16="http://schemas.microsoft.com/office/drawing/2014/main" id="{5EC797D0-74F9-7DA8-4EE2-23C94B84B1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49" name="Rectangle 2487">
                    <a:extLst>
                      <a:ext uri="{FF2B5EF4-FFF2-40B4-BE49-F238E27FC236}">
                        <a16:creationId xmlns:a16="http://schemas.microsoft.com/office/drawing/2014/main" id="{D97AC7BA-6445-B75F-43D5-0F286147FE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0" name="Rectangle 2488">
                    <a:extLst>
                      <a:ext uri="{FF2B5EF4-FFF2-40B4-BE49-F238E27FC236}">
                        <a16:creationId xmlns:a16="http://schemas.microsoft.com/office/drawing/2014/main" id="{BDD38DC8-5954-FA07-468A-CAFE45255F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1" name="Rectangle 2489">
                    <a:extLst>
                      <a:ext uri="{FF2B5EF4-FFF2-40B4-BE49-F238E27FC236}">
                        <a16:creationId xmlns:a16="http://schemas.microsoft.com/office/drawing/2014/main" id="{C063D681-3501-B81A-B1C9-9F16EDBF45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2" name="Rectangle 2490">
                    <a:extLst>
                      <a:ext uri="{FF2B5EF4-FFF2-40B4-BE49-F238E27FC236}">
                        <a16:creationId xmlns:a16="http://schemas.microsoft.com/office/drawing/2014/main" id="{6CB408F8-B878-B1AF-8F36-C06E019C39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3" name="Rectangle 2491">
                    <a:extLst>
                      <a:ext uri="{FF2B5EF4-FFF2-40B4-BE49-F238E27FC236}">
                        <a16:creationId xmlns:a16="http://schemas.microsoft.com/office/drawing/2014/main" id="{83ACC5E8-A362-EABD-9DF7-DDCD3FE9B9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4" name="Rectangle 2492">
                    <a:extLst>
                      <a:ext uri="{FF2B5EF4-FFF2-40B4-BE49-F238E27FC236}">
                        <a16:creationId xmlns:a16="http://schemas.microsoft.com/office/drawing/2014/main" id="{5BB2B80B-7C06-AEC1-2FAD-4130726786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5" name="Rectangle 2493">
                    <a:extLst>
                      <a:ext uri="{FF2B5EF4-FFF2-40B4-BE49-F238E27FC236}">
                        <a16:creationId xmlns:a16="http://schemas.microsoft.com/office/drawing/2014/main" id="{DDDB969B-B676-31DC-F5BE-702CA5F42B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6" name="Rectangle 2494">
                    <a:extLst>
                      <a:ext uri="{FF2B5EF4-FFF2-40B4-BE49-F238E27FC236}">
                        <a16:creationId xmlns:a16="http://schemas.microsoft.com/office/drawing/2014/main" id="{91E6685A-4290-2014-3598-0EF679A44D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7" name="Rectangle 2495">
                    <a:extLst>
                      <a:ext uri="{FF2B5EF4-FFF2-40B4-BE49-F238E27FC236}">
                        <a16:creationId xmlns:a16="http://schemas.microsoft.com/office/drawing/2014/main" id="{94E1D1F8-2EFD-6211-DD06-4D5F849403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8" name="Rectangle 2496">
                    <a:extLst>
                      <a:ext uri="{FF2B5EF4-FFF2-40B4-BE49-F238E27FC236}">
                        <a16:creationId xmlns:a16="http://schemas.microsoft.com/office/drawing/2014/main" id="{28BB6E72-A6E7-AA35-90A1-4D18B9FCB7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59" name="Rectangle 2497">
                    <a:extLst>
                      <a:ext uri="{FF2B5EF4-FFF2-40B4-BE49-F238E27FC236}">
                        <a16:creationId xmlns:a16="http://schemas.microsoft.com/office/drawing/2014/main" id="{1F9D9B5F-1C20-5F92-422A-2DF7C1F8AA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0" name="Rectangle 2498">
                    <a:extLst>
                      <a:ext uri="{FF2B5EF4-FFF2-40B4-BE49-F238E27FC236}">
                        <a16:creationId xmlns:a16="http://schemas.microsoft.com/office/drawing/2014/main" id="{6D31977B-4D40-5D50-2FF6-6AC3AAF134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1" name="Rectangle 2499">
                    <a:extLst>
                      <a:ext uri="{FF2B5EF4-FFF2-40B4-BE49-F238E27FC236}">
                        <a16:creationId xmlns:a16="http://schemas.microsoft.com/office/drawing/2014/main" id="{9F33B2A3-9DFF-6FF7-4F23-BA88C94BC3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2" name="Rectangle 2500">
                    <a:extLst>
                      <a:ext uri="{FF2B5EF4-FFF2-40B4-BE49-F238E27FC236}">
                        <a16:creationId xmlns:a16="http://schemas.microsoft.com/office/drawing/2014/main" id="{3BEC5157-DCD6-A3D1-EFE0-38452BC6C1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3" name="Rectangle 2501">
                    <a:extLst>
                      <a:ext uri="{FF2B5EF4-FFF2-40B4-BE49-F238E27FC236}">
                        <a16:creationId xmlns:a16="http://schemas.microsoft.com/office/drawing/2014/main" id="{30FAEC16-6B46-B90B-343A-AC4318D701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4" name="Rectangle 2502">
                    <a:extLst>
                      <a:ext uri="{FF2B5EF4-FFF2-40B4-BE49-F238E27FC236}">
                        <a16:creationId xmlns:a16="http://schemas.microsoft.com/office/drawing/2014/main" id="{B3281482-6BEE-90C5-5B1A-DD92FD63A6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5" name="Rectangle 2503">
                    <a:extLst>
                      <a:ext uri="{FF2B5EF4-FFF2-40B4-BE49-F238E27FC236}">
                        <a16:creationId xmlns:a16="http://schemas.microsoft.com/office/drawing/2014/main" id="{07A35460-2D9D-D6F5-27A7-04514448BE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6" name="Rectangle 2504">
                    <a:extLst>
                      <a:ext uri="{FF2B5EF4-FFF2-40B4-BE49-F238E27FC236}">
                        <a16:creationId xmlns:a16="http://schemas.microsoft.com/office/drawing/2014/main" id="{0E8DB8DD-0406-CA01-83A1-478071B178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7" name="Rectangle 2505">
                    <a:extLst>
                      <a:ext uri="{FF2B5EF4-FFF2-40B4-BE49-F238E27FC236}">
                        <a16:creationId xmlns:a16="http://schemas.microsoft.com/office/drawing/2014/main" id="{298DCD17-7AB7-0FC0-D540-89FD4E9332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8" name="Rectangle 2506">
                    <a:extLst>
                      <a:ext uri="{FF2B5EF4-FFF2-40B4-BE49-F238E27FC236}">
                        <a16:creationId xmlns:a16="http://schemas.microsoft.com/office/drawing/2014/main" id="{EF653A70-F14E-B8F6-530F-0E85330969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9" name="Rectangle 2507">
                    <a:extLst>
                      <a:ext uri="{FF2B5EF4-FFF2-40B4-BE49-F238E27FC236}">
                        <a16:creationId xmlns:a16="http://schemas.microsoft.com/office/drawing/2014/main" id="{A225B664-637A-5961-15F3-A581541A73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0" name="Rectangle 2508">
                    <a:extLst>
                      <a:ext uri="{FF2B5EF4-FFF2-40B4-BE49-F238E27FC236}">
                        <a16:creationId xmlns:a16="http://schemas.microsoft.com/office/drawing/2014/main" id="{4A61EA24-FDDC-7937-6C9A-6044A00A96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1" name="Rectangle 2509">
                    <a:extLst>
                      <a:ext uri="{FF2B5EF4-FFF2-40B4-BE49-F238E27FC236}">
                        <a16:creationId xmlns:a16="http://schemas.microsoft.com/office/drawing/2014/main" id="{D24F9F50-1AAB-824E-B904-C1FF750F1B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2" name="Rectangle 2510">
                    <a:extLst>
                      <a:ext uri="{FF2B5EF4-FFF2-40B4-BE49-F238E27FC236}">
                        <a16:creationId xmlns:a16="http://schemas.microsoft.com/office/drawing/2014/main" id="{9870284B-A9E6-C23D-FB98-E6B17E1ED6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3" name="Rectangle 2511">
                    <a:extLst>
                      <a:ext uri="{FF2B5EF4-FFF2-40B4-BE49-F238E27FC236}">
                        <a16:creationId xmlns:a16="http://schemas.microsoft.com/office/drawing/2014/main" id="{7486F90D-560A-7291-51BB-EA073A7572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4" name="Rectangle 2512">
                    <a:extLst>
                      <a:ext uri="{FF2B5EF4-FFF2-40B4-BE49-F238E27FC236}">
                        <a16:creationId xmlns:a16="http://schemas.microsoft.com/office/drawing/2014/main" id="{F8F46F50-28F6-E1C2-7B81-207DF13D97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5" name="Rectangle 2513">
                    <a:extLst>
                      <a:ext uri="{FF2B5EF4-FFF2-40B4-BE49-F238E27FC236}">
                        <a16:creationId xmlns:a16="http://schemas.microsoft.com/office/drawing/2014/main" id="{0B22CE3D-F819-44B5-ED0A-C36D71CBAC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6" name="Rectangle 2514">
                    <a:extLst>
                      <a:ext uri="{FF2B5EF4-FFF2-40B4-BE49-F238E27FC236}">
                        <a16:creationId xmlns:a16="http://schemas.microsoft.com/office/drawing/2014/main" id="{A4874B23-78D3-3084-AEBB-D1D4B20E91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7" name="Rectangle 2515">
                    <a:extLst>
                      <a:ext uri="{FF2B5EF4-FFF2-40B4-BE49-F238E27FC236}">
                        <a16:creationId xmlns:a16="http://schemas.microsoft.com/office/drawing/2014/main" id="{34BA2508-F0E3-7C0B-0947-A376B8360F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8" name="Rectangle 2516">
                    <a:extLst>
                      <a:ext uri="{FF2B5EF4-FFF2-40B4-BE49-F238E27FC236}">
                        <a16:creationId xmlns:a16="http://schemas.microsoft.com/office/drawing/2014/main" id="{FBAE5F78-85B1-B828-CBC7-E351422D09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9" name="Rectangle 2517">
                    <a:extLst>
                      <a:ext uri="{FF2B5EF4-FFF2-40B4-BE49-F238E27FC236}">
                        <a16:creationId xmlns:a16="http://schemas.microsoft.com/office/drawing/2014/main" id="{90062A9A-FB36-AA88-8B2B-1D1CC83CAD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0" name="Rectangle 2518">
                    <a:extLst>
                      <a:ext uri="{FF2B5EF4-FFF2-40B4-BE49-F238E27FC236}">
                        <a16:creationId xmlns:a16="http://schemas.microsoft.com/office/drawing/2014/main" id="{25397BFE-8971-39BC-699B-D98A55BAE5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1" name="Rectangle 2519">
                    <a:extLst>
                      <a:ext uri="{FF2B5EF4-FFF2-40B4-BE49-F238E27FC236}">
                        <a16:creationId xmlns:a16="http://schemas.microsoft.com/office/drawing/2014/main" id="{6EB2653B-9CFA-81EB-3895-93818B1C9A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2" name="Rectangle 2520">
                    <a:extLst>
                      <a:ext uri="{FF2B5EF4-FFF2-40B4-BE49-F238E27FC236}">
                        <a16:creationId xmlns:a16="http://schemas.microsoft.com/office/drawing/2014/main" id="{5346B8C4-5E5C-D1D7-6E87-E642891218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3" name="Rectangle 2521">
                    <a:extLst>
                      <a:ext uri="{FF2B5EF4-FFF2-40B4-BE49-F238E27FC236}">
                        <a16:creationId xmlns:a16="http://schemas.microsoft.com/office/drawing/2014/main" id="{56F62B82-003B-1835-8596-D854FFA0E9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4" name="Rectangle 2522">
                    <a:extLst>
                      <a:ext uri="{FF2B5EF4-FFF2-40B4-BE49-F238E27FC236}">
                        <a16:creationId xmlns:a16="http://schemas.microsoft.com/office/drawing/2014/main" id="{1B75A0D9-A7B6-18AC-844D-02A3D275BD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5" name="Rectangle 2523">
                    <a:extLst>
                      <a:ext uri="{FF2B5EF4-FFF2-40B4-BE49-F238E27FC236}">
                        <a16:creationId xmlns:a16="http://schemas.microsoft.com/office/drawing/2014/main" id="{697642C1-C524-1B9E-B541-CE7348E475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6" name="Rectangle 2524">
                    <a:extLst>
                      <a:ext uri="{FF2B5EF4-FFF2-40B4-BE49-F238E27FC236}">
                        <a16:creationId xmlns:a16="http://schemas.microsoft.com/office/drawing/2014/main" id="{BCB668E9-C8EF-6B3B-A15D-3E1951FF7A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7" name="Rectangle 2525">
                    <a:extLst>
                      <a:ext uri="{FF2B5EF4-FFF2-40B4-BE49-F238E27FC236}">
                        <a16:creationId xmlns:a16="http://schemas.microsoft.com/office/drawing/2014/main" id="{DC490C2E-0AC7-8C3A-9389-562F8DF421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" name="Rectangle 2526">
                    <a:extLst>
                      <a:ext uri="{FF2B5EF4-FFF2-40B4-BE49-F238E27FC236}">
                        <a16:creationId xmlns:a16="http://schemas.microsoft.com/office/drawing/2014/main" id="{5D1D6D75-19B7-6C85-A9FD-5993021C24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9" name="Rectangle 2527">
                    <a:extLst>
                      <a:ext uri="{FF2B5EF4-FFF2-40B4-BE49-F238E27FC236}">
                        <a16:creationId xmlns:a16="http://schemas.microsoft.com/office/drawing/2014/main" id="{869CF3A9-D9EE-8E76-BD6A-76DAD5B607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0" name="Rectangle 2528">
                    <a:extLst>
                      <a:ext uri="{FF2B5EF4-FFF2-40B4-BE49-F238E27FC236}">
                        <a16:creationId xmlns:a16="http://schemas.microsoft.com/office/drawing/2014/main" id="{C1F6B37C-38F2-C16D-C0E3-D4C6FDB4E7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1" name="Rectangle 2529">
                    <a:extLst>
                      <a:ext uri="{FF2B5EF4-FFF2-40B4-BE49-F238E27FC236}">
                        <a16:creationId xmlns:a16="http://schemas.microsoft.com/office/drawing/2014/main" id="{16BBD8B4-3DB2-23D5-DEFC-B10E57B5E6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2" name="Rectangle 2530">
                    <a:extLst>
                      <a:ext uri="{FF2B5EF4-FFF2-40B4-BE49-F238E27FC236}">
                        <a16:creationId xmlns:a16="http://schemas.microsoft.com/office/drawing/2014/main" id="{925911E9-AF76-FBC5-750D-E7F8F25D03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3" name="Rectangle 2531">
                    <a:extLst>
                      <a:ext uri="{FF2B5EF4-FFF2-40B4-BE49-F238E27FC236}">
                        <a16:creationId xmlns:a16="http://schemas.microsoft.com/office/drawing/2014/main" id="{AC69510B-32A8-AA94-FBDA-28509F010C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4" name="Rectangle 2532">
                    <a:extLst>
                      <a:ext uri="{FF2B5EF4-FFF2-40B4-BE49-F238E27FC236}">
                        <a16:creationId xmlns:a16="http://schemas.microsoft.com/office/drawing/2014/main" id="{7CE6C12F-B127-6DEC-CF3E-84A1104591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5" name="Rectangle 2533">
                    <a:extLst>
                      <a:ext uri="{FF2B5EF4-FFF2-40B4-BE49-F238E27FC236}">
                        <a16:creationId xmlns:a16="http://schemas.microsoft.com/office/drawing/2014/main" id="{C8205866-6C0A-CBFF-B72E-63EA54B0D2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6" name="Rectangle 2534">
                    <a:extLst>
                      <a:ext uri="{FF2B5EF4-FFF2-40B4-BE49-F238E27FC236}">
                        <a16:creationId xmlns:a16="http://schemas.microsoft.com/office/drawing/2014/main" id="{4DD4E723-56B9-C4B3-3CF0-5C9272A003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7" name="Rectangle 2535">
                    <a:extLst>
                      <a:ext uri="{FF2B5EF4-FFF2-40B4-BE49-F238E27FC236}">
                        <a16:creationId xmlns:a16="http://schemas.microsoft.com/office/drawing/2014/main" id="{BD7F048D-5C81-7DEE-ED3E-06BDB9B239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8" name="Rectangle 2536">
                    <a:extLst>
                      <a:ext uri="{FF2B5EF4-FFF2-40B4-BE49-F238E27FC236}">
                        <a16:creationId xmlns:a16="http://schemas.microsoft.com/office/drawing/2014/main" id="{65C9F215-4557-34CD-CEBF-978BBA9A3E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9" name="Rectangle 2537">
                    <a:extLst>
                      <a:ext uri="{FF2B5EF4-FFF2-40B4-BE49-F238E27FC236}">
                        <a16:creationId xmlns:a16="http://schemas.microsoft.com/office/drawing/2014/main" id="{AE465453-0166-DBC6-D682-02A3DC402F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0" name="Rectangle 2538">
                    <a:extLst>
                      <a:ext uri="{FF2B5EF4-FFF2-40B4-BE49-F238E27FC236}">
                        <a16:creationId xmlns:a16="http://schemas.microsoft.com/office/drawing/2014/main" id="{490384B2-6D43-0055-A172-396090694E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1" name="Rectangle 2539">
                    <a:extLst>
                      <a:ext uri="{FF2B5EF4-FFF2-40B4-BE49-F238E27FC236}">
                        <a16:creationId xmlns:a16="http://schemas.microsoft.com/office/drawing/2014/main" id="{5AC8E242-5639-3E5D-EE8E-6317116A12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2" name="Rectangle 2540">
                    <a:extLst>
                      <a:ext uri="{FF2B5EF4-FFF2-40B4-BE49-F238E27FC236}">
                        <a16:creationId xmlns:a16="http://schemas.microsoft.com/office/drawing/2014/main" id="{AC55B24B-EB8B-DAEB-D955-992893BB4A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3" name="Rectangle 2541">
                    <a:extLst>
                      <a:ext uri="{FF2B5EF4-FFF2-40B4-BE49-F238E27FC236}">
                        <a16:creationId xmlns:a16="http://schemas.microsoft.com/office/drawing/2014/main" id="{F6864B7E-9A9C-62BC-E998-D9A4272A5D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4" name="Rectangle 2542">
                    <a:extLst>
                      <a:ext uri="{FF2B5EF4-FFF2-40B4-BE49-F238E27FC236}">
                        <a16:creationId xmlns:a16="http://schemas.microsoft.com/office/drawing/2014/main" id="{4A833631-247B-2965-C951-468D645722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5" name="Rectangle 2543">
                    <a:extLst>
                      <a:ext uri="{FF2B5EF4-FFF2-40B4-BE49-F238E27FC236}">
                        <a16:creationId xmlns:a16="http://schemas.microsoft.com/office/drawing/2014/main" id="{0D2DF4B4-ED2A-F1E5-0F5E-7B2D26C1EA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6" name="Rectangle 2544">
                    <a:extLst>
                      <a:ext uri="{FF2B5EF4-FFF2-40B4-BE49-F238E27FC236}">
                        <a16:creationId xmlns:a16="http://schemas.microsoft.com/office/drawing/2014/main" id="{6A0FFD3B-EDFC-A388-A1F2-91CADC18F5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7" name="Rectangle 2545">
                    <a:extLst>
                      <a:ext uri="{FF2B5EF4-FFF2-40B4-BE49-F238E27FC236}">
                        <a16:creationId xmlns:a16="http://schemas.microsoft.com/office/drawing/2014/main" id="{BFFBC447-61BB-907A-792A-8CCE4C097C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8" name="Rectangle 2546">
                    <a:extLst>
                      <a:ext uri="{FF2B5EF4-FFF2-40B4-BE49-F238E27FC236}">
                        <a16:creationId xmlns:a16="http://schemas.microsoft.com/office/drawing/2014/main" id="{4F158507-6D54-0060-664C-CE683957A3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9" name="Rectangle 2547">
                    <a:extLst>
                      <a:ext uri="{FF2B5EF4-FFF2-40B4-BE49-F238E27FC236}">
                        <a16:creationId xmlns:a16="http://schemas.microsoft.com/office/drawing/2014/main" id="{2C760257-8C9F-5465-2821-61D7D157FC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0" name="Rectangle 2548">
                    <a:extLst>
                      <a:ext uri="{FF2B5EF4-FFF2-40B4-BE49-F238E27FC236}">
                        <a16:creationId xmlns:a16="http://schemas.microsoft.com/office/drawing/2014/main" id="{CBA1932B-0E02-EEC8-4D84-0D189B0ACB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1" name="Rectangle 2549">
                    <a:extLst>
                      <a:ext uri="{FF2B5EF4-FFF2-40B4-BE49-F238E27FC236}">
                        <a16:creationId xmlns:a16="http://schemas.microsoft.com/office/drawing/2014/main" id="{00B7DD65-103F-8D2D-2EF4-020A00EB15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2" name="Rectangle 2550">
                    <a:extLst>
                      <a:ext uri="{FF2B5EF4-FFF2-40B4-BE49-F238E27FC236}">
                        <a16:creationId xmlns:a16="http://schemas.microsoft.com/office/drawing/2014/main" id="{45B27127-59C7-C6F6-DE8E-C25909A5AA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3" name="Rectangle 2551">
                    <a:extLst>
                      <a:ext uri="{FF2B5EF4-FFF2-40B4-BE49-F238E27FC236}">
                        <a16:creationId xmlns:a16="http://schemas.microsoft.com/office/drawing/2014/main" id="{0ABBE5CB-9DAA-7EE0-261C-4F5F9ED37B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4" name="Rectangle 2552">
                    <a:extLst>
                      <a:ext uri="{FF2B5EF4-FFF2-40B4-BE49-F238E27FC236}">
                        <a16:creationId xmlns:a16="http://schemas.microsoft.com/office/drawing/2014/main" id="{17129EED-A84E-96B3-B844-D538170830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5" name="Rectangle 2553">
                    <a:extLst>
                      <a:ext uri="{FF2B5EF4-FFF2-40B4-BE49-F238E27FC236}">
                        <a16:creationId xmlns:a16="http://schemas.microsoft.com/office/drawing/2014/main" id="{98944C4C-4623-04C3-0F0A-99B1246736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6" name="Rectangle 2554">
                    <a:extLst>
                      <a:ext uri="{FF2B5EF4-FFF2-40B4-BE49-F238E27FC236}">
                        <a16:creationId xmlns:a16="http://schemas.microsoft.com/office/drawing/2014/main" id="{7D21A3A8-406D-E4A4-1ABD-0F922C378D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7" name="Rectangle 2555">
                    <a:extLst>
                      <a:ext uri="{FF2B5EF4-FFF2-40B4-BE49-F238E27FC236}">
                        <a16:creationId xmlns:a16="http://schemas.microsoft.com/office/drawing/2014/main" id="{ADD6D9AA-0E36-F3AE-C5E7-532CDD1420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8" name="Rectangle 2556">
                    <a:extLst>
                      <a:ext uri="{FF2B5EF4-FFF2-40B4-BE49-F238E27FC236}">
                        <a16:creationId xmlns:a16="http://schemas.microsoft.com/office/drawing/2014/main" id="{652932B2-DC03-20C2-CDB4-24691D67B9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9" name="Rectangle 2557">
                    <a:extLst>
                      <a:ext uri="{FF2B5EF4-FFF2-40B4-BE49-F238E27FC236}">
                        <a16:creationId xmlns:a16="http://schemas.microsoft.com/office/drawing/2014/main" id="{5EF21B67-2008-3937-8D11-F1221C74CD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0" name="Rectangle 2558">
                    <a:extLst>
                      <a:ext uri="{FF2B5EF4-FFF2-40B4-BE49-F238E27FC236}">
                        <a16:creationId xmlns:a16="http://schemas.microsoft.com/office/drawing/2014/main" id="{08A6DB43-EED3-D598-4382-22D175E936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1" name="Rectangle 2559">
                    <a:extLst>
                      <a:ext uri="{FF2B5EF4-FFF2-40B4-BE49-F238E27FC236}">
                        <a16:creationId xmlns:a16="http://schemas.microsoft.com/office/drawing/2014/main" id="{A7AF664C-871F-8A01-04D4-B2A23522EB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2" name="Rectangle 2560">
                    <a:extLst>
                      <a:ext uri="{FF2B5EF4-FFF2-40B4-BE49-F238E27FC236}">
                        <a16:creationId xmlns:a16="http://schemas.microsoft.com/office/drawing/2014/main" id="{148C120E-B01B-E5CD-98D3-2B7B435795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" name="Rectangle 2561">
                    <a:extLst>
                      <a:ext uri="{FF2B5EF4-FFF2-40B4-BE49-F238E27FC236}">
                        <a16:creationId xmlns:a16="http://schemas.microsoft.com/office/drawing/2014/main" id="{E986BFD9-F3DA-C83D-0147-BDEB243E3D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4" name="Rectangle 2562">
                    <a:extLst>
                      <a:ext uri="{FF2B5EF4-FFF2-40B4-BE49-F238E27FC236}">
                        <a16:creationId xmlns:a16="http://schemas.microsoft.com/office/drawing/2014/main" id="{42C3889A-2461-9CAB-1AD7-1F811C2786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5" name="Rectangle 2563">
                    <a:extLst>
                      <a:ext uri="{FF2B5EF4-FFF2-40B4-BE49-F238E27FC236}">
                        <a16:creationId xmlns:a16="http://schemas.microsoft.com/office/drawing/2014/main" id="{223698E7-C710-C44D-467B-A81227C9AC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6" name="Rectangle 2564">
                    <a:extLst>
                      <a:ext uri="{FF2B5EF4-FFF2-40B4-BE49-F238E27FC236}">
                        <a16:creationId xmlns:a16="http://schemas.microsoft.com/office/drawing/2014/main" id="{9A03226E-1D42-2290-60CD-A5F9295F35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7" name="Rectangle 2565">
                    <a:extLst>
                      <a:ext uri="{FF2B5EF4-FFF2-40B4-BE49-F238E27FC236}">
                        <a16:creationId xmlns:a16="http://schemas.microsoft.com/office/drawing/2014/main" id="{DD1F609B-EE9E-A892-DE96-8C567C648C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8" name="Rectangle 2566">
                    <a:extLst>
                      <a:ext uri="{FF2B5EF4-FFF2-40B4-BE49-F238E27FC236}">
                        <a16:creationId xmlns:a16="http://schemas.microsoft.com/office/drawing/2014/main" id="{3855670B-3E35-6D37-53C7-5432A40647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9" name="Rectangle 2567">
                    <a:extLst>
                      <a:ext uri="{FF2B5EF4-FFF2-40B4-BE49-F238E27FC236}">
                        <a16:creationId xmlns:a16="http://schemas.microsoft.com/office/drawing/2014/main" id="{B05D6671-6EF9-FD0F-7D80-D0AD36E10C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0" name="Rectangle 2568">
                    <a:extLst>
                      <a:ext uri="{FF2B5EF4-FFF2-40B4-BE49-F238E27FC236}">
                        <a16:creationId xmlns:a16="http://schemas.microsoft.com/office/drawing/2014/main" id="{5E4FA973-98A9-0A5B-42E9-E1F5B102A9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1" name="Rectangle 2569">
                    <a:extLst>
                      <a:ext uri="{FF2B5EF4-FFF2-40B4-BE49-F238E27FC236}">
                        <a16:creationId xmlns:a16="http://schemas.microsoft.com/office/drawing/2014/main" id="{6D25768B-23C6-4BEE-7027-ECEA771243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2" name="Rectangle 2570">
                    <a:extLst>
                      <a:ext uri="{FF2B5EF4-FFF2-40B4-BE49-F238E27FC236}">
                        <a16:creationId xmlns:a16="http://schemas.microsoft.com/office/drawing/2014/main" id="{B5F5379C-13A0-7298-99C3-667E98CCEA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3" name="Rectangle 2571">
                    <a:extLst>
                      <a:ext uri="{FF2B5EF4-FFF2-40B4-BE49-F238E27FC236}">
                        <a16:creationId xmlns:a16="http://schemas.microsoft.com/office/drawing/2014/main" id="{8C316E2C-BDAC-56C5-387F-AB0AA16DC3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4" name="Rectangle 2572">
                    <a:extLst>
                      <a:ext uri="{FF2B5EF4-FFF2-40B4-BE49-F238E27FC236}">
                        <a16:creationId xmlns:a16="http://schemas.microsoft.com/office/drawing/2014/main" id="{3CC360F4-141A-07CB-F5ED-D9B2C387A5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5" name="Rectangle 2573">
                    <a:extLst>
                      <a:ext uri="{FF2B5EF4-FFF2-40B4-BE49-F238E27FC236}">
                        <a16:creationId xmlns:a16="http://schemas.microsoft.com/office/drawing/2014/main" id="{118B4CA0-7F7E-F129-F08F-AE4925B3B0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6" name="Rectangle 2574">
                    <a:extLst>
                      <a:ext uri="{FF2B5EF4-FFF2-40B4-BE49-F238E27FC236}">
                        <a16:creationId xmlns:a16="http://schemas.microsoft.com/office/drawing/2014/main" id="{5152E486-369A-E792-3838-263AA7416C2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7" name="Rectangle 2575">
                    <a:extLst>
                      <a:ext uri="{FF2B5EF4-FFF2-40B4-BE49-F238E27FC236}">
                        <a16:creationId xmlns:a16="http://schemas.microsoft.com/office/drawing/2014/main" id="{FFCA85DA-9F6F-53A9-B80C-952C89FC16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8" name="Rectangle 2576">
                    <a:extLst>
                      <a:ext uri="{FF2B5EF4-FFF2-40B4-BE49-F238E27FC236}">
                        <a16:creationId xmlns:a16="http://schemas.microsoft.com/office/drawing/2014/main" id="{30436847-9E8A-FC9A-32A7-7AA7645F73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39" name="Rectangle 2577">
                    <a:extLst>
                      <a:ext uri="{FF2B5EF4-FFF2-40B4-BE49-F238E27FC236}">
                        <a16:creationId xmlns:a16="http://schemas.microsoft.com/office/drawing/2014/main" id="{E900C512-889E-2CDB-9622-DC8D259D44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0" name="Rectangle 2578">
                    <a:extLst>
                      <a:ext uri="{FF2B5EF4-FFF2-40B4-BE49-F238E27FC236}">
                        <a16:creationId xmlns:a16="http://schemas.microsoft.com/office/drawing/2014/main" id="{7EC4FECA-9A97-6F97-735D-BA1882439F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1" name="Rectangle 2579">
                    <a:extLst>
                      <a:ext uri="{FF2B5EF4-FFF2-40B4-BE49-F238E27FC236}">
                        <a16:creationId xmlns:a16="http://schemas.microsoft.com/office/drawing/2014/main" id="{17AFE7DB-C798-AE70-712B-2835C7A2FB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2" name="Rectangle 2580">
                    <a:extLst>
                      <a:ext uri="{FF2B5EF4-FFF2-40B4-BE49-F238E27FC236}">
                        <a16:creationId xmlns:a16="http://schemas.microsoft.com/office/drawing/2014/main" id="{B698ACDF-C005-8595-6941-9A83038250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3" name="Rectangle 2581">
                    <a:extLst>
                      <a:ext uri="{FF2B5EF4-FFF2-40B4-BE49-F238E27FC236}">
                        <a16:creationId xmlns:a16="http://schemas.microsoft.com/office/drawing/2014/main" id="{98ADD7DE-14D6-171E-21F8-0E4A58A6F1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4" name="Rectangle 2582">
                    <a:extLst>
                      <a:ext uri="{FF2B5EF4-FFF2-40B4-BE49-F238E27FC236}">
                        <a16:creationId xmlns:a16="http://schemas.microsoft.com/office/drawing/2014/main" id="{B815628C-4319-5A43-1CA4-DFE96DA410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5" name="Rectangle 2583">
                    <a:extLst>
                      <a:ext uri="{FF2B5EF4-FFF2-40B4-BE49-F238E27FC236}">
                        <a16:creationId xmlns:a16="http://schemas.microsoft.com/office/drawing/2014/main" id="{E3CF04B6-75E6-0985-58DF-8052E636AD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6" name="Rectangle 2584">
                    <a:extLst>
                      <a:ext uri="{FF2B5EF4-FFF2-40B4-BE49-F238E27FC236}">
                        <a16:creationId xmlns:a16="http://schemas.microsoft.com/office/drawing/2014/main" id="{9FDD6807-5234-73B4-DFD4-AA76E98F1A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7" name="Rectangle 2585">
                    <a:extLst>
                      <a:ext uri="{FF2B5EF4-FFF2-40B4-BE49-F238E27FC236}">
                        <a16:creationId xmlns:a16="http://schemas.microsoft.com/office/drawing/2014/main" id="{2B3F891E-E98C-DA51-95A8-E4FD6F4448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8" name="Rectangle 2586">
                    <a:extLst>
                      <a:ext uri="{FF2B5EF4-FFF2-40B4-BE49-F238E27FC236}">
                        <a16:creationId xmlns:a16="http://schemas.microsoft.com/office/drawing/2014/main" id="{F24A4575-53DF-273F-63B3-C8AF60C921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49" name="Rectangle 2587">
                    <a:extLst>
                      <a:ext uri="{FF2B5EF4-FFF2-40B4-BE49-F238E27FC236}">
                        <a16:creationId xmlns:a16="http://schemas.microsoft.com/office/drawing/2014/main" id="{FC0345CE-138A-B8C9-A1CD-3FE783E3CC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" name="Rectangle 2588">
                    <a:extLst>
                      <a:ext uri="{FF2B5EF4-FFF2-40B4-BE49-F238E27FC236}">
                        <a16:creationId xmlns:a16="http://schemas.microsoft.com/office/drawing/2014/main" id="{35A19A15-E813-744A-8D94-463B2C41A3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1" name="Rectangle 2589">
                    <a:extLst>
                      <a:ext uri="{FF2B5EF4-FFF2-40B4-BE49-F238E27FC236}">
                        <a16:creationId xmlns:a16="http://schemas.microsoft.com/office/drawing/2014/main" id="{F3B7B63E-64B6-32C9-C9CE-9BFDAA999B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2" name="Rectangle 2590">
                    <a:extLst>
                      <a:ext uri="{FF2B5EF4-FFF2-40B4-BE49-F238E27FC236}">
                        <a16:creationId xmlns:a16="http://schemas.microsoft.com/office/drawing/2014/main" id="{0D8C459B-5315-22FA-DC5C-2E48E5E84A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3" name="Rectangle 2591">
                    <a:extLst>
                      <a:ext uri="{FF2B5EF4-FFF2-40B4-BE49-F238E27FC236}">
                        <a16:creationId xmlns:a16="http://schemas.microsoft.com/office/drawing/2014/main" id="{99F35AB5-1559-C9BA-BAB5-F49DF6FEE6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4" name="Rectangle 2592">
                    <a:extLst>
                      <a:ext uri="{FF2B5EF4-FFF2-40B4-BE49-F238E27FC236}">
                        <a16:creationId xmlns:a16="http://schemas.microsoft.com/office/drawing/2014/main" id="{E58D9E36-3816-A37E-2205-C093C40563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5" name="Rectangle 2593">
                    <a:extLst>
                      <a:ext uri="{FF2B5EF4-FFF2-40B4-BE49-F238E27FC236}">
                        <a16:creationId xmlns:a16="http://schemas.microsoft.com/office/drawing/2014/main" id="{D9F4F9A1-FC2C-257B-BE2E-60FEAE60CD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6" name="Rectangle 2594">
                    <a:extLst>
                      <a:ext uri="{FF2B5EF4-FFF2-40B4-BE49-F238E27FC236}">
                        <a16:creationId xmlns:a16="http://schemas.microsoft.com/office/drawing/2014/main" id="{EE0A898B-C3D5-5FC8-838E-0AA7D72F43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7" name="Rectangle 2595">
                    <a:extLst>
                      <a:ext uri="{FF2B5EF4-FFF2-40B4-BE49-F238E27FC236}">
                        <a16:creationId xmlns:a16="http://schemas.microsoft.com/office/drawing/2014/main" id="{86613C49-9592-4590-76E4-18E3458943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8" name="Rectangle 2596">
                    <a:extLst>
                      <a:ext uri="{FF2B5EF4-FFF2-40B4-BE49-F238E27FC236}">
                        <a16:creationId xmlns:a16="http://schemas.microsoft.com/office/drawing/2014/main" id="{06A3EE28-1334-D793-5321-B7A8F6F6EB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9" name="Rectangle 2597">
                    <a:extLst>
                      <a:ext uri="{FF2B5EF4-FFF2-40B4-BE49-F238E27FC236}">
                        <a16:creationId xmlns:a16="http://schemas.microsoft.com/office/drawing/2014/main" id="{D8C51527-EA04-83B6-484E-3D44EFBD4E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0" name="Rectangle 2598">
                    <a:extLst>
                      <a:ext uri="{FF2B5EF4-FFF2-40B4-BE49-F238E27FC236}">
                        <a16:creationId xmlns:a16="http://schemas.microsoft.com/office/drawing/2014/main" id="{6DA70C29-D33F-4093-D590-C78CAF78B1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1" name="Rectangle 2599">
                    <a:extLst>
                      <a:ext uri="{FF2B5EF4-FFF2-40B4-BE49-F238E27FC236}">
                        <a16:creationId xmlns:a16="http://schemas.microsoft.com/office/drawing/2014/main" id="{BE546573-6206-9E96-BDA9-E8AE6D7288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2" name="Rectangle 2600">
                    <a:extLst>
                      <a:ext uri="{FF2B5EF4-FFF2-40B4-BE49-F238E27FC236}">
                        <a16:creationId xmlns:a16="http://schemas.microsoft.com/office/drawing/2014/main" id="{FD1F269D-BA13-5A5A-D0DC-95820101FF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3" name="Rectangle 2601">
                    <a:extLst>
                      <a:ext uri="{FF2B5EF4-FFF2-40B4-BE49-F238E27FC236}">
                        <a16:creationId xmlns:a16="http://schemas.microsoft.com/office/drawing/2014/main" id="{BF5551AB-0F0E-5DD5-F7CD-B89100CD39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4" name="Rectangle 2602">
                    <a:extLst>
                      <a:ext uri="{FF2B5EF4-FFF2-40B4-BE49-F238E27FC236}">
                        <a16:creationId xmlns:a16="http://schemas.microsoft.com/office/drawing/2014/main" id="{B2C8E718-C277-1FB1-3E8C-354C846E76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5" name="Rectangle 2603">
                    <a:extLst>
                      <a:ext uri="{FF2B5EF4-FFF2-40B4-BE49-F238E27FC236}">
                        <a16:creationId xmlns:a16="http://schemas.microsoft.com/office/drawing/2014/main" id="{EC3681A8-00CA-A987-A927-D0986B1D55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6" name="Rectangle 2604">
                    <a:extLst>
                      <a:ext uri="{FF2B5EF4-FFF2-40B4-BE49-F238E27FC236}">
                        <a16:creationId xmlns:a16="http://schemas.microsoft.com/office/drawing/2014/main" id="{5336BF4C-E89E-0CBF-CD0C-76BB726020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7" name="Rectangle 2605">
                    <a:extLst>
                      <a:ext uri="{FF2B5EF4-FFF2-40B4-BE49-F238E27FC236}">
                        <a16:creationId xmlns:a16="http://schemas.microsoft.com/office/drawing/2014/main" id="{CE66EF07-74E4-24B2-741D-C269254402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8" name="Rectangle 2606">
                    <a:extLst>
                      <a:ext uri="{FF2B5EF4-FFF2-40B4-BE49-F238E27FC236}">
                        <a16:creationId xmlns:a16="http://schemas.microsoft.com/office/drawing/2014/main" id="{48299408-48A3-7FD2-9501-2CDD5CABD3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9" name="Rectangle 2607">
                    <a:extLst>
                      <a:ext uri="{FF2B5EF4-FFF2-40B4-BE49-F238E27FC236}">
                        <a16:creationId xmlns:a16="http://schemas.microsoft.com/office/drawing/2014/main" id="{33B704FC-C680-0132-4FB8-527EAFB381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0" name="Rectangle 2608">
                    <a:extLst>
                      <a:ext uri="{FF2B5EF4-FFF2-40B4-BE49-F238E27FC236}">
                        <a16:creationId xmlns:a16="http://schemas.microsoft.com/office/drawing/2014/main" id="{74A11619-FEFF-C8C3-19DD-A055CCF955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1" name="Rectangle 2609">
                    <a:extLst>
                      <a:ext uri="{FF2B5EF4-FFF2-40B4-BE49-F238E27FC236}">
                        <a16:creationId xmlns:a16="http://schemas.microsoft.com/office/drawing/2014/main" id="{02FF85E7-CFDE-A863-44AC-69BB9520FF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2" name="Rectangle 2610">
                    <a:extLst>
                      <a:ext uri="{FF2B5EF4-FFF2-40B4-BE49-F238E27FC236}">
                        <a16:creationId xmlns:a16="http://schemas.microsoft.com/office/drawing/2014/main" id="{57151858-9D58-778C-4C15-86A69359AD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3" name="Rectangle 2611">
                    <a:extLst>
                      <a:ext uri="{FF2B5EF4-FFF2-40B4-BE49-F238E27FC236}">
                        <a16:creationId xmlns:a16="http://schemas.microsoft.com/office/drawing/2014/main" id="{87E3C9EF-82BB-3DD1-8DB7-08E4106D9C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4" name="Rectangle 2612">
                    <a:extLst>
                      <a:ext uri="{FF2B5EF4-FFF2-40B4-BE49-F238E27FC236}">
                        <a16:creationId xmlns:a16="http://schemas.microsoft.com/office/drawing/2014/main" id="{A463014C-438E-37DD-FB47-8006ED96A0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5" name="Rectangle 2613">
                    <a:extLst>
                      <a:ext uri="{FF2B5EF4-FFF2-40B4-BE49-F238E27FC236}">
                        <a16:creationId xmlns:a16="http://schemas.microsoft.com/office/drawing/2014/main" id="{60CD7C7C-FED5-51AB-C8DA-D61BA0B44D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6" name="Rectangle 2614">
                    <a:extLst>
                      <a:ext uri="{FF2B5EF4-FFF2-40B4-BE49-F238E27FC236}">
                        <a16:creationId xmlns:a16="http://schemas.microsoft.com/office/drawing/2014/main" id="{6C498C97-B211-0D4E-B425-775AB11D25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7" name="Rectangle 2615">
                    <a:extLst>
                      <a:ext uri="{FF2B5EF4-FFF2-40B4-BE49-F238E27FC236}">
                        <a16:creationId xmlns:a16="http://schemas.microsoft.com/office/drawing/2014/main" id="{0CA9A473-E914-203A-653A-FAD6B05275A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8" name="Rectangle 2616">
                    <a:extLst>
                      <a:ext uri="{FF2B5EF4-FFF2-40B4-BE49-F238E27FC236}">
                        <a16:creationId xmlns:a16="http://schemas.microsoft.com/office/drawing/2014/main" id="{B3A82EA7-04E9-72F8-A75B-28DEAC5133B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9" name="Rectangle 2617">
                    <a:extLst>
                      <a:ext uri="{FF2B5EF4-FFF2-40B4-BE49-F238E27FC236}">
                        <a16:creationId xmlns:a16="http://schemas.microsoft.com/office/drawing/2014/main" id="{9F248323-8965-01B0-10BA-7701F8466A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0" name="Rectangle 2618">
                    <a:extLst>
                      <a:ext uri="{FF2B5EF4-FFF2-40B4-BE49-F238E27FC236}">
                        <a16:creationId xmlns:a16="http://schemas.microsoft.com/office/drawing/2014/main" id="{7E3B013F-58BA-2F65-6964-FF82CF6D42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1" name="Rectangle 2619">
                    <a:extLst>
                      <a:ext uri="{FF2B5EF4-FFF2-40B4-BE49-F238E27FC236}">
                        <a16:creationId xmlns:a16="http://schemas.microsoft.com/office/drawing/2014/main" id="{EEAC64E6-4E84-1BC3-3213-25AC834A77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2" name="Rectangle 2620">
                    <a:extLst>
                      <a:ext uri="{FF2B5EF4-FFF2-40B4-BE49-F238E27FC236}">
                        <a16:creationId xmlns:a16="http://schemas.microsoft.com/office/drawing/2014/main" id="{508645F8-8E65-0BCC-4BBC-3565A3B00D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3" name="Rectangle 2621">
                    <a:extLst>
                      <a:ext uri="{FF2B5EF4-FFF2-40B4-BE49-F238E27FC236}">
                        <a16:creationId xmlns:a16="http://schemas.microsoft.com/office/drawing/2014/main" id="{4B4AEEF4-C7E4-AA3C-9CE6-C306BD9CC9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4" name="Rectangle 2622">
                    <a:extLst>
                      <a:ext uri="{FF2B5EF4-FFF2-40B4-BE49-F238E27FC236}">
                        <a16:creationId xmlns:a16="http://schemas.microsoft.com/office/drawing/2014/main" id="{9B3BADD4-53D9-03C4-8B9F-61F120CA15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5" name="Rectangle 2623">
                    <a:extLst>
                      <a:ext uri="{FF2B5EF4-FFF2-40B4-BE49-F238E27FC236}">
                        <a16:creationId xmlns:a16="http://schemas.microsoft.com/office/drawing/2014/main" id="{6BA20D1A-C8B8-8CDA-9B6C-751808D99E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6" name="Rectangle 2624">
                    <a:extLst>
                      <a:ext uri="{FF2B5EF4-FFF2-40B4-BE49-F238E27FC236}">
                        <a16:creationId xmlns:a16="http://schemas.microsoft.com/office/drawing/2014/main" id="{829177F9-5A3F-F982-F429-265D309AE6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7" name="Rectangle 2625">
                    <a:extLst>
                      <a:ext uri="{FF2B5EF4-FFF2-40B4-BE49-F238E27FC236}">
                        <a16:creationId xmlns:a16="http://schemas.microsoft.com/office/drawing/2014/main" id="{9086764E-1946-B4B1-C2AC-848447CE20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8" name="Rectangle 2626">
                    <a:extLst>
                      <a:ext uri="{FF2B5EF4-FFF2-40B4-BE49-F238E27FC236}">
                        <a16:creationId xmlns:a16="http://schemas.microsoft.com/office/drawing/2014/main" id="{343E8198-654D-CFBB-6663-E803BC4CE4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9" name="Rectangle 2627">
                    <a:extLst>
                      <a:ext uri="{FF2B5EF4-FFF2-40B4-BE49-F238E27FC236}">
                        <a16:creationId xmlns:a16="http://schemas.microsoft.com/office/drawing/2014/main" id="{FDF0C989-10D8-F5BE-D30C-AF6061FE1F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0" name="Rectangle 2628">
                    <a:extLst>
                      <a:ext uri="{FF2B5EF4-FFF2-40B4-BE49-F238E27FC236}">
                        <a16:creationId xmlns:a16="http://schemas.microsoft.com/office/drawing/2014/main" id="{1B853A39-E4A4-8027-5FFE-2D8BF7A11C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1" name="Rectangle 2629">
                    <a:extLst>
                      <a:ext uri="{FF2B5EF4-FFF2-40B4-BE49-F238E27FC236}">
                        <a16:creationId xmlns:a16="http://schemas.microsoft.com/office/drawing/2014/main" id="{D50E437A-B43A-9BD5-D2C7-4FA7E812CE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2" name="Rectangle 2630">
                    <a:extLst>
                      <a:ext uri="{FF2B5EF4-FFF2-40B4-BE49-F238E27FC236}">
                        <a16:creationId xmlns:a16="http://schemas.microsoft.com/office/drawing/2014/main" id="{9A813341-9005-F489-C7FE-11AF1E1675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3" name="Rectangle 2631">
                    <a:extLst>
                      <a:ext uri="{FF2B5EF4-FFF2-40B4-BE49-F238E27FC236}">
                        <a16:creationId xmlns:a16="http://schemas.microsoft.com/office/drawing/2014/main" id="{3E1694EA-1554-053F-62FB-6D465CACC2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4" name="Rectangle 2632">
                    <a:extLst>
                      <a:ext uri="{FF2B5EF4-FFF2-40B4-BE49-F238E27FC236}">
                        <a16:creationId xmlns:a16="http://schemas.microsoft.com/office/drawing/2014/main" id="{BEBEED01-15BC-CE8D-CD5F-E05E961DF2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5" name="Rectangle 2633">
                    <a:extLst>
                      <a:ext uri="{FF2B5EF4-FFF2-40B4-BE49-F238E27FC236}">
                        <a16:creationId xmlns:a16="http://schemas.microsoft.com/office/drawing/2014/main" id="{D5B9FF70-ED1E-91C2-A363-6375047182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6" name="Rectangle 2634">
                    <a:extLst>
                      <a:ext uri="{FF2B5EF4-FFF2-40B4-BE49-F238E27FC236}">
                        <a16:creationId xmlns:a16="http://schemas.microsoft.com/office/drawing/2014/main" id="{6A795453-D87E-7470-4935-661E0DCE9E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7" name="Rectangle 2635">
                    <a:extLst>
                      <a:ext uri="{FF2B5EF4-FFF2-40B4-BE49-F238E27FC236}">
                        <a16:creationId xmlns:a16="http://schemas.microsoft.com/office/drawing/2014/main" id="{15C159BC-9015-1C6F-C35E-004D8B6C40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 2636">
                    <a:extLst>
                      <a:ext uri="{FF2B5EF4-FFF2-40B4-BE49-F238E27FC236}">
                        <a16:creationId xmlns:a16="http://schemas.microsoft.com/office/drawing/2014/main" id="{9CE0079A-04EF-22BC-4451-D510CE1C7C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3209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1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7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1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8" name="Group 2637">
                  <a:extLst>
                    <a:ext uri="{FF2B5EF4-FFF2-40B4-BE49-F238E27FC236}">
                      <a16:creationId xmlns:a16="http://schemas.microsoft.com/office/drawing/2014/main" id="{F766100B-6DCE-623A-0931-FC5271E8B61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209" y="1673"/>
                  <a:ext cx="624" cy="397"/>
                  <a:chOff x="3209" y="1673"/>
                  <a:chExt cx="624" cy="397"/>
                </a:xfrm>
              </p:grpSpPr>
              <p:sp>
                <p:nvSpPr>
                  <p:cNvPr id="499" name="Freeform 2638">
                    <a:extLst>
                      <a:ext uri="{FF2B5EF4-FFF2-40B4-BE49-F238E27FC236}">
                        <a16:creationId xmlns:a16="http://schemas.microsoft.com/office/drawing/2014/main" id="{3A2F07B0-FBC5-AD3C-4441-0682641CAE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3209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1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0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7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1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0" name="Rectangle 2639">
                    <a:extLst>
                      <a:ext uri="{FF2B5EF4-FFF2-40B4-BE49-F238E27FC236}">
                        <a16:creationId xmlns:a16="http://schemas.microsoft.com/office/drawing/2014/main" id="{7BA68F3E-5425-AE70-80D3-43F207525C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1" name="Rectangle 2640">
                    <a:extLst>
                      <a:ext uri="{FF2B5EF4-FFF2-40B4-BE49-F238E27FC236}">
                        <a16:creationId xmlns:a16="http://schemas.microsoft.com/office/drawing/2014/main" id="{4E962549-8944-8615-4445-3B806F3C31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2" name="Rectangle 2641">
                    <a:extLst>
                      <a:ext uri="{FF2B5EF4-FFF2-40B4-BE49-F238E27FC236}">
                        <a16:creationId xmlns:a16="http://schemas.microsoft.com/office/drawing/2014/main" id="{2D01C508-2A54-0B92-4B0D-86A7724472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3" name="Rectangle 2642">
                    <a:extLst>
                      <a:ext uri="{FF2B5EF4-FFF2-40B4-BE49-F238E27FC236}">
                        <a16:creationId xmlns:a16="http://schemas.microsoft.com/office/drawing/2014/main" id="{1542AE1C-8F65-B05E-436A-1021E29F2C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4" name="Rectangle 2643">
                    <a:extLst>
                      <a:ext uri="{FF2B5EF4-FFF2-40B4-BE49-F238E27FC236}">
                        <a16:creationId xmlns:a16="http://schemas.microsoft.com/office/drawing/2014/main" id="{AE80842E-A329-F153-F7D0-E92979BEC2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5" name="Rectangle 2644">
                    <a:extLst>
                      <a:ext uri="{FF2B5EF4-FFF2-40B4-BE49-F238E27FC236}">
                        <a16:creationId xmlns:a16="http://schemas.microsoft.com/office/drawing/2014/main" id="{64A377FA-2337-0BEB-872A-0F3B9B47E5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6" name="Rectangle 2645">
                    <a:extLst>
                      <a:ext uri="{FF2B5EF4-FFF2-40B4-BE49-F238E27FC236}">
                        <a16:creationId xmlns:a16="http://schemas.microsoft.com/office/drawing/2014/main" id="{45B76EAA-91C1-9852-B97F-A9C4FBA4E0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7" name="Rectangle 2646">
                    <a:extLst>
                      <a:ext uri="{FF2B5EF4-FFF2-40B4-BE49-F238E27FC236}">
                        <a16:creationId xmlns:a16="http://schemas.microsoft.com/office/drawing/2014/main" id="{77B5186C-0DB8-EFED-BACF-DA6D497AA3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8" name="Rectangle 2647">
                    <a:extLst>
                      <a:ext uri="{FF2B5EF4-FFF2-40B4-BE49-F238E27FC236}">
                        <a16:creationId xmlns:a16="http://schemas.microsoft.com/office/drawing/2014/main" id="{BB51D820-2111-88DF-CD35-4ADF2B5069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9" name="Rectangle 2648">
                    <a:extLst>
                      <a:ext uri="{FF2B5EF4-FFF2-40B4-BE49-F238E27FC236}">
                        <a16:creationId xmlns:a16="http://schemas.microsoft.com/office/drawing/2014/main" id="{03A3B5D3-D2A8-5CA8-5633-672D8E8305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0" name="Rectangle 2649">
                    <a:extLst>
                      <a:ext uri="{FF2B5EF4-FFF2-40B4-BE49-F238E27FC236}">
                        <a16:creationId xmlns:a16="http://schemas.microsoft.com/office/drawing/2014/main" id="{728BD7AD-8986-0A45-7E28-878D54ACB3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1" name="Rectangle 2650">
                    <a:extLst>
                      <a:ext uri="{FF2B5EF4-FFF2-40B4-BE49-F238E27FC236}">
                        <a16:creationId xmlns:a16="http://schemas.microsoft.com/office/drawing/2014/main" id="{A95AE8AD-CC21-8BCC-7DF3-EBF010538F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" name="Rectangle 2651">
                    <a:extLst>
                      <a:ext uri="{FF2B5EF4-FFF2-40B4-BE49-F238E27FC236}">
                        <a16:creationId xmlns:a16="http://schemas.microsoft.com/office/drawing/2014/main" id="{873AC7B6-9404-9A13-C561-A9F5E3C01D1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3" name="Rectangle 2652">
                    <a:extLst>
                      <a:ext uri="{FF2B5EF4-FFF2-40B4-BE49-F238E27FC236}">
                        <a16:creationId xmlns:a16="http://schemas.microsoft.com/office/drawing/2014/main" id="{D7FE67F2-5916-FA05-B87E-17681C4A07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4" name="Rectangle 2653">
                    <a:extLst>
                      <a:ext uri="{FF2B5EF4-FFF2-40B4-BE49-F238E27FC236}">
                        <a16:creationId xmlns:a16="http://schemas.microsoft.com/office/drawing/2014/main" id="{1E5F8C5A-844A-FD6E-D5FC-9E7D938D62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5" name="Rectangle 2654">
                    <a:extLst>
                      <a:ext uri="{FF2B5EF4-FFF2-40B4-BE49-F238E27FC236}">
                        <a16:creationId xmlns:a16="http://schemas.microsoft.com/office/drawing/2014/main" id="{6C9B8008-AD57-F5FA-3071-3F12354284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6" name="Rectangle 2655">
                    <a:extLst>
                      <a:ext uri="{FF2B5EF4-FFF2-40B4-BE49-F238E27FC236}">
                        <a16:creationId xmlns:a16="http://schemas.microsoft.com/office/drawing/2014/main" id="{9A167718-16AE-418F-83E8-F18CC1EC9E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7" name="Rectangle 2656">
                    <a:extLst>
                      <a:ext uri="{FF2B5EF4-FFF2-40B4-BE49-F238E27FC236}">
                        <a16:creationId xmlns:a16="http://schemas.microsoft.com/office/drawing/2014/main" id="{710BF3D5-9172-8ACB-9CC2-874F9CB5F5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8" name="Rectangle 2657">
                    <a:extLst>
                      <a:ext uri="{FF2B5EF4-FFF2-40B4-BE49-F238E27FC236}">
                        <a16:creationId xmlns:a16="http://schemas.microsoft.com/office/drawing/2014/main" id="{7A39D029-D052-1F12-CE3C-D9A28AB405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9" name="Rectangle 2658">
                    <a:extLst>
                      <a:ext uri="{FF2B5EF4-FFF2-40B4-BE49-F238E27FC236}">
                        <a16:creationId xmlns:a16="http://schemas.microsoft.com/office/drawing/2014/main" id="{6C8C41DF-2762-AEF5-FDD6-2D2BD9D94C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0" name="Rectangle 2659">
                    <a:extLst>
                      <a:ext uri="{FF2B5EF4-FFF2-40B4-BE49-F238E27FC236}">
                        <a16:creationId xmlns:a16="http://schemas.microsoft.com/office/drawing/2014/main" id="{F21CADB6-749D-2C1F-F1BE-D0EAD86FD6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1" name="Rectangle 2660">
                    <a:extLst>
                      <a:ext uri="{FF2B5EF4-FFF2-40B4-BE49-F238E27FC236}">
                        <a16:creationId xmlns:a16="http://schemas.microsoft.com/office/drawing/2014/main" id="{52108922-4D01-24B5-A314-D181833CBC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2" name="Rectangle 2661">
                    <a:extLst>
                      <a:ext uri="{FF2B5EF4-FFF2-40B4-BE49-F238E27FC236}">
                        <a16:creationId xmlns:a16="http://schemas.microsoft.com/office/drawing/2014/main" id="{4EF27ACD-3B36-9862-5154-28540CCAC8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3" name="Rectangle 2662">
                    <a:extLst>
                      <a:ext uri="{FF2B5EF4-FFF2-40B4-BE49-F238E27FC236}">
                        <a16:creationId xmlns:a16="http://schemas.microsoft.com/office/drawing/2014/main" id="{EC2DBF2F-7D91-889F-4239-106A58430A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4" name="Rectangle 2663">
                    <a:extLst>
                      <a:ext uri="{FF2B5EF4-FFF2-40B4-BE49-F238E27FC236}">
                        <a16:creationId xmlns:a16="http://schemas.microsoft.com/office/drawing/2014/main" id="{707E9660-CA13-0A2A-44E0-4EECCDACB8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5" name="Rectangle 2664">
                    <a:extLst>
                      <a:ext uri="{FF2B5EF4-FFF2-40B4-BE49-F238E27FC236}">
                        <a16:creationId xmlns:a16="http://schemas.microsoft.com/office/drawing/2014/main" id="{A5C19137-E950-2505-8028-E183EA7CF0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6" name="Rectangle 2665">
                    <a:extLst>
                      <a:ext uri="{FF2B5EF4-FFF2-40B4-BE49-F238E27FC236}">
                        <a16:creationId xmlns:a16="http://schemas.microsoft.com/office/drawing/2014/main" id="{DBD2B336-8F0E-1BAD-08A6-FA3E611688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7" name="Rectangle 2666">
                    <a:extLst>
                      <a:ext uri="{FF2B5EF4-FFF2-40B4-BE49-F238E27FC236}">
                        <a16:creationId xmlns:a16="http://schemas.microsoft.com/office/drawing/2014/main" id="{114AE540-C20B-1E6D-16D2-171B85007B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8" name="Rectangle 2667">
                    <a:extLst>
                      <a:ext uri="{FF2B5EF4-FFF2-40B4-BE49-F238E27FC236}">
                        <a16:creationId xmlns:a16="http://schemas.microsoft.com/office/drawing/2014/main" id="{68DDDB04-B5F6-90A7-C692-51A6A21C2B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9" name="Rectangle 2668">
                    <a:extLst>
                      <a:ext uri="{FF2B5EF4-FFF2-40B4-BE49-F238E27FC236}">
                        <a16:creationId xmlns:a16="http://schemas.microsoft.com/office/drawing/2014/main" id="{81D1FD55-55FC-BA65-9582-85A7D9F70A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0" name="Rectangle 2669">
                    <a:extLst>
                      <a:ext uri="{FF2B5EF4-FFF2-40B4-BE49-F238E27FC236}">
                        <a16:creationId xmlns:a16="http://schemas.microsoft.com/office/drawing/2014/main" id="{509EB3D4-EB1C-D730-8E97-61EA4C224AC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1" name="Rectangle 2670">
                    <a:extLst>
                      <a:ext uri="{FF2B5EF4-FFF2-40B4-BE49-F238E27FC236}">
                        <a16:creationId xmlns:a16="http://schemas.microsoft.com/office/drawing/2014/main" id="{50D203CD-1B01-4A56-C94D-7AECFBFBA1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2" name="Rectangle 2671">
                    <a:extLst>
                      <a:ext uri="{FF2B5EF4-FFF2-40B4-BE49-F238E27FC236}">
                        <a16:creationId xmlns:a16="http://schemas.microsoft.com/office/drawing/2014/main" id="{F49D8ED8-7A6E-480E-96FA-7AE664A49B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3" name="Rectangle 2672">
                    <a:extLst>
                      <a:ext uri="{FF2B5EF4-FFF2-40B4-BE49-F238E27FC236}">
                        <a16:creationId xmlns:a16="http://schemas.microsoft.com/office/drawing/2014/main" id="{B8378499-7317-6AA8-FDA0-480ECA5624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4" name="Rectangle 2673">
                    <a:extLst>
                      <a:ext uri="{FF2B5EF4-FFF2-40B4-BE49-F238E27FC236}">
                        <a16:creationId xmlns:a16="http://schemas.microsoft.com/office/drawing/2014/main" id="{27871A1A-B233-2F72-EF6B-01085B7689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5" name="Rectangle 2674">
                    <a:extLst>
                      <a:ext uri="{FF2B5EF4-FFF2-40B4-BE49-F238E27FC236}">
                        <a16:creationId xmlns:a16="http://schemas.microsoft.com/office/drawing/2014/main" id="{B8512209-A2FA-21A6-FB34-2613BABEAE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6" name="Rectangle 2675">
                    <a:extLst>
                      <a:ext uri="{FF2B5EF4-FFF2-40B4-BE49-F238E27FC236}">
                        <a16:creationId xmlns:a16="http://schemas.microsoft.com/office/drawing/2014/main" id="{868C3730-8A68-7C1F-3D76-06446EADCD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7" name="Rectangle 2676">
                    <a:extLst>
                      <a:ext uri="{FF2B5EF4-FFF2-40B4-BE49-F238E27FC236}">
                        <a16:creationId xmlns:a16="http://schemas.microsoft.com/office/drawing/2014/main" id="{40FC47B2-4E6E-5EF5-3230-98983235FE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8" name="Rectangle 2677">
                    <a:extLst>
                      <a:ext uri="{FF2B5EF4-FFF2-40B4-BE49-F238E27FC236}">
                        <a16:creationId xmlns:a16="http://schemas.microsoft.com/office/drawing/2014/main" id="{8DFB1CFE-FC2C-011A-DAAE-86A9EA2522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9" name="Rectangle 2678">
                    <a:extLst>
                      <a:ext uri="{FF2B5EF4-FFF2-40B4-BE49-F238E27FC236}">
                        <a16:creationId xmlns:a16="http://schemas.microsoft.com/office/drawing/2014/main" id="{51A29DDD-62CB-2221-AB6B-82B55BFB74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0" name="Rectangle 2679">
                    <a:extLst>
                      <a:ext uri="{FF2B5EF4-FFF2-40B4-BE49-F238E27FC236}">
                        <a16:creationId xmlns:a16="http://schemas.microsoft.com/office/drawing/2014/main" id="{26EFC340-8D8D-9765-668D-64A609DBC1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1" name="Rectangle 2680">
                    <a:extLst>
                      <a:ext uri="{FF2B5EF4-FFF2-40B4-BE49-F238E27FC236}">
                        <a16:creationId xmlns:a16="http://schemas.microsoft.com/office/drawing/2014/main" id="{D327FF17-6845-9CB7-B2F6-6160F73D38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2" name="Rectangle 2681">
                    <a:extLst>
                      <a:ext uri="{FF2B5EF4-FFF2-40B4-BE49-F238E27FC236}">
                        <a16:creationId xmlns:a16="http://schemas.microsoft.com/office/drawing/2014/main" id="{8D7AA473-D266-81E8-6F06-77E9989F0D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3" name="Rectangle 2682">
                    <a:extLst>
                      <a:ext uri="{FF2B5EF4-FFF2-40B4-BE49-F238E27FC236}">
                        <a16:creationId xmlns:a16="http://schemas.microsoft.com/office/drawing/2014/main" id="{36B53FF0-881C-26AC-98AA-E271EEDE29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4" name="Rectangle 2683">
                    <a:extLst>
                      <a:ext uri="{FF2B5EF4-FFF2-40B4-BE49-F238E27FC236}">
                        <a16:creationId xmlns:a16="http://schemas.microsoft.com/office/drawing/2014/main" id="{1171E595-3E2C-6FF8-8A4F-29F40E8DF5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5" name="Rectangle 2684">
                    <a:extLst>
                      <a:ext uri="{FF2B5EF4-FFF2-40B4-BE49-F238E27FC236}">
                        <a16:creationId xmlns:a16="http://schemas.microsoft.com/office/drawing/2014/main" id="{C689FC5F-DD13-DCCA-BBF9-0107D8DF2B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6" name="Rectangle 2685">
                    <a:extLst>
                      <a:ext uri="{FF2B5EF4-FFF2-40B4-BE49-F238E27FC236}">
                        <a16:creationId xmlns:a16="http://schemas.microsoft.com/office/drawing/2014/main" id="{EF12E463-C0AB-4C80-D085-085B2C17E4F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7" name="Rectangle 2686">
                    <a:extLst>
                      <a:ext uri="{FF2B5EF4-FFF2-40B4-BE49-F238E27FC236}">
                        <a16:creationId xmlns:a16="http://schemas.microsoft.com/office/drawing/2014/main" id="{30ED57BD-D766-585D-746D-99E775950B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8" name="Rectangle 2687">
                    <a:extLst>
                      <a:ext uri="{FF2B5EF4-FFF2-40B4-BE49-F238E27FC236}">
                        <a16:creationId xmlns:a16="http://schemas.microsoft.com/office/drawing/2014/main" id="{3748D1DD-F7F1-6E50-79EE-BD0A115C60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9" name="Rectangle 2688">
                    <a:extLst>
                      <a:ext uri="{FF2B5EF4-FFF2-40B4-BE49-F238E27FC236}">
                        <a16:creationId xmlns:a16="http://schemas.microsoft.com/office/drawing/2014/main" id="{53EBB65C-18C4-1706-B5BF-60914F996B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0" name="Rectangle 2689">
                    <a:extLst>
                      <a:ext uri="{FF2B5EF4-FFF2-40B4-BE49-F238E27FC236}">
                        <a16:creationId xmlns:a16="http://schemas.microsoft.com/office/drawing/2014/main" id="{21A195BC-7D76-4D6A-21E5-226B78A711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1" name="Rectangle 2690">
                    <a:extLst>
                      <a:ext uri="{FF2B5EF4-FFF2-40B4-BE49-F238E27FC236}">
                        <a16:creationId xmlns:a16="http://schemas.microsoft.com/office/drawing/2014/main" id="{B64E2D97-86C7-239B-2086-D875C82898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2" name="Rectangle 2691">
                    <a:extLst>
                      <a:ext uri="{FF2B5EF4-FFF2-40B4-BE49-F238E27FC236}">
                        <a16:creationId xmlns:a16="http://schemas.microsoft.com/office/drawing/2014/main" id="{1BC3C6CF-8065-151F-EC83-441F99E672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3" name="Rectangle 2692">
                    <a:extLst>
                      <a:ext uri="{FF2B5EF4-FFF2-40B4-BE49-F238E27FC236}">
                        <a16:creationId xmlns:a16="http://schemas.microsoft.com/office/drawing/2014/main" id="{8E7516C8-00DB-E5AE-D973-9ACEBE9DAB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4" name="Rectangle 2693">
                    <a:extLst>
                      <a:ext uri="{FF2B5EF4-FFF2-40B4-BE49-F238E27FC236}">
                        <a16:creationId xmlns:a16="http://schemas.microsoft.com/office/drawing/2014/main" id="{62AE3465-0C6B-987A-5BAF-1FEFAB1231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5" name="Rectangle 2694">
                    <a:extLst>
                      <a:ext uri="{FF2B5EF4-FFF2-40B4-BE49-F238E27FC236}">
                        <a16:creationId xmlns:a16="http://schemas.microsoft.com/office/drawing/2014/main" id="{9383DAAF-4B96-73A4-FD12-7D40DC8DDD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6" name="Rectangle 2695">
                    <a:extLst>
                      <a:ext uri="{FF2B5EF4-FFF2-40B4-BE49-F238E27FC236}">
                        <a16:creationId xmlns:a16="http://schemas.microsoft.com/office/drawing/2014/main" id="{E785FA83-165C-0B89-A5DA-9DA54DC3E8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7" name="Rectangle 2696">
                    <a:extLst>
                      <a:ext uri="{FF2B5EF4-FFF2-40B4-BE49-F238E27FC236}">
                        <a16:creationId xmlns:a16="http://schemas.microsoft.com/office/drawing/2014/main" id="{38AF6509-4083-87A7-A289-6FFBD59B75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8" name="Rectangle 2697">
                    <a:extLst>
                      <a:ext uri="{FF2B5EF4-FFF2-40B4-BE49-F238E27FC236}">
                        <a16:creationId xmlns:a16="http://schemas.microsoft.com/office/drawing/2014/main" id="{5FA15B7D-0B48-4A6A-10F6-19FB23364D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9" name="Rectangle 2698">
                    <a:extLst>
                      <a:ext uri="{FF2B5EF4-FFF2-40B4-BE49-F238E27FC236}">
                        <a16:creationId xmlns:a16="http://schemas.microsoft.com/office/drawing/2014/main" id="{51EBC1EF-A0E6-65F4-7D84-A91EBDE85B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0" name="Rectangle 2699">
                    <a:extLst>
                      <a:ext uri="{FF2B5EF4-FFF2-40B4-BE49-F238E27FC236}">
                        <a16:creationId xmlns:a16="http://schemas.microsoft.com/office/drawing/2014/main" id="{90EB0F99-0C90-D656-D7E5-36A4D3A817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1" name="Rectangle 2700">
                    <a:extLst>
                      <a:ext uri="{FF2B5EF4-FFF2-40B4-BE49-F238E27FC236}">
                        <a16:creationId xmlns:a16="http://schemas.microsoft.com/office/drawing/2014/main" id="{027FF30A-A2EA-8FFD-3C4F-5BBD63756E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2" name="Rectangle 2701">
                    <a:extLst>
                      <a:ext uri="{FF2B5EF4-FFF2-40B4-BE49-F238E27FC236}">
                        <a16:creationId xmlns:a16="http://schemas.microsoft.com/office/drawing/2014/main" id="{782B3460-DDE7-9641-75AB-7636353471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3" name="Rectangle 2702">
                    <a:extLst>
                      <a:ext uri="{FF2B5EF4-FFF2-40B4-BE49-F238E27FC236}">
                        <a16:creationId xmlns:a16="http://schemas.microsoft.com/office/drawing/2014/main" id="{409B9EBF-865A-48CA-C3AD-2F0233BB22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4" name="Rectangle 2703">
                    <a:extLst>
                      <a:ext uri="{FF2B5EF4-FFF2-40B4-BE49-F238E27FC236}">
                        <a16:creationId xmlns:a16="http://schemas.microsoft.com/office/drawing/2014/main" id="{63D76ADD-F478-DA77-1F04-FB0CDC1399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5" name="Rectangle 2704">
                    <a:extLst>
                      <a:ext uri="{FF2B5EF4-FFF2-40B4-BE49-F238E27FC236}">
                        <a16:creationId xmlns:a16="http://schemas.microsoft.com/office/drawing/2014/main" id="{76540F55-6010-8F6F-BF89-06E6631E92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6" name="Rectangle 2705">
                    <a:extLst>
                      <a:ext uri="{FF2B5EF4-FFF2-40B4-BE49-F238E27FC236}">
                        <a16:creationId xmlns:a16="http://schemas.microsoft.com/office/drawing/2014/main" id="{0A0F0D90-1F81-614D-9ADA-9AC2BD72C0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7" name="Rectangle 2706">
                    <a:extLst>
                      <a:ext uri="{FF2B5EF4-FFF2-40B4-BE49-F238E27FC236}">
                        <a16:creationId xmlns:a16="http://schemas.microsoft.com/office/drawing/2014/main" id="{0BB8D8F9-2C22-ED02-EF39-006FAD12F0F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8" name="Rectangle 2707">
                    <a:extLst>
                      <a:ext uri="{FF2B5EF4-FFF2-40B4-BE49-F238E27FC236}">
                        <a16:creationId xmlns:a16="http://schemas.microsoft.com/office/drawing/2014/main" id="{08C5707D-16A4-8378-B50F-D413A0754F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9" name="Rectangle 2708">
                    <a:extLst>
                      <a:ext uri="{FF2B5EF4-FFF2-40B4-BE49-F238E27FC236}">
                        <a16:creationId xmlns:a16="http://schemas.microsoft.com/office/drawing/2014/main" id="{FC395D11-9A70-E3F5-E1D5-E25852AB17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0" name="Rectangle 2709">
                    <a:extLst>
                      <a:ext uri="{FF2B5EF4-FFF2-40B4-BE49-F238E27FC236}">
                        <a16:creationId xmlns:a16="http://schemas.microsoft.com/office/drawing/2014/main" id="{9516BB01-DBCE-1220-C24F-F1B8742350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1" name="Rectangle 2710">
                    <a:extLst>
                      <a:ext uri="{FF2B5EF4-FFF2-40B4-BE49-F238E27FC236}">
                        <a16:creationId xmlns:a16="http://schemas.microsoft.com/office/drawing/2014/main" id="{96F7E450-25E8-8BB8-2D68-CF9D6D2FF8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2" name="Rectangle 2711">
                    <a:extLst>
                      <a:ext uri="{FF2B5EF4-FFF2-40B4-BE49-F238E27FC236}">
                        <a16:creationId xmlns:a16="http://schemas.microsoft.com/office/drawing/2014/main" id="{A628CEB8-8179-6181-5E4A-DD2C9B423D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" name="Rectangle 2712">
                    <a:extLst>
                      <a:ext uri="{FF2B5EF4-FFF2-40B4-BE49-F238E27FC236}">
                        <a16:creationId xmlns:a16="http://schemas.microsoft.com/office/drawing/2014/main" id="{65102D89-45AA-11F5-71ED-DB36BB4AA6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4" name="Rectangle 2713">
                    <a:extLst>
                      <a:ext uri="{FF2B5EF4-FFF2-40B4-BE49-F238E27FC236}">
                        <a16:creationId xmlns:a16="http://schemas.microsoft.com/office/drawing/2014/main" id="{4AC229AE-E744-7057-007A-D88F713C4C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" name="Rectangle 2714">
                    <a:extLst>
                      <a:ext uri="{FF2B5EF4-FFF2-40B4-BE49-F238E27FC236}">
                        <a16:creationId xmlns:a16="http://schemas.microsoft.com/office/drawing/2014/main" id="{2EAD714C-B708-60BE-14DC-F5FFF761960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" name="Rectangle 2715">
                    <a:extLst>
                      <a:ext uri="{FF2B5EF4-FFF2-40B4-BE49-F238E27FC236}">
                        <a16:creationId xmlns:a16="http://schemas.microsoft.com/office/drawing/2014/main" id="{B50A5DF1-90D7-2E8A-0195-AF5E896643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" name="Rectangle 2716">
                    <a:extLst>
                      <a:ext uri="{FF2B5EF4-FFF2-40B4-BE49-F238E27FC236}">
                        <a16:creationId xmlns:a16="http://schemas.microsoft.com/office/drawing/2014/main" id="{A5A06550-B01D-7787-17D1-7B1A987273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" name="Rectangle 2717">
                    <a:extLst>
                      <a:ext uri="{FF2B5EF4-FFF2-40B4-BE49-F238E27FC236}">
                        <a16:creationId xmlns:a16="http://schemas.microsoft.com/office/drawing/2014/main" id="{5474C4A9-0F15-DF64-5B6E-4E8639B17B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9" name="Rectangle 2718">
                    <a:extLst>
                      <a:ext uri="{FF2B5EF4-FFF2-40B4-BE49-F238E27FC236}">
                        <a16:creationId xmlns:a16="http://schemas.microsoft.com/office/drawing/2014/main" id="{0459F73E-2C75-6397-AB25-A5908FFB83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" name="Rectangle 2719">
                    <a:extLst>
                      <a:ext uri="{FF2B5EF4-FFF2-40B4-BE49-F238E27FC236}">
                        <a16:creationId xmlns:a16="http://schemas.microsoft.com/office/drawing/2014/main" id="{6C25542A-F15F-E00E-23F4-860A19EBD7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" name="Rectangle 2720">
                    <a:extLst>
                      <a:ext uri="{FF2B5EF4-FFF2-40B4-BE49-F238E27FC236}">
                        <a16:creationId xmlns:a16="http://schemas.microsoft.com/office/drawing/2014/main" id="{F21DCACC-80AF-9794-78B8-C766B3EC5A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2" name="Rectangle 2721">
                    <a:extLst>
                      <a:ext uri="{FF2B5EF4-FFF2-40B4-BE49-F238E27FC236}">
                        <a16:creationId xmlns:a16="http://schemas.microsoft.com/office/drawing/2014/main" id="{A614ED44-8658-122D-B23D-3E037EAA88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3" name="Rectangle 2722">
                    <a:extLst>
                      <a:ext uri="{FF2B5EF4-FFF2-40B4-BE49-F238E27FC236}">
                        <a16:creationId xmlns:a16="http://schemas.microsoft.com/office/drawing/2014/main" id="{8C43C832-8A99-4E6F-ED3F-12864AE1A5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4" name="Rectangle 2723">
                    <a:extLst>
                      <a:ext uri="{FF2B5EF4-FFF2-40B4-BE49-F238E27FC236}">
                        <a16:creationId xmlns:a16="http://schemas.microsoft.com/office/drawing/2014/main" id="{B68E65F3-0DFD-367F-B2D2-17E96D65B76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5" name="Rectangle 2724">
                    <a:extLst>
                      <a:ext uri="{FF2B5EF4-FFF2-40B4-BE49-F238E27FC236}">
                        <a16:creationId xmlns:a16="http://schemas.microsoft.com/office/drawing/2014/main" id="{F8DC472A-C01A-9D57-BA20-6857251316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6" name="Rectangle 2725">
                    <a:extLst>
                      <a:ext uri="{FF2B5EF4-FFF2-40B4-BE49-F238E27FC236}">
                        <a16:creationId xmlns:a16="http://schemas.microsoft.com/office/drawing/2014/main" id="{A0596484-1BCE-BC13-A2ED-65987BE38E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7" name="Rectangle 2726">
                    <a:extLst>
                      <a:ext uri="{FF2B5EF4-FFF2-40B4-BE49-F238E27FC236}">
                        <a16:creationId xmlns:a16="http://schemas.microsoft.com/office/drawing/2014/main" id="{ECEA93BF-13DE-00C8-3933-804E755D92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" name="Rectangle 2727">
                    <a:extLst>
                      <a:ext uri="{FF2B5EF4-FFF2-40B4-BE49-F238E27FC236}">
                        <a16:creationId xmlns:a16="http://schemas.microsoft.com/office/drawing/2014/main" id="{20547484-C3E2-1A59-91C9-D1382120E9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" name="Rectangle 2728">
                    <a:extLst>
                      <a:ext uri="{FF2B5EF4-FFF2-40B4-BE49-F238E27FC236}">
                        <a16:creationId xmlns:a16="http://schemas.microsoft.com/office/drawing/2014/main" id="{15CFED6B-1CDD-DEAB-1AD3-21A9C57248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" name="Rectangle 2729">
                    <a:extLst>
                      <a:ext uri="{FF2B5EF4-FFF2-40B4-BE49-F238E27FC236}">
                        <a16:creationId xmlns:a16="http://schemas.microsoft.com/office/drawing/2014/main" id="{1DA02BC9-E3CA-A881-B6C8-02EB69D3F6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" name="Rectangle 2730">
                    <a:extLst>
                      <a:ext uri="{FF2B5EF4-FFF2-40B4-BE49-F238E27FC236}">
                        <a16:creationId xmlns:a16="http://schemas.microsoft.com/office/drawing/2014/main" id="{BAE9894B-2396-F75D-B7CC-99A2CDCA35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" name="Rectangle 2731">
                    <a:extLst>
                      <a:ext uri="{FF2B5EF4-FFF2-40B4-BE49-F238E27FC236}">
                        <a16:creationId xmlns:a16="http://schemas.microsoft.com/office/drawing/2014/main" id="{35A25F59-48DE-61E1-1D76-4D9E0D3F2B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3" name="Rectangle 2732">
                    <a:extLst>
                      <a:ext uri="{FF2B5EF4-FFF2-40B4-BE49-F238E27FC236}">
                        <a16:creationId xmlns:a16="http://schemas.microsoft.com/office/drawing/2014/main" id="{30A040F5-A852-1990-8DF7-21DA500375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4" name="Rectangle 2733">
                    <a:extLst>
                      <a:ext uri="{FF2B5EF4-FFF2-40B4-BE49-F238E27FC236}">
                        <a16:creationId xmlns:a16="http://schemas.microsoft.com/office/drawing/2014/main" id="{9F14B708-96A6-3817-EAFC-3D4EA83765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5" name="Rectangle 2734">
                    <a:extLst>
                      <a:ext uri="{FF2B5EF4-FFF2-40B4-BE49-F238E27FC236}">
                        <a16:creationId xmlns:a16="http://schemas.microsoft.com/office/drawing/2014/main" id="{28666532-0A76-A51F-07FD-F2DA5019E7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6" name="Rectangle 2735">
                    <a:extLst>
                      <a:ext uri="{FF2B5EF4-FFF2-40B4-BE49-F238E27FC236}">
                        <a16:creationId xmlns:a16="http://schemas.microsoft.com/office/drawing/2014/main" id="{B02680D9-A803-43FC-669D-B76140C8A7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7" name="Rectangle 2736">
                    <a:extLst>
                      <a:ext uri="{FF2B5EF4-FFF2-40B4-BE49-F238E27FC236}">
                        <a16:creationId xmlns:a16="http://schemas.microsoft.com/office/drawing/2014/main" id="{69FF791F-BBF3-8EFC-6D15-B5043CB561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8" name="Rectangle 2737">
                    <a:extLst>
                      <a:ext uri="{FF2B5EF4-FFF2-40B4-BE49-F238E27FC236}">
                        <a16:creationId xmlns:a16="http://schemas.microsoft.com/office/drawing/2014/main" id="{417052E0-DA33-3BBA-331D-9B82A66C3A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9" name="Rectangle 2738">
                    <a:extLst>
                      <a:ext uri="{FF2B5EF4-FFF2-40B4-BE49-F238E27FC236}">
                        <a16:creationId xmlns:a16="http://schemas.microsoft.com/office/drawing/2014/main" id="{CBB0A3A5-422E-0AD5-4709-81FB8CCFA1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0" name="Rectangle 2739">
                    <a:extLst>
                      <a:ext uri="{FF2B5EF4-FFF2-40B4-BE49-F238E27FC236}">
                        <a16:creationId xmlns:a16="http://schemas.microsoft.com/office/drawing/2014/main" id="{65C2D114-2C33-EEDB-0745-5200401ABC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1" name="Rectangle 2740">
                    <a:extLst>
                      <a:ext uri="{FF2B5EF4-FFF2-40B4-BE49-F238E27FC236}">
                        <a16:creationId xmlns:a16="http://schemas.microsoft.com/office/drawing/2014/main" id="{C67B999B-AC05-8545-1366-1CB1FE8843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2" name="Rectangle 2741">
                    <a:extLst>
                      <a:ext uri="{FF2B5EF4-FFF2-40B4-BE49-F238E27FC236}">
                        <a16:creationId xmlns:a16="http://schemas.microsoft.com/office/drawing/2014/main" id="{58876C58-A8E4-F653-D099-334202740A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3" name="Rectangle 2742">
                    <a:extLst>
                      <a:ext uri="{FF2B5EF4-FFF2-40B4-BE49-F238E27FC236}">
                        <a16:creationId xmlns:a16="http://schemas.microsoft.com/office/drawing/2014/main" id="{7F51A4FE-C7A5-C470-506A-4AC5531AA5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4" name="Rectangle 2743">
                    <a:extLst>
                      <a:ext uri="{FF2B5EF4-FFF2-40B4-BE49-F238E27FC236}">
                        <a16:creationId xmlns:a16="http://schemas.microsoft.com/office/drawing/2014/main" id="{F6DF84CC-E57F-AB06-762A-1DDFE4C27A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5" name="Rectangle 2744">
                    <a:extLst>
                      <a:ext uri="{FF2B5EF4-FFF2-40B4-BE49-F238E27FC236}">
                        <a16:creationId xmlns:a16="http://schemas.microsoft.com/office/drawing/2014/main" id="{DED2DFCC-55A6-5454-5C46-F6A90968FE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6" name="Rectangle 2745">
                    <a:extLst>
                      <a:ext uri="{FF2B5EF4-FFF2-40B4-BE49-F238E27FC236}">
                        <a16:creationId xmlns:a16="http://schemas.microsoft.com/office/drawing/2014/main" id="{2FA83C8D-8CD5-96D1-3FE8-DE9009A90E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7" name="Rectangle 2746">
                    <a:extLst>
                      <a:ext uri="{FF2B5EF4-FFF2-40B4-BE49-F238E27FC236}">
                        <a16:creationId xmlns:a16="http://schemas.microsoft.com/office/drawing/2014/main" id="{C208F13F-92E1-0A37-A69F-87418F019E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8" name="Rectangle 2747">
                    <a:extLst>
                      <a:ext uri="{FF2B5EF4-FFF2-40B4-BE49-F238E27FC236}">
                        <a16:creationId xmlns:a16="http://schemas.microsoft.com/office/drawing/2014/main" id="{7812CC62-6779-5B18-40B5-7B2A3D50E5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9" name="Rectangle 2748">
                    <a:extLst>
                      <a:ext uri="{FF2B5EF4-FFF2-40B4-BE49-F238E27FC236}">
                        <a16:creationId xmlns:a16="http://schemas.microsoft.com/office/drawing/2014/main" id="{2DB5ADE3-C2AA-14FB-AC50-0D3A0A7660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0" name="Rectangle 2749">
                    <a:extLst>
                      <a:ext uri="{FF2B5EF4-FFF2-40B4-BE49-F238E27FC236}">
                        <a16:creationId xmlns:a16="http://schemas.microsoft.com/office/drawing/2014/main" id="{E6DC83F9-A63D-A4A4-E9C5-8508886DF5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1" name="Rectangle 2750">
                    <a:extLst>
                      <a:ext uri="{FF2B5EF4-FFF2-40B4-BE49-F238E27FC236}">
                        <a16:creationId xmlns:a16="http://schemas.microsoft.com/office/drawing/2014/main" id="{2DDA31DC-C777-1C37-110C-DCAFFB0158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2" name="Rectangle 2751">
                    <a:extLst>
                      <a:ext uri="{FF2B5EF4-FFF2-40B4-BE49-F238E27FC236}">
                        <a16:creationId xmlns:a16="http://schemas.microsoft.com/office/drawing/2014/main" id="{43DDE546-4C03-9C05-4A4C-05C5B96272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3" name="Rectangle 2752">
                    <a:extLst>
                      <a:ext uri="{FF2B5EF4-FFF2-40B4-BE49-F238E27FC236}">
                        <a16:creationId xmlns:a16="http://schemas.microsoft.com/office/drawing/2014/main" id="{6373D15F-8EE1-4D25-3FF0-143D85086C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4" name="Rectangle 2753">
                    <a:extLst>
                      <a:ext uri="{FF2B5EF4-FFF2-40B4-BE49-F238E27FC236}">
                        <a16:creationId xmlns:a16="http://schemas.microsoft.com/office/drawing/2014/main" id="{C9F79AFA-30EB-07CE-6C86-C9F049A833C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5" name="Rectangle 2754">
                    <a:extLst>
                      <a:ext uri="{FF2B5EF4-FFF2-40B4-BE49-F238E27FC236}">
                        <a16:creationId xmlns:a16="http://schemas.microsoft.com/office/drawing/2014/main" id="{CE9D7CE0-79CD-4C7A-84E2-75C65EA463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6" name="Rectangle 2755">
                    <a:extLst>
                      <a:ext uri="{FF2B5EF4-FFF2-40B4-BE49-F238E27FC236}">
                        <a16:creationId xmlns:a16="http://schemas.microsoft.com/office/drawing/2014/main" id="{D7A80CC6-0F8C-70AB-03EE-66852D1F0C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7" name="Rectangle 2756">
                    <a:extLst>
                      <a:ext uri="{FF2B5EF4-FFF2-40B4-BE49-F238E27FC236}">
                        <a16:creationId xmlns:a16="http://schemas.microsoft.com/office/drawing/2014/main" id="{1537138F-12AF-AA3A-F33B-9CEEEE7EDE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8" name="Rectangle 2757">
                    <a:extLst>
                      <a:ext uri="{FF2B5EF4-FFF2-40B4-BE49-F238E27FC236}">
                        <a16:creationId xmlns:a16="http://schemas.microsoft.com/office/drawing/2014/main" id="{052EE566-CB36-7C95-5A9B-C1FE3630E8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19" name="Rectangle 2758">
                    <a:extLst>
                      <a:ext uri="{FF2B5EF4-FFF2-40B4-BE49-F238E27FC236}">
                        <a16:creationId xmlns:a16="http://schemas.microsoft.com/office/drawing/2014/main" id="{7A07176E-C565-1D29-5592-48A8DA51FB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0" name="Rectangle 2759">
                    <a:extLst>
                      <a:ext uri="{FF2B5EF4-FFF2-40B4-BE49-F238E27FC236}">
                        <a16:creationId xmlns:a16="http://schemas.microsoft.com/office/drawing/2014/main" id="{48F3DD83-7F1E-2D31-CC2D-CECA8EF55A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1" name="Rectangle 2760">
                    <a:extLst>
                      <a:ext uri="{FF2B5EF4-FFF2-40B4-BE49-F238E27FC236}">
                        <a16:creationId xmlns:a16="http://schemas.microsoft.com/office/drawing/2014/main" id="{444D08F7-C524-764C-352C-28A865F925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2" name="Rectangle 2761">
                    <a:extLst>
                      <a:ext uri="{FF2B5EF4-FFF2-40B4-BE49-F238E27FC236}">
                        <a16:creationId xmlns:a16="http://schemas.microsoft.com/office/drawing/2014/main" id="{A269720F-3AEA-CE99-1E69-DF5928D23C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3" name="Rectangle 2762">
                    <a:extLst>
                      <a:ext uri="{FF2B5EF4-FFF2-40B4-BE49-F238E27FC236}">
                        <a16:creationId xmlns:a16="http://schemas.microsoft.com/office/drawing/2014/main" id="{6A7B0085-36EE-15C9-4EA6-8CE00022F7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4" name="Rectangle 2763">
                    <a:extLst>
                      <a:ext uri="{FF2B5EF4-FFF2-40B4-BE49-F238E27FC236}">
                        <a16:creationId xmlns:a16="http://schemas.microsoft.com/office/drawing/2014/main" id="{34A84705-D6F1-861A-D0C9-52D039A77D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5" name="Rectangle 2764">
                    <a:extLst>
                      <a:ext uri="{FF2B5EF4-FFF2-40B4-BE49-F238E27FC236}">
                        <a16:creationId xmlns:a16="http://schemas.microsoft.com/office/drawing/2014/main" id="{DD13824C-C0DB-D242-C05B-7952926875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6" name="Rectangle 2765">
                    <a:extLst>
                      <a:ext uri="{FF2B5EF4-FFF2-40B4-BE49-F238E27FC236}">
                        <a16:creationId xmlns:a16="http://schemas.microsoft.com/office/drawing/2014/main" id="{3D179DEF-25C9-5E23-736D-92D28B7059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7" name="Rectangle 2766">
                    <a:extLst>
                      <a:ext uri="{FF2B5EF4-FFF2-40B4-BE49-F238E27FC236}">
                        <a16:creationId xmlns:a16="http://schemas.microsoft.com/office/drawing/2014/main" id="{76806473-108D-BC0A-5EA4-023198EE0C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8" name="Rectangle 2767">
                    <a:extLst>
                      <a:ext uri="{FF2B5EF4-FFF2-40B4-BE49-F238E27FC236}">
                        <a16:creationId xmlns:a16="http://schemas.microsoft.com/office/drawing/2014/main" id="{0A7A0569-96DD-8297-CE4E-A5E93F18FFF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9" name="Rectangle 2768">
                    <a:extLst>
                      <a:ext uri="{FF2B5EF4-FFF2-40B4-BE49-F238E27FC236}">
                        <a16:creationId xmlns:a16="http://schemas.microsoft.com/office/drawing/2014/main" id="{E70ECEDC-451C-104D-60C5-5540C91EBC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0" name="Rectangle 2769">
                    <a:extLst>
                      <a:ext uri="{FF2B5EF4-FFF2-40B4-BE49-F238E27FC236}">
                        <a16:creationId xmlns:a16="http://schemas.microsoft.com/office/drawing/2014/main" id="{4F168F78-D3B2-BE43-4325-482633A4BF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1" name="Rectangle 2770">
                    <a:extLst>
                      <a:ext uri="{FF2B5EF4-FFF2-40B4-BE49-F238E27FC236}">
                        <a16:creationId xmlns:a16="http://schemas.microsoft.com/office/drawing/2014/main" id="{2AFE45B3-DD8A-E13C-4473-F53E1ECA56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2" name="Rectangle 2771">
                    <a:extLst>
                      <a:ext uri="{FF2B5EF4-FFF2-40B4-BE49-F238E27FC236}">
                        <a16:creationId xmlns:a16="http://schemas.microsoft.com/office/drawing/2014/main" id="{D39D78DF-E41B-EF23-B2A8-43754CF4D4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3" name="Rectangle 2772">
                    <a:extLst>
                      <a:ext uri="{FF2B5EF4-FFF2-40B4-BE49-F238E27FC236}">
                        <a16:creationId xmlns:a16="http://schemas.microsoft.com/office/drawing/2014/main" id="{DE3167C9-D5B6-BE10-6EA2-63DF789B17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4" name="Rectangle 2773">
                    <a:extLst>
                      <a:ext uri="{FF2B5EF4-FFF2-40B4-BE49-F238E27FC236}">
                        <a16:creationId xmlns:a16="http://schemas.microsoft.com/office/drawing/2014/main" id="{7C310D84-7E75-2045-9F14-A4BA698ACF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5" name="Rectangle 2774">
                    <a:extLst>
                      <a:ext uri="{FF2B5EF4-FFF2-40B4-BE49-F238E27FC236}">
                        <a16:creationId xmlns:a16="http://schemas.microsoft.com/office/drawing/2014/main" id="{43512C49-A0CF-44E7-EDCB-19BEFE161F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6" name="Rectangle 2775">
                    <a:extLst>
                      <a:ext uri="{FF2B5EF4-FFF2-40B4-BE49-F238E27FC236}">
                        <a16:creationId xmlns:a16="http://schemas.microsoft.com/office/drawing/2014/main" id="{53AAD0DC-A770-31C3-66E9-2BD9BBF5F3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7" name="Rectangle 2776">
                    <a:extLst>
                      <a:ext uri="{FF2B5EF4-FFF2-40B4-BE49-F238E27FC236}">
                        <a16:creationId xmlns:a16="http://schemas.microsoft.com/office/drawing/2014/main" id="{4C104D6D-59ED-1648-7AED-F252AD6979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8" name="Rectangle 2777">
                    <a:extLst>
                      <a:ext uri="{FF2B5EF4-FFF2-40B4-BE49-F238E27FC236}">
                        <a16:creationId xmlns:a16="http://schemas.microsoft.com/office/drawing/2014/main" id="{896F6A5A-4C0F-E534-7937-A1FCE6E8A4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39" name="Rectangle 2778">
                    <a:extLst>
                      <a:ext uri="{FF2B5EF4-FFF2-40B4-BE49-F238E27FC236}">
                        <a16:creationId xmlns:a16="http://schemas.microsoft.com/office/drawing/2014/main" id="{160D48D3-59F5-9F6A-38E1-7FF0AF8287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0" name="Rectangle 2779">
                    <a:extLst>
                      <a:ext uri="{FF2B5EF4-FFF2-40B4-BE49-F238E27FC236}">
                        <a16:creationId xmlns:a16="http://schemas.microsoft.com/office/drawing/2014/main" id="{A7194159-3832-01C0-39EA-E441F26B21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1" name="Rectangle 2780">
                    <a:extLst>
                      <a:ext uri="{FF2B5EF4-FFF2-40B4-BE49-F238E27FC236}">
                        <a16:creationId xmlns:a16="http://schemas.microsoft.com/office/drawing/2014/main" id="{62FE8536-6FC8-C1CE-061E-C239FAE223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2" name="Rectangle 2781">
                    <a:extLst>
                      <a:ext uri="{FF2B5EF4-FFF2-40B4-BE49-F238E27FC236}">
                        <a16:creationId xmlns:a16="http://schemas.microsoft.com/office/drawing/2014/main" id="{3CA9498B-EE45-75D9-0728-D1F69CB00B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3" name="Rectangle 2782">
                    <a:extLst>
                      <a:ext uri="{FF2B5EF4-FFF2-40B4-BE49-F238E27FC236}">
                        <a16:creationId xmlns:a16="http://schemas.microsoft.com/office/drawing/2014/main" id="{4CD0238B-30CE-8946-A5C1-0E76E0C15A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4" name="Rectangle 2783">
                    <a:extLst>
                      <a:ext uri="{FF2B5EF4-FFF2-40B4-BE49-F238E27FC236}">
                        <a16:creationId xmlns:a16="http://schemas.microsoft.com/office/drawing/2014/main" id="{CB8BD296-1F87-4290-B80F-5EA2E65106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5" name="Rectangle 2784">
                    <a:extLst>
                      <a:ext uri="{FF2B5EF4-FFF2-40B4-BE49-F238E27FC236}">
                        <a16:creationId xmlns:a16="http://schemas.microsoft.com/office/drawing/2014/main" id="{59469139-E80F-51A8-5DDD-ACD9D9AA2E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6" name="Rectangle 2785">
                    <a:extLst>
                      <a:ext uri="{FF2B5EF4-FFF2-40B4-BE49-F238E27FC236}">
                        <a16:creationId xmlns:a16="http://schemas.microsoft.com/office/drawing/2014/main" id="{3A570DE4-20F9-81E0-F9B8-37DD8FC1E4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7" name="Rectangle 2786">
                    <a:extLst>
                      <a:ext uri="{FF2B5EF4-FFF2-40B4-BE49-F238E27FC236}">
                        <a16:creationId xmlns:a16="http://schemas.microsoft.com/office/drawing/2014/main" id="{971D472B-68B3-6E28-CF6D-0C37F65663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8" name="Rectangle 2787">
                    <a:extLst>
                      <a:ext uri="{FF2B5EF4-FFF2-40B4-BE49-F238E27FC236}">
                        <a16:creationId xmlns:a16="http://schemas.microsoft.com/office/drawing/2014/main" id="{13A0B759-3607-EDAA-822B-4E731302D3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49" name="Rectangle 2788">
                    <a:extLst>
                      <a:ext uri="{FF2B5EF4-FFF2-40B4-BE49-F238E27FC236}">
                        <a16:creationId xmlns:a16="http://schemas.microsoft.com/office/drawing/2014/main" id="{5971348A-B15D-C3DC-130D-F0245A87DD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0" name="Rectangle 2789">
                    <a:extLst>
                      <a:ext uri="{FF2B5EF4-FFF2-40B4-BE49-F238E27FC236}">
                        <a16:creationId xmlns:a16="http://schemas.microsoft.com/office/drawing/2014/main" id="{3F25425F-860C-D48B-838D-5D38AD9894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1" name="Rectangle 2790">
                    <a:extLst>
                      <a:ext uri="{FF2B5EF4-FFF2-40B4-BE49-F238E27FC236}">
                        <a16:creationId xmlns:a16="http://schemas.microsoft.com/office/drawing/2014/main" id="{177405E4-EAD6-6D2F-CEBB-0EEEE33230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2" name="Rectangle 2791">
                    <a:extLst>
                      <a:ext uri="{FF2B5EF4-FFF2-40B4-BE49-F238E27FC236}">
                        <a16:creationId xmlns:a16="http://schemas.microsoft.com/office/drawing/2014/main" id="{82259AB7-3E4F-83B5-C552-7CA7890452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3" name="Rectangle 2792">
                    <a:extLst>
                      <a:ext uri="{FF2B5EF4-FFF2-40B4-BE49-F238E27FC236}">
                        <a16:creationId xmlns:a16="http://schemas.microsoft.com/office/drawing/2014/main" id="{2957B805-E81A-95AD-3496-B2303CBC1A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4" name="Rectangle 2793">
                    <a:extLst>
                      <a:ext uri="{FF2B5EF4-FFF2-40B4-BE49-F238E27FC236}">
                        <a16:creationId xmlns:a16="http://schemas.microsoft.com/office/drawing/2014/main" id="{12F8D670-1116-955B-DE21-0D609727B8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5" name="Rectangle 2794">
                    <a:extLst>
                      <a:ext uri="{FF2B5EF4-FFF2-40B4-BE49-F238E27FC236}">
                        <a16:creationId xmlns:a16="http://schemas.microsoft.com/office/drawing/2014/main" id="{F496D7D5-A2D6-BBFD-F366-204A120B90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6" name="Rectangle 2795">
                    <a:extLst>
                      <a:ext uri="{FF2B5EF4-FFF2-40B4-BE49-F238E27FC236}">
                        <a16:creationId xmlns:a16="http://schemas.microsoft.com/office/drawing/2014/main" id="{CFBAA7F7-F0B9-C807-1E3A-EFC5219D4AE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7" name="Rectangle 2796">
                    <a:extLst>
                      <a:ext uri="{FF2B5EF4-FFF2-40B4-BE49-F238E27FC236}">
                        <a16:creationId xmlns:a16="http://schemas.microsoft.com/office/drawing/2014/main" id="{EA3528E3-BCA3-CAC0-A7CF-4018862CA6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8" name="Rectangle 2797">
                    <a:extLst>
                      <a:ext uri="{FF2B5EF4-FFF2-40B4-BE49-F238E27FC236}">
                        <a16:creationId xmlns:a16="http://schemas.microsoft.com/office/drawing/2014/main" id="{66E140A9-6D7C-470B-ACAE-AB55589789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59" name="Rectangle 2798">
                    <a:extLst>
                      <a:ext uri="{FF2B5EF4-FFF2-40B4-BE49-F238E27FC236}">
                        <a16:creationId xmlns:a16="http://schemas.microsoft.com/office/drawing/2014/main" id="{A7CA6CD5-CD65-8EB2-DF9F-77BF144F79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0" name="Rectangle 2799">
                    <a:extLst>
                      <a:ext uri="{FF2B5EF4-FFF2-40B4-BE49-F238E27FC236}">
                        <a16:creationId xmlns:a16="http://schemas.microsoft.com/office/drawing/2014/main" id="{04F6B688-D5CD-2FC7-4820-1849858CC33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1" name="Rectangle 2800">
                    <a:extLst>
                      <a:ext uri="{FF2B5EF4-FFF2-40B4-BE49-F238E27FC236}">
                        <a16:creationId xmlns:a16="http://schemas.microsoft.com/office/drawing/2014/main" id="{1D9A2261-9F8E-DB49-02EB-704FA4DB667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2" name="Rectangle 2801">
                    <a:extLst>
                      <a:ext uri="{FF2B5EF4-FFF2-40B4-BE49-F238E27FC236}">
                        <a16:creationId xmlns:a16="http://schemas.microsoft.com/office/drawing/2014/main" id="{9A95391F-1FF7-CEC8-07F2-B1F52753F3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3" name="Rectangle 2802">
                    <a:extLst>
                      <a:ext uri="{FF2B5EF4-FFF2-40B4-BE49-F238E27FC236}">
                        <a16:creationId xmlns:a16="http://schemas.microsoft.com/office/drawing/2014/main" id="{617838B4-B0A7-6E33-2A55-1BAD2D7084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4" name="Rectangle 2803">
                    <a:extLst>
                      <a:ext uri="{FF2B5EF4-FFF2-40B4-BE49-F238E27FC236}">
                        <a16:creationId xmlns:a16="http://schemas.microsoft.com/office/drawing/2014/main" id="{0AF0B311-30C8-10F2-AFF5-3DE9AA186C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5" name="Rectangle 2804">
                    <a:extLst>
                      <a:ext uri="{FF2B5EF4-FFF2-40B4-BE49-F238E27FC236}">
                        <a16:creationId xmlns:a16="http://schemas.microsoft.com/office/drawing/2014/main" id="{DCA7B8EC-3990-9A3F-CA9F-6BF96C1100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6" name="Rectangle 2805">
                    <a:extLst>
                      <a:ext uri="{FF2B5EF4-FFF2-40B4-BE49-F238E27FC236}">
                        <a16:creationId xmlns:a16="http://schemas.microsoft.com/office/drawing/2014/main" id="{10E827EF-2B07-43E7-1176-317BB3A21D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7" name="Rectangle 2806">
                    <a:extLst>
                      <a:ext uri="{FF2B5EF4-FFF2-40B4-BE49-F238E27FC236}">
                        <a16:creationId xmlns:a16="http://schemas.microsoft.com/office/drawing/2014/main" id="{DF8499CD-F3C7-9428-94B2-FB3139D3A2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8" name="Rectangle 2807">
                    <a:extLst>
                      <a:ext uri="{FF2B5EF4-FFF2-40B4-BE49-F238E27FC236}">
                        <a16:creationId xmlns:a16="http://schemas.microsoft.com/office/drawing/2014/main" id="{D867EB5A-BE95-436E-4762-1173B8F536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69" name="Rectangle 2808">
                    <a:extLst>
                      <a:ext uri="{FF2B5EF4-FFF2-40B4-BE49-F238E27FC236}">
                        <a16:creationId xmlns:a16="http://schemas.microsoft.com/office/drawing/2014/main" id="{11E94D42-7666-4F12-3A0E-32ED72E5BC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0" name="Rectangle 2809">
                    <a:extLst>
                      <a:ext uri="{FF2B5EF4-FFF2-40B4-BE49-F238E27FC236}">
                        <a16:creationId xmlns:a16="http://schemas.microsoft.com/office/drawing/2014/main" id="{3A0AF33C-CD01-80E4-5ADF-702481B291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1" name="Rectangle 2810">
                    <a:extLst>
                      <a:ext uri="{FF2B5EF4-FFF2-40B4-BE49-F238E27FC236}">
                        <a16:creationId xmlns:a16="http://schemas.microsoft.com/office/drawing/2014/main" id="{B18D0B57-4DA0-E5CD-F7A6-E180D7BF23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2" name="Rectangle 2811">
                    <a:extLst>
                      <a:ext uri="{FF2B5EF4-FFF2-40B4-BE49-F238E27FC236}">
                        <a16:creationId xmlns:a16="http://schemas.microsoft.com/office/drawing/2014/main" id="{CBF47042-2EB0-B7C5-1D28-471FE92CC4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3" name="Rectangle 2812">
                    <a:extLst>
                      <a:ext uri="{FF2B5EF4-FFF2-40B4-BE49-F238E27FC236}">
                        <a16:creationId xmlns:a16="http://schemas.microsoft.com/office/drawing/2014/main" id="{0F9B9027-EA96-0DD1-C97E-9A8213E665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4" name="Rectangle 2813">
                    <a:extLst>
                      <a:ext uri="{FF2B5EF4-FFF2-40B4-BE49-F238E27FC236}">
                        <a16:creationId xmlns:a16="http://schemas.microsoft.com/office/drawing/2014/main" id="{57073A75-CA44-327D-A122-9FE74ADFD1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5" name="Rectangle 2814">
                    <a:extLst>
                      <a:ext uri="{FF2B5EF4-FFF2-40B4-BE49-F238E27FC236}">
                        <a16:creationId xmlns:a16="http://schemas.microsoft.com/office/drawing/2014/main" id="{28394C9B-D55B-12DF-4F68-1B1E904C96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6" name="Rectangle 2815">
                    <a:extLst>
                      <a:ext uri="{FF2B5EF4-FFF2-40B4-BE49-F238E27FC236}">
                        <a16:creationId xmlns:a16="http://schemas.microsoft.com/office/drawing/2014/main" id="{A9C32B6B-1E4B-B016-BD27-18318ECC97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" name="Rectangle 2816">
                    <a:extLst>
                      <a:ext uri="{FF2B5EF4-FFF2-40B4-BE49-F238E27FC236}">
                        <a16:creationId xmlns:a16="http://schemas.microsoft.com/office/drawing/2014/main" id="{658432EA-5593-0E33-7606-3FF4B2DCB7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8" name="Rectangle 2817">
                    <a:extLst>
                      <a:ext uri="{FF2B5EF4-FFF2-40B4-BE49-F238E27FC236}">
                        <a16:creationId xmlns:a16="http://schemas.microsoft.com/office/drawing/2014/main" id="{B3D1EB57-5DD2-A0EA-D33A-933BE3CBD5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9" name="Rectangle 2818">
                    <a:extLst>
                      <a:ext uri="{FF2B5EF4-FFF2-40B4-BE49-F238E27FC236}">
                        <a16:creationId xmlns:a16="http://schemas.microsoft.com/office/drawing/2014/main" id="{F336135A-DDCE-1D23-505B-5EA0ACF9D3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0" name="Rectangle 2819">
                    <a:extLst>
                      <a:ext uri="{FF2B5EF4-FFF2-40B4-BE49-F238E27FC236}">
                        <a16:creationId xmlns:a16="http://schemas.microsoft.com/office/drawing/2014/main" id="{E1CA9025-1896-03E4-7B7D-3631597EA5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1" name="Rectangle 2820">
                    <a:extLst>
                      <a:ext uri="{FF2B5EF4-FFF2-40B4-BE49-F238E27FC236}">
                        <a16:creationId xmlns:a16="http://schemas.microsoft.com/office/drawing/2014/main" id="{A0E81C61-4309-EADE-0E13-3F53E099F5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2" name="Rectangle 2821">
                    <a:extLst>
                      <a:ext uri="{FF2B5EF4-FFF2-40B4-BE49-F238E27FC236}">
                        <a16:creationId xmlns:a16="http://schemas.microsoft.com/office/drawing/2014/main" id="{725517B6-0F20-21FC-6AD1-E9D775F211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3" name="Rectangle 2822">
                    <a:extLst>
                      <a:ext uri="{FF2B5EF4-FFF2-40B4-BE49-F238E27FC236}">
                        <a16:creationId xmlns:a16="http://schemas.microsoft.com/office/drawing/2014/main" id="{B8C5BA01-CFA7-DF46-4D23-BFB87A467C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4" name="Rectangle 2823">
                    <a:extLst>
                      <a:ext uri="{FF2B5EF4-FFF2-40B4-BE49-F238E27FC236}">
                        <a16:creationId xmlns:a16="http://schemas.microsoft.com/office/drawing/2014/main" id="{13B5D5B8-56B0-95E4-98EC-153162EC35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5" name="Rectangle 2824">
                    <a:extLst>
                      <a:ext uri="{FF2B5EF4-FFF2-40B4-BE49-F238E27FC236}">
                        <a16:creationId xmlns:a16="http://schemas.microsoft.com/office/drawing/2014/main" id="{310C24C8-F777-1135-C101-30BB4772218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6" name="Rectangle 2825">
                    <a:extLst>
                      <a:ext uri="{FF2B5EF4-FFF2-40B4-BE49-F238E27FC236}">
                        <a16:creationId xmlns:a16="http://schemas.microsoft.com/office/drawing/2014/main" id="{C7A125FE-124C-D7DE-662B-C7F1FB4777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7" name="Rectangle 2826">
                    <a:extLst>
                      <a:ext uri="{FF2B5EF4-FFF2-40B4-BE49-F238E27FC236}">
                        <a16:creationId xmlns:a16="http://schemas.microsoft.com/office/drawing/2014/main" id="{697A6DAB-90C2-DAA6-5DA6-A91238B0C7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8" name="Rectangle 2827">
                    <a:extLst>
                      <a:ext uri="{FF2B5EF4-FFF2-40B4-BE49-F238E27FC236}">
                        <a16:creationId xmlns:a16="http://schemas.microsoft.com/office/drawing/2014/main" id="{03C20FD9-E71E-786D-97FB-E3BE72FB99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9" name="Rectangle 2828">
                    <a:extLst>
                      <a:ext uri="{FF2B5EF4-FFF2-40B4-BE49-F238E27FC236}">
                        <a16:creationId xmlns:a16="http://schemas.microsoft.com/office/drawing/2014/main" id="{4C706235-1B90-F8BE-8D36-B18A30BCD7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0" name="Rectangle 2829">
                    <a:extLst>
                      <a:ext uri="{FF2B5EF4-FFF2-40B4-BE49-F238E27FC236}">
                        <a16:creationId xmlns:a16="http://schemas.microsoft.com/office/drawing/2014/main" id="{DFF5F699-2A6C-783D-5F72-21EC0DB8B83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1" name="Rectangle 2830">
                    <a:extLst>
                      <a:ext uri="{FF2B5EF4-FFF2-40B4-BE49-F238E27FC236}">
                        <a16:creationId xmlns:a16="http://schemas.microsoft.com/office/drawing/2014/main" id="{5BF25101-ACA2-0C42-F6D3-A327004807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2" name="Rectangle 2831">
                    <a:extLst>
                      <a:ext uri="{FF2B5EF4-FFF2-40B4-BE49-F238E27FC236}">
                        <a16:creationId xmlns:a16="http://schemas.microsoft.com/office/drawing/2014/main" id="{6BB5B5E3-FB4C-1428-2B08-DCD11DC3E4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3" name="Rectangle 2832">
                    <a:extLst>
                      <a:ext uri="{FF2B5EF4-FFF2-40B4-BE49-F238E27FC236}">
                        <a16:creationId xmlns:a16="http://schemas.microsoft.com/office/drawing/2014/main" id="{9B89BB48-F739-4F5D-ED46-76C097018C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4" name="Rectangle 2833">
                    <a:extLst>
                      <a:ext uri="{FF2B5EF4-FFF2-40B4-BE49-F238E27FC236}">
                        <a16:creationId xmlns:a16="http://schemas.microsoft.com/office/drawing/2014/main" id="{2490E9AF-300B-D356-4158-26353E9CED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5" name="Rectangle 2834">
                    <a:extLst>
                      <a:ext uri="{FF2B5EF4-FFF2-40B4-BE49-F238E27FC236}">
                        <a16:creationId xmlns:a16="http://schemas.microsoft.com/office/drawing/2014/main" id="{81290BE5-DB23-CA07-A44E-A1502BC5B9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6" name="Rectangle 2835">
                    <a:extLst>
                      <a:ext uri="{FF2B5EF4-FFF2-40B4-BE49-F238E27FC236}">
                        <a16:creationId xmlns:a16="http://schemas.microsoft.com/office/drawing/2014/main" id="{D622DE09-9418-D2E4-DD82-A23B1036CF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7" name="Rectangle 2836">
                    <a:extLst>
                      <a:ext uri="{FF2B5EF4-FFF2-40B4-BE49-F238E27FC236}">
                        <a16:creationId xmlns:a16="http://schemas.microsoft.com/office/drawing/2014/main" id="{780CA27C-F0B0-37D9-FEBA-F081CE4410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8" name="Rectangle 2837">
                    <a:extLst>
                      <a:ext uri="{FF2B5EF4-FFF2-40B4-BE49-F238E27FC236}">
                        <a16:creationId xmlns:a16="http://schemas.microsoft.com/office/drawing/2014/main" id="{3A39B72C-287D-007C-1DB9-9905538A52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9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496" name="Freeform 2838">
                <a:extLst>
                  <a:ext uri="{FF2B5EF4-FFF2-40B4-BE49-F238E27FC236}">
                    <a16:creationId xmlns:a16="http://schemas.microsoft.com/office/drawing/2014/main" id="{A6C7B031-B8C9-D43C-0755-CB5DF5B4E4C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09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1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0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7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1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0" name="Group 2839">
              <a:extLst>
                <a:ext uri="{FF2B5EF4-FFF2-40B4-BE49-F238E27FC236}">
                  <a16:creationId xmlns:a16="http://schemas.microsoft.com/office/drawing/2014/main" id="{BE0AFA48-1956-DD57-BEEE-463C447459D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968" y="2708"/>
              <a:ext cx="624" cy="397"/>
              <a:chOff x="1655" y="1673"/>
              <a:chExt cx="624" cy="397"/>
            </a:xfrm>
          </p:grpSpPr>
          <p:grpSp>
            <p:nvGrpSpPr>
              <p:cNvPr id="91" name="Group 2840">
                <a:extLst>
                  <a:ext uri="{FF2B5EF4-FFF2-40B4-BE49-F238E27FC236}">
                    <a16:creationId xmlns:a16="http://schemas.microsoft.com/office/drawing/2014/main" id="{A6A1513E-CA99-40C6-24AA-17644109E9A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655" y="1673"/>
                <a:ext cx="624" cy="397"/>
                <a:chOff x="1655" y="1673"/>
                <a:chExt cx="624" cy="397"/>
              </a:xfrm>
            </p:grpSpPr>
            <p:grpSp>
              <p:nvGrpSpPr>
                <p:cNvPr id="93" name="Group 2841">
                  <a:extLst>
                    <a:ext uri="{FF2B5EF4-FFF2-40B4-BE49-F238E27FC236}">
                      <a16:creationId xmlns:a16="http://schemas.microsoft.com/office/drawing/2014/main" id="{269228B5-5156-A169-E4C3-BC6DD2AAA4A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1655" y="1673"/>
                  <a:ext cx="624" cy="397"/>
                  <a:chOff x="1655" y="1673"/>
                  <a:chExt cx="624" cy="397"/>
                </a:xfrm>
              </p:grpSpPr>
              <p:sp>
                <p:nvSpPr>
                  <p:cNvPr id="295" name="Rectangle 2842">
                    <a:extLst>
                      <a:ext uri="{FF2B5EF4-FFF2-40B4-BE49-F238E27FC236}">
                        <a16:creationId xmlns:a16="http://schemas.microsoft.com/office/drawing/2014/main" id="{F75B399C-DAC5-D315-6A35-70F738017F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6" name="Rectangle 2843">
                    <a:extLst>
                      <a:ext uri="{FF2B5EF4-FFF2-40B4-BE49-F238E27FC236}">
                        <a16:creationId xmlns:a16="http://schemas.microsoft.com/office/drawing/2014/main" id="{1865E515-32B0-069E-CF67-E021EDC3AF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7" name="Rectangle 2844">
                    <a:extLst>
                      <a:ext uri="{FF2B5EF4-FFF2-40B4-BE49-F238E27FC236}">
                        <a16:creationId xmlns:a16="http://schemas.microsoft.com/office/drawing/2014/main" id="{3000EA7F-DFD3-7844-2A98-9A0C71E025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8" name="Rectangle 2845">
                    <a:extLst>
                      <a:ext uri="{FF2B5EF4-FFF2-40B4-BE49-F238E27FC236}">
                        <a16:creationId xmlns:a16="http://schemas.microsoft.com/office/drawing/2014/main" id="{7471FDDA-084F-1A3B-7BA6-334C47BBC84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9" name="Rectangle 2846">
                    <a:extLst>
                      <a:ext uri="{FF2B5EF4-FFF2-40B4-BE49-F238E27FC236}">
                        <a16:creationId xmlns:a16="http://schemas.microsoft.com/office/drawing/2014/main" id="{3636EB4B-E643-7FEA-FA67-B1585C8A0B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0" name="Rectangle 2847">
                    <a:extLst>
                      <a:ext uri="{FF2B5EF4-FFF2-40B4-BE49-F238E27FC236}">
                        <a16:creationId xmlns:a16="http://schemas.microsoft.com/office/drawing/2014/main" id="{7CAE9818-26C7-FE88-5607-DDEA047F51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1" name="Rectangle 2848">
                    <a:extLst>
                      <a:ext uri="{FF2B5EF4-FFF2-40B4-BE49-F238E27FC236}">
                        <a16:creationId xmlns:a16="http://schemas.microsoft.com/office/drawing/2014/main" id="{433EE04C-1898-8A34-E77A-F953F95B5E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2" name="Rectangle 2849">
                    <a:extLst>
                      <a:ext uri="{FF2B5EF4-FFF2-40B4-BE49-F238E27FC236}">
                        <a16:creationId xmlns:a16="http://schemas.microsoft.com/office/drawing/2014/main" id="{5C3CFAD9-70C3-FAD3-42CB-E77205DD27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" name="Rectangle 2850">
                    <a:extLst>
                      <a:ext uri="{FF2B5EF4-FFF2-40B4-BE49-F238E27FC236}">
                        <a16:creationId xmlns:a16="http://schemas.microsoft.com/office/drawing/2014/main" id="{6B840BE4-90FA-43B6-8580-EC51F0AB35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4" name="Rectangle 2851">
                    <a:extLst>
                      <a:ext uri="{FF2B5EF4-FFF2-40B4-BE49-F238E27FC236}">
                        <a16:creationId xmlns:a16="http://schemas.microsoft.com/office/drawing/2014/main" id="{5D6243FB-D5C2-3419-C4C9-249152360D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5" name="Rectangle 2852">
                    <a:extLst>
                      <a:ext uri="{FF2B5EF4-FFF2-40B4-BE49-F238E27FC236}">
                        <a16:creationId xmlns:a16="http://schemas.microsoft.com/office/drawing/2014/main" id="{3613EC11-3159-11E5-50B1-63D90EB79D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6" name="Rectangle 2853">
                    <a:extLst>
                      <a:ext uri="{FF2B5EF4-FFF2-40B4-BE49-F238E27FC236}">
                        <a16:creationId xmlns:a16="http://schemas.microsoft.com/office/drawing/2014/main" id="{8984FDC0-9D05-9BF2-797F-7E253BEF8E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7" name="Rectangle 2854">
                    <a:extLst>
                      <a:ext uri="{FF2B5EF4-FFF2-40B4-BE49-F238E27FC236}">
                        <a16:creationId xmlns:a16="http://schemas.microsoft.com/office/drawing/2014/main" id="{F84F1010-422D-D4B1-1994-F8BDAAD1E1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8" name="Rectangle 2855">
                    <a:extLst>
                      <a:ext uri="{FF2B5EF4-FFF2-40B4-BE49-F238E27FC236}">
                        <a16:creationId xmlns:a16="http://schemas.microsoft.com/office/drawing/2014/main" id="{B21E424D-D264-3D9D-2D1E-7DB29BC8FF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9" name="Rectangle 2856">
                    <a:extLst>
                      <a:ext uri="{FF2B5EF4-FFF2-40B4-BE49-F238E27FC236}">
                        <a16:creationId xmlns:a16="http://schemas.microsoft.com/office/drawing/2014/main" id="{EABAF17B-18C2-88F8-C565-C76DF3618D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" name="Rectangle 2857">
                    <a:extLst>
                      <a:ext uri="{FF2B5EF4-FFF2-40B4-BE49-F238E27FC236}">
                        <a16:creationId xmlns:a16="http://schemas.microsoft.com/office/drawing/2014/main" id="{C1595CE7-D727-D4FA-5DF5-7783DA92ED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" name="Rectangle 2858">
                    <a:extLst>
                      <a:ext uri="{FF2B5EF4-FFF2-40B4-BE49-F238E27FC236}">
                        <a16:creationId xmlns:a16="http://schemas.microsoft.com/office/drawing/2014/main" id="{9387681A-74EF-A56D-8911-D432B3C592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2" name="Rectangle 2859">
                    <a:extLst>
                      <a:ext uri="{FF2B5EF4-FFF2-40B4-BE49-F238E27FC236}">
                        <a16:creationId xmlns:a16="http://schemas.microsoft.com/office/drawing/2014/main" id="{B2E975CB-FF82-2F7D-D768-280C015696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3" name="Rectangle 2860">
                    <a:extLst>
                      <a:ext uri="{FF2B5EF4-FFF2-40B4-BE49-F238E27FC236}">
                        <a16:creationId xmlns:a16="http://schemas.microsoft.com/office/drawing/2014/main" id="{8E1349A1-1873-0FAA-C81A-3BC986A8DF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4" name="Rectangle 2861">
                    <a:extLst>
                      <a:ext uri="{FF2B5EF4-FFF2-40B4-BE49-F238E27FC236}">
                        <a16:creationId xmlns:a16="http://schemas.microsoft.com/office/drawing/2014/main" id="{73ACA1A1-60F5-AC8C-FDA1-D1BF9FB182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5" name="Rectangle 2862">
                    <a:extLst>
                      <a:ext uri="{FF2B5EF4-FFF2-40B4-BE49-F238E27FC236}">
                        <a16:creationId xmlns:a16="http://schemas.microsoft.com/office/drawing/2014/main" id="{85091A42-1A05-F365-5793-430176B683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6" name="Rectangle 2863">
                    <a:extLst>
                      <a:ext uri="{FF2B5EF4-FFF2-40B4-BE49-F238E27FC236}">
                        <a16:creationId xmlns:a16="http://schemas.microsoft.com/office/drawing/2014/main" id="{BC5AF64A-4667-9F5A-FBA9-0EEAD915DA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7" name="Rectangle 2864">
                    <a:extLst>
                      <a:ext uri="{FF2B5EF4-FFF2-40B4-BE49-F238E27FC236}">
                        <a16:creationId xmlns:a16="http://schemas.microsoft.com/office/drawing/2014/main" id="{C3368F4D-53F0-336C-385F-16C98A9D52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" name="Rectangle 2865">
                    <a:extLst>
                      <a:ext uri="{FF2B5EF4-FFF2-40B4-BE49-F238E27FC236}">
                        <a16:creationId xmlns:a16="http://schemas.microsoft.com/office/drawing/2014/main" id="{B20477F2-CA50-5561-143D-29CE5E51FD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" name="Rectangle 2866">
                    <a:extLst>
                      <a:ext uri="{FF2B5EF4-FFF2-40B4-BE49-F238E27FC236}">
                        <a16:creationId xmlns:a16="http://schemas.microsoft.com/office/drawing/2014/main" id="{DC3F7122-B4E6-887E-31DF-802FF0970C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0" name="Rectangle 2867">
                    <a:extLst>
                      <a:ext uri="{FF2B5EF4-FFF2-40B4-BE49-F238E27FC236}">
                        <a16:creationId xmlns:a16="http://schemas.microsoft.com/office/drawing/2014/main" id="{55AC523A-966E-0B29-D095-A0F4EFAAA3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1" name="Rectangle 2868">
                    <a:extLst>
                      <a:ext uri="{FF2B5EF4-FFF2-40B4-BE49-F238E27FC236}">
                        <a16:creationId xmlns:a16="http://schemas.microsoft.com/office/drawing/2014/main" id="{F6ABD15A-F707-EAB8-29C0-22673BBC46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2" name="Rectangle 2869">
                    <a:extLst>
                      <a:ext uri="{FF2B5EF4-FFF2-40B4-BE49-F238E27FC236}">
                        <a16:creationId xmlns:a16="http://schemas.microsoft.com/office/drawing/2014/main" id="{38F0764B-2223-BABA-806F-490558E24A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3" name="Rectangle 2870">
                    <a:extLst>
                      <a:ext uri="{FF2B5EF4-FFF2-40B4-BE49-F238E27FC236}">
                        <a16:creationId xmlns:a16="http://schemas.microsoft.com/office/drawing/2014/main" id="{37702497-0035-8FF6-DF2C-23A6EE4272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4" name="Rectangle 2871">
                    <a:extLst>
                      <a:ext uri="{FF2B5EF4-FFF2-40B4-BE49-F238E27FC236}">
                        <a16:creationId xmlns:a16="http://schemas.microsoft.com/office/drawing/2014/main" id="{A0D84213-FB0A-7947-A56F-BC8FFF79CA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5" name="Rectangle 2872">
                    <a:extLst>
                      <a:ext uri="{FF2B5EF4-FFF2-40B4-BE49-F238E27FC236}">
                        <a16:creationId xmlns:a16="http://schemas.microsoft.com/office/drawing/2014/main" id="{69CBC9CE-1A3F-0D5F-9251-F7A39A76FA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6" name="Rectangle 2873">
                    <a:extLst>
                      <a:ext uri="{FF2B5EF4-FFF2-40B4-BE49-F238E27FC236}">
                        <a16:creationId xmlns:a16="http://schemas.microsoft.com/office/drawing/2014/main" id="{378C3A5F-FF7D-C2A6-5EBD-EFDDAC2F34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" name="Rectangle 2874">
                    <a:extLst>
                      <a:ext uri="{FF2B5EF4-FFF2-40B4-BE49-F238E27FC236}">
                        <a16:creationId xmlns:a16="http://schemas.microsoft.com/office/drawing/2014/main" id="{A975467A-4FF4-5EE9-D882-E1B33B2571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8" name="Rectangle 2875">
                    <a:extLst>
                      <a:ext uri="{FF2B5EF4-FFF2-40B4-BE49-F238E27FC236}">
                        <a16:creationId xmlns:a16="http://schemas.microsoft.com/office/drawing/2014/main" id="{B3A2E54A-9B00-4A82-CE57-F4B8205EAA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9" name="Rectangle 2876">
                    <a:extLst>
                      <a:ext uri="{FF2B5EF4-FFF2-40B4-BE49-F238E27FC236}">
                        <a16:creationId xmlns:a16="http://schemas.microsoft.com/office/drawing/2014/main" id="{6BCEF0C2-E257-CDD3-48DA-24543718F5D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0" name="Rectangle 2877">
                    <a:extLst>
                      <a:ext uri="{FF2B5EF4-FFF2-40B4-BE49-F238E27FC236}">
                        <a16:creationId xmlns:a16="http://schemas.microsoft.com/office/drawing/2014/main" id="{9182A62C-F50F-A647-BB33-01E30DD268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1" name="Rectangle 2878">
                    <a:extLst>
                      <a:ext uri="{FF2B5EF4-FFF2-40B4-BE49-F238E27FC236}">
                        <a16:creationId xmlns:a16="http://schemas.microsoft.com/office/drawing/2014/main" id="{ECCD769F-6189-71F5-59A1-BD675C9BB1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2" name="Rectangle 2879">
                    <a:extLst>
                      <a:ext uri="{FF2B5EF4-FFF2-40B4-BE49-F238E27FC236}">
                        <a16:creationId xmlns:a16="http://schemas.microsoft.com/office/drawing/2014/main" id="{A40971E9-4A20-84E8-D1C8-7A35F0E27D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3" name="Rectangle 2880">
                    <a:extLst>
                      <a:ext uri="{FF2B5EF4-FFF2-40B4-BE49-F238E27FC236}">
                        <a16:creationId xmlns:a16="http://schemas.microsoft.com/office/drawing/2014/main" id="{7D5D5765-35CD-4F63-41F3-3F88B11C17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4" name="Rectangle 2881">
                    <a:extLst>
                      <a:ext uri="{FF2B5EF4-FFF2-40B4-BE49-F238E27FC236}">
                        <a16:creationId xmlns:a16="http://schemas.microsoft.com/office/drawing/2014/main" id="{44BF27E0-55DD-F4CC-E2A1-C671ABACD1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5" name="Rectangle 2882">
                    <a:extLst>
                      <a:ext uri="{FF2B5EF4-FFF2-40B4-BE49-F238E27FC236}">
                        <a16:creationId xmlns:a16="http://schemas.microsoft.com/office/drawing/2014/main" id="{BB2133DD-D6F7-CC96-C420-B93FE4F9E9D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6" name="Rectangle 2883">
                    <a:extLst>
                      <a:ext uri="{FF2B5EF4-FFF2-40B4-BE49-F238E27FC236}">
                        <a16:creationId xmlns:a16="http://schemas.microsoft.com/office/drawing/2014/main" id="{BF1188DF-70D4-9F8C-6032-DC98F0CE8C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7" name="Rectangle 2884">
                    <a:extLst>
                      <a:ext uri="{FF2B5EF4-FFF2-40B4-BE49-F238E27FC236}">
                        <a16:creationId xmlns:a16="http://schemas.microsoft.com/office/drawing/2014/main" id="{48543679-FF5E-C80C-205D-4F16359A9C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8" name="Rectangle 2885">
                    <a:extLst>
                      <a:ext uri="{FF2B5EF4-FFF2-40B4-BE49-F238E27FC236}">
                        <a16:creationId xmlns:a16="http://schemas.microsoft.com/office/drawing/2014/main" id="{21C41B3C-E3C5-4D73-3FEA-129DA11A83B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9" name="Rectangle 2886">
                    <a:extLst>
                      <a:ext uri="{FF2B5EF4-FFF2-40B4-BE49-F238E27FC236}">
                        <a16:creationId xmlns:a16="http://schemas.microsoft.com/office/drawing/2014/main" id="{209338ED-A3F7-428E-A1C4-9BAE05A235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0" name="Rectangle 2887">
                    <a:extLst>
                      <a:ext uri="{FF2B5EF4-FFF2-40B4-BE49-F238E27FC236}">
                        <a16:creationId xmlns:a16="http://schemas.microsoft.com/office/drawing/2014/main" id="{28F06353-6206-F84D-C528-5C807A90462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1" name="Rectangle 2888">
                    <a:extLst>
                      <a:ext uri="{FF2B5EF4-FFF2-40B4-BE49-F238E27FC236}">
                        <a16:creationId xmlns:a16="http://schemas.microsoft.com/office/drawing/2014/main" id="{0A90B7F8-896E-A738-6EE3-7FD40CC496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2" name="Rectangle 2889">
                    <a:extLst>
                      <a:ext uri="{FF2B5EF4-FFF2-40B4-BE49-F238E27FC236}">
                        <a16:creationId xmlns:a16="http://schemas.microsoft.com/office/drawing/2014/main" id="{F33A7174-D41F-E324-4D7A-525F3B146E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3" name="Rectangle 2890">
                    <a:extLst>
                      <a:ext uri="{FF2B5EF4-FFF2-40B4-BE49-F238E27FC236}">
                        <a16:creationId xmlns:a16="http://schemas.microsoft.com/office/drawing/2014/main" id="{8081ED95-7669-0634-FBCC-349ADF969E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4" name="Rectangle 2891">
                    <a:extLst>
                      <a:ext uri="{FF2B5EF4-FFF2-40B4-BE49-F238E27FC236}">
                        <a16:creationId xmlns:a16="http://schemas.microsoft.com/office/drawing/2014/main" id="{71092630-32A9-2BF5-3FEC-B25CB76AD8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5" name="Rectangle 2892">
                    <a:extLst>
                      <a:ext uri="{FF2B5EF4-FFF2-40B4-BE49-F238E27FC236}">
                        <a16:creationId xmlns:a16="http://schemas.microsoft.com/office/drawing/2014/main" id="{B61F89CE-1993-AAE6-842F-A5EC0B62AF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6" name="Rectangle 2893">
                    <a:extLst>
                      <a:ext uri="{FF2B5EF4-FFF2-40B4-BE49-F238E27FC236}">
                        <a16:creationId xmlns:a16="http://schemas.microsoft.com/office/drawing/2014/main" id="{10E48261-47D2-2D7B-3BB8-7C87115278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7" name="Rectangle 2894">
                    <a:extLst>
                      <a:ext uri="{FF2B5EF4-FFF2-40B4-BE49-F238E27FC236}">
                        <a16:creationId xmlns:a16="http://schemas.microsoft.com/office/drawing/2014/main" id="{1A1D61F6-78B5-76C9-9DD6-AE8D761A312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8" name="Rectangle 2895">
                    <a:extLst>
                      <a:ext uri="{FF2B5EF4-FFF2-40B4-BE49-F238E27FC236}">
                        <a16:creationId xmlns:a16="http://schemas.microsoft.com/office/drawing/2014/main" id="{89591CD2-67DE-4BB1-8D4F-13AF5F3B79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9" name="Rectangle 2896">
                    <a:extLst>
                      <a:ext uri="{FF2B5EF4-FFF2-40B4-BE49-F238E27FC236}">
                        <a16:creationId xmlns:a16="http://schemas.microsoft.com/office/drawing/2014/main" id="{60B603CB-E023-40E4-0B71-CAD89337583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0" name="Rectangle 2897">
                    <a:extLst>
                      <a:ext uri="{FF2B5EF4-FFF2-40B4-BE49-F238E27FC236}">
                        <a16:creationId xmlns:a16="http://schemas.microsoft.com/office/drawing/2014/main" id="{7542BC76-6CA3-3A86-B0DE-B75C0465A9A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1" name="Rectangle 2898">
                    <a:extLst>
                      <a:ext uri="{FF2B5EF4-FFF2-40B4-BE49-F238E27FC236}">
                        <a16:creationId xmlns:a16="http://schemas.microsoft.com/office/drawing/2014/main" id="{60673C4D-7D95-2DCB-94FD-84B17DEC0A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2" name="Rectangle 2899">
                    <a:extLst>
                      <a:ext uri="{FF2B5EF4-FFF2-40B4-BE49-F238E27FC236}">
                        <a16:creationId xmlns:a16="http://schemas.microsoft.com/office/drawing/2014/main" id="{97D44930-5584-23F3-1AD9-882FDA1FB70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3" name="Rectangle 2900">
                    <a:extLst>
                      <a:ext uri="{FF2B5EF4-FFF2-40B4-BE49-F238E27FC236}">
                        <a16:creationId xmlns:a16="http://schemas.microsoft.com/office/drawing/2014/main" id="{9DD13610-B0EF-4677-9F78-FF05A972F6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4" name="Rectangle 2901">
                    <a:extLst>
                      <a:ext uri="{FF2B5EF4-FFF2-40B4-BE49-F238E27FC236}">
                        <a16:creationId xmlns:a16="http://schemas.microsoft.com/office/drawing/2014/main" id="{D4363CBE-1BF4-E1A4-3FA0-8CD1CB5A2E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5" name="Rectangle 2902">
                    <a:extLst>
                      <a:ext uri="{FF2B5EF4-FFF2-40B4-BE49-F238E27FC236}">
                        <a16:creationId xmlns:a16="http://schemas.microsoft.com/office/drawing/2014/main" id="{9E2D0D6E-47E4-9996-2047-FC46B3C913B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6" name="Rectangle 2903">
                    <a:extLst>
                      <a:ext uri="{FF2B5EF4-FFF2-40B4-BE49-F238E27FC236}">
                        <a16:creationId xmlns:a16="http://schemas.microsoft.com/office/drawing/2014/main" id="{8FB8C4C5-6B6F-EECD-3CF8-ADAF0D78EC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7" name="Rectangle 2904">
                    <a:extLst>
                      <a:ext uri="{FF2B5EF4-FFF2-40B4-BE49-F238E27FC236}">
                        <a16:creationId xmlns:a16="http://schemas.microsoft.com/office/drawing/2014/main" id="{734826E7-3448-7F61-8C60-A42C51D7B4B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" name="Rectangle 2905">
                    <a:extLst>
                      <a:ext uri="{FF2B5EF4-FFF2-40B4-BE49-F238E27FC236}">
                        <a16:creationId xmlns:a16="http://schemas.microsoft.com/office/drawing/2014/main" id="{456FB46D-C93F-8112-C4E1-327035ED21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9" name="Rectangle 2906">
                    <a:extLst>
                      <a:ext uri="{FF2B5EF4-FFF2-40B4-BE49-F238E27FC236}">
                        <a16:creationId xmlns:a16="http://schemas.microsoft.com/office/drawing/2014/main" id="{C122C008-ACE6-291A-0AB2-B5C51CED4B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0" name="Rectangle 2907">
                    <a:extLst>
                      <a:ext uri="{FF2B5EF4-FFF2-40B4-BE49-F238E27FC236}">
                        <a16:creationId xmlns:a16="http://schemas.microsoft.com/office/drawing/2014/main" id="{536ECDB2-C8FF-61F7-834F-58963D130F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1" name="Rectangle 2908">
                    <a:extLst>
                      <a:ext uri="{FF2B5EF4-FFF2-40B4-BE49-F238E27FC236}">
                        <a16:creationId xmlns:a16="http://schemas.microsoft.com/office/drawing/2014/main" id="{084C131B-7994-327E-C79F-C1BDD3C193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2" name="Rectangle 2909">
                    <a:extLst>
                      <a:ext uri="{FF2B5EF4-FFF2-40B4-BE49-F238E27FC236}">
                        <a16:creationId xmlns:a16="http://schemas.microsoft.com/office/drawing/2014/main" id="{0D153C7D-D310-8392-5582-3CEFCED430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3" name="Rectangle 2910">
                    <a:extLst>
                      <a:ext uri="{FF2B5EF4-FFF2-40B4-BE49-F238E27FC236}">
                        <a16:creationId xmlns:a16="http://schemas.microsoft.com/office/drawing/2014/main" id="{AFBA0B0E-9C19-7195-2E4B-75532DB24F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4" name="Rectangle 2911">
                    <a:extLst>
                      <a:ext uri="{FF2B5EF4-FFF2-40B4-BE49-F238E27FC236}">
                        <a16:creationId xmlns:a16="http://schemas.microsoft.com/office/drawing/2014/main" id="{FD1C4110-FE7F-3F0A-FA56-A4593F8F3E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5" name="Rectangle 2912">
                    <a:extLst>
                      <a:ext uri="{FF2B5EF4-FFF2-40B4-BE49-F238E27FC236}">
                        <a16:creationId xmlns:a16="http://schemas.microsoft.com/office/drawing/2014/main" id="{F14765CC-2F78-F497-B91F-47CA980F7BF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6" name="Rectangle 2913">
                    <a:extLst>
                      <a:ext uri="{FF2B5EF4-FFF2-40B4-BE49-F238E27FC236}">
                        <a16:creationId xmlns:a16="http://schemas.microsoft.com/office/drawing/2014/main" id="{A143EE5B-37E8-6DD3-973A-114822C33EE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7" name="Rectangle 2914">
                    <a:extLst>
                      <a:ext uri="{FF2B5EF4-FFF2-40B4-BE49-F238E27FC236}">
                        <a16:creationId xmlns:a16="http://schemas.microsoft.com/office/drawing/2014/main" id="{19F63624-49EC-0AFF-F554-808C6D7B4D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8" name="Rectangle 2915">
                    <a:extLst>
                      <a:ext uri="{FF2B5EF4-FFF2-40B4-BE49-F238E27FC236}">
                        <a16:creationId xmlns:a16="http://schemas.microsoft.com/office/drawing/2014/main" id="{1474B8F1-DE2B-C1EC-18E8-3505FF3B7E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9" name="Rectangle 2916">
                    <a:extLst>
                      <a:ext uri="{FF2B5EF4-FFF2-40B4-BE49-F238E27FC236}">
                        <a16:creationId xmlns:a16="http://schemas.microsoft.com/office/drawing/2014/main" id="{AB035B11-3239-5787-3419-862F808FE0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0" name="Rectangle 2917">
                    <a:extLst>
                      <a:ext uri="{FF2B5EF4-FFF2-40B4-BE49-F238E27FC236}">
                        <a16:creationId xmlns:a16="http://schemas.microsoft.com/office/drawing/2014/main" id="{0847D8AE-77B8-53DD-1AA3-D97C5CEDFD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1" name="Rectangle 2918">
                    <a:extLst>
                      <a:ext uri="{FF2B5EF4-FFF2-40B4-BE49-F238E27FC236}">
                        <a16:creationId xmlns:a16="http://schemas.microsoft.com/office/drawing/2014/main" id="{B30AA139-D884-4093-7105-B5C0F79FBD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2" name="Rectangle 2919">
                    <a:extLst>
                      <a:ext uri="{FF2B5EF4-FFF2-40B4-BE49-F238E27FC236}">
                        <a16:creationId xmlns:a16="http://schemas.microsoft.com/office/drawing/2014/main" id="{8BCA52C3-09AF-05E0-C23E-248F44A734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3" name="Rectangle 2920">
                    <a:extLst>
                      <a:ext uri="{FF2B5EF4-FFF2-40B4-BE49-F238E27FC236}">
                        <a16:creationId xmlns:a16="http://schemas.microsoft.com/office/drawing/2014/main" id="{8CED2D74-0036-590A-9C36-B6957E7E54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4" name="Rectangle 2921">
                    <a:extLst>
                      <a:ext uri="{FF2B5EF4-FFF2-40B4-BE49-F238E27FC236}">
                        <a16:creationId xmlns:a16="http://schemas.microsoft.com/office/drawing/2014/main" id="{A53941E9-06E3-8EBC-85A4-747551F7B8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5" name="Rectangle 2922">
                    <a:extLst>
                      <a:ext uri="{FF2B5EF4-FFF2-40B4-BE49-F238E27FC236}">
                        <a16:creationId xmlns:a16="http://schemas.microsoft.com/office/drawing/2014/main" id="{9179C33B-B093-A498-CF84-29B952AD83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6" name="Rectangle 2923">
                    <a:extLst>
                      <a:ext uri="{FF2B5EF4-FFF2-40B4-BE49-F238E27FC236}">
                        <a16:creationId xmlns:a16="http://schemas.microsoft.com/office/drawing/2014/main" id="{BC995392-1489-B780-CD93-806D21DB7C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7" name="Rectangle 2924">
                    <a:extLst>
                      <a:ext uri="{FF2B5EF4-FFF2-40B4-BE49-F238E27FC236}">
                        <a16:creationId xmlns:a16="http://schemas.microsoft.com/office/drawing/2014/main" id="{6FE021B3-D614-B2A6-6C0B-F96FF36D3B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8" name="Rectangle 2925">
                    <a:extLst>
                      <a:ext uri="{FF2B5EF4-FFF2-40B4-BE49-F238E27FC236}">
                        <a16:creationId xmlns:a16="http://schemas.microsoft.com/office/drawing/2014/main" id="{7643FB12-2C90-01B8-613E-CAA1CE047E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9" name="Rectangle 2926">
                    <a:extLst>
                      <a:ext uri="{FF2B5EF4-FFF2-40B4-BE49-F238E27FC236}">
                        <a16:creationId xmlns:a16="http://schemas.microsoft.com/office/drawing/2014/main" id="{40EABBAC-D05C-E64C-8907-FEA4C14757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0" name="Rectangle 2927">
                    <a:extLst>
                      <a:ext uri="{FF2B5EF4-FFF2-40B4-BE49-F238E27FC236}">
                        <a16:creationId xmlns:a16="http://schemas.microsoft.com/office/drawing/2014/main" id="{E7EA8379-B2F9-7B94-8E12-2718896E5B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1" name="Rectangle 2928">
                    <a:extLst>
                      <a:ext uri="{FF2B5EF4-FFF2-40B4-BE49-F238E27FC236}">
                        <a16:creationId xmlns:a16="http://schemas.microsoft.com/office/drawing/2014/main" id="{5F019349-834B-E9A4-6206-DE986CB9C5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2" name="Rectangle 2929">
                    <a:extLst>
                      <a:ext uri="{FF2B5EF4-FFF2-40B4-BE49-F238E27FC236}">
                        <a16:creationId xmlns:a16="http://schemas.microsoft.com/office/drawing/2014/main" id="{49A836B0-7674-29F4-F3B9-6F2A101F71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3" name="Rectangle 2930">
                    <a:extLst>
                      <a:ext uri="{FF2B5EF4-FFF2-40B4-BE49-F238E27FC236}">
                        <a16:creationId xmlns:a16="http://schemas.microsoft.com/office/drawing/2014/main" id="{8F7F72C6-9E2A-4F3A-6978-2348380856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4" name="Rectangle 2931">
                    <a:extLst>
                      <a:ext uri="{FF2B5EF4-FFF2-40B4-BE49-F238E27FC236}">
                        <a16:creationId xmlns:a16="http://schemas.microsoft.com/office/drawing/2014/main" id="{CCB493FD-3F07-7A3B-C522-C257EB7BB5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5" name="Rectangle 2932">
                    <a:extLst>
                      <a:ext uri="{FF2B5EF4-FFF2-40B4-BE49-F238E27FC236}">
                        <a16:creationId xmlns:a16="http://schemas.microsoft.com/office/drawing/2014/main" id="{8B6EB0CF-C496-61C5-C1CD-7A559F4849D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6" name="Rectangle 2933">
                    <a:extLst>
                      <a:ext uri="{FF2B5EF4-FFF2-40B4-BE49-F238E27FC236}">
                        <a16:creationId xmlns:a16="http://schemas.microsoft.com/office/drawing/2014/main" id="{4C648C39-F33A-ACF7-FAF6-980A0200B9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7" name="Rectangle 2934">
                    <a:extLst>
                      <a:ext uri="{FF2B5EF4-FFF2-40B4-BE49-F238E27FC236}">
                        <a16:creationId xmlns:a16="http://schemas.microsoft.com/office/drawing/2014/main" id="{5242EBC3-ED95-9AE7-2BDF-05340B12E9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8" name="Rectangle 2935">
                    <a:extLst>
                      <a:ext uri="{FF2B5EF4-FFF2-40B4-BE49-F238E27FC236}">
                        <a16:creationId xmlns:a16="http://schemas.microsoft.com/office/drawing/2014/main" id="{600117D4-0AB5-2270-5E0A-ACACF2B6D5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9" name="Rectangle 2936">
                    <a:extLst>
                      <a:ext uri="{FF2B5EF4-FFF2-40B4-BE49-F238E27FC236}">
                        <a16:creationId xmlns:a16="http://schemas.microsoft.com/office/drawing/2014/main" id="{93BF41A2-CB3D-9F53-4187-A17B91EB26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" name="Rectangle 2937">
                    <a:extLst>
                      <a:ext uri="{FF2B5EF4-FFF2-40B4-BE49-F238E27FC236}">
                        <a16:creationId xmlns:a16="http://schemas.microsoft.com/office/drawing/2014/main" id="{BEE9709E-0FEE-558F-F65A-77CED83733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1" name="Rectangle 2938">
                    <a:extLst>
                      <a:ext uri="{FF2B5EF4-FFF2-40B4-BE49-F238E27FC236}">
                        <a16:creationId xmlns:a16="http://schemas.microsoft.com/office/drawing/2014/main" id="{7DB39134-0FEC-E722-7EB2-E6C35BC9774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2" name="Rectangle 2939">
                    <a:extLst>
                      <a:ext uri="{FF2B5EF4-FFF2-40B4-BE49-F238E27FC236}">
                        <a16:creationId xmlns:a16="http://schemas.microsoft.com/office/drawing/2014/main" id="{C98F9A01-B9FE-222E-3747-EC4EDBAE92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3" name="Rectangle 2940">
                    <a:extLst>
                      <a:ext uri="{FF2B5EF4-FFF2-40B4-BE49-F238E27FC236}">
                        <a16:creationId xmlns:a16="http://schemas.microsoft.com/office/drawing/2014/main" id="{7372CC40-B06D-AC33-6674-CEB36E3DA6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4" name="Rectangle 2941">
                    <a:extLst>
                      <a:ext uri="{FF2B5EF4-FFF2-40B4-BE49-F238E27FC236}">
                        <a16:creationId xmlns:a16="http://schemas.microsoft.com/office/drawing/2014/main" id="{6B91045F-9A58-749A-B99D-1DDDF4D0031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5" name="Rectangle 2942">
                    <a:extLst>
                      <a:ext uri="{FF2B5EF4-FFF2-40B4-BE49-F238E27FC236}">
                        <a16:creationId xmlns:a16="http://schemas.microsoft.com/office/drawing/2014/main" id="{B59E53FA-C876-9580-5F58-1BF2B8D7ED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6" name="Rectangle 2943">
                    <a:extLst>
                      <a:ext uri="{FF2B5EF4-FFF2-40B4-BE49-F238E27FC236}">
                        <a16:creationId xmlns:a16="http://schemas.microsoft.com/office/drawing/2014/main" id="{B1710230-8778-0618-D405-AC2C697F52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7" name="Rectangle 2944">
                    <a:extLst>
                      <a:ext uri="{FF2B5EF4-FFF2-40B4-BE49-F238E27FC236}">
                        <a16:creationId xmlns:a16="http://schemas.microsoft.com/office/drawing/2014/main" id="{218E0C86-4433-28D9-067D-F1F24AFE44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8" name="Rectangle 2945">
                    <a:extLst>
                      <a:ext uri="{FF2B5EF4-FFF2-40B4-BE49-F238E27FC236}">
                        <a16:creationId xmlns:a16="http://schemas.microsoft.com/office/drawing/2014/main" id="{14C55C13-62E8-AB5D-CCCB-F04E626DCB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9" name="Rectangle 2946">
                    <a:extLst>
                      <a:ext uri="{FF2B5EF4-FFF2-40B4-BE49-F238E27FC236}">
                        <a16:creationId xmlns:a16="http://schemas.microsoft.com/office/drawing/2014/main" id="{2EE31CAE-BDF9-8810-F94D-43E2222AC4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" name="Rectangle 2947">
                    <a:extLst>
                      <a:ext uri="{FF2B5EF4-FFF2-40B4-BE49-F238E27FC236}">
                        <a16:creationId xmlns:a16="http://schemas.microsoft.com/office/drawing/2014/main" id="{034F5DF8-65D7-8DFD-546B-53317CE4BE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1" name="Rectangle 2948">
                    <a:extLst>
                      <a:ext uri="{FF2B5EF4-FFF2-40B4-BE49-F238E27FC236}">
                        <a16:creationId xmlns:a16="http://schemas.microsoft.com/office/drawing/2014/main" id="{4ED2D0BB-B371-F500-81E9-CFF0E69EE7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2" name="Rectangle 2949">
                    <a:extLst>
                      <a:ext uri="{FF2B5EF4-FFF2-40B4-BE49-F238E27FC236}">
                        <a16:creationId xmlns:a16="http://schemas.microsoft.com/office/drawing/2014/main" id="{B1771602-F146-E1AA-F321-3BD06D37FC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3" name="Rectangle 2950">
                    <a:extLst>
                      <a:ext uri="{FF2B5EF4-FFF2-40B4-BE49-F238E27FC236}">
                        <a16:creationId xmlns:a16="http://schemas.microsoft.com/office/drawing/2014/main" id="{2E9DD7DD-AB2D-51A6-756E-B7129B57565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4" name="Rectangle 2951">
                    <a:extLst>
                      <a:ext uri="{FF2B5EF4-FFF2-40B4-BE49-F238E27FC236}">
                        <a16:creationId xmlns:a16="http://schemas.microsoft.com/office/drawing/2014/main" id="{B3BAE0DB-998B-668F-B061-893B65EA3A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5" name="Rectangle 2952">
                    <a:extLst>
                      <a:ext uri="{FF2B5EF4-FFF2-40B4-BE49-F238E27FC236}">
                        <a16:creationId xmlns:a16="http://schemas.microsoft.com/office/drawing/2014/main" id="{CC6C73FF-F558-4070-CB61-232F664662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6" name="Rectangle 2953">
                    <a:extLst>
                      <a:ext uri="{FF2B5EF4-FFF2-40B4-BE49-F238E27FC236}">
                        <a16:creationId xmlns:a16="http://schemas.microsoft.com/office/drawing/2014/main" id="{76A8509B-33AD-DF9C-C45B-53B919F973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7" name="Rectangle 2954">
                    <a:extLst>
                      <a:ext uri="{FF2B5EF4-FFF2-40B4-BE49-F238E27FC236}">
                        <a16:creationId xmlns:a16="http://schemas.microsoft.com/office/drawing/2014/main" id="{492BC35E-9FE0-6C6C-3828-2229F1A2A9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8" name="Rectangle 2955">
                    <a:extLst>
                      <a:ext uri="{FF2B5EF4-FFF2-40B4-BE49-F238E27FC236}">
                        <a16:creationId xmlns:a16="http://schemas.microsoft.com/office/drawing/2014/main" id="{46AB658D-473A-A7DA-9B2E-3090E74FBA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9" name="Rectangle 2956">
                    <a:extLst>
                      <a:ext uri="{FF2B5EF4-FFF2-40B4-BE49-F238E27FC236}">
                        <a16:creationId xmlns:a16="http://schemas.microsoft.com/office/drawing/2014/main" id="{4AB4EB3C-7B5B-A679-0011-EF224156CE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" name="Rectangle 2957">
                    <a:extLst>
                      <a:ext uri="{FF2B5EF4-FFF2-40B4-BE49-F238E27FC236}">
                        <a16:creationId xmlns:a16="http://schemas.microsoft.com/office/drawing/2014/main" id="{9B5AD8CE-E7BC-4DD2-D84B-9B48DE3F49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" name="Rectangle 2958">
                    <a:extLst>
                      <a:ext uri="{FF2B5EF4-FFF2-40B4-BE49-F238E27FC236}">
                        <a16:creationId xmlns:a16="http://schemas.microsoft.com/office/drawing/2014/main" id="{0DAC3594-5E09-2C00-199A-A0203D723C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2" name="Rectangle 2959">
                    <a:extLst>
                      <a:ext uri="{FF2B5EF4-FFF2-40B4-BE49-F238E27FC236}">
                        <a16:creationId xmlns:a16="http://schemas.microsoft.com/office/drawing/2014/main" id="{FE92C1A4-5052-D1A6-526D-D584B4CFE92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3" name="Rectangle 2960">
                    <a:extLst>
                      <a:ext uri="{FF2B5EF4-FFF2-40B4-BE49-F238E27FC236}">
                        <a16:creationId xmlns:a16="http://schemas.microsoft.com/office/drawing/2014/main" id="{C0640CD6-C6E3-1E39-488A-697D10ACE7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4" name="Rectangle 2961">
                    <a:extLst>
                      <a:ext uri="{FF2B5EF4-FFF2-40B4-BE49-F238E27FC236}">
                        <a16:creationId xmlns:a16="http://schemas.microsoft.com/office/drawing/2014/main" id="{C85E67D0-E75B-F615-E941-3B7457EDB1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5" name="Rectangle 2962">
                    <a:extLst>
                      <a:ext uri="{FF2B5EF4-FFF2-40B4-BE49-F238E27FC236}">
                        <a16:creationId xmlns:a16="http://schemas.microsoft.com/office/drawing/2014/main" id="{889E8F3B-6884-57D4-6556-E65DA2395A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" name="Rectangle 2963">
                    <a:extLst>
                      <a:ext uri="{FF2B5EF4-FFF2-40B4-BE49-F238E27FC236}">
                        <a16:creationId xmlns:a16="http://schemas.microsoft.com/office/drawing/2014/main" id="{912F0941-EE9F-5E2E-4194-31BCDD509C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7" name="Rectangle 2964">
                    <a:extLst>
                      <a:ext uri="{FF2B5EF4-FFF2-40B4-BE49-F238E27FC236}">
                        <a16:creationId xmlns:a16="http://schemas.microsoft.com/office/drawing/2014/main" id="{5AAF215B-7A2A-9DB4-034F-363A2F1E265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8" name="Rectangle 2965">
                    <a:extLst>
                      <a:ext uri="{FF2B5EF4-FFF2-40B4-BE49-F238E27FC236}">
                        <a16:creationId xmlns:a16="http://schemas.microsoft.com/office/drawing/2014/main" id="{F4D38B0A-CF2F-DB7C-DF4E-F5BC1B62D72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9" name="Rectangle 2966">
                    <a:extLst>
                      <a:ext uri="{FF2B5EF4-FFF2-40B4-BE49-F238E27FC236}">
                        <a16:creationId xmlns:a16="http://schemas.microsoft.com/office/drawing/2014/main" id="{9CBFE070-52D7-B50B-9313-57E7059B05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0" name="Rectangle 2967">
                    <a:extLst>
                      <a:ext uri="{FF2B5EF4-FFF2-40B4-BE49-F238E27FC236}">
                        <a16:creationId xmlns:a16="http://schemas.microsoft.com/office/drawing/2014/main" id="{296A7A8A-A18E-CF34-AF4D-C03AB7826D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1" name="Rectangle 2968">
                    <a:extLst>
                      <a:ext uri="{FF2B5EF4-FFF2-40B4-BE49-F238E27FC236}">
                        <a16:creationId xmlns:a16="http://schemas.microsoft.com/office/drawing/2014/main" id="{F9A6B046-A5B8-50C5-4E48-B3E4CE123A3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2" name="Rectangle 2969">
                    <a:extLst>
                      <a:ext uri="{FF2B5EF4-FFF2-40B4-BE49-F238E27FC236}">
                        <a16:creationId xmlns:a16="http://schemas.microsoft.com/office/drawing/2014/main" id="{9F417A1A-D6B0-C592-0EC9-5DC028685F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3" name="Rectangle 2970">
                    <a:extLst>
                      <a:ext uri="{FF2B5EF4-FFF2-40B4-BE49-F238E27FC236}">
                        <a16:creationId xmlns:a16="http://schemas.microsoft.com/office/drawing/2014/main" id="{EB6D1F2F-1695-28A8-5FBC-A1246DCC77B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4" name="Rectangle 2971">
                    <a:extLst>
                      <a:ext uri="{FF2B5EF4-FFF2-40B4-BE49-F238E27FC236}">
                        <a16:creationId xmlns:a16="http://schemas.microsoft.com/office/drawing/2014/main" id="{347E22CA-DBE5-627F-9AA7-A4783AC765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5" name="Rectangle 2972">
                    <a:extLst>
                      <a:ext uri="{FF2B5EF4-FFF2-40B4-BE49-F238E27FC236}">
                        <a16:creationId xmlns:a16="http://schemas.microsoft.com/office/drawing/2014/main" id="{7FE5F898-BABB-1DCA-1AF3-C5E8D1D056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6" name="Rectangle 2973">
                    <a:extLst>
                      <a:ext uri="{FF2B5EF4-FFF2-40B4-BE49-F238E27FC236}">
                        <a16:creationId xmlns:a16="http://schemas.microsoft.com/office/drawing/2014/main" id="{226C888C-B48A-1492-FDA6-CD8B2F1EBA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7" name="Rectangle 2974">
                    <a:extLst>
                      <a:ext uri="{FF2B5EF4-FFF2-40B4-BE49-F238E27FC236}">
                        <a16:creationId xmlns:a16="http://schemas.microsoft.com/office/drawing/2014/main" id="{FD866052-F8FA-14AA-84BC-5810C3A96C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8" name="Rectangle 2975">
                    <a:extLst>
                      <a:ext uri="{FF2B5EF4-FFF2-40B4-BE49-F238E27FC236}">
                        <a16:creationId xmlns:a16="http://schemas.microsoft.com/office/drawing/2014/main" id="{7951CC06-9921-D830-5FAB-A50F31DFEB2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9" name="Rectangle 2976">
                    <a:extLst>
                      <a:ext uri="{FF2B5EF4-FFF2-40B4-BE49-F238E27FC236}">
                        <a16:creationId xmlns:a16="http://schemas.microsoft.com/office/drawing/2014/main" id="{4C68C090-6087-4518-2BC8-871F0AFB053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0" name="Rectangle 2977">
                    <a:extLst>
                      <a:ext uri="{FF2B5EF4-FFF2-40B4-BE49-F238E27FC236}">
                        <a16:creationId xmlns:a16="http://schemas.microsoft.com/office/drawing/2014/main" id="{F3E65CFF-7546-4C69-CDEF-B33B2E73FE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1" name="Rectangle 2978">
                    <a:extLst>
                      <a:ext uri="{FF2B5EF4-FFF2-40B4-BE49-F238E27FC236}">
                        <a16:creationId xmlns:a16="http://schemas.microsoft.com/office/drawing/2014/main" id="{9A93B844-E689-D5B2-34C6-78CCC69F19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2" name="Rectangle 2979">
                    <a:extLst>
                      <a:ext uri="{FF2B5EF4-FFF2-40B4-BE49-F238E27FC236}">
                        <a16:creationId xmlns:a16="http://schemas.microsoft.com/office/drawing/2014/main" id="{996F5B29-9CF5-D34C-AF5B-1881A2B675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3" name="Rectangle 2980">
                    <a:extLst>
                      <a:ext uri="{FF2B5EF4-FFF2-40B4-BE49-F238E27FC236}">
                        <a16:creationId xmlns:a16="http://schemas.microsoft.com/office/drawing/2014/main" id="{23FAD390-4ADA-A512-D141-134D8E67FA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4" name="Rectangle 2981">
                    <a:extLst>
                      <a:ext uri="{FF2B5EF4-FFF2-40B4-BE49-F238E27FC236}">
                        <a16:creationId xmlns:a16="http://schemas.microsoft.com/office/drawing/2014/main" id="{9D1C0B0C-892C-C36C-B9DE-73D6B5CD15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5" name="Rectangle 2982">
                    <a:extLst>
                      <a:ext uri="{FF2B5EF4-FFF2-40B4-BE49-F238E27FC236}">
                        <a16:creationId xmlns:a16="http://schemas.microsoft.com/office/drawing/2014/main" id="{859F45F3-0155-D297-DF3F-A984344CF3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6" name="Rectangle 2983">
                    <a:extLst>
                      <a:ext uri="{FF2B5EF4-FFF2-40B4-BE49-F238E27FC236}">
                        <a16:creationId xmlns:a16="http://schemas.microsoft.com/office/drawing/2014/main" id="{7FBE6852-63FC-DF13-F516-FF72E78D57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7" name="Rectangle 2984">
                    <a:extLst>
                      <a:ext uri="{FF2B5EF4-FFF2-40B4-BE49-F238E27FC236}">
                        <a16:creationId xmlns:a16="http://schemas.microsoft.com/office/drawing/2014/main" id="{C51F344C-8351-D526-9EAA-87BFBEF204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8" name="Rectangle 2985">
                    <a:extLst>
                      <a:ext uri="{FF2B5EF4-FFF2-40B4-BE49-F238E27FC236}">
                        <a16:creationId xmlns:a16="http://schemas.microsoft.com/office/drawing/2014/main" id="{44E67BE5-974A-3A58-D800-3C3C27FF03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9" name="Rectangle 2986">
                    <a:extLst>
                      <a:ext uri="{FF2B5EF4-FFF2-40B4-BE49-F238E27FC236}">
                        <a16:creationId xmlns:a16="http://schemas.microsoft.com/office/drawing/2014/main" id="{05DDCFA0-32E4-3B8D-8E2E-5BF4644AF9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0" name="Rectangle 2987">
                    <a:extLst>
                      <a:ext uri="{FF2B5EF4-FFF2-40B4-BE49-F238E27FC236}">
                        <a16:creationId xmlns:a16="http://schemas.microsoft.com/office/drawing/2014/main" id="{CDDAF351-1644-2C18-B385-41019A520C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1" name="Rectangle 2988">
                    <a:extLst>
                      <a:ext uri="{FF2B5EF4-FFF2-40B4-BE49-F238E27FC236}">
                        <a16:creationId xmlns:a16="http://schemas.microsoft.com/office/drawing/2014/main" id="{5C51A69B-1C46-DF99-74C7-1FBA72C071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" name="Rectangle 2989">
                    <a:extLst>
                      <a:ext uri="{FF2B5EF4-FFF2-40B4-BE49-F238E27FC236}">
                        <a16:creationId xmlns:a16="http://schemas.microsoft.com/office/drawing/2014/main" id="{41B9E1BE-A64B-1164-9413-048A6705AB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3" name="Rectangle 2990">
                    <a:extLst>
                      <a:ext uri="{FF2B5EF4-FFF2-40B4-BE49-F238E27FC236}">
                        <a16:creationId xmlns:a16="http://schemas.microsoft.com/office/drawing/2014/main" id="{45697C37-6279-1ECD-5A8F-4D4DAD2DF56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4" name="Rectangle 2991">
                    <a:extLst>
                      <a:ext uri="{FF2B5EF4-FFF2-40B4-BE49-F238E27FC236}">
                        <a16:creationId xmlns:a16="http://schemas.microsoft.com/office/drawing/2014/main" id="{AA56152B-85D5-59CB-E532-5E8718CCDC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5" name="Rectangle 2992">
                    <a:extLst>
                      <a:ext uri="{FF2B5EF4-FFF2-40B4-BE49-F238E27FC236}">
                        <a16:creationId xmlns:a16="http://schemas.microsoft.com/office/drawing/2014/main" id="{A1FB3CF7-227B-AE89-7BF5-4B2B669806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6" name="Rectangle 2993">
                    <a:extLst>
                      <a:ext uri="{FF2B5EF4-FFF2-40B4-BE49-F238E27FC236}">
                        <a16:creationId xmlns:a16="http://schemas.microsoft.com/office/drawing/2014/main" id="{AAF33702-26CF-0DDD-633D-94495051CC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7" name="Rectangle 2994">
                    <a:extLst>
                      <a:ext uri="{FF2B5EF4-FFF2-40B4-BE49-F238E27FC236}">
                        <a16:creationId xmlns:a16="http://schemas.microsoft.com/office/drawing/2014/main" id="{F1C36564-C190-0AEA-4BF0-E49E9CDBA5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8" name="Rectangle 2995">
                    <a:extLst>
                      <a:ext uri="{FF2B5EF4-FFF2-40B4-BE49-F238E27FC236}">
                        <a16:creationId xmlns:a16="http://schemas.microsoft.com/office/drawing/2014/main" id="{CD69E1C6-F712-CB6C-DB8F-EA8A355BDF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9" name="Rectangle 2996">
                    <a:extLst>
                      <a:ext uri="{FF2B5EF4-FFF2-40B4-BE49-F238E27FC236}">
                        <a16:creationId xmlns:a16="http://schemas.microsoft.com/office/drawing/2014/main" id="{2118E8E7-B022-29D2-5DB4-A2DD4907F4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0" name="Rectangle 2997">
                    <a:extLst>
                      <a:ext uri="{FF2B5EF4-FFF2-40B4-BE49-F238E27FC236}">
                        <a16:creationId xmlns:a16="http://schemas.microsoft.com/office/drawing/2014/main" id="{16D051D2-72DC-4082-5AA0-4649A08817C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1" name="Rectangle 2998">
                    <a:extLst>
                      <a:ext uri="{FF2B5EF4-FFF2-40B4-BE49-F238E27FC236}">
                        <a16:creationId xmlns:a16="http://schemas.microsoft.com/office/drawing/2014/main" id="{92BE1552-2B5F-39C8-1C2D-E864A93D89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2" name="Rectangle 2999">
                    <a:extLst>
                      <a:ext uri="{FF2B5EF4-FFF2-40B4-BE49-F238E27FC236}">
                        <a16:creationId xmlns:a16="http://schemas.microsoft.com/office/drawing/2014/main" id="{71BD1D69-902F-BB55-4AFE-F7EBBC53D8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3" name="Rectangle 3000">
                    <a:extLst>
                      <a:ext uri="{FF2B5EF4-FFF2-40B4-BE49-F238E27FC236}">
                        <a16:creationId xmlns:a16="http://schemas.microsoft.com/office/drawing/2014/main" id="{885D279D-8618-5B32-E73D-6485ACF6E3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4" name="Rectangle 3001">
                    <a:extLst>
                      <a:ext uri="{FF2B5EF4-FFF2-40B4-BE49-F238E27FC236}">
                        <a16:creationId xmlns:a16="http://schemas.microsoft.com/office/drawing/2014/main" id="{1BF5A736-4452-096C-DF6A-6344AE733F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5" name="Rectangle 3002">
                    <a:extLst>
                      <a:ext uri="{FF2B5EF4-FFF2-40B4-BE49-F238E27FC236}">
                        <a16:creationId xmlns:a16="http://schemas.microsoft.com/office/drawing/2014/main" id="{4D985F3B-2FD0-4479-2CD9-E5A92C9F47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6" name="Rectangle 3003">
                    <a:extLst>
                      <a:ext uri="{FF2B5EF4-FFF2-40B4-BE49-F238E27FC236}">
                        <a16:creationId xmlns:a16="http://schemas.microsoft.com/office/drawing/2014/main" id="{9F5724C7-71B3-2B76-164C-7AC7A68A098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7" name="Rectangle 3004">
                    <a:extLst>
                      <a:ext uri="{FF2B5EF4-FFF2-40B4-BE49-F238E27FC236}">
                        <a16:creationId xmlns:a16="http://schemas.microsoft.com/office/drawing/2014/main" id="{A071C1D5-E0BA-E26C-7632-0B0E1D9585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8" name="Rectangle 3005">
                    <a:extLst>
                      <a:ext uri="{FF2B5EF4-FFF2-40B4-BE49-F238E27FC236}">
                        <a16:creationId xmlns:a16="http://schemas.microsoft.com/office/drawing/2014/main" id="{0DEB10ED-70AE-883C-509F-535FEA2748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9" name="Rectangle 3006">
                    <a:extLst>
                      <a:ext uri="{FF2B5EF4-FFF2-40B4-BE49-F238E27FC236}">
                        <a16:creationId xmlns:a16="http://schemas.microsoft.com/office/drawing/2014/main" id="{FDEC196C-0D6E-DA70-DC78-8FBFF1ADD9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0" name="Rectangle 3007">
                    <a:extLst>
                      <a:ext uri="{FF2B5EF4-FFF2-40B4-BE49-F238E27FC236}">
                        <a16:creationId xmlns:a16="http://schemas.microsoft.com/office/drawing/2014/main" id="{BC05D116-18F8-5047-8A2D-DB455B0DD3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1" name="Rectangle 3008">
                    <a:extLst>
                      <a:ext uri="{FF2B5EF4-FFF2-40B4-BE49-F238E27FC236}">
                        <a16:creationId xmlns:a16="http://schemas.microsoft.com/office/drawing/2014/main" id="{4BE2FA7F-455D-9715-7C59-FD257451E7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2" name="Rectangle 3009">
                    <a:extLst>
                      <a:ext uri="{FF2B5EF4-FFF2-40B4-BE49-F238E27FC236}">
                        <a16:creationId xmlns:a16="http://schemas.microsoft.com/office/drawing/2014/main" id="{C5B3AD81-7912-3004-30BF-85379F932D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3" name="Rectangle 3010">
                    <a:extLst>
                      <a:ext uri="{FF2B5EF4-FFF2-40B4-BE49-F238E27FC236}">
                        <a16:creationId xmlns:a16="http://schemas.microsoft.com/office/drawing/2014/main" id="{BB0A0FBF-FA30-E8F1-C15C-180973A347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4" name="Rectangle 3011">
                    <a:extLst>
                      <a:ext uri="{FF2B5EF4-FFF2-40B4-BE49-F238E27FC236}">
                        <a16:creationId xmlns:a16="http://schemas.microsoft.com/office/drawing/2014/main" id="{787CF81A-AB9F-A67E-51E5-429A83E195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5" name="Rectangle 3012">
                    <a:extLst>
                      <a:ext uri="{FF2B5EF4-FFF2-40B4-BE49-F238E27FC236}">
                        <a16:creationId xmlns:a16="http://schemas.microsoft.com/office/drawing/2014/main" id="{819048E0-F152-389B-7F17-AD2707FFAC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6" name="Rectangle 3013">
                    <a:extLst>
                      <a:ext uri="{FF2B5EF4-FFF2-40B4-BE49-F238E27FC236}">
                        <a16:creationId xmlns:a16="http://schemas.microsoft.com/office/drawing/2014/main" id="{D12A5BD4-E985-4AEA-546A-85509A9A9F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7" name="Rectangle 3014">
                    <a:extLst>
                      <a:ext uri="{FF2B5EF4-FFF2-40B4-BE49-F238E27FC236}">
                        <a16:creationId xmlns:a16="http://schemas.microsoft.com/office/drawing/2014/main" id="{1FB21989-539C-C349-3CE6-1C6DADA341E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8" name="Rectangle 3015">
                    <a:extLst>
                      <a:ext uri="{FF2B5EF4-FFF2-40B4-BE49-F238E27FC236}">
                        <a16:creationId xmlns:a16="http://schemas.microsoft.com/office/drawing/2014/main" id="{B62DA093-616D-7534-DC17-752EED9B45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9" name="Rectangle 3016">
                    <a:extLst>
                      <a:ext uri="{FF2B5EF4-FFF2-40B4-BE49-F238E27FC236}">
                        <a16:creationId xmlns:a16="http://schemas.microsoft.com/office/drawing/2014/main" id="{17194741-FB4A-ACEA-BE34-AB007AE69DB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0" name="Rectangle 3017">
                    <a:extLst>
                      <a:ext uri="{FF2B5EF4-FFF2-40B4-BE49-F238E27FC236}">
                        <a16:creationId xmlns:a16="http://schemas.microsoft.com/office/drawing/2014/main" id="{43F85714-E463-CE14-1F60-FA2479D278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1" name="Rectangle 3018">
                    <a:extLst>
                      <a:ext uri="{FF2B5EF4-FFF2-40B4-BE49-F238E27FC236}">
                        <a16:creationId xmlns:a16="http://schemas.microsoft.com/office/drawing/2014/main" id="{9507609F-D91F-032A-406E-65CFD67DC8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2" name="Rectangle 3019">
                    <a:extLst>
                      <a:ext uri="{FF2B5EF4-FFF2-40B4-BE49-F238E27FC236}">
                        <a16:creationId xmlns:a16="http://schemas.microsoft.com/office/drawing/2014/main" id="{D1E43BC3-E4EE-0C76-B6D7-47C299EC6A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3" name="Rectangle 3020">
                    <a:extLst>
                      <a:ext uri="{FF2B5EF4-FFF2-40B4-BE49-F238E27FC236}">
                        <a16:creationId xmlns:a16="http://schemas.microsoft.com/office/drawing/2014/main" id="{4446E47C-2BA5-998B-3BE5-145A0FF22D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4" name="Rectangle 3021">
                    <a:extLst>
                      <a:ext uri="{FF2B5EF4-FFF2-40B4-BE49-F238E27FC236}">
                        <a16:creationId xmlns:a16="http://schemas.microsoft.com/office/drawing/2014/main" id="{BC9C12C8-0041-D755-FDC4-41DFDC8F71F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5" name="Rectangle 3022">
                    <a:extLst>
                      <a:ext uri="{FF2B5EF4-FFF2-40B4-BE49-F238E27FC236}">
                        <a16:creationId xmlns:a16="http://schemas.microsoft.com/office/drawing/2014/main" id="{64756992-453F-111B-DC41-C2389201B2D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6" name="Rectangle 3023">
                    <a:extLst>
                      <a:ext uri="{FF2B5EF4-FFF2-40B4-BE49-F238E27FC236}">
                        <a16:creationId xmlns:a16="http://schemas.microsoft.com/office/drawing/2014/main" id="{951438F6-D0BC-737D-B337-76D8A24107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7" name="Rectangle 3024">
                    <a:extLst>
                      <a:ext uri="{FF2B5EF4-FFF2-40B4-BE49-F238E27FC236}">
                        <a16:creationId xmlns:a16="http://schemas.microsoft.com/office/drawing/2014/main" id="{0E2B03FA-B2DA-CE21-56E5-FE260ED332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8" name="Rectangle 3025">
                    <a:extLst>
                      <a:ext uri="{FF2B5EF4-FFF2-40B4-BE49-F238E27FC236}">
                        <a16:creationId xmlns:a16="http://schemas.microsoft.com/office/drawing/2014/main" id="{E1342548-3DA0-8C01-2A06-99AD8ABBEA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9" name="Rectangle 3026">
                    <a:extLst>
                      <a:ext uri="{FF2B5EF4-FFF2-40B4-BE49-F238E27FC236}">
                        <a16:creationId xmlns:a16="http://schemas.microsoft.com/office/drawing/2014/main" id="{147EE5A6-F0BC-2AF9-5EC8-01A6A9837B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0" name="Rectangle 3027">
                    <a:extLst>
                      <a:ext uri="{FF2B5EF4-FFF2-40B4-BE49-F238E27FC236}">
                        <a16:creationId xmlns:a16="http://schemas.microsoft.com/office/drawing/2014/main" id="{1AE8967C-C4CF-6597-D7A4-A357C91BAA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1" name="Rectangle 3028">
                    <a:extLst>
                      <a:ext uri="{FF2B5EF4-FFF2-40B4-BE49-F238E27FC236}">
                        <a16:creationId xmlns:a16="http://schemas.microsoft.com/office/drawing/2014/main" id="{A8CD4157-7650-767D-D3F5-B915B5DDC0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2" name="Rectangle 3029">
                    <a:extLst>
                      <a:ext uri="{FF2B5EF4-FFF2-40B4-BE49-F238E27FC236}">
                        <a16:creationId xmlns:a16="http://schemas.microsoft.com/office/drawing/2014/main" id="{A5D0B7D2-7D50-1BBC-2225-8FF2738285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3" name="Rectangle 3030">
                    <a:extLst>
                      <a:ext uri="{FF2B5EF4-FFF2-40B4-BE49-F238E27FC236}">
                        <a16:creationId xmlns:a16="http://schemas.microsoft.com/office/drawing/2014/main" id="{45CB2F36-246B-B6C0-6DDB-0BE499259F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4" name="Rectangle 3031">
                    <a:extLst>
                      <a:ext uri="{FF2B5EF4-FFF2-40B4-BE49-F238E27FC236}">
                        <a16:creationId xmlns:a16="http://schemas.microsoft.com/office/drawing/2014/main" id="{9BD45FA4-40EE-1EA6-9C22-FAFAD42347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5" name="Rectangle 3032">
                    <a:extLst>
                      <a:ext uri="{FF2B5EF4-FFF2-40B4-BE49-F238E27FC236}">
                        <a16:creationId xmlns:a16="http://schemas.microsoft.com/office/drawing/2014/main" id="{34D3F862-9806-3060-FBCA-AEFBB6ACF2F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6" name="Rectangle 3033">
                    <a:extLst>
                      <a:ext uri="{FF2B5EF4-FFF2-40B4-BE49-F238E27FC236}">
                        <a16:creationId xmlns:a16="http://schemas.microsoft.com/office/drawing/2014/main" id="{9D1A07EE-5EEF-6A3C-5811-C7C4EDBED4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7" name="Rectangle 3034">
                    <a:extLst>
                      <a:ext uri="{FF2B5EF4-FFF2-40B4-BE49-F238E27FC236}">
                        <a16:creationId xmlns:a16="http://schemas.microsoft.com/office/drawing/2014/main" id="{F7911D19-E8B7-AD46-19B1-271755C6DE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8" name="Rectangle 3035">
                    <a:extLst>
                      <a:ext uri="{FF2B5EF4-FFF2-40B4-BE49-F238E27FC236}">
                        <a16:creationId xmlns:a16="http://schemas.microsoft.com/office/drawing/2014/main" id="{7B31E342-751C-348D-8114-35D9AD1665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9" name="Rectangle 3036">
                    <a:extLst>
                      <a:ext uri="{FF2B5EF4-FFF2-40B4-BE49-F238E27FC236}">
                        <a16:creationId xmlns:a16="http://schemas.microsoft.com/office/drawing/2014/main" id="{E5A925B9-C3E3-C50E-05BA-D8BC4A06D10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0" name="Rectangle 3037">
                    <a:extLst>
                      <a:ext uri="{FF2B5EF4-FFF2-40B4-BE49-F238E27FC236}">
                        <a16:creationId xmlns:a16="http://schemas.microsoft.com/office/drawing/2014/main" id="{CF4EC740-A1B7-A0BF-32AD-55B9C75CD9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1" name="Rectangle 3038">
                    <a:extLst>
                      <a:ext uri="{FF2B5EF4-FFF2-40B4-BE49-F238E27FC236}">
                        <a16:creationId xmlns:a16="http://schemas.microsoft.com/office/drawing/2014/main" id="{97F4A4CE-F447-6826-7985-BF30A31628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" name="Rectangle 3039">
                    <a:extLst>
                      <a:ext uri="{FF2B5EF4-FFF2-40B4-BE49-F238E27FC236}">
                        <a16:creationId xmlns:a16="http://schemas.microsoft.com/office/drawing/2014/main" id="{C7D5F905-0F8E-15D5-662E-C2D47F3832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3" name="Rectangle 3040">
                    <a:extLst>
                      <a:ext uri="{FF2B5EF4-FFF2-40B4-BE49-F238E27FC236}">
                        <a16:creationId xmlns:a16="http://schemas.microsoft.com/office/drawing/2014/main" id="{16ED39B1-DEC3-C7A1-1B06-E8E2CD78A89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4" name="Freeform 3041">
                    <a:extLst>
                      <a:ext uri="{FF2B5EF4-FFF2-40B4-BE49-F238E27FC236}">
                        <a16:creationId xmlns:a16="http://schemas.microsoft.com/office/drawing/2014/main" id="{1AA6A266-23B0-BF20-9034-E86836A2EA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1655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CCEC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Group 3042">
                  <a:extLst>
                    <a:ext uri="{FF2B5EF4-FFF2-40B4-BE49-F238E27FC236}">
                      <a16:creationId xmlns:a16="http://schemas.microsoft.com/office/drawing/2014/main" id="{DBBFE1D8-521E-69C4-3803-B511D6EFA37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1655" y="1673"/>
                  <a:ext cx="624" cy="397"/>
                  <a:chOff x="1655" y="1673"/>
                  <a:chExt cx="624" cy="397"/>
                </a:xfrm>
              </p:grpSpPr>
              <p:sp>
                <p:nvSpPr>
                  <p:cNvPr id="95" name="Freeform 3043">
                    <a:extLst>
                      <a:ext uri="{FF2B5EF4-FFF2-40B4-BE49-F238E27FC236}">
                        <a16:creationId xmlns:a16="http://schemas.microsoft.com/office/drawing/2014/main" id="{F64021E3-C527-B210-0265-974F3CD3CA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1655" y="1673"/>
                    <a:ext cx="622" cy="397"/>
                  </a:xfrm>
                  <a:custGeom>
                    <a:avLst/>
                    <a:gdLst>
                      <a:gd name="T0" fmla="*/ 9 w 622"/>
                      <a:gd name="T1" fmla="*/ 373 h 397"/>
                      <a:gd name="T2" fmla="*/ 30 w 622"/>
                      <a:gd name="T3" fmla="*/ 391 h 397"/>
                      <a:gd name="T4" fmla="*/ 42 w 622"/>
                      <a:gd name="T5" fmla="*/ 396 h 397"/>
                      <a:gd name="T6" fmla="*/ 55 w 622"/>
                      <a:gd name="T7" fmla="*/ 396 h 397"/>
                      <a:gd name="T8" fmla="*/ 69 w 622"/>
                      <a:gd name="T9" fmla="*/ 392 h 397"/>
                      <a:gd name="T10" fmla="*/ 85 w 622"/>
                      <a:gd name="T11" fmla="*/ 380 h 397"/>
                      <a:gd name="T12" fmla="*/ 104 w 622"/>
                      <a:gd name="T13" fmla="*/ 362 h 397"/>
                      <a:gd name="T14" fmla="*/ 114 w 622"/>
                      <a:gd name="T15" fmla="*/ 348 h 397"/>
                      <a:gd name="T16" fmla="*/ 124 w 622"/>
                      <a:gd name="T17" fmla="*/ 329 h 397"/>
                      <a:gd name="T18" fmla="*/ 136 w 622"/>
                      <a:gd name="T19" fmla="*/ 306 h 397"/>
                      <a:gd name="T20" fmla="*/ 161 w 622"/>
                      <a:gd name="T21" fmla="*/ 251 h 397"/>
                      <a:gd name="T22" fmla="*/ 201 w 622"/>
                      <a:gd name="T23" fmla="*/ 158 h 397"/>
                      <a:gd name="T24" fmla="*/ 228 w 622"/>
                      <a:gd name="T25" fmla="*/ 98 h 397"/>
                      <a:gd name="T26" fmla="*/ 257 w 622"/>
                      <a:gd name="T27" fmla="*/ 48 h 397"/>
                      <a:gd name="T28" fmla="*/ 270 w 622"/>
                      <a:gd name="T29" fmla="*/ 28 h 397"/>
                      <a:gd name="T30" fmla="*/ 284 w 622"/>
                      <a:gd name="T31" fmla="*/ 13 h 397"/>
                      <a:gd name="T32" fmla="*/ 297 w 622"/>
                      <a:gd name="T33" fmla="*/ 3 h 397"/>
                      <a:gd name="T34" fmla="*/ 311 w 622"/>
                      <a:gd name="T35" fmla="*/ 0 h 397"/>
                      <a:gd name="T36" fmla="*/ 324 w 622"/>
                      <a:gd name="T37" fmla="*/ 3 h 397"/>
                      <a:gd name="T38" fmla="*/ 338 w 622"/>
                      <a:gd name="T39" fmla="*/ 13 h 397"/>
                      <a:gd name="T40" fmla="*/ 351 w 622"/>
                      <a:gd name="T41" fmla="*/ 28 h 397"/>
                      <a:gd name="T42" fmla="*/ 366 w 622"/>
                      <a:gd name="T43" fmla="*/ 48 h 397"/>
                      <a:gd name="T44" fmla="*/ 394 w 622"/>
                      <a:gd name="T45" fmla="*/ 98 h 397"/>
                      <a:gd name="T46" fmla="*/ 421 w 622"/>
                      <a:gd name="T47" fmla="*/ 158 h 397"/>
                      <a:gd name="T48" fmla="*/ 461 w 622"/>
                      <a:gd name="T49" fmla="*/ 251 h 397"/>
                      <a:gd name="T50" fmla="*/ 486 w 622"/>
                      <a:gd name="T51" fmla="*/ 306 h 397"/>
                      <a:gd name="T52" fmla="*/ 497 w 622"/>
                      <a:gd name="T53" fmla="*/ 329 h 397"/>
                      <a:gd name="T54" fmla="*/ 508 w 622"/>
                      <a:gd name="T55" fmla="*/ 348 h 397"/>
                      <a:gd name="T56" fmla="*/ 518 w 622"/>
                      <a:gd name="T57" fmla="*/ 362 h 397"/>
                      <a:gd name="T58" fmla="*/ 537 w 622"/>
                      <a:gd name="T59" fmla="*/ 380 h 397"/>
                      <a:gd name="T60" fmla="*/ 552 w 622"/>
                      <a:gd name="T61" fmla="*/ 392 h 397"/>
                      <a:gd name="T62" fmla="*/ 567 w 622"/>
                      <a:gd name="T63" fmla="*/ 396 h 397"/>
                      <a:gd name="T64" fmla="*/ 579 w 622"/>
                      <a:gd name="T65" fmla="*/ 396 h 397"/>
                      <a:gd name="T66" fmla="*/ 592 w 622"/>
                      <a:gd name="T67" fmla="*/ 391 h 397"/>
                      <a:gd name="T68" fmla="*/ 612 w 622"/>
                      <a:gd name="T69" fmla="*/ 373 h 397"/>
                      <a:gd name="T70" fmla="*/ 0 w 622"/>
                      <a:gd name="T71" fmla="*/ 362 h 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22" h="397">
                        <a:moveTo>
                          <a:pt x="0" y="362"/>
                        </a:moveTo>
                        <a:lnTo>
                          <a:pt x="9" y="373"/>
                        </a:lnTo>
                        <a:lnTo>
                          <a:pt x="20" y="383"/>
                        </a:lnTo>
                        <a:lnTo>
                          <a:pt x="30" y="391"/>
                        </a:lnTo>
                        <a:lnTo>
                          <a:pt x="36" y="394"/>
                        </a:lnTo>
                        <a:lnTo>
                          <a:pt x="42" y="396"/>
                        </a:lnTo>
                        <a:lnTo>
                          <a:pt x="49" y="397"/>
                        </a:lnTo>
                        <a:lnTo>
                          <a:pt x="55" y="396"/>
                        </a:lnTo>
                        <a:lnTo>
                          <a:pt x="62" y="395"/>
                        </a:lnTo>
                        <a:lnTo>
                          <a:pt x="69" y="392"/>
                        </a:lnTo>
                        <a:lnTo>
                          <a:pt x="77" y="387"/>
                        </a:lnTo>
                        <a:lnTo>
                          <a:pt x="85" y="380"/>
                        </a:lnTo>
                        <a:lnTo>
                          <a:pt x="94" y="372"/>
                        </a:lnTo>
                        <a:lnTo>
                          <a:pt x="104" y="362"/>
                        </a:lnTo>
                        <a:lnTo>
                          <a:pt x="109" y="356"/>
                        </a:lnTo>
                        <a:lnTo>
                          <a:pt x="114" y="348"/>
                        </a:lnTo>
                        <a:lnTo>
                          <a:pt x="119" y="339"/>
                        </a:lnTo>
                        <a:lnTo>
                          <a:pt x="124" y="329"/>
                        </a:lnTo>
                        <a:lnTo>
                          <a:pt x="131" y="318"/>
                        </a:lnTo>
                        <a:lnTo>
                          <a:pt x="136" y="306"/>
                        </a:lnTo>
                        <a:lnTo>
                          <a:pt x="148" y="280"/>
                        </a:lnTo>
                        <a:lnTo>
                          <a:pt x="161" y="251"/>
                        </a:lnTo>
                        <a:lnTo>
                          <a:pt x="174" y="221"/>
                        </a:lnTo>
                        <a:lnTo>
                          <a:pt x="201" y="158"/>
                        </a:lnTo>
                        <a:lnTo>
                          <a:pt x="214" y="128"/>
                        </a:lnTo>
                        <a:lnTo>
                          <a:pt x="228" y="98"/>
                        </a:lnTo>
                        <a:lnTo>
                          <a:pt x="242" y="72"/>
                        </a:lnTo>
                        <a:lnTo>
                          <a:pt x="257" y="48"/>
                        </a:lnTo>
                        <a:lnTo>
                          <a:pt x="263" y="38"/>
                        </a:lnTo>
                        <a:lnTo>
                          <a:pt x="270" y="28"/>
                        </a:lnTo>
                        <a:lnTo>
                          <a:pt x="278" y="20"/>
                        </a:lnTo>
                        <a:lnTo>
                          <a:pt x="284" y="13"/>
                        </a:lnTo>
                        <a:lnTo>
                          <a:pt x="291" y="8"/>
                        </a:lnTo>
                        <a:lnTo>
                          <a:pt x="297" y="3"/>
                        </a:lnTo>
                        <a:lnTo>
                          <a:pt x="305" y="1"/>
                        </a:lnTo>
                        <a:lnTo>
                          <a:pt x="311" y="0"/>
                        </a:lnTo>
                        <a:lnTo>
                          <a:pt x="317" y="1"/>
                        </a:lnTo>
                        <a:lnTo>
                          <a:pt x="324" y="3"/>
                        </a:lnTo>
                        <a:lnTo>
                          <a:pt x="330" y="8"/>
                        </a:lnTo>
                        <a:lnTo>
                          <a:pt x="338" y="13"/>
                        </a:lnTo>
                        <a:lnTo>
                          <a:pt x="344" y="20"/>
                        </a:lnTo>
                        <a:lnTo>
                          <a:pt x="351" y="28"/>
                        </a:lnTo>
                        <a:lnTo>
                          <a:pt x="358" y="38"/>
                        </a:lnTo>
                        <a:lnTo>
                          <a:pt x="366" y="48"/>
                        </a:lnTo>
                        <a:lnTo>
                          <a:pt x="379" y="72"/>
                        </a:lnTo>
                        <a:lnTo>
                          <a:pt x="394" y="98"/>
                        </a:lnTo>
                        <a:lnTo>
                          <a:pt x="407" y="128"/>
                        </a:lnTo>
                        <a:lnTo>
                          <a:pt x="421" y="158"/>
                        </a:lnTo>
                        <a:lnTo>
                          <a:pt x="448" y="221"/>
                        </a:lnTo>
                        <a:lnTo>
                          <a:pt x="461" y="251"/>
                        </a:lnTo>
                        <a:lnTo>
                          <a:pt x="473" y="280"/>
                        </a:lnTo>
                        <a:lnTo>
                          <a:pt x="486" y="306"/>
                        </a:lnTo>
                        <a:lnTo>
                          <a:pt x="491" y="318"/>
                        </a:lnTo>
                        <a:lnTo>
                          <a:pt x="497" y="329"/>
                        </a:lnTo>
                        <a:lnTo>
                          <a:pt x="502" y="339"/>
                        </a:lnTo>
                        <a:lnTo>
                          <a:pt x="508" y="348"/>
                        </a:lnTo>
                        <a:lnTo>
                          <a:pt x="513" y="356"/>
                        </a:lnTo>
                        <a:lnTo>
                          <a:pt x="518" y="362"/>
                        </a:lnTo>
                        <a:lnTo>
                          <a:pt x="527" y="372"/>
                        </a:lnTo>
                        <a:lnTo>
                          <a:pt x="537" y="380"/>
                        </a:lnTo>
                        <a:lnTo>
                          <a:pt x="545" y="387"/>
                        </a:lnTo>
                        <a:lnTo>
                          <a:pt x="552" y="392"/>
                        </a:lnTo>
                        <a:lnTo>
                          <a:pt x="559" y="395"/>
                        </a:lnTo>
                        <a:lnTo>
                          <a:pt x="567" y="396"/>
                        </a:lnTo>
                        <a:lnTo>
                          <a:pt x="573" y="397"/>
                        </a:lnTo>
                        <a:lnTo>
                          <a:pt x="579" y="396"/>
                        </a:lnTo>
                        <a:lnTo>
                          <a:pt x="585" y="394"/>
                        </a:lnTo>
                        <a:lnTo>
                          <a:pt x="592" y="391"/>
                        </a:lnTo>
                        <a:lnTo>
                          <a:pt x="602" y="383"/>
                        </a:lnTo>
                        <a:lnTo>
                          <a:pt x="612" y="373"/>
                        </a:lnTo>
                        <a:lnTo>
                          <a:pt x="622" y="362"/>
                        </a:lnTo>
                        <a:lnTo>
                          <a:pt x="0" y="3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" name="Rectangle 3044">
                    <a:extLst>
                      <a:ext uri="{FF2B5EF4-FFF2-40B4-BE49-F238E27FC236}">
                        <a16:creationId xmlns:a16="http://schemas.microsoft.com/office/drawing/2014/main" id="{96869090-DCA9-A8F8-6C96-20A49C2E2B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3"/>
                    <a:ext cx="624" cy="2"/>
                  </a:xfrm>
                  <a:prstGeom prst="rect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" name="Rectangle 3045">
                    <a:extLst>
                      <a:ext uri="{FF2B5EF4-FFF2-40B4-BE49-F238E27FC236}">
                        <a16:creationId xmlns:a16="http://schemas.microsoft.com/office/drawing/2014/main" id="{AF2EC125-E4DC-0969-8A5E-06F9C5D1B8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5"/>
                    <a:ext cx="624" cy="2"/>
                  </a:xfrm>
                  <a:prstGeom prst="rect">
                    <a:avLst/>
                  </a:prstGeom>
                  <a:solidFill>
                    <a:srgbClr val="FE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Rectangle 3046">
                    <a:extLst>
                      <a:ext uri="{FF2B5EF4-FFF2-40B4-BE49-F238E27FC236}">
                        <a16:creationId xmlns:a16="http://schemas.microsoft.com/office/drawing/2014/main" id="{A7310F5A-D48A-E421-C2BE-53367B52F7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7"/>
                    <a:ext cx="624" cy="2"/>
                  </a:xfrm>
                  <a:prstGeom prst="rect">
                    <a:avLst/>
                  </a:prstGeom>
                  <a:solidFill>
                    <a:srgbClr val="FE993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" name="Rectangle 3047">
                    <a:extLst>
                      <a:ext uri="{FF2B5EF4-FFF2-40B4-BE49-F238E27FC236}">
                        <a16:creationId xmlns:a16="http://schemas.microsoft.com/office/drawing/2014/main" id="{3259AA0A-7D9E-4C32-BD56-1DD6B7D64E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79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" name="Rectangle 3048">
                    <a:extLst>
                      <a:ext uri="{FF2B5EF4-FFF2-40B4-BE49-F238E27FC236}">
                        <a16:creationId xmlns:a16="http://schemas.microsoft.com/office/drawing/2014/main" id="{0747C28F-1221-7879-3E5D-442F6AB808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1"/>
                    <a:ext cx="624" cy="2"/>
                  </a:xfrm>
                  <a:prstGeom prst="rect">
                    <a:avLst/>
                  </a:prstGeom>
                  <a:solidFill>
                    <a:srgbClr val="FE993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" name="Rectangle 3049">
                    <a:extLst>
                      <a:ext uri="{FF2B5EF4-FFF2-40B4-BE49-F238E27FC236}">
                        <a16:creationId xmlns:a16="http://schemas.microsoft.com/office/drawing/2014/main" id="{356E15A9-8F26-ADF0-ACD1-3FDC071D86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3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" name="Rectangle 3050">
                    <a:extLst>
                      <a:ext uri="{FF2B5EF4-FFF2-40B4-BE49-F238E27FC236}">
                        <a16:creationId xmlns:a16="http://schemas.microsoft.com/office/drawing/2014/main" id="{0324F727-36BE-2803-5F34-A7D733B6B3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5"/>
                    <a:ext cx="624" cy="2"/>
                  </a:xfrm>
                  <a:prstGeom prst="rect">
                    <a:avLst/>
                  </a:prstGeom>
                  <a:solidFill>
                    <a:srgbClr val="FE993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" name="Rectangle 3051">
                    <a:extLst>
                      <a:ext uri="{FF2B5EF4-FFF2-40B4-BE49-F238E27FC236}">
                        <a16:creationId xmlns:a16="http://schemas.microsoft.com/office/drawing/2014/main" id="{3D9EDB39-5E9C-A0D4-F49E-DA8868324C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7"/>
                    <a:ext cx="624" cy="2"/>
                  </a:xfrm>
                  <a:prstGeom prst="rect">
                    <a:avLst/>
                  </a:prstGeom>
                  <a:solidFill>
                    <a:srgbClr val="FE99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" name="Rectangle 3052">
                    <a:extLst>
                      <a:ext uri="{FF2B5EF4-FFF2-40B4-BE49-F238E27FC236}">
                        <a16:creationId xmlns:a16="http://schemas.microsoft.com/office/drawing/2014/main" id="{D7539D9E-F79A-E101-A90B-DEB8879C5C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89"/>
                    <a:ext cx="624" cy="2"/>
                  </a:xfrm>
                  <a:prstGeom prst="rect">
                    <a:avLst/>
                  </a:prstGeom>
                  <a:solidFill>
                    <a:srgbClr val="FE9A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" name="Rectangle 3053">
                    <a:extLst>
                      <a:ext uri="{FF2B5EF4-FFF2-40B4-BE49-F238E27FC236}">
                        <a16:creationId xmlns:a16="http://schemas.microsoft.com/office/drawing/2014/main" id="{9A3ED014-D0AC-482E-6184-CFBB9E2BDD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1"/>
                    <a:ext cx="624" cy="2"/>
                  </a:xfrm>
                  <a:prstGeom prst="rect">
                    <a:avLst/>
                  </a:prstGeom>
                  <a:solidFill>
                    <a:srgbClr val="FE9A3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" name="Rectangle 3054">
                    <a:extLst>
                      <a:ext uri="{FF2B5EF4-FFF2-40B4-BE49-F238E27FC236}">
                        <a16:creationId xmlns:a16="http://schemas.microsoft.com/office/drawing/2014/main" id="{A9644C54-E451-BC37-2098-7256473547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3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" name="Rectangle 3055">
                    <a:extLst>
                      <a:ext uri="{FF2B5EF4-FFF2-40B4-BE49-F238E27FC236}">
                        <a16:creationId xmlns:a16="http://schemas.microsoft.com/office/drawing/2014/main" id="{65505025-A0E2-E669-1192-371D2CDD5A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5"/>
                    <a:ext cx="624" cy="2"/>
                  </a:xfrm>
                  <a:prstGeom prst="rect">
                    <a:avLst/>
                  </a:prstGeom>
                  <a:solidFill>
                    <a:srgbClr val="FE9A3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" name="Rectangle 3056">
                    <a:extLst>
                      <a:ext uri="{FF2B5EF4-FFF2-40B4-BE49-F238E27FC236}">
                        <a16:creationId xmlns:a16="http://schemas.microsoft.com/office/drawing/2014/main" id="{EF563907-9EC1-CBC3-9061-BED5B1C2040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7"/>
                    <a:ext cx="624" cy="2"/>
                  </a:xfrm>
                  <a:prstGeom prst="rect">
                    <a:avLst/>
                  </a:prstGeom>
                  <a:solidFill>
                    <a:srgbClr val="FE9A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9" name="Rectangle 3057">
                    <a:extLst>
                      <a:ext uri="{FF2B5EF4-FFF2-40B4-BE49-F238E27FC236}">
                        <a16:creationId xmlns:a16="http://schemas.microsoft.com/office/drawing/2014/main" id="{285FE93C-2FBC-871F-EDC9-F7344BAA76F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699"/>
                    <a:ext cx="624" cy="2"/>
                  </a:xfrm>
                  <a:prstGeom prst="rect">
                    <a:avLst/>
                  </a:prstGeom>
                  <a:solidFill>
                    <a:srgbClr val="FE9B3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" name="Rectangle 3058">
                    <a:extLst>
                      <a:ext uri="{FF2B5EF4-FFF2-40B4-BE49-F238E27FC236}">
                        <a16:creationId xmlns:a16="http://schemas.microsoft.com/office/drawing/2014/main" id="{B7B4265C-37EF-B24C-554C-69E747C81F5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1"/>
                    <a:ext cx="624" cy="2"/>
                  </a:xfrm>
                  <a:prstGeom prst="rect">
                    <a:avLst/>
                  </a:prstGeom>
                  <a:solidFill>
                    <a:srgbClr val="FE9B3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" name="Rectangle 3059">
                    <a:extLst>
                      <a:ext uri="{FF2B5EF4-FFF2-40B4-BE49-F238E27FC236}">
                        <a16:creationId xmlns:a16="http://schemas.microsoft.com/office/drawing/2014/main" id="{6B8EB6B5-1144-E4D0-C2A6-5EB240D57E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3"/>
                    <a:ext cx="624" cy="2"/>
                  </a:xfrm>
                  <a:prstGeom prst="rect">
                    <a:avLst/>
                  </a:prstGeom>
                  <a:solidFill>
                    <a:srgbClr val="FD9B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" name="Rectangle 3060">
                    <a:extLst>
                      <a:ext uri="{FF2B5EF4-FFF2-40B4-BE49-F238E27FC236}">
                        <a16:creationId xmlns:a16="http://schemas.microsoft.com/office/drawing/2014/main" id="{D39C0F48-C3D0-36FC-2789-49BACB304C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5"/>
                    <a:ext cx="624" cy="2"/>
                  </a:xfrm>
                  <a:prstGeom prst="rect">
                    <a:avLst/>
                  </a:prstGeom>
                  <a:solidFill>
                    <a:srgbClr val="FD9B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" name="Rectangle 3061">
                    <a:extLst>
                      <a:ext uri="{FF2B5EF4-FFF2-40B4-BE49-F238E27FC236}">
                        <a16:creationId xmlns:a16="http://schemas.microsoft.com/office/drawing/2014/main" id="{6D69B239-79F3-D1B5-4E45-A44BE98F7A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7"/>
                    <a:ext cx="624" cy="2"/>
                  </a:xfrm>
                  <a:prstGeom prst="rect">
                    <a:avLst/>
                  </a:prstGeom>
                  <a:solidFill>
                    <a:srgbClr val="FD9B4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" name="Rectangle 3062">
                    <a:extLst>
                      <a:ext uri="{FF2B5EF4-FFF2-40B4-BE49-F238E27FC236}">
                        <a16:creationId xmlns:a16="http://schemas.microsoft.com/office/drawing/2014/main" id="{21711DA7-358F-6CF5-CC9B-3C3A19C68F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09"/>
                    <a:ext cx="624" cy="2"/>
                  </a:xfrm>
                  <a:prstGeom prst="rect">
                    <a:avLst/>
                  </a:prstGeom>
                  <a:solidFill>
                    <a:srgbClr val="FD9C4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" name="Rectangle 3063">
                    <a:extLst>
                      <a:ext uri="{FF2B5EF4-FFF2-40B4-BE49-F238E27FC236}">
                        <a16:creationId xmlns:a16="http://schemas.microsoft.com/office/drawing/2014/main" id="{8D7AEEA5-6355-0752-D609-621B6D5214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1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" name="Rectangle 3064">
                    <a:extLst>
                      <a:ext uri="{FF2B5EF4-FFF2-40B4-BE49-F238E27FC236}">
                        <a16:creationId xmlns:a16="http://schemas.microsoft.com/office/drawing/2014/main" id="{5DF238EA-236D-0E28-EA9E-980B4175208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3"/>
                    <a:ext cx="624" cy="2"/>
                  </a:xfrm>
                  <a:prstGeom prst="rect">
                    <a:avLst/>
                  </a:prstGeom>
                  <a:solidFill>
                    <a:srgbClr val="FD9C4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7" name="Rectangle 3065">
                    <a:extLst>
                      <a:ext uri="{FF2B5EF4-FFF2-40B4-BE49-F238E27FC236}">
                        <a16:creationId xmlns:a16="http://schemas.microsoft.com/office/drawing/2014/main" id="{DF8D7822-1D83-9D85-DCC0-71E92F2F32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5"/>
                    <a:ext cx="624" cy="2"/>
                  </a:xfrm>
                  <a:prstGeom prst="rect">
                    <a:avLst/>
                  </a:prstGeom>
                  <a:solidFill>
                    <a:srgbClr val="FD9C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" name="Rectangle 3066">
                    <a:extLst>
                      <a:ext uri="{FF2B5EF4-FFF2-40B4-BE49-F238E27FC236}">
                        <a16:creationId xmlns:a16="http://schemas.microsoft.com/office/drawing/2014/main" id="{0BC9561E-F262-E5CF-8777-1D6116ECCC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7"/>
                    <a:ext cx="624" cy="2"/>
                  </a:xfrm>
                  <a:prstGeom prst="rect">
                    <a:avLst/>
                  </a:prstGeom>
                  <a:solidFill>
                    <a:srgbClr val="FD9D4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" name="Rectangle 3067">
                    <a:extLst>
                      <a:ext uri="{FF2B5EF4-FFF2-40B4-BE49-F238E27FC236}">
                        <a16:creationId xmlns:a16="http://schemas.microsoft.com/office/drawing/2014/main" id="{D540AB40-8DEA-6099-9212-D23EF75591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19"/>
                    <a:ext cx="624" cy="2"/>
                  </a:xfrm>
                  <a:prstGeom prst="rect">
                    <a:avLst/>
                  </a:prstGeom>
                  <a:solidFill>
                    <a:srgbClr val="FD9D4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" name="Rectangle 3068">
                    <a:extLst>
                      <a:ext uri="{FF2B5EF4-FFF2-40B4-BE49-F238E27FC236}">
                        <a16:creationId xmlns:a16="http://schemas.microsoft.com/office/drawing/2014/main" id="{B8795BDC-4DDE-F9D0-99C4-DFF4933103C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1"/>
                    <a:ext cx="624" cy="2"/>
                  </a:xfrm>
                  <a:prstGeom prst="rect">
                    <a:avLst/>
                  </a:prstGeom>
                  <a:solidFill>
                    <a:srgbClr val="FC9D4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" name="Rectangle 3069">
                    <a:extLst>
                      <a:ext uri="{FF2B5EF4-FFF2-40B4-BE49-F238E27FC236}">
                        <a16:creationId xmlns:a16="http://schemas.microsoft.com/office/drawing/2014/main" id="{B0EB0A76-F179-030A-584C-BE4E5F89DF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3"/>
                    <a:ext cx="624" cy="2"/>
                  </a:xfrm>
                  <a:prstGeom prst="rect">
                    <a:avLst/>
                  </a:prstGeom>
                  <a:solidFill>
                    <a:srgbClr val="FC9D4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" name="Rectangle 3070">
                    <a:extLst>
                      <a:ext uri="{FF2B5EF4-FFF2-40B4-BE49-F238E27FC236}">
                        <a16:creationId xmlns:a16="http://schemas.microsoft.com/office/drawing/2014/main" id="{198A6038-B2BD-4E32-5764-8E2735A990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5"/>
                    <a:ext cx="624" cy="2"/>
                  </a:xfrm>
                  <a:prstGeom prst="rect">
                    <a:avLst/>
                  </a:prstGeom>
                  <a:solidFill>
                    <a:srgbClr val="FC9E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" name="Rectangle 3071">
                    <a:extLst>
                      <a:ext uri="{FF2B5EF4-FFF2-40B4-BE49-F238E27FC236}">
                        <a16:creationId xmlns:a16="http://schemas.microsoft.com/office/drawing/2014/main" id="{3F47C327-261F-29EC-B05E-BAD913FC3E7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7"/>
                    <a:ext cx="624" cy="2"/>
                  </a:xfrm>
                  <a:prstGeom prst="rect">
                    <a:avLst/>
                  </a:prstGeom>
                  <a:solidFill>
                    <a:srgbClr val="FC9E4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" name="Rectangle 3072">
                    <a:extLst>
                      <a:ext uri="{FF2B5EF4-FFF2-40B4-BE49-F238E27FC236}">
                        <a16:creationId xmlns:a16="http://schemas.microsoft.com/office/drawing/2014/main" id="{F79EDA8B-FA20-9CC7-A184-8BDD3EA301D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29"/>
                    <a:ext cx="624" cy="2"/>
                  </a:xfrm>
                  <a:prstGeom prst="rect">
                    <a:avLst/>
                  </a:prstGeom>
                  <a:solidFill>
                    <a:srgbClr val="FC9E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5" name="Rectangle 3073">
                    <a:extLst>
                      <a:ext uri="{FF2B5EF4-FFF2-40B4-BE49-F238E27FC236}">
                        <a16:creationId xmlns:a16="http://schemas.microsoft.com/office/drawing/2014/main" id="{2F21201E-24AC-8B47-0E38-38E697A814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1"/>
                    <a:ext cx="624" cy="2"/>
                  </a:xfrm>
                  <a:prstGeom prst="rect">
                    <a:avLst/>
                  </a:prstGeom>
                  <a:solidFill>
                    <a:srgbClr val="FC9F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6" name="Rectangle 3074">
                    <a:extLst>
                      <a:ext uri="{FF2B5EF4-FFF2-40B4-BE49-F238E27FC236}">
                        <a16:creationId xmlns:a16="http://schemas.microsoft.com/office/drawing/2014/main" id="{77A43F24-0E42-7778-5725-F4762EA511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3"/>
                    <a:ext cx="624" cy="2"/>
                  </a:xfrm>
                  <a:prstGeom prst="rect">
                    <a:avLst/>
                  </a:prstGeom>
                  <a:solidFill>
                    <a:srgbClr val="FC9F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7" name="Rectangle 3075">
                    <a:extLst>
                      <a:ext uri="{FF2B5EF4-FFF2-40B4-BE49-F238E27FC236}">
                        <a16:creationId xmlns:a16="http://schemas.microsoft.com/office/drawing/2014/main" id="{37DC4D03-70F5-0516-5395-158DE4F78A4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5"/>
                    <a:ext cx="624" cy="2"/>
                  </a:xfrm>
                  <a:prstGeom prst="rect">
                    <a:avLst/>
                  </a:prstGeom>
                  <a:solidFill>
                    <a:srgbClr val="FB9F5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8" name="Rectangle 3076">
                    <a:extLst>
                      <a:ext uri="{FF2B5EF4-FFF2-40B4-BE49-F238E27FC236}">
                        <a16:creationId xmlns:a16="http://schemas.microsoft.com/office/drawing/2014/main" id="{F752CBB5-5510-2D69-5819-90B890D273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7"/>
                    <a:ext cx="624" cy="2"/>
                  </a:xfrm>
                  <a:prstGeom prst="rect">
                    <a:avLst/>
                  </a:prstGeom>
                  <a:solidFill>
                    <a:srgbClr val="FB9F5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9" name="Rectangle 3077">
                    <a:extLst>
                      <a:ext uri="{FF2B5EF4-FFF2-40B4-BE49-F238E27FC236}">
                        <a16:creationId xmlns:a16="http://schemas.microsoft.com/office/drawing/2014/main" id="{D4DFCD45-5821-8A58-12B3-234D1E620B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39"/>
                    <a:ext cx="624" cy="2"/>
                  </a:xfrm>
                  <a:prstGeom prst="rect">
                    <a:avLst/>
                  </a:prstGeom>
                  <a:solidFill>
                    <a:srgbClr val="FBA05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0" name="Rectangle 3078">
                    <a:extLst>
                      <a:ext uri="{FF2B5EF4-FFF2-40B4-BE49-F238E27FC236}">
                        <a16:creationId xmlns:a16="http://schemas.microsoft.com/office/drawing/2014/main" id="{EFB50E81-BD71-A0B9-2B1D-4537B4EF10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1"/>
                    <a:ext cx="624" cy="2"/>
                  </a:xfrm>
                  <a:prstGeom prst="rect">
                    <a:avLst/>
                  </a:prstGeom>
                  <a:solidFill>
                    <a:srgbClr val="FBA05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1" name="Rectangle 3079">
                    <a:extLst>
                      <a:ext uri="{FF2B5EF4-FFF2-40B4-BE49-F238E27FC236}">
                        <a16:creationId xmlns:a16="http://schemas.microsoft.com/office/drawing/2014/main" id="{AD7DFF73-1DB3-FEA7-82B0-42E646058A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3"/>
                    <a:ext cx="624" cy="2"/>
                  </a:xfrm>
                  <a:prstGeom prst="rect">
                    <a:avLst/>
                  </a:prstGeom>
                  <a:solidFill>
                    <a:srgbClr val="FBA15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2" name="Rectangle 3080">
                    <a:extLst>
                      <a:ext uri="{FF2B5EF4-FFF2-40B4-BE49-F238E27FC236}">
                        <a16:creationId xmlns:a16="http://schemas.microsoft.com/office/drawing/2014/main" id="{305D7AF0-D02F-C71D-C785-DE9B568C6E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5"/>
                    <a:ext cx="624" cy="2"/>
                  </a:xfrm>
                  <a:prstGeom prst="rect">
                    <a:avLst/>
                  </a:prstGeom>
                  <a:solidFill>
                    <a:srgbClr val="FBA15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3" name="Rectangle 3081">
                    <a:extLst>
                      <a:ext uri="{FF2B5EF4-FFF2-40B4-BE49-F238E27FC236}">
                        <a16:creationId xmlns:a16="http://schemas.microsoft.com/office/drawing/2014/main" id="{03392936-9546-4363-3DA2-3C29C67ACB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7"/>
                    <a:ext cx="624" cy="2"/>
                  </a:xfrm>
                  <a:prstGeom prst="rect">
                    <a:avLst/>
                  </a:prstGeom>
                  <a:solidFill>
                    <a:srgbClr val="FAA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" name="Rectangle 3082">
                    <a:extLst>
                      <a:ext uri="{FF2B5EF4-FFF2-40B4-BE49-F238E27FC236}">
                        <a16:creationId xmlns:a16="http://schemas.microsoft.com/office/drawing/2014/main" id="{0AAFCDB6-E5E1-80E5-E04D-888EF51174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49"/>
                    <a:ext cx="624" cy="2"/>
                  </a:xfrm>
                  <a:prstGeom prst="rect">
                    <a:avLst/>
                  </a:prstGeom>
                  <a:solidFill>
                    <a:srgbClr val="FAA25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" name="Rectangle 3083">
                    <a:extLst>
                      <a:ext uri="{FF2B5EF4-FFF2-40B4-BE49-F238E27FC236}">
                        <a16:creationId xmlns:a16="http://schemas.microsoft.com/office/drawing/2014/main" id="{B7E70D52-6996-26C3-C501-CA2C1C6166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1"/>
                    <a:ext cx="624" cy="2"/>
                  </a:xfrm>
                  <a:prstGeom prst="rect">
                    <a:avLst/>
                  </a:prstGeom>
                  <a:solidFill>
                    <a:srgbClr val="FAA2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" name="Rectangle 3084">
                    <a:extLst>
                      <a:ext uri="{FF2B5EF4-FFF2-40B4-BE49-F238E27FC236}">
                        <a16:creationId xmlns:a16="http://schemas.microsoft.com/office/drawing/2014/main" id="{3E9DEE0E-97C6-1F1D-DDCF-BBF96BF19D7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3"/>
                    <a:ext cx="624" cy="2"/>
                  </a:xfrm>
                  <a:prstGeom prst="rect">
                    <a:avLst/>
                  </a:prstGeom>
                  <a:solidFill>
                    <a:srgbClr val="FAA35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" name="Rectangle 3085">
                    <a:extLst>
                      <a:ext uri="{FF2B5EF4-FFF2-40B4-BE49-F238E27FC236}">
                        <a16:creationId xmlns:a16="http://schemas.microsoft.com/office/drawing/2014/main" id="{2CDBE0B1-A2B7-FCE8-09CE-FB5156EC6F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5"/>
                    <a:ext cx="624" cy="2"/>
                  </a:xfrm>
                  <a:prstGeom prst="rect">
                    <a:avLst/>
                  </a:prstGeom>
                  <a:solidFill>
                    <a:srgbClr val="FAA35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" name="Rectangle 3086">
                    <a:extLst>
                      <a:ext uri="{FF2B5EF4-FFF2-40B4-BE49-F238E27FC236}">
                        <a16:creationId xmlns:a16="http://schemas.microsoft.com/office/drawing/2014/main" id="{C27DE1A7-091A-7394-5999-9F91EEB5C3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7"/>
                    <a:ext cx="624" cy="2"/>
                  </a:xfrm>
                  <a:prstGeom prst="rect">
                    <a:avLst/>
                  </a:prstGeom>
                  <a:solidFill>
                    <a:srgbClr val="FAA36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9" name="Rectangle 3087">
                    <a:extLst>
                      <a:ext uri="{FF2B5EF4-FFF2-40B4-BE49-F238E27FC236}">
                        <a16:creationId xmlns:a16="http://schemas.microsoft.com/office/drawing/2014/main" id="{B78F958B-8D7B-B6A6-5F48-B1CBC21986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59"/>
                    <a:ext cx="624" cy="2"/>
                  </a:xfrm>
                  <a:prstGeom prst="rect">
                    <a:avLst/>
                  </a:prstGeom>
                  <a:solidFill>
                    <a:srgbClr val="F9A46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0" name="Rectangle 3088">
                    <a:extLst>
                      <a:ext uri="{FF2B5EF4-FFF2-40B4-BE49-F238E27FC236}">
                        <a16:creationId xmlns:a16="http://schemas.microsoft.com/office/drawing/2014/main" id="{D3E9CEB0-1743-1BB8-94CF-AE9A0BFA73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1"/>
                    <a:ext cx="624" cy="2"/>
                  </a:xfrm>
                  <a:prstGeom prst="rect">
                    <a:avLst/>
                  </a:prstGeom>
                  <a:solidFill>
                    <a:srgbClr val="F9A46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1" name="Rectangle 3089">
                    <a:extLst>
                      <a:ext uri="{FF2B5EF4-FFF2-40B4-BE49-F238E27FC236}">
                        <a16:creationId xmlns:a16="http://schemas.microsoft.com/office/drawing/2014/main" id="{ADC7359B-526A-1FA7-FB1B-2A3F13F8176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3"/>
                    <a:ext cx="624" cy="2"/>
                  </a:xfrm>
                  <a:prstGeom prst="rect">
                    <a:avLst/>
                  </a:prstGeom>
                  <a:solidFill>
                    <a:srgbClr val="F9A56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2" name="Rectangle 3090">
                    <a:extLst>
                      <a:ext uri="{FF2B5EF4-FFF2-40B4-BE49-F238E27FC236}">
                        <a16:creationId xmlns:a16="http://schemas.microsoft.com/office/drawing/2014/main" id="{52B718BE-04A3-04AF-95F6-A6DF27B378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5"/>
                    <a:ext cx="624" cy="2"/>
                  </a:xfrm>
                  <a:prstGeom prst="rect">
                    <a:avLst/>
                  </a:prstGeom>
                  <a:solidFill>
                    <a:srgbClr val="F9A56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3" name="Rectangle 3091">
                    <a:extLst>
                      <a:ext uri="{FF2B5EF4-FFF2-40B4-BE49-F238E27FC236}">
                        <a16:creationId xmlns:a16="http://schemas.microsoft.com/office/drawing/2014/main" id="{6ED34A20-A5DA-B711-FF62-93F0BA00F29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7"/>
                    <a:ext cx="624" cy="2"/>
                  </a:xfrm>
                  <a:prstGeom prst="rect">
                    <a:avLst/>
                  </a:prstGeom>
                  <a:solidFill>
                    <a:srgbClr val="F8A6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" name="Rectangle 3092">
                    <a:extLst>
                      <a:ext uri="{FF2B5EF4-FFF2-40B4-BE49-F238E27FC236}">
                        <a16:creationId xmlns:a16="http://schemas.microsoft.com/office/drawing/2014/main" id="{9B11A2A3-AAB5-9449-3E4A-2E59435EA75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69"/>
                    <a:ext cx="624" cy="2"/>
                  </a:xfrm>
                  <a:prstGeom prst="rect">
                    <a:avLst/>
                  </a:prstGeom>
                  <a:solidFill>
                    <a:srgbClr val="F8A66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5" name="Rectangle 3093">
                    <a:extLst>
                      <a:ext uri="{FF2B5EF4-FFF2-40B4-BE49-F238E27FC236}">
                        <a16:creationId xmlns:a16="http://schemas.microsoft.com/office/drawing/2014/main" id="{EBE1A5EE-CD27-C744-AE59-F5E32AD4CE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1"/>
                    <a:ext cx="624" cy="2"/>
                  </a:xfrm>
                  <a:prstGeom prst="rect">
                    <a:avLst/>
                  </a:prstGeom>
                  <a:solidFill>
                    <a:srgbClr val="F8A7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6" name="Rectangle 3094">
                    <a:extLst>
                      <a:ext uri="{FF2B5EF4-FFF2-40B4-BE49-F238E27FC236}">
                        <a16:creationId xmlns:a16="http://schemas.microsoft.com/office/drawing/2014/main" id="{E5E12ACD-49B2-BA24-1593-886A83F3EC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3"/>
                    <a:ext cx="624" cy="2"/>
                  </a:xfrm>
                  <a:prstGeom prst="rect">
                    <a:avLst/>
                  </a:prstGeom>
                  <a:solidFill>
                    <a:srgbClr val="F8A76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7" name="Rectangle 3095">
                    <a:extLst>
                      <a:ext uri="{FF2B5EF4-FFF2-40B4-BE49-F238E27FC236}">
                        <a16:creationId xmlns:a16="http://schemas.microsoft.com/office/drawing/2014/main" id="{B7059257-6154-1AAE-7677-D7282C7675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5"/>
                    <a:ext cx="624" cy="2"/>
                  </a:xfrm>
                  <a:prstGeom prst="rect">
                    <a:avLst/>
                  </a:prstGeom>
                  <a:solidFill>
                    <a:srgbClr val="F7A86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8" name="Rectangle 3096">
                    <a:extLst>
                      <a:ext uri="{FF2B5EF4-FFF2-40B4-BE49-F238E27FC236}">
                        <a16:creationId xmlns:a16="http://schemas.microsoft.com/office/drawing/2014/main" id="{21E6C20B-73E4-E71F-01FE-73CBC30FB4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7"/>
                    <a:ext cx="624" cy="2"/>
                  </a:xfrm>
                  <a:prstGeom prst="rect">
                    <a:avLst/>
                  </a:prstGeom>
                  <a:solidFill>
                    <a:srgbClr val="F7A86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9" name="Rectangle 3097">
                    <a:extLst>
                      <a:ext uri="{FF2B5EF4-FFF2-40B4-BE49-F238E27FC236}">
                        <a16:creationId xmlns:a16="http://schemas.microsoft.com/office/drawing/2014/main" id="{B0797C51-5E11-19AD-3F9D-94C5BEF7E9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79"/>
                    <a:ext cx="624" cy="2"/>
                  </a:xfrm>
                  <a:prstGeom prst="rect">
                    <a:avLst/>
                  </a:prstGeom>
                  <a:solidFill>
                    <a:srgbClr val="F7A97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0" name="Rectangle 3098">
                    <a:extLst>
                      <a:ext uri="{FF2B5EF4-FFF2-40B4-BE49-F238E27FC236}">
                        <a16:creationId xmlns:a16="http://schemas.microsoft.com/office/drawing/2014/main" id="{E56D018E-64D2-BD28-F1FB-B94715AAEBB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1"/>
                    <a:ext cx="624" cy="2"/>
                  </a:xfrm>
                  <a:prstGeom prst="rect">
                    <a:avLst/>
                  </a:prstGeom>
                  <a:solidFill>
                    <a:srgbClr val="F7A97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1" name="Rectangle 3099">
                    <a:extLst>
                      <a:ext uri="{FF2B5EF4-FFF2-40B4-BE49-F238E27FC236}">
                        <a16:creationId xmlns:a16="http://schemas.microsoft.com/office/drawing/2014/main" id="{46FDF630-C54D-F7BC-25F4-1466E69413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3"/>
                    <a:ext cx="624" cy="2"/>
                  </a:xfrm>
                  <a:prstGeom prst="rect">
                    <a:avLst/>
                  </a:prstGeom>
                  <a:solidFill>
                    <a:srgbClr val="F6AA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2" name="Rectangle 3100">
                    <a:extLst>
                      <a:ext uri="{FF2B5EF4-FFF2-40B4-BE49-F238E27FC236}">
                        <a16:creationId xmlns:a16="http://schemas.microsoft.com/office/drawing/2014/main" id="{05031C08-00C6-9E6D-6CD4-3CA4F85C5B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5"/>
                    <a:ext cx="624" cy="2"/>
                  </a:xfrm>
                  <a:prstGeom prst="rect">
                    <a:avLst/>
                  </a:prstGeom>
                  <a:solidFill>
                    <a:srgbClr val="F6AA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" name="Rectangle 3101">
                    <a:extLst>
                      <a:ext uri="{FF2B5EF4-FFF2-40B4-BE49-F238E27FC236}">
                        <a16:creationId xmlns:a16="http://schemas.microsoft.com/office/drawing/2014/main" id="{1C0E96B3-C5C1-4895-4D60-27D77DB3E5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7"/>
                    <a:ext cx="624" cy="2"/>
                  </a:xfrm>
                  <a:prstGeom prst="rect">
                    <a:avLst/>
                  </a:prstGeom>
                  <a:solidFill>
                    <a:srgbClr val="F6AB7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" name="Rectangle 3102">
                    <a:extLst>
                      <a:ext uri="{FF2B5EF4-FFF2-40B4-BE49-F238E27FC236}">
                        <a16:creationId xmlns:a16="http://schemas.microsoft.com/office/drawing/2014/main" id="{4FC0C2FA-A562-C813-E0CC-C06AAE49C9F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89"/>
                    <a:ext cx="624" cy="2"/>
                  </a:xfrm>
                  <a:prstGeom prst="rect">
                    <a:avLst/>
                  </a:prstGeom>
                  <a:solidFill>
                    <a:srgbClr val="F6AB7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5" name="Rectangle 3103">
                    <a:extLst>
                      <a:ext uri="{FF2B5EF4-FFF2-40B4-BE49-F238E27FC236}">
                        <a16:creationId xmlns:a16="http://schemas.microsoft.com/office/drawing/2014/main" id="{32C22FBB-0172-0A31-E4E2-28128E7FEC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1"/>
                    <a:ext cx="624" cy="2"/>
                  </a:xfrm>
                  <a:prstGeom prst="rect">
                    <a:avLst/>
                  </a:prstGeom>
                  <a:solidFill>
                    <a:srgbClr val="F5AC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6" name="Rectangle 3104">
                    <a:extLst>
                      <a:ext uri="{FF2B5EF4-FFF2-40B4-BE49-F238E27FC236}">
                        <a16:creationId xmlns:a16="http://schemas.microsoft.com/office/drawing/2014/main" id="{6A3425C8-83FD-4025-3C41-D922323788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3"/>
                    <a:ext cx="624" cy="2"/>
                  </a:xfrm>
                  <a:prstGeom prst="rect">
                    <a:avLst/>
                  </a:prstGeom>
                  <a:solidFill>
                    <a:srgbClr val="F5AD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" name="Rectangle 3105">
                    <a:extLst>
                      <a:ext uri="{FF2B5EF4-FFF2-40B4-BE49-F238E27FC236}">
                        <a16:creationId xmlns:a16="http://schemas.microsoft.com/office/drawing/2014/main" id="{8B7F44AD-3201-2C34-98A5-93732DF9034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5"/>
                    <a:ext cx="624" cy="2"/>
                  </a:xfrm>
                  <a:prstGeom prst="rect">
                    <a:avLst/>
                  </a:prstGeom>
                  <a:solidFill>
                    <a:srgbClr val="F5AD7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" name="Rectangle 3106">
                    <a:extLst>
                      <a:ext uri="{FF2B5EF4-FFF2-40B4-BE49-F238E27FC236}">
                        <a16:creationId xmlns:a16="http://schemas.microsoft.com/office/drawing/2014/main" id="{3742C0D6-03A0-E3E0-5635-8124B802C1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7"/>
                    <a:ext cx="624" cy="2"/>
                  </a:xfrm>
                  <a:prstGeom prst="rect">
                    <a:avLst/>
                  </a:prstGeom>
                  <a:solidFill>
                    <a:srgbClr val="F4AE7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" name="Rectangle 3107">
                    <a:extLst>
                      <a:ext uri="{FF2B5EF4-FFF2-40B4-BE49-F238E27FC236}">
                        <a16:creationId xmlns:a16="http://schemas.microsoft.com/office/drawing/2014/main" id="{37773AF7-6D0C-8CCD-1E91-6F715B52A61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799"/>
                    <a:ext cx="624" cy="2"/>
                  </a:xfrm>
                  <a:prstGeom prst="rect">
                    <a:avLst/>
                  </a:prstGeom>
                  <a:solidFill>
                    <a:srgbClr val="F4AE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" name="Rectangle 3108">
                    <a:extLst>
                      <a:ext uri="{FF2B5EF4-FFF2-40B4-BE49-F238E27FC236}">
                        <a16:creationId xmlns:a16="http://schemas.microsoft.com/office/drawing/2014/main" id="{CBA86239-FEE3-C567-7787-CA1220DAF76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1"/>
                    <a:ext cx="624" cy="2"/>
                  </a:xfrm>
                  <a:prstGeom prst="rect">
                    <a:avLst/>
                  </a:prstGeom>
                  <a:solidFill>
                    <a:srgbClr val="F4AF8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" name="Rectangle 3109">
                    <a:extLst>
                      <a:ext uri="{FF2B5EF4-FFF2-40B4-BE49-F238E27FC236}">
                        <a16:creationId xmlns:a16="http://schemas.microsoft.com/office/drawing/2014/main" id="{AAFC099F-3DC4-FF36-F84B-FA071D55E7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3"/>
                    <a:ext cx="624" cy="2"/>
                  </a:xfrm>
                  <a:prstGeom prst="rect">
                    <a:avLst/>
                  </a:prstGeom>
                  <a:solidFill>
                    <a:srgbClr val="F3B08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2" name="Rectangle 3110">
                    <a:extLst>
                      <a:ext uri="{FF2B5EF4-FFF2-40B4-BE49-F238E27FC236}">
                        <a16:creationId xmlns:a16="http://schemas.microsoft.com/office/drawing/2014/main" id="{78244D63-14BE-BA9A-39AD-BAAB95ACEF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5"/>
                    <a:ext cx="624" cy="2"/>
                  </a:xfrm>
                  <a:prstGeom prst="rect">
                    <a:avLst/>
                  </a:prstGeom>
                  <a:solidFill>
                    <a:srgbClr val="F3B08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3" name="Rectangle 3111">
                    <a:extLst>
                      <a:ext uri="{FF2B5EF4-FFF2-40B4-BE49-F238E27FC236}">
                        <a16:creationId xmlns:a16="http://schemas.microsoft.com/office/drawing/2014/main" id="{91B586FF-0C48-CC30-3F91-DE3BE70415F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7"/>
                    <a:ext cx="624" cy="2"/>
                  </a:xfrm>
                  <a:prstGeom prst="rect">
                    <a:avLst/>
                  </a:prstGeom>
                  <a:solidFill>
                    <a:srgbClr val="F3B18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" name="Rectangle 3112">
                    <a:extLst>
                      <a:ext uri="{FF2B5EF4-FFF2-40B4-BE49-F238E27FC236}">
                        <a16:creationId xmlns:a16="http://schemas.microsoft.com/office/drawing/2014/main" id="{884B4114-183C-9488-2462-AEB079B03D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09"/>
                    <a:ext cx="624" cy="2"/>
                  </a:xfrm>
                  <a:prstGeom prst="rect">
                    <a:avLst/>
                  </a:prstGeom>
                  <a:solidFill>
                    <a:srgbClr val="F2B28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" name="Rectangle 3113">
                    <a:extLst>
                      <a:ext uri="{FF2B5EF4-FFF2-40B4-BE49-F238E27FC236}">
                        <a16:creationId xmlns:a16="http://schemas.microsoft.com/office/drawing/2014/main" id="{990DEFA3-230F-94A7-3006-CD21A224D4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1"/>
                    <a:ext cx="624" cy="2"/>
                  </a:xfrm>
                  <a:prstGeom prst="rect">
                    <a:avLst/>
                  </a:prstGeom>
                  <a:solidFill>
                    <a:srgbClr val="F2B2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6" name="Rectangle 3114">
                    <a:extLst>
                      <a:ext uri="{FF2B5EF4-FFF2-40B4-BE49-F238E27FC236}">
                        <a16:creationId xmlns:a16="http://schemas.microsoft.com/office/drawing/2014/main" id="{AC649E6D-DFDB-E317-764F-2363BF27AA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3"/>
                    <a:ext cx="624" cy="2"/>
                  </a:xfrm>
                  <a:prstGeom prst="rect">
                    <a:avLst/>
                  </a:prstGeom>
                  <a:solidFill>
                    <a:srgbClr val="F2B3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7" name="Rectangle 3115">
                    <a:extLst>
                      <a:ext uri="{FF2B5EF4-FFF2-40B4-BE49-F238E27FC236}">
                        <a16:creationId xmlns:a16="http://schemas.microsoft.com/office/drawing/2014/main" id="{9E29C46E-D21B-B250-7D9E-BC1227B72A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5"/>
                    <a:ext cx="624" cy="2"/>
                  </a:xfrm>
                  <a:prstGeom prst="rect">
                    <a:avLst/>
                  </a:prstGeom>
                  <a:solidFill>
                    <a:srgbClr val="F1B48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8" name="Rectangle 3116">
                    <a:extLst>
                      <a:ext uri="{FF2B5EF4-FFF2-40B4-BE49-F238E27FC236}">
                        <a16:creationId xmlns:a16="http://schemas.microsoft.com/office/drawing/2014/main" id="{F4B504B3-DB3A-8E52-2311-A8B83293010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7"/>
                    <a:ext cx="624" cy="2"/>
                  </a:xfrm>
                  <a:prstGeom prst="rect">
                    <a:avLst/>
                  </a:prstGeom>
                  <a:solidFill>
                    <a:srgbClr val="F1B48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9" name="Rectangle 3117">
                    <a:extLst>
                      <a:ext uri="{FF2B5EF4-FFF2-40B4-BE49-F238E27FC236}">
                        <a16:creationId xmlns:a16="http://schemas.microsoft.com/office/drawing/2014/main" id="{0D612FAB-95ED-2A96-E332-6EC12FB064B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19"/>
                    <a:ext cx="624" cy="2"/>
                  </a:xfrm>
                  <a:prstGeom prst="rect">
                    <a:avLst/>
                  </a:prstGeom>
                  <a:solidFill>
                    <a:srgbClr val="F1B58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0" name="Rectangle 3118">
                    <a:extLst>
                      <a:ext uri="{FF2B5EF4-FFF2-40B4-BE49-F238E27FC236}">
                        <a16:creationId xmlns:a16="http://schemas.microsoft.com/office/drawing/2014/main" id="{B5C691BF-8DD4-3709-9137-D66B020582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1"/>
                    <a:ext cx="624" cy="2"/>
                  </a:xfrm>
                  <a:prstGeom prst="rect">
                    <a:avLst/>
                  </a:prstGeom>
                  <a:solidFill>
                    <a:srgbClr val="F0B69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1" name="Rectangle 3119">
                    <a:extLst>
                      <a:ext uri="{FF2B5EF4-FFF2-40B4-BE49-F238E27FC236}">
                        <a16:creationId xmlns:a16="http://schemas.microsoft.com/office/drawing/2014/main" id="{3C916C29-6246-CAC6-7EE4-0060AC951A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3"/>
                    <a:ext cx="624" cy="2"/>
                  </a:xfrm>
                  <a:prstGeom prst="rect">
                    <a:avLst/>
                  </a:prstGeom>
                  <a:solidFill>
                    <a:srgbClr val="F0B6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2" name="Rectangle 3120">
                    <a:extLst>
                      <a:ext uri="{FF2B5EF4-FFF2-40B4-BE49-F238E27FC236}">
                        <a16:creationId xmlns:a16="http://schemas.microsoft.com/office/drawing/2014/main" id="{824578B2-77C7-4E61-D6E1-7F53E3D90C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5"/>
                    <a:ext cx="624" cy="2"/>
                  </a:xfrm>
                  <a:prstGeom prst="rect">
                    <a:avLst/>
                  </a:prstGeom>
                  <a:solidFill>
                    <a:srgbClr val="F0B79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3" name="Rectangle 3121">
                    <a:extLst>
                      <a:ext uri="{FF2B5EF4-FFF2-40B4-BE49-F238E27FC236}">
                        <a16:creationId xmlns:a16="http://schemas.microsoft.com/office/drawing/2014/main" id="{111828BB-0276-48B3-4869-2EE9D407BD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7"/>
                    <a:ext cx="624" cy="2"/>
                  </a:xfrm>
                  <a:prstGeom prst="rect">
                    <a:avLst/>
                  </a:prstGeom>
                  <a:solidFill>
                    <a:srgbClr val="EFB7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4" name="Rectangle 3122">
                    <a:extLst>
                      <a:ext uri="{FF2B5EF4-FFF2-40B4-BE49-F238E27FC236}">
                        <a16:creationId xmlns:a16="http://schemas.microsoft.com/office/drawing/2014/main" id="{BEBB982E-F388-62ED-6E74-56B58720DF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29"/>
                    <a:ext cx="624" cy="2"/>
                  </a:xfrm>
                  <a:prstGeom prst="rect">
                    <a:avLst/>
                  </a:prstGeom>
                  <a:solidFill>
                    <a:srgbClr val="EFB89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5" name="Rectangle 3123">
                    <a:extLst>
                      <a:ext uri="{FF2B5EF4-FFF2-40B4-BE49-F238E27FC236}">
                        <a16:creationId xmlns:a16="http://schemas.microsoft.com/office/drawing/2014/main" id="{D40DD59C-685C-7226-E078-7D9DBAD7399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1"/>
                    <a:ext cx="624" cy="2"/>
                  </a:xfrm>
                  <a:prstGeom prst="rect">
                    <a:avLst/>
                  </a:prstGeom>
                  <a:solidFill>
                    <a:srgbClr val="EFB9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6" name="Rectangle 3124">
                    <a:extLst>
                      <a:ext uri="{FF2B5EF4-FFF2-40B4-BE49-F238E27FC236}">
                        <a16:creationId xmlns:a16="http://schemas.microsoft.com/office/drawing/2014/main" id="{C6EF5E50-7896-E2B4-6023-F874F904C3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3"/>
                    <a:ext cx="624" cy="2"/>
                  </a:xfrm>
                  <a:prstGeom prst="rect">
                    <a:avLst/>
                  </a:prstGeom>
                  <a:solidFill>
                    <a:srgbClr val="EEB9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" name="Rectangle 3125">
                    <a:extLst>
                      <a:ext uri="{FF2B5EF4-FFF2-40B4-BE49-F238E27FC236}">
                        <a16:creationId xmlns:a16="http://schemas.microsoft.com/office/drawing/2014/main" id="{95C5DC1E-50E7-1229-827F-A6FEF634FB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5"/>
                    <a:ext cx="624" cy="2"/>
                  </a:xfrm>
                  <a:prstGeom prst="rect">
                    <a:avLst/>
                  </a:prstGeom>
                  <a:solidFill>
                    <a:srgbClr val="EEBA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8" name="Rectangle 3126">
                    <a:extLst>
                      <a:ext uri="{FF2B5EF4-FFF2-40B4-BE49-F238E27FC236}">
                        <a16:creationId xmlns:a16="http://schemas.microsoft.com/office/drawing/2014/main" id="{333886DC-A75F-C252-5AA3-6B767D4D9B4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7"/>
                    <a:ext cx="624" cy="2"/>
                  </a:xfrm>
                  <a:prstGeom prst="rect">
                    <a:avLst/>
                  </a:prstGeom>
                  <a:solidFill>
                    <a:srgbClr val="EDBB9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9" name="Rectangle 3127">
                    <a:extLst>
                      <a:ext uri="{FF2B5EF4-FFF2-40B4-BE49-F238E27FC236}">
                        <a16:creationId xmlns:a16="http://schemas.microsoft.com/office/drawing/2014/main" id="{E95D1C38-9752-B588-825F-722A2A16F3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39"/>
                    <a:ext cx="624" cy="2"/>
                  </a:xfrm>
                  <a:prstGeom prst="rect">
                    <a:avLst/>
                  </a:prstGeom>
                  <a:solidFill>
                    <a:srgbClr val="EDBB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0" name="Rectangle 3128">
                    <a:extLst>
                      <a:ext uri="{FF2B5EF4-FFF2-40B4-BE49-F238E27FC236}">
                        <a16:creationId xmlns:a16="http://schemas.microsoft.com/office/drawing/2014/main" id="{EB62D124-DAED-26B4-6E35-826C209A010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1"/>
                    <a:ext cx="624" cy="2"/>
                  </a:xfrm>
                  <a:prstGeom prst="rect">
                    <a:avLst/>
                  </a:prstGeom>
                  <a:solidFill>
                    <a:srgbClr val="EDBCA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1" name="Rectangle 3129">
                    <a:extLst>
                      <a:ext uri="{FF2B5EF4-FFF2-40B4-BE49-F238E27FC236}">
                        <a16:creationId xmlns:a16="http://schemas.microsoft.com/office/drawing/2014/main" id="{0AE09382-D0D3-19D2-2424-CCD13C8678D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3"/>
                    <a:ext cx="624" cy="2"/>
                  </a:xfrm>
                  <a:prstGeom prst="rect">
                    <a:avLst/>
                  </a:prstGeom>
                  <a:solidFill>
                    <a:srgbClr val="ECBDA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2" name="Rectangle 3130">
                    <a:extLst>
                      <a:ext uri="{FF2B5EF4-FFF2-40B4-BE49-F238E27FC236}">
                        <a16:creationId xmlns:a16="http://schemas.microsoft.com/office/drawing/2014/main" id="{4A016BA0-AD19-ECD6-A9CD-53E51A1E84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5"/>
                    <a:ext cx="624" cy="2"/>
                  </a:xfrm>
                  <a:prstGeom prst="rect">
                    <a:avLst/>
                  </a:prstGeom>
                  <a:solidFill>
                    <a:srgbClr val="ECBD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3" name="Rectangle 3131">
                    <a:extLst>
                      <a:ext uri="{FF2B5EF4-FFF2-40B4-BE49-F238E27FC236}">
                        <a16:creationId xmlns:a16="http://schemas.microsoft.com/office/drawing/2014/main" id="{B5D0B726-48E7-CD5F-1972-2A6C3A5F2A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7"/>
                    <a:ext cx="624" cy="2"/>
                  </a:xfrm>
                  <a:prstGeom prst="rect">
                    <a:avLst/>
                  </a:prstGeom>
                  <a:solidFill>
                    <a:srgbClr val="EBBEA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4" name="Rectangle 3132">
                    <a:extLst>
                      <a:ext uri="{FF2B5EF4-FFF2-40B4-BE49-F238E27FC236}">
                        <a16:creationId xmlns:a16="http://schemas.microsoft.com/office/drawing/2014/main" id="{594A6A8E-B6C7-53BC-D582-B204658B7B4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49"/>
                    <a:ext cx="624" cy="2"/>
                  </a:xfrm>
                  <a:prstGeom prst="rect">
                    <a:avLst/>
                  </a:prstGeom>
                  <a:solidFill>
                    <a:srgbClr val="EBBF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" name="Rectangle 3133">
                    <a:extLst>
                      <a:ext uri="{FF2B5EF4-FFF2-40B4-BE49-F238E27FC236}">
                        <a16:creationId xmlns:a16="http://schemas.microsoft.com/office/drawing/2014/main" id="{4A1240B3-44CB-F7E4-4504-ACF0F22D7B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1"/>
                    <a:ext cx="624" cy="2"/>
                  </a:xfrm>
                  <a:prstGeom prst="rect">
                    <a:avLst/>
                  </a:prstGeom>
                  <a:solidFill>
                    <a:srgbClr val="EBC0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6" name="Rectangle 3134">
                    <a:extLst>
                      <a:ext uri="{FF2B5EF4-FFF2-40B4-BE49-F238E27FC236}">
                        <a16:creationId xmlns:a16="http://schemas.microsoft.com/office/drawing/2014/main" id="{B3C773C8-0901-AE04-28B2-34AC55569D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3"/>
                    <a:ext cx="624" cy="2"/>
                  </a:xfrm>
                  <a:prstGeom prst="rect">
                    <a:avLst/>
                  </a:prstGeom>
                  <a:solidFill>
                    <a:srgbClr val="EAC0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7" name="Rectangle 3135">
                    <a:extLst>
                      <a:ext uri="{FF2B5EF4-FFF2-40B4-BE49-F238E27FC236}">
                        <a16:creationId xmlns:a16="http://schemas.microsoft.com/office/drawing/2014/main" id="{B377E3A6-7037-9F62-7A82-9F8673AD8C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5"/>
                    <a:ext cx="624" cy="2"/>
                  </a:xfrm>
                  <a:prstGeom prst="rect">
                    <a:avLst/>
                  </a:prstGeom>
                  <a:solidFill>
                    <a:srgbClr val="EAC1A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" name="Rectangle 3136">
                    <a:extLst>
                      <a:ext uri="{FF2B5EF4-FFF2-40B4-BE49-F238E27FC236}">
                        <a16:creationId xmlns:a16="http://schemas.microsoft.com/office/drawing/2014/main" id="{B5961F3E-49B7-239D-FA9C-F48F7EDA1C3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7"/>
                    <a:ext cx="624" cy="2"/>
                  </a:xfrm>
                  <a:prstGeom prst="rect">
                    <a:avLst/>
                  </a:prstGeom>
                  <a:solidFill>
                    <a:srgbClr val="E9C2A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9" name="Rectangle 3137">
                    <a:extLst>
                      <a:ext uri="{FF2B5EF4-FFF2-40B4-BE49-F238E27FC236}">
                        <a16:creationId xmlns:a16="http://schemas.microsoft.com/office/drawing/2014/main" id="{03FA3F1A-7B74-A726-7165-13953F115B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59"/>
                    <a:ext cx="624" cy="2"/>
                  </a:xfrm>
                  <a:prstGeom prst="rect">
                    <a:avLst/>
                  </a:prstGeom>
                  <a:solidFill>
                    <a:srgbClr val="E9C2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0" name="Rectangle 3138">
                    <a:extLst>
                      <a:ext uri="{FF2B5EF4-FFF2-40B4-BE49-F238E27FC236}">
                        <a16:creationId xmlns:a16="http://schemas.microsoft.com/office/drawing/2014/main" id="{48035A45-0063-6E49-2537-DFB2C6A753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1"/>
                    <a:ext cx="624" cy="2"/>
                  </a:xfrm>
                  <a:prstGeom prst="rect">
                    <a:avLst/>
                  </a:prstGeom>
                  <a:solidFill>
                    <a:srgbClr val="E9C3B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1" name="Rectangle 3139">
                    <a:extLst>
                      <a:ext uri="{FF2B5EF4-FFF2-40B4-BE49-F238E27FC236}">
                        <a16:creationId xmlns:a16="http://schemas.microsoft.com/office/drawing/2014/main" id="{251A74D6-B827-47D0-2DFB-1DFEB7FF34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3"/>
                    <a:ext cx="624" cy="2"/>
                  </a:xfrm>
                  <a:prstGeom prst="rect">
                    <a:avLst/>
                  </a:prstGeom>
                  <a:solidFill>
                    <a:srgbClr val="E8C4B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" name="Rectangle 3140">
                    <a:extLst>
                      <a:ext uri="{FF2B5EF4-FFF2-40B4-BE49-F238E27FC236}">
                        <a16:creationId xmlns:a16="http://schemas.microsoft.com/office/drawing/2014/main" id="{EF24F934-2B4C-D591-092E-69E521EA4F4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5"/>
                    <a:ext cx="624" cy="2"/>
                  </a:xfrm>
                  <a:prstGeom prst="rect">
                    <a:avLst/>
                  </a:prstGeom>
                  <a:solidFill>
                    <a:srgbClr val="E8C5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3" name="Rectangle 3141">
                    <a:extLst>
                      <a:ext uri="{FF2B5EF4-FFF2-40B4-BE49-F238E27FC236}">
                        <a16:creationId xmlns:a16="http://schemas.microsoft.com/office/drawing/2014/main" id="{F2520D48-C03F-5363-4588-DE078A0B35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7"/>
                    <a:ext cx="624" cy="2"/>
                  </a:xfrm>
                  <a:prstGeom prst="rect">
                    <a:avLst/>
                  </a:prstGeom>
                  <a:solidFill>
                    <a:srgbClr val="E7C5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4" name="Rectangle 3142">
                    <a:extLst>
                      <a:ext uri="{FF2B5EF4-FFF2-40B4-BE49-F238E27FC236}">
                        <a16:creationId xmlns:a16="http://schemas.microsoft.com/office/drawing/2014/main" id="{21144CBD-DC73-B556-20E5-C04AAC3E64D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69"/>
                    <a:ext cx="624" cy="2"/>
                  </a:xfrm>
                  <a:prstGeom prst="rect">
                    <a:avLst/>
                  </a:prstGeom>
                  <a:solidFill>
                    <a:srgbClr val="E7C6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5" name="Rectangle 3143">
                    <a:extLst>
                      <a:ext uri="{FF2B5EF4-FFF2-40B4-BE49-F238E27FC236}">
                        <a16:creationId xmlns:a16="http://schemas.microsoft.com/office/drawing/2014/main" id="{44AF0837-2460-5A7C-FE9A-7A21024C75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1"/>
                    <a:ext cx="624" cy="2"/>
                  </a:xfrm>
                  <a:prstGeom prst="rect">
                    <a:avLst/>
                  </a:prstGeom>
                  <a:solidFill>
                    <a:srgbClr val="E6C7B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6" name="Rectangle 3144">
                    <a:extLst>
                      <a:ext uri="{FF2B5EF4-FFF2-40B4-BE49-F238E27FC236}">
                        <a16:creationId xmlns:a16="http://schemas.microsoft.com/office/drawing/2014/main" id="{DCFE1A8A-9B80-58F4-DF80-531724064C3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3"/>
                    <a:ext cx="624" cy="2"/>
                  </a:xfrm>
                  <a:prstGeom prst="rect">
                    <a:avLst/>
                  </a:prstGeom>
                  <a:solidFill>
                    <a:srgbClr val="E6C7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7" name="Rectangle 3145">
                    <a:extLst>
                      <a:ext uri="{FF2B5EF4-FFF2-40B4-BE49-F238E27FC236}">
                        <a16:creationId xmlns:a16="http://schemas.microsoft.com/office/drawing/2014/main" id="{7B17CAF4-7A13-C113-FC58-F19470248D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5"/>
                    <a:ext cx="624" cy="2"/>
                  </a:xfrm>
                  <a:prstGeom prst="rect">
                    <a:avLst/>
                  </a:prstGeom>
                  <a:solidFill>
                    <a:srgbClr val="E6C8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8" name="Rectangle 3146">
                    <a:extLst>
                      <a:ext uri="{FF2B5EF4-FFF2-40B4-BE49-F238E27FC236}">
                        <a16:creationId xmlns:a16="http://schemas.microsoft.com/office/drawing/2014/main" id="{BC7A7A3A-0E36-6EFE-AF8A-980C6D4FB8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7"/>
                    <a:ext cx="624" cy="2"/>
                  </a:xfrm>
                  <a:prstGeom prst="rect">
                    <a:avLst/>
                  </a:prstGeom>
                  <a:solidFill>
                    <a:srgbClr val="E5C9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9" name="Rectangle 3147">
                    <a:extLst>
                      <a:ext uri="{FF2B5EF4-FFF2-40B4-BE49-F238E27FC236}">
                        <a16:creationId xmlns:a16="http://schemas.microsoft.com/office/drawing/2014/main" id="{26470F46-90C7-7332-76F3-B2A5D124D5C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79"/>
                    <a:ext cx="624" cy="2"/>
                  </a:xfrm>
                  <a:prstGeom prst="rect">
                    <a:avLst/>
                  </a:prstGeom>
                  <a:solidFill>
                    <a:srgbClr val="E5C9B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0" name="Rectangle 3148">
                    <a:extLst>
                      <a:ext uri="{FF2B5EF4-FFF2-40B4-BE49-F238E27FC236}">
                        <a16:creationId xmlns:a16="http://schemas.microsoft.com/office/drawing/2014/main" id="{42EEDEB8-B6CD-B2D7-34E1-09BA6FF8D4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1"/>
                    <a:ext cx="624" cy="2"/>
                  </a:xfrm>
                  <a:prstGeom prst="rect">
                    <a:avLst/>
                  </a:prstGeom>
                  <a:solidFill>
                    <a:srgbClr val="E4CAB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1" name="Rectangle 3149">
                    <a:extLst>
                      <a:ext uri="{FF2B5EF4-FFF2-40B4-BE49-F238E27FC236}">
                        <a16:creationId xmlns:a16="http://schemas.microsoft.com/office/drawing/2014/main" id="{2EAD8A8D-2B04-0628-9A82-1AFCD3C869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3"/>
                    <a:ext cx="624" cy="2"/>
                  </a:xfrm>
                  <a:prstGeom prst="rect">
                    <a:avLst/>
                  </a:prstGeom>
                  <a:solidFill>
                    <a:srgbClr val="E4CBC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2" name="Rectangle 3150">
                    <a:extLst>
                      <a:ext uri="{FF2B5EF4-FFF2-40B4-BE49-F238E27FC236}">
                        <a16:creationId xmlns:a16="http://schemas.microsoft.com/office/drawing/2014/main" id="{18F4DD44-F546-74D6-AA88-B7D1288F78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5"/>
                    <a:ext cx="624" cy="2"/>
                  </a:xfrm>
                  <a:prstGeom prst="rect">
                    <a:avLst/>
                  </a:prstGeom>
                  <a:solidFill>
                    <a:srgbClr val="E3CBC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3" name="Rectangle 3151">
                    <a:extLst>
                      <a:ext uri="{FF2B5EF4-FFF2-40B4-BE49-F238E27FC236}">
                        <a16:creationId xmlns:a16="http://schemas.microsoft.com/office/drawing/2014/main" id="{5A578161-A03A-B074-1CEF-2EE287BDE6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7"/>
                    <a:ext cx="624" cy="2"/>
                  </a:xfrm>
                  <a:prstGeom prst="rect">
                    <a:avLst/>
                  </a:prstGeom>
                  <a:solidFill>
                    <a:srgbClr val="E3CCC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4" name="Rectangle 3152">
                    <a:extLst>
                      <a:ext uri="{FF2B5EF4-FFF2-40B4-BE49-F238E27FC236}">
                        <a16:creationId xmlns:a16="http://schemas.microsoft.com/office/drawing/2014/main" id="{29FF7B4E-5CEC-4D47-4034-2EDE6FA18E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89"/>
                    <a:ext cx="624" cy="2"/>
                  </a:xfrm>
                  <a:prstGeom prst="rect">
                    <a:avLst/>
                  </a:prstGeom>
                  <a:solidFill>
                    <a:srgbClr val="E3CCC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" name="Rectangle 3153">
                    <a:extLst>
                      <a:ext uri="{FF2B5EF4-FFF2-40B4-BE49-F238E27FC236}">
                        <a16:creationId xmlns:a16="http://schemas.microsoft.com/office/drawing/2014/main" id="{7460A1BA-441C-E795-A722-F262DC565B0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1"/>
                    <a:ext cx="624" cy="2"/>
                  </a:xfrm>
                  <a:prstGeom prst="rect">
                    <a:avLst/>
                  </a:prstGeom>
                  <a:solidFill>
                    <a:srgbClr val="E2CDC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" name="Rectangle 3154">
                    <a:extLst>
                      <a:ext uri="{FF2B5EF4-FFF2-40B4-BE49-F238E27FC236}">
                        <a16:creationId xmlns:a16="http://schemas.microsoft.com/office/drawing/2014/main" id="{B320C931-5BD5-CB8C-FE47-0ABDF47FFE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3"/>
                    <a:ext cx="624" cy="2"/>
                  </a:xfrm>
                  <a:prstGeom prst="rect">
                    <a:avLst/>
                  </a:prstGeom>
                  <a:solidFill>
                    <a:srgbClr val="E2CEC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" name="Rectangle 3155">
                    <a:extLst>
                      <a:ext uri="{FF2B5EF4-FFF2-40B4-BE49-F238E27FC236}">
                        <a16:creationId xmlns:a16="http://schemas.microsoft.com/office/drawing/2014/main" id="{7C62B9BD-B4A3-6E0F-9856-0D0CCD5AF5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5"/>
                    <a:ext cx="624" cy="2"/>
                  </a:xfrm>
                  <a:prstGeom prst="rect">
                    <a:avLst/>
                  </a:prstGeom>
                  <a:solidFill>
                    <a:srgbClr val="E1CEC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8" name="Rectangle 3156">
                    <a:extLst>
                      <a:ext uri="{FF2B5EF4-FFF2-40B4-BE49-F238E27FC236}">
                        <a16:creationId xmlns:a16="http://schemas.microsoft.com/office/drawing/2014/main" id="{DFC740D6-704F-2525-29A0-3E4DD71ADE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7"/>
                    <a:ext cx="624" cy="2"/>
                  </a:xfrm>
                  <a:prstGeom prst="rect">
                    <a:avLst/>
                  </a:prstGeom>
                  <a:solidFill>
                    <a:srgbClr val="E1CFC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9" name="Rectangle 3157">
                    <a:extLst>
                      <a:ext uri="{FF2B5EF4-FFF2-40B4-BE49-F238E27FC236}">
                        <a16:creationId xmlns:a16="http://schemas.microsoft.com/office/drawing/2014/main" id="{D18163AC-3A82-26BC-18FC-2CAB47FD80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899"/>
                    <a:ext cx="624" cy="2"/>
                  </a:xfrm>
                  <a:prstGeom prst="rect">
                    <a:avLst/>
                  </a:prstGeom>
                  <a:solidFill>
                    <a:srgbClr val="E0D0C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0" name="Rectangle 3158">
                    <a:extLst>
                      <a:ext uri="{FF2B5EF4-FFF2-40B4-BE49-F238E27FC236}">
                        <a16:creationId xmlns:a16="http://schemas.microsoft.com/office/drawing/2014/main" id="{9050A177-6A7E-C308-F574-F1773B0F4E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1"/>
                    <a:ext cx="624" cy="2"/>
                  </a:xfrm>
                  <a:prstGeom prst="rect">
                    <a:avLst/>
                  </a:prstGeom>
                  <a:solidFill>
                    <a:srgbClr val="E0D0C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1" name="Rectangle 3159">
                    <a:extLst>
                      <a:ext uri="{FF2B5EF4-FFF2-40B4-BE49-F238E27FC236}">
                        <a16:creationId xmlns:a16="http://schemas.microsoft.com/office/drawing/2014/main" id="{C3496E93-EBE8-CB11-912D-519C62785B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3"/>
                    <a:ext cx="624" cy="2"/>
                  </a:xfrm>
                  <a:prstGeom prst="rect">
                    <a:avLst/>
                  </a:prstGeom>
                  <a:solidFill>
                    <a:srgbClr val="E0D1C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" name="Rectangle 3160">
                    <a:extLst>
                      <a:ext uri="{FF2B5EF4-FFF2-40B4-BE49-F238E27FC236}">
                        <a16:creationId xmlns:a16="http://schemas.microsoft.com/office/drawing/2014/main" id="{70F659B8-D408-1261-5A89-58EA105E24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5"/>
                    <a:ext cx="624" cy="2"/>
                  </a:xfrm>
                  <a:prstGeom prst="rect">
                    <a:avLst/>
                  </a:prstGeom>
                  <a:solidFill>
                    <a:srgbClr val="DFD2C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3" name="Rectangle 3161">
                    <a:extLst>
                      <a:ext uri="{FF2B5EF4-FFF2-40B4-BE49-F238E27FC236}">
                        <a16:creationId xmlns:a16="http://schemas.microsoft.com/office/drawing/2014/main" id="{CBE6B1F4-A03E-86A6-F09C-ADF75AC5172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7"/>
                    <a:ext cx="624" cy="2"/>
                  </a:xfrm>
                  <a:prstGeom prst="rect">
                    <a:avLst/>
                  </a:prstGeom>
                  <a:solidFill>
                    <a:srgbClr val="DFD2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4" name="Rectangle 3162">
                    <a:extLst>
                      <a:ext uri="{FF2B5EF4-FFF2-40B4-BE49-F238E27FC236}">
                        <a16:creationId xmlns:a16="http://schemas.microsoft.com/office/drawing/2014/main" id="{E7B5F930-6B20-7027-BD8D-A21EA56A44E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09"/>
                    <a:ext cx="624" cy="2"/>
                  </a:xfrm>
                  <a:prstGeom prst="rect">
                    <a:avLst/>
                  </a:prstGeom>
                  <a:solidFill>
                    <a:srgbClr val="DED3D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5" name="Rectangle 3163">
                    <a:extLst>
                      <a:ext uri="{FF2B5EF4-FFF2-40B4-BE49-F238E27FC236}">
                        <a16:creationId xmlns:a16="http://schemas.microsoft.com/office/drawing/2014/main" id="{C910C93F-E2BE-BCFA-6EF2-C1E11EBF40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1"/>
                    <a:ext cx="624" cy="2"/>
                  </a:xfrm>
                  <a:prstGeom prst="rect">
                    <a:avLst/>
                  </a:prstGeom>
                  <a:solidFill>
                    <a:srgbClr val="DED4D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6" name="Rectangle 3164">
                    <a:extLst>
                      <a:ext uri="{FF2B5EF4-FFF2-40B4-BE49-F238E27FC236}">
                        <a16:creationId xmlns:a16="http://schemas.microsoft.com/office/drawing/2014/main" id="{09B4CBB3-2589-07FF-6F4A-9BDDC89280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3"/>
                    <a:ext cx="624" cy="2"/>
                  </a:xfrm>
                  <a:prstGeom prst="rect">
                    <a:avLst/>
                  </a:prstGeom>
                  <a:solidFill>
                    <a:srgbClr val="DDD4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7" name="Rectangle 3165">
                    <a:extLst>
                      <a:ext uri="{FF2B5EF4-FFF2-40B4-BE49-F238E27FC236}">
                        <a16:creationId xmlns:a16="http://schemas.microsoft.com/office/drawing/2014/main" id="{5CCD2803-E66A-D3DA-B5EC-C2330C12042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5"/>
                    <a:ext cx="624" cy="2"/>
                  </a:xfrm>
                  <a:prstGeom prst="rect">
                    <a:avLst/>
                  </a:prstGeom>
                  <a:solidFill>
                    <a:srgbClr val="DDD5D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8" name="Rectangle 3166">
                    <a:extLst>
                      <a:ext uri="{FF2B5EF4-FFF2-40B4-BE49-F238E27FC236}">
                        <a16:creationId xmlns:a16="http://schemas.microsoft.com/office/drawing/2014/main" id="{FF7DC9E2-4F7F-3CE8-087F-5037F69DA9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7"/>
                    <a:ext cx="624" cy="2"/>
                  </a:xfrm>
                  <a:prstGeom prst="rect">
                    <a:avLst/>
                  </a:prstGeom>
                  <a:solidFill>
                    <a:srgbClr val="DDD5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9" name="Rectangle 3167">
                    <a:extLst>
                      <a:ext uri="{FF2B5EF4-FFF2-40B4-BE49-F238E27FC236}">
                        <a16:creationId xmlns:a16="http://schemas.microsoft.com/office/drawing/2014/main" id="{D193FB4A-9FEE-471C-0A22-A30F3A96E99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19"/>
                    <a:ext cx="624" cy="2"/>
                  </a:xfrm>
                  <a:prstGeom prst="rect">
                    <a:avLst/>
                  </a:prstGeom>
                  <a:solidFill>
                    <a:srgbClr val="DCD6D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0" name="Rectangle 3168">
                    <a:extLst>
                      <a:ext uri="{FF2B5EF4-FFF2-40B4-BE49-F238E27FC236}">
                        <a16:creationId xmlns:a16="http://schemas.microsoft.com/office/drawing/2014/main" id="{26610762-1B31-1387-DC68-E3EF2F75CD6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1"/>
                    <a:ext cx="624" cy="2"/>
                  </a:xfrm>
                  <a:prstGeom prst="rect">
                    <a:avLst/>
                  </a:prstGeom>
                  <a:solidFill>
                    <a:srgbClr val="DCD6D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1" name="Rectangle 3169">
                    <a:extLst>
                      <a:ext uri="{FF2B5EF4-FFF2-40B4-BE49-F238E27FC236}">
                        <a16:creationId xmlns:a16="http://schemas.microsoft.com/office/drawing/2014/main" id="{15B41370-B639-D9E2-23B2-870D208B52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3"/>
                    <a:ext cx="624" cy="2"/>
                  </a:xfrm>
                  <a:prstGeom prst="rect">
                    <a:avLst/>
                  </a:prstGeom>
                  <a:solidFill>
                    <a:srgbClr val="DCD7D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2" name="Rectangle 3170">
                    <a:extLst>
                      <a:ext uri="{FF2B5EF4-FFF2-40B4-BE49-F238E27FC236}">
                        <a16:creationId xmlns:a16="http://schemas.microsoft.com/office/drawing/2014/main" id="{AEB9C343-D5A2-501F-F421-43F9D6309D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5"/>
                    <a:ext cx="624" cy="2"/>
                  </a:xfrm>
                  <a:prstGeom prst="rect">
                    <a:avLst/>
                  </a:prstGeom>
                  <a:solidFill>
                    <a:srgbClr val="DBD8D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3" name="Rectangle 3171">
                    <a:extLst>
                      <a:ext uri="{FF2B5EF4-FFF2-40B4-BE49-F238E27FC236}">
                        <a16:creationId xmlns:a16="http://schemas.microsoft.com/office/drawing/2014/main" id="{247D98C2-D19F-391A-DD22-BC1BFBBCC1F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7"/>
                    <a:ext cx="624" cy="2"/>
                  </a:xfrm>
                  <a:prstGeom prst="rect">
                    <a:avLst/>
                  </a:prstGeom>
                  <a:solidFill>
                    <a:srgbClr val="DB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4" name="Rectangle 3172">
                    <a:extLst>
                      <a:ext uri="{FF2B5EF4-FFF2-40B4-BE49-F238E27FC236}">
                        <a16:creationId xmlns:a16="http://schemas.microsoft.com/office/drawing/2014/main" id="{ACC8A7C5-BA7D-21F5-4A89-3B50592094D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29"/>
                    <a:ext cx="624" cy="2"/>
                  </a:xfrm>
                  <a:prstGeom prst="rect">
                    <a:avLst/>
                  </a:prstGeom>
                  <a:solidFill>
                    <a:srgbClr val="DAD8D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5" name="Rectangle 3173">
                    <a:extLst>
                      <a:ext uri="{FF2B5EF4-FFF2-40B4-BE49-F238E27FC236}">
                        <a16:creationId xmlns:a16="http://schemas.microsoft.com/office/drawing/2014/main" id="{F12A272C-743F-57EB-9C4D-A13BBD58115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1"/>
                    <a:ext cx="624" cy="2"/>
                  </a:xfrm>
                  <a:prstGeom prst="rect">
                    <a:avLst/>
                  </a:prstGeom>
                  <a:solidFill>
                    <a:srgbClr val="DAD9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6" name="Rectangle 3174">
                    <a:extLst>
                      <a:ext uri="{FF2B5EF4-FFF2-40B4-BE49-F238E27FC236}">
                        <a16:creationId xmlns:a16="http://schemas.microsoft.com/office/drawing/2014/main" id="{48F9188E-286E-F1A7-71DC-92F7D616BB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3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7" name="Rectangle 3175">
                    <a:extLst>
                      <a:ext uri="{FF2B5EF4-FFF2-40B4-BE49-F238E27FC236}">
                        <a16:creationId xmlns:a16="http://schemas.microsoft.com/office/drawing/2014/main" id="{A70F4C00-486B-BAA4-EAE0-3B123C1DEE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5"/>
                    <a:ext cx="624" cy="2"/>
                  </a:xfrm>
                  <a:prstGeom prst="rect">
                    <a:avLst/>
                  </a:prstGeom>
                  <a:solidFill>
                    <a:srgbClr val="D9DAD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8" name="Rectangle 3176">
                    <a:extLst>
                      <a:ext uri="{FF2B5EF4-FFF2-40B4-BE49-F238E27FC236}">
                        <a16:creationId xmlns:a16="http://schemas.microsoft.com/office/drawing/2014/main" id="{D15F384E-73C4-1E6F-3E36-DE3A803CC2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7"/>
                    <a:ext cx="624" cy="2"/>
                  </a:xfrm>
                  <a:prstGeom prst="rect">
                    <a:avLst/>
                  </a:prstGeom>
                  <a:solidFill>
                    <a:srgbClr val="D9DA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9" name="Rectangle 3177">
                    <a:extLst>
                      <a:ext uri="{FF2B5EF4-FFF2-40B4-BE49-F238E27FC236}">
                        <a16:creationId xmlns:a16="http://schemas.microsoft.com/office/drawing/2014/main" id="{B500A8DA-09E9-888A-072A-AB825A1BA7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39"/>
                    <a:ext cx="624" cy="2"/>
                  </a:xfrm>
                  <a:prstGeom prst="rect">
                    <a:avLst/>
                  </a:prstGeom>
                  <a:solidFill>
                    <a:srgbClr val="D8DB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0" name="Rectangle 3178">
                    <a:extLst>
                      <a:ext uri="{FF2B5EF4-FFF2-40B4-BE49-F238E27FC236}">
                        <a16:creationId xmlns:a16="http://schemas.microsoft.com/office/drawing/2014/main" id="{E648742D-05C1-221A-DC41-9816A73031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1"/>
                    <a:ext cx="624" cy="2"/>
                  </a:xfrm>
                  <a:prstGeom prst="rect">
                    <a:avLst/>
                  </a:prstGeom>
                  <a:solidFill>
                    <a:srgbClr val="D8DCE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1" name="Rectangle 3179">
                    <a:extLst>
                      <a:ext uri="{FF2B5EF4-FFF2-40B4-BE49-F238E27FC236}">
                        <a16:creationId xmlns:a16="http://schemas.microsoft.com/office/drawing/2014/main" id="{E15DEF89-8E05-6B0A-A32D-839D58F5D5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3"/>
                    <a:ext cx="624" cy="2"/>
                  </a:xfrm>
                  <a:prstGeom prst="rect">
                    <a:avLst/>
                  </a:prstGeom>
                  <a:solidFill>
                    <a:srgbClr val="D8DCE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" name="Rectangle 3180">
                    <a:extLst>
                      <a:ext uri="{FF2B5EF4-FFF2-40B4-BE49-F238E27FC236}">
                        <a16:creationId xmlns:a16="http://schemas.microsoft.com/office/drawing/2014/main" id="{CF174F27-5FBA-13F2-7EA0-51D8CC6C7B6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5"/>
                    <a:ext cx="624" cy="2"/>
                  </a:xfrm>
                  <a:prstGeom prst="rect">
                    <a:avLst/>
                  </a:prstGeom>
                  <a:solidFill>
                    <a:srgbClr val="D7DDE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" name="Rectangle 3181">
                    <a:extLst>
                      <a:ext uri="{FF2B5EF4-FFF2-40B4-BE49-F238E27FC236}">
                        <a16:creationId xmlns:a16="http://schemas.microsoft.com/office/drawing/2014/main" id="{1004ACEA-6D23-1D83-6134-7B3B091790F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7"/>
                    <a:ext cx="624" cy="2"/>
                  </a:xfrm>
                  <a:prstGeom prst="rect">
                    <a:avLst/>
                  </a:prstGeom>
                  <a:solidFill>
                    <a:srgbClr val="D7DDE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4" name="Rectangle 3182">
                    <a:extLst>
                      <a:ext uri="{FF2B5EF4-FFF2-40B4-BE49-F238E27FC236}">
                        <a16:creationId xmlns:a16="http://schemas.microsoft.com/office/drawing/2014/main" id="{418CD54F-77CC-E24E-E471-FCD2957F80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49"/>
                    <a:ext cx="624" cy="2"/>
                  </a:xfrm>
                  <a:prstGeom prst="rect">
                    <a:avLst/>
                  </a:prstGeom>
                  <a:solidFill>
                    <a:srgbClr val="D7DD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5" name="Rectangle 3183">
                    <a:extLst>
                      <a:ext uri="{FF2B5EF4-FFF2-40B4-BE49-F238E27FC236}">
                        <a16:creationId xmlns:a16="http://schemas.microsoft.com/office/drawing/2014/main" id="{F207D57A-F5A5-1CD8-E28C-9D9886C04E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1"/>
                    <a:ext cx="624" cy="2"/>
                  </a:xfrm>
                  <a:prstGeom prst="rect">
                    <a:avLst/>
                  </a:prstGeom>
                  <a:solidFill>
                    <a:srgbClr val="D6DEE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6" name="Rectangle 3184">
                    <a:extLst>
                      <a:ext uri="{FF2B5EF4-FFF2-40B4-BE49-F238E27FC236}">
                        <a16:creationId xmlns:a16="http://schemas.microsoft.com/office/drawing/2014/main" id="{01C31DC4-AABF-00F0-CD33-AFF35779562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3"/>
                    <a:ext cx="624" cy="2"/>
                  </a:xfrm>
                  <a:prstGeom prst="rect">
                    <a:avLst/>
                  </a:prstGeom>
                  <a:solidFill>
                    <a:srgbClr val="D6DE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7" name="Rectangle 3185">
                    <a:extLst>
                      <a:ext uri="{FF2B5EF4-FFF2-40B4-BE49-F238E27FC236}">
                        <a16:creationId xmlns:a16="http://schemas.microsoft.com/office/drawing/2014/main" id="{E6029D8C-E6BC-D950-2381-281B0B9BE1A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5"/>
                    <a:ext cx="624" cy="2"/>
                  </a:xfrm>
                  <a:prstGeom prst="rect">
                    <a:avLst/>
                  </a:prstGeom>
                  <a:solidFill>
                    <a:srgbClr val="D6DFE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8" name="Rectangle 3186">
                    <a:extLst>
                      <a:ext uri="{FF2B5EF4-FFF2-40B4-BE49-F238E27FC236}">
                        <a16:creationId xmlns:a16="http://schemas.microsoft.com/office/drawing/2014/main" id="{BCAAE98C-E21A-755C-2582-B1C32BE399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7"/>
                    <a:ext cx="624" cy="2"/>
                  </a:xfrm>
                  <a:prstGeom prst="rect">
                    <a:avLst/>
                  </a:prstGeom>
                  <a:solidFill>
                    <a:srgbClr val="D5DFE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" name="Rectangle 3187">
                    <a:extLst>
                      <a:ext uri="{FF2B5EF4-FFF2-40B4-BE49-F238E27FC236}">
                        <a16:creationId xmlns:a16="http://schemas.microsoft.com/office/drawing/2014/main" id="{2D0759AE-D486-F898-FF35-6D374466FAB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59"/>
                    <a:ext cx="624" cy="2"/>
                  </a:xfrm>
                  <a:prstGeom prst="rect">
                    <a:avLst/>
                  </a:prstGeom>
                  <a:solidFill>
                    <a:srgbClr val="D5E0E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" name="Rectangle 3188">
                    <a:extLst>
                      <a:ext uri="{FF2B5EF4-FFF2-40B4-BE49-F238E27FC236}">
                        <a16:creationId xmlns:a16="http://schemas.microsoft.com/office/drawing/2014/main" id="{A07F6AA8-2F21-F952-FEF9-6B19C3293A2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1"/>
                    <a:ext cx="624" cy="2"/>
                  </a:xfrm>
                  <a:prstGeom prst="rect">
                    <a:avLst/>
                  </a:prstGeom>
                  <a:solidFill>
                    <a:srgbClr val="D5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" name="Rectangle 3189">
                    <a:extLst>
                      <a:ext uri="{FF2B5EF4-FFF2-40B4-BE49-F238E27FC236}">
                        <a16:creationId xmlns:a16="http://schemas.microsoft.com/office/drawing/2014/main" id="{52DC7256-1333-693A-2A52-2600F7614F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3"/>
                    <a:ext cx="624" cy="2"/>
                  </a:xfrm>
                  <a:prstGeom prst="rect">
                    <a:avLst/>
                  </a:prstGeom>
                  <a:solidFill>
                    <a:srgbClr val="D4E0E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" name="Rectangle 3190">
                    <a:extLst>
                      <a:ext uri="{FF2B5EF4-FFF2-40B4-BE49-F238E27FC236}">
                        <a16:creationId xmlns:a16="http://schemas.microsoft.com/office/drawing/2014/main" id="{7C49AC6E-39EB-FCBA-3661-F9CEC588494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5"/>
                    <a:ext cx="624" cy="2"/>
                  </a:xfrm>
                  <a:prstGeom prst="rect">
                    <a:avLst/>
                  </a:prstGeom>
                  <a:solidFill>
                    <a:srgbClr val="D4E1E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" name="Rectangle 3191">
                    <a:extLst>
                      <a:ext uri="{FF2B5EF4-FFF2-40B4-BE49-F238E27FC236}">
                        <a16:creationId xmlns:a16="http://schemas.microsoft.com/office/drawing/2014/main" id="{23484A59-0B3D-747E-7C38-1F3F70022B8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7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" name="Rectangle 3192">
                    <a:extLst>
                      <a:ext uri="{FF2B5EF4-FFF2-40B4-BE49-F238E27FC236}">
                        <a16:creationId xmlns:a16="http://schemas.microsoft.com/office/drawing/2014/main" id="{AF33F725-BD7E-AF78-BD3D-11A43238A9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69"/>
                    <a:ext cx="624" cy="2"/>
                  </a:xfrm>
                  <a:prstGeom prst="rect">
                    <a:avLst/>
                  </a:prstGeom>
                  <a:solidFill>
                    <a:srgbClr val="D4E1E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" name="Rectangle 3193">
                    <a:extLst>
                      <a:ext uri="{FF2B5EF4-FFF2-40B4-BE49-F238E27FC236}">
                        <a16:creationId xmlns:a16="http://schemas.microsoft.com/office/drawing/2014/main" id="{14B68305-F36A-DEB0-4A8B-7D85DA9DBA5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1"/>
                    <a:ext cx="624" cy="2"/>
                  </a:xfrm>
                  <a:prstGeom prst="rect">
                    <a:avLst/>
                  </a:prstGeom>
                  <a:solidFill>
                    <a:srgbClr val="D3E2E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" name="Rectangle 3194">
                    <a:extLst>
                      <a:ext uri="{FF2B5EF4-FFF2-40B4-BE49-F238E27FC236}">
                        <a16:creationId xmlns:a16="http://schemas.microsoft.com/office/drawing/2014/main" id="{4BD51489-9144-96F5-134F-7CAED9F62AE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3"/>
                    <a:ext cx="624" cy="2"/>
                  </a:xfrm>
                  <a:prstGeom prst="rect">
                    <a:avLst/>
                  </a:prstGeom>
                  <a:solidFill>
                    <a:srgbClr val="D3E2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" name="Rectangle 3195">
                    <a:extLst>
                      <a:ext uri="{FF2B5EF4-FFF2-40B4-BE49-F238E27FC236}">
                        <a16:creationId xmlns:a16="http://schemas.microsoft.com/office/drawing/2014/main" id="{E232484C-1EC6-29A5-2A61-D61DFD1C16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5"/>
                    <a:ext cx="624" cy="2"/>
                  </a:xfrm>
                  <a:prstGeom prst="rect">
                    <a:avLst/>
                  </a:prstGeom>
                  <a:solidFill>
                    <a:srgbClr val="D3E3E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" name="Rectangle 3196">
                    <a:extLst>
                      <a:ext uri="{FF2B5EF4-FFF2-40B4-BE49-F238E27FC236}">
                        <a16:creationId xmlns:a16="http://schemas.microsoft.com/office/drawing/2014/main" id="{49345649-4182-B6D8-CB13-8D5F6E2A4C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7"/>
                    <a:ext cx="624" cy="2"/>
                  </a:xfrm>
                  <a:prstGeom prst="rect">
                    <a:avLst/>
                  </a:prstGeom>
                  <a:solidFill>
                    <a:srgbClr val="D3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" name="Rectangle 3197">
                    <a:extLst>
                      <a:ext uri="{FF2B5EF4-FFF2-40B4-BE49-F238E27FC236}">
                        <a16:creationId xmlns:a16="http://schemas.microsoft.com/office/drawing/2014/main" id="{4C5B4CA3-C0D7-92B1-AA0E-BF1A584D64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79"/>
                    <a:ext cx="624" cy="2"/>
                  </a:xfrm>
                  <a:prstGeom prst="rect">
                    <a:avLst/>
                  </a:prstGeom>
                  <a:solidFill>
                    <a:srgbClr val="D2E3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0" name="Rectangle 3198">
                    <a:extLst>
                      <a:ext uri="{FF2B5EF4-FFF2-40B4-BE49-F238E27FC236}">
                        <a16:creationId xmlns:a16="http://schemas.microsoft.com/office/drawing/2014/main" id="{345D74D5-A29D-D1C6-8D44-734509CEF5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1"/>
                    <a:ext cx="624" cy="2"/>
                  </a:xfrm>
                  <a:prstGeom prst="rect">
                    <a:avLst/>
                  </a:prstGeom>
                  <a:solidFill>
                    <a:srgbClr val="D2E4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1" name="Rectangle 3199">
                    <a:extLst>
                      <a:ext uri="{FF2B5EF4-FFF2-40B4-BE49-F238E27FC236}">
                        <a16:creationId xmlns:a16="http://schemas.microsoft.com/office/drawing/2014/main" id="{2DD72E70-AC67-5DA1-1B52-6191402A2D4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3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" name="Rectangle 3200">
                    <a:extLst>
                      <a:ext uri="{FF2B5EF4-FFF2-40B4-BE49-F238E27FC236}">
                        <a16:creationId xmlns:a16="http://schemas.microsoft.com/office/drawing/2014/main" id="{DE8FD92B-BF1A-E1EA-268B-12BDB887D8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5"/>
                    <a:ext cx="624" cy="2"/>
                  </a:xfrm>
                  <a:prstGeom prst="rect">
                    <a:avLst/>
                  </a:prstGeom>
                  <a:solidFill>
                    <a:srgbClr val="D2E4F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" name="Rectangle 3201">
                    <a:extLst>
                      <a:ext uri="{FF2B5EF4-FFF2-40B4-BE49-F238E27FC236}">
                        <a16:creationId xmlns:a16="http://schemas.microsoft.com/office/drawing/2014/main" id="{2E1D4ACD-AFB6-ED4E-B961-387526E22C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7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" name="Rectangle 3202">
                    <a:extLst>
                      <a:ext uri="{FF2B5EF4-FFF2-40B4-BE49-F238E27FC236}">
                        <a16:creationId xmlns:a16="http://schemas.microsoft.com/office/drawing/2014/main" id="{137BD564-EFF0-9FD4-744F-D7AE36BA639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89"/>
                    <a:ext cx="624" cy="2"/>
                  </a:xfrm>
                  <a:prstGeom prst="rect">
                    <a:avLst/>
                  </a:prstGeom>
                  <a:solidFill>
                    <a:srgbClr val="D1E5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" name="Rectangle 3203">
                    <a:extLst>
                      <a:ext uri="{FF2B5EF4-FFF2-40B4-BE49-F238E27FC236}">
                        <a16:creationId xmlns:a16="http://schemas.microsoft.com/office/drawing/2014/main" id="{F250A38B-C375-C2E4-898A-7E3893185B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1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" name="Rectangle 3204">
                    <a:extLst>
                      <a:ext uri="{FF2B5EF4-FFF2-40B4-BE49-F238E27FC236}">
                        <a16:creationId xmlns:a16="http://schemas.microsoft.com/office/drawing/2014/main" id="{EE91C548-B5B8-6C12-2344-42253CBF51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3"/>
                    <a:ext cx="624" cy="2"/>
                  </a:xfrm>
                  <a:prstGeom prst="rect">
                    <a:avLst/>
                  </a:prstGeom>
                  <a:solidFill>
                    <a:srgbClr val="D1E5F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" name="Rectangle 3205">
                    <a:extLst>
                      <a:ext uri="{FF2B5EF4-FFF2-40B4-BE49-F238E27FC236}">
                        <a16:creationId xmlns:a16="http://schemas.microsoft.com/office/drawing/2014/main" id="{5654D8F1-1808-B62E-8750-24039B9F7E2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5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" name="Rectangle 3206">
                    <a:extLst>
                      <a:ext uri="{FF2B5EF4-FFF2-40B4-BE49-F238E27FC236}">
                        <a16:creationId xmlns:a16="http://schemas.microsoft.com/office/drawing/2014/main" id="{423D5A0A-7186-77BA-FE95-3DC1F5582A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7"/>
                    <a:ext cx="624" cy="2"/>
                  </a:xfrm>
                  <a:prstGeom prst="rect">
                    <a:avLst/>
                  </a:prstGeom>
                  <a:solidFill>
                    <a:srgbClr val="D0E6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" name="Rectangle 3207">
                    <a:extLst>
                      <a:ext uri="{FF2B5EF4-FFF2-40B4-BE49-F238E27FC236}">
                        <a16:creationId xmlns:a16="http://schemas.microsoft.com/office/drawing/2014/main" id="{2A0AB067-6B89-6AE6-DB15-CAE00456D8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1999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" name="Rectangle 3208">
                    <a:extLst>
                      <a:ext uri="{FF2B5EF4-FFF2-40B4-BE49-F238E27FC236}">
                        <a16:creationId xmlns:a16="http://schemas.microsoft.com/office/drawing/2014/main" id="{B4BF18E3-9FA4-2862-6E80-A8E15EB678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1"/>
                    <a:ext cx="624" cy="2"/>
                  </a:xfrm>
                  <a:prstGeom prst="rect">
                    <a:avLst/>
                  </a:prstGeom>
                  <a:solidFill>
                    <a:srgbClr val="D0E6F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" name="Rectangle 3209">
                    <a:extLst>
                      <a:ext uri="{FF2B5EF4-FFF2-40B4-BE49-F238E27FC236}">
                        <a16:creationId xmlns:a16="http://schemas.microsoft.com/office/drawing/2014/main" id="{FAA1A582-F41C-4772-06A4-A862D1B256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3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" name="Rectangle 3210">
                    <a:extLst>
                      <a:ext uri="{FF2B5EF4-FFF2-40B4-BE49-F238E27FC236}">
                        <a16:creationId xmlns:a16="http://schemas.microsoft.com/office/drawing/2014/main" id="{E12E35EA-2FEF-E85B-9492-AED6B55AB4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5"/>
                    <a:ext cx="624" cy="2"/>
                  </a:xfrm>
                  <a:prstGeom prst="rect">
                    <a:avLst/>
                  </a:prstGeom>
                  <a:solidFill>
                    <a:srgbClr val="CFE7F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" name="Rectangle 3211">
                    <a:extLst>
                      <a:ext uri="{FF2B5EF4-FFF2-40B4-BE49-F238E27FC236}">
                        <a16:creationId xmlns:a16="http://schemas.microsoft.com/office/drawing/2014/main" id="{0E0C94CE-17CE-1BC8-8E4B-569FD8A966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7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4" name="Rectangle 3212">
                    <a:extLst>
                      <a:ext uri="{FF2B5EF4-FFF2-40B4-BE49-F238E27FC236}">
                        <a16:creationId xmlns:a16="http://schemas.microsoft.com/office/drawing/2014/main" id="{FB9ED9FC-C139-C824-D9F5-CB34662C3E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09"/>
                    <a:ext cx="624" cy="2"/>
                  </a:xfrm>
                  <a:prstGeom prst="rect">
                    <a:avLst/>
                  </a:prstGeom>
                  <a:solidFill>
                    <a:srgbClr val="CFE7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5" name="Rectangle 3213">
                    <a:extLst>
                      <a:ext uri="{FF2B5EF4-FFF2-40B4-BE49-F238E27FC236}">
                        <a16:creationId xmlns:a16="http://schemas.microsoft.com/office/drawing/2014/main" id="{D5CD6FEA-4D50-18A7-F6FE-40CBEAD2F3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1"/>
                    <a:ext cx="624" cy="2"/>
                  </a:xfrm>
                  <a:prstGeom prst="rect">
                    <a:avLst/>
                  </a:prstGeom>
                  <a:solidFill>
                    <a:srgbClr val="CFE8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" name="Rectangle 3214">
                    <a:extLst>
                      <a:ext uri="{FF2B5EF4-FFF2-40B4-BE49-F238E27FC236}">
                        <a16:creationId xmlns:a16="http://schemas.microsoft.com/office/drawing/2014/main" id="{CD4C171E-4E65-EFBD-BF7F-0BF13AB72E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3"/>
                    <a:ext cx="624" cy="2"/>
                  </a:xfrm>
                  <a:prstGeom prst="rect">
                    <a:avLst/>
                  </a:prstGeom>
                  <a:solidFill>
                    <a:srgbClr val="CF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7" name="Rectangle 3215">
                    <a:extLst>
                      <a:ext uri="{FF2B5EF4-FFF2-40B4-BE49-F238E27FC236}">
                        <a16:creationId xmlns:a16="http://schemas.microsoft.com/office/drawing/2014/main" id="{E54D6307-369D-EDC2-CB80-66A49A2F0AE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5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8" name="Rectangle 3216">
                    <a:extLst>
                      <a:ext uri="{FF2B5EF4-FFF2-40B4-BE49-F238E27FC236}">
                        <a16:creationId xmlns:a16="http://schemas.microsoft.com/office/drawing/2014/main" id="{B95A5AFD-862A-7C6F-D859-39CF43EBD3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7"/>
                    <a:ext cx="624" cy="2"/>
                  </a:xfrm>
                  <a:prstGeom prst="rect">
                    <a:avLst/>
                  </a:prstGeom>
                  <a:solidFill>
                    <a:srgbClr val="CEE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9" name="Rectangle 3217">
                    <a:extLst>
                      <a:ext uri="{FF2B5EF4-FFF2-40B4-BE49-F238E27FC236}">
                        <a16:creationId xmlns:a16="http://schemas.microsoft.com/office/drawing/2014/main" id="{CC794C51-A876-1BFB-94B4-7DB0A740AE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19"/>
                    <a:ext cx="624" cy="2"/>
                  </a:xfrm>
                  <a:prstGeom prst="rect">
                    <a:avLst/>
                  </a:prstGeom>
                  <a:solidFill>
                    <a:srgbClr val="CEE8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0" name="Rectangle 3218">
                    <a:extLst>
                      <a:ext uri="{FF2B5EF4-FFF2-40B4-BE49-F238E27FC236}">
                        <a16:creationId xmlns:a16="http://schemas.microsoft.com/office/drawing/2014/main" id="{5C30F4EC-D59F-F615-CFEB-68584825F0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1"/>
                    <a:ext cx="624" cy="2"/>
                  </a:xfrm>
                  <a:prstGeom prst="rect">
                    <a:avLst/>
                  </a:prstGeom>
                  <a:solidFill>
                    <a:srgbClr val="CEE9F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" name="Rectangle 3219">
                    <a:extLst>
                      <a:ext uri="{FF2B5EF4-FFF2-40B4-BE49-F238E27FC236}">
                        <a16:creationId xmlns:a16="http://schemas.microsoft.com/office/drawing/2014/main" id="{0A79A9B3-5390-0AD3-8D40-B2C727B642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3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2" name="Rectangle 3220">
                    <a:extLst>
                      <a:ext uri="{FF2B5EF4-FFF2-40B4-BE49-F238E27FC236}">
                        <a16:creationId xmlns:a16="http://schemas.microsoft.com/office/drawing/2014/main" id="{5829DB85-28F8-F0A3-022C-9E29D192A5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5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3" name="Rectangle 3221">
                    <a:extLst>
                      <a:ext uri="{FF2B5EF4-FFF2-40B4-BE49-F238E27FC236}">
                        <a16:creationId xmlns:a16="http://schemas.microsoft.com/office/drawing/2014/main" id="{CD6DC957-E712-AD18-F491-9AACB1757B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7"/>
                    <a:ext cx="624" cy="2"/>
                  </a:xfrm>
                  <a:prstGeom prst="rect">
                    <a:avLst/>
                  </a:prstGeom>
                  <a:solidFill>
                    <a:srgbClr val="CE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4" name="Rectangle 3222">
                    <a:extLst>
                      <a:ext uri="{FF2B5EF4-FFF2-40B4-BE49-F238E27FC236}">
                        <a16:creationId xmlns:a16="http://schemas.microsoft.com/office/drawing/2014/main" id="{94443E81-3555-A9B0-DE58-6950BDA2800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29"/>
                    <a:ext cx="624" cy="2"/>
                  </a:xfrm>
                  <a:prstGeom prst="rect">
                    <a:avLst/>
                  </a:prstGeom>
                  <a:solidFill>
                    <a:srgbClr val="CDE9F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5" name="Rectangle 3223">
                    <a:extLst>
                      <a:ext uri="{FF2B5EF4-FFF2-40B4-BE49-F238E27FC236}">
                        <a16:creationId xmlns:a16="http://schemas.microsoft.com/office/drawing/2014/main" id="{2A1881B0-9DD5-AEBF-9E81-7AC76524FA2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1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6" name="Rectangle 3224">
                    <a:extLst>
                      <a:ext uri="{FF2B5EF4-FFF2-40B4-BE49-F238E27FC236}">
                        <a16:creationId xmlns:a16="http://schemas.microsoft.com/office/drawing/2014/main" id="{640A4C70-54EA-C35C-4F96-FB3226E7651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3"/>
                    <a:ext cx="624" cy="2"/>
                  </a:xfrm>
                  <a:prstGeom prst="rect">
                    <a:avLst/>
                  </a:prstGeom>
                  <a:solidFill>
                    <a:srgbClr val="CDE9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7" name="Rectangle 3225">
                    <a:extLst>
                      <a:ext uri="{FF2B5EF4-FFF2-40B4-BE49-F238E27FC236}">
                        <a16:creationId xmlns:a16="http://schemas.microsoft.com/office/drawing/2014/main" id="{5F18A965-5A76-A62E-487D-D75F0C1E1E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5"/>
                    <a:ext cx="624" cy="2"/>
                  </a:xfrm>
                  <a:prstGeom prst="rect">
                    <a:avLst/>
                  </a:prstGeom>
                  <a:solidFill>
                    <a:srgbClr val="CDEAF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8" name="Rectangle 3226">
                    <a:extLst>
                      <a:ext uri="{FF2B5EF4-FFF2-40B4-BE49-F238E27FC236}">
                        <a16:creationId xmlns:a16="http://schemas.microsoft.com/office/drawing/2014/main" id="{570CB603-0DF7-0843-21B1-CF8203F5EFC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7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" name="Rectangle 3227">
                    <a:extLst>
                      <a:ext uri="{FF2B5EF4-FFF2-40B4-BE49-F238E27FC236}">
                        <a16:creationId xmlns:a16="http://schemas.microsoft.com/office/drawing/2014/main" id="{72DD8567-58F3-AAFF-597D-4649923C8D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39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" name="Rectangle 3228">
                    <a:extLst>
                      <a:ext uri="{FF2B5EF4-FFF2-40B4-BE49-F238E27FC236}">
                        <a16:creationId xmlns:a16="http://schemas.microsoft.com/office/drawing/2014/main" id="{9FA4EDB9-5DE4-6A35-C1C0-E80A20EEEC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1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1" name="Rectangle 3229">
                    <a:extLst>
                      <a:ext uri="{FF2B5EF4-FFF2-40B4-BE49-F238E27FC236}">
                        <a16:creationId xmlns:a16="http://schemas.microsoft.com/office/drawing/2014/main" id="{DBEBA1F6-6C78-15C3-BD70-9BDC654F311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3"/>
                    <a:ext cx="624" cy="2"/>
                  </a:xfrm>
                  <a:prstGeom prst="rect">
                    <a:avLst/>
                  </a:prstGeom>
                  <a:solidFill>
                    <a:srgbClr val="CD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2" name="Rectangle 3230">
                    <a:extLst>
                      <a:ext uri="{FF2B5EF4-FFF2-40B4-BE49-F238E27FC236}">
                        <a16:creationId xmlns:a16="http://schemas.microsoft.com/office/drawing/2014/main" id="{7939EE7F-7378-D5FC-B2C1-126D8C37EBD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5"/>
                    <a:ext cx="624" cy="2"/>
                  </a:xfrm>
                  <a:prstGeom prst="rect">
                    <a:avLst/>
                  </a:prstGeom>
                  <a:solidFill>
                    <a:srgbClr val="CCEAF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3" name="Rectangle 3231">
                    <a:extLst>
                      <a:ext uri="{FF2B5EF4-FFF2-40B4-BE49-F238E27FC236}">
                        <a16:creationId xmlns:a16="http://schemas.microsoft.com/office/drawing/2014/main" id="{8BA5BEF8-D7BA-21D1-C406-D47211BB8A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7"/>
                    <a:ext cx="624" cy="2"/>
                  </a:xfrm>
                  <a:prstGeom prst="rect">
                    <a:avLst/>
                  </a:prstGeom>
                  <a:solidFill>
                    <a:srgbClr val="CCEA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4" name="Rectangle 3232">
                    <a:extLst>
                      <a:ext uri="{FF2B5EF4-FFF2-40B4-BE49-F238E27FC236}">
                        <a16:creationId xmlns:a16="http://schemas.microsoft.com/office/drawing/2014/main" id="{5C939DD1-58AD-C6F4-94AE-B21254D988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49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5" name="Rectangle 3233">
                    <a:extLst>
                      <a:ext uri="{FF2B5EF4-FFF2-40B4-BE49-F238E27FC236}">
                        <a16:creationId xmlns:a16="http://schemas.microsoft.com/office/drawing/2014/main" id="{03B28A76-E447-1DF3-B99D-3311E995C1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1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6" name="Rectangle 3234">
                    <a:extLst>
                      <a:ext uri="{FF2B5EF4-FFF2-40B4-BE49-F238E27FC236}">
                        <a16:creationId xmlns:a16="http://schemas.microsoft.com/office/drawing/2014/main" id="{7079810E-C8A1-CECB-517C-D25E9CCBC1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3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" name="Rectangle 3235">
                    <a:extLst>
                      <a:ext uri="{FF2B5EF4-FFF2-40B4-BE49-F238E27FC236}">
                        <a16:creationId xmlns:a16="http://schemas.microsoft.com/office/drawing/2014/main" id="{427F4B24-E0C0-FC72-6DC1-EDAECF79E96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5"/>
                    <a:ext cx="624" cy="2"/>
                  </a:xfrm>
                  <a:prstGeom prst="rect">
                    <a:avLst/>
                  </a:prstGeom>
                  <a:solidFill>
                    <a:srgbClr val="CCEB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8" name="Rectangle 3236">
                    <a:extLst>
                      <a:ext uri="{FF2B5EF4-FFF2-40B4-BE49-F238E27FC236}">
                        <a16:creationId xmlns:a16="http://schemas.microsoft.com/office/drawing/2014/main" id="{0111B5AC-9F72-601C-8A00-4EFF382A5C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9" name="Rectangle 3237">
                    <a:extLst>
                      <a:ext uri="{FF2B5EF4-FFF2-40B4-BE49-F238E27FC236}">
                        <a16:creationId xmlns:a16="http://schemas.microsoft.com/office/drawing/2014/main" id="{CB639FA9-F505-3DF0-7840-1D28B5746B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59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0" name="Rectangle 3238">
                    <a:extLst>
                      <a:ext uri="{FF2B5EF4-FFF2-40B4-BE49-F238E27FC236}">
                        <a16:creationId xmlns:a16="http://schemas.microsoft.com/office/drawing/2014/main" id="{9860FE3E-8992-33A4-852D-62E691896F0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1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1" name="Rectangle 3239">
                    <a:extLst>
                      <a:ext uri="{FF2B5EF4-FFF2-40B4-BE49-F238E27FC236}">
                        <a16:creationId xmlns:a16="http://schemas.microsoft.com/office/drawing/2014/main" id="{A94F2D00-52D3-5FA3-1EE3-8947228A04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3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2" name="Rectangle 3240">
                    <a:extLst>
                      <a:ext uri="{FF2B5EF4-FFF2-40B4-BE49-F238E27FC236}">
                        <a16:creationId xmlns:a16="http://schemas.microsoft.com/office/drawing/2014/main" id="{4D05EFCB-E06D-B3C9-8DB5-2ED22C9F7C4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5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3" name="Rectangle 3241">
                    <a:extLst>
                      <a:ext uri="{FF2B5EF4-FFF2-40B4-BE49-F238E27FC236}">
                        <a16:creationId xmlns:a16="http://schemas.microsoft.com/office/drawing/2014/main" id="{23B4D68E-88A3-271F-123C-9F9ADE48C4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7"/>
                    <a:ext cx="624" cy="2"/>
                  </a:xfrm>
                  <a:prstGeom prst="rect">
                    <a:avLst/>
                  </a:prstGeom>
                  <a:solidFill>
                    <a:srgbClr val="CCEBF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4" name="Rectangle 3242">
                    <a:extLst>
                      <a:ext uri="{FF2B5EF4-FFF2-40B4-BE49-F238E27FC236}">
                        <a16:creationId xmlns:a16="http://schemas.microsoft.com/office/drawing/2014/main" id="{D4847974-C0F9-D556-300F-F9CFE2B26F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55" y="2069"/>
                    <a:ext cx="624" cy="1"/>
                  </a:xfrm>
                  <a:prstGeom prst="rect">
                    <a:avLst/>
                  </a:prstGeom>
                  <a:solidFill>
                    <a:srgbClr val="CCE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2" name="Freeform 3243">
                <a:extLst>
                  <a:ext uri="{FF2B5EF4-FFF2-40B4-BE49-F238E27FC236}">
                    <a16:creationId xmlns:a16="http://schemas.microsoft.com/office/drawing/2014/main" id="{4220785C-8C0D-2EA5-F22C-80EC6766A52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655" y="1673"/>
                <a:ext cx="622" cy="397"/>
              </a:xfrm>
              <a:custGeom>
                <a:avLst/>
                <a:gdLst>
                  <a:gd name="T0" fmla="*/ 9 w 622"/>
                  <a:gd name="T1" fmla="*/ 373 h 397"/>
                  <a:gd name="T2" fmla="*/ 30 w 622"/>
                  <a:gd name="T3" fmla="*/ 391 h 397"/>
                  <a:gd name="T4" fmla="*/ 42 w 622"/>
                  <a:gd name="T5" fmla="*/ 396 h 397"/>
                  <a:gd name="T6" fmla="*/ 55 w 622"/>
                  <a:gd name="T7" fmla="*/ 396 h 397"/>
                  <a:gd name="T8" fmla="*/ 69 w 622"/>
                  <a:gd name="T9" fmla="*/ 392 h 397"/>
                  <a:gd name="T10" fmla="*/ 85 w 622"/>
                  <a:gd name="T11" fmla="*/ 380 h 397"/>
                  <a:gd name="T12" fmla="*/ 104 w 622"/>
                  <a:gd name="T13" fmla="*/ 362 h 397"/>
                  <a:gd name="T14" fmla="*/ 114 w 622"/>
                  <a:gd name="T15" fmla="*/ 348 h 397"/>
                  <a:gd name="T16" fmla="*/ 124 w 622"/>
                  <a:gd name="T17" fmla="*/ 329 h 397"/>
                  <a:gd name="T18" fmla="*/ 136 w 622"/>
                  <a:gd name="T19" fmla="*/ 306 h 397"/>
                  <a:gd name="T20" fmla="*/ 161 w 622"/>
                  <a:gd name="T21" fmla="*/ 251 h 397"/>
                  <a:gd name="T22" fmla="*/ 201 w 622"/>
                  <a:gd name="T23" fmla="*/ 158 h 397"/>
                  <a:gd name="T24" fmla="*/ 228 w 622"/>
                  <a:gd name="T25" fmla="*/ 98 h 397"/>
                  <a:gd name="T26" fmla="*/ 257 w 622"/>
                  <a:gd name="T27" fmla="*/ 48 h 397"/>
                  <a:gd name="T28" fmla="*/ 270 w 622"/>
                  <a:gd name="T29" fmla="*/ 28 h 397"/>
                  <a:gd name="T30" fmla="*/ 284 w 622"/>
                  <a:gd name="T31" fmla="*/ 13 h 397"/>
                  <a:gd name="T32" fmla="*/ 297 w 622"/>
                  <a:gd name="T33" fmla="*/ 3 h 397"/>
                  <a:gd name="T34" fmla="*/ 311 w 622"/>
                  <a:gd name="T35" fmla="*/ 0 h 397"/>
                  <a:gd name="T36" fmla="*/ 324 w 622"/>
                  <a:gd name="T37" fmla="*/ 3 h 397"/>
                  <a:gd name="T38" fmla="*/ 338 w 622"/>
                  <a:gd name="T39" fmla="*/ 13 h 397"/>
                  <a:gd name="T40" fmla="*/ 351 w 622"/>
                  <a:gd name="T41" fmla="*/ 28 h 397"/>
                  <a:gd name="T42" fmla="*/ 366 w 622"/>
                  <a:gd name="T43" fmla="*/ 48 h 397"/>
                  <a:gd name="T44" fmla="*/ 394 w 622"/>
                  <a:gd name="T45" fmla="*/ 98 h 397"/>
                  <a:gd name="T46" fmla="*/ 421 w 622"/>
                  <a:gd name="T47" fmla="*/ 158 h 397"/>
                  <a:gd name="T48" fmla="*/ 461 w 622"/>
                  <a:gd name="T49" fmla="*/ 251 h 397"/>
                  <a:gd name="T50" fmla="*/ 486 w 622"/>
                  <a:gd name="T51" fmla="*/ 306 h 397"/>
                  <a:gd name="T52" fmla="*/ 497 w 622"/>
                  <a:gd name="T53" fmla="*/ 329 h 397"/>
                  <a:gd name="T54" fmla="*/ 508 w 622"/>
                  <a:gd name="T55" fmla="*/ 348 h 397"/>
                  <a:gd name="T56" fmla="*/ 518 w 622"/>
                  <a:gd name="T57" fmla="*/ 362 h 397"/>
                  <a:gd name="T58" fmla="*/ 537 w 622"/>
                  <a:gd name="T59" fmla="*/ 380 h 397"/>
                  <a:gd name="T60" fmla="*/ 552 w 622"/>
                  <a:gd name="T61" fmla="*/ 392 h 397"/>
                  <a:gd name="T62" fmla="*/ 567 w 622"/>
                  <a:gd name="T63" fmla="*/ 396 h 397"/>
                  <a:gd name="T64" fmla="*/ 579 w 622"/>
                  <a:gd name="T65" fmla="*/ 396 h 397"/>
                  <a:gd name="T66" fmla="*/ 592 w 622"/>
                  <a:gd name="T67" fmla="*/ 391 h 397"/>
                  <a:gd name="T68" fmla="*/ 612 w 622"/>
                  <a:gd name="T69" fmla="*/ 37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2" h="397">
                    <a:moveTo>
                      <a:pt x="0" y="362"/>
                    </a:moveTo>
                    <a:lnTo>
                      <a:pt x="9" y="373"/>
                    </a:lnTo>
                    <a:lnTo>
                      <a:pt x="20" y="383"/>
                    </a:lnTo>
                    <a:lnTo>
                      <a:pt x="30" y="391"/>
                    </a:lnTo>
                    <a:lnTo>
                      <a:pt x="36" y="394"/>
                    </a:lnTo>
                    <a:lnTo>
                      <a:pt x="42" y="396"/>
                    </a:lnTo>
                    <a:lnTo>
                      <a:pt x="49" y="397"/>
                    </a:lnTo>
                    <a:lnTo>
                      <a:pt x="55" y="396"/>
                    </a:lnTo>
                    <a:lnTo>
                      <a:pt x="62" y="395"/>
                    </a:lnTo>
                    <a:lnTo>
                      <a:pt x="69" y="392"/>
                    </a:lnTo>
                    <a:lnTo>
                      <a:pt x="77" y="387"/>
                    </a:lnTo>
                    <a:lnTo>
                      <a:pt x="85" y="380"/>
                    </a:lnTo>
                    <a:lnTo>
                      <a:pt x="94" y="372"/>
                    </a:lnTo>
                    <a:lnTo>
                      <a:pt x="104" y="362"/>
                    </a:lnTo>
                    <a:lnTo>
                      <a:pt x="109" y="356"/>
                    </a:lnTo>
                    <a:lnTo>
                      <a:pt x="114" y="348"/>
                    </a:lnTo>
                    <a:lnTo>
                      <a:pt x="119" y="339"/>
                    </a:lnTo>
                    <a:lnTo>
                      <a:pt x="124" y="329"/>
                    </a:lnTo>
                    <a:lnTo>
                      <a:pt x="131" y="318"/>
                    </a:lnTo>
                    <a:lnTo>
                      <a:pt x="136" y="306"/>
                    </a:lnTo>
                    <a:lnTo>
                      <a:pt x="148" y="280"/>
                    </a:lnTo>
                    <a:lnTo>
                      <a:pt x="161" y="251"/>
                    </a:lnTo>
                    <a:lnTo>
                      <a:pt x="174" y="221"/>
                    </a:lnTo>
                    <a:lnTo>
                      <a:pt x="201" y="158"/>
                    </a:lnTo>
                    <a:lnTo>
                      <a:pt x="214" y="128"/>
                    </a:lnTo>
                    <a:lnTo>
                      <a:pt x="228" y="98"/>
                    </a:lnTo>
                    <a:lnTo>
                      <a:pt x="242" y="72"/>
                    </a:lnTo>
                    <a:lnTo>
                      <a:pt x="257" y="48"/>
                    </a:lnTo>
                    <a:lnTo>
                      <a:pt x="263" y="38"/>
                    </a:lnTo>
                    <a:lnTo>
                      <a:pt x="270" y="28"/>
                    </a:lnTo>
                    <a:lnTo>
                      <a:pt x="278" y="20"/>
                    </a:lnTo>
                    <a:lnTo>
                      <a:pt x="284" y="13"/>
                    </a:lnTo>
                    <a:lnTo>
                      <a:pt x="291" y="8"/>
                    </a:lnTo>
                    <a:lnTo>
                      <a:pt x="297" y="3"/>
                    </a:lnTo>
                    <a:lnTo>
                      <a:pt x="305" y="1"/>
                    </a:lnTo>
                    <a:lnTo>
                      <a:pt x="311" y="0"/>
                    </a:lnTo>
                    <a:lnTo>
                      <a:pt x="317" y="1"/>
                    </a:lnTo>
                    <a:lnTo>
                      <a:pt x="324" y="3"/>
                    </a:lnTo>
                    <a:lnTo>
                      <a:pt x="330" y="8"/>
                    </a:lnTo>
                    <a:lnTo>
                      <a:pt x="338" y="13"/>
                    </a:lnTo>
                    <a:lnTo>
                      <a:pt x="344" y="20"/>
                    </a:lnTo>
                    <a:lnTo>
                      <a:pt x="351" y="28"/>
                    </a:lnTo>
                    <a:lnTo>
                      <a:pt x="358" y="38"/>
                    </a:lnTo>
                    <a:lnTo>
                      <a:pt x="366" y="48"/>
                    </a:lnTo>
                    <a:lnTo>
                      <a:pt x="379" y="72"/>
                    </a:lnTo>
                    <a:lnTo>
                      <a:pt x="394" y="98"/>
                    </a:lnTo>
                    <a:lnTo>
                      <a:pt x="407" y="128"/>
                    </a:lnTo>
                    <a:lnTo>
                      <a:pt x="421" y="158"/>
                    </a:lnTo>
                    <a:lnTo>
                      <a:pt x="448" y="221"/>
                    </a:lnTo>
                    <a:lnTo>
                      <a:pt x="461" y="251"/>
                    </a:lnTo>
                    <a:lnTo>
                      <a:pt x="473" y="280"/>
                    </a:lnTo>
                    <a:lnTo>
                      <a:pt x="486" y="306"/>
                    </a:lnTo>
                    <a:lnTo>
                      <a:pt x="491" y="318"/>
                    </a:lnTo>
                    <a:lnTo>
                      <a:pt x="497" y="329"/>
                    </a:lnTo>
                    <a:lnTo>
                      <a:pt x="502" y="339"/>
                    </a:lnTo>
                    <a:lnTo>
                      <a:pt x="508" y="348"/>
                    </a:lnTo>
                    <a:lnTo>
                      <a:pt x="513" y="356"/>
                    </a:lnTo>
                    <a:lnTo>
                      <a:pt x="518" y="362"/>
                    </a:lnTo>
                    <a:lnTo>
                      <a:pt x="527" y="372"/>
                    </a:lnTo>
                    <a:lnTo>
                      <a:pt x="537" y="380"/>
                    </a:lnTo>
                    <a:lnTo>
                      <a:pt x="545" y="387"/>
                    </a:lnTo>
                    <a:lnTo>
                      <a:pt x="552" y="392"/>
                    </a:lnTo>
                    <a:lnTo>
                      <a:pt x="559" y="395"/>
                    </a:lnTo>
                    <a:lnTo>
                      <a:pt x="567" y="396"/>
                    </a:lnTo>
                    <a:lnTo>
                      <a:pt x="573" y="397"/>
                    </a:lnTo>
                    <a:lnTo>
                      <a:pt x="579" y="396"/>
                    </a:lnTo>
                    <a:lnTo>
                      <a:pt x="585" y="394"/>
                    </a:lnTo>
                    <a:lnTo>
                      <a:pt x="592" y="391"/>
                    </a:lnTo>
                    <a:lnTo>
                      <a:pt x="602" y="383"/>
                    </a:lnTo>
                    <a:lnTo>
                      <a:pt x="612" y="373"/>
                    </a:lnTo>
                    <a:lnTo>
                      <a:pt x="622" y="36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323" name="Rectangle 3244">
            <a:extLst>
              <a:ext uri="{FF2B5EF4-FFF2-40B4-BE49-F238E27FC236}">
                <a16:creationId xmlns:a16="http://schemas.microsoft.com/office/drawing/2014/main" id="{2E83D6BA-FAF1-40DA-0AA9-1405CBD0BC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08343" y="932654"/>
            <a:ext cx="4424363" cy="15192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24" name="Group 3523">
            <a:extLst>
              <a:ext uri="{FF2B5EF4-FFF2-40B4-BE49-F238E27FC236}">
                <a16:creationId xmlns:a16="http://schemas.microsoft.com/office/drawing/2014/main" id="{B07FA99A-E941-9A23-B35D-CDBF270FC691}"/>
              </a:ext>
            </a:extLst>
          </p:cNvPr>
          <p:cNvGrpSpPr>
            <a:grpSpLocks/>
          </p:cNvGrpSpPr>
          <p:nvPr/>
        </p:nvGrpSpPr>
        <p:grpSpPr bwMode="auto">
          <a:xfrm>
            <a:off x="8373531" y="1031084"/>
            <a:ext cx="2941638" cy="204789"/>
            <a:chOff x="1937" y="590"/>
            <a:chExt cx="1853" cy="129"/>
          </a:xfrm>
        </p:grpSpPr>
        <p:sp>
          <p:nvSpPr>
            <p:cNvPr id="3325" name="Oval 3253">
              <a:extLst>
                <a:ext uri="{FF2B5EF4-FFF2-40B4-BE49-F238E27FC236}">
                  <a16:creationId xmlns:a16="http://schemas.microsoft.com/office/drawing/2014/main" id="{A1DD433C-4AA2-606E-F07E-72CDBFDAE2C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15" y="595"/>
              <a:ext cx="115" cy="115"/>
            </a:xfrm>
            <a:prstGeom prst="ellipse">
              <a:avLst/>
            </a:prstGeom>
            <a:solidFill>
              <a:srgbClr val="160BED"/>
            </a:solidFill>
            <a:ln w="12700">
              <a:solidFill>
                <a:srgbClr val="160BED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6" name="Oval 3515">
              <a:extLst>
                <a:ext uri="{FF2B5EF4-FFF2-40B4-BE49-F238E27FC236}">
                  <a16:creationId xmlns:a16="http://schemas.microsoft.com/office/drawing/2014/main" id="{9AC34830-D642-496C-61F4-AB48D5F9BE4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37" y="590"/>
              <a:ext cx="114" cy="115"/>
            </a:xfrm>
            <a:prstGeom prst="ellipse">
              <a:avLst/>
            </a:prstGeom>
            <a:solidFill>
              <a:srgbClr val="160BED"/>
            </a:solidFill>
            <a:ln w="12700">
              <a:solidFill>
                <a:srgbClr val="160BED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7" name="Oval 3516">
              <a:extLst>
                <a:ext uri="{FF2B5EF4-FFF2-40B4-BE49-F238E27FC236}">
                  <a16:creationId xmlns:a16="http://schemas.microsoft.com/office/drawing/2014/main" id="{BA7F155D-808D-98FA-342D-716BE949817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75" y="604"/>
              <a:ext cx="115" cy="115"/>
            </a:xfrm>
            <a:prstGeom prst="ellipse">
              <a:avLst/>
            </a:prstGeom>
            <a:solidFill>
              <a:srgbClr val="160BED"/>
            </a:solidFill>
            <a:ln w="12700">
              <a:solidFill>
                <a:srgbClr val="160BED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8" name="Oval 3517">
              <a:extLst>
                <a:ext uri="{FF2B5EF4-FFF2-40B4-BE49-F238E27FC236}">
                  <a16:creationId xmlns:a16="http://schemas.microsoft.com/office/drawing/2014/main" id="{CCE57AB1-9699-6F7E-DBAE-66189B7057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97" y="600"/>
              <a:ext cx="115" cy="115"/>
            </a:xfrm>
            <a:prstGeom prst="ellipse">
              <a:avLst/>
            </a:prstGeom>
            <a:solidFill>
              <a:srgbClr val="160BED"/>
            </a:solidFill>
            <a:ln w="12700">
              <a:solidFill>
                <a:srgbClr val="160BED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29" name="Group 3524">
            <a:extLst>
              <a:ext uri="{FF2B5EF4-FFF2-40B4-BE49-F238E27FC236}">
                <a16:creationId xmlns:a16="http://schemas.microsoft.com/office/drawing/2014/main" id="{CA5732E0-83AD-7F8F-4519-F2A7F4FCFB2F}"/>
              </a:ext>
            </a:extLst>
          </p:cNvPr>
          <p:cNvGrpSpPr>
            <a:grpSpLocks/>
          </p:cNvGrpSpPr>
          <p:nvPr/>
        </p:nvGrpSpPr>
        <p:grpSpPr bwMode="auto">
          <a:xfrm>
            <a:off x="8827557" y="2147090"/>
            <a:ext cx="2941639" cy="204788"/>
            <a:chOff x="2223" y="1293"/>
            <a:chExt cx="1853" cy="129"/>
          </a:xfrm>
        </p:grpSpPr>
        <p:sp>
          <p:nvSpPr>
            <p:cNvPr id="3330" name="Oval 3270">
              <a:extLst>
                <a:ext uri="{FF2B5EF4-FFF2-40B4-BE49-F238E27FC236}">
                  <a16:creationId xmlns:a16="http://schemas.microsoft.com/office/drawing/2014/main" id="{09109AED-8C1A-3677-BB95-B64D9FBF86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06" y="1302"/>
              <a:ext cx="116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31" name="Oval 3519">
              <a:extLst>
                <a:ext uri="{FF2B5EF4-FFF2-40B4-BE49-F238E27FC236}">
                  <a16:creationId xmlns:a16="http://schemas.microsoft.com/office/drawing/2014/main" id="{93A0E791-9F54-BB70-915A-6791922B12B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23" y="1307"/>
              <a:ext cx="115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32" name="Oval 3520">
              <a:extLst>
                <a:ext uri="{FF2B5EF4-FFF2-40B4-BE49-F238E27FC236}">
                  <a16:creationId xmlns:a16="http://schemas.microsoft.com/office/drawing/2014/main" id="{207E44DF-0D99-C9B3-2369-3BC81D2F53E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382" y="1293"/>
              <a:ext cx="115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33" name="Oval 3521">
              <a:extLst>
                <a:ext uri="{FF2B5EF4-FFF2-40B4-BE49-F238E27FC236}">
                  <a16:creationId xmlns:a16="http://schemas.microsoft.com/office/drawing/2014/main" id="{62836584-CE67-5DA2-9319-B277F9C403E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1" y="1301"/>
              <a:ext cx="115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35" name="Line 3399">
            <a:extLst>
              <a:ext uri="{FF2B5EF4-FFF2-40B4-BE49-F238E27FC236}">
                <a16:creationId xmlns:a16="http://schemas.microsoft.com/office/drawing/2014/main" id="{F8E1EDA9-ACA9-CD4C-3B33-A5F31E65356C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008235" y="6061578"/>
            <a:ext cx="4369840" cy="109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6" name="Line 3401">
            <a:extLst>
              <a:ext uri="{FF2B5EF4-FFF2-40B4-BE49-F238E27FC236}">
                <a16:creationId xmlns:a16="http://schemas.microsoft.com/office/drawing/2014/main" id="{783FB842-CDB9-7E1F-838E-700E16BC311F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7056447" y="4654638"/>
            <a:ext cx="849204" cy="109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7" name="Line 3402">
            <a:extLst>
              <a:ext uri="{FF2B5EF4-FFF2-40B4-BE49-F238E27FC236}">
                <a16:creationId xmlns:a16="http://schemas.microsoft.com/office/drawing/2014/main" id="{6846BD8E-7012-01B7-5DE2-F249CC6F96AC}"/>
              </a:ext>
            </a:extLst>
          </p:cNvPr>
          <p:cNvSpPr>
            <a:spLocks noChangeAspect="1" noChangeShapeType="1"/>
          </p:cNvSpPr>
          <p:nvPr/>
        </p:nvSpPr>
        <p:spPr bwMode="auto">
          <a:xfrm rot="20400000" flipH="1">
            <a:off x="10436827" y="4167031"/>
            <a:ext cx="504044" cy="415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8" name="Line 3403">
            <a:extLst>
              <a:ext uri="{FF2B5EF4-FFF2-40B4-BE49-F238E27FC236}">
                <a16:creationId xmlns:a16="http://schemas.microsoft.com/office/drawing/2014/main" id="{5868206F-FB57-4DEE-6F14-AA7503070095}"/>
              </a:ext>
            </a:extLst>
          </p:cNvPr>
          <p:cNvSpPr>
            <a:spLocks noChangeAspect="1" noChangeShapeType="1"/>
          </p:cNvSpPr>
          <p:nvPr/>
        </p:nvSpPr>
        <p:spPr bwMode="auto">
          <a:xfrm flipV="1">
            <a:off x="10843350" y="4095808"/>
            <a:ext cx="192851" cy="547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endParaRPr lang="en-US"/>
          </a:p>
        </p:txBody>
      </p:sp>
      <p:sp>
        <p:nvSpPr>
          <p:cNvPr id="3339" name="Line 3404">
            <a:extLst>
              <a:ext uri="{FF2B5EF4-FFF2-40B4-BE49-F238E27FC236}">
                <a16:creationId xmlns:a16="http://schemas.microsoft.com/office/drawing/2014/main" id="{8A5CCFD0-9B36-8C87-C6BE-3E543BDDA5A2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11619021" y="4091425"/>
            <a:ext cx="1555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0" name="AutoShape 3405">
            <a:extLst>
              <a:ext uri="{FF2B5EF4-FFF2-40B4-BE49-F238E27FC236}">
                <a16:creationId xmlns:a16="http://schemas.microsoft.com/office/drawing/2014/main" id="{62CCF5C9-F635-EE80-1E21-F4FAEED996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731883" y="3913914"/>
            <a:ext cx="234490" cy="355022"/>
          </a:xfrm>
          <a:prstGeom prst="flowChartDelay">
            <a:avLst/>
          </a:prstGeom>
          <a:gradFill rotWithShape="1">
            <a:gsLst>
              <a:gs pos="0">
                <a:srgbClr val="DDDDDD">
                  <a:gamma/>
                  <a:shade val="46275"/>
                  <a:invGamma/>
                </a:srgbClr>
              </a:gs>
              <a:gs pos="5000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41" name="Line 3406">
            <a:extLst>
              <a:ext uri="{FF2B5EF4-FFF2-40B4-BE49-F238E27FC236}">
                <a16:creationId xmlns:a16="http://schemas.microsoft.com/office/drawing/2014/main" id="{8C5F697C-9A73-25C8-4B57-938AE5053114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10268082" y="4652447"/>
            <a:ext cx="1083694" cy="109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42" name="Group 3409">
            <a:extLst>
              <a:ext uri="{FF2B5EF4-FFF2-40B4-BE49-F238E27FC236}">
                <a16:creationId xmlns:a16="http://schemas.microsoft.com/office/drawing/2014/main" id="{A9D4C658-BF77-04A3-2A9E-83918D67756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94616" y="4565883"/>
            <a:ext cx="756066" cy="1568014"/>
            <a:chOff x="281" y="1864"/>
            <a:chExt cx="631" cy="1308"/>
          </a:xfrm>
        </p:grpSpPr>
        <p:sp>
          <p:nvSpPr>
            <p:cNvPr id="3418" name="Line 3410">
              <a:extLst>
                <a:ext uri="{FF2B5EF4-FFF2-40B4-BE49-F238E27FC236}">
                  <a16:creationId xmlns:a16="http://schemas.microsoft.com/office/drawing/2014/main" id="{0CEE1593-BE8A-E1FD-F557-3DE6FBBEE46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>
              <a:off x="383" y="1995"/>
              <a:ext cx="288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9" name="Line 3411">
              <a:extLst>
                <a:ext uri="{FF2B5EF4-FFF2-40B4-BE49-F238E27FC236}">
                  <a16:creationId xmlns:a16="http://schemas.microsoft.com/office/drawing/2014/main" id="{8CBA870C-7F8E-486D-956B-1B70E67DE19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91" y="2587"/>
              <a:ext cx="288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0" name="AutoShape 3412">
              <a:extLst>
                <a:ext uri="{FF2B5EF4-FFF2-40B4-BE49-F238E27FC236}">
                  <a16:creationId xmlns:a16="http://schemas.microsoft.com/office/drawing/2014/main" id="{00BBB454-210E-E43B-0706-41309A805C4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9800000" flipH="1">
              <a:off x="574" y="1864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1" name="AutoShape 3413">
              <a:extLst>
                <a:ext uri="{FF2B5EF4-FFF2-40B4-BE49-F238E27FC236}">
                  <a16:creationId xmlns:a16="http://schemas.microsoft.com/office/drawing/2014/main" id="{2B6302D5-C828-88AF-487E-8FDFF7231FE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800000" flipH="1" flipV="1">
              <a:off x="590" y="2958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2" name="AutoShape 3414">
              <a:extLst>
                <a:ext uri="{FF2B5EF4-FFF2-40B4-BE49-F238E27FC236}">
                  <a16:creationId xmlns:a16="http://schemas.microsoft.com/office/drawing/2014/main" id="{9C86D6C5-F918-D347-218F-3F8803E6E51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 flipH="1">
              <a:off x="227" y="2416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3" name="Group 3416">
            <a:extLst>
              <a:ext uri="{FF2B5EF4-FFF2-40B4-BE49-F238E27FC236}">
                <a16:creationId xmlns:a16="http://schemas.microsoft.com/office/drawing/2014/main" id="{FC125C96-3875-3CCD-91CB-9CC2866468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204112" y="4462883"/>
            <a:ext cx="1031098" cy="384607"/>
            <a:chOff x="1870" y="720"/>
            <a:chExt cx="860" cy="425"/>
          </a:xfrm>
        </p:grpSpPr>
        <p:sp>
          <p:nvSpPr>
            <p:cNvPr id="3394" name="Arc 3417">
              <a:extLst>
                <a:ext uri="{FF2B5EF4-FFF2-40B4-BE49-F238E27FC236}">
                  <a16:creationId xmlns:a16="http://schemas.microsoft.com/office/drawing/2014/main" id="{04BCF3FE-BE70-83AA-4173-7EB1F2A607C2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003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5" name="Arc 3418">
              <a:extLst>
                <a:ext uri="{FF2B5EF4-FFF2-40B4-BE49-F238E27FC236}">
                  <a16:creationId xmlns:a16="http://schemas.microsoft.com/office/drawing/2014/main" id="{DA286E37-A21C-318A-F805-6AE4AA19AA34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1931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6" name="Arc 3419">
              <a:extLst>
                <a:ext uri="{FF2B5EF4-FFF2-40B4-BE49-F238E27FC236}">
                  <a16:creationId xmlns:a16="http://schemas.microsoft.com/office/drawing/2014/main" id="{3D4DDDCB-096B-3634-E4A6-EEAF1A189928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149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7" name="Arc 3420">
              <a:extLst>
                <a:ext uri="{FF2B5EF4-FFF2-40B4-BE49-F238E27FC236}">
                  <a16:creationId xmlns:a16="http://schemas.microsoft.com/office/drawing/2014/main" id="{6F10F3D0-A155-C745-9B4E-EED8DF4B2CA7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077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8" name="Arc 3421">
              <a:extLst>
                <a:ext uri="{FF2B5EF4-FFF2-40B4-BE49-F238E27FC236}">
                  <a16:creationId xmlns:a16="http://schemas.microsoft.com/office/drawing/2014/main" id="{E066588D-9342-37A7-D23B-A5C78212E5D1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298" y="984"/>
              <a:ext cx="76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9" name="Arc 3422">
              <a:extLst>
                <a:ext uri="{FF2B5EF4-FFF2-40B4-BE49-F238E27FC236}">
                  <a16:creationId xmlns:a16="http://schemas.microsoft.com/office/drawing/2014/main" id="{CED9779A-0F57-2F18-142E-6CF4F639D689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225" y="984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0" name="Arc 3423">
              <a:extLst>
                <a:ext uri="{FF2B5EF4-FFF2-40B4-BE49-F238E27FC236}">
                  <a16:creationId xmlns:a16="http://schemas.microsoft.com/office/drawing/2014/main" id="{F16F9327-F883-685B-D82B-1BFE38449F4B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446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1" name="Arc 3424">
              <a:extLst>
                <a:ext uri="{FF2B5EF4-FFF2-40B4-BE49-F238E27FC236}">
                  <a16:creationId xmlns:a16="http://schemas.microsoft.com/office/drawing/2014/main" id="{ABE45AF9-EDCE-9310-2E91-2183458CD4B1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374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2" name="Arc 3425">
              <a:extLst>
                <a:ext uri="{FF2B5EF4-FFF2-40B4-BE49-F238E27FC236}">
                  <a16:creationId xmlns:a16="http://schemas.microsoft.com/office/drawing/2014/main" id="{9663F211-1B6B-93D7-78E8-9ACF8ABD074F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592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3" name="Arc 3426">
              <a:extLst>
                <a:ext uri="{FF2B5EF4-FFF2-40B4-BE49-F238E27FC236}">
                  <a16:creationId xmlns:a16="http://schemas.microsoft.com/office/drawing/2014/main" id="{862A0435-15C2-2F1A-F9F2-599D4162124D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520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4" name="Arc 3427">
              <a:extLst>
                <a:ext uri="{FF2B5EF4-FFF2-40B4-BE49-F238E27FC236}">
                  <a16:creationId xmlns:a16="http://schemas.microsoft.com/office/drawing/2014/main" id="{914A1ADB-AA2B-69E2-83E8-3FF7260D80A0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526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5" name="Arc 3428">
              <a:extLst>
                <a:ext uri="{FF2B5EF4-FFF2-40B4-BE49-F238E27FC236}">
                  <a16:creationId xmlns:a16="http://schemas.microsoft.com/office/drawing/2014/main" id="{51D3591B-C98B-25AD-C816-171E242687C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598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6" name="Arc 3429">
              <a:extLst>
                <a:ext uri="{FF2B5EF4-FFF2-40B4-BE49-F238E27FC236}">
                  <a16:creationId xmlns:a16="http://schemas.microsoft.com/office/drawing/2014/main" id="{52C2F7B2-3299-B04A-D209-6CBB1957F2C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380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7" name="Arc 3430">
              <a:extLst>
                <a:ext uri="{FF2B5EF4-FFF2-40B4-BE49-F238E27FC236}">
                  <a16:creationId xmlns:a16="http://schemas.microsoft.com/office/drawing/2014/main" id="{B2B3CD24-8805-C953-240A-FF51FB85CE59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452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8" name="Arc 3431">
              <a:extLst>
                <a:ext uri="{FF2B5EF4-FFF2-40B4-BE49-F238E27FC236}">
                  <a16:creationId xmlns:a16="http://schemas.microsoft.com/office/drawing/2014/main" id="{5F4A660C-2FD3-F6FD-5B5B-AA2C28D8D9A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230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9" name="Arc 3432">
              <a:extLst>
                <a:ext uri="{FF2B5EF4-FFF2-40B4-BE49-F238E27FC236}">
                  <a16:creationId xmlns:a16="http://schemas.microsoft.com/office/drawing/2014/main" id="{8D11A28C-48A3-E6F5-3869-A15AF1CC27A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302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0" name="Arc 3433">
              <a:extLst>
                <a:ext uri="{FF2B5EF4-FFF2-40B4-BE49-F238E27FC236}">
                  <a16:creationId xmlns:a16="http://schemas.microsoft.com/office/drawing/2014/main" id="{C9157A6A-B156-39CF-7489-9E42618E8950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083" y="720"/>
              <a:ext cx="73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1" name="Arc 3434">
              <a:extLst>
                <a:ext uri="{FF2B5EF4-FFF2-40B4-BE49-F238E27FC236}">
                  <a16:creationId xmlns:a16="http://schemas.microsoft.com/office/drawing/2014/main" id="{94CD142F-69DA-AADD-B6EB-005078145B55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153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2" name="Arc 3435">
              <a:extLst>
                <a:ext uri="{FF2B5EF4-FFF2-40B4-BE49-F238E27FC236}">
                  <a16:creationId xmlns:a16="http://schemas.microsoft.com/office/drawing/2014/main" id="{C6D8A8AB-2839-8AEE-1FD4-1A9E969A7FB6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1937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3" name="Arc 3436">
              <a:extLst>
                <a:ext uri="{FF2B5EF4-FFF2-40B4-BE49-F238E27FC236}">
                  <a16:creationId xmlns:a16="http://schemas.microsoft.com/office/drawing/2014/main" id="{212F253A-2025-EF78-3C3C-1B2EF054F5E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009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4" name="Line 3437">
              <a:extLst>
                <a:ext uri="{FF2B5EF4-FFF2-40B4-BE49-F238E27FC236}">
                  <a16:creationId xmlns:a16="http://schemas.microsoft.com/office/drawing/2014/main" id="{F299F5D0-179C-962A-FF72-547E5C0DC3B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664" y="873"/>
              <a:ext cx="66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5" name="Line 3438">
              <a:extLst>
                <a:ext uri="{FF2B5EF4-FFF2-40B4-BE49-F238E27FC236}">
                  <a16:creationId xmlns:a16="http://schemas.microsoft.com/office/drawing/2014/main" id="{8F432601-EBC1-9E1B-2C98-114C81E4480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658" y="993"/>
              <a:ext cx="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6" name="Line 3439">
              <a:extLst>
                <a:ext uri="{FF2B5EF4-FFF2-40B4-BE49-F238E27FC236}">
                  <a16:creationId xmlns:a16="http://schemas.microsoft.com/office/drawing/2014/main" id="{E9FAFFBC-87B7-30B2-8B16-10480A0C24D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870" y="871"/>
              <a:ext cx="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7" name="Line 3440">
              <a:extLst>
                <a:ext uri="{FF2B5EF4-FFF2-40B4-BE49-F238E27FC236}">
                  <a16:creationId xmlns:a16="http://schemas.microsoft.com/office/drawing/2014/main" id="{6FE027F2-6E4B-7785-33AC-F56A23B4229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872" y="993"/>
              <a:ext cx="66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44" name="Text Box 3441">
            <a:extLst>
              <a:ext uri="{FF2B5EF4-FFF2-40B4-BE49-F238E27FC236}">
                <a16:creationId xmlns:a16="http://schemas.microsoft.com/office/drawing/2014/main" id="{854E7663-4DE8-AF5D-5144-DE9CA7DB889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991894" y="4483318"/>
            <a:ext cx="194570" cy="261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altLang="en-US" dirty="0">
                <a:latin typeface="Times New Roman" pitchFamily="18" charset="0"/>
              </a:rPr>
              <a:t>…</a:t>
            </a:r>
          </a:p>
        </p:txBody>
      </p:sp>
      <p:grpSp>
        <p:nvGrpSpPr>
          <p:cNvPr id="3345" name="Group 3492">
            <a:extLst>
              <a:ext uri="{FF2B5EF4-FFF2-40B4-BE49-F238E27FC236}">
                <a16:creationId xmlns:a16="http://schemas.microsoft.com/office/drawing/2014/main" id="{359B9EEF-8AAE-41D0-CC21-80A3643B9484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11286031" y="4585607"/>
            <a:ext cx="756066" cy="1568014"/>
            <a:chOff x="281" y="1864"/>
            <a:chExt cx="631" cy="1308"/>
          </a:xfrm>
        </p:grpSpPr>
        <p:sp>
          <p:nvSpPr>
            <p:cNvPr id="3389" name="Line 3493">
              <a:extLst>
                <a:ext uri="{FF2B5EF4-FFF2-40B4-BE49-F238E27FC236}">
                  <a16:creationId xmlns:a16="http://schemas.microsoft.com/office/drawing/2014/main" id="{57AB54EF-834B-F703-4F9A-04515245D67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>
              <a:off x="383" y="1995"/>
              <a:ext cx="288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" name="Line 3494">
              <a:extLst>
                <a:ext uri="{FF2B5EF4-FFF2-40B4-BE49-F238E27FC236}">
                  <a16:creationId xmlns:a16="http://schemas.microsoft.com/office/drawing/2014/main" id="{3F0F0F54-04C4-165A-4E0C-047586034AF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91" y="2587"/>
              <a:ext cx="288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1" name="AutoShape 3495">
              <a:extLst>
                <a:ext uri="{FF2B5EF4-FFF2-40B4-BE49-F238E27FC236}">
                  <a16:creationId xmlns:a16="http://schemas.microsoft.com/office/drawing/2014/main" id="{B424F495-4BB3-BA46-1756-0C77D4C31B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9800000" flipH="1">
              <a:off x="574" y="1864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2" name="AutoShape 3496">
              <a:extLst>
                <a:ext uri="{FF2B5EF4-FFF2-40B4-BE49-F238E27FC236}">
                  <a16:creationId xmlns:a16="http://schemas.microsoft.com/office/drawing/2014/main" id="{12D2E185-F832-2FB5-51C8-33FD3C1DCC6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800000" flipH="1" flipV="1">
              <a:off x="590" y="2958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3" name="AutoShape 3497">
              <a:extLst>
                <a:ext uri="{FF2B5EF4-FFF2-40B4-BE49-F238E27FC236}">
                  <a16:creationId xmlns:a16="http://schemas.microsoft.com/office/drawing/2014/main" id="{2C4CB8F9-12A6-D37A-D663-6E5B5EB442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 flipH="1">
              <a:off x="227" y="2416"/>
              <a:ext cx="322" cy="214"/>
            </a:xfrm>
            <a:prstGeom prst="flowChartManualOperation">
              <a:avLst/>
            </a:prstGeom>
            <a:gradFill rotWithShape="1">
              <a:gsLst>
                <a:gs pos="0">
                  <a:srgbClr val="9999FF"/>
                </a:gs>
                <a:gs pos="100000">
                  <a:srgbClr val="CCCCFF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6" name="Text Box 3509">
            <a:extLst>
              <a:ext uri="{FF2B5EF4-FFF2-40B4-BE49-F238E27FC236}">
                <a16:creationId xmlns:a16="http://schemas.microsoft.com/office/drawing/2014/main" id="{F436E702-F018-D9CA-106E-A4A2DE9FF2B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480453" y="5167352"/>
            <a:ext cx="10675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>
                <a:ea typeface="Tahoma" panose="020B0604030504040204" pitchFamily="34" charset="0"/>
                <a:cs typeface="Tahoma" panose="020B0604030504040204" pitchFamily="34" charset="0"/>
              </a:rPr>
              <a:t>Beam dump</a:t>
            </a:r>
          </a:p>
        </p:txBody>
      </p:sp>
      <p:sp>
        <p:nvSpPr>
          <p:cNvPr id="3347" name="Line 3407">
            <a:extLst>
              <a:ext uri="{FF2B5EF4-FFF2-40B4-BE49-F238E27FC236}">
                <a16:creationId xmlns:a16="http://schemas.microsoft.com/office/drawing/2014/main" id="{78D2EA67-750C-9FE6-C67D-84B5CC0481F8}"/>
              </a:ext>
            </a:extLst>
          </p:cNvPr>
          <p:cNvSpPr>
            <a:spLocks noChangeAspect="1" noChangeShapeType="1"/>
          </p:cNvSpPr>
          <p:nvPr/>
        </p:nvSpPr>
        <p:spPr bwMode="auto">
          <a:xfrm rot="20400000" flipH="1">
            <a:off x="7284363" y="4718191"/>
            <a:ext cx="481033" cy="39666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8" name="Rectangle 3408">
            <a:extLst>
              <a:ext uri="{FF2B5EF4-FFF2-40B4-BE49-F238E27FC236}">
                <a16:creationId xmlns:a16="http://schemas.microsoft.com/office/drawing/2014/main" id="{B5FE8116-EA1C-67AC-4131-0D84919E8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980000">
            <a:off x="7103565" y="5149916"/>
            <a:ext cx="361597" cy="291469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C0C0C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49" name="Text Box 3505">
            <a:extLst>
              <a:ext uri="{FF2B5EF4-FFF2-40B4-BE49-F238E27FC236}">
                <a16:creationId xmlns:a16="http://schemas.microsoft.com/office/drawing/2014/main" id="{7796FBB8-1EB6-EF20-A962-027A23BD0D2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033441" y="3505577"/>
            <a:ext cx="9465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>
                <a:ea typeface="Tahoma" panose="020B0604030504040204" pitchFamily="34" charset="0"/>
                <a:cs typeface="Tahoma" panose="020B0604030504040204" pitchFamily="34" charset="0"/>
              </a:rPr>
              <a:t>Injector</a:t>
            </a:r>
          </a:p>
        </p:txBody>
      </p:sp>
      <p:sp>
        <p:nvSpPr>
          <p:cNvPr id="3350" name="Text Box 3506">
            <a:extLst>
              <a:ext uri="{FF2B5EF4-FFF2-40B4-BE49-F238E27FC236}">
                <a16:creationId xmlns:a16="http://schemas.microsoft.com/office/drawing/2014/main" id="{B27AAD2B-26AB-8EA3-6110-EB3D40C1904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508343" y="4006976"/>
            <a:ext cx="32032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>
                <a:ea typeface="Tahoma" panose="020B0604030504040204" pitchFamily="34" charset="0"/>
                <a:cs typeface="Tahoma" panose="020B0604030504040204" pitchFamily="34" charset="0"/>
              </a:rPr>
              <a:t>Superconducting linac</a:t>
            </a:r>
          </a:p>
        </p:txBody>
      </p:sp>
      <p:grpSp>
        <p:nvGrpSpPr>
          <p:cNvPr id="3351" name="Group 3416">
            <a:extLst>
              <a:ext uri="{FF2B5EF4-FFF2-40B4-BE49-F238E27FC236}">
                <a16:creationId xmlns:a16="http://schemas.microsoft.com/office/drawing/2014/main" id="{64951C06-B4A9-B420-2862-A821BD5DEEA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43716" y="4466182"/>
            <a:ext cx="1031098" cy="384607"/>
            <a:chOff x="1870" y="720"/>
            <a:chExt cx="860" cy="425"/>
          </a:xfrm>
        </p:grpSpPr>
        <p:sp>
          <p:nvSpPr>
            <p:cNvPr id="3365" name="Arc 3417">
              <a:extLst>
                <a:ext uri="{FF2B5EF4-FFF2-40B4-BE49-F238E27FC236}">
                  <a16:creationId xmlns:a16="http://schemas.microsoft.com/office/drawing/2014/main" id="{E30B5527-5FBA-A457-CC37-A4FE42299C10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003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6" name="Arc 3418">
              <a:extLst>
                <a:ext uri="{FF2B5EF4-FFF2-40B4-BE49-F238E27FC236}">
                  <a16:creationId xmlns:a16="http://schemas.microsoft.com/office/drawing/2014/main" id="{31276906-9001-67D7-6273-6237D313F85C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1931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7" name="Arc 3419">
              <a:extLst>
                <a:ext uri="{FF2B5EF4-FFF2-40B4-BE49-F238E27FC236}">
                  <a16:creationId xmlns:a16="http://schemas.microsoft.com/office/drawing/2014/main" id="{D597086C-CD5D-0E91-0F54-8FCE829A83B1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149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8" name="Arc 3420">
              <a:extLst>
                <a:ext uri="{FF2B5EF4-FFF2-40B4-BE49-F238E27FC236}">
                  <a16:creationId xmlns:a16="http://schemas.microsoft.com/office/drawing/2014/main" id="{9346E686-CA15-ACB7-9156-5FBA2BBC9F6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077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9" name="Arc 3421">
              <a:extLst>
                <a:ext uri="{FF2B5EF4-FFF2-40B4-BE49-F238E27FC236}">
                  <a16:creationId xmlns:a16="http://schemas.microsoft.com/office/drawing/2014/main" id="{00F97655-F37A-97EF-9271-C47C8C9C828E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298" y="984"/>
              <a:ext cx="76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0" name="Arc 3422">
              <a:extLst>
                <a:ext uri="{FF2B5EF4-FFF2-40B4-BE49-F238E27FC236}">
                  <a16:creationId xmlns:a16="http://schemas.microsoft.com/office/drawing/2014/main" id="{EB2688DF-E131-0735-AAC9-CB81388F6AC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225" y="984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1" name="Arc 3423">
              <a:extLst>
                <a:ext uri="{FF2B5EF4-FFF2-40B4-BE49-F238E27FC236}">
                  <a16:creationId xmlns:a16="http://schemas.microsoft.com/office/drawing/2014/main" id="{C1502D12-90AF-F7D4-A1B2-D1280BDD7A06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446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2" name="Arc 3424">
              <a:extLst>
                <a:ext uri="{FF2B5EF4-FFF2-40B4-BE49-F238E27FC236}">
                  <a16:creationId xmlns:a16="http://schemas.microsoft.com/office/drawing/2014/main" id="{D2CD1B1B-DA2A-0F2B-29EF-C97148EBAAFD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374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3" name="Arc 3425">
              <a:extLst>
                <a:ext uri="{FF2B5EF4-FFF2-40B4-BE49-F238E27FC236}">
                  <a16:creationId xmlns:a16="http://schemas.microsoft.com/office/drawing/2014/main" id="{B8A80AA2-8B12-A78E-39B8-7135F37F2265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2592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4" name="Arc 3426">
              <a:extLst>
                <a:ext uri="{FF2B5EF4-FFF2-40B4-BE49-F238E27FC236}">
                  <a16:creationId xmlns:a16="http://schemas.microsoft.com/office/drawing/2014/main" id="{C64710B1-A525-3EFF-DFE8-3AFE62F2F72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2520" y="984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5" name="Arc 3427">
              <a:extLst>
                <a:ext uri="{FF2B5EF4-FFF2-40B4-BE49-F238E27FC236}">
                  <a16:creationId xmlns:a16="http://schemas.microsoft.com/office/drawing/2014/main" id="{9D200F40-45DA-44F9-79F9-B5F82C8EB361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526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6" name="Arc 3428">
              <a:extLst>
                <a:ext uri="{FF2B5EF4-FFF2-40B4-BE49-F238E27FC236}">
                  <a16:creationId xmlns:a16="http://schemas.microsoft.com/office/drawing/2014/main" id="{1F77B1B1-09F0-B34A-CCEB-C1406B1F97AA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598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7" name="Arc 3429">
              <a:extLst>
                <a:ext uri="{FF2B5EF4-FFF2-40B4-BE49-F238E27FC236}">
                  <a16:creationId xmlns:a16="http://schemas.microsoft.com/office/drawing/2014/main" id="{77A51479-5816-C519-945E-180DE0D6A9C0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380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8" name="Arc 3430">
              <a:extLst>
                <a:ext uri="{FF2B5EF4-FFF2-40B4-BE49-F238E27FC236}">
                  <a16:creationId xmlns:a16="http://schemas.microsoft.com/office/drawing/2014/main" id="{21CF2C69-0322-A7ED-8FD8-AED9C23D3FC0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452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" name="Arc 3431">
              <a:extLst>
                <a:ext uri="{FF2B5EF4-FFF2-40B4-BE49-F238E27FC236}">
                  <a16:creationId xmlns:a16="http://schemas.microsoft.com/office/drawing/2014/main" id="{AB48FE44-9F59-4D16-27FE-0A317C57C0E3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230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" name="Arc 3432">
              <a:extLst>
                <a:ext uri="{FF2B5EF4-FFF2-40B4-BE49-F238E27FC236}">
                  <a16:creationId xmlns:a16="http://schemas.microsoft.com/office/drawing/2014/main" id="{9A2AEF39-3F53-45B4-A8F9-848A1ED68351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302" y="720"/>
              <a:ext cx="75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" name="Arc 3433">
              <a:extLst>
                <a:ext uri="{FF2B5EF4-FFF2-40B4-BE49-F238E27FC236}">
                  <a16:creationId xmlns:a16="http://schemas.microsoft.com/office/drawing/2014/main" id="{5E514D16-7CFF-08F8-4CE7-DB9AD752C457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2083" y="720"/>
              <a:ext cx="73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" name="Arc 3434">
              <a:extLst>
                <a:ext uri="{FF2B5EF4-FFF2-40B4-BE49-F238E27FC236}">
                  <a16:creationId xmlns:a16="http://schemas.microsoft.com/office/drawing/2014/main" id="{E873FE88-E578-0F77-FE8E-47231F9329DB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153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" name="Arc 3435">
              <a:extLst>
                <a:ext uri="{FF2B5EF4-FFF2-40B4-BE49-F238E27FC236}">
                  <a16:creationId xmlns:a16="http://schemas.microsoft.com/office/drawing/2014/main" id="{1956D931-CC89-08F7-C6B0-7B670F48A19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1937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" name="Arc 3436">
              <a:extLst>
                <a:ext uri="{FF2B5EF4-FFF2-40B4-BE49-F238E27FC236}">
                  <a16:creationId xmlns:a16="http://schemas.microsoft.com/office/drawing/2014/main" id="{4C389E9F-117D-0C46-D0F3-28DDB602C129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2009" y="720"/>
              <a:ext cx="74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" name="Line 3437">
              <a:extLst>
                <a:ext uri="{FF2B5EF4-FFF2-40B4-BE49-F238E27FC236}">
                  <a16:creationId xmlns:a16="http://schemas.microsoft.com/office/drawing/2014/main" id="{32ADDE64-0295-04C1-8FE1-C97A6DB3F01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664" y="873"/>
              <a:ext cx="66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" name="Line 3438">
              <a:extLst>
                <a:ext uri="{FF2B5EF4-FFF2-40B4-BE49-F238E27FC236}">
                  <a16:creationId xmlns:a16="http://schemas.microsoft.com/office/drawing/2014/main" id="{ED86335B-B052-F680-0292-014930886D5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658" y="993"/>
              <a:ext cx="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" name="Line 3439">
              <a:extLst>
                <a:ext uri="{FF2B5EF4-FFF2-40B4-BE49-F238E27FC236}">
                  <a16:creationId xmlns:a16="http://schemas.microsoft.com/office/drawing/2014/main" id="{BC3F49B7-F455-4354-CD9E-96E03E04AC3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870" y="871"/>
              <a:ext cx="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" name="Line 3440">
              <a:extLst>
                <a:ext uri="{FF2B5EF4-FFF2-40B4-BE49-F238E27FC236}">
                  <a16:creationId xmlns:a16="http://schemas.microsoft.com/office/drawing/2014/main" id="{81F0F228-76FA-40DF-6451-2DFCE1F0AD1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872" y="993"/>
              <a:ext cx="66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2" name="Group 3351">
            <a:extLst>
              <a:ext uri="{FF2B5EF4-FFF2-40B4-BE49-F238E27FC236}">
                <a16:creationId xmlns:a16="http://schemas.microsoft.com/office/drawing/2014/main" id="{26F46855-5BBE-9B80-8C45-CDDE143CCB3A}"/>
              </a:ext>
            </a:extLst>
          </p:cNvPr>
          <p:cNvGrpSpPr/>
          <p:nvPr/>
        </p:nvGrpSpPr>
        <p:grpSpPr>
          <a:xfrm>
            <a:off x="11074692" y="3898471"/>
            <a:ext cx="513350" cy="384607"/>
            <a:chOff x="6852695" y="2706834"/>
            <a:chExt cx="723761" cy="542249"/>
          </a:xfrm>
        </p:grpSpPr>
        <p:sp>
          <p:nvSpPr>
            <p:cNvPr id="3353" name="Arc 3417">
              <a:extLst>
                <a:ext uri="{FF2B5EF4-FFF2-40B4-BE49-F238E27FC236}">
                  <a16:creationId xmlns:a16="http://schemas.microsoft.com/office/drawing/2014/main" id="{410427DA-DC98-5001-C70B-8AFAD9C2DF9C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7077515" y="3043666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4" name="Arc 3418">
              <a:extLst>
                <a:ext uri="{FF2B5EF4-FFF2-40B4-BE49-F238E27FC236}">
                  <a16:creationId xmlns:a16="http://schemas.microsoft.com/office/drawing/2014/main" id="{F40494C0-CB30-FA93-E5B5-AD3CC8B4C8F8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6955808" y="3043666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5" name="Arc 3419">
              <a:extLst>
                <a:ext uri="{FF2B5EF4-FFF2-40B4-BE49-F238E27FC236}">
                  <a16:creationId xmlns:a16="http://schemas.microsoft.com/office/drawing/2014/main" id="{2568ED45-1355-65A6-D1ED-3E1F6BF7F921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7324309" y="3043666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6" name="Arc 3420">
              <a:extLst>
                <a:ext uri="{FF2B5EF4-FFF2-40B4-BE49-F238E27FC236}">
                  <a16:creationId xmlns:a16="http://schemas.microsoft.com/office/drawing/2014/main" id="{3E8A902F-0E63-EF91-EE14-DDE62ECECE09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 flipV="1">
              <a:off x="7202603" y="3043666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7" name="Arc 3433">
              <a:extLst>
                <a:ext uri="{FF2B5EF4-FFF2-40B4-BE49-F238E27FC236}">
                  <a16:creationId xmlns:a16="http://schemas.microsoft.com/office/drawing/2014/main" id="{DCB9B441-592A-EF13-BB4B-CFF312B9A1F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7212745" y="2706834"/>
              <a:ext cx="123397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8" name="Arc 3434">
              <a:extLst>
                <a:ext uri="{FF2B5EF4-FFF2-40B4-BE49-F238E27FC236}">
                  <a16:creationId xmlns:a16="http://schemas.microsoft.com/office/drawing/2014/main" id="{FC9A17D1-8847-F7EF-2070-88EB55C6AEAB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7331071" y="2706834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9" name="Arc 3435">
              <a:extLst>
                <a:ext uri="{FF2B5EF4-FFF2-40B4-BE49-F238E27FC236}">
                  <a16:creationId xmlns:a16="http://schemas.microsoft.com/office/drawing/2014/main" id="{0DEE86E2-2216-C2AE-FE96-D4C0BFE0113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V="1">
              <a:off x="6965950" y="2706834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0" name="Arc 3436">
              <a:extLst>
                <a:ext uri="{FF2B5EF4-FFF2-40B4-BE49-F238E27FC236}">
                  <a16:creationId xmlns:a16="http://schemas.microsoft.com/office/drawing/2014/main" id="{A8938179-386D-B7AB-8096-11816AD2A25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 flipV="1">
              <a:off x="7087657" y="2706834"/>
              <a:ext cx="125088" cy="2054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60BED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1" name="Line 3437">
              <a:extLst>
                <a:ext uri="{FF2B5EF4-FFF2-40B4-BE49-F238E27FC236}">
                  <a16:creationId xmlns:a16="http://schemas.microsoft.com/office/drawing/2014/main" id="{F7F0307D-954A-CE16-6BFB-88B001F42F7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7464891" y="2902044"/>
              <a:ext cx="1115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2" name="Line 3438">
              <a:extLst>
                <a:ext uri="{FF2B5EF4-FFF2-40B4-BE49-F238E27FC236}">
                  <a16:creationId xmlns:a16="http://schemas.microsoft.com/office/drawing/2014/main" id="{C6AAF1C2-81B8-FB95-51B1-E4708AB9805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7454749" y="3055149"/>
              <a:ext cx="109874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3" name="Line 3439">
              <a:extLst>
                <a:ext uri="{FF2B5EF4-FFF2-40B4-BE49-F238E27FC236}">
                  <a16:creationId xmlns:a16="http://schemas.microsoft.com/office/drawing/2014/main" id="{AEE30711-84B5-47E2-1342-4F5F6C2FB09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6852695" y="2899492"/>
              <a:ext cx="109874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4" name="Line 3440">
              <a:extLst>
                <a:ext uri="{FF2B5EF4-FFF2-40B4-BE49-F238E27FC236}">
                  <a16:creationId xmlns:a16="http://schemas.microsoft.com/office/drawing/2014/main" id="{FAD8B2CF-3E2A-E34B-4A90-77E52FFB90E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6856076" y="3055149"/>
              <a:ext cx="111565" cy="0"/>
            </a:xfrm>
            <a:prstGeom prst="line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23" name="Oval 3422">
            <a:extLst>
              <a:ext uri="{FF2B5EF4-FFF2-40B4-BE49-F238E27FC236}">
                <a16:creationId xmlns:a16="http://schemas.microsoft.com/office/drawing/2014/main" id="{33E8970E-0E9F-B1A2-189F-E63CCF5EE299}"/>
              </a:ext>
            </a:extLst>
          </p:cNvPr>
          <p:cNvSpPr/>
          <p:nvPr/>
        </p:nvSpPr>
        <p:spPr>
          <a:xfrm>
            <a:off x="11337710" y="3212046"/>
            <a:ext cx="144932" cy="1104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4" name="Oval 3423">
            <a:extLst>
              <a:ext uri="{FF2B5EF4-FFF2-40B4-BE49-F238E27FC236}">
                <a16:creationId xmlns:a16="http://schemas.microsoft.com/office/drawing/2014/main" id="{E196CEA5-EF66-C6C0-4D3A-6C136863123B}"/>
              </a:ext>
            </a:extLst>
          </p:cNvPr>
          <p:cNvSpPr/>
          <p:nvPr/>
        </p:nvSpPr>
        <p:spPr>
          <a:xfrm>
            <a:off x="7858009" y="5991274"/>
            <a:ext cx="144932" cy="11040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8" name="Title 4">
            <a:extLst>
              <a:ext uri="{FF2B5EF4-FFF2-40B4-BE49-F238E27FC236}">
                <a16:creationId xmlns:a16="http://schemas.microsoft.com/office/drawing/2014/main" id="{6A32820B-4EA1-EF9D-0539-540834A8C5CB}"/>
              </a:ext>
            </a:extLst>
          </p:cNvPr>
          <p:cNvSpPr txBox="1">
            <a:spLocks/>
          </p:cNvSpPr>
          <p:nvPr/>
        </p:nvSpPr>
        <p:spPr>
          <a:xfrm>
            <a:off x="7619082" y="-48894"/>
            <a:ext cx="4112801" cy="10408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2000" b="0" dirty="0">
                <a:latin typeface="+mn-lt"/>
              </a:rPr>
              <a:t>Accelerate </a:t>
            </a:r>
            <a:r>
              <a:rPr lang="en-GB" sz="2000" b="0" dirty="0">
                <a:latin typeface="+mn-lt"/>
                <a:sym typeface="Symbol" panose="05050102010706020507" pitchFamily="18" charset="2"/>
              </a:rPr>
              <a:t></a:t>
            </a:r>
            <a:r>
              <a:rPr lang="en-GB" sz="2000" b="0" dirty="0">
                <a:latin typeface="+mn-lt"/>
              </a:rPr>
              <a:t> Use </a:t>
            </a:r>
            <a:r>
              <a:rPr lang="en-GB" sz="2000" b="0" dirty="0">
                <a:latin typeface="+mn-lt"/>
                <a:sym typeface="Symbol" panose="05050102010706020507" pitchFamily="18" charset="2"/>
              </a:rPr>
              <a:t></a:t>
            </a:r>
            <a:r>
              <a:rPr lang="en-GB" sz="2000" b="0" dirty="0">
                <a:latin typeface="+mn-lt"/>
              </a:rPr>
              <a:t> Decelerate: </a:t>
            </a:r>
            <a:br>
              <a:rPr lang="en-GB" sz="2000" b="0" dirty="0">
                <a:latin typeface="+mn-lt"/>
              </a:rPr>
            </a:br>
            <a:r>
              <a:rPr lang="en-GB" sz="2000" b="0" dirty="0">
                <a:latin typeface="+mn-lt"/>
              </a:rPr>
              <a:t>A Game of Pass-the-Parcel</a:t>
            </a:r>
          </a:p>
          <a:p>
            <a:pPr algn="ctr"/>
            <a:r>
              <a:rPr lang="en-GB" sz="1600" b="0" i="1" dirty="0">
                <a:latin typeface="+mn-lt"/>
              </a:rPr>
              <a:t>Slide: Peter Williams</a:t>
            </a:r>
          </a:p>
        </p:txBody>
      </p:sp>
      <p:pic>
        <p:nvPicPr>
          <p:cNvPr id="6" name="4.01s">
            <a:hlinkClick r:id="" action="ppaction://media"/>
            <a:extLst>
              <a:ext uri="{FF2B5EF4-FFF2-40B4-BE49-F238E27FC236}">
                <a16:creationId xmlns:a16="http://schemas.microsoft.com/office/drawing/2014/main" id="{FE1D3BFE-3F0F-A3B1-FBB3-829EAA107C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269.9319"/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079" y="60370"/>
            <a:ext cx="487363" cy="48736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226153-3BB3-D3E4-ECD6-B9BD5B0D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E49535-4566-6635-CDD5-D7634826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25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401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01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3" dur="500"/>
                                            <p:tgtEl>
                                              <p:spTgt spid="34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0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2083 0.12014 L -0.04401 0.12222 L -0.06914 0.20139 L -0.3694 0.20139 L -0.40495 0.29884 L -0.3694 0.40717 C -0.3086 0.40764 -0.24675 0.40532 -0.18607 0.40579 " pathEditMode="relative" rAng="0" ptsTypes="AAAAAAA">
                                          <p:cBhvr>
                                            <p:cTn id="17" dur="2000" fill="hold"/>
                                            <p:tgtEl>
                                              <p:spTgt spid="34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289" y="143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1" presetClass="exit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10"/>
                                            <p:tgtEl>
                                              <p:spTgt spid="34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1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0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9479 0.00047 L 0.28594 0.00116 C 0.29557 -0.02824 0.30833 -0.05949 0.31797 -0.08865 C 0.31862 -0.09884 0.32253 -0.10115 0.31328 -0.12963 L 0.28581 -0.20254 L -0.02083 -0.20185 L -0.05078 -0.11203 " pathEditMode="relative" rAng="0" ptsTypes="AAAAAAA">
                                          <p:cBhvr>
                                            <p:cTn id="28" dur="2000" fill="hold"/>
                                            <p:tgtEl>
                                              <p:spTgt spid="34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45" y="-1011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3423" grpId="0" animBg="1"/>
          <p:bldP spid="3423" grpId="1" animBg="1"/>
          <p:bldP spid="3423" grpId="2" animBg="1"/>
          <p:bldP spid="3424" grpId="0" animBg="1"/>
          <p:bldP spid="342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401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01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9DAC-122D-000A-454D-EF120B4F3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1325563"/>
          </a:xfrm>
        </p:spPr>
        <p:txBody>
          <a:bodyPr/>
          <a:lstStyle/>
          <a:p>
            <a:r>
              <a:rPr lang="en-GB" dirty="0"/>
              <a:t>R&amp;D investment in green technologies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19C288C-14DA-3C12-6B55-788E45AFA5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547040"/>
              </p:ext>
            </p:extLst>
          </p:nvPr>
        </p:nvGraphicFramePr>
        <p:xfrm>
          <a:off x="1120726" y="1247335"/>
          <a:ext cx="9950548" cy="500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F889560-FFDB-F384-8B23-993B73AB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8642A-95DB-0431-4729-4E9A604DA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758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What to Know About Visiting CERN in Switzerland - AFAR">
            <a:extLst>
              <a:ext uri="{FF2B5EF4-FFF2-40B4-BE49-F238E27FC236}">
                <a16:creationId xmlns:a16="http://schemas.microsoft.com/office/drawing/2014/main" id="{D17BD709-0C21-BA0E-EF18-A2996201F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F32BB02-B51D-7B2A-FEB5-B566622789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">
                <a:schemeClr val="bg1"/>
              </a:gs>
              <a:gs pos="60000">
                <a:srgbClr val="FFFFFF">
                  <a:alpha val="60000"/>
                </a:srgbClr>
              </a:gs>
              <a:gs pos="100000">
                <a:schemeClr val="bg1">
                  <a:alpha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CB0B0-FCD6-C16D-40B4-176F0A92C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			Next Steps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CBC21-9238-C80E-C2D1-9DCA55B8F1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Sustainability is now a </a:t>
            </a:r>
            <a:r>
              <a:rPr lang="en-GB" b="1" dirty="0"/>
              <a:t>strategic requirement</a:t>
            </a:r>
            <a:r>
              <a:rPr lang="en-GB" dirty="0"/>
              <a:t> for future accelerators</a:t>
            </a:r>
          </a:p>
          <a:p>
            <a:r>
              <a:rPr lang="en-GB" dirty="0"/>
              <a:t>Environmental impact must be assessed across the </a:t>
            </a:r>
            <a:r>
              <a:rPr lang="en-GB" b="1" dirty="0"/>
              <a:t>full lifecycle</a:t>
            </a:r>
          </a:p>
          <a:p>
            <a:r>
              <a:rPr lang="en-GB" b="1" dirty="0"/>
              <a:t>Construction</a:t>
            </a:r>
            <a:r>
              <a:rPr lang="en-GB" dirty="0"/>
              <a:t> and </a:t>
            </a:r>
            <a:r>
              <a:rPr lang="en-GB" b="1" dirty="0"/>
              <a:t>operation</a:t>
            </a:r>
            <a:r>
              <a:rPr lang="en-GB" dirty="0"/>
              <a:t> dominate greenhouse-gas emissions</a:t>
            </a:r>
          </a:p>
          <a:p>
            <a:r>
              <a:rPr lang="en-GB" dirty="0"/>
              <a:t>Major opportunities exist through </a:t>
            </a:r>
            <a:r>
              <a:rPr lang="en-GB" b="1" dirty="0"/>
              <a:t>design choices</a:t>
            </a:r>
            <a:r>
              <a:rPr lang="en-GB" dirty="0"/>
              <a:t>, </a:t>
            </a:r>
            <a:r>
              <a:rPr lang="en-GB" b="1" dirty="0"/>
              <a:t>efficiency</a:t>
            </a:r>
            <a:r>
              <a:rPr lang="en-GB" dirty="0"/>
              <a:t> and </a:t>
            </a:r>
            <a:r>
              <a:rPr lang="en-GB" b="1" dirty="0"/>
              <a:t>innovation</a:t>
            </a:r>
          </a:p>
          <a:p>
            <a:r>
              <a:rPr lang="en-GB" dirty="0"/>
              <a:t>Sustainability must be considered alongside </a:t>
            </a:r>
            <a:r>
              <a:rPr lang="en-GB" b="1" dirty="0"/>
              <a:t>scientific</a:t>
            </a:r>
            <a:r>
              <a:rPr lang="en-GB" dirty="0"/>
              <a:t> and </a:t>
            </a:r>
            <a:br>
              <a:rPr lang="en-GB" dirty="0"/>
            </a:br>
            <a:r>
              <a:rPr lang="en-GB" b="1" dirty="0"/>
              <a:t>socio-economic value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63907F-748E-989D-32E4-7289F69886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Develop common sustainability assessment standards</a:t>
            </a:r>
          </a:p>
          <a:p>
            <a:r>
              <a:rPr lang="en-GB" dirty="0"/>
              <a:t>Expand </a:t>
            </a:r>
            <a:r>
              <a:rPr lang="en-GB" b="1" dirty="0"/>
              <a:t>LCA databases </a:t>
            </a:r>
            <a:r>
              <a:rPr lang="en-GB" dirty="0"/>
              <a:t>for accelerator materials and components</a:t>
            </a:r>
          </a:p>
          <a:p>
            <a:r>
              <a:rPr lang="en-GB" dirty="0"/>
              <a:t>Improve environmental reporting across </a:t>
            </a:r>
            <a:r>
              <a:rPr lang="en-GB" b="1" dirty="0"/>
              <a:t>future projects</a:t>
            </a:r>
          </a:p>
          <a:p>
            <a:r>
              <a:rPr lang="en-GB" dirty="0"/>
              <a:t>Strengthen </a:t>
            </a:r>
            <a:r>
              <a:rPr lang="en-GB" b="1" dirty="0"/>
              <a:t>collaboration</a:t>
            </a:r>
            <a:r>
              <a:rPr lang="en-GB" dirty="0"/>
              <a:t> between laboratories and projects</a:t>
            </a:r>
          </a:p>
          <a:p>
            <a:r>
              <a:rPr lang="en-GB" dirty="0"/>
              <a:t>Continue </a:t>
            </a:r>
            <a:r>
              <a:rPr lang="en-GB" b="1" dirty="0"/>
              <a:t>R&amp;D</a:t>
            </a:r>
            <a:r>
              <a:rPr lang="en-GB" dirty="0"/>
              <a:t> on energy-efficient accelerator technologies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236669-532A-AF75-2137-F46E6841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3CD4F2-DCFA-3CE4-F369-11B8A6034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08"/>
          <a:stretch>
            <a:fillRect/>
          </a:stretch>
        </p:blipFill>
        <p:spPr>
          <a:xfrm rot="21110467">
            <a:off x="8820695" y="5212173"/>
            <a:ext cx="3033130" cy="19802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9647EB-4C91-73A1-7C65-537CD06B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263" y="5181250"/>
            <a:ext cx="1325563" cy="13255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04F040-16A7-F637-71C7-0A7A49A270FB}"/>
              </a:ext>
            </a:extLst>
          </p:cNvPr>
          <p:cNvSpPr txBox="1"/>
          <p:nvPr/>
        </p:nvSpPr>
        <p:spPr>
          <a:xfrm>
            <a:off x="8345347" y="6493012"/>
            <a:ext cx="3793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dirty="0">
                <a:hlinkClick r:id="rId6"/>
              </a:rPr>
              <a:t>https://arxiv.org/abs/2509.11705v2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438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00012-A01A-AD88-7D03-5FCB08889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5CE9C-307C-E1C8-2FF8-409D59709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Accelerator-based research infrastructures</a:t>
            </a:r>
          </a:p>
          <a:p>
            <a:pPr lvl="1"/>
            <a:r>
              <a:rPr lang="en-GB" dirty="0"/>
              <a:t>Big and getting bigger</a:t>
            </a:r>
          </a:p>
          <a:p>
            <a:pPr lvl="1"/>
            <a:r>
              <a:rPr lang="en-GB" dirty="0"/>
              <a:t>Act as discovery and precision engines</a:t>
            </a:r>
          </a:p>
          <a:p>
            <a:pPr lvl="1"/>
            <a:r>
              <a:rPr lang="en-GB" dirty="0"/>
              <a:t>Many other societal benefits</a:t>
            </a:r>
          </a:p>
          <a:p>
            <a:pPr lvl="1"/>
            <a:r>
              <a:rPr lang="en-GB" dirty="0"/>
              <a:t>Significant environmental impacts</a:t>
            </a:r>
          </a:p>
          <a:p>
            <a:r>
              <a:rPr lang="en-GB" dirty="0"/>
              <a:t>Governments have adopted net zero targets</a:t>
            </a:r>
          </a:p>
          <a:p>
            <a:r>
              <a:rPr lang="en-GB" dirty="0"/>
              <a:t>Public demand for clean infrastructure</a:t>
            </a:r>
          </a:p>
          <a:p>
            <a:r>
              <a:rPr lang="en-GB" dirty="0"/>
              <a:t>Critical to assess and reduce our environmental impacts</a:t>
            </a:r>
          </a:p>
          <a:p>
            <a:r>
              <a:rPr lang="en-GB" dirty="0"/>
              <a:t>European Strategy on Particle Physics 2024:</a:t>
            </a:r>
          </a:p>
          <a:p>
            <a:pPr lvl="1"/>
            <a:r>
              <a:rPr lang="en-GB" dirty="0"/>
              <a:t>Recommendation to implement a sustainability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A0225-6D19-4095-4DF3-D14037C59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E91EE-3D75-99B3-E9AD-2A521811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31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EBE2A2E-429C-DD49-2B6C-17E40C97DEF0}"/>
              </a:ext>
            </a:extLst>
          </p:cNvPr>
          <p:cNvSpPr txBox="1"/>
          <p:nvPr/>
        </p:nvSpPr>
        <p:spPr>
          <a:xfrm>
            <a:off x="8835775" y="5301465"/>
            <a:ext cx="2671281" cy="14393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b" anchorCtr="0">
            <a:noAutofit/>
          </a:bodyPr>
          <a:lstStyle/>
          <a:p>
            <a:pPr algn="ctr"/>
            <a:r>
              <a:rPr lang="en-GB" dirty="0"/>
              <a:t>Co-chairs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5EAAF-4A94-4248-6BE3-B0ABED32A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34" y="365125"/>
            <a:ext cx="10515600" cy="1325563"/>
          </a:xfrm>
        </p:spPr>
        <p:txBody>
          <a:bodyPr/>
          <a:lstStyle/>
          <a:p>
            <a:r>
              <a:rPr lang="en-GB" dirty="0"/>
              <a:t>LDG Sustainability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8DCED-A4F3-BEBF-B4CF-F40C2AF9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50303" cy="4351338"/>
          </a:xfrm>
        </p:spPr>
        <p:txBody>
          <a:bodyPr/>
          <a:lstStyle/>
          <a:p>
            <a:r>
              <a:rPr lang="en-GB" dirty="0"/>
              <a:t>Mandate: </a:t>
            </a:r>
            <a:br>
              <a:rPr lang="en-GB" dirty="0"/>
            </a:br>
            <a:r>
              <a:rPr lang="en-GB" i="1" dirty="0"/>
              <a:t>to develop </a:t>
            </a:r>
            <a:r>
              <a:rPr lang="en-GB" b="1" i="1" dirty="0"/>
              <a:t>guidelines</a:t>
            </a:r>
            <a:r>
              <a:rPr lang="en-GB" i="1" dirty="0"/>
              <a:t> and a minimum set of </a:t>
            </a:r>
            <a:r>
              <a:rPr lang="en-GB" b="1" i="1" dirty="0"/>
              <a:t>key indicators </a:t>
            </a:r>
            <a:r>
              <a:rPr lang="en-GB" i="1" dirty="0"/>
              <a:t>for the </a:t>
            </a:r>
            <a:r>
              <a:rPr lang="en-GB" b="1" i="1" dirty="0"/>
              <a:t>sustainability assessment </a:t>
            </a:r>
            <a:r>
              <a:rPr lang="en-GB" i="1" dirty="0"/>
              <a:t>of </a:t>
            </a:r>
            <a:r>
              <a:rPr lang="en-GB" b="1" i="1" dirty="0"/>
              <a:t>future accelerators</a:t>
            </a:r>
          </a:p>
          <a:p>
            <a:r>
              <a:rPr lang="en-GB" dirty="0"/>
              <a:t>Representatives from multiple accelerator labs:</a:t>
            </a:r>
          </a:p>
          <a:p>
            <a:pPr lvl="1"/>
            <a:r>
              <a:rPr lang="en-GB" dirty="0"/>
              <a:t>CERN, DESY, STFC, NIKHEF, URFU</a:t>
            </a:r>
          </a:p>
          <a:p>
            <a:r>
              <a:rPr lang="en-GB" dirty="0"/>
              <a:t>Experts from future collider projects:</a:t>
            </a:r>
          </a:p>
          <a:p>
            <a:pPr lvl="1"/>
            <a:r>
              <a:rPr lang="en-GB" dirty="0"/>
              <a:t>FCC, CEPC, ILC, CLIC, Muon Collider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FEEE69F-E822-F730-C12E-852C12AC42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040321"/>
              </p:ext>
            </p:extLst>
          </p:nvPr>
        </p:nvGraphicFramePr>
        <p:xfrm>
          <a:off x="8417103" y="87723"/>
          <a:ext cx="3492500" cy="677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7093-BC62-F0CC-E8B9-FE8E3FE8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9FD4B0-4393-2836-43BF-55C223990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672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6547E2B-4DF2-3B70-5FDF-BAAC778FCDE5}"/>
              </a:ext>
            </a:extLst>
          </p:cNvPr>
          <p:cNvSpPr/>
          <p:nvPr/>
        </p:nvSpPr>
        <p:spPr>
          <a:xfrm>
            <a:off x="1017146" y="3660100"/>
            <a:ext cx="10580301" cy="2635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12779-0456-ECE4-27D4-2F27E3CC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 to Strategy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FBE15-1DD1-61AA-E21B-B8899B0E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295" y="1484431"/>
            <a:ext cx="8680835" cy="4351338"/>
          </a:xfrm>
        </p:spPr>
        <p:txBody>
          <a:bodyPr/>
          <a:lstStyle/>
          <a:p>
            <a:r>
              <a:rPr lang="en-GB" dirty="0"/>
              <a:t>European Strategy for Particle Physics 2025 Update (ESPPU)</a:t>
            </a:r>
          </a:p>
          <a:p>
            <a:r>
              <a:rPr lang="en-GB" dirty="0"/>
              <a:t>Sustainability considerations included for first time</a:t>
            </a:r>
          </a:p>
          <a:p>
            <a:r>
              <a:rPr lang="en-GB" dirty="0"/>
              <a:t>Significant contributions from LDG Sustainability WG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4041A6-9011-D9A8-2DA9-331922AC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4B190-D181-4F87-3960-4D7555F6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6</a:t>
            </a:fld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F81877-A194-8F0F-E2BD-E89977136847}"/>
              </a:ext>
            </a:extLst>
          </p:cNvPr>
          <p:cNvGrpSpPr/>
          <p:nvPr/>
        </p:nvGrpSpPr>
        <p:grpSpPr>
          <a:xfrm>
            <a:off x="9038130" y="1"/>
            <a:ext cx="3153870" cy="3585974"/>
            <a:chOff x="7514075" y="0"/>
            <a:chExt cx="4677925" cy="531883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723499E-C4DC-FA46-C0BE-F83BF0208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14075" y="0"/>
              <a:ext cx="4677925" cy="531883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BF44A5-7ED2-1602-32BF-19115BA43727}"/>
                </a:ext>
              </a:extLst>
            </p:cNvPr>
            <p:cNvSpPr txBox="1"/>
            <p:nvPr/>
          </p:nvSpPr>
          <p:spPr>
            <a:xfrm>
              <a:off x="8061256" y="264566"/>
              <a:ext cx="3583561" cy="5478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  <a:effectLst>
                    <a:glow rad="635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europeanstrategy.cern</a:t>
              </a:r>
              <a:endParaRPr lang="en-GB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64867EB-494F-FB93-0EEE-D873CE2E7877}"/>
              </a:ext>
            </a:extLst>
          </p:cNvPr>
          <p:cNvSpPr txBox="1"/>
          <p:nvPr/>
        </p:nvSpPr>
        <p:spPr>
          <a:xfrm>
            <a:off x="2162629" y="3710477"/>
            <a:ext cx="82746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For new proposed projects, a detailed life cycle assessment should be carried out at each stage, from concept to design and implementation, </a:t>
            </a:r>
            <a:br>
              <a:rPr lang="en-GB" i="1" dirty="0"/>
            </a:br>
            <a:r>
              <a:rPr lang="en-GB" i="1" dirty="0"/>
              <a:t>in order to quantify and minimise environmental impact.</a:t>
            </a:r>
          </a:p>
          <a:p>
            <a:pPr algn="ctr"/>
            <a:endParaRPr lang="en-GB" i="1" dirty="0"/>
          </a:p>
          <a:p>
            <a:pPr algn="ctr"/>
            <a:r>
              <a:rPr lang="en-GB" i="1" dirty="0"/>
              <a:t>The particle physics community should continue and intensify its efforts </a:t>
            </a:r>
            <a:br>
              <a:rPr lang="en-GB" i="1" dirty="0"/>
            </a:br>
            <a:r>
              <a:rPr lang="en-GB" i="1" dirty="0"/>
              <a:t>to develop and adopt sustainable solutions.</a:t>
            </a:r>
          </a:p>
          <a:p>
            <a:pPr algn="ctr"/>
            <a:endParaRPr lang="en-GB" i="1" dirty="0"/>
          </a:p>
          <a:p>
            <a:pPr algn="ctr"/>
            <a:r>
              <a:rPr lang="en-GB" i="1" dirty="0"/>
              <a:t>An effective balance between in-person and online meetings should be considered in order to mitigate the environmental impact of carbon-intensive travel.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36EF-E693-30A0-5D9D-45922EAB80AA}"/>
              </a:ext>
            </a:extLst>
          </p:cNvPr>
          <p:cNvSpPr txBox="1"/>
          <p:nvPr/>
        </p:nvSpPr>
        <p:spPr>
          <a:xfrm>
            <a:off x="1017146" y="3125701"/>
            <a:ext cx="1258678" cy="166401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GB" sz="20000" dirty="0">
                <a:solidFill>
                  <a:schemeClr val="tx1">
                    <a:lumMod val="50000"/>
                    <a:lumOff val="50000"/>
                  </a:schemeClr>
                </a:solidFill>
                <a:latin typeface="Aptos Light" panose="020B0004020202020204" pitchFamily="34" charset="0"/>
              </a:rPr>
              <a:t>“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B180F7-B133-3C35-9C75-9752AB35E9E1}"/>
              </a:ext>
            </a:extLst>
          </p:cNvPr>
          <p:cNvSpPr txBox="1"/>
          <p:nvPr/>
        </p:nvSpPr>
        <p:spPr>
          <a:xfrm>
            <a:off x="10338769" y="4951366"/>
            <a:ext cx="1258678" cy="141855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GB" sz="20000" dirty="0">
                <a:solidFill>
                  <a:schemeClr val="tx1">
                    <a:lumMod val="50000"/>
                    <a:lumOff val="50000"/>
                  </a:schemeClr>
                </a:solidFill>
                <a:latin typeface="Aptos Light" panose="020B00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10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33117ADD-54AF-DC49-CE37-F23013A21945}"/>
              </a:ext>
            </a:extLst>
          </p:cNvPr>
          <p:cNvGrpSpPr/>
          <p:nvPr/>
        </p:nvGrpSpPr>
        <p:grpSpPr>
          <a:xfrm rot="21110467">
            <a:off x="604939" y="2600591"/>
            <a:ext cx="7961298" cy="3981326"/>
            <a:chOff x="-1836634" y="-2047076"/>
            <a:chExt cx="16925672" cy="846427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4CB26D4-E5A5-BA3D-4116-AAEB9ECD2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6827" y="-440800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17BE897-53A0-CEEF-3028-69FD329D7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5334" y="-619276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DE84ECE-6AA3-C83B-FA7B-13ED09350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3838" y="-797751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A0D743E-C902-4BED-A951-7B1CE28DF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2342" y="-976227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252B389-022B-D8AA-7E82-9761BD386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846" y="-1154701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8526F93-7F8E-DC0F-494A-771827253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9350" y="-1333176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A5068894-B6F7-1AD6-A876-DA30543F3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7854" y="-1511651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9C46010-C6A5-9D71-9665-141804A83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58" y="-1690126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53A5C6A-FCC5-975F-0C1F-13291406C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5138" y="-1868601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6CB8A1E-F5F1-79FD-E695-824B685F4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6634" y="-2047076"/>
              <a:ext cx="4852211" cy="685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5C565A1-92A9-F109-19D2-3E2A3880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Sustainability Assessment of Future Accelerators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87194-D91A-AA21-A322-44267E2A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Report published September 2025, revised March 2026</a:t>
            </a:r>
          </a:p>
          <a:p>
            <a:r>
              <a:rPr lang="en-GB" dirty="0"/>
              <a:t>Access via </a:t>
            </a:r>
            <a:r>
              <a:rPr lang="en-GB" dirty="0" err="1"/>
              <a:t>arXiV</a:t>
            </a:r>
            <a:r>
              <a:rPr lang="en-GB" dirty="0"/>
              <a:t>: </a:t>
            </a:r>
            <a:r>
              <a:rPr lang="en-GB" dirty="0">
                <a:hlinkClick r:id="rId13"/>
              </a:rPr>
              <a:t>https://arxiv.org/abs/2509.11705v2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542BAF-4EEB-A5AF-4A91-8430EC376F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706" y="1"/>
            <a:ext cx="1897294" cy="189729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0A6AE-5167-2EA1-9E9B-C88CB7A0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91B6E-B756-B79F-6037-DC1F632D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7</a:t>
            </a:fld>
            <a:endParaRPr lang="en-GB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6F42239-C93B-610E-1FED-06171AAA61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73" y="2861762"/>
            <a:ext cx="2898119" cy="380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1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53FB6-C1BC-F6D9-B34C-BF22C6FAE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Three Pillars of Sustainability</a:t>
            </a:r>
          </a:p>
        </p:txBody>
      </p:sp>
      <p:pic>
        <p:nvPicPr>
          <p:cNvPr id="3074" name="Picture 2" descr="Pillars of sustainable development (Rodriguez et al. 2002). | Download  Scientific Diagram">
            <a:extLst>
              <a:ext uri="{FF2B5EF4-FFF2-40B4-BE49-F238E27FC236}">
                <a16:creationId xmlns:a16="http://schemas.microsoft.com/office/drawing/2014/main" id="{10E0B794-840F-2A9A-8BB1-6438D576E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94" y="1488406"/>
            <a:ext cx="6948328" cy="495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275418-EFA3-512C-CB86-8B46D2B66272}"/>
              </a:ext>
            </a:extLst>
          </p:cNvPr>
          <p:cNvSpPr txBox="1"/>
          <p:nvPr/>
        </p:nvSpPr>
        <p:spPr>
          <a:xfrm>
            <a:off x="5913989" y="3312776"/>
            <a:ext cx="5942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UN Sustainable Development Goals (SDGs)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768F636-14BD-5EE0-CD7C-A2B912CE8EEE}"/>
              </a:ext>
            </a:extLst>
          </p:cNvPr>
          <p:cNvGrpSpPr/>
          <p:nvPr/>
        </p:nvGrpSpPr>
        <p:grpSpPr>
          <a:xfrm>
            <a:off x="6014184" y="3773345"/>
            <a:ext cx="5753702" cy="2595184"/>
            <a:chOff x="7249254" y="4330423"/>
            <a:chExt cx="4518624" cy="2038109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EB9B735-5591-946A-E4F1-DA9A9574F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249254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CFB43080-859E-5BAE-BFD5-94836EB8D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08979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CBA26944-6CF1-E23C-701D-E539F2DE3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68704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852348BE-D7BF-F66E-F840-8565F3779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528429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7D2BA27C-B7C3-03E2-05A8-201F5478C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288154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A1C48DF-4952-7DAE-5958-6CC008FDB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047878" y="4330423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441A3E63-9A9A-149F-2AF7-C9B407A5A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629116" y="499188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093F6AF5-36B3-E6D7-A955-2D2A1417F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384381" y="499188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977F9AAF-5A8D-5AA0-0412-454469CF6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144105" y="499188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A66A2CC-ACEE-10A6-DE04-0715E043C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903829" y="499188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5759EEF2-8D74-3D39-9FA1-1D17AD255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666344" y="499188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7113D9AC-DEC0-0B04-4F19-7BEAAFCC5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249254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6184E36D-2068-E658-58F8-9B9817FAC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10949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C4D56215-CB96-1535-7B03-9887F0096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64243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D35C22F5-D3DE-D0D6-760B-5D5971997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528429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948A8F68-3A94-1CA6-6A15-92A359DE2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288153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0A404A50-A6A0-E59D-7BA9-56D685C82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047878" y="5648532"/>
              <a:ext cx="720000" cy="720000"/>
            </a:xfrm>
            <a:prstGeom prst="hexagon">
              <a:avLst>
                <a:gd name="adj" fmla="val 12300"/>
                <a:gd name="vf" fmla="val 115470"/>
              </a:avLst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665359-466A-D26D-71E6-F81FDAAA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78BA20-832F-988F-EFA5-75559916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2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7E1BC-B1DE-75E2-2B1C-B37061FDF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Positive Externalities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997AC-312F-2C37-D80B-EB8E468F1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Accelerator facilities have positive benefits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B2F43B8-8BD8-B510-D6AD-73B85F38DC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256776"/>
              </p:ext>
            </p:extLst>
          </p:nvPr>
        </p:nvGraphicFramePr>
        <p:xfrm>
          <a:off x="617448" y="2550221"/>
          <a:ext cx="10876052" cy="410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390EC9-B77B-7DD9-66EA-F95F50D6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CERN LDG Sustainability Panel • Ben Shepherd • SusHEP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11673-96C2-4C3D-5C7B-BC5142DFE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733-F3FC-4BE6-BED0-2A720703FB7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873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21368</TotalTime>
  <Words>2314</Words>
  <Application>Microsoft Office PowerPoint</Application>
  <PresentationFormat>Widescreen</PresentationFormat>
  <Paragraphs>471</Paragraphs>
  <Slides>36</Slides>
  <Notes>36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Aptos</vt:lpstr>
      <vt:lpstr>Aptos Display</vt:lpstr>
      <vt:lpstr>Aptos Light</vt:lpstr>
      <vt:lpstr>Arial</vt:lpstr>
      <vt:lpstr>Tahoma</vt:lpstr>
      <vt:lpstr>Times New Roman</vt:lpstr>
      <vt:lpstr>Wingdings</vt:lpstr>
      <vt:lpstr>Office Theme</vt:lpstr>
      <vt:lpstr>The CERN LDG Sustainability Panel</vt:lpstr>
      <vt:lpstr>Overview</vt:lpstr>
      <vt:lpstr>Introduction</vt:lpstr>
      <vt:lpstr>Motivation</vt:lpstr>
      <vt:lpstr>LDG Sustainability Working Group</vt:lpstr>
      <vt:lpstr>Input to Strategy Update</vt:lpstr>
      <vt:lpstr>Sustainability Assessment of Future Accelerators</vt:lpstr>
      <vt:lpstr>Three Pillars of Sustainability</vt:lpstr>
      <vt:lpstr>Positive Externalities</vt:lpstr>
      <vt:lpstr>Lifecycle Analysis (LCA)</vt:lpstr>
      <vt:lpstr>LCA Goals</vt:lpstr>
      <vt:lpstr>LCA Functional Units</vt:lpstr>
      <vt:lpstr>LCA System Boundaries</vt:lpstr>
      <vt:lpstr>LCA Scopes</vt:lpstr>
      <vt:lpstr>LCA Impact Categories</vt:lpstr>
      <vt:lpstr>LCA Inventory  and Assessment</vt:lpstr>
      <vt:lpstr>LCA Interpretation</vt:lpstr>
      <vt:lpstr>Accelerator Lifecycle Assessment: our recommendations</vt:lpstr>
      <vt:lpstr>Impact assessment of accelerators</vt:lpstr>
      <vt:lpstr>Construction phase</vt:lpstr>
      <vt:lpstr>Machine operation phase</vt:lpstr>
      <vt:lpstr>Decommissioning phase</vt:lpstr>
      <vt:lpstr>GHG emissions for future facilities</vt:lpstr>
      <vt:lpstr>Future Circular Collider: FCC-ee</vt:lpstr>
      <vt:lpstr>Chinese Electron-Positron Collider: CEPC</vt:lpstr>
      <vt:lpstr>Large Hadron-Electron Collider: LHeC</vt:lpstr>
      <vt:lpstr>Linear Colliders: ILC and CLIC</vt:lpstr>
      <vt:lpstr>Cool Copper Collider: C³</vt:lpstr>
      <vt:lpstr>Greener Accelerators</vt:lpstr>
      <vt:lpstr>Improved materials for civil engineering</vt:lpstr>
      <vt:lpstr>Responsible procurement</vt:lpstr>
      <vt:lpstr>Energy optimisation</vt:lpstr>
      <vt:lpstr>Heat recovery</vt:lpstr>
      <vt:lpstr>Energy recovery</vt:lpstr>
      <vt:lpstr>R&amp;D investment in green technologies</vt:lpstr>
      <vt:lpstr>Conclusions   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Shepherd, Ben (STFC,DL,AST)</dc:creator>
  <cp:lastModifiedBy>Shepherd, Ben (STFC,DL,AST)</cp:lastModifiedBy>
  <cp:revision>1</cp:revision>
  <dcterms:created xsi:type="dcterms:W3CDTF">2026-06-22T15:14:26Z</dcterms:created>
  <dcterms:modified xsi:type="dcterms:W3CDTF">2026-07-09T08:50:39Z</dcterms:modified>
</cp:coreProperties>
</file>