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ink/ink110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  <p:sldMasterId id="2147483696" r:id="rId2"/>
    <p:sldMasterId id="2147483717" r:id="rId3"/>
    <p:sldMasterId id="2147483736" r:id="rId4"/>
  </p:sldMasterIdLst>
  <p:notesMasterIdLst>
    <p:notesMasterId r:id="rId89"/>
  </p:notesMasterIdLst>
  <p:sldIdLst>
    <p:sldId id="281" r:id="rId5"/>
    <p:sldId id="725" r:id="rId6"/>
    <p:sldId id="716" r:id="rId7"/>
    <p:sldId id="789" r:id="rId8"/>
    <p:sldId id="427" r:id="rId9"/>
    <p:sldId id="808" r:id="rId10"/>
    <p:sldId id="800" r:id="rId11"/>
    <p:sldId id="419" r:id="rId12"/>
    <p:sldId id="336" r:id="rId13"/>
    <p:sldId id="338" r:id="rId14"/>
    <p:sldId id="362" r:id="rId15"/>
    <p:sldId id="360" r:id="rId16"/>
    <p:sldId id="384" r:id="rId17"/>
    <p:sldId id="671" r:id="rId18"/>
    <p:sldId id="698" r:id="rId19"/>
    <p:sldId id="371" r:id="rId20"/>
    <p:sldId id="803" r:id="rId21"/>
    <p:sldId id="764" r:id="rId22"/>
    <p:sldId id="442" r:id="rId23"/>
    <p:sldId id="765" r:id="rId24"/>
    <p:sldId id="766" r:id="rId25"/>
    <p:sldId id="588" r:id="rId26"/>
    <p:sldId id="589" r:id="rId27"/>
    <p:sldId id="650" r:id="rId28"/>
    <p:sldId id="792" r:id="rId29"/>
    <p:sldId id="793" r:id="rId30"/>
    <p:sldId id="794" r:id="rId31"/>
    <p:sldId id="795" r:id="rId32"/>
    <p:sldId id="796" r:id="rId33"/>
    <p:sldId id="705" r:id="rId34"/>
    <p:sldId id="797" r:id="rId35"/>
    <p:sldId id="798" r:id="rId36"/>
    <p:sldId id="799" r:id="rId37"/>
    <p:sldId id="773" r:id="rId38"/>
    <p:sldId id="809" r:id="rId39"/>
    <p:sldId id="622" r:id="rId40"/>
    <p:sldId id="807" r:id="rId41"/>
    <p:sldId id="805" r:id="rId42"/>
    <p:sldId id="596" r:id="rId43"/>
    <p:sldId id="692" r:id="rId44"/>
    <p:sldId id="722" r:id="rId45"/>
    <p:sldId id="723" r:id="rId46"/>
    <p:sldId id="724" r:id="rId47"/>
    <p:sldId id="721" r:id="rId48"/>
    <p:sldId id="290" r:id="rId49"/>
    <p:sldId id="790" r:id="rId50"/>
    <p:sldId id="802" r:id="rId51"/>
    <p:sldId id="801" r:id="rId52"/>
    <p:sldId id="735" r:id="rId53"/>
    <p:sldId id="772" r:id="rId54"/>
    <p:sldId id="781" r:id="rId55"/>
    <p:sldId id="782" r:id="rId56"/>
    <p:sldId id="783" r:id="rId57"/>
    <p:sldId id="787" r:id="rId58"/>
    <p:sldId id="784" r:id="rId59"/>
    <p:sldId id="785" r:id="rId60"/>
    <p:sldId id="786" r:id="rId61"/>
    <p:sldId id="741" r:id="rId62"/>
    <p:sldId id="791" r:id="rId63"/>
    <p:sldId id="450" r:id="rId64"/>
    <p:sldId id="710" r:id="rId65"/>
    <p:sldId id="768" r:id="rId66"/>
    <p:sldId id="651" r:id="rId67"/>
    <p:sldId id="703" r:id="rId68"/>
    <p:sldId id="704" r:id="rId69"/>
    <p:sldId id="737" r:id="rId70"/>
    <p:sldId id="738" r:id="rId71"/>
    <p:sldId id="711" r:id="rId72"/>
    <p:sldId id="712" r:id="rId73"/>
    <p:sldId id="713" r:id="rId74"/>
    <p:sldId id="774" r:id="rId75"/>
    <p:sldId id="353" r:id="rId76"/>
    <p:sldId id="770" r:id="rId77"/>
    <p:sldId id="775" r:id="rId78"/>
    <p:sldId id="776" r:id="rId79"/>
    <p:sldId id="777" r:id="rId80"/>
    <p:sldId id="779" r:id="rId81"/>
    <p:sldId id="780" r:id="rId82"/>
    <p:sldId id="778" r:id="rId83"/>
    <p:sldId id="388" r:id="rId84"/>
    <p:sldId id="754" r:id="rId85"/>
    <p:sldId id="755" r:id="rId86"/>
    <p:sldId id="756" r:id="rId87"/>
    <p:sldId id="757" r:id="rId8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8CACD9-F637-4594-B645-7AACA44E2DB3}">
          <p14:sldIdLst>
            <p14:sldId id="281"/>
            <p14:sldId id="725"/>
            <p14:sldId id="716"/>
            <p14:sldId id="789"/>
            <p14:sldId id="427"/>
            <p14:sldId id="808"/>
          </p14:sldIdLst>
        </p14:section>
        <p14:section name="research plan detail" id="{5A4D262E-82E6-413A-8FD7-A93C481B0933}">
          <p14:sldIdLst>
            <p14:sldId id="800"/>
          </p14:sldIdLst>
        </p14:section>
        <p14:section name="ARIADNE" id="{BB2C4606-19F8-4917-A8D8-11CDE508357E}">
          <p14:sldIdLst>
            <p14:sldId id="419"/>
            <p14:sldId id="336"/>
            <p14:sldId id="338"/>
            <p14:sldId id="362"/>
            <p14:sldId id="360"/>
            <p14:sldId id="384"/>
            <p14:sldId id="671"/>
            <p14:sldId id="698"/>
            <p14:sldId id="371"/>
            <p14:sldId id="803"/>
          </p14:sldIdLst>
        </p14:section>
        <p14:section name="LSD" id="{B32EC073-8FB2-403B-ACEB-46CD9D5FBECE}">
          <p14:sldIdLst>
            <p14:sldId id="764"/>
            <p14:sldId id="442"/>
            <p14:sldId id="765"/>
            <p14:sldId id="766"/>
            <p14:sldId id="588"/>
            <p14:sldId id="589"/>
            <p14:sldId id="650"/>
            <p14:sldId id="792"/>
            <p14:sldId id="793"/>
            <p14:sldId id="794"/>
            <p14:sldId id="795"/>
            <p14:sldId id="796"/>
            <p14:sldId id="705"/>
            <p14:sldId id="797"/>
            <p14:sldId id="798"/>
            <p14:sldId id="799"/>
            <p14:sldId id="773"/>
            <p14:sldId id="809"/>
            <p14:sldId id="622"/>
          </p14:sldIdLst>
        </p14:section>
        <p14:section name="LIGO Dilaton" id="{9CE322BF-8044-4549-9BB3-F4FA3AFD8C6D}">
          <p14:sldIdLst>
            <p14:sldId id="807"/>
            <p14:sldId id="805"/>
            <p14:sldId id="596"/>
            <p14:sldId id="692"/>
            <p14:sldId id="722"/>
            <p14:sldId id="723"/>
            <p14:sldId id="724"/>
            <p14:sldId id="721"/>
            <p14:sldId id="290"/>
            <p14:sldId id="790"/>
            <p14:sldId id="802"/>
          </p14:sldIdLst>
        </p14:section>
        <p14:section name="Summary" id="{89132DE2-16D4-4096-A470-B1631D1E2177}">
          <p14:sldIdLst>
            <p14:sldId id="801"/>
          </p14:sldIdLst>
        </p14:section>
        <p14:section name="extra" id="{F8DACAB8-67B1-4343-8713-DDA02F9064B0}">
          <p14:sldIdLst>
            <p14:sldId id="735"/>
            <p14:sldId id="772"/>
            <p14:sldId id="781"/>
            <p14:sldId id="782"/>
            <p14:sldId id="783"/>
            <p14:sldId id="787"/>
            <p14:sldId id="784"/>
            <p14:sldId id="785"/>
            <p14:sldId id="786"/>
          </p14:sldIdLst>
        </p14:section>
        <p14:section name="High Freq GW initiative" id="{ED0F9985-EA2F-482A-BD29-1C545460E046}">
          <p14:sldIdLst>
            <p14:sldId id="741"/>
            <p14:sldId id="791"/>
          </p14:sldIdLst>
        </p14:section>
        <p14:section name="DM TELE" id="{3444DECF-DB54-4980-BBE3-3E56E4B7C4AA}">
          <p14:sldIdLst>
            <p14:sldId id="450"/>
            <p14:sldId id="710"/>
            <p14:sldId id="768"/>
            <p14:sldId id="651"/>
            <p14:sldId id="703"/>
            <p14:sldId id="704"/>
            <p14:sldId id="737"/>
            <p14:sldId id="738"/>
            <p14:sldId id="711"/>
            <p14:sldId id="712"/>
            <p14:sldId id="713"/>
            <p14:sldId id="774"/>
          </p14:sldIdLst>
        </p14:section>
        <p14:section name="OM SIM" id="{E72A79B5-6CD7-4C46-BD1D-29A219697B00}">
          <p14:sldIdLst>
            <p14:sldId id="353"/>
            <p14:sldId id="770"/>
            <p14:sldId id="775"/>
            <p14:sldId id="776"/>
            <p14:sldId id="777"/>
            <p14:sldId id="779"/>
            <p14:sldId id="780"/>
            <p14:sldId id="778"/>
          </p14:sldIdLst>
        </p14:section>
        <p14:section name="Axion Sim" id="{832B3740-6198-48CC-9245-CA7F0AC877B0}">
          <p14:sldIdLst>
            <p14:sldId id="388"/>
            <p14:sldId id="754"/>
            <p14:sldId id="755"/>
            <p14:sldId id="756"/>
            <p14:sldId id="757"/>
          </p14:sldIdLst>
        </p14:section>
        <p14:section name="Thanks" id="{D0364B66-BCE5-4A7A-9D43-34CB85DBCE5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FF"/>
    <a:srgbClr val="FFFFFF"/>
    <a:srgbClr val="546866"/>
    <a:srgbClr val="6A8482"/>
    <a:srgbClr val="FF00FF"/>
    <a:srgbClr val="4B5F2B"/>
    <a:srgbClr val="00697A"/>
    <a:srgbClr val="007976"/>
    <a:srgbClr val="436B7D"/>
    <a:srgbClr val="172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A6A08A-1E79-4CF4-966C-476296C6FF69}" v="27" dt="2026-06-17T07:18:11.8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180" autoAdjust="0"/>
    <p:restoredTop sz="88428" autoAdjust="0"/>
  </p:normalViewPr>
  <p:slideViewPr>
    <p:cSldViewPr snapToGrid="0" showGuides="1">
      <p:cViewPr>
        <p:scale>
          <a:sx n="70" d="100"/>
          <a:sy n="70" d="100"/>
        </p:scale>
        <p:origin x="1677" y="6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99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942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presProps" Target="presProps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633345324702996E-2"/>
          <c:y val="8.8438417787960188E-3"/>
          <c:w val="0.85099644831158927"/>
          <c:h val="0.86292045242866167"/>
        </c:manualLayout>
      </c:layout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</c:numCache>
            </c:numRef>
          </c:yVal>
          <c:bubbleSize>
            <c:numRef>
              <c:f>Sheet1!$C$2:$C$6</c:f>
              <c:numCache>
                <c:formatCode>General</c:formatCode>
                <c:ptCount val="5"/>
                <c:pt idx="0">
                  <c:v>15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0-76B7-4FF0-B8CE-E6B9D72219CB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1">
                  <c:v>9</c:v>
                </c:pt>
              </c:numCache>
            </c:numRef>
          </c:yVal>
          <c:bubbleSize>
            <c:numRef>
              <c:f>Sheet1!$E$2:$E$6</c:f>
              <c:numCache>
                <c:formatCode>General</c:formatCode>
                <c:ptCount val="5"/>
                <c:pt idx="1">
                  <c:v>9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2-76B7-4FF0-B8CE-E6B9D72219CB}"/>
            </c:ext>
          </c:extLst>
        </c:ser>
        <c:ser>
          <c:idx val="2"/>
          <c:order val="2"/>
          <c:tx>
            <c:strRef>
              <c:f>Sheet1!$F$1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3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Sheet1!$F$2:$F$6</c:f>
              <c:numCache>
                <c:formatCode>General</c:formatCode>
                <c:ptCount val="5"/>
                <c:pt idx="2">
                  <c:v>6</c:v>
                </c:pt>
              </c:numCache>
            </c:numRef>
          </c:yVal>
          <c:bubbleSize>
            <c:numRef>
              <c:f>Sheet1!$G$2:$G$6</c:f>
              <c:numCache>
                <c:formatCode>General</c:formatCode>
                <c:ptCount val="5"/>
                <c:pt idx="2">
                  <c:v>6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3-76B7-4FF0-B8CE-E6B9D72219CB}"/>
            </c:ext>
          </c:extLst>
        </c:ser>
        <c:ser>
          <c:idx val="3"/>
          <c:order val="3"/>
          <c:tx>
            <c:strRef>
              <c:f>Sheet1!$H$1</c:f>
              <c:strCache>
                <c:ptCount val="1"/>
                <c:pt idx="0">
                  <c:v>Column5</c:v>
                </c:pt>
              </c:strCache>
            </c:strRef>
          </c:tx>
          <c:spPr>
            <a:solidFill>
              <a:schemeClr val="accent4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Sheet1!$H$2:$H$6</c:f>
              <c:numCache>
                <c:formatCode>General</c:formatCode>
                <c:ptCount val="5"/>
                <c:pt idx="3">
                  <c:v>2</c:v>
                </c:pt>
              </c:numCache>
            </c:numRef>
          </c:yVal>
          <c:bubbleSize>
            <c:numRef>
              <c:f>Sheet1!$I$2:$I$6</c:f>
              <c:numCache>
                <c:formatCode>General</c:formatCode>
                <c:ptCount val="5"/>
                <c:pt idx="3">
                  <c:v>2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4-76B7-4FF0-B8CE-E6B9D72219CB}"/>
            </c:ext>
          </c:extLst>
        </c:ser>
        <c:ser>
          <c:idx val="4"/>
          <c:order val="4"/>
          <c:tx>
            <c:strRef>
              <c:f>Sheet1!$J$1</c:f>
              <c:strCache>
                <c:ptCount val="1"/>
                <c:pt idx="0">
                  <c:v>Column7</c:v>
                </c:pt>
              </c:strCache>
            </c:strRef>
          </c:tx>
          <c:spPr>
            <a:solidFill>
              <a:schemeClr val="accent5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Sheet1!$J$2:$J$6</c:f>
              <c:numCache>
                <c:formatCode>General</c:formatCode>
                <c:ptCount val="5"/>
                <c:pt idx="4">
                  <c:v>0.7</c:v>
                </c:pt>
              </c:numCache>
            </c:numRef>
          </c:yVal>
          <c:bubbleSize>
            <c:numRef>
              <c:f>Sheet1!$K$2:$K$6</c:f>
              <c:numCache>
                <c:formatCode>General</c:formatCode>
                <c:ptCount val="5"/>
                <c:pt idx="4">
                  <c:v>0.7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5-76B7-4FF0-B8CE-E6B9D7221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247171584"/>
        <c:axId val="1247176576"/>
      </c:bubbleChart>
      <c:valAx>
        <c:axId val="12471715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47176576"/>
        <c:crosses val="autoZero"/>
        <c:crossBetween val="midCat"/>
      </c:valAx>
      <c:valAx>
        <c:axId val="1247176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47171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solidFill>
        <a:schemeClr val="bg1"/>
      </a:solidFill>
    </a:ln>
    <a:effectLst/>
  </c:spPr>
  <c:txPr>
    <a:bodyPr/>
    <a:lstStyle/>
    <a:p>
      <a:pPr>
        <a:defRPr b="0" cap="none" spc="0">
          <a:ln w="0"/>
          <a:solidFill>
            <a:schemeClr val="tx1"/>
          </a:solidFill>
          <a:effectLst>
            <a:outerShdw blurRad="38100" dist="19050" dir="2700000" algn="tl" rotWithShape="0">
              <a:schemeClr val="dk1">
                <a:alpha val="40000"/>
              </a:schemeClr>
            </a:outerShdw>
          </a:effectLst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0.8008</cdr:y>
    </cdr:from>
    <cdr:to>
      <cdr:x>0.8757</cdr:x>
      <cdr:y>0.8008</cdr:y>
    </cdr:to>
    <cdr:cxnSp macro="">
      <cdr:nvCxnSpPr>
        <cdr:cNvPr id="7" name="Straight Arrow Connector 6">
          <a:extLst xmlns:a="http://schemas.openxmlformats.org/drawingml/2006/main">
            <a:ext uri="{FF2B5EF4-FFF2-40B4-BE49-F238E27FC236}">
              <a16:creationId xmlns:a16="http://schemas.microsoft.com/office/drawing/2014/main" id="{B9FFD9F6-B6AB-438F-B4D1-9F791EBB9CC4}"/>
            </a:ext>
          </a:extLst>
        </cdr:cNvPr>
        <cdr:cNvCxnSpPr/>
      </cdr:nvCxnSpPr>
      <cdr:spPr>
        <a:xfrm xmlns:a="http://schemas.openxmlformats.org/drawingml/2006/main">
          <a:off x="0" y="2299948"/>
          <a:ext cx="5075396" cy="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0.09904</cdr:x>
      <cdr:y>0</cdr:y>
    </cdr:from>
    <cdr:to>
      <cdr:x>0.09904</cdr:x>
      <cdr:y>0.88598</cdr:y>
    </cdr:to>
    <cdr:cxnSp macro="">
      <cdr:nvCxnSpPr>
        <cdr:cNvPr id="8" name="Straight Arrow Connector 7">
          <a:extLst xmlns:a="http://schemas.openxmlformats.org/drawingml/2006/main">
            <a:ext uri="{FF2B5EF4-FFF2-40B4-BE49-F238E27FC236}">
              <a16:creationId xmlns:a16="http://schemas.microsoft.com/office/drawing/2014/main" id="{2B286C26-FC8D-4415-9EA5-8F7BC98B573B}"/>
            </a:ext>
          </a:extLst>
        </cdr:cNvPr>
        <cdr:cNvCxnSpPr/>
      </cdr:nvCxnSpPr>
      <cdr:spPr>
        <a:xfrm xmlns:a="http://schemas.openxmlformats.org/drawingml/2006/main">
          <a:off x="574040" y="0"/>
          <a:ext cx="0" cy="2544585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0.57259</cdr:x>
      <cdr:y>0.81129</cdr:y>
    </cdr:from>
    <cdr:to>
      <cdr:x>0.94454</cdr:x>
      <cdr:y>0.92431</cdr:y>
    </cdr:to>
    <cdr:sp macro="" textlink="">
      <cdr:nvSpPr>
        <cdr:cNvPr id="9" name="TextBox 8">
          <a:extLst xmlns:a="http://schemas.openxmlformats.org/drawingml/2006/main">
            <a:ext uri="{FF2B5EF4-FFF2-40B4-BE49-F238E27FC236}">
              <a16:creationId xmlns:a16="http://schemas.microsoft.com/office/drawing/2014/main" id="{C588A748-3E2F-4E4F-BCDF-078A77FE1246}"/>
            </a:ext>
          </a:extLst>
        </cdr:cNvPr>
        <cdr:cNvSpPr txBox="1"/>
      </cdr:nvSpPr>
      <cdr:spPr>
        <a:xfrm xmlns:a="http://schemas.openxmlformats.org/drawingml/2006/main">
          <a:off x="3318640" y="2330058"/>
          <a:ext cx="2155769" cy="3246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200" dirty="0">
              <a:solidFill>
                <a:schemeClr val="tx1"/>
              </a:solidFill>
            </a:rPr>
            <a:t># of PhD Theses</a:t>
          </a:r>
        </a:p>
      </cdr:txBody>
    </cdr:sp>
  </cdr:relSizeAnchor>
  <cdr:relSizeAnchor xmlns:cdr="http://schemas.openxmlformats.org/drawingml/2006/chartDrawing">
    <cdr:from>
      <cdr:x>0.00096</cdr:x>
      <cdr:y>0.36192</cdr:y>
    </cdr:from>
    <cdr:to>
      <cdr:x>0.10155</cdr:x>
      <cdr:y>0.48302</cdr:y>
    </cdr:to>
    <cdr:sp macro="" textlink="">
      <cdr:nvSpPr>
        <cdr:cNvPr id="10" name="TextBox 1">
          <a:extLst xmlns:a="http://schemas.openxmlformats.org/drawingml/2006/main">
            <a:ext uri="{FF2B5EF4-FFF2-40B4-BE49-F238E27FC236}">
              <a16:creationId xmlns:a16="http://schemas.microsoft.com/office/drawing/2014/main" id="{1DFFBB7C-970D-44FF-A648-87A23607C365}"/>
            </a:ext>
          </a:extLst>
        </cdr:cNvPr>
        <cdr:cNvSpPr txBox="1"/>
      </cdr:nvSpPr>
      <cdr:spPr>
        <a:xfrm xmlns:a="http://schemas.openxmlformats.org/drawingml/2006/main">
          <a:off x="5542" y="1039447"/>
          <a:ext cx="583049" cy="3478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200" b="0" i="0">
              <a:solidFill>
                <a:schemeClr val="tx1"/>
              </a:solidFill>
              <a:latin typeface="Cambria Math" panose="02040503050406030204" pitchFamily="18" charset="0"/>
            </a:rPr>
            <a:t>Δ𝐷</a:t>
          </a:r>
          <a:endParaRPr lang="en-US" sz="2200" dirty="0">
            <a:solidFill>
              <a:schemeClr val="tx1"/>
            </a:solidFill>
          </a:endParaRPr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1:52.76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8 20 1928,'-1'-4'796,"1"3"-467,0 0-1,0 0 0,0 0 1,0 1-1,-1-1 0,1 0 0,0 0 1,0 0-1,-1 1 0,1-1 1,0 0-1,-1 1 0,1-1 0,-1 0 1,1 0-1,-1 1 0,1-1 1,-1 0-1,1 17 184,-1 23-227,6 72 194,62 393 51,-33-284-472,-13-81-22,27 260 88,5 114-44,-32-312-64,-7 230 0,-9-339 2,-3-63-9,0-1 1,-2 1-1,-1 0 0,-6 32 0,5-45-3,1 0 0,0 1 0,2 22 0,0-18 1,-2 23 1,1-41-8,-1 1 0,0-1 1,0 1-1,0-1 0,0 0 0,-1 1 0,-2 3 0,3-4 6,-1 0-1,1 0 1,-1 0-1,1 0 1,0 0-1,0 1 1,1-1-1,-2 6 1,3 6 149,1 0 0,0 0 1,1 0-1,0-1 0,11 27 1,-13-38-131,1 17 78,-2-18-99,0 0 0,0-1 0,0 1 0,0 0 0,0-1 0,0 1 0,1 0 0,-1-1 0,0 1 0,1-1 0,0 1 0,1 2 0,-2-3-2,1 0-1,-1 0 1,1-1-1,-1 1 1,1 0-1,-1 0 1,1 0-1,-1 0 1,0 0-1,0 0 1,1 0-1,-1 0 1,0 0-1,0 0 1,0 0 0,0 0-1,0 0 1,-1 0-1,1 2 1,0-3 2,0 0 1,0 0-1,-1 0 1,1 0-1,0 1 1,0-1-1,0 0 1,-1 0-1,1 0 1,0 0-1,0 0 1,0 0-1,-1 1 1,1-1-1,0 0 1,0 0-1,-1 0 1,1 0-1,0 0 1,0 0-1,-1 0 1,1 0 0,0 0-1,0 0 1,-1 0-1,1 0 1,0 0-1,0-1 1,-1 1-1,1 0 1,0 0-1,0 0 1,0 0-1,-1 0 1,1 0-1,0-1 1,-8-4-836,8 3 558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25.23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69 139 2144,'-12'-13'494,"9"10"-329,-1 0-1,1 0 1,1 0 0,-1 0-1,0-1 1,1 1 0,0-1 0,0 0-1,0 0 1,0 0 0,1 0-1,-1 0 1,1 0 0,0 0-1,-1-5 1,0-51 5132,0 57-4065,1 3-1211,1 1 0,0-1-1,0 0 1,-1 0 0,1 1 0,0-1 0,0 0 0,0 0-1,-1 1 1,1-1 0,0 0 0,0 1 0,0-1 0,0 0-1,0 1 1,0-1 0,-1 0 0,1 1 0,0-1 0,0 0-1,0 1 1,0-1 0,0 0 0,0 1 0,0-1 0,1 1-1,-1-1 1,-12 210 435,11-188-440,-1 55 28,13 140 0,-10-216-44,1 16-2,7 22 0,-8-35-8,0 0-1,0 0 0,1-1 0,-1 1 0,1 0 1,0 0-1,1-1 0,-1 1 0,0-1 1,1 0-1,4 5 0,-6-8-1,1 1 0,0 0 0,-1 0 0,1-1 0,-1 1 0,1 0 0,0-1 0,-1 0-1,1 1 1,0-1 0,-1 0 0,1 0 0,0 0 0,0 0 0,-1 0 0,1 0 0,0-1 0,-1 1 0,1-1 0,0 1 0,-1-1 0,1 1 0,1-2-1,3-1-52,-1 0-1,1 0 1,-1 0-1,0-1 1,8-7-1,8-12-861,0-2 1,-2 0-1,-1-2 0,17-32 0,-13 25-135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9.84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3062 112 1696,'34'-16'426,"79"-29"1654,13 3 9428,-126 42-11400,-1-1-8,1 1 1,-1-1 0,0 1-1,0-1 1,1 1 0,-1-1-1,0 1 1,0 0 0,0-1-1,1 1 1,-1 0 0,0 0-1,0 0 1,-1-1 0,-19-1-5,0 1 0,0 1 0,-21 2 0,18 0-19,-99 8 375,-50 0-66,-62-8-139,-541 18-62,293 4-167,-76 5-3,362-18-11,-87 7-1,6 17-2,197-16-26,81-19-19,0 0 1,0 0-1,0 0 1,0 0 0,0 0-1,0 0 1,0 0-1,0 0 1,0 1-1,0-1 1,0 0-1,-1 0 1,1 0 0,0 0-1,0 0 1,0 0-1,0 0 1,0 0-1,0 0 1,0 0 0,0 0-1,0 0 1,-1 0-1,1 0 1,0 0-1,0 0 1,0 0-1,0 0 1,0 0 0,0 0-1,0 0 1,0 0-1,-1 0 1,1 0-1,0 0 1,0 0-1,0-1 1,0 1 0,0 0-1,0 0 1,0 0-1,0 0 1,0 0-1,0 0 1,-1 0-1,1 0 1,0 0 0,0 0-1,0 0 1,0-1-1,0 1 1,0 0-1,0 0 1,0 0 0,0 0-1,0 0 1,0 0-1,0-1-130,0-2-588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0.55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565 123 6929,'110'-76'3100,"-53"34"767,-56 41-3704,0 0 0,1 1 0,-1-1 0,0 1 0,0-1 0,0 1 0,1 0 0,-1 0 0,0-1 0,0 1 0,0 0 0,3 0 0,-6 3 634,-16 0 718,11-1-1440,0-1 1,1 1 0,-1 0-1,0 0 1,1 1 0,-1 0-1,-7 5 1,-51 36 268,24-16 29,-44 24 0,-46 15 310,31-17-347,-97 66 0,157-87-444,39-28 97,1-1 1,-1 1-1,0 0 1,0 0 0,1-1-1,-1 1 1,0 0-1,1 0 1,-1 0 0,1 0-1,-1 0 1,1-1-1,0 1 1,-1 0 0,1 0-1,0 0 1,0 0-1,-1 0 1,1 0 0,0 0-1,0 1 1,0-1 0,0 0-1,1 0 1,-1 0-1,0 1 1,1 1-7,0 0 0,0 0 0,0 1 0,1-1 0,-1 0 0,1 0 0,3 4 0,6 7-10,1-1 0,1-1 1,21 17-1,-16-14 18,47 38-385,2-2 0,2-3-1,81 41 1,-63-47-2547,1 2 1230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0.53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3 444 2601,'28'-20'534,"-12"9"61,-1-1 0,0 0 0,0-1 1,24-30-1,-28 30-77,-1-1 1,-1 0-1,0 0 1,-1-1-1,-1-1 1,0 1-1,6-23 0,-10 27-223,-1 0 0,0 0 0,-1 0 0,0 0 0,0-1 0,-2 1 0,1 0 0,-1 0 0,-1-1 0,0 1 0,0 0-1,-5-10 1,6 17-165,0 1-1,0 0 0,-1 0 0,1 1 0,-1-1 1,0 0-1,0 0 0,0 1 0,-5-5 0,7 7-102,-1-1 0,0 0 0,0 1 1,0-1-1,0 1 0,0-1 0,1 1 0,-1 0 0,0-1 0,0 1 0,0 0 0,0-1 0,0 1 0,0 0 0,0 0 0,0 0 0,-1 0 0,1 0 0,0 0 1,0 1-1,0-1 0,0 0 0,0 0 0,0 1 0,0-1 0,1 0 0,-1 1 0,0-1 0,0 1 0,0-1 0,0 1 0,0 0 0,1-1 0,-2 2 0,-7 7 0,0 1 0,1 0 0,0 0 0,1 0 0,0 1 0,1 0 0,-7 18 0,0 3-8,-13 50 1,13-27 2,3 1 1,-7 112-1,18 118 30,1-45-4406,-2-194 2869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0.76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13 243 8978,'-12'-12'4441,"12"-7"-1200,14-11-2369,14 4-400,15-7-392,11 2-40,9 12-88,1-2-224,2 10-728,-3-8-665,5-2 977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0.89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36 36 7170,'-33'-28'3112,"30"23"-1575,3 3-1425,12 4-2617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1.47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94 489 9514,'-57'47'3722,"49"-39"-252,7-7-2835,-6-2 336,4 6-819,-2 12-123,2 0 0,0 0-1,-1 25 1,3-27-19,0-6-10,1 0-1,-1 0 1,2 0-1,1 17 1,-1-24-15,0 1 0,0-1 0,0 1 0,0-1 1,0 0-1,0 1 0,1-1 0,-1 0 0,1 0 1,0 0-1,0 0 0,-1 0 0,5 3 0,0 0-109,1-1 0,12 8 0,-15-10 13,0-1 0,0 0 1,1 1-1,-1-1 1,0 0-1,0-1 0,1 1 1,-1-1-1,0 0 0,1 0 1,-1 0-1,0-1 1,1 0-1,-1 1 0,0-1 1,0-1-1,0 1 1,0-1-1,0 1 0,0-1 1,6-4-1,5-4-317,1-1 1,-2 0-1,22-21 0,-32 28 385,14-16-119,0 0-1,-2-2 1,0 1 0,18-34 0,-29 46 146,28-48 334,49-119 0,-65 129 450,-1-1 0,-3 0 1,8-60-1,-18 88 463,0-27 0,-3 48-1203,0-1-1,0 0 1,0 0 0,0 1 0,0-1-1,0 0 1,0 0 0,0 0 0,-1 1-1,1-1 1,0 0 0,0 0 0,0 0-1,0 0 1,0 1 0,-1-1 0,1 0-1,0 0 1,0 0 0,0 0 0,0 0 0,-1 0-1,1 0 1,0 1 0,0-1 0,-1 0-1,1 0 1,0 0 0,0 0 0,0 0-1,-1 0 1,1 0 0,0 0 0,0 0-1,-1 0 1,1 0 0,0 0 0,0 0 0,0 0-1,-1 0 1,1-1 0,0 1 0,0 0-1,0 0 1,-1 0 0,1 0 0,0 0-1,0 0 1,0-1 0,0 1 0,-1 0-1,1 0 1,0 0 0,0 0 0,0-1-1,0 1 1,0 0 0,0 0 0,-1 0 0,1-1-1,0 1 1,0 0 0,0 0 0,0 0-1,0-1 1,-23 88 130,18-67-143,-29 130 66,29-122-85,2 0 0,1 0 0,1 0 0,1 0 0,1 0 0,2 0 0,1 0 0,1-1 1,2 1-1,14 39 0,-18-59-49,1 0 0,-1-1 0,2 1 0,-1-1 0,1 1 0,8 8 0,-11-13-12,1-1 0,-1 0 1,1 1-1,0-1 0,-1 0 1,1 0-1,0-1 0,0 1 0,1 0 1,-1-1-1,0 0 0,0 0 1,1 0-1,-1 0 0,0-1 1,1 1-1,-1-1 0,5 0 1,-1-1-191,1 0 0,-1 0 0,0-1 0,0 0 0,0 0 0,0-1 0,13-6 0,44-31-2618,-57 35 2446,33-26-2505,0-4 1240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1.65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10 111 8282,'-10'-2'3769,"10"-5"-1697,17-5-1320,11-9-536,21 0-184,6-1-192,1 8-1096,3 7-2481,-29 3 2425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2.28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63 356 6793,'-12'4'3379,"19"-9"-1560,14-10-1505,1-3-171,-15 13-59,1 0 0,-2-1 0,1 0 0,-1 0 1,0-1-1,0 1 0,-1-1 0,9-14 0,-5 4 420,17-24-1,-18 30-214,-1 0-1,0-1 0,0 0 1,6-19-1,-12 27-217,0 0-1,0 0 1,-1-1 0,0 1-1,0 0 1,0-1 0,0 1-1,-1 0 1,0-1-1,1 1 1,-2 0 0,1 0-1,0 0 1,-3-6 0,2 7-12,1 0 1,-1 0 0,0 0-1,1 0 1,-1 0-1,0 0 1,-1 0 0,1 1-1,0-1 1,-1 1 0,0 0-1,1 0 1,-1 0-1,0 0 1,0 0 0,0 0-1,0 1 1,-4-2-1,5 3-50,0-1 0,0 1 0,0 0 0,0 0 0,-1 0-1,1 0 1,0 0 0,0 0 0,0 1 0,0-1-1,0 1 1,0-1 0,0 1 0,0 0 0,0 0 0,0 0-1,1 0 1,-1 0 0,-3 3 0,0 1-22,0 0 0,0 0 0,0 1-1,-4 7 1,6-9 13,-41 66-65,17-26 41,21-34 15,0 0 1,1 0 0,0 1-1,0-1 1,-4 19-1,8-24 4,-1 1-1,2-1 1,-1 1 0,1 0-1,0 0 1,0-1-1,0 1 1,1 0-1,0-1 1,0 1-1,0 0 1,1-1 0,2 6-1,-1-5 1,-1-1-1,1 0 1,0 0-1,0 0 1,1 0-1,-1 0 1,1-1 0,7 7-1,-8-8 6,1-1 0,-1 0-1,0 0 1,1 0 0,-1 0-1,1 0 1,0-1 0,0 0 0,0 1-1,-1-2 1,1 1 0,0 0-1,0-1 1,6 1 0,-4-2 5,1 0 0,0 0 0,-1 0 1,1 0-1,-1-1 0,0 0 0,1-1 0,-1 1 1,0-1-1,0 0 0,-1-1 0,6-4 1,10-8 38,33-33 0,-27 23-11,6-4 5,79-77 88,-78 74-92,-16 17-13,-1-1 1,26-35 0,-38 59-594,0 0 1,0 0 0,6 16-1,31 75 572,-40-94 0,1 6 7,0 0-1,0 0 0,1 14 1,-3-18 0,0-1 1,0 0-1,0 0 0,1 0 1,-1 0-1,5 9 0,-5-13-3,0 0 0,0 1 0,0-1-1,0 0 1,0 0 0,0 0-1,1 0 1,-1 0 0,0 0-1,0 0 1,1 0 0,-1-1-1,1 1 1,-1 0 0,1-1 0,-1 1-1,1-1 1,-1 0 0,1 1-1,-1-1 1,1 0 0,-1 0-1,1 0 1,-1 0 0,1 0 0,0 0-1,1-1 1,4 0-62,1-1 0,-1 0 1,0 0-1,10-5 0,13-7-85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2.42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31 10 13035,'-17'-9'4681,"3"11"-4161,19 10-528,2 12-1208,-5 6-745,17 15 1217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53.39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1 209 11434,'0'0'7790,"1"4"-7835,16 33-58,13 44 0,-28-74 104,1 0 0,-1 0 0,-1 0-1,1 0 1,-1 0 0,0 9 0,-1-15-2,0 0-1,0 0 1,0 0 0,0 0 0,0 0 0,0 0-1,0 0 1,0 0 0,0 0 0,0 0 0,1-1-1,-1 1 1,0 0 0,1 0 0,-1 0 0,1 0-1,-1-1 1,1 1 0,-1 0 0,1 0 0,-1-1-1,1 1 1,0 0 0,0-1 0,-1 1 0,1-1-1,0 1 1,0-1 0,-1 1 0,1-1 0,0 1-1,0-1 1,0 0 0,0 1 0,0-1 0,0 0-1,0 0 1,-1 0 0,1 0 0,0 0 0,2 0 0,1-1 0,0 1 0,-1-1 0,1 0 0,0-1 0,-1 1 0,1-1 0,-1 1 0,1-1 0,4-4 0,-2 2 4,-1-1 1,0 0-1,0 0 1,0 0-1,5-8 1,3-5 3,56-56 9,-55 59-17,1 0 0,0 1 1,24-17-1,-18 14-7,-16 13-6,1 0 0,-1 0 0,0 1 0,1 0 0,0 0-1,11-4 1,-16 7-1,0 0 0,0-1 0,-1 1 0,1 0 0,0 0 0,0 0 0,0 0 0,0 0 0,0 1 0,0-1 0,0 0 0,0 0 0,0 1 0,0-1 0,0 0 0,0 1 0,0-1 0,-1 1 0,1-1 0,0 1 0,0 0 0,-1-1 0,1 1 0,0 0 0,-1-1 0,1 1 0,0 0 0,-1 0 0,1 0-1,-1-1 1,1 1 0,-1 0 0,0 0 0,1 1 0,1 4-129,0 1 0,0-1 0,2 13 0,-3-11-31,0-3 80,0 0 1,1 0-1,-1-1 0,1 1 1,0-1-1,0 0 1,1 1-1,-1-1 1,1 0-1,0 0 0,0 0 1,1-1-1,-1 1 1,1-1-1,-1 0 1,1 0-1,8 5 1,-6-5-41,1 0 0,0 0 1,0-1-1,0 1 0,0-1 1,0-1-1,0 0 0,1 0 1,-1 0-1,1-1 0,9-1 1,6-1-77,1-1 0,-1-2 1,0 0-1,26-10 1,88-41 71,-43 16 652,-64 27 577,52-32 0,-75 41-820,-1-2-1,1 1 1,7-9-1,5-4 406,-16 15-513,0 0 0,0 0 0,0 0 0,0-1-1,-1 1 1,1 0 0,3-8 0,-6 10-114,1 0-1,-1 0 0,0 0 1,1-1-1,-1 1 1,0 0-1,0 0 0,0 0 1,1 0-1,-1 0 1,0 0-1,-1-1 0,1 1 1,0 0-1,0 0 0,0 0 1,-1 0-1,1 0 1,0 0-1,-1 0 0,1 0 1,-1 0-1,0 0 0,1 0 1,-1 0-1,0 0 1,1 0-1,-1 0 0,0 1 1,0-1-1,0 0 0,0 0 1,1 1-1,-1-1 1,0 1-1,-2-1 0,0-1-11,0 1 0,0 0 0,-1 0 0,1 1 0,0-1 0,-1 1 0,1 0 0,0 0 0,-1 0 0,1 0 0,-1 0 0,1 1 0,0-1-1,-6 3 1,-6 2-84,-26 11-1,39-15 51,-16 7-41,0 1-1,-29 20 0,42-26-35,0 1 0,1-1 0,0 1 1,0 0-1,0 0 0,0 0 0,1 0 1,-1 1-1,1 0 0,0-1 0,0 1 0,1 0 1,0 0-1,0 1 0,-2 7 0,3-12 7,1 0-1,0 0 1,0 1-1,-1-1 1,1 0 0,0 1-1,0-1 1,1 0-1,-1 1 1,0-1-1,0 0 1,1 1-1,-1-1 1,0 0-1,1 0 1,0 1 0,-1-1-1,1 0 1,0 0-1,-1 0 1,1 0-1,0 0 1,0 0-1,1 1 1,0 0-27,0-1 1,0 0-1,1 0 0,-1-1 1,0 1-1,0 0 0,1-1 1,-1 1-1,0-1 0,1 0 1,-1 1-1,0-1 0,5-1 1,6 0 70,1-1 0,-1-1 0,1 0 0,-1-1 0,0-1 0,0 0 1,-1 0-1,21-13 0,-32 16 120,0 2-143,2 6 1226,4 12-1135,-1 1 0,-1 0-1,0 1 1,2 33 0,-6-37-28,-1-1 0,0 1 0,-1 0 0,-1-1 0,-1 1 0,-8 29 0,0-3 8,7-24-9,-18 69 87,19-76-33,-2 0 1,0 0-1,0-1 1,0 1-1,-13 15 0,5-9 229,0-1 0,-1 0 0,0-2 0,-29 24 0,39-36-246,0 0 0,-1 0 0,1 0 0,-1-1 0,1 0 1,-1 1-1,0-1 0,-6 0 0,-40 1 32,46-2-114,-2 0-7,4 0-92,-1 0 0,1 0 0,-1 0 0,0 0 1,1-1-1,-1 1 0,1-1 0,-1 0 0,-6-3 0,-7-10-411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25.55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53 132 3529,'-26'15'2192,"5"-4"-415,16-6-529,5-1-152,3-4 352,3-2-855,29-5-89,66-23-280,-53 4-120,15-4-488,1-5-441,-1-2 505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5-25T12:12:08.18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0 1 18164,'0'0'8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26.6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28 107 1224,'-16'16'1080,"4"-13"153,14-1-369,3-2-408,2-2-216,-7 0-48,0 1 504,0-1-272,19 0-32,-3-1-63,51-17-153,-38 10-56,-4-6-136,-1-1-168,1-1-521,12 1-575,-14-1 784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29.50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96,'1'1'17,"-1"0"1,0 0-1,0 0 1,0 1-1,1-1 1,-1 0-1,1 0 0,-1 0 1,6 7 6408,-1-5-6101,7 7-275,-1 1-1,0-1 1,-1 2-1,18 24 1,-16-20-30,9 15-239,26 46 1,-10-12-817,6-7 460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50.090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0 947 1560,'9'-46'363,"22"-131"1642,-5 39-382,-25 135-1236,-1 4-148,0 11-52,0 9-76,12 384-1414,-12-403 1295,0 1 0,0 0 0,0-1 0,1 1 0,-1 0 0,1-1 0,0 1 0,1 3 0,-2-6 7,0 0 0,0 0-1,0 0 1,0 0-1,0 1 1,1-1-1,-1 0 1,0 0-1,0 0 1,0 0-1,0 1 1,0-1-1,1 0 1,-1 0-1,0 0 1,0 0-1,0 0 1,0 0-1,1 0 1,-1 0 0,0 0-1,0 1 1,0-1-1,1 0 1,-1 0-1,0 0 1,0 0-1,0 0 1,1 0-1,-1 0 1,0 0-1,0 0 1,1-1-1,-1 1 1,0 0-1,1-1 0,0 1 0,0-1 0,0 0 0,0 0 0,-1 0 0,1 0 0,0 0 0,0 0 0,-1 0 0,1 0-1,0-1 1,6-15 33,-1 0-1,-1 0 1,0-1-1,-1 0 1,-1 0-1,0-20 1,2-1 224,-1-2 87,-3 27-155,0 1 0,1-1 0,1 0 0,6-20 0,-9 33-179,0 1 0,0-1 0,1 0 0,-1 1 0,0-1 0,0 1 0,1-1 0,-1 1 0,1-1 0,-1 1 0,0-1 0,1 1 0,-1-1 0,1 1 0,-1-1-1,1 1 1,0-1 0,-1 1-3,1 0-1,-1 0 0,0 0 1,1 0-1,-1 0 0,0 0 1,1 0-1,-1 0 0,0 1 1,1-1-1,-1 0 0,0 0 0,0 0 1,1 0-1,-1 0 0,0 1 1,1-1-1,-1 0 0,0 0 1,0 0-1,0 1 0,1-1 1,-1 0-1,0 1 0,12 23 113,-12-23-115,11 27 33,-3 2 0,8 39 1,3 62-18,-17-117-9,-2-13-9,0 0 0,0 0 1,0 0-1,0 0 0,0 0 0,1 0 1,-1 0-1,0 0 0,0 0 0,1 0 1,-1 0-1,1 0 0,-1 0 0,1 0 1,-1-1-1,1 1 0,1 1 0,-2-2 2,1 0 0,-1 0 0,1 0 0,-1 0 0,1 0 0,-1 0 0,0 0 0,1 0 0,-1 0 0,1 0 0,-1 0 0,1-1 0,-1 1 0,0 0 0,1 0 0,-1 0 0,0-1 0,1 1 0,-1 0 0,0-1 0,1 1 0,-1 0 0,0-1 0,0 1 0,1 0 0,-1-2 0,4-4 41,0 0 0,-1 0 1,4-10-1,-3 5 60,-1-1 0,0 0 0,1-18 0,0 5 83,5-60 602,-5 35-205,2 26-229,-5 22-307,0 0 1,0 0-1,-1 0 1,1 0-1,-1 0 1,1 0-1,-1 0 1,0 0 0,0-1-1,0-2 1,0 5-42,0 0 1,0 0-1,0 0 1,0 1-1,0-1 1,0 0-1,0 0 1,0 0-1,0 0 1,-1 0-1,1 0 0,0 1 1,0-1-1,0 0 1,0 0-1,0 0 1,0 0-1,0 0 1,0 0-1,-1 0 1,1 0-1,0 0 1,0 1-1,0-1 1,0 0-1,0 0 1,0 0-1,-1 0 1,1 0-1,0 0 1,0 0-1,0 0 1,0 0-1,0 0 1,-1 0-1,1 0 1,0 0-1,0 0 1,0 0-1,0 0 1,0 0-1,-1 0 1,1-1-1,0 1 1,0 0-1,0 0 1,0 0-1,0 0 1,0 0-1,-1 0 1,1 0-1,0 0 1,0 0-1,0-1 1,0 1-1,0 0 1,0 0-1,0 0 1,0 0-1,0 0 1,0-1-1,3 62 6,7 63-16,-8-104-9,1 0 0,0 0 0,2 0 0,0-1 1,2 0-1,8 19 0,-9-22-2,-6-14 8,1 0 1,-1 0 0,1 1 0,0-1-1,0 0 1,0-1 0,0 1 0,0 0 0,2 2-1,-2-11 101,19-87 87,1-1-54,-17 71-90,9-41 28,-12 60-68,1-1 0,0 1 0,0 0-1,0 0 1,1 0 0,-1 0 0,1 1 0,1-1 0,4-5-1,-6 7-28,1 1 1,0-1-1,0 1 0,0 0 0,0 0 0,0 0 0,7-3 0,-9 5 15,0 0 0,0-1 1,0 1-1,0 0 0,0 0 0,0-1 1,0 1-1,1 0 0,-1 0 0,0 0 1,0 0-1,0 1 0,0-1 0,0 0 1,0 0-1,0 1 0,1-1 0,-1 1 1,0-1-1,0 1 0,0-1 0,-1 1 1,1-1-1,0 1 0,0 0 0,0 0 1,0-1-1,-1 1 0,1 0 0,1 1 1,2 5-62,0 1 1,0 0-1,0 0 1,1 8 0,-3-9 30,0 0 1,-1 1-1,0-1 1,0 8-1,-1-10 16,1 0-1,-1 1 1,1-1-1,0 0 1,0 1-1,0-1 1,1 0-1,2 5 1,-4-10 29,1 0 1,-1 1 0,0-1-1,0 0 1,0 0-1,0 1 1,1-1 0,-1 0-1,0 0 1,0 0 0,1 1-1,-1-1 1,0 0 0,0 0-1,1 0 1,-1 0-1,0 0 1,0 1 0,1-1-1,-1 0 1,0 0 0,1 0-1,-1 0 1,0 0-1,1 0 1,-1 0 0,0 0-1,0 0 1,1 0 0,-1 0-1,0 0 1,1-1 0,-1 1-1,0 0 1,0 0-1,1 0 1,-1 0 0,0 0-1,0-1 1,1 1 0,-1 0-1,0 0 1,0 0 0,0-1-1,1 1 1,-1 0-1,0 0 1,0-1 0,0 1-1,0 0 1,1 0 0,-1-1-1,0 1 1,0 0-1,0 0 1,0-1 0,8-15 12,21-114 90,-11 39-81,-4 18-15,-11 52-81,1-1 1,1 1 0,1 0 0,17-39-1,-13 42-326,-10 18 390,0 0 0,0 0 0,0 0 1,1-1-1,-1 1 0,0 0 1,0 0-1,0 0 0,0 0 1,0-1-1,1 1 0,-1 0 1,0 0-1,0 0 0,0 0 1,0 0-1,1 0 0,-1 0 1,0 0-1,0 0 0,0 0 0,1-1 1,-1 1-1,0 0 0,0 0 1,0 0-1,1 0 0,-1 0 1,0 0-1,0 0 0,0 1 1,1-1-1,-1 0 0,0 0 1,0 0-1,0 0 0,1 0 0,-1 0 1,0 0-1,0 0 0,0 0 1,0 1-1,1-1 0,-1 0 1,0 0-1,0 0 0,0 1 1,4 11-389,-2 8 17,-1 30 0,-1-24 182,-1 114-863,5 230-1566,-5-343 2751,1-16 432,4-29 514,34-186 649,-30 164-1560,3-74 1,-9-41 130,-2 90-227,-3 30-46,2 26-11,0 0 0,1-1 0,0 1 0,1 0 0,1-13 0,0 12 0,1-3 1,-3 13-2,0-1 1,0 1 0,0 0-1,0 0 1,0 0-1,1-1 1,-1 1-1,0 0 1,0 0-1,0 0 1,0-1-1,0 1 1,0 0-1,0 0 1,1 0-1,-1 0 1,0-1-1,0 1 1,0 0-1,0 0 1,1 0-1,-1 0 1,0 0-1,0 0 1,0 0-1,0-1 1,1 1 0,-1 0-1,0 0 1,0 0-1,1 0 1,-1 0-1,0 0 1,0 0-1,0 0 1,1 0-1,-1 0 2,0 1-1,0-1 1,1 0-1,-1 0 1,0 0 0,0 0-1,0 0 1,0 1-1,1-1 1,-1 0-1,0 0 1,0 0-1,0 0 1,0 1 0,0-1-1,0 0 1,0 0-1,0 0 1,1 1-1,-1-1 1,0 0-1,0 0 1,0 1 0,0-1-1,0 0 1,0 0-1,0 0 1,0 1-1,-1-1 1,11 59 248,-9 41-175,-2-57-65,-3 73-8,1 71-200,4-152 31,2 1 1,1-1-1,2 0 0,10 37 0,-4-32-75,-5-71 288,6-52 0,-7 30-21,28-244 102,-5 29 307,-27 259-415,1-17 55,8-25 0,-10 46-68,0 0-1,1 1 0,-1-1 0,1 0 0,0 1 0,1-1 0,-1 1 0,1 0 0,0 0 0,0 0 0,0 0 0,4-4 1,-7 8-6,1 0 0,-1 0 0,0 0-1,0-1 1,0 1 0,0 0 0,0 0 0,1 0 0,-1 0 0,0-1 0,0 1 0,0 0 0,1 0 0,-1 0 0,0 0 0,0 0 0,0 0 0,1 0 0,-1 0 0,0 0 0,0 0 0,1 0 0,-1 0 0,0 0 0,0 0 0,1 0 0,-1 0 0,0 0 0,0 0 0,0 0 0,1 0 0,-1 0 0,0 0 0,0 0 0,0 0 0,1 1 0,-1-1 0,0 0 0,0 0 0,0 0 0,1 0 0,-1 1 0,3 12 79,-6 184 151,-1-109-257,-4 554-302,23-450 139,-15-190 176,1 0-1,-1 0 0,1-1 1,-1 1-1,1 0 0,0-1 1,-1 1-1,1 0 1,0-1-1,0 1 0,0-1 1,0 0-1,0 1 0,2 1 1,1-2-24,-2-7 11,3-27 63,-2-1 0,-1-62 0,-2 42 16,10-377 535,-10 408-511,1 0 1,1 0-1,1 0 1,1 0-1,10-28 1,-13 47-75,1 0 0,-1 0 0,1 0-1,0 0 1,1 0 0,-1 1 0,1-1 0,-1 1 0,1 0 0,0 0 0,0 0 0,0 0 0,1 0 0,-1 1 0,1 0 0,5-3-1,-9 4-1,1 1 0,0 0 0,-1 0 0,1 0 0,0-1 0,-1 1 0,1 0 0,0 0-1,0 0 1,-1 0 0,1 0 0,0 1 0,-1-1 0,1 0 0,0 0 0,0 0 0,-1 1-1,1-1 1,0 0 0,-1 1 0,1-1 0,-1 0 0,1 1 0,-1-1 0,1 1 0,0-1-1,-1 1 1,1-1 0,-1 1 0,0-1 0,1 1 0,0 0 0,11 26 73,-10-19-62,9 23 28,-2 1 0,10 65 0,-2 70-116,-12-99 7,4 2-90,-7-62 16,0 0 1,0 0 0,1 0-1,0 0 1,8 14-1,-7-17-122,-2-7 64,-1-9 19,0 6 205,22-197 156,-16 141-163,17-73 1,-21 123-20,1-1 1,0 1 0,7-12-1,-9 18 1,5-6 4,-6 11-3,-1 0 1,0 0-1,0 0 1,0 0-1,0 0 1,0 0-1,1 0 1,-1 0-1,0 0 1,0 0-1,0 0 1,0 0-1,0 0 1,1 0-1,-1 0 1,0 0-1,0 0 1,0 0-1,0 0 1,1 0-1,-1 0 1,0 0-1,0 0 1,0 0-1,0 0 1,0 0-1,1 0 1,-1 0-1,0 0 1,0 1-1,0-1 1,0 0-1,0 0 1,0 0 0,0 0-1,1 0 1,0 2 3,-1 0 0,1-1 0,0 1 0,-1-1 0,1 1 0,-1 0 0,0 0 0,0-1 0,1 4 1,0 93-56,-15 139 0,15-223-7,3-18-5,5-22-5,-9 26 68,8-29-3,-1-1 0,-2 1 1,0-1-1,-1-33 0,-4 57 3,0 1-1,1-1 0,-1 1-1,1 0 1,0 0 0,0 0-1,3-8 1,-1 4-7,-2 7 3,-1 7 4,1 3 3,1 6 10,15 204-807,-19-160 1984,2-63-1190,1 1 1,0-1 0,0 0 0,0 0 0,0 1-1,1-1 1,0 1 0,0-1 0,3-4 0,18-26-135,-22 34 130,0 0-11,0 0 1,-1 0-1,1 0 0,0 0 0,0 0 1,0 0-1,1 0 0,-1 0 0,2-1 1,-3 2 10,0 0 0,1 0-1,-1 0 1,0 0 0,0 0 0,1 0 0,-1 0 0,0 0 0,0 0 0,0 0 0,1 0 0,-1 0 0,0 0-1,0 0 1,1 0 0,-1 0 0,0 0 0,0 0 0,0 0 0,1 0 0,-1 0 0,0 0 0,0 1 0,0-1-1,1 0 1,-1 0 0,0 0 0,0 0 0,0 0 0,0 1 0,1-1 0,-1 2-11,1-1 0,-1 0 0,1 1-1,-1-1 1,1 1 0,-1-1 0,0 1 0,0-1 0,0 1 0,0 1 0,-4 52 12,0 28 76,5-92 18,0 1 0,1 0 1,0-1-1,4-10 0,1-4 12,-4 11-50,0 1 0,1 0 0,0 0 0,1 0 0,6-11 0,-9 42 384,1 44-587,0-35 38,-3-28 94,0 0 0,0 0-1,0-1 1,0 1 0,0 0-1,0-1 1,1 1-1,-1 0 1,0 0 0,0-1-1,1 1 1,-1-1 0,1 1-1,-1 0 1,0-1 0,1 1-1,-1-1 1,1 1 0,-1-1-1,1 1 1,0-1-1,-1 1 1,1-1 0,-1 0-1,1 1 1,0-1 0,-1 0-1,1 1 1,0-1 0,0 0-1,-1 0 1,1 0-1,0 0 1,-1 0 0,1 0-1,0 0 1,0 0 0,-1 0-1,1 0 1,1 0 0,-1-1-20,1 1 0,-1 0 0,0 0 0,0-1 0,0 1 0,1-1 0,-1 1 0,0-1 0,0 0 0,0 1 0,0-1 0,0 0 0,0 0 0,0 0 0,0 0 0,0 0 0,0 0 0,-1 0 0,1 0 0,0 0 1,-1 0-1,2-2 0,8-27 228,-7 24-145,0-1-1,-1 1 1,0-1 0,0 0 0,0-8 0,1-26-32,-2 10-3,1 0 1,2 0 0,14-55-1,-5 48-19,-13 37 11,0 1 0,0 0 0,0 0 0,0 0 0,0-1-1,0 1 1,0 0 0,0 0 0,1 0 0,-1-1 0,0 1 0,0 0 0,0 0 0,0 0 0,1 0 0,-1-1 0,0 1 0,0 0 0,0 0 0,1 0 0,-1 0 0,0 0 0,0 0 0,0 0 0,1 0 0,-1-1 0,0 1 0,0 0 0,1 0-1,-1 0 1,0 0 0,0 0 0,1 0 0,-1 0 0,0 0 0,0 1 0,1-1 0,-1 0 0,0 0 0,0 0 0,0 0 0,1 0 0,-1 0 0,0 0 0,0 0 0,0 1 0,1-1 0,-1 0 0,0 0 0,0 0 0,0 0 0,0 1 0,1-1-1,-1 0 1,0 0 0,0 0 0,0 1 0,0-1 0,0 0 0,0 0 0,0 1 0,0-1 0,0 0 0,7 18 16,-1 0-1,-1 0 1,-1 0-1,4 36 1,-3-17-129,-1-9 16,9 44-1572,3 120 0,-14-159 1360,-2-33 304,0 0-1,0 0 0,0 0 1,0 0-1,0 0 0,0 0 1,0 0-1,0 0 0,0-1 1,0 1-1,0 0 0,0 0 1,0 0-1,0 0 1,0 0-1,0 0 0,0 0 1,0 0-1,0 0 0,0 0 1,0 0-1,0 0 0,0 0 1,1 0-1,-1 0 0,0 0 1,0-1-1,0 1 0,0 0 1,0 0-1,0 0 0,0 0 1,0 0-1,0 0 1,0 0-1,0 0 0,0 0 1,0 0-1,0 0 0,0 0 1,1 0-1,-1 0 0,0 0 1,0 0-1,0 0 0,0 0 1,0 0-1,0 0 0,0 0 1,0 0-1,0 0 1,0 0-1,0 0 0,0 0 1,0 0-1,0 0 0,1 0 1,-1 0-1,0 0 0,0 1 1,0-1-1,0 0 0,0 0 1,0 0-1,0 0 0,0 0 1,0 0-1,3-7-111,4-16 73,-1-2-1,-2 1 1,0 0-1,1-44 1,-3 33 51,11-350 1496,-11 351-1121,-2-12 373,-1 41-304,-1 10-116,0 16 3,-12 266 30,-27 56-851,37-321 434,-5 49-4,9-64-74,-1 0-1,2 0 1,-1 0-1,1 0 1,0 0 0,0 0-1,3 9 1,-4-16 73,1 1 1,-1 0-1,0-1 0,0 1 1,1 0-1,-1-1 1,0 1-1,0-1 1,1 1-1,-1-1 1,1 1-1,-1-1 1,1 1-1,-1-1 0,1 1 1,-1-1-1,1 1 1,-1-1-1,1 0 1,-1 1-1,1-1 1,0 0-1,-1 0 0,1 1 1,1-1-1,-2 0 8,1 0 0,0-1 0,0 1 0,-1 0 0,1 0-1,-1-1 1,1 1 0,0 0 0,-1-1 0,1 1 0,-1-1 0,1 1-1,0-1 1,-1 1 0,0-1 0,1 1 0,-1-1 0,1 0 0,-1 1-1,0-1 1,1 0 0,-1 1 0,1-2 0,3-10 76,-1 0 0,0 0 1,-1 0-1,0 0 0,-1 0 0,0-18 1,0 0 212,25-508 2745,-19 373-2267,2 24 166,30-156-1,-35 271-568,-2 21-118,-1 5-46,3 10 74,4 80 154,-1 273-677,-6-139-366,11 188-1124,-11-395 1671,5 104-904,-3-102 772,-1 1 0,2-1-1,11 32 1,-13-45 194,0-3 27,-1 0 0,0 1 0,0-1-1,0 0 1,0 1 0,-1-1 0,1 0 0,-1 6 0,3-21-10,1 0 0,0 0 0,7-13 1,-6 14 40,0-1 0,-1 0 0,4-18 0,0-33 141,-3 1 0,-3-88 0,-3 48 102,4-106 359,2 106-220,-2 69-224,-2 25-79,-1-1 0,0 1 0,0 0 0,0 0 0,-4-14 0,0 12 96,0 9 16,3 2-181,0 0-1,1 0 1,-1 0 0,1 0 0,-1 1 0,1-1 0,-1 0 0,1 0 0,0 0-1,0 0 1,0 0 0,0 1 0,0-1 0,0 0 0,0 0 0,0 1 0,1 168-14,10 136-612,20-71-502,-25-215 1023,-3-14 96,-3-6-6,0 0 0,1 0 0,-1 0 0,0 0 0,0 0 1,0-1-1,0 1 0,1 0 0,-1 0 0,0 0 0,0 0 0,0 0 0,0 0 0,0 0 1,0 0-1,0 0 0,1 0 0,-1-1 0,0 1 0,0 0 0,0 0 0,0 0 0,0 0 1,0 0-1,0-1 0,0 1 0,0 0 0,0 0 0,0 0 0,0 0 0,0 0 0,0-1 1,0 1-1,0 0 0,0 0 0,0 0 0,0-1 0,6-42 516,0 3-418,11-109 170,-17 68-225,4-67 82,-3 143-95,-1 0 0,1-1 0,0 1 0,1 0 0,-1 0 0,3-5 0,-4 10-25,0 1-1,0-1 0,0 0 0,0 0 0,0 0 1,0 0-1,0 1 0,0-1 0,0 0 0,1 0 0,-1 0 1,0 0-1,0 1 0,0-1 0,0 0 0,0 0 1,0 0-1,0 0 0,0 0 0,0 1 0,1-1 0,-1 0 1,0 0-1,0 0 0,0 0 0,0 0 0,0 0 0,1 0 1,-1 0-1,0 0 0,0 0 0,0 1 0,0-1 1,1 0-1,-1 0 0,0 0 0,0 0 0,0 0 0,0 0 1,1 0-1,-1 0 0,0 0 0,0 0 0,0 0 1,0-1-1,1 1 0,-1 0 0,0 0 0,0 0 0,0 0 1,0 0-1,1 0 0,-1 0 0,0 0 0,0 0 0,0-1 1,0 1-1,0 0 0,0 0 0,0 0 0,1 0 1,-1 0-1,0-1 0,0 1 0,0 0 0,0 0 0,0 0 1,0 0-1,0-1 0,4 16 179,4 30-406,-2 1-1,0 47 1,-9-66-13,5-22 167,-2-5 64,0 0 1,0 0-1,0 0 0,1-1 1,-1 1-1,0 0 1,0 0-1,0 0 1,0 0-1,0 0 1,1 0-1,-1 0 1,0 0-1,0-1 0,0 1 1,0 0-1,0 0 1,0 0-1,1 0 1,-1 0-1,0-1 1,0 1-1,0 0 1,0 0-1,0 0 0,0 0 1,0-1-1,0 1 1,0 0-1,0 0 1,0 0-1,0 0 1,0-1-1,0 1 1,0 0-1,0 0 1,0 0-1,0 0 0,0-1 1,0 1-1,6-44-9,14-49 0,-20 90 12,7-23-8,15-37 0,-9 30-9,-13 32 15,0 1-1,0-1 1,0 1 0,0-1-1,1 1 1,-1-1 0,0 1 0,0-1-1,1 1 1,-1-1 0,0 1-1,1-1 1,-1 1 0,0 0-1,1-1 1,-1 1 0,1-1-1,0 1 1,-1 0-3,1 0 0,-1 0-1,0 0 1,1 0 0,-1 0 0,0 0-1,0 0 1,1 0 0,-1 0-1,0 1 1,0-1 0,1 0 0,-1 0-1,0 0 1,0 0 0,0 1 0,1-1-1,-1 0 1,0 0 0,0 1 0,0-1-1,0 0 1,1 0 0,-1 1 0,0-1-1,2 4-66,-1 0-1,0 0 0,0-1 1,1 9-1,2 17-679,-2 1 0,-1 0-1,-1 0 1,-6 43 0,5-64 465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50.333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2 0 728,'1'7'397,"-1"0"0,1 0-1,-2 11 1,-1-2-41,1-12 93,1-5 325,5 31-552,2 95-1544,-7-79 840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52.256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1 279 56,'0'2'1396,"3"7"-1199,-1 0 0,-1 1 0,1 11 0,-2-1-172,0-7-15,0 0 1,1-1 0,0 1-1,6 23 1,-3-15-9,-5-19-5,1-1 1,1 1-1,-1 0 1,0-1 0,0 1-1,1 0 1,-1-1 0,1 1-1,-1 0 1,1-1-1,-1 1 1,1-1 0,0 1-1,0-1 1,0 0 0,0 1-1,0-1 1,0 0-1,0 0 1,1 0 0,-1 1-1,0-1 1,1 0 0,-1-1-1,2 2 1,-2-2 23,-1 0 0,0 0 0,0 1 0,1-1 0,-1 0 0,0 0 0,1 0 0,-1 0 0,0 0 0,1-1 0,-1 1 0,0 0 0,0 0 0,1 0 0,-1 0 1,0 0-1,1 0 0,-1 0 0,0 0 0,0-1 0,1 1 0,-1 0 0,0 0 0,0 0 0,0-1 0,1 1 0,-1 0 0,0 0 0,0-1 0,0 1 0,0 0 0,1 0 0,-1-1 0,0 1 0,0 0 0,0 0 0,0-1 0,0 1 0,0 0 1,0-1-1,0 1 0,4-17 869,-3 12-1028,13-50 346,-8 33-122,5-40 0,-11 52-44,-5 8-36,5 3-6,-1-1 0,1 0-1,0 0 1,-1 0-1,1 0 1,-1-1-1,1 1 1,-1 0-1,1 0 1,0 0-1,-1 0 1,1 0 0,-1 0-1,1-1 1,0 1-1,-1 0 1,1 0-1,0-1 1,-1 1-1,1 0 1,0 0 0,-1-1-1,1 1 1,0 0-1,0-1 1,-1 1-1,1 0 1,0-1-1,0 1 1,0-1 0,-1 1-1,1 0 1,0-1-1,0 1 1,0-1-1,0 1 1,0 0-1,0-1 1,-12-49-1,-2-7 6,1 32 16,12 22 2,-1 1 0,1-1 0,-1 0 0,1 0 0,-1-5 0,2 7-15,0 1 0,0 0 0,0 0 0,0-1 0,0 1 0,0 0 0,0-1 0,0 1 0,0 0 0,0-1 0,-1 1 0,1 0 0,0-1 0,0 1 0,0 0 0,0 0 0,0-1 0,-1 1 0,1 0 0,0 0 0,0-1 0,0 1 0,-1 0 0,1 0 0,0-1 0,0 1 0,-1 0 0,1 0 0,0 0 0,-1 0 0,1 0 0,0-1 0,0 1 0,-1 0 0,1 0 0,0 0 0,-1 0 0,1 0 0,0 0 0,-1 0 0,1 0 0,0 0 0,-1 0 0,1 0 0,0 0 0,-1 0 0,1 0 0,0 0 0,0 1 0,-1-1 0,1 0 0,0 0 0,-1 0 0,1 1 0,3 10 181,-12 40-145,8-1-373,-2 39-858,2-80 1112,1 4-842,3-11 355,3-6 119,-3 1 364,0 0 0,-1 0 0,1 0 0,-1 0 0,2-4 0,5-5 36,-3 3 91,0-1-1,0 1 1,-1-1-1,0 0 1,-1 0 0,5-16-1,-1-4 298,-5 15 261,9-24 0,-12 39-590,0 0 0,0 0 0,0 0 0,0 0 0,0 1 0,0-1 0,0 0 0,0 0 0,0 0 0,0 0 0,0 0 0,0 0 0,0 0 0,0 0 0,0 0 0,0 0 0,0 1 0,0-1 0,0 0 0,0 0 0,1 0 0,-1 0 1,0 0-1,0 0 0,0 0 0,0 0 0,0 0 0,0 0 0,0 0 0,0 0 0,0 0 0,0 0 0,0 0 0,0 0 0,0 1 0,1-1 0,-1 0 0,0 0 0,0 0 0,0 0 0,0 0 0,0 0 0,0 0 0,0 0 0,0 0 0,0 0 0,1 0 0,-1 0 1,0 0-1,0-1 0,0 1 0,0 0 0,0 0 0,0 0 0,0 0 0,0 0 0,0 0 0,0 0 0,0 0 0,0 0 0,1 0 0,-1 0 0,0 0 0,0 0 0,0 0 0,0 0 0,0-1 0,1 11 774,-7 74-513,3-69 127,3-15-386,0 1-1,0-1 0,0 0 1,0 0-1,0 0 1,0 0-1,0 0 1,0 0-1,0 0 0,0 0 1,0 0-1,-1 0 1,1 0-1,0 0 1,0 1-1,0-1 0,0 0 1,0 0-1,0 0 1,0 0-1,0 0 1,0 0-1,0 0 0,-1 0 1,1 0-1,0 0 1,0 0-1,0 0 1,0 0-1,0 0 0,0 0 1,0 0-1,0 0 1,0 0-1,-1 0 1,1 0-1,0 0 0,0 0 1,0 0-1,0 0 1,0-1-1,0 1 1,0 0-1,0 0 0,0 0 1,0 0-1,0 0 1,0 0-1,-1 0 1,1 0-1,0 0 0,0 0 1,0 0-1,0 0 1,0 0-1,0-1 1,-6-16 800,-7-57-17,11 68-484,0 6-123,-2 8 35,4-6-151,-44 132 372,38-111-583,1 0-1,1 0 0,-2 46 1,6-68 96,0 0 0,0 0 0,0-1 1,0 1-1,1 0 0,-1 0 1,0 0-1,0 0 0,1-1 0,-1 1 1,0 0-1,2 1 0,-2-2 24,0 0-1,0 0 1,0 0-1,0 0 1,0 0-1,0 0 1,0-1-1,0 1 1,0 0 0,0 0-1,0 0 1,0 0-1,0 0 1,0 0-1,0 0 1,0 0-1,0-1 1,0 1-1,0 0 1,0 0-1,0 0 1,0 0-1,0 0 1,0 0-1,0 0 1,0 0-1,0 0 1,0-1-1,0 1 1,0 0-1,1 0 1,-1 0-1,0 0 1,0 0-1,0 0 1,0 0-1,0 0 1,0 0-1,0 0 1,0 0 0,0 0-1,1 0 1,-1 0-1,0 0 1,0 0-1,0 0 1,0 0-1,0 0 1,0 0-1,0 0 1,0 0-1,1 0 1,-1 0-1,0 0 1,0 0-1,0 0 1,0 0-1,0 0 1,0 0-1,0 0 1,0 0-1,0 0 1,1 0-1,-1 1 1,3-16 9,18-40 36,-10 28-18,8-34 0,7-44 126,-24 143-76,-2-38-215,1-6-23,3-19 326,-4 25-96,2 6-35,2 8-28,1 2-22,-1 0 1,0 0-1,-1 1 0,-1 0 1,1 32-1,-3-42-115,1-7-152,1-14-85,-1 8 489,7-42-74,-4 27 25,-1 1 1,0-35-1,-4-64 860,0 118-221,-1 6-510,-1 11-74,-16 366-1653,20-394 1589,0-1 0,4-18 0,2-7 161,1-79 530,11-72 85,-18 178-805,1 1-1,1 0 1,-1 0-1,2 0 1,5-12-1,-9 22-19,0-1 1,0 1-1,0-1 0,1 0 1,-1 1-1,0-1 1,1 1-1,-1-1 0,0 0 1,1 1-1,-1-1 0,1 1 1,-1-1-1,1 1 0,-1 0 1,1-1-1,-1 1 1,1-1-1,0 1 0,-1 0 1,1-1-1,-1 1 0,1 0 1,0 0-1,-1 0 0,1 0 1,0-1-1,-1 1 1,1 0-1,0 0 0,-1 0 1,1 0-1,0 0 0,-1 1 1,1-1-1,0 0 0,-1 0 1,1 0-1,0 0 1,-1 1-1,1-1 0,0 0 1,-1 1-1,1 0 0,2 1 21,0 1-1,0 0 0,0 0 1,-1 0-1,4 7 0,-4-7-11,4 7 25,0 1 0,-1 0 1,0 0-1,-1 1 1,4 13-1,8 60 40,-6-32-46,-6-29-19,-3-18-6,0 1 0,0-1 1,1 1-1,0-1 1,0 0-1,1 0 0,-1 0 1,6 9-1,1-3 18,-8-11-2,-4-5-5,2 3-5,0-1 14,2-5-10,3-95 17,1 30-15,-5-33 17,-1 55 9,1 50-28,0-1-1,0 0 1,0 0 0,0 0 0,0 1 0,1-1-1,-1 0 1,0 0 0,0 1 0,0-1 0,1 0-1,-1 0 1,0 1 0,1-2 0,7 0-2072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05.06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29 38 2128,'0'-1'196,"0"-1"308,-1 0 1,1-1-1,-1 1 0,0 0 1,1 0-1,-1-1 1,0 1-1,0 0 0,-1 0 1,1 0-1,0 0 0,-1 0 1,1 0-1,-1 1 1,0-1-1,-2-2 0,2 8-433,0 20-31,0 31-1,1-19-23,1 41 10,18 140 0,-6-109-21,1 47-3,25 223 13,30 89 6,-25-176-10,13 11 1,-26-146 8,-14-61 0,3 125 0,-17-194-15,1-1 0,2 0 0,7 26 0,-9-41-9,-3-4-1,0-5 12,0 4 1,0 0 0,0 0 0,0 0 0,2 9 0,2 12-2,1 74 2,-5-89-9,1 0-1,0 0 0,1 0 1,5 19-1,-5-26-6,0 0 1,-1 0 0,1 0-1,0 0 1,1-1 0,-1 1-1,1 0 1,0-1 0,0 0-1,0 1 1,0-1 0,0-1-1,1 1 1,6 4 0,-1-1 4,2-1 0,-1 0 0,0 0 0,1-1 0,0-1 0,0 0 0,0 0 0,16 1 0,-7-1 6,0-1-1,0-1 0,0-1 1,0-1-1,-1 0 1,29-7-1,2-3 15,99-11 0,57 16 15,-169 7-26,302-11 128,128-23 822,-304 35-763,191-11-37,-261-2-130,228-19 20,-31 13-20,117-30 32,-161 13 13,-208 30-5,63-15 0,-99 18-257,0 1 0,0-1 0,0 0 0,0 0 0,0 0 0,-1 0 0,1 0 0,0 0 0,0 0 0,-1-1 0,1 1 0,-1 0 0,1-1 0,-1 1 0,0-1 0,0 0 0,1 0 0,-1 1 0,0-1 0,-1 0 0,1 0 0,0 0 0,0 0 0,-1 0 0,1-4 0,7-15-1178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05.40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21 2 4945,'-16'-1'2364,"11"2"-939,24 10-434,4 2-939,-21-12-41,30 17 317,41 16 1,-68-32-270,-1 1 0,0-1-1,1 1 1,-1 0 0,0 0 0,-1 0 0,1 0 0,-1 1-1,1-1 1,-1 1 0,0 0 0,0 0 0,-1 0 0,1 1 0,-1-1-1,0 1 1,0-1 0,0 1 0,-1-1 0,2 9 0,0 1 70,-1 0 1,-1 0 0,0 1 0,0-1 0,-4 29 0,-1-20-31,0 0 1,-2 0-1,-10 28 0,-32 65-416,46-113 284,-23 50-590,-2-4 253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06.27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234 27 2080,'0'-2'181,"1"1"0,0 0 0,-1-1 0,1 1 0,0 0-1,0-1 1,0 1 0,0 0 0,0 0 0,0 0 0,0-1-1,0 1 1,1 1 0,1-3 0,3-2 969,-1 3 43,-8 10 1029,-45 78-1394,-3 3-621,33-64-130,-1-1 0,-1 0 0,-1-2 0,-46 38 0,54-51 193,15-16-134,3 1-127,0 0 0,1 0 0,8-7 0,1-1-4,40-40 4,-51 50-8,11-13 8,28-23 0,-38 36-4,0 1-1,0 0 0,0 0 1,1 0-1,-1 0 1,1 1-1,0 0 0,0 0 1,10-2-1,-5 3-1,0 0 1,-1 1-1,1 0 1,0 0-1,0 1 0,0 1 1,0-1-1,-1 2 0,1 0 1,-1 0-1,0 1 0,0 0 1,0 1-1,0 0 1,9 6-1,13 12-413,-2 1-1,54 53 1,-51-45-303,41 37 52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1:53.76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 0 3153,'0'1'142,"0"0"0,0 0 1,0-1-1,-1 1 0,1 0 0,0-1 1,-1 1-1,1 0 0,0-1 0,-1 1 1,1 0-1,-1-1 0,1 1 1,-1-1-1,1 1 0,-1-1 0,1 1 1,-2 1 2020,5-2-1858,55 0 1721,193 3 481,5 26-2084,-113-9-299,30-4 97,1-7 0,198-17 1,744-29 885,-786 49-809,-5 0-96,-294-11-241,-16 0-374,1-1 1,0 0-1,-1-2 0,24-3 1,-21-2-400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07.15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27 1 6129,'0'0'126,"-1"0"0,1 0 0,-1 0 1,1 0-1,-1 0 0,1 0 0,-1 0 0,1 0 0,-1 0 0,1 1 0,0-1 0,-1 0 0,1 0 0,-1 1 0,1-1 0,0 0 0,-1 0 0,1 1 0,0-1 0,-1 0 0,1 1 0,0-1 0,-1 0 1,1 1-1,0-1 0,0 1 0,0-1 0,-1 1 0,1-1 0,0 0 0,0 1 0,0-1 0,0 1 0,0-1 0,0 1 0,0-1 0,0 1 0,3 24 304,-1-8 77,0 276 1153,-2-256-1548,-13 116 178,8-108-232,1-1-1,4 83 1,0-120-60,1 0 0,0 0-1,1 1 1,0-1 0,0 0 0,0-1-1,7 13 1,-8-17-32,0 0 0,0 0 0,1 0 0,-1 0 1,1-1-1,-1 1 0,1 0 0,0-1 0,0 0 0,0 1 0,0-1 0,0 0 0,0 0 0,0 0 0,0 0 0,0 0 0,0 0 0,1 0 0,-1-1 0,0 0 0,0 1 0,1-1 1,-1 0-1,0 0 0,1 0 0,-1 0 0,4-1 0,0 0-243,0-1 1,0 0-1,0 0 0,0 0 1,-1 0-1,1-1 1,-1 0-1,1-1 0,-1 1 1,0-1-1,8-8 0,12-14-476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07.46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8 158 7090,'-7'-3'2640,"7"1"-1976,9-1-256,-9 1-144,33-5-64,79-26-104,-37 8-160,13-12-1248,-4-8 968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09.90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21 29 1784,'-6'-6'3610,"5"6"-3205,0-1-1,0 0 1,-1 0 0,1 0 0,0 0 0,0-1 0,0 1-1,0 0 1,1 0 0,-1-1 0,0 1 0,0 0 0,1-1-1,-1 1 1,1-1 0,-1-1 328,1 11-200,2 32-386,2 104 25,12 218-101,-6-230-59,53 665 20,15-320-16,-55-345-4,8 142 0,-12-95-12,2 53 0,-19-181 19,2 0 0,12 60 0,-12-77 28,-4-28-45,0 1-1,1 0 1,0 0-1,2 10 1,1-6-5,-2 1 0,3 17 0,-4-19-2,0 0 1,1 0-1,0 0 0,5 12 1,-4-16 2,-2-2 1,0 0 1,1 0 0,0-1-1,0 1 1,0 0 0,0-1 0,0 0-1,1 1 1,0-1 0,0 0-1,-1 0 1,2 0 0,-1-1 0,7 5-1,5 1 8,1-2-1,0 0 1,0-1 0,33 7-1,72 4 8,170-8 21,-153-7-14,59-6 8,-134 2-18,248-16 38,302 27 179,-605-8-225,330 18 44,0-29 10,-68-23-5,58-6-48,190 11 12,-203 14-8,-263 10 19,-1-1-1,89-23 1,-134 27-44,-1 1-1,1-1 1,0 0 0,-1 0-1,0 0 1,1-1 0,-1 0-1,0 0 1,-1 0 0,1-1-1,0 0 1,6-7 0,-10 11-141,-1-1 0,1 1 1,-1-1-1,0 1 0,1-1 0,-1 1 1,0-1-1,1 1 0,-1-1 0,0 1 1,1-1-1,-1 1 0,0-1 1,0 1-1,0-1 0,0 0 0,0 1 1,1-1-1,-1 0 0,0 1 1,0-1-1,-1 1 0,1-1 0,0 0 1,0 1-1,0-1 0,-1-1 25,-1 1 0,1 0 1,0 0-1,-1 0 0,1 1 0,-1-1 0,1 0 0,-1 0 0,1 1 0,-1-1 0,-1 0 0,-42-13 833,-61-13-1,86 23-47,1-1-1,-28-12 0,38 13-466,-1 0 1,1-1-1,0-1 0,1 0 0,-1 0 0,-10-11 0,-16-24 73,29 33-138,1 1 1,-1 0-1,-1 0 1,1 0-1,-1 1 1,0 0 0,-13-9-1,20 16-114,0-1-1,0 0 0,0 0 1,0 0-1,0 0 1,0 0-1,0 0 1,0 0-1,0 0 1,0 0-1,0 0 1,0 0-1,0 0 1,0 0-1,0 0 1,0 0-1,0 0 1,0 0-1,0 0 0,0 0 1,0 0-1,0 0 1,0 0-1,0 0 1,0 0-1,0 0 1,0 0-1,0 0 1,0 0-1,0 1 1,0-1-1,0 0 1,0 0-1,0 0 1,0 0-1,0 0 1,-1 0-1,1 0 0,0 0 1,0 0-1,0 0 1,0 0-1,0 0 1,0 0-1,0-1 1,0 1-1,0 0 1,0 0-1,0 0 1,0 0-1,0 0 1,0 0-1,5 6 145,118 108-126,-119-110-19,-1 0 0,1 1 0,-1-1 0,0 1 0,0 0 0,-1 0-1,1 0 1,-1 1 0,0-1 0,-1 0 0,1 1 0,-1-1 0,0 1 0,0-1 0,-1 1-1,0 7 1,0 4 9,-2 0 0,0 0 0,0 0-1,-7 18 1,6-23-44,-2 0 0,1 0 0,-2-1 0,1 0 0,-2 0 0,-7 11 0,-50 58-1177,55-69 921,-28 31-243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10.74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167 84 4729,'3'-8'1677,"3"-8"1846,-7 16-3300,1 0-221,0 0 0,0 0-1,-1 0 1,1 0 0,0 0 0,0 0-1,-1 0 1,1 0 0,0 0 0,0 0-1,-1 0 1,1 0 0,0 0-1,0 0 1,-1 0 0,1 0 0,0 0-1,0 0 1,0 1 0,-1-1-1,1 0 1,0 0 0,0 0 0,0 0-1,-1 1 1,1-1 0,0 0 0,0 0-1,0 0 1,0 1 0,0-1-1,-1 0 1,1 0 0,0 0 0,0 1-1,0-1 1,0 0 0,0 1 0,-57 99 36,48-84-22,-1 1-1,-1-1 1,-18 22-1,14-20 14,13-16-16,0 1 0,0-1 0,0 0 0,0 0 0,0 0 0,0 0 0,-1 0 0,1-1 0,-1 1 0,-4 2 0,7-4-9,-1 0 0,1 0 0,0 0 0,0 0 0,-1 0 0,1 0 0,0 0 0,0 0 0,-1 0 0,1 0 0,0 0 0,0 0 0,-1-1 0,1 1 0,0 0 0,0 0 0,0 0 0,-1 0 0,1 0 0,0 0 0,0-1 0,0 1 0,-1 0 0,1 0 0,0 0 0,0 0 0,0-1 0,0 1 0,-1 0 0,1 0 0,0 0 0,0-1 0,0 1 0,0 0 0,0 0 0,0-1 0,0 1 0,0 0 0,0 0 0,0-1 0,0 1 0,-1-2-5,1 1 0,0 0-1,0-1 1,0 1 0,1 0 0,-1-1-1,0 1 1,0 0 0,1 0-1,-1-1 1,2-1 0,7-16-2,1 1-1,1 0 1,15-17 0,-18 24 4,8-9 66,0 0 0,26-23 0,-23 24 87,-12 12-40,1 1 0,-1-1 1,1 1-1,0 1 0,1-1 0,0 2 1,-1-1-1,1 1 0,17-5 1,-19 7-69,1 0 0,1 1 1,-1 0-1,0 0 0,0 1 1,0 0-1,0 0 1,0 1-1,1 0 0,-1 1 1,0-1-1,10 5 0,0 1-45,0 1 0,-1 1-1,0 0 1,29 22-1,-18-9-933,45 48-1,-23-17 187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11.9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248 76 2777,'-9'-10'671,"-1"0"615,1 0 0,-19-14 0,25 21-1020,-1 1 0,1-1 0,-1 1 0,0 0 0,0 1 0,0-1 0,0 1 0,0-1 1,-1 1-1,1 1 0,0-1 0,-8 0 0,6 1-31,5 0-184,0 0 1,0-1 0,0 1 0,-1 0 0,1 0 0,0 0 0,0 1 0,0-1-1,0 0 1,0 0 0,0 1 0,0-1 0,0 0 0,0 1 0,0-1-1,0 1 1,0-1 0,0 1 0,1 0 0,-1-1 0,0 1 0,0 0 0,0-1-1,1 1 1,-1 0 0,0 1 0,-2 2-40,0-1 0,1 0 1,0 1-1,-1-1 0,2 1 0,-1 0 0,0-1 0,1 1 1,-1 0-1,1 0 0,0 0 0,1 0 0,-1 1 1,0 5-1,2 5-23,0 0 1,1-1 0,0 1 0,2-1 0,7 25-1,8 29 9,-4 8 39,48 317 394,-55-329-352,0 10 10,0 36 184,-8-108-258,-1-1-1,1 1 0,-1 0 1,1-1-1,-1 1 0,1-1 1,-1 0-1,0 1 0,0-1 1,0 0-1,0 1 0,0-1 1,0 0-1,0 0 0,0 0 0,0 0 1,0 0-1,-1 0 0,1 0 1,0 0-1,-1 0 0,1 0 1,-1-1-1,1 1 0,-3 0 1,-1 0 3,1 1 0,0-1 0,0 0 1,0-1-1,0 1 0,-1-1 0,1 0 1,0 0-1,-6 0 0,-2-4-524,0 0 0,0-1 0,0 0 0,1-1-1,-1 0 1,2 0 0,-21-17 0,2 2-946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12.12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9 5761,'11'-9'2513,"-6"13"-1089,14 1-600,7 2-440,2-3-48,23-3-216,-7-1-200,12-7-2488,14 6 1904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23.217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12 170 592,'-8'-6'2959,"7"6"-2951,1 1 0,0-1 0,0 1 1,-1-1-1,1 1 0,0-1 0,0 1 0,-1-1 0,1 1 1,0-1-1,0 1 0,0-1 0,0 1 0,0-1 0,0 1 1,0-1-1,0 1 0,0-1 0,0 2 0,4 19 31,-4-21 125,1-7 1064,22-94 323,-22 85-1414,2-2 31,1 18-125,2 8-44,-2-2 4,-1 0 1,0 1 0,0 0-1,-1 0 1,1 0-1,-2 0 1,1 0 0,-1 0-1,0 1 1,0 7 0,-2 8-5,-6 43 0,4-40-2,-1 31 0,8-40 27,-2-14 12,-4-11-11,1 0-14,-1 1 1,1-1-1,1 1 0,-1-1 0,1 0 1,1 1-1,1-9 0,13-54 195,-2 10-26,-11 45-143,-2 11-32,0 0 1,1 1 0,-1-1 0,1 0-1,0 1 1,0-1 0,0 0-1,1 1 1,1-4 0,-3 6-6,0 1 0,1 0 0,-1-1 0,0 1 0,0 0 0,1 0 0,-1-1 0,0 1 0,1 0 0,-1 0 0,0-1 0,1 1 0,-1 0 0,0 0 0,1 0 0,-1-1 0,1 1 0,-1 0 0,0 0 0,1 0 0,-1 0 0,1 0 0,-1 0 1,0 0-1,1 0 0,-1 0 0,1 0 0,-1 0 0,0 0 0,1 0 0,-1 0 0,1 1 0,-1-1 0,0 0 0,1 0 0,-1 0 0,0 1 0,1-1 0,-1 0 0,0 0 0,1 1 0,-1-1 0,0 0 0,1 1 0,-1-1 0,0 1 0,12 17 20,-11-17-16,6 12 14,-1 1 1,0 1-1,-1-1 0,5 23 1,5 63 22,-13-91-38,2-13 10,4-17 6,-7 18-22,27-71 5,-16 49-7,-12 24 2,1 1-1,-1-1 1,1 1 0,-1 0-1,1-1 1,-1 1 0,1-1-1,-1 1 1,1 0 0,0-1 0,-1 1-1,1 0 1,0 0 0,-1 0-1,1-1 1,0 1 0,-1 0 0,1 0-1,0 0 1,0 0 0,0 0-1,0 4-25,0 2 15,0 2-34,1 1 0,0-1-1,3 8 1,37-83 30,-34 55 12,4-11-52,-11 27 62,19 74 5,-20-76-3,6 21-11,-4-18 77,-1-6 199,0-31-224,-1 32-47,0 0 1,0 0-1,0 0 1,0 0-1,0 0 0,0 0 1,0 0-1,0 0 1,1 0-1,-1-1 1,0 1-1,0 0 1,0 0-1,0 0 1,0 0-1,0 0 1,0 0-1,0 0 0,0 0 1,0 0-1,0 0 1,0 0-1,0 0 1,0 0-1,0-1 1,0 1-1,0 0 1,0 0-1,1 0 1,-1 0-1,0 0 0,0 0 1,0 0-1,0 0 1,0 0-1,0 0 1,0 0-1,0 0 1,0 0-1,0 0 1,0 0-1,1 0 1,-1 0-1,0 0 0,0 0 1,0 0-1,0 0 1,0 0-1,0 0 1,6 4 8,4 6-3,-6-3 1,-3-4-8,0-1 1,0 1-1,0-1 1,0 1 0,1-1-1,2 4 1,-3-5 1,0 0 0,0-1 0,0 1 0,0 0 0,0-1 0,0 1 0,0-1 0,1 1 0,-1-1 0,0 1 0,0-1 0,0 0 0,0 1 0,1-1 0,-1 0 0,0 0 0,0 0 0,1 0 0,1-1 0,0 1-2,0-1 0,-1 1 0,1-1 0,0 0 0,0 0 0,-1-1-1,1 1 1,0 0 0,-1-1 0,0 0 0,3-1 0,18-11-8,-20 13 10,0 0 1,0 1 0,0-1 0,-1 1-1,1-1 1,4 1 0,-5 0 0,0 1 0,1-2-1,-1 1 1,0 0 0,0 0 0,0-1 0,0 1-1,0-1 1,0 1 0,0-1 0,0 0 0,0 0 0,0 0-1,0 0 1,3-3 0,-4 3 0,0 0-1,1 0 1,-1-1 0,0 1-1,0 0 1,0-1 0,0 1-1,-1-1 1,1 1 0,0-1 0,0 1-1,-1-1 1,1 0 0,-1-1-1,1-2 1,1 1 0,-1 0-1,1 0 1,0-1 0,0 1 0,5-7-1,42-55 1,-45 56-6,-4 10 4,0-1-1,0 1 1,0 0 0,0-1 0,0 1 0,0 0 0,0-1 0,0 1 0,1 0 0,-1 0 0,0-1 0,0 1 0,0 0 0,0-1 0,1 1 0,-1 0 0,0 0 0,0-1 0,0 1 0,1 0-1,-1 0 1,1-1 0,-1 1 39,2 6-12,18 46-13,-10-28-11,11 43 0,-17-52-3,2 0 0,-1 0 0,15 25 0,-12-26 0,-3-4-11,1-1 1,1 0 0,9 11-1,-16-19 9,1-1 0,0 1-1,-1-1 1,1 1-1,0-1 1,-1 1-1,1-1 1,0 1-1,0-1 1,-1 1 0,1-1-1,0 0 1,0 0-1,0 1 1,-1-1-1,1 0 1,0 0 0,0 0-1,0 0 1,0 0-1,0 0 1,-1 0-1,1 0 1,0 0-1,0-1 1,0 1 0,0 0-1,-1 0 1,1-1-1,0 1 1,0 0-1,-1-1 1,1 1-1,0-1 1,-1 1 0,1-1-1,0 0 1,-1 1-1,2-2 1,1-1 1,-1 0 1,1 0-1,0 0 1,-1-1-1,0 1 1,0-1 0,3-6-1,9-29 7,10-53 0,-14 50 0,18-48-1,-5 40-20,-22 50 16,-1 1 1,0-1-1,0 0 1,1 1-1,-1-1 0,0 1 1,0-1-1,0 0 1,0 1-1,1-1 0,-1 1 1,0-1-1,0 1 1,0-1-1,0 1 0,0-1 1,0 1-1,0-1 0,0 0 1,0 1-1,-1-1 1,1 2-1,-6 68 28,4-54-28,-1 14-1,1 0 0,3 36 1,0-50-2,1 1 0,1-1-1,1 1 1,0-1 0,7 17 0,-7-24 1,-3-7 1,0-1 0,0 1 0,0 0 0,0-1 0,-1 1-1,1 0 1,-1 0 0,1 0 0,-1-1 0,1 1 0,-1 0 0,0 0 0,0 0 0,0 0 0,0 0 0,0 0 0,-1-1-1,0 4 1,-4-27 83,5 6-60,-1 1 0,2-1 0,0 1 0,1-1 0,1 1-1,0 0 1,7-19 0,1 6-8,-6 18-16,-1 0 1,-1 0-1,4-15 0,-1 7-14,-3 17 6,0 10 10,-3-8 13,-2 11 21,1 4-35,0 1 0,1 21 0,1-23-1,7 81-8,-6-84 50,-2-12-39,0 0 0,0 0 0,0 0 0,0 0-1,0 0 1,0 0 0,0 0 0,0 0 0,0 0 0,0 0 0,0 0-1,0 0 1,1 0 0,-1 0 0,0 0 0,0 0 0,0 0 0,0 0-1,0 0 1,0-1 0,0 1 0,0 0 0,0 0 0,0 0 0,0 0-1,0 0 1,0 0 0,0 0 0,0 0 0,0 0 0,0 0 0,0 0-1,1 0 1,-1 0 0,0 0 0,0 0 0,0 0 0,0 1 0,0-1-1,0 0 1,0 0 0,0 0 0,0 0 0,0 0 0,0 0 0,0 0-1,0 0 1,0 0 0,0 0 0,0 0 0,0 0 0,0 0 0,0 0-1,0 0 1,0 0 0,0 0 0,0 0 0,0 0 0,0 0 0,0 0 0,0 0-1,0 0 1,0 1 0,0-1 0,0 0 0,0 0 0,0 0 0,0 0-1,0 0 1,6-17 381,-3 6-475,0 1 91,1 0 0,8-17 1,-8 20 0,0-1 1,-1 1-1,0-1 0,3-13 1,-3 11-25,-1 5 73,-1 6 235,1 28-225,7 43 0,-1-37-59,-8-33-1,1 0 0,0-1 0,-1 1 0,1 0 0,0-1-1,0 1 1,0-1 0,0 1 0,0-1 0,1 1 0,0 1 0,-2-4 0,0 1 1,0 0 0,0 0 0,0 0-1,0 0 1,0 0 0,0 0 0,0-1-1,0 1 1,0 0 0,0 0 0,0 0-1,0 0 1,1 0 0,-1-1 0,0 1-1,0 0 1,0 0 0,0 0 0,0 0-1,0 0 1,0 0 0,0-1 0,0 1-1,0 0 1,0 0 0,1 0 0,-1 0-1,0 0 1,0 0 0,0 0 0,0 0 0,0 0-1,0 0 1,1 0 0,-1 0 0,0-1-1,0 1 1,0 0 0,0 0 0,0 0-1,1 0 1,-1 0 0,0 0 0,0 0-1,0 0 1,0 0 0,0 0 0,0 1-1,1-1 1,-1 0 0,0 0 0,0 0-1,0 0 1,0 0 0,0 0 0,0 0-1,1 0 1,-1 0 0,0 0 0,0 0-1,0 1 1,0-1 0,0-2 7,39-131 1,-39 131-9,1-4 0,1-1 0,0 1 0,0 0 0,6-10 0,-9 19 0,-1 0-1,1 0 1,1 0 0,-1 1 0,0-1-1,1 0 1,0 7 0,0 28 3,1-25-4,2 48 10,-3-60 6,1-15 8,1 1-26,1 0-1,1 0 1,6-16 0,4-10-15,-8 27-5,-3 12 11,0 7 18,-5 4 71,0-4-62,0 5 1,0 1 0,-8 21 0,5-18-7,-4 9 18,8-23-26,0-1 0,0 1 0,0 0 0,1-1 0,-1 1 0,1 0 0,0 0 0,-1-1 0,1 3 0,6-54 147,9 48-133,-11 0-3,0-1 0,0 1-1,0-1 1,0 0 0,5-5 0,14-10-12,-14 12-7,-8 5 6,1 0 1,-1 0 0,1 0-1,-1 0 1,1 0 0,0 0-1,0 0 1,-1 0-1,1 1 1,0-1 0,0 0-1,0 1 1,-1 0 0,1-1-1,0 1 1,0 0 0,0 0-1,0 0 1,0 0-1,3 1 1,-4 0 1,0-1 0,-1 1 0,1-1 0,0 1 0,0-1 0,-1 1 0,1-1 0,0 1 0,-1 0 0,1-1 0,-1 1 0,1 0 0,-1 0 0,1-1 0,-1 1 0,0 0 0,1 0 0,-1 0 0,0 0 0,1 0 0,-1-1 0,0 1 0,0 1 0,7 19 6,26 33 3,-32-51-8,0-1-1,0 0 1,0 1-1,0-1 0,0 0 1,0 1-1,-1-1 0,1 1 1,-1-1-1,1 1 0,-1-1 1,0 4-1,-1-5 1,1 1 0,0-1 0,0 0 0,0 0 0,1 0 0,-1 0 0,0 1 0,0-1 0,1 0-1,-1 0 1,0 0 0,1 0 0,-1 0 0,2 2 0,1-13 6,1 1-8,-3 4 0,0 1 0,1-1 0,0 1 0,0 0 0,0 0 0,5-8 0,15-13-1,-12 14-2,0 0 1,15-23-1,-25 34 1,0-1 0,0 1-1,1-1 1,-1 1 0,0-1 0,1 1 0,-1 0 0,1-1 0,-1 1 0,0-1 0,1 1 0,-1 0-1,1 0 1,-1-1 0,1 1 0,-1 0 0,1 0 0,0-1 0,-1 1 0,1 0 0,-1 0-1,1 0 1,-1 0 0,1 0 0,0 0 0,-1 0 0,1 0 0,0 0 0,17 9-37,-1 0 53,54 17 16,-69-26-29,-1 1 1,1-1 0,-1 0-1,1 1 1,-1-1 0,1 0-1,-1 0 1,1 0 0,-1 0-1,1 0 1,-1 0 0,1-1-1,-1 1 1,1 0-1,-1-1 1,1 1 0,-1-1-1,1 1 1,-1-1 0,1 0-1,0-1 1,0 1 0,-1 0 1,1 0-1,0 1 0,-1-1 1,1 0-1,0 1 0,0-1 1,1 0-1,0 1 1,-3 0-3,1 0 1,-1 0 0,1 0-1,-1 0 1,1 0-1,0 0 1,-1 0 0,1 0-1,-1 0 1,1 0 0,-1 0-1,1 0 1,-1-1 0,1 1-1,-1 0 1,1 0 0,-1-1-1,1 1 1,-1 0-1,2-1 1,-4 0 73,-4-3-98,6 4 23,0 0 1,0 0 0,0-1 0,0 1 0,0 0-1,0 0 1,0 0 0,0 0 0,0-1 0,0 1-1,0 0 1,0 0 0,0 0 0,0 0 0,0-1-1,0 1 1,0 0 0,0 0 0,1 0 0,-1 0-1,0 0 1,0 0 0,0-1 0,0 1-1,0 0 1,0 0 0,0 0 0,1 0 0,-1 0-1,0 0 1,0 0 0,0 0 0,0 0 0,1-1-1,-1 1 1,0 0 0,0 0 0,0 0 0,0 0-1,0 0 1,1 0 0,-1 0 0,0 0 0,0 0-1,1 0 1,48-19 71,-36 14-94,5 4 55,-12 0 6,0 1 1,-1 0-1,1 0 0,0 0 0,-1 1 0,1 0 0,10 2 1610,-3-6-1582,-1 0-203,1-2 0,-1 0 0,18-10 0,-13 6-5,-7 4-102,0 0 0,14-10 0,-40 23 1462,11-3-1015,0 1 1,0-1-1,0 1 1,1-1 0,0 1-1,0 0 1,-5 11 0,8-15-179,0 1 0,0-1 1,0 1-1,1 0 0,-1-1 1,1 1-1,-1 0 0,1-1 1,0 1-1,0 4 0,1-5-27,-1-1 1,0 1-1,1-1 0,-1 0 1,1 1-1,0-1 0,-1 0 0,1 1 1,0-1-1,0 0 0,0 0 0,0 0 1,0 0-1,0 0 0,0 0 0,0 0 1,0 0-1,0 0 0,1 0 0,1 1 1,-2-2 6,-1 0 0,0 0-1,0 0 1,0 0 0,0 0 0,1 0 0,-1 0 0,0 0 0,0 0 0,0 0 0,0 0 0,1 0 0,-1 0 0,0 0 0,0 0 0,0 0 0,1 0 0,-1 0 0,0 0 0,0 0 0,0 0 0,0 0 0,1 0 0,-1 0 0,0 0 0,0-1 0,0 1 0,0 0 0,1 0 0,-1 0 0,0 0 0,0 0-1,0 0 1,0-1 0,0 1 0,0 0 0,4-10 79,-3 8-91,-1 1-1,1-1 1,0 0-1,-1 1 1,1-1-1,0 0 1,0 1-1,1-2 1,23-14-147,-21 15 137,13-9-85,17-8 0,-32 18 83,0 0-1,0 1 1,0-1 0,1 1 0,-1-1-1,0 1 1,0 0 0,0 0 0,0 0-1,0 0 1,0 0 0,1 0 0,-1 0 0,0 1-1,0-1 1,0 1 0,0 0 0,0-1-1,0 1 1,0 0 0,0 0 0,-1 0-1,1 1 1,0-1 0,-1 0 0,1 1-1,2 1 1,-3-1 16,1 0 1,0 0-1,0 1 0,-1-1 0,1 0 1,-1 1-1,0-1 0,0 1 0,0-1 1,0 1-1,0 0 0,0-1 0,-1 1 1,1 0-1,-1 0 0,0 0 0,0 4 1,-1-4 63,0 0-1,0 0 1,0 0 0,0 0 0,-1 0 0,1 0-1,-1-1 1,0 1 0,-2 3 0,4-7 162,0 1-223,0 0 1,0-1 0,0 1 0,-1 0-1,1 0 1,0-1 0,0 1 0,0 0-1,0-1 1,0 1 0,0 0 0,0 0-1,0-1 1,0 1 0,0 0 0,0 0-1,0-1 1,0 1 0,0 0 0,0 0-1,1-1 1,-1 1 0,0 0 0,0 0-1,0-1 1,0 1 0,0 0 0,1 0-1,-1-1 1,0 1 0,0 0 0,7-5-23,-6 4 30,0 1-1,0-1 1,0 0 0,0 0-1,0 1 1,0-1-1,0 0 1,0 0 0,0 0-1,-1 0 1,1 0-1,0 0 1,-1 0 0,1-1-1,0 1 1,-1 0-1,0 0 1,1 0 0,-1-1-1,0 1 1,1 0-1,-1-3 1,0 4-9,0-1 1,0 0-1,0 1 0,0-1 1,0 1-1,1-1 0,-1 0 1,0 1-1,0-1 1,1 0-1,-1 1 0,0-1 1,0 1-1,1-1 0,-1 1 1,1-1-1,-1 1 0,1-1 1,-1 1-1,1-1 1,-1 1-1,1 0 0,-1-1 1,1 1-1,-1 0 0,1-1 1,0 1-1,-1 0 0,2-1 1,-1 1 6,0 0-1,0-1 1,-1 1 0,1 0 0,0-1 0,0 1-1,0-1 1,-1 0 0,1 1 0,0-1 0,-1 1 0,1-1-1,0 0 1,0-1 0,1-2-2,-1 0 0,1-1 0,-1 1 0,0 0 0,0-8 0,-1 7-1,1 1-1,0 0 1,0-1 0,0 1-1,3-8 1,-4 12-3,0 0 0,0 0 0,0 0 0,0-1 0,0 1-1,0 0 1,0 0 0,0 0 0,1 0 0,-1-1 0,0 1 0,0 0 0,0 0 0,0 0 0,0 0 0,0-1-1,0 1 1,1 0 0,-1 0 0,0 0 0,0 0 0,0 0 0,0 0 0,1 0 0,-1 0 0,0 0 0,0 0-1,0-1 1,0 1 0,1 0 0,-1 0 0,0 0 0,0 0 0,0 0 0,1 0 0,-1 0 0,0 0 0,0 0-1,0 0 1,1 1 0,-1-1 0,0 0 0,0 0 0,0 0 0,0 0 0,1 0 0,-1 0 0,0 0 0,0 0-1,0 0 1,0 1 0,0-1 0,1 0 0,-1 0 0,0 0 0,0 0 0,0 1 0,8 12-5,-8-11 6,8 16 3,-2 0 0,0 0 0,4 24 0,-9-35-2,0 1 1,0-1 0,0 1 0,-1-1-1,-1 12 1,0 2-11,1-21 7,0 0 1,0 0 0,0 0 0,0 0-1,0 0 1,0 0 0,0 0-1,0 0 1,0 0 0,0 0-1,0 0 1,0-1 0,0 1 0,0 0-1,0 0 1,0 0 0,0 0-1,0 0 1,0 0 0,0 0 0,0 0-1,0 0 1,1 0 0,-1 0-1,0 0 1,0 0 0,0 0 0,0 0-1,0 0 1,0 1 0,0-1-1,0 0 1,0 0 0,0 0-1,0 0 1,0 0 0,0 0 0,0 0-1,0 0 1,0 0 0,5-11 6,13-25 1,-11 24-8,-1 3-4,0-1 0,10-11 0,-15 21 2,-1 0 2,0 0 0,0 0 0,0-1 0,0 1 1,0 0-1,0 0 0,1 0 0,-1-1 0,0 1 0,0 0 1,0 0-1,0 0 0,1 0 0,-1 0 0,0 0 0,0-1 1,0 1-1,1 0 0,-1 0 0,0 0 0,0 0 1,1 0-1,-1 0 0,0 0 0,0 0 0,0 0 0,1 0 1,-1 0-1,0 0 0,0 0 0,1 0 0,-1 0 0,0 0 1,0 0-1,0 0 0,1 1 0,-1-1 0,3 14 28,-3-12-26,0 0 1,0-1-1,0 1 0,1-1 0,-1 1 1,1-1-1,-1 1 0,1-1 1,-1 1-1,2 2 0,-1-4 0,0 0-1,-1 1 0,1-1 1,0 0-1,0 0 0,-1 1 1,1-1-1,0 0 0,0 0 1,-1 0-1,1 0 0,0 0 1,0 0-1,-1 0 1,1 0-1,0 0 0,0-1 1,-1 1-1,1 0 0,0 0 1,-1 0-1,1-1 0,1 0 1,21-7-51,48-10 0,-69 18 48,0 0 0,0 0 1,0 0-1,0 0 1,1 0-1,-1 0 0,0 1 1,0-1-1,0 1 0,0 0 1,0-1-1,0 1 0,0 0 1,0 0-1,0 0 1,0 1-1,-1-1 0,1 0 1,0 1-1,-1-1 0,3 4 1,0 0-4,-1 1 1,1-1 0,-1 1-1,-1 0 1,4 8 0,-2-3-9,-3-10 9,-1 0 0,1 1 0,0-1 0,0 0 0,-1 0-1,1 0 1,0 0 0,0 0 0,0 0 0,0 0 0,0 0 0,0-1 0,1 1 0,-1 0 0,0 0 0,0-1 0,0 1-1,1-1 1,-1 1 0,0-1 0,1 0 0,-1 0 0,0 1 0,1-1 0,-1 0 0,1 0 0,-1 0 0,0 0-1,1-1 1,-1 1 0,0 0 0,1 0 0,-1-1 0,3 0 0,0-1-8,1 0-1,0 0 1,-1 0-1,1 0 1,-1-1-1,0 0 1,0 0 0,6-5-1,26-22-16,-7 7 2,-25 19 20,1 0 0,-1 1-1,1-1 1,-1 1 0,1 0-1,0 0 1,0 1 0,9-4-1,-9 5 4,-1 1-1,0-1 0,0 1 1,1-1-1,-1 1 1,0 0-1,1 1 0,-1-1 1,0 1-1,0 0 0,8 2 1,2 3 4,19 9 1,-26-11-297,1 0 0,0 0 1,0-1-1,0 0 1,0 0-1,0-1 1,1 0-1,15 1 1,-4-3-487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30.910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3 195 6553,'1'0'22,"0"0"-1,0 0 1,0 1-1,0-1 1,0 0-1,-1 1 0,1-1 1,0 1-1,0-1 1,0 1-1,-1-1 1,1 1-1,0-1 0,-1 1 1,1 0-1,0-1 1,-1 1-1,1 0 1,-1 0-1,1 0 0,-1-1 1,0 1-1,1 0 1,-1 0-1,0 0 1,1 0-1,-1 0 0,0 0 1,0-1-1,0 1 1,0 1-1,1 4 82,-1-1 0,1 0 1,-1 0-1,-1 7 0,0-8-23,1 0 0,-1-1 0,0 1 0,0-1 0,0 0 0,-1 1 1,1-1-1,-1 0 0,0 0 0,1 0 0,-5 5 0,6-8-74,0 0 1,0 0-1,0 0 0,0 0 0,0 0 1,0 0-1,0 1 0,0-1 0,0 0 1,-1 0-1,1 0 0,0 0 0,0 0 1,0 0-1,0 0 0,0 0 0,0 0 1,0 0-1,0 0 0,0 0 0,0 0 1,0 0-1,0 0 0,0 0 0,0 0 1,0 0-1,0 0 0,0 0 0,0 0 1,0 0-1,0 0 0,0 0 1,-1 0-1,1 0 0,0 0 0,0 0 1,0 0-1,0 0 0,0 0 0,0 0 1,0 0-1,0 0 0,0 0 0,0 0 1,0 0-1,0 0 0,0 0 0,0 0 1,0 0-1,0 0 0,0 0 0,-1 0 1,1 0-1,0 0 0,0 0 0,0 0 1,0 0-1,0 0 0,0 0 0,0 0 1,0 0-1,0 0 0,0 0 1,0-1-1,0 1 0,0 0 0,1-6 138,4-11-40,1 3-150,0 1 1,1-1-1,14-18 1,-10 15-6,-6 9 18,0 0 0,1 0-1,0 0 1,9-8 0,-12 13 20,0 1 0,0 0 0,0 0 0,0 0 0,0 0 0,0 0 0,0 1-1,1 0 1,-1-1 0,0 1 0,1 1 0,4-2 0,-7 2 20,-1 0 1,1 0-1,-1 1 1,0-1-1,1 0 1,-1 0-1,1 0 1,-1 1-1,0-1 0,1 0 1,-1 1-1,0-1 1,1 0-1,-1 1 1,0-1-1,0 0 1,1 1-1,-1-1 0,0 0 1,0 1-1,0-1 1,0 1-1,1-1 1,-1 0-1,0 1 1,0-1-1,0 1 0,0-1 1,0 1-1,0-1 1,0 0-1,0 1 1,0-1-1,0 1 1,-1 0-1,1 1-1,3 8 198,-1 0 1,1 0-1,0 0 1,1 0-1,0-1 1,8 12-1,-12-19-184,1-1 0,0 0 0,-1 0-1,1 0 1,0 1 0,0-1 0,0 0 0,0 0 0,0 0-1,0 0 1,0 0 0,0-1 0,1 1 0,-1 0 0,0 0-1,0-1 1,1 1 0,-1-1 0,1 1 0,-1-1 0,0 0-1,1 1 1,-1-1 0,1 0 0,-1 0 0,0 0-1,1 0 1,-1 0 0,1 0 0,-1-1 0,1 1 0,-1 0-1,0-1 1,1 1 0,-1-1 0,0 1 0,1-1 0,1-1-1,2-1 108,1-1-1,-1 0 0,0-1 0,0 1 0,8-10 1,-9 9-105,-1 1-57,0 0 0,0 0 0,0 1 1,1 0-1,5-4 0,-9 6 47,1 1 0,0-1 1,0 1-1,0-1 0,0 1 0,0-1 1,0 1-1,0 0 0,0-1 0,0 1 1,0 0-1,0 0 0,0 0 0,0 0 1,0 0-1,0 0 0,0 0 1,0 0-1,0 0 0,0 1 0,0-1 1,0 0-1,0 0 0,0 1 0,0-1 1,0 1-1,0-1 0,0 1 0,-1 0 1,1-1-1,0 1 0,1 1 1,-1-1 5,0-1 1,0 1 0,0 0 0,0-1 0,0 1 0,0-1 0,0 1 0,0-1-1,1 0 1,-1 1 0,0-1 0,0 0 0,1 0 0,4 1 69,1 1 33,0 0-1,1-1 0,-1 0 0,1 0 0,-1-1 1,15 0-1,-10-1 47,-4 1-46,0-1 0,0-1 0,0 1 0,-1-1 0,15-5 0,1-1 212,-12 5-134,0 0 0,0 1 0,1 0 0,17 0 0,-26 2-155,-1 0 0,1 0 0,0 0 0,0 1 1,0-1-1,0 1 0,0 0 0,-1-1 0,1 2 0,0-1 0,-1 0 1,1 0-1,-1 1 0,1-1 0,-1 1 0,1 0 0,-1 0 0,0 0 1,0 0-1,0 0 0,0 0 0,-1 0 0,3 4 0,-4-5-33,1 0 0,0-1 0,-1 1 0,1 0 0,0 0 0,0 0 0,0-1 0,0 1 0,-1 0 0,1-1 0,0 1-1,0-1 1,0 1 0,0-1 0,0 1 0,0-1 0,0 0 0,1 0 0,-1 1 0,0-1 0,0 0 0,0 0 0,0 0 0,0 0 0,0 0-1,0 0 1,0-1 0,0 1 0,1 0 0,0-1 0,5-1 105,0-1 0,0 0 0,10-6 0,-12 6 15,15-7-178,0 0 1,23-7 0,-33 14 80,-1 0-1,0 1 1,1 0-1,0 1 0,-1 0 1,1 1-1,16 1 0,-10 1 140,0-1-1,0-1 0,27-2 1,-40 2-154,0-1 0,0 1 0,-1 0 0,1 1 1,0-1-1,-1 0 0,1 1 0,-1 0 1,1 0-1,0-1 0,-1 1 0,1 1 0,-1-1 1,0 0-1,1 1 0,-1-1 0,4 4 1,-3-3 24,0 1 0,1-1 0,-1 0 1,1 0-1,-1-1 0,8 4 1,-4-3-39,-5-1 21,1 0 1,-1 0-1,0 0 1,1-1-1,-1 1 1,0-1-1,1 1 1,3-1 0,57-11 510,11-2-34,-68 13-452,1 0 0,-1 0 1,1 0-1,6 3 1,10 0 113,59 3 484,-79-6-620,10 0 22,-13 0-52,0 0 1,1 0-1,-1 0 1,0 0-1,0 0 1,1 0-1,-1 0 1,0 0-1,1 0 1,-1 0-1,0 0 1,0 0-1,1 0 1,-1 0-1,0 1 1,0-1 0,1 0-1,-1 0 1,0 0-1,0 0 1,0 1-1,1-1 1,-1 0-1,0 0 1,0 1-1,0-1 1,0 0-1,1 0 1,-1 1-1,0-1 1,0 0-1,0 1 1,2-3 18,0 1 0,-1 0 1,1-1-1,0 1 0,0 0 1,0 0-1,4-1 0,0-1 65,3-2-211,0 0 0,-1 0 1,0-1-1,0 0 0,12-11 1,-13 10-10,-4 4 74,-1 0 0,1 0 1,-1 0-1,0 0 0,1 0 1,-1 0-1,-1 0 0,3-5 1,-3 5 14,0 1 0,0-1 0,1 1 0,-1-1 0,1 1 0,2-3 1,0 1-47,-3 2 56,0 1 1,1-1-1,-1 1 0,1-1 1,-1 1-1,1 0 1,-1-1-1,1 1 1,0 0-1,-1 0 0,1 0 1,3 0-1,-5 0 37,0 1 0,0-1 0,0 1 0,0 0 0,0-1 0,0 1 0,0-1 0,-1 1 0,1-1 0,0 1 0,0 0 0,0-1 0,0 1 0,0-1 0,-1 1 0,1 0 0,0-1 0,0 1 0,-1 0 0,1-1 0,0 1 0,0 0 0,-1 0 0,1-1 0,0 1 0,-1 0 0,1-1 0,-1 1-1,0 0 0,1 0-1,-1 0 1,1 0 0,-1 0-1,1 0 1,-1 0 0,0 0-1,1 0 1,-1 0 0,1 1-1,-1-1 1,1 0 0,-1 0-1,1 0 1,-1 1 0,1-1-1,-1 0 1,1 1 0,-1-1-1,1 0 1,-1 1 0,1-1-1,0 1 1,-1-1 0,1 1-1,-1 0 1,2 13-42,0-7 46,0 0 16,-1-5-3,0 0 1,0 1-1,1-1 0,-1 0 0,1 0 0,0 0 0,-1 0 1,3 4-1,-1-1 1,-2-5-13,0 1 0,1 0 1,-1 0-1,0 0 0,1 0 1,-1 0-1,1-1 1,-1 1-1,1 0 0,-1 0 1,1-1-1,0 1 0,-1 0 1,1-1-1,1 2 1,2 1 30,0 0 0,0 0 0,1 0 0,-1-1 0,0 0 0,1 1 0,0-2 0,-1 1 0,1 0 0,0-1 0,0 0 0,6 1 0,-3-1 8,-1-1 0,1 1 1,0-1-1,-1-1 0,1 1 1,0-1-1,9-3 0,-10 1 50,4-1-34,23 8 127,-25-2-106,0-1 1,15 1 0,-19-2-62,5 0 44,-1 0 0,1-1 0,0 0-1,10-2 1,-13 1-24,0 0 0,0 1 0,0 0 0,0 1 0,0-1 0,0 1 0,-1 1 0,13 1 0,56 5 395,-27 0-222,22 0 167,-60-7-313,1 1 0,-1-2 0,1 0 0,0 0 0,13-4 0,87-18 514,-109 22-560,1 1 1,-1-1-1,1 1 1,0 0 0,-1 0-1,1 0 1,0 1-1,-1-1 1,5 2 0,-6-2-11,0 1 0,0-1-1,0 1 1,0 0 0,0-1 0,0 1 0,0 0 0,0 0 0,0 0 0,0 0 0,0 0 0,-1 0 0,1 0 0,0 0 0,-1 0 0,1 0 0,-1 0-1,1 0 1,-1 0 0,1 2 0,4 8 41,-4-6 21,-9 1 28,3-3-59,2-1-29,1 0-8,13-3 18,27-4 31,45-2-1,-45 4-52,66 0 0,-90 5 0,-2 2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32.941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12 169 6553,'-1'1'10,"1"-1"0,0 0-1,-1 0 1,1 0 0,-1 0-1,1 0 1,-1 0 0,1-1 0,0 1-1,-1 0 1,1 0 0,-1 0-1,1 0 1,0 0 0,-1 0-1,1-1 1,0 1 0,-1 0-1,1 0 1,0-1 0,-1 1-1,1 0 1,0-1 0,-1 1-1,1 0 1,0-1 0,0 1-1,0 0 1,-1-1 0,1 1-1,0 0 1,0-1 0,0 1-1,0-1 1,0 1 0,-1 0 0,1-1-1,0 1 1,0-1 0,0 0-1,6-24 305,0 6-323,-2-4-8,-2 9-1,8-25 0,-5 31 10,-4 7 7,0 1 0,-1-1 1,1 0-1,-1 1 0,1-1 1,-1 0-1,1 1 0,-1-1 0,0 0 1,1 0-1,-1 1 0,0-1 1,0 0-1,1 0 0,-1 0 0,0 1 1,0-1-1,0 0 0,0 0 1,0-1-1,0 2 1,-1 0-1,1-1 1,0 1 0,0 0 0,-1 0 0,1 0-1,0 0 1,0-1 0,0 1 0,-1 0-1,1 0 1,0 0 0,0-1 0,0 1 0,0 0-1,0 0 1,-1-1 0,1 1 0,0 0-1,0-1 1,0 1 0,0 0 0,0 0 0,0-1-1,0 1 1,0 0 0,0 0 0,0-1-1,0 1 1,0 0 0,0-1 0,0 1 0,0 0-1,0 0 1,1-1 0,-1 1 0,0-4-3,6 23 432,-1 1 1,5 32-1,-9-42-220,-1-1-1,1 1 1,-2 0 0,-1 14-1,-1-3 69,3-12-84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35.471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38 40 6553,'0'0'0,"-1"-1"0,0 0 0,1 0 0,-1 1 0,1-1 0,-1 0 0,1 0 0,0 0 0,-1 0 0,1 0 0,0 0 0,-1 1 0,1-1 0,0 0 0,0-2 0,0 2 0,0 0 0,0 0 0,0 0 0,-1 1 0,1-1 0,0 0 0,0 0 0,-1 0 0,1 0 0,0 0 0,-1 1 0,1-1 0,-1 0 0,1 0 0,-2-1 0,2 2 5,-4-9-15,4 9 11,0 0 0,0 0 0,0 0 0,0 1-1,0-1 1,0 0 0,0 0 0,0 0 0,0 0 0,0 0 0,0 0 0,0 0 0,0 1 0,0-1 0,0 0 0,-1 0 0,1 0 0,0 0-1,0 0 1,0 0 0,0 0 0,0 0 0,0 0 0,0 0 0,0 1 0,0-1 0,0 0 0,-1 0 0,1 0 0,0 0 0,0 0 0,0 0-1,0 0 1,0 0 0,0 0 0,0 0 0,-1 0 0,1 0 0,0 0 0,0 0 0,0 0 0,0 0 0,0 0 0,0 0 0,-1 0 0,1 0-1,0 0 1,0 0 0,0 0 0,0 0 0,0 0 0,0-1 0,0 1 0,0 0 0,-1 0 0,1 0 0,0 0 0,0 0 0,0 0 0,0 0-1,0 0 1,0 0 0,0 0 0,0-1 0,0 1 0,0 0 0,-6 26 834,-5 47 0,12-45-310,0-10-245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1:54.42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162 19 5513,'-116'0'2354,"91"1"-1493,24-1-733,-1 0 0,1 0 0,-1 0 0,1 0 0,0 0 0,-1 0 1,1 0-1,0 0 0,-1 0 0,1-1 0,0 1 0,-1-1 0,0 0 0,1 1-86,1-1 0,0 1 0,0-1 0,0 1 0,0-1 0,0 1 0,0 0 0,0-1 0,0 1 0,0-1 1,0 1-1,0-1 0,1 1 0,-1-1 0,0 1 0,0 0 0,0-1 0,0 1 0,1-1 0,-1 1 0,0 0 0,0-1 0,1 1 0,-1 0 0,0-1 0,1 1 0,0-1 0,-1 1-42,4-1 1,0 0 0,-1 0 0,1 1-1,0-1 1,0 1 0,-1 0-1,1 0 1,0 0 0,0 0-1,0 1 1,6 1 0,-3-1 0,-4 0 0,1-1 0,-1 1 0,1 0-1,-1 0 1,1 0 0,-1 0 0,1 0 0,-1 1 0,0 0 0,0 0-1,0 0 1,0 0 0,0 0 0,0 0 0,0 1 0,3 4 0,32 45 23,33 41-39,-60-81 75,0 0 0,1-1 0,0-1 0,1 0 0,18 11 0,-23-16-15,-6-5 7,0 1 0,-1 0 0,1 0 0,-1 0 0,1 0 0,-1 0 0,0 0 0,1 1 0,1 1 0,-3-2-3,1 1 0,-1-1 1,1 0-1,-1 0 0,0 1 0,0-1 0,0 0 0,0 0 0,0 1 0,0-1 1,0 0-1,0 1 0,-1-1 0,1 0 0,0 0 0,-1 2 0,-2 3 27,1 0 0,-1 0-1,0-1 1,0 1 0,0-1-1,-1 0 1,-5 7 0,-8 10-26,-50 58-1045,37-31 589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42.880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18 81 6553,'0'0'15,"-1"0"-1,0 0 0,0 1 0,1-1 0,-1 0 0,0 0 0,0-1 0,0 1 1,1 0-1,-1 0 0,0-1 0,0 1 0,1-1 0,-1 1 0,0-1 0,1 0 1,-1 0-1,0 1 0,1-1 0,-1 0 0,0 0 0,0-2 0,1 1 14,0-1-1,-1 1 0,1-1 1,0 0-1,0 1 1,0-1-1,1 0 0,-1 1 1,0-1-1,0 1 0,1-1 1,0-2-1,2-7 70,0 8-31,0 2 1,0-1 0,0 1-1,0-1 1,0 2-1,1-1 1,-1 1 0,0 0-1,0 0 1,0 0-1,1 1 1,-1 0-1,0 1 1,4 0 0,4 2 288,22 10 0,-26-8-185,0 0 1,0 0-1,-1 1 0,1 1 0,-1 0 1,10 15-1,-6-8-44,-1-1-160,0 0 0,-1 1 0,0 1 0,10 25 0,-14-31 23,-3-8 13,0 0-1,-1 0 1,1 1-1,0-1 1,0 0-1,0 0 0,-1-1 1,1 1-1,0 0 1,0 0-1,0-1 1,0 1-1,0-1 1,0 0-1,0 1 1,0-1-1,-1 0 1,1 0-1,0 0 1,0 0-1,0-1 0,0 1 1,0 0-1,0-1 1,0 1-1,0-1 1,1-1-1,3-3 105,1 0-1,-1-1 0,7-10 0,5-4 226,-15 17-280,1 1 0,0 0 0,0 0 1,-1 0-1,1 0 0,0 1 0,0 0 0,0 0 0,0 1 1,0 0-1,0 0 0,0 0 0,0 0 0,4 3 0,0 1 53,-1 1-1,0 1 0,1 0 0,-1 0 0,6 11 0,-4-8-120,-2 1 0,1 0 0,-1 1 1,1 1-1,5 15 0,-10-26 24,-1 1-1,1-1 0,0 1 1,0-1-1,-1 0 1,1 0-1,0-1 1,0 1-1,0-1 1,0 0-1,0 0 1,2 0-1,-4 0 12,80 5 865,-76-4-834,-1 0 0,1 1 1,-1 0-1,1 0 0,-1 1 0,0 0 1,1 0-1,-1 1 0,0 0 0,0 0 1,0 0-1,0 1 0,0-1 1,-1 1-1,5 10 0,-5-10-41,-1-1 0,2 0 1,-1 1-1,0-1 0,0-1 0,1 1 0,-1-1 0,1 0 0,-1 0 1,1 0-1,0-1 0,-1 1 0,1-1 0,0-1 0,6 3 1,-8-4 11,0 0 1,0-1 0,1 1 0,-1-1 0,0 1 0,1-1-1,-1 0 1,0 0 0,0 0 0,1 0 0,-1 0-1,0-1 1,0 1 0,0-1 0,0 1 0,0-1 0,0 0-1,1-3 1,17-47 303,-8 20-107,18-60 404,-28 91-610,-1 0 0,1 0 0,-1 0 0,1-1 0,-1 1 0,1 0 0,-1 0 0,1 0 0,-1 0 0,1 1 0,0-1 1,-1 0-1,1 0 0,0 1 0,-1-1 0,1 1 0,0-1 0,0 1 0,-1 0 0,1-1 0,0 1 0,0 0 0,-1 0 0,1 0 0,0 0 0,0 0 0,-1 0 0,1 1 0,1-1 0,2 3 51,0 0 0,-1 0 0,1 1 0,6 6 0,-7-6-16,0-1 0,0 0 0,0 0-1,0 0 1,0-1 0,5 3-1,1-5 47,-1-1 0,0 0 0,0-1 0,1-1 0,-1 0 0,0-2-1,0 1 1,0-2 0,7-7 0,-1 2 184,23-11-1,-25 16-189,0 2-1,0 0 1,1 2-1,-1 1 1,0 1-1,0 0 1,1 2-1,-1 1 1,0 1-1,0 1 1,0 1-1,0 1 1,-1 1 0,1 1-1,12 15 1,60 77-1398,-82-100 1299,-1 1-1,0 0 1,1-1 0,-1 0 0,1 1-1,-1-1 1,1 0 0,-1 0 0,1-1-1,-1 1 1,1-1 0,-1 1 0,1-1-1,0 0 1,-1 0 0,1 0 0,-1-1 0,1 1-1,1-2 1,2-2 51,-1 0 0,0 0 0,-1-1 0,1 0 0,6-10 0,-10 14-35,29-52 226,-23 40-159,0 0 0,1 1-1,-1 1 1,1 0 0,12-13-1,-19 23-67,1 0-1,-1 1 0,0-1 0,0 1 0,1 0 0,-1-1 1,0 1-1,1 0 0,-1-1 0,0 1 0,0 0 1,1-1-1,-1 1 0,1 0 0,-1 0 0,0 0 0,1 0 1,-1 0-1,0 0 0,1 0 0,-1 0 0,0 0 1,1 0-1,-1 0 0,0 0 0,1 0 0,-1 0 0,0 1 1,1-1-1,-1 0 0,0 1 0,1-1 0,-1 0 1,0 1-1,1-1 0,-1 1 0,0-1 0,0 1 1,1-1-1,-1 1 0,0-1 0,0 1 0,0-1 0,1 1 1,-1 0-1,0-1 0,0 1 0,0 0 0,0-1 1,0 1-1,0 0 0,0-1 0,1 1 0,-1 0 0,0-1 1,0 1-1,0 0 0,0-1 0,-1 1 0,1 0 1,0 0-1,0 0 0,1 0 3,-1-1 1,1 1-1,-1-1 0,1 0 0,-1 1 1,1-1-1,-1 0 0,1 1 1,-1-1-1,1 0 0,-1 0 1,1 0-1,-1 0 0,1 0 0,-1 0 1,1 0-1,0-1 0,0 1 1,-1 0 2,6-2 53,1 0-1,-1 0 1,8-7-1,-7 5-4,0 0-1,0 1 0,-1 1 1,1 0-1,0 1 1,8 0-1,-6 1 0,-6-1-28,1 0 0,-1 1 0,1 1 0,-1-1-1,0 1 1,1 0 0,-1 0 0,1 1 0,-1 0 0,0 0-1,1 1 1,-1-1 0,0 1 0,0 1 0,0-1 0,0 1 0,0 0-1,3 7 1,6 14-204,2-1-1,-1-1 1,1-1-1,19 21 0,-26-35 63,0 0 0,1-1 0,-1 0 0,1-1 0,0-1 0,0 0 0,0-1 0,1-1-1,-1 0 1,0-2 0,13 1 0,-16-3 148,0 0-1,-1-1 0,1 1 1,-1-2-1,1 1 0,-1-1 1,0-1-1,0 0 0,1 0 1,-1 0-1,0-1 0,-1 0 1,1-1-1,0 0 0,-1 0 1,0 0-1,0-1 0,0 0 1,0 0-1,3-9 0,1-9 95,0 0 0,-1-1 0,-1 0-1,0-1 1,4-34 0,-8 58-116,-1 0 0,1 0 0,-1 0 0,1 0 1,-1 1-1,1-1 0,0 0 0,0 1 0,0-1 0,0 1 0,0 0 0,0 0 0,0 0 0,0 0 1,0 0-1,1 0 0,1-2 0,0 2 13,-1 0 0,1 0 0,-1 1 0,1-1 0,0 1 0,-1 0 1,1 1-1,0 0 0,4 0 0,5 2 92,0 2 1,0 0-1,20 14 1,-18-10-24,3-2 67,-1 0 0,1-3 0,29 0 1,-29-3-31,-1 1 0,0 2 1,1 0-1,17 10 1,7 13 182,-23-13-95,2-2 0,35 12 0,-53-23-200,0 0 0,-1 0 0,1 0 0,0-1-1,0 1 1,0-1 0,0 0 0,-1 0 0,1 0-1,0-1 1,0 1 0,-1-1 0,1 0 0,-1 0 0,1 0-1,-1 0 1,1 0 0,1-4 0,-2 3-1,1 0-1,0 0 1,0 1 0,0-1 0,0 1 0,0 0-1,0 0 1,0 0 0,0 0 0,1 1-1,1-1 1,6 1 61,1 0 0,-1 2 0,0 0 0,0 2 0,1 0 0,-1 1-1,0 1 1,-1 1 0,14 10 0,34 18 123,52-1-709,-85-27 536,0 0 3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55.18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34 37 2016,'-7'-13'1376,"7"11"-1181,-1 1 0,1 0-1,-1 0 1,1 0-1,-1 0 1,1-1 0,-1 1-1,0 0 1,1 0 0,-1 0-1,0 0 1,0 0-1,0 0 1,0 1 0,0-1-1,0 0 1,0 0 0,0 1-1,0-1 1,0 0-1,0 1 1,0-1 0,0 1-1,-1 0 1,1-1 0,0 1-1,-2 0 1,4 5-58,15 41 5,-11-32-113,0-1-1,-1 1 0,-1 1 0,0-1 1,-1 0-1,0 16 0,25 373 284,4 3-206,-10-93-49,6 155 20,-26-451-74,4 69 15,1 57 11,-4-19-12,0-64-3,-2 1-1,-14 106 0,12-158-11,0 0 1,0 1-1,1 0 1,0 0 0,1 13 0,1-17-1,-1 0-1,1 0 1,-1-1 0,0 1-1,-1 0 1,0 0-1,0 0 1,0-1 0,0 1-1,-1 0 1,0-1-1,0 1 1,0-1 0,-6 9-1,8-14 1,0 0 0,0 0 0,0 1 0,0-1 0,-1 0 0,1 0 0,0 1 0,0-1 0,0 0 0,0 0 0,0 1 0,0-1 0,0 0 0,0 0 0,0 1 0,1-1 0,-1 0 0,0 0 0,0 1 0,0-1 0,0 0 0,0 0 0,0 0 0,0 1 0,1-1 0,-1 0 0,0 0 0,0 0 0,0 1-1,0-1 1,1 0 0,-1 0 0,0 0 0,1 1 0,14 8 130,4 3-55,78 57 13,-91-65-70,0 0-1,0 0 1,0-1-1,1 1 1,0-2 0,0 1-1,-1-1 1,1 0-1,14 2 1,0-2 68,-1-1 0,25-2 0,-13-1-41,48-11-1,-23 3-40,103-16 7,300-39 87,-234 47 413,370 17 0,38 67-34,-478-43-367,227 6 0,-35-22 21,-243-6-68,136-16-1,-79 7-606,-162 8 457,1 0 0,-1 0 1,0 0-1,1 0 0,-1 0 0,1 0 1,-1 0-1,1 0 0,-1 0 1,1 0-1,-1 0 0,1 0 1,-1 0-1,0 0 0,1 0 0,-1 0 1,1 1-1,-1-1 0,0 0 1,1 0-1,-1 1 0,1-1 1,-1 0-1,0 1 0,1-1 0,-1 0 1,0 1-1,0-1 0,1 0 1,-1 1-1,0-1 0,0 1 1,1-1-1,-1 0 0,0 1 0,0-1 1,0 1-1,0-1 0,0 1 1,0 0-1,-1 0-891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55.54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5201,'0'0'3033,"7"2"-2442,98 33-344,-91-30-208,-4-1 105,-1 0 0,0 0 0,0 1-1,-1 0 1,1 1 0,14 11 0,-21-14-70,1-1 0,-1 0 0,0 1 0,0 0 0,0-1 0,0 1 0,0 0 0,0 0 1,-1 0-1,1 0 0,-1 1 0,0-1 0,0 0 0,0 0 0,-1 1 0,1-1 0,-1 1 0,1-1 0,-1 0 1,0 1-1,-1-1 0,1 1 0,-2 5 0,-24 94 504,-30 106-1694,27-120 632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56.45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536 16 4425,'-1'-1'243,"0"-1"1,-1 1-1,1 0 1,-1 0-1,1-1 1,-1 1-1,0 0 1,1 0-1,-1 1 1,0-1-1,0 0 1,1 1-1,-1-1 1,0 1-1,-3-1 1,2 1-129,0 0 1,0 1-1,0-1 1,0 1 0,0 0-1,0 0 1,0 0-1,0 0 1,-5 3 0,4-1-62,-1 0 0,1 0 0,-1 1 0,1 0 0,0 0 1,0 0-1,1 0 0,-1 0 0,1 1 0,-4 6 0,-3 5 3,-223 306 247,220-304-293,-2 0-1,0-1 1,-25 20 0,35-32-1,0-1-1,0 0 1,0 0 0,-1 0 0,0-1 0,0 0 0,0 0 0,-12 4 0,17-7-5,-1 0-1,1 0 1,-1 0-1,1 0 1,0 0 0,-1 0-1,1 0 1,0-1 0,-1 1-1,1 0 1,0-1 0,0 1-1,-1-1 1,1 0-1,0 1 1,0-1 0,0 0-1,0 0 1,-1 0 0,1 1-1,1-1 1,-1 0-1,0 0 1,0-1 0,0 1-1,0 0 1,1 0 0,-1 0-1,1-1 1,-1 1 0,1 0-1,-1 0 1,1-1-1,0 1 1,-1 0 0,1-1-1,0-1 1,0 0-3,1 1 0,-1 0 0,1 0 0,-1-1 0,1 1 0,0 0 0,1-3 0,3-5 2,6-23 3,-6 17-6,0 1 0,9-17 1,-6 18-1,43-91 11,-40 82-7,0 1-1,24-37 1,-26 47 6,0 0 1,1 1-1,0 0 1,1 1 0,0 0-1,12-8 1,-11 10-8,0 1 1,0 0 0,1 1-1,0 0 1,0 0 0,0 2 0,1 0-1,0 0 1,0 1 0,0 1-1,0 1 1,0 0 0,0 0 0,0 1-1,1 1 1,24 5 0,-21-3-651,0 2 0,-1 0 0,29 12 0,9 13-328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57.13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44 23 4705,'-4'-4'1035,"-12"-12"1719,16 16-2706,-1 0 0,1 0 1,0-1-1,0 1 0,-1 0 0,1 0 0,0 0 0,-1 0 0,1-1 0,0 1 1,0 0-1,-1 0 0,1 0 0,0 0 0,-1 0 0,1 0 0,0 0 0,-1 0 1,1 0-1,0 0 0,-1 0 0,1 0 0,0 0 0,-1 0 0,1 0 0,0 0 1,-1 0-1,1 0 0,0 1 0,0-1 0,-1 0 0,1 0 0,0 0 0,-1 0 1,1 1-1,0-1 0,0 0 0,0 0 0,-1 1 0,1-1 0,0 0 0,0 0 1,0 1-1,-1-1 0,1 0 0,0 1 0,0-1 0,0 0 0,0 0 0,0 1 1,0-1-1,0 0 0,0 1 0,0 0 0,-4 18 264,1 0 0,1 1 1,0 24-1,7 64-163,-1-44-33,2 216 9,-2-30-78,-2-209-37,1 0 0,13 63 0,-15-99-14,0 0-1,0-1 1,1 1-1,0-1 1,0 1-1,0-1 1,1 0-1,-1 0 0,1 0 1,6 7-1,-7-10-31,-1 0-1,0 0 1,1 0-1,-1 0 1,0 0-1,1-1 1,-1 1-1,1 0 0,-1-1 1,1 1-1,0-1 1,-1 1-1,1-1 1,0 0-1,-1 0 1,1 0-1,0 0 0,-1 0 1,1 0-1,-1 0 1,1 0-1,0-1 1,-1 1-1,1-1 1,-1 1-1,1-1 0,-1 0 1,1 1-1,-1-1 1,1 0-1,-1 0 1,2-2-1,3-1-437,-1-1 0,0 0 0,0 0 0,0-1 0,6-10 0,-9 14 338,20-31-907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57.43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17 121 6081,'-16'14'2361,"16"2"-1561,17-6-496,10-8-176,6-7-32,16-16-72,-2-16-312,11-15-1880,5 4 1535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59.43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36 84 680,'0'-11'611,"-1"1"-1,-1-14 1,1 22-401,1 0 0,0 0 0,-1 0 0,1 0 0,-1 0 1,0 0-1,1 0 0,-1 0 0,0 1 0,0-1 0,0 0 0,0 1 0,-1-1 0,1 0 1,0 1-1,-1 0 0,1-1 0,-1 1 0,1 0 0,-3-2 0,4 3-162,-1 0 0,1 0-1,0 0 1,0-1 0,0 1-1,-1 0 1,1 0 0,0 0 0,0 0-1,-1 0 1,1 0 0,0 0-1,0 0 1,-1 0 0,1 0-1,0 0 1,0 0 0,0 0 0,-1 0-1,1 0 1,0 0 0,0 0-1,-1 0 1,1 0 0,0 0 0,0 1-1,0-1 1,-1 0 0,1 0-1,0 0 1,0 0 0,0 0 0,-1 1-1,1-1 1,0 0 0,0 0-1,0 0 1,0 0 0,0 1-1,-1-1 1,1 0 0,0 1 0,0 12-105,0-6 189,20 382 162,-12-270-262,7 96 4,35 683 152,5-102-35,-45-719-138,38 291 57,-17-118-23,-28-123 2,-3-88-13,-1-35-45,1-4 14,0 1 0,0-1 0,0 0 0,0 0 0,0 0 0,0 1 0,0-1 0,0 0 0,0 0 0,0 0 0,0 1 0,0-1 0,0 0 0,0 0 0,0 0 0,0 0 0,0 1 0,1-1 0,-1 0 0,0 0 0,0 0 0,0 0 0,0 1 0,0-1 0,0 0 0,1 0 0,-1 0 0,0 0 0,0 0 0,0 0 0,0 0 0,0 1 0,1-1 0,-1 0 0,0 0 0,0 0 0,0 0 0,1 0 0,-1 0 0,0 0 0,0 0 0,0 0 0,1 0 0,-1 0 0,0 0 0,0 0 0,0 0 0,0 0 0,1 0 0,-1 0 0,24 4 7,-1 0 0,35 0 1,14-6 48,-38-1-22,1 1 14,67-16-1,37-18-6,-85 22-39,260-59 23,-199 52-20,0 4 1,2 6-1,-1 5 0,1 5 0,-1 5 0,1 5 0,123 26 1,597 103 579,-532-113-237,2-18-66,-85-3-129,-84-1-94,391 23 109,-450-18-158,155 13-1057,-153-21-2476,-52-5 2383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3:59.77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22 1 4585,'-9'5'1369,"-1"2"597,10-7-1921,0 0 0,0 1 0,0-1 0,-1 0 0,1 0 0,0 0 0,0 1 0,0-1 0,0 0 0,0 0 0,0 0 0,-1 1 0,1-1 1,0 0-1,0 0 0,0 1 0,0-1 0,0 0 0,0 0 0,0 1 0,0-1 0,0 0 0,0 0 0,0 1 0,0-1 0,0 0 0,0 0 0,0 1 0,0-1 0,0 0 0,0 0 0,1 0 0,-1 1 0,0 0 290,6 1-167,10 5-129,-1 0-1,0 0 0,-1 2 1,24 17-1,-36-25-31,1 1-1,-1 0 1,0 0 0,0 0-1,-1 0 1,1 1-1,0-1 1,-1 0 0,1 1-1,-1-1 1,0 1-1,0 0 1,0-1 0,0 1-1,1 5 1,0 0 19,0 3 12,-1-1 1,1 1-1,-2 0 0,1 0 1,-2-1-1,1 1 0,-1 0 0,-1 0 1,-4 14-1,-5 12 64,-20 45 0,28-72-98,-37 78-1375,20-46 795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00.61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149 58 2096,'24'-46'1249,"-24"46"-1235,0-1-1,0 1 1,0 0 0,0 0 0,0 0 0,0 0 0,1 0 0,-1 0 0,0-1-1,0 1 1,0 0 0,0 0 0,0 0 0,0 0 0,0 0 0,0 0 0,1 0-1,-1 0 1,0 0 0,0 0 0,0-1 0,0 1 0,0 0 0,0 0 0,1 0-1,-1 0 1,0 0 0,0 0 0,0 0 0,0 0 0,0 0 0,1 0 0,-1 0-1,0 0 1,0 0 0,0 0 0,0 0 0,0 0 0,0 0 0,1 1 0,-1-1-1,0 0 1,0 0 0,0 0 0,0 0 0,0 0 0,0 0 0,1 0 0,1 10 517,-1 16 229,-4-1-549,0-1 1,-1 0 0,-2 0-1,-13 38 1,2-20 24,-36 67 1,50-103-185,0 0 27,0 0 1,0-1 0,0 1-1,-1-1 1,0 0 0,0 0-1,0 0 1,-1 0 0,1-1-1,-11 8 1,14-12-65,1 1 0,-1-1 1,1 0-1,-1 1 0,1-1 0,-1 0 1,1 1-1,-1-1 0,1 0 0,-1 0 0,1 0 1,-1 0-1,1 0 0,-1 1 0,1-1 0,-1 0 1,1 0-1,-1 0 0,0 0 0,1 0 1,-1-1-1,1 1 0,-1 0 0,1 0 0,-1 0 1,1 0-1,-1-1 0,0 1 0,0-1 7,0-1 0,1 1 0,-1 0 0,1-1 0,-1 1 0,1 0 0,-1-1 0,1 1 0,0 0 0,0-1 0,0 1 0,0-3 0,-1-8 34,1-1 1,1 0-1,0 0 1,1 1-1,4-15 1,22-63 175,-18 58-139,-1 4 127,24-51 1,-29 72-158,-1 1 0,1-1 0,0 0 0,1 1 0,0 0 0,0 0 1,0 1-1,1-1 0,-1 1 0,1 0 0,1 1 0,8-6 1,-11 8-33,0 1 0,0-1 0,0 1 1,0 0-1,0 1 0,0-1 0,1 1 1,-1 0-1,0-1 0,0 2 1,0-1-1,0 0 0,0 1 0,1 0 1,-1 0-1,0 0 0,-1 1 1,6 2-1,6 3 20,0 2 0,0 0 1,15 13-1,-18-14-18,36 29-199,-2 3 1,-1 1 0,-3 2-1,61 78 1,-32-23-218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01.50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174 194 1704,'-6'-40'2054,"0"-12"-547,1 2-555,4 45-768,1 1-1,-1 0 1,-1 0-1,1 0 1,0 1-1,-1-1 1,0 0-1,0 0 1,-4-5-1,5 8-152,1 1-1,0-1 0,-1 1 0,1 0 0,0-1 1,-1 1-1,1-1 0,-1 1 0,1 0 0,0 0 1,-1-1-1,1 1 0,-1 0 0,1 0 0,-1-1 1,1 1-1,-1 0 0,1 0 0,-1 0 0,1 0 1,-1 0-1,1 0 0,-1 0 0,1 0 0,-1 0 1,1 0-1,-1 0 0,1 0 0,-1 0 0,1 0 1,-1 0-1,1 0 0,-1 1 0,1-1 0,-1 0 1,1 0-1,-1 1 0,1-1 0,0 0 0,-1 1 1,0-1-1,0 2-2,0 0 0,-1-1-1,1 1 1,0 0 0,0 0 0,0 0 0,0 0 0,0 0 0,0 3-1,-3 9 14,2-1-1,0 1 1,0 24 0,0-6 20,-1 12 95,2 0 0,8 82-1,16 18-33,-1-8-52,6 144 209,-21-2 225,-14-189-343,5-79-128,0 0 0,0-1 0,0 1 0,-2-1 0,1 0 0,-10 17 0,12-23-46,-1 0 0,0-1-1,-1 1 1,1-1 0,0 1-1,-1-1 1,1 0 0,-1 0-1,0 0 1,1 0 0,-1-1-1,0 1 1,0-1 0,0 1-1,-1-1 1,1 0 0,0 0 0,0-1-1,-1 1 1,1-1 0,0 1-1,0-1 1,-1 0 0,1-1-1,0 1 1,-4-1 0,4 0-172,0 1 0,0-1 0,0-1 0,0 1 1,0 0-1,0-1 0,0 1 0,0-1 0,1 0 1,-1 0-1,1 0 0,0 0 0,-1 0 0,1 0 0,0-1 1,0 1-1,-3-6 0,-8-25-881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1:55.76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80 177 1488,'0'0'1091,"0"3"-67,-1 21-702,-2-1-1,-1 0 0,-12 43 0,-9 8-250,0 0 4,20-53 25,4-15 64,1-6 227,1-24 208,-2 6-347,2-36 273,-1 34-377,0 0 0,5-28-1,2 14 25,1 1 0,21-57 0,-23 74-53,1 1 0,1 0 0,0 0 0,1 1 0,1 0-1,0 1 1,20-20 0,-29 31-88,1 1-1,-1-1 1,1 1-1,0-1 1,0 1-1,0 0 1,0 0-1,0 0 1,2-1-1,-3 2-14,0 0 0,0 0 1,0 0-1,0 0 0,0 0 0,0 0 0,0 0 0,0 0 0,0 0 1,0 1-1,0-1 0,0 0 0,0 1 0,0-1 0,0 1 0,0-1 1,0 1-1,0-1 0,0 1 0,0 0 0,-1-1 0,2 3 0,7 6 59,-1 1 0,0 1 0,0-1 0,10 21 0,0 1-19,63 83-1051,-34-52 542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01.70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2 112 8066,'-2'13'2936,"18"-8"-2328,5-3-311,16-1-73,3-6-64,11-11-72,7-3-48,9-11-584,10 2-569,-9-7 681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7.800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149 112 6553,'-101'45'1858,"53"-30"-821,50-14-781,3-12 25,4-6-215,19-30-1,-18 32-116,-3 4-16,0 0 0,1 1 1,11-11-1,-16 17 55,0 1 0,1 1-1,-1-1 1,1 0 0,-1 1 0,1 0 0,0 0 0,0 0 0,0 0 0,8-2 0,-9 4 71,0 0 1,0 0-1,0 0 1,0 0-1,0 0 0,-1 1 1,1-1-1,0 1 1,0 0-1,0 0 1,-1 0-1,1 0 0,0 0 1,-1 0-1,3 3 1,4 1 156,0 2 1,12 11-1,15 19 350,-27-26-285,2 0 0,0 0 0,14 10 1,-23-20-243,7 5 204,-1 0 0,18 8 0,-22-12-163,0-1 0,-1 0 0,1 0 0,0 0 0,1 0 0,-1-1 0,0 1 0,0-1 0,0 0 0,8-1 0,-1-1-7,0 0-1,-1 0 1,1-2-1,-1 1 0,0-1 1,0 0-1,0-1 1,0 0-1,-1-1 1,14-11-1,-21 16-76,0-1 0,0 0 0,0 1 0,0-1 0,0 1 0,0 0 0,1-1 0,-1 1-1,0 0 1,1 0 0,-1 1 0,1-1 0,-1 1 0,1-1 0,-1 1 0,1 0 0,0-1 0,-1 1 0,1 1 0,-1-1 0,1 0 0,-1 1 0,1-1 0,-1 1 0,1 0 0,-1 0-1,0 0 1,1 0 0,-1 0 0,0 0 0,0 0 0,4 4 0,-4-4 30,0 0 1,-1 0-1,1 0 0,0 0 0,1 0 0,-1 0 0,0-1 1,0 1-1,0 0 0,0-1 0,1 0 0,-1 0 1,0 0-1,0 0 0,0 0 0,5 0 0,-1-2 59,0 0 0,-1 0-1,1-1 1,9-4-1,-7 3 2,9-6-93,20-15 0,-28 18-112,0 0 0,0 1 1,0 0-1,1 1 1,0 0-1,0 1 0,1 0 1,10-3-1,-18 7 120,-1-1-1,1 1 1,-1 0 0,1 0 0,0 0-1,-1 0 1,1 1 0,-1-1 0,1 1-1,-1-1 1,0 1 0,1 0 0,-1 0-1,0 0 1,1 0 0,3 3 0,1 2 90,-1-1 1,0 1 0,10 12 0,-10-11 65,0 0 0,15 12 0,-19-18-129,0 1 0,0-1 0,0 1-1,1-1 1,-1 0 0,0 0 0,1 0 0,-1 0 0,1-1 0,0 1 0,-1-1 0,1 1 0,-1-1 0,6 0-1,-1-1 65,0 0-1,0-1 1,0 0-1,0-1 1,0 1-1,9-6 0,-7 4-94,1 0-1,17-5 0,-13 6 112,1 0 0,0 1 0,0 1 0,16 1 0,-23 0-40,0 1-1,0 0 0,-1 0 0,1 1 1,0 0-1,-1 1 0,1-1 0,-1 1 1,11 7-1,-10-5 11,-4-2-39,0 0 0,0 0 0,1-1 1,0 1-1,-1-1 0,1 0 0,0 0 1,0-1-1,0 1 0,0-1 0,1 0 0,-1-1 1,0 1-1,6-1 0,5-4 81,0 0 0,-1-1 0,1 0 1,28-16-1,-15 7-482,-5 4-93,-1 0 1,29-6 0,-44 14 444,1 0 0,0 1 0,0 0 1,0 0-1,0 1 0,0 0 0,0 1 0,-1 0 1,16 4-1,0 1 225,60 14 401,-71-18-511,-1-1-1,1-1 0,0 0 1,-1 0-1,15-3 1,0-3 35,35-12 0,-28 8-185,-31 9 66,1 0 1,-1 0 0,1 1-1,-1-1 1,1 1-1,-1 0 1,1 0 0,0 0-1,-1 1 1,1-1 0,-1 1-1,1 0 1,-1 0-1,0 0 1,7 3 0,-1 1 40,-1 1 1,1 0 0,-1 0-1,8 8 1,17 14 174,-31-26-221,0-1-1,0 0 0,0 0 0,0 0 0,0-1 1,0 1-1,0 0 0,0-1 0,0 1 0,0-1 0,0 0 1,0 1-1,0-1 0,1 0 0,-1 0 0,0-1 1,0 1-1,2-1 0,3-1 9,0 0 0,-1-1 0,0 0 0,8-4 0,-7 3-40,0 0 0,0 1 0,9-3-1,-9 4 49,1 1 0,-1 0 0,1 0 0,-1 0 0,1 1 0,0 0 0,-1 1 0,1 0 0,0 0 0,8 2 0,-2 2 40,1 0-1,-1 1 1,0 0-1,13 9 1,-23-13-52,0 1 0,0-1 0,0 0 0,0 0 0,0 0 0,0-1 0,0 1 0,1-1 0,-1 0 0,1 0 0,-1-1 1,0 1-1,1-1 0,-1 0 0,1 0 0,5-1 0,17-6 150,28-12 0,12-4-96,73-22-2214,-138 45 2110,0-1 0,-1 1 0,1-1 0,0 1 0,0 0 0,0 0 0,0-1 1,0 2-1,0-1 0,0 0 0,2 1 0,-3-1 35,0 0 0,0 1-1,-1-1 1,1 1 0,0-1 0,0 1 0,-1 0 0,1-1-1,0 1 1,-1 0 0,1 0 0,0-1 0,-1 1-1,1 0 1,-1 0 0,1 0 0,-1 0 0,0 0-1,1 0 1,-1 0 0,0-1 0,0 3 0,1 0 9,0-1 1,-1 1 0,1 0 0,0-1-1,1 1 1,-1-1 0,0 1-1,1-1 1,-1 0 0,1 1-1,0-1 1,-1 0 0,1 0-1,4 3 1,-4-4 0,0 0 0,0 0-1,0 0 1,0 0 0,0 0 0,0-1 0,0 1-1,0-1 1,0 1 0,1-1 0,-1 0-1,0 0 1,0 0 0,0 0 0,1 0 0,-1 0-1,0-1 1,4 0 0,55-23 304,-54 22-268,1 0 0,-1 0 0,0-1 0,1 0 0,7-5 0,-7 4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5:27.096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3 407 6553,'0'-1'0,"-1"1"0,1 0 0,0 0 0,0-1 0,0 1 0,-1 0 0,1-1 0,0 1 0,0 0 0,0-1 0,0 1 0,0 0 0,0-1 0,0 1 0,0-1 0,0 1 0,0 0 0,0-1 0,0 1 0,0 0 0,0-1 0,0 1 0,0 0 0,0-1 0,0 1 0,0 0 0,1-1 0,2-13 0,-3 14 0,22-64 0,-16 46 0,0 1 0,6-31 0,-4 0 0,13-51 0,-18 87 0,-1 5 0,-1 1 0,1 0 0,0 0 0,1 0 0,4-8 0,-4 10 0,-2 2 0,0 1 0,1-1 0,-1 0 0,0 1 0,-1-1 0,1 0 0,0 0 0,0 0 0,-1 0 0,1 0 0,-1 0 0,0-3 0,1 4 0,0 1 1,0 1 0,0-1 0,1 1-1,-1 0 1,0-1 0,0 1 0,0 0 0,0-1-1,1 1 1,0 2 0,1-1 47,0 2 64,1 0 0,-1 1 0,0-1 0,-1 1 0,1 0 0,-1 0 0,0 0 0,0 0 0,2 7 0,-1 0 184,-1-4-65,1 1 0,-1 0-1,2-1 1,-1 0 0,1 0 0,10 15 0,21 22 795,-33-41-925,1 0 1,-1 1-1,0-1 0,0 0 0,0 1 1,-1-1-1,1 1 0,-1 0 1,0-1-1,0 9 0,0-9-17,-1 1 0,1-1 0,0 0 0,0 1 0,1-1 0,1 5 0,-1-6-30,0 2 83,1 1 0,-1-1 0,1 0 0,1 1 0,-1-2 0,1 1 0,0 0 0,0-1 0,7 6 0,3 4 397,-11-12-451,-1 1 0,0-1-1,1 0 1,-1 0 0,1 0 0,0 0-1,-1 0 1,1 0 0,0-1-1,3 2 1,1-3 14,-6-2 103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5:29.803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10 759 6553,'0'0'0,"-1"0"0,1 0 0,-1 0 0,1-1 0,-1 1 0,1 0 0,-1 0 0,1-1 0,-1 1 0,1 0 0,0-1 0,-1 1 0,1 0 0,-1-1 0,1 1 0,0-1 0,-1 1 0,1-1 0,0 1 0,0 0 0,-1-1 0,1 1 0,0-1 0,0 1 0,0-1 0,0 0 0,0 1 0,-1-1 0,1 1 0,0-1 0,0 1 0,0-1 0,0 1 0,1-1 0,-1 1 0,0-1 0,0 0 0,5-25 0,-4 21 0,10-43 0,-6 33 0,-2 0 0,2-18 0,-4 29 0,53-308 0,-45 272 0,-2 1 0,3-56 0,-6 65 0,-2 23 0,-1 0 0,0 0 0,0 0 0,-1-10 0,5-15 0,-6 28 224,0 6-137,-1 9 83,2 6 155,1 31 475,0-35-525,-1-3-61,1-1 0,0 1 0,0-1 0,1 0 0,4 15 0,12 29 776,-13-34-425,1 0 0,14 27-1,-9-17 10,-4-7-54,-6-18-447,4 11 257,-1 0 1,0-1 0,2 25 0,-2-8 580,8 33 0,-6-36-372,-2 31 463,-3-55-904,-1 0 1,1 1-1,-1-1 1,0 0 0,0 7-1,0 5 192,1 41 799,-2-20-697,1-35-392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5:54.951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0 444 456,'10'-22'140,"-5"11"-11,0-1 0,-1 1 1,0-1-1,-1 0 0,-1 0 0,2-16 0,0-42 903,8-81 388,-9 127-1176,2 0 0,9-26 0,-11 45 89,-1 8-213,3 15-160,-2-3 79,42 224 74,-4 129-113,-41-367-4,0-1-2,-1 1 0,1-1 0,0 0 1,0 1-1,0-1 0,0 0 0,0 1 1,0-1-1,0 0 0,0 0 0,0 1 1,0-1-1,0 0 0,0 1 0,0-1 1,0 0-1,0 0 0,1 1 1,-1-1-1,0 0 0,0 1 0,0-1 1,0 0-1,0 0 0,1 1 0,-1-1 1,0 0-1,0 0 0,0 0 0,1 1 1,-1-1-1,0 0 0,0 0 0,1 0 1,-1 0-1,0 1 0,0-1 1,1 0-1,-1 0 0,0 0 0,1 0 1,-1 0-1,0 0 0,1 0 0,6-25-115,43-118 112,-47 134 7,48-160 22,-46 147 23,1 0-1,1 1 0,1 0 0,1 0 1,15-28-1,-7 21 66,-12 18-59,1 0-1,0 1 0,0 0 0,1 0 0,13-14 0,-18 21-40,15-13 59,-17 14-67,0 1 1,1 0 0,-1 0-1,0 0 1,0-1-1,0 1 1,1 0 0,-1-1-1,0 1 1,0 0-1,0 0 1,0-1 0,1 1-1,-1 0 1,0-1-1,0 1 1,0 0 0,0-1-1,0 1 1,0 0-1,0-1 1,0 1 0,0 0-1,0-1 1,0 1-1,0 0 1,0 0 0,0-1-1,-1 1 1,1 0-1,0-1 1,0 1 0,0 0-1,0-1 1,-1 1-1,1 0 1,0 0-1,0-1 1,0 1 0,-1 0-1,1 0 1,0 0-1,0-1 1,-1 1 0,1 0-1,-1 0 1,1 0 2,0 0 1,0 0-1,0 0 1,-1 0 0,1 0-1,0 0 1,0 0-1,0 0 1,-1 0-1,1 0 1,0 0-1,0 0 1,0 0-1,0 0 1,-1 0-1,1 0 1,0 1-1,0-1 1,0 0-1,0 0 1,-1 0 0,1 0-1,0 0 1,0 0-1,0 1 1,0-1-1,0 0 1,0 0-1,0 0 1,0 0-1,0 1 1,-1-1-1,1 0 1,0 0-1,0 0 1,0 1 0,0-1-1,0 0 1,0 0-1,0 0 1,0 0-1,0 1 1,0-1-1,0 0 1,0 0-1,0 0 1,1 1-1,-1-1 1,0 0-1,0 0 1,0 0-1,0 1 1,3 15-10,-3-12 22,12 58 15,3 32-6,-7 18 16,4 30-3,-7-105-31,-4-19-6,2 0 0,8 31-1,-4-37-4,-6-11-2,-4-4 2,3 3 4,0 0 0,-1-1 0,1 0 1,0 1-1,-1-1 0,1 1 0,0-1 1,0 0-1,0 1 0,0-1 1,0 1-1,0-1 0,0 0 1,0 1-1,0-1 0,0 1 1,0-1-1,0 0 0,0 1 1,0-2-1,1-2 0,2-17 2,11-38-1,1-5 4,5-26 16,15-86 137,-32 152-77,7-26 0,-8 42-30,0 0 1,1 0 0,0 0-1,1 1 1,0-1-1,8-11 1,-9 31 205,4 28-215,10 64 4,36 205 66,-46-282-106,-6-25-6,-1-1 1,1 1-1,0-1 0,-1 1 0,1-1 0,0 1 0,0-1 0,0 0 1,0 0-1,0 1 0,0-1 0,0 0 0,3 1 0,-3-11 24,14-44-22,-8 32-2,-2 0 0,6-39 1,22-153 15,-11 84-9,-20 120-5,-2 19 5,-1 10 0,7 161 18,-5-146-22,0-5 0,5 35 1,-5-56-3,1 1 1,0-1-1,1 0 0,0 0 1,1 0-1,0 0 1,9 14-1,-5-5 1,-7-15-3,0-1 0,0 0 1,0 1-1,0-1 0,1 0 1,-1 0-1,0 1 0,1-1 1,0 0-1,-1 0 0,4 2 1,-1-22 32,29-103-16,-18 63-17,-2 9-2,2 0 1,28-63 0,-42 109 2,1 1 0,-1-1 0,0 1 0,1-1 0,0 1 0,-1 0 0,1 0 0,0-1 0,0 1 0,0 0 0,1 1 0,-1-1 0,0 0 0,1 1 0,2-2 0,1 2 2,-5 1 13,0 3 9,24 108 22,-19-86-40,34 125 21,-12-62-2,-18-62-20,-1 1 0,8 47 0,-16-71-7,-1 0 0,1 0 0,0 0 0,0 0 0,1-1 0,-1 1 1,0 0-1,4 3 0,0 2-23,-1-4-54,-1-9-26,-1 0 83,13-32 22,13-46 0,-26 70 0,0 0 0,-1 0 0,-1-26 0,-1 30 0,1 1 0,0-1 0,1 0 0,0 1 0,0-1 0,0 1 0,4-10 0,4-4 0,-4 8 2,0-1 0,0 1 0,3-23 0,-5 16 4,-3 13 2,1 1 0,0 0 1,1-1-1,0 1 0,4-11 1,-2 6 17,0-1 12,-4 13-37,0 0 0,0 0 1,0 1-1,0-1 1,0 0-1,0 0 1,-1 0-1,1 0 0,0 0 1,0 0-1,0 0 1,0 0-1,0 0 0,0 0 1,-1 0-1,1 0 1,0 0-1,0 0 1,0 0-1,0 0 0,0-1 1,0 1-1,-1 0 1,1 0-1,0 0 0,0 0 1,0 0-1,0 0 1,0 0-1,0 0 1,0 0-1,0 0 0,0-1 1,-1 1-1,1 0 1,0 0-1,0 0 1,0 0-1,0 0 0,0 0 1,0 0-1,0-1 1,0 1-1,0 0 0,0 0 1,0 0-1,0 0 1,0 0-1,0 0 1,0-1-1,0 1 0,0 0 1,0 0-1,0 0 1,0 0-1,0 0 0,0 0 1,0-1-1,0 1 1,0 0-1,1 0 1,29 173 46,-21-68-28,1 7-2,-9-103-17,1-1 0,-1 0-1,1 0 1,1 0 0,0 0-1,0 0 1,0 0 0,1-1-1,0 1 1,1-1 0,6 8-1,-11-14 0,0-1 0,1 0-1,-1 1 1,0-1 0,0 1 0,1-1-1,-1 0 1,1 1 0,-1-1 0,0 0-1,1 0 1,-1 1 0,1-1 0,-1 0-1,1 0 1,-1 0 0,1 1-1,-1-1 1,0 0 0,1 0 0,-1 0-1,1 0 1,-1 0 0,2 0 0,1-18 24,8-26-17,14-71-5,-13 43 17,42-129-1,-49 189-14,-5 12-4,0 0 0,0-1 1,1 1-1,-1 0 0,0 0 0,0-1 0,0 1 1,0 0-1,0 0 0,0 0 0,1 0 0,-1-1 1,0 1-1,0 0 0,0 0 0,1 0 0,-1 0 1,0-1-1,0 1 0,0 0 0,1 0 0,-1 0 1,0 0-1,0 0 0,1 0 0,-1 0 0,0 0 1,0 0-1,1 0 0,-1 0 0,0 0 0,0 0 1,1 0-1,-1 0 0,1 0 80,0 6-43,21 149 35,0-56-62,3 22 7,-24-113-9,1 0 0,4 15 1,-5-20-8,0 0 0,0-1 0,0 1 0,1 0 0,-1-1 1,1 1-1,0-1 0,-1 0 0,1 1 0,0-1 1,3 2-1,-5-4 0,0 0-1,0 0 1,1 0 0,-1 0 0,0-1 0,1 1-1,-1 0 1,0 0 0,0 0 0,1 0 0,-1-1 0,0 1-1,0 0 1,0 0 0,1 0 0,-1-1 0,0 1 0,0 0-1,0 0 1,0-1 0,1 1 0,-1 0 0,0-1 0,0 1-1,0 0 1,0 0 0,0-1 0,0 1 0,0 0 0,0-1-1,0 1 1,0 0 0,0 0 0,0-1 0,2-5 0,23-51 1,-16 40 0,-2 0 0,9-27 0,2-16 4,-7 21-3,1 0 1,24-49-1,-31 79 1,0-1 0,-1 0 0,0 0-1,3-17 1,-6 24 3,0 4-1,1 9 4,3 18-2,34 178 38,-37-190-44,16 73 15,3 23 6,-20-110-24,-1-1 0,0 0 1,1 1-1,0-1 0,-1 0 0,1 1 1,0-1-1,-1 0 0,1 0 0,2 3 1,-3-4-1,0 1 1,1-1 0,-1 0 0,0 1-1,1-1 1,-1 1 0,1-1-1,-1 0 1,1 1 0,-1-1-1,0 0 1,1 0 0,-1 1 0,1-1-1,-1 0 1,1 0 0,0 0-1,-1 0 1,1 1 0,-1-1-1,1 0 1,-1 0 0,1 0 0,-1 0-1,1 0 1,1-1 0,6-20 16,5-3-14,-1 0 0,-2-1 1,11-35-1,-20 57-2,11-26 5,4-11-3,20-74 6,-17 63-1,-14 39-3,0-1 1,0 1-1,4-24 1,-9 35-3,0-1 0,0 0 0,0 0 0,0 0 0,-1 1 0,1-1 0,0 0 0,-2-3 0,0-9 36,0 78 209,-1 40-247,4-70 7,-1-8 1,6 46 1,11 59 13,-9-64-20,6-7-2,-9-49-4,-5-11 4,0 0 0,0 0-1,0 1 1,0-1 0,0 0 0,0 1 0,0-1 0,0 0 0,1 0 0,-1 1 0,0-1-1,0 0 1,0 0 0,1 0 0,-1 1 0,0-1 0,0 0 0,0 0 0,1 0 0,-1 1-1,0-1 1,0 0 0,1 0 0,-1 0 0,0 0 0,1 0 0,-1 0 0,0 0 0,0 0-1,1 0 1,-1 0 0,0 0 0,1 0 0,-1 0 0,1 0 0,4-28 17,16-3-12,21-26-3,-34 45-1,-1 0 1,0-1 0,-1 0-1,9-24 1,2-6 4,27-77 139,-8 18 704,-30 92-725,-5 9-104,0 0 1,-1 0 0,1 0 0,0 0-1,-1 0 1,1 0 0,-1-1 0,1 1 0,-1 0-1,1-2 1,-1 2 349,2 17-118,23 173-28,-17-132-193,1 16 4,-8-51-24,-1-4 0,2-1 0,0 0 0,6 28 0,-2-25-4,-3-8-2,0 0 0,1-1 0,0 1 0,7 11 0,2-3 2,-9-15-30,0 2 0,0-1 0,-1 0 0,4 8 0,1 2-663,-1-7 329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07.59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 68 3097,'0'-1'149,"-1"0"1,1-1 0,0 1 0,0 0 0,-1-1-1,1 1 1,0 0 0,0-1 0,1 1-1,-1 0 1,0-1 0,0 1 0,1 0 0,-1 0-1,0-1 1,1 1 0,0-2 0,15-15 1367,-5 8-956,-10 9-523,1-1 0,-1 1-1,1 0 1,0 0 0,-1-1 0,1 1 0,0 0-1,0 1 1,0-1 0,0 0 0,0 0 0,0 1-1,0-1 1,0 1 0,0 0 0,0-1 0,0 1 0,0 0-1,1 0 1,-1 1 0,0-1 0,0 0 0,0 1-1,0-1 1,0 1 0,0 0 0,0-1 0,2 2-1,1 1-13,0 0 0,0-1-1,-1 2 1,1-1 0,-1 0-1,1 1 1,-1 0-1,-1 0 1,1 0 0,3 5-1,-2-2 6,-1 1-1,0-1 0,-1 1 1,0 0-1,0 0 0,2 9 1,7 52 86,-8-43-75,46 365 316,-30-225-212,28 482 218,-28-287-219,43 144 111,-58-477-238,102 728 9,-49-401-16,-55-344-13,0 0-1,0 0 1,1 0-1,0 0 1,1-1-1,7 12 1,-10-18 2,1 0-1,0 1 1,1-1 0,-1 0 0,1 0 0,0-1 0,0 1 0,0-1 0,0 0 0,0 0-1,1 0 1,0-1 0,-1 0 0,1 0 0,9 3 0,3 0-1,0 1 0,21 10 1,14 6 53,-36-17-31,0-1 0,0 0 0,0-1 1,0-1-1,0 0 0,1-2 0,24-1 1,-18-2 8,1 0 0,-1-2 0,0-1-1,39-15 1,106-47 144,172-64 262,-225 93-258,125-25 0,-31 26-37,250-16 0,-329 51-90,218 20 0,-278-11-3,91-5 1,-131-3-18,1-1 1,-1-1-1,0-2 1,0-1-1,45-17 0,28-25 36,-10 4-210,-76 38-172,0 1 0,0 0 1,25-4-1,-37 9 110,-3 0 29,-1 1-1,1-1 0,-1 1 0,1 0 0,0-1 0,-1 1 1,1 0-1,0 0 0,0 0 0,-1 0 0,1 1 1,0-1-1,-1 0 0,1 1 0,0-1 0,-1 1 1,4 1-1,-2 11-859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08.37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11 4377,'0'0'280,"0"-1"0,0 1 0,0-1 0,0 1 0,0 0 0,0-1 0,0 1 0,0-1 0,0 1 0,0-1-1,1 1 1,-1-1 0,0 1 0,0-1 0,1 1 0,-1 0 0,0-1 0,1 0 0,8-1 1271,19 11-2643,-15-3 1634,1-1-537,5 1 2,0 2 0,24 14 1,-42-22-8,168 89 56,-166-88-62,-2-1 34,0 1 0,0-1-1,0 0 1,0 1 0,0-1-1,0 0 1,0 1 0,0 0-1,-1-1 1,1 1 0,0-1-1,0 1 1,-1 0 0,1-1-1,0 1 1,-1 0 0,1 0-1,0 0 1,0 1 0,-9 17 908,-5 12-935,-1 0 0,-1 0 0,-2-2 0,-22 30 0,-45 66-1922,36-60 1143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09.15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140 162 1312,'1'-24'3362,"-1"19"-192,-2 13-2459,-4 26-632,-2 0 0,-1 0-1,-18 42 1,-4-5-13,27-63-47,0 0-1,-1-1 1,0 1-1,-1-1 1,1 0-1,-10 8 1,14-14-13,1-1-1,-1 0 1,1 1-1,-1-1 1,0 0 0,1 0-1,-1 1 1,1-1 0,-1 0-1,1 0 1,-1 0 0,0 0-1,1 1 1,-1-1 0,1 0-1,-1 0 1,0 0-1,1 0 1,-1-1 0,0 1-1,0 0 1,4-4 6,-1 0 1,0 0-1,0 0 0,3-9 0,1-3 0,23-58 26,85-189 338,-109 255-250,-1 0-1,1 0 1,0 0 0,1 0 0,9-9 0,-13 15-94,0 1 1,-1-1 0,1 1-1,0 0 1,0 0-1,0 0 1,0 0 0,0 0-1,0 1 1,0-1 0,0 0-1,0 1 1,1 0 0,-1-1-1,0 1 1,0 0 0,0 0-1,0 0 1,1 1 0,-1-1-1,0 0 1,0 1-1,0-1 1,0 1 0,0 0-1,0 0 1,0 0 0,2 1-1,6 4 8,-1 0-1,1 0 1,-2 1 0,11 10-1,-12-10-7,32 29-345,45 59 0,-76-86 220,42 52-210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0.02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75 3457,'2'-15'1325,"-2"9"-899,1 0 0,0 0 1,1 0-1,-1 0 0,1 1 1,0-1-1,3-5 0,2 3 98,-7 8-499,1 0 1,-1 0-1,0 0 1,0 0-1,0 0 1,1 0-1,-1 0 1,0 1-1,0-1 1,0 0 0,1 0-1,-1 0 1,0 0-1,0 0 1,0 0-1,1 0 1,-1 0-1,0 1 1,0-1-1,0 0 1,0 0-1,0 0 1,1 0-1,-1 1 1,0-1 0,0 0-1,0 0 1,0 1-1,7 21 1114,-6-18-1101,11 48 290,-1-4-141,7 71 1,-10-33-86,30 214 110,-34-280-194,1 0 0,1 0 0,11 28 0,-15-43-29,1 0-1,-1 0 0,1 0 0,0 0 0,0-1 0,0 1 0,1-1 1,-1 0-1,1 0 0,0 0 0,0 0 0,1-1 0,-1 1 1,1-1-1,0-1 0,-1 1 0,12 4 0,-14-7-66,0 1-1,1-1 0,-1 0 1,1 1-1,-1-1 1,1 0-1,-1-1 1,0 1-1,1 0 0,-1-1 1,1 1-1,-1-1 1,0 0-1,0 0 1,1 0-1,-1 0 0,0 0 1,0 0-1,3-3 1,2-2-550,0 0 0,0-1 1,10-12-1,-2 2-376,20-22-82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0.27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42 169 7282,'-29'22'2824,"16"-11"-2064,19-6-288,22-5-256,14-7-63,30-17-41,13-8-8,21-12-240,6-3-497,2-6 425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12.57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23 194 1896,'-6'-15'998,"5"11"-631,-1 0 0,0-1 0,1 1 0,0-1 0,0 1 0,0-1 0,0 1 0,1-8 0,-3-13 1119,2 23-1441,0 0 0,1 0 1,-1-1-1,1 1 0,0 0 0,-1 0 0,1 0 1,0-1-1,0 1 0,0 0 0,1 0 0,-1 0 1,0-1-1,1 1 0,0 0 0,-1 0 0,3-3 0,29-21 68,-27 23-104,-5 3-8,0 0 0,1 0-1,-1 0 1,1 0 0,-1 0 0,1 0-1,-1 0 1,1-1 0,-1 1 0,1 0-1,-1 0 1,0-1 0,1 1 0,-1 0-1,0 0 1,1-1 0,-1 1-1,0 0 1,1-1 0,-1 1 0,0 0-1,1-1 1,0 0 89,17-3 2205,-4-9-2251,-13 13-39,0-1 0,-1 1 0,1-1-1,-1 1 1,1-1 0,-1 1 0,1-1 0,-1 0 0,1 1 0,-1-1 0,1 0 0,-1 1 0,0-1 0,1 0-1,-1 0 1,0 1 0,0-1 0,0-1 0,14 34 39,-7-11-33,-1 0-1,0 1 1,-2 0 0,-1 0-1,1 24 1,30 609 38,-34-652-48,62 632 88,-56-589-85,17 168-2,-16-66 14,-6-139-13,0 0 0,3 13-1,-3-14 0,1-1 0,-1 0 0,0 9 0,-6 19 6,5-28-5,1 0-1,0-1 0,2 9 0,3 18 5,-5-25-4,1 1-1,0-1 0,0 1 1,4 8-1,-3-9 0,-1-1 0,0 1 0,0 0 0,0 0 0,0 12 0,-2-6 1,1-5-1,-1-1 0,0 0 0,0 0 0,-1 0 0,-2 12 0,-4-2-1,5-12-1,0-1 0,1 1 0,-1-1 0,1 1 0,0 0-1,0 0 1,1 8 0,0-8-2,0 1 1,1 0-1,0-1 0,0 1 1,1-1-1,0 1 0,4 10 1,3-1-1,-6-11 2,0-1 0,-1 2 0,1-1 0,-1 0 0,0 0 0,2 11 0,6 52 11,-4 1 0,-4 136-1,-4-69-124,2-135 82,2-1-140,16 0 164,0 1 1,26 6 0,24 2-13,-15-6-7,87-7 1,55-17 15,-18 2 3,127 3-13,-256 17 20,1 2 1,-1 2-1,0 3 1,58 15-1,41 28 1,-118-42 5,0-2 1,1-1-1,0-1 0,0-1 0,52 0 0,30-5 20,118 2 37,-168 3-5,104 18 0,-70-3 3,183 11-1,-159-27-37,136 10 39,-210-11-22,0-1 0,50-7 0,-32 2 17,-23-3-14,-32 5-73,0 1 1,16-2 0,-3 3-290,-1-3 146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1.60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96 22 1752,'-3'-2'246,"-1"-1"-1,1 1 1,-1 0-1,1 0 0,-1 1 1,0-1-1,0 1 1,0 0-1,-4-1 0,-3 0 1187,0 1-1,-13 1 0,19 0-710,4 0-324,-1 1 164,5 10 588,24 69-714,73 247 250,0 189-422,-21 5-94,-65-423-138,43 409 103,-49-199-196,6 103-204,34 74-594,-43-450 673,1 0-1,19 57 0,-24-90 178,-1 1-1,1 0 0,0-1 0,0 1 1,0-1-1,0 1 0,1-1 0,-1 0 1,1 1-1,-1-1 0,1 0 0,0 0 0,0 0 1,0 0-1,0 0 0,0-1 0,0 1 1,1-1-1,-1 1 0,0-1 0,1 0 1,-1 0-1,1 0 0,-1 0 0,1 0 0,4 0 1,20 3-205,0-2 0,1-1 0,27-3 1,-43 2 135,61-6-31,94-19-1,-51 6 108,911-62 319,-693 92 295,-4 22 12,155 10-155,97-51-375,-344-5-79,104-8 42,-6-17 17,-89 5-560,-237 32 339,-5 1-8,-1 0 1,1-1-1,-1 0 1,1 0-1,-1 0 1,1 0-1,-1-1 1,0 1-1,0-1 1,0 0-1,0-1 1,6-3-1,-10 6 62,1-1 0,0 1-1,-1-1 1,1 0 0,-1 1-1,1-1 1,-1 1 0,1-1-1,-1 0 1,1 1 0,-1-1-1,0 0 1,1 0 0,-1-1-1,-4-13-711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1.92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69 50 2409,'-3'-5'821,"0"-1"0,0 1 0,-1 0 1,0 1-1,-4-5 0,6 7-580,0 1-1,0-1 0,1 1 1,-1 0-1,-1-1 0,1 1 0,0 0 1,0 0-1,0 1 0,0-1 1,-1 0-1,1 1 0,0 0 0,-1-1 1,-3 1-1,6 0-239,-1 0 1,1 0-1,0 0 0,-1 1 0,1-1 1,0 0-1,0 0 0,-1 0 1,1 1-1,0-1 0,0 0 0,-1 0 1,1 1-1,0-1 0,0 0 0,0 0 1,-1 1-1,1-1 0,0 0 0,0 1 1,0-1-1,0 0 0,0 0 1,0 1-1,0-1 0,-1 0 0,1 1 1,0-1-1,0 0 0,0 1 0,0-1 1,1 1-1,-1 12 10,0-12-8,1 3 1,-1-1 1,1 0-1,0 0 1,0 1-1,0-1 0,2 3 1,1 3 7,1 0 0,0 0 1,0 0-1,1-1 0,0 0 1,0 0-1,1-1 0,8 8 0,21 14 76,29 27 62,-59-50-134,0 1-1,0-1 1,-1 1-1,0 0 0,0 1 1,-1-1-1,5 12 1,-7-14-8,-1 0 1,0 0-1,0 0 0,0 0 1,-1 0-1,0 0 0,0 0 1,0 0-1,0 0 0,-1 0 1,0 0-1,0 0 0,0-1 1,0 1-1,-1 0 1,0-1-1,0 1 0,0-1 1,-1 1-1,-3 4 0,-7 8-206,0 0-1,-1-1 1,-23 20-1,22-21-229,-42 43-111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2.6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419 232 976,'6'-77'1756,"-3"58"-1372,-1 1 1,-1-1-1,-1 0 0,-2-20 0,1 36-281,1 1 0,0 0 0,-1 0 1,1 0-1,-1 0 0,1 0 0,-1 0 0,0 0 0,0 0 0,0 1 1,0-1-1,0 0 0,-1 0 0,1 1 0,0-1 0,-1 1 1,0-1-1,-1 0 0,1 1-2,1 0 0,-1 1 0,0-1-1,1 1 1,-1-1 0,0 1 0,0 0 0,0 0 0,1 0 0,-1 0 0,0 0 0,0 0 0,0 0 0,1 0 0,-1 1-1,0-1 1,0 1 0,1 0 0,-1-1 0,0 1 0,1 0 0,-4 2 0,-3 3 139,-1 0 1,1 0-1,0 1 1,0 0-1,1 1 1,-12 14-1,-35 57 708,40-54-858,2 0 1,0 1-1,1 0 0,2 1 1,0 0-1,2 0 0,2 1 1,0 0-1,-1 33 0,3 30 7,15 137 0,-1-47 21,-11-154-89,-1 0 1,-7 47-1,5-60-2,0-1 0,-1 0 0,0 0 0,-1 0 0,0-1 0,-1 1 0,-10 14 0,14-24-12,0 0 0,-1-1 0,1 1 0,-1-1-1,0 0 1,0 1 0,0-1 0,0-1 0,0 1 0,0 0 0,0-1 0,0 0-1,-1 1 1,1-1 0,-1-1 0,1 1 0,-7 0 0,8 0-74,0-1 1,0 0-1,0 0 1,0 0 0,-1 0-1,1-1 1,0 1-1,0 0 1,0-1 0,0 0-1,0 1 1,0-1-1,1 0 1,-1 0 0,0 0-1,0 0 1,0 0-1,1-1 1,-1 1 0,1 0-1,-1-1 1,1 1-1,-1-1 1,1 0 0,0 1-1,0-1 1,0 0-1,0 0 1,0 0 0,-1-2-1,-5-22-528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2.80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1 146 5561,'29'-7'2633,"-9"-2"-921,4 0-720,25 0-416,0-1-231,9-9-257,3 1-96,3-6-713,-3 3-695,0 1 872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4:13.68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97 87 2377,'0'-6'358,"-1"-19"1620,1 24-1828,0-1-1,0 1 1,1 0-1,-1 0 0,0-1 1,1 1-1,-1 0 0,1 0 1,-1 0-1,1-1 0,3-2 3701,-17 36-3787,-36 102 53,21-57-63,25-66-43,0-1-1,1 1 1,1 0 0,-1 0-1,2 13 1,-2-5 7,2-17 14,4-8 2,-2 2-25,37-52 56,-19 26-59,58-86 269,-59 90-81,2 1 0,31-29-1,-45 48-179,-1 0-1,2 0 0,-1 0 0,1 1 0,-1 1 1,1-1-1,1 1 0,-1 0 0,1 1 0,-1 0 0,1 0 1,0 1-1,0 0 0,0 1 0,0 0 0,1 0 0,-1 1 1,0 0-1,0 1 0,0 0 0,0 0 0,12 4 1,-1 1-132,-1 2 1,0 1-1,0 0 1,-1 1-1,0 1 1,-1 1 0,0 0-1,-1 1 1,22 24-1,-2-3-1304,6 1 542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5:59.329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0 508 424,'0'0'311,"9"-2"482,-5 1-593,1-1-1,-1 0 0,1 0 0,-1 0 0,4-4 1,9-4 109,-15 9-282,13-7 405,0-2-1,-1 0 1,24-22-1,-23 18 197,1 1 1,20-13-1,-21 15-342,-9 8-183,-1 0 0,0 0 0,9-3 0,9-5 175,-6 2-125,1 2 0,0 0 0,0 0 0,33-6 0,-36 11-133,-1 0 0,0 1 0,0 1 0,1 0 0,-1 1 0,0 1 0,1 0-1,-1 1 1,26 9 0,-22-8 41,1 0 0,32 2 0,13 2-13,-7 7-16,-36-9-22,-1-1 0,1-1 0,30 2 0,-10-6 26,52-5 0,-76 4-32,0 1 0,22 2 0,-21 0 0,0-1 0,20-2 0,-20 1 0,-14 0-2,-1 1-1,1-1 1,0 0 0,-1-1-1,1 1 1,-1 0 0,1-1-1,0 0 1,-1 0 0,1 0-1,3-2 1,0-1 6,-6 4-6,-1-1 0,1 1-1,-1 0 1,1-1 0,-1 1 0,1 0-1,-1-1 1,1 1 0,-1-1 0,1 1 0,-1 0-1,0-1 1,1 1 0,-1-1 0,0 0-1,1 1 1,-1-1 0,2 0-1,-1 0 1,0 0-1,1 0 0,-1 1 0,1-1 1,-1 0-1,0 1 0,1 0 0,-1-1 1,1 1-1,2-1 0,4 0 1,77-35 14,-39 16-9,175-75 10,-65 32 5,-143 58-21,-1-1 0,0 0 1,13-9-1,17-10 10,-14 17-4,-26 7-3,1 1 0,0-1 0,-1 0 0,1 0 0,-1 1-1,0-2 1,1 1 0,-1 0 0,0 0 0,1-1 0,-1 1 0,0-1-1,0 0 1,0 0 0,2-2 0,-2 2 36,0 0-1,0 1 1,-1-1-1,1 1 1,1 0-1,-1-1 1,0 1 0,4-2-1,12-7 506,-17 6-414,3 5-7,18 12-115,-17-9-5,1 0 0,-1-1-1,12 5 1,-13-5-1,0-1 0,0 1 1,0 0-1,-1 0 0,1 0 0,-1 0 0,0 0 0,0 1 0,0-1 0,0 1 0,4 8 0,-1-3 0,0 1-3,0 0 0,-1 0 0,0 1 0,3 11 0,-5-13 0,0 0 0,1 0 0,0 0 0,1 0 0,0-1 0,8 11 0,-8-12 2,-1 0 1,0 0-1,0 0 0,6 15 0,3 8 3,-7-20-5,0 0 0,0-1 0,1 0 0,11 12 0,-9-12 0,-1 0 0,-1 1 0,11 16 0,57 91 8,-70-111-7,-1 0-1,1-1 1,0 1-1,0-1 1,1 0-1,0-1 1,0 0-1,0 0 1,0 0-1,0 0 1,1-1-1,0 0 1,-1-1-1,1 1 1,0-1 0,0 0-1,11 0 1,-9 0 2,-7-2 0,0 0-1,1 0 0,-1 1 0,1-1 1,-1 1-1,0 0 0,0-1 0,1 1 1,-1 0-1,0 0 0,4 3 0,-6-4 14,0 0-14,0-1 0,0 1 0,0-1 0,0 1 0,0-1-1,0 0 1,0 1 0,0-1 0,0 1 0,0-1 0,1 1 0,-1-1-1,0 1 1,0-1 0,1 1 0,-1-1 0,0 1 0,1-1 0,-1 1-1,0-1 1,1 1 0,-1 0 0,0-1 0,1 1 0,-1 0 0,1-1 0,-1 1-1,1 0 1,-1-1 0,1 1 0,-1 0 0,1 0 0,-1 0 0,1 0-1,-1-1 1,1 1 0,0 0 0,-1 0 0,1 0 0,-1 0 0,2 0-1,9-2 1,22-10 6,-17 6-9,-10 4-1,0 0 1,0 1-1,0-1 1,8 0-1,43-3-5,-48 5 7,0-1 1,0 1 0,0-1 0,0 0-1,0-1 1,0 0 0,0-1-1,0 1 1,13-8 0,-16 7-2,0 1 1,-1 0 0,1 0-1,0 1 1,0 0-1,0 0 1,0 0-1,0 0 1,0 1-1,7 1 1,16-2-2,-24 1 2,0 0 0,0 0 0,1 1 0,-1 0 0,10 3 0,13 2 0,-27-6 1,0 1-1,1-1 1,-1 1-1,0-1 0,1 1 1,-1 0-1,0-1 1,0 1-1,1 0 1,-1 0-1,0 0 1,0 0-1,0 0 0,0 0 1,0 0-1,-1 0 1,1 0-1,1 1 1,10 11 5,-2-6-3,-10-6 35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6:01.582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0 769 1968,'1'0'739,"54"0"477,60 2-725,-101 0-393,0-1 0,0-1-1,0 0 1,0-1 0,0 0 0,22-5-1,-35 5-87,75-24 902,9-5-307,-15-4-332,35-16-83,-77 37-155,48-32 0,-17 10-6,-31 19-10,140-83 122,-158 94-49,-9 5-81,0 0 1,-1 0 0,1 0-1,-1-1 1,1 1-1,-1 0 1,1 0 0,-1-1-1,1 1 1,-1 0-1,1-1 1,-1 1 0,1-1-1,-1 1 1,1 0-1,-1-1 1,0 1 0,1-1-1,-1 1 1,0-1-1,1 0 1,-1 0 0,1-1 12,0 1 0,0-1 0,0 1 0,0-1 1,0 1-1,1-1 0,-1 1 0,0 0 0,1 0 0,-1-1 1,1 1-1,2-1 0,25-11 63,-6 3-18,-15 7-51,-1-1 0,1 1 0,8-2 0,-8 2 7,0 1 0,15-8 0,-4 1 43,1 1-1,0 1 1,1 0 0,0 2-1,0 1 1,22-3 0,5-1-55,-40 7-10,0 0 1,0 0-1,0 1 1,0 0 0,0 0-1,0 1 1,0 0-1,0 0 1,0 1-1,-1 0 1,1 0-1,0 1 1,10 5-1,82 31 9,-64-27-7,36 18 1,-53-19 0,34 26 1,-26-16-4,-3-3 1,-2 2 0,0 1 0,20 25 0,-32-36 3,1-1-1,17 14 1,14 11 13,-42-34-15,0 1 1,1-1-1,-1 0 1,1 1-1,-1-1 0,0 0 1,1 1-1,-1-1 1,1 0-1,-1 0 1,0 0-1,1 0 0,-1 1 1,1-1-1,-1 0 1,1 0-1,-1 0 1,1 0-1,-1 0 0,1 0 1,-1 0-1,1 0 1,-1 0-1,1 0 0,-1 0 1,1-1-1,-1 1 1,0 0-1,1 0 1,-1 0-1,1-1 0,-1 1 1,0 0-1,1 0 1,-1-1-1,1 1 1,-1 0-1,0-1 0,1 1 1,-1-1-1,11-6 20,-6 4-20,1 0 1,-1 0 0,0-1 0,0 0 0,-1 0-1,1 0 1,-1-1 0,0 1 0,0-1 0,5-7-1,12-15 12,51-54-7,-40 40 2,-18 22-1,1 1 0,1 0-1,21-18 1,-9 11 14,-18 15-20,1 1 1,0 0-1,1 0 0,0 1 0,16-8 0,48-20 68,-50 27-32,-3 2 8,94-42 235,-114 48-278,0 0 0,1 0 1,-1 0-1,0 1 0,1-1 1,-1 1-1,1 0 0,-1 0 0,1 0 1,-1 0-1,1 1 0,-1-1 1,0 1-1,1 0 0,-1 0 1,0 0-1,4 2 0,-7-3 18,5 1-15,7 2 7,0 0 1,0-1-1,1-1 0,-1 0 0,14 0 0,-18-2-5,-1 0 0,1 0 1,-1-1-1,0 0 0,0 0 1,0-1-1,0 0 0,0 0 1,-1 0-1,1-1 0,7-6 1,27-22 28,-37 29-26,0-1 0,-1 0 0,1 0 0,-1-1 0,0 1 0,0-1 0,0 1 0,-1-1 0,3-8 0,6-8 58,-9 16-41,5-4-386,0 10 193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6:05.138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1 519 1304,'3'-7'463,"-1"0"0,1-1 0,1-9 0,5-14 58,6 2 114,0-1 0,29-39 0,-17 29-174,-21 30-302,2 0 1,0 1 0,0 0 0,16-14-1,-24 23-150,0-1-1,1 1 0,-1 0 0,0 0 0,0-1 0,1 1 0,-1 0 0,0-1 0,1 1 0,-1 0 0,0 0 0,1 0 0,-1-1 0,0 1 0,1 0 0,-1 0 0,1 0 0,-1 0 0,0 0 0,1 0 0,-1 0 1,0 0-1,1 0 0,-1 0 0,1 0 0,0 1 3,-1-1 0,1 1 0,-1 0 0,1 0 0,-1-1 0,0 1-1,1 0 1,-1 0 0,0 0 0,0 0 0,0 0 0,0-1 0,1 2 0,17 183 207,-14 11-141,-2-68-50,-3-7-46,-1-65-86,6 68 1,-3-116 73,1 0 0,0 0 1,5 12-1,0 4-73,-7-23 92,0-1 1,0 1-1,1-1 0,-1 1 1,-1-1-1,1 1 1,0-1-1,0 1 0,0-1 1,0 1-1,0-1 1,0 1-1,0-1 0,-1 0 1,1 1-1,0-1 1,0 1-1,-1-1 1,1 1-1,0-1 0,-1 0 1,0 1-1,0-11-76,0 5 63,0 0-1,1-1 1,0 1 0,0-10-1,21-67-39,7-126 53,2-19 43,34-79 624,-55 257-399,-6 42-193,2 10-5,3 16 13,-2 0-26,-1 1-1,-1-1 1,2 34 0,-2 66 38,-2-36-52,-2-70-46,13 199 156,-6-151-475,21 87 1,-27-140 81,-1-22-114,12-96 307,60-527 1056,-69 616-938,0-8 101,2 0 1,15-50-1,-19 76-139,0 0 0,0 1 0,1-1 0,-1 1 0,1-1 0,0 1 0,2-4 0,-4 6-17,0 0 0,1 0 0,-1-1-1,0 1 1,0 0 0,1 0 0,-1 0-1,0 0 1,0-1 0,1 1 0,-1 0-1,0 0 1,1 0 0,-1 0 0,0 0-1,1 0 1,-1 0 0,0 0-1,1 0 1,-1 0 0,0 0 0,1 0-1,-1 0 1,0 0 0,1 0 0,0 0 0,-1 1 1,1-1-1,-1 1 1,0-1-1,1 1 1,-1-1-1,1 1 1,-1 0-1,0-1 1,1 1-1,-1-1 1,0 1-1,0 0 1,1-1-1,-1 1 1,0 0-1,0 0 1,6 35 84,-1 1 1,-1 48-1,-2-31-52,25 491 12,-25-530-207,-1 0-1,2 0 1,0 0 0,6 18-1,-9-32 130,0 0 0,0 0 0,0 0 0,1-1-1,-1 1 1,0 0 0,1 0 0,-1-1 0,0 1 0,1 0 0,-1 0 0,1-1-1,-1 1 1,1-1 0,-1 1 0,2 1 0,-1-3 21,-1 1-1,0 0 1,1 0-1,-1 0 1,0-1 0,0 1-1,1 0 1,-1 0 0,0-1-1,0 1 1,1 0 0,-1 0-1,0-1 1,0 1-1,0 0 1,1-1 0,-1 1-1,0 0 1,0-1 0,0 1-1,0 0 1,0-1 0,0 1-1,0 0 1,0-1-1,5-36-33,-4 32 33,75-514 282,-75 511-251,8-29 96,-8 35-105,-1-1 1,1 1-1,0 0 1,0 0-1,0 0 1,0 0-1,1 0 1,-1 0-1,1 1 1,-1-1-1,1 0 0,-1 1 1,4-3-1,-5 4-8,1 0 0,-1-1-1,0 1 1,0 0 0,0 0-1,0 0 1,0 0 0,1 0-1,-1 0 1,0 0 0,0 0-1,0 0 1,0 0 0,0 0-1,0 0 1,1 0 0,-1 0-1,0 0 1,0 0 0,0 0-1,0 0 1,0 0 0,1 0-1,-1 0 1,0 0 0,0 0-1,0 1 1,0-1 0,0 0-1,0 0 1,1 0 0,-1 0-1,0 0 1,0 0 0,0 0-1,0 0 1,0 1 0,0-1-1,0 0 1,0 0 0,0 0-1,0 0 1,0 0 0,0 0-1,1 1 1,-1-1 0,0 0-1,0 0 1,1 11 7,0-4 21,5 32 10,23 143 36,-29-179-78,12 63 20,2 0 0,24 65 0,-34-121-25,1 0-1,-1 0 1,1-1-1,12 16 1,-17-25 3,0 1 1,1-1-1,-1 0 0,0 0 1,0 1-1,1-1 0,-1 0 1,0 0-1,0 0 0,1 1 1,-1-1-1,0 0 0,0 0 1,1 0-1,-1 0 0,0 0 1,1 0-1,-1 0 0,0 0 1,1 0-1,-1 0 0,0 0 1,1 0-1,-1 0 1,0 0-1,1 0 0,-1 0 1,0 0-1,1 0 0,-1 0 1,0 0-1,0 0 0,1 0 1,-1-1-1,0 1 0,1 0 1,-1 0-1,0 0 0,0-1 1,1 1-1,-1 0 0,0 0 1,0-1-1,13-15-8,-12 14 8,11-19 2,0 0 0,-1 0 0,11-34 0,16-74 16,-22 72-7,116-410 158,-130 457-146,-1 8-16,-1 0 1,0 1-1,1-1 1,-1 0-1,1 0 1,0 0-1,0 0 1,0 1-1,-1-1 1,2 0 0,-1 1-1,0-1 1,1-1-1,-1 3-4,-1 0 0,0 0-1,0 0 1,0 0 0,0-1-1,0 1 1,0 0 0,0 0-1,0 0 1,1 0 0,-1 0-1,0 0 1,0 0 0,0 0-1,0 0 1,0 0 0,1 0-1,-1 0 1,0 0 0,0 0 0,0 0-1,0 0 1,0 0 0,0 0-1,1 0 1,-1 0 0,0 0-1,0 0 1,0 0 0,0 0-1,0 0 1,0 0 0,1 0-1,-1 0 1,0 0 0,0 0-1,0 0 1,0 1 0,0-1 0,0 0-1,0 0 1,1 0 0,-1 0-1,2 9 42,0 14 10,-2-21-47,-11 255 174,11-195-173,-1 124 14,16-4 17,-2-126-48,-9-39-38,0-11-55,0-11 39,2-18 16,-4 16 46,103-399 27,-65 241-6,-35 146-16,-3 6 2,1 1-1,1 0 0,0 0 0,0 1 1,1-1-1,7-10 0,-12 21-2,1 0 0,-1 1 1,1-1-1,-1 0 0,1 0 0,-1 1 0,1-1 0,0 0 0,-1 1 0,1-1 1,0 1-1,0-1 0,-1 1 0,2-1 0,-1 1 0,-1 0-1,0 0 1,0 0 0,1 0 0,-1 0-1,0 0 1,0 0 0,1 0-1,-1 0 1,0 0 0,0 0 0,1 1-1,-1-1 1,0 0 0,0 0 0,0 0-1,1 0 1,-1 1 0,0-1-1,0 0 1,0 0 0,0 0 0,1 1-1,-1-1 1,0 0 0,0 0-1,0 0 1,0 1 0,0-1 0,0 0-1,0 1 1,1 3 13,0 0-1,0 0 1,-1 1 0,1 7-1,-1 13 1,7 378 107,0-306-116,4-1 1,27 109-1,-32-179-37,1 0-1,2 0 1,1-1-1,17 32 1,-26-54 15,1 1-1,0-1 1,0 0 0,0 0 0,1 0-1,-1-1 1,1 1 0,0 0 0,-1-1 0,1 0-1,0 0 1,6 4 0,-8-6 11,1 1 0,0-1 0,-1 0 0,1 0 0,0 1 0,-1-1 0,1 0 0,0 0 0,0-1 0,-1 1 0,1 0 0,0 0 0,-1-1 0,1 1 0,0-1 0,-1 0 0,1 1 0,-1-1 0,1 0 1,-1 0-1,0 0 0,1 0 0,-1 0 0,0 0 0,1 0 0,-1 0 0,0-1 0,0 1 0,1-2 0,6-8 4,-1 1 0,0-1 1,0-1-1,-2 1 0,8-20 0,18-68 22,-22 66-14,75-294 75,-62 179 106,-15 112-115,-1-2 91,18-59 1,29-56 548,-50 144-627,1 0 1,0 0-1,0 1 0,7-9 0,-10 14-69,1 1 0,0 0 0,-1-1 0,1 1 0,0 0 0,1 0 0,-1 0 0,0 0 0,0 0 0,1 1 0,-1-1 0,1 1 0,0-1 0,-1 1-1,1 0 1,0 0 0,3-1 0,-6 3-11,1-1 0,0 0 0,0 0-1,-1 0 1,1 1 0,0-1 0,-1 0-1,1 1 1,0-1 0,-1 0 0,1 1-1,-1-1 1,1 1 0,-1-1-1,1 1 1,-1-1 0,1 1 0,-1-1-1,1 1 1,-1 0 0,0-1 0,1 1-1,-1 0 1,0-1 0,0 1 0,1 0-1,-1-1 1,0 1 0,0 0 0,0-1-1,0 1 1,0 1 0,2 28 120,-2-28-115,-1 10 30,0 0 0,0 0-1,-5 11 1,-2 27 20,7-37-52,-1 4-5,1 22 0,1-35-3,1 1 0,-1-1 0,1 0 0,-1 0 0,1 0-1,0 0 1,1-1 0,-1 1 0,1 0 0,0 0 0,2 4 0,2-2-8,-4-7 196,-2 1-170,0-1-1,0 1 1,0-1 0,0 0 0,-1 1-1,1-1 1,0 0 0,0 1-1,-1-1 1,1 1 0,0-1 0,-1 1-1,1-1 1,-1 1 0,1-1 0,-1 0-1,0 1-19,1 0-1,0-1 1,-1 1-1,1 0 1,0 0-1,0-1 1,0 1 0,-1 0-1,1-1 1,0 1-1,0 0 1,0-1-1,-1 1 1,1 0-1,0-1 1,0 1-1,0 0 1,0-1-1,0 1 1,0 0 0,0-1-1,0 1 1,0-1-1,0 1 1,0 0-1,0-1 1,0 1-1,0 0 1,0-1-1,1 1 1,-1 0-1,0-1 1,0 1-1,0 0 1,0-1 0,1 1-1,-1 0 1,0-1-1,1 1 1,14-10-51,-7 5 85,-5 2-29,0 0 0,0 0 0,0 0 0,-1-1 0,1 1 1,-1 0-1,0-1 0,0 0 0,0 1 0,-1-1 0,1 0 0,-1 0 0,0 0 0,0 0 1,-1 0-1,1-5 0,0 4-3,0 3-6,-1 1 0,0 0 0,1 0 0,-1 0 0,0 0 1,1 0-1,-1 0 0,1 0 0,0 0 0,-1 0 1,1 0-1,0 0 0,0 0 0,-1 0 0,2 0 0,-1 0 4,0 1-8,3 6 3,2 11 6,0 0-1,-1 1 1,0 0-1,-2 0 1,3 28 0,-4 5-1,-3 52 1,-1-30 2,-5 259 25,4-241-23,3-66 5,1-18 0,2-13-2,20-108 47,2-8-37,54-130 6,-39 133-21,-31 92-1,1 1 1,15-27-1,-24 50-3,1 1 0,-1 0 0,1 0 0,0 0 0,0 0-1,0 0 1,0 0 0,3-2 0,-14 181 95,3-114-78,-3 193 41,11-238-48,2-15 9,3-8 9,-6-1 34,0 4-59,-1-1 1,1 1 0,0 0-1,-1 0 1,1-1-1,0 1 1,0 0-1,1 0 1,-1 0-1,0 0 1,1 0-1,-1 1 1,1-1 0,3-2-1,9-13 3,-2 3-3,64-87 7,-37 41 1,67-101 10,-102 156-21,-2 3-1,0-1 0,0 0 0,0 0 1,0 1-1,5-5 0,-6 7 2,-1-1 1,1 1-1,-1 0 0,1 0 1,-1-1-1,1 1 0,0 0 1,-1 0-1,1 0 0,-1-1 0,1 1 1,0 0-1,-1 0 0,1 0 1,-1 0-1,1 0 0,0 0 1,-1 0-1,1 0 0,-1 1 0,1-1 1,0 0-1,-1 0 0,1 0 1,-1 1-1,1-1 0,-1 0 1,1 1-1,-1-1 0,1 0 1,-1 1-1,1-1 0,-1 0 0,1 1 1,-1-1-1,0 1 0,1-1 1,-1 1-1,1 0 0,2 5 1,0 0-1,0 1 0,0-1 0,0 1 0,-1-1 1,0 1-1,-1 0 0,2 10 0,-1 2 6,-1 37-1,-2-38-1,-6 25 1,5-32-3,-1-1 1,2 1-1,0 0 0,0 0 0,1 0 0,2 20 1,-1-29-2,0 1 1,-1-1 0,1 1 0,0-1 0,1 1 0,-1-1 0,0 0 0,1 1-1,-1-1 1,1 0 0,2 2 0,-4-3 0,1 0-1,0-1 1,0 1-1,-1 0 1,1-1 0,0 1-1,0-1 1,0 0-1,0 1 1,-1-1 0,1 1-1,0-1 1,0 0-1,0 0 1,0 0 0,0 1-1,0-1 1,0 0-1,0 0 1,0 0 0,0-1-1,0 1 1,0 0-1,0 0 1,0 0 0,0-1-1,-1 1 1,1 0-1,0-1 1,0 1 0,0-1-1,0 1 1,1-2-1,9-8 14,0 0 0,0-1 0,10-13 0,3-4 4,0-2-2,-1-1 0,-2-1 0,22-43 0,-19 32-4,38-52 0,-62 95-12,0 0 0,0 0 1,0 0-1,0 0 1,0 0-1,0 0 0,0 0 1,0 0-1,0 0 1,0 0-1,0 0 0,1 1 1,-1-1-1,0 0 0,0 0 1,0 0-1,0 0 1,0 0-1,0 0 0,0 0 1,0 0-1,0 0 1,0 0-1,0 0 0,0 0 1,0 0-1,0 0 0,1 0 1,-1 0-1,0 0 1,0 0-1,0 0 0,0 0 1,0 0-1,0 0 1,0 0-1,0 0 0,0 0 1,0 0-1,0 0 0,0 0 1,1 0-1,-1 0 1,0 0-1,0 0 0,0 0 1,0 0-1,0 0 1,0 0-1,0 0 0,0 0 1,0 0-1,0 0 0,0-1 1,-2 16 19,-7 24 11,8-33-27,-13 47 13,-21 54 0,30-89-70,5-18-266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22:28:15.357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0 1218 6553,'36'36'850,"-36"-36"-847,0 0 1,0 0-1,0 0 0,0 0 0,0 0 1,0 1-1,0-1 0,1 0 1,-1 0-1,0 0 0,0 0 1,0 0-1,0 0 0,0 0 0,0 0 1,0 0-1,0 1 0,0-1 1,0 0-1,1 0 0,-1 0 1,0 0-1,0 0 0,0 0 0,0 0 1,0 0-1,0 0 0,0 0 1,1 0-1,-1 0 0,0 0 1,0 0-1,0 0 0,0 0 0,0 0 1,0 0-1,1 0 0,-1 0 1,0 0-1,0 0 0,0 0 0,0 0 1,0 0-1,0-1 0,0 1 1,0 0-1,1 0 0,-1 0 1,0 0-1,0 0 0,0 0 0,0 0 1,0 0-1,0 0 0,0 0 1,0-1-1,0 1 0,0 0 1,0 0-1,0 0 0,0 0 0,0 0 1,0 0-1,0 0 0,0-1 1,0 1-1,0 0 0,1-13 109,-2 12-109,1-1 0,0 1 1,0 0-1,0 0 0,0 0 0,0-1 0,0 1 0,0 0 0,1 0 0,-1 0 0,0 0 0,1-2 1,1 2 17,0 0 0,0 0 1,0 1-1,0-1 0,0 0 1,-1 1-1,1-1 0,0 1 1,0 0-1,1 0 0,-1 0 1,0 0-1,0 0 0,2 1 1,2 0 94,0 1 0,0-1 0,0 1 0,-1 1 0,8 3 0,37 24 757,-29-17-510,-19-12-314,0 1 1,0-1-1,0 0 0,1 1 1,-1-1-1,0 0 0,1 0 1,-1-1-1,1 1 0,-1-1 1,1 1-1,-1-1 0,1 0 1,0 0-1,-1 0 0,1 0 1,-1 0-1,1 0 0,-1-1 1,1 1-1,-1-1 0,1 0 1,-1 0-1,1 0 0,-1 0 1,0 0-1,1 0 0,-1-1 1,0 1-1,0-1 0,0 0 1,0 1-1,1-3 0,-1 2 30,21-23 11,-21 24-86,-1-1 0,1 1 0,0-1 0,0 1 0,0 0 0,-1 0 0,1 0 0,0 0 0,0 0 0,1 1-1,-1-1 1,0 1 0,4-1 0,4 2 117,-8 1-71,43 22 608,-9-7-191,-34-17-448,-1 0 1,0 1-1,1-1 0,-1 0 1,1 0-1,-1 0 0,0 0 0,1 0 1,-1 0-1,0 0 0,1 0 0,-1-1 1,0 1-1,1 0 0,-1-1 1,0 1-1,1-1 0,-1 0 0,0 1 1,0-1-1,2-1 0,5-3 72,-5 4-79,-1 0-1,1 0 1,-1-1-1,1 1 1,-1-1-1,0 0 0,0 0 1,0 0-1,0 0 1,0 0-1,-1 0 1,1 0-1,0-1 1,-1 1-1,0-1 1,3-4-1,12-18-326,-15 23 302,0 1-1,0 0 0,1 0 1,-1 0-1,0 0 1,1 0-1,-1 0 1,1 0-1,-1 0 0,1 0 1,0 1-1,-1-1 1,1 1-1,3-1 1,-2 0 56,-1 1 0,1 0 0,0 0 0,0 0 1,0 0-1,3 1 0,6 0 26,-1-3 125,0 0 1,0 0-1,0-1 1,20-9 0,-22 8-49,0 1 1,1-1 0,0 2 0,0-1 0,0 1 0,16 0 0,76 10 953,-71-4-747,-13-3-76,0-1 0,1 0 0,29-6 0,-28 3 120,27 0 0,-45 3-374,0 0 0,0 0 1,0 0-1,0 0 0,0 1 0,0-1 0,-1 0 0,1 1 0,0-1 0,0 1 0,0 0 0,-1 0 0,3 1 0,-4-2-8,0 0-1,-1 1 1,1-1 0,0 1-1,0-1 1,0 1-1,0-1 1,0 1-1,0-1 1,0 1-1,0-1 1,0 1 0,0-1-1,0 0 1,1 1-1,-1-1 1,0 1-1,0-1 1,0 1 0,1-1-1,-1 0 1,0 1-1,0-1 1,1 1-1,-1-1 1,0 0-1,1 1 1,-1-1 0,2 2 15,0-1 0,0 0 0,0 0 1,0 0-1,1 0 0,-1-1 0,0 1 1,0-1-1,0 1 0,1-1 0,-1 0 1,0 0-1,1 0 0,-1 0 0,0 0 1,0 0-1,3-1 0,0 0 37,-1-1 1,1 1-1,-1-1 0,0 0 1,0-1-1,5-2 1,-7 4-35,0 0 0,0 1 1,0-1-1,-1 1 0,1 0 1,0-1-1,0 1 1,0 0-1,0 0 0,0 0 1,-1 0-1,1 1 0,0-1 1,0 1-1,2 0 1,0 0 30,0 0 1,0 1-1,0-1 0,0 1 1,6 4-1,37 24 619,-44-28-617,-1 1 1,0 0-1,0 0 0,0 0 0,0 0 0,0 0 0,-1 0 1,3 7-1,8 14 269,-2-8-101,-9-14-186,0 1 0,1-1-1,-1 1 1,1-1 0,-1 0 0,1 1-1,0-1 1,0 0 0,0 0 0,0 0 0,5 3-1,5 7 79,-11-10-110,0-1-1,0 1 0,0-1 0,1 1 0,-1-1 1,0 0-1,1 1 0,-1-1 0,1 0 1,0 0-1,-1 0 0,3 1 0,-3-2-15,0 0 1,0 0-1,0 0 0,1 0 0,-1 0 0,0 0 0,0-1 0,0 1 0,0 0 0,0 0 1,1-1-1,-1 1 0,0-1 0,0 1 0,0-1 0,0 0 0,0 1 0,0-1 1,-1 0-1,1 0 0,0 0 0,0 1 0,0-1 0,-1 0 0,2-2 0,0 0-43,1-1 0,-1 0-1,1 0 1,-1 0 0,2-6-1,-4 9 18,1-3-53,1 0 0,-1 1 0,1-1 0,0 1 0,2-4 0,29-40-952,-31 45 954,0-1 0,0 0-1,-1 0 1,1 1 0,-1-1-1,0 0 1,0-1 0,0 1-1,0 0 1,0 0 0,0 0-1,-1-1 1,0 1 0,0 0-1,0 0 1,0-5 0,-1-4-3,-7-104-1465,16-22-464,-6 121 1695,0 0 1,1 0-1,0 0 1,2 0-1,0 0 1,9-21-1,7-22-712,-17 40 692,0 0 0,-2 1 0,-1-1 0,0-26 0,0-9-523,0 32 362,2-1 0,0 1 0,11-38-1,-11 49 259,-1 1 0,0 0 0,0-17 1,2-17-486,1 13 328,-3 19 121,0 0 0,0 1 1,8-20-1,10-31-156,4-10 455,-17 60-26,-6 12 0,0 0 0,0-1 0,0 1 0,-1-1 0,1 1 0,0-1 0,-1 1 0,1-1 0,-1 0 0,1 1 0,-1-1 0,0 0 0,0-2 0,15 10 201,-4-2-53,-6-2-39,-1-1 0,1 1 0,-1 0 0,0 1 0,0-1 0,0 1 0,0 0 0,6 5 1,25 31 852,-32-36-865,0 1-1,0 0 1,0 1-1,-1-1 0,0 0 1,0 1-1,0-1 0,0 1 1,-1 0-1,1 0 1,-1-1-1,0 8 0,0-6 34,0 0-1,1 0 1,-1 0-1,4 8 1,13 19 614,-4 1-146,-11-28-418,0 1 0,0 0 0,-1 0 0,0 0 0,0 0 0,0 0 0,0 13 0,-1-10 52,-1 0 0,1-1 0,1 1 0,0-1 0,0 1 0,5 10 0,-6-16-148,-1 1-1,1-1 1,-1 0 0,1 0-1,-1 1 1,0-1 0,-1 0-1,1 0 1,-3 7 0,2-2 100,1-8-170,0 0 1,0 0 0,0 0 0,0 0-1,0 0 1,0 0 0,0 0 0,0-1-1,1 1 1,-1 0 0,0 0 0,0 0 0,1 0-1,-1 0 1,1 0 0,0 0 0,-1 0 3,1 0 0,-1-1 1,1 1-1,-1 0 0,0-1 0,1 1 1,-1 0-1,0 0 0,0-1 1,1 1-1,-1 0 0,0 0 0,0 0 1,0-1-1,0 1 0,0 0 0,0 0 1,0 0-1,-1-1 0,1 1 1,0 1-1,-4 9 168,2-7-96,0 0 1,1 0 0,0 0-1,0 0 1,0 1 0,0-1-1,1 0 1,-1 0 0,1 1-1,0-1 1,1 0 0,0 8-1,1-7 46,-1 0-19,1 1 1,-1-1-1,0 1 0,0-1 1,0 1-1,-1 0 1,0-1-1,0 1 0,0 0 1,-1-1-1,-1 6 1,-2 1 150,2 0 1,-1 0 0,2 0-1,-1 0 1,2 0 0,-1 0-1,2 1 1,3 23 0,-4-34-227,0 0 1,0 1-1,0-1 1,0 0 0,0 1-1,-1-1 1,1 0-1,-1 3 1,0-3 5,0 0 1,1 0 0,-1 0-1,1 0 1,0 0 0,0 0-1,0 0 1,0 0 0,0 0-1,0 0 1,0 0 0,1 0-1,-1 0 1,1 0 0,1 4-1,-1-3 28,1 1-1,0-1 0,-1 1 0,0 0 1,0-1-1,0 1 0,0 0 0,-1 0 1,1-1-1,-1 1 0,0 0 1,0 0-1,-2 7 0,0 4-23,1 1-1,0-1 1,1 23-1,1-37-51,-1 1 0,0 0 0,1 0 0,-1 0 0,1 0 0,0-1 0,-1 1 0,1 0 0,2 1 0,-3-1 0,1-1 0,0 0 0,-1 0 0,1 0 0,-1 0 0,1 0 0,-1 1 0,1-1 0,-1 0 0,0 0 0,0 1 0,0-1 0,0 0 0,0 0 0,0 1 0,0-1 0,0 0 0,0 1 0,0-1 0,-1 0 0,0 2 0,0 0 0,0 0 0,0-1 0,1 1 0,-1 0 0,1-1 0,-1 1 0,1 0 0,0 0 0,0 0 0,0-1 0,0 1 0,1 0 0,-1 0 0,2 5 0,1 11 0,-3-16 0,1 0 0,-1-1 0,0 1 0,1 0 0,0 0 0,-1-1 0,3 5 0,-1-2 0,0 0 0,0 0 0,-1 1 0,0-1 0,0 0 0,1 7 0,-1-5 0,-1 0 0,2-1 0,-1 1 0,4 9 0,-2-9 0,-1 0 0,-1 0 0,1 0 0,-1 1 0,0-1 0,-1 1 0,0 12 0,-1-11 0,1 0 0,1 0 0,0 0 0,0 0 0,3 12 0,-3-18 0,1 0 0,-1 0 0,-1 1 0,1-1 0,0 0 0,-1 0 0,0 1 0,1-1 0,-1 0 0,0 0 0,-1 1 0,1-1 0,-2 4 0,3 2 0,0-15-48,0 0 0,0 1 0,0-1-1,1 1 1,4-10 0,3-9-483,-8 18 387,1-1 0,0 1 0,1 0 0,0 0 0,-1 1 0,8-10 0,-6 8-35,0 0 1,0 0-1,3-10 1,-6 14 118,0 0 0,-1-1 0,1 1 0,-1 0 0,0-1 0,0-3 0,0 1-1,1 5 22,1 1 0,-1 0 0,1-1 0,0 1 0,-1 0 0,1 0 0,0 0 0,-1 0 0,1 0 0,1 1 0,0 0 53,1-1 1,-1 1-1,0 0 1,0-1-1,1 1 1,-1-1-1,1 0 1,-1 0-1,0-1 1,1 1-1,-1-1 0,0 1 1,0-1-1,1 0 1,-1 0-1,0 0 1,0-1-1,0 1 1,0-1-1,4-2 1,1-3 36,0 2 1,1-1-1,0 2 0,1-1 0,14-5 1,-2 2 18,-17 6-42,0 0-1,1 0 1,-1 0 0,1 1 0,0 0 0,-1 0-1,13 0 1,-12 0 6,0 0-1,1 0 1,-1-1-1,0 0 1,0 0-1,0 0 1,0-1 0,10-6-1,18-6 119,-15 5-43,7-1 21,-24 11-123,-1 0-1,1-1 1,-1 1-1,1 0 1,-1 0-1,1 0 1,0 1-1,-1-1 1,1 0 0,-1 0-1,1 1 1,-1-1-1,1 1 1,-1 0-1,0-1 1,3 2-1,5 3 48,0 0 0,1 0 0,0-2 0,0 1 0,10 2 0,9 8 57,-1-7 42,0-2-1,46 3 1,-67-7-122,1-2 0,-1 1 1,1-1-1,-1 0 0,0 0 0,1-1 1,-1 0-1,0-1 0,0 1 0,8-5 1,-8 3 1,-1 2 0,1-1 0,0 1 0,-1 0 0,1 0 0,0 1 0,14-2 0,-13 4-18,1 0 24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12.28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1033 2425,'-1'3'3073,"8"0"-1948,15 4-1578,-7-3 716,42 15-104,-30-10-9,53 12 0,-20-13 112,0-2 1,91-2-1,-84-4-119,444-14 386,190-53-386,-359 32-115,116 5-12,9 0 17,32-27 65,-149 15-45,498-38 62,-141 29 97,-173 29-43,-133 4-102,-143 3-37,-22 1 1,-167 6-10,94-23-1,-155 29-12,1 0 8,-1 0 1,1 0-1,13 0 1,-22 2-8,0 0 1,0 0-1,0-1 1,1 1-1,-1 0 1,0 0 0,0 0-1,0 0 1,0 0-1,0 0 1,0 0-1,0-1 1,0 1-1,0 0 1,0 0 0,0 0-1,0 0 1,0 0-1,1 0 1,-1-1-1,0 1 1,0 0-1,0 0 1,0 0 0,0 0-1,0 0 1,0-1-1,-1 1 1,1 0-1,0 0 1,0 0-1,0 0 1,0 0 0,0 0-1,0-1 1,0 1-1,0 0 1,0 0-1,0 0 1,0 0 0,0 0-1,0 0 1,-1 0-1,1 0 1,0-1-1,0 1 1,0 0-1,0 0 1,0 0 0,0 0-1,-1 0 1,1 0-1,-5-6 266,3 4-269,1 1 1,-1-1-1,1 0 0,0 0 1,-1 0-1,1 0 0,0 0 1,0 0-1,0-1 0,0-1 0,-1-2-4,0 1 0,-1 0-1,1 0 1,-1 0-1,-7-9 1,-48-56 7,35 43-5,-41-35 0,40 39-2,-62-47 9,17 16 18,-103-80 139,156 124-139,0 1 1,-32-12-1,26 11 7,-23-13 0,36 19-66,6 6-175,7 13-95,-1-8 395,18 32-95,-13-25 1,2 3 0,1 0 0,1-1 1,25 29-1,33 20 3,123 90-1,-109-92-2,-8 2-1,-59-51 0,0 1 0,15 18 0,-11-12 0,-17-17 0,0 1 0,0 0 0,0 0 0,-1 0 0,0 0 0,0 0 0,0 1 0,0-1 0,2 10 0,-5-11 4,1-1-1,-1 1 1,0-1-1,-1 1 1,1 0 0,-1-1-1,1 1 1,-1-1-1,0 1 1,0-1-1,-1 1 1,1-1 0,-1 0-1,1 1 1,-1-1-1,0 0 1,0 0-1,-1 0 1,1-1 0,0 1-1,-4 2 1,-8 7 25,1-2-1,-1 0 1,-20 11 0,15-9-15,7-4-5,-210 138 64,175-112-79,1 3 0,-60 63 0,54-44-42,2 3 0,3 1 0,-69 117 0,113-172-36,1 0 1,0 0-1,0 0 0,1 0 0,-1 0 1,1 0-1,0 1 0,1-1 0,-1 0 1,1 1-1,0-1 0,1 0 0,-1 1 1,3 9-1,0-2-650,-3-6-2600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13.54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307 50 3681,'-5'-10'568,"-1"0"1,-7-11-1,12 21-516,0-1 0,1 0 0,-1 0-1,0 1 1,1-1 0,-1 1 0,0-1-1,1 1 1,-1-1 0,0 1-1,0-1 1,0 1 0,0 0 0,0-1-1,1 1 1,-1 0 0,0 0 0,0 0-1,0 0 1,0 0 0,0-1-1,0 2 1,0-1 0,0 0 0,0 0-1,0 0 1,1 0 0,-1 1 0,0-1-1,-2 1 1,0 1 82,-1 0 0,1 1 0,0-1 0,-1 1 0,-3 4 0,5-5-37,-6 7-18,0 1-1,1-1 1,1 1-1,0 0 1,-7 15 0,-4 7-44,-9 17-11,18-32 5,-1 0-1,-1-1 0,0 0 1,-1-1-1,-18 20 1,27-33-11,1 0 1,-1 0 0,-1-1-1,1 1 1,0-1 0,0 1-1,0-1 1,-1 0 0,1 0-1,-1 0 1,1 0 0,-1 0-1,1 0 1,-1-1 0,0 1-1,-4-1 1,6 0-15,1 0 0,0 0 0,-1-1 0,1 1-1,-1 0 1,1 0 0,0-1 0,-1 1 0,1 0 0,0-1 0,-1 1 0,1-1 0,0 1 0,-1 0-1,1-1 1,0 1 0,0-1 0,0 1 0,-1-1 0,1 1 0,0 0 0,0-1 0,0 1 0,0-1-1,0 1 1,0-1 0,0 1 0,0-1 0,0 1 0,0-1 0,0 0 0,-2-10 8,0 2 1,0 1 1,1 0-1,-1-1 0,2 0 0,-1 1 0,1-1 0,0 1 1,1-1-1,0 0 0,1 1 0,-1 0 0,2-1 0,-1 1 0,1 0 1,0 0-1,1 0 0,0 0 0,0 1 0,1 0 0,-1-1 1,10-8-1,-11 12-6,1 1 0,-1 0 0,1 0 0,0 0 1,0 1-1,0-1 0,0 1 0,0 0 0,1 0 0,-1 1 1,1-1-1,-1 1 0,1 0 0,6-1 0,-4 2-7,-1-1-1,1 1 0,0 0 1,0 1-1,-1 0 1,1 0-1,0 0 0,-1 1 1,9 3-1,1 2-258,-1 0 1,0 2-1,-1 0 1,1 0-1,-2 1 1,17 15-1,16 16-335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3.08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86 337 4073,'-7'-33'966,"3"17"392,-3-25 0,8 36-373,0 5-236,3 5-177,-4-4-261,1 7-11,7 42-16,13 147 108,-18-116-337,4 292 127,-7-363-170,0-8-4,1 0 0,-1 0 0,0 0 0,0 0 0,-1 0 1,1-1-1,0 1 0,0 0 0,-1 0 0,-1 3 0,0-5 497,-1-6-314,-1-13-134,1-16-51,-13-228-15,16 240 7,4-191-37,-1 185 26,0-1 0,2 1 0,2 1-1,0-1 1,15-34 0,-13 45 5,0 0 0,1 1 0,1 0 1,1 1-1,1 0 0,0 1 0,16-15 0,-20 21 9,0 2-1,0-1 0,1 1 1,0 1-1,0 0 0,1 0 0,-1 1 1,1 0-1,0 1 0,19-5 1,-24 8 0,-1 0 0,0 0-1,1 0 1,-1 1 0,1 0 0,-1 0 0,1 1 0,-1-1 0,1 1 0,-1 0 0,0 1-1,1-1 1,-1 1 0,0 0 0,0 1 0,0-1 0,0 1 0,-1 0 0,1 0 0,-1 0-1,0 1 1,1-1 0,-2 1 0,1 0 0,3 5 0,-3-4 5,-1 0-1,0 0 1,0 1-1,-1-1 1,0 1-1,0 0 1,0 0-1,0-1 1,-1 1-1,0 0 1,-1 0 0,1 1-1,-1-1 1,0 0-1,0 0 1,-1 0-1,0 0 1,-3 10-1,1-3 9,-2 0 0,0 0 0,0-1 0,-1 0 0,0 0-1,-1-1 1,-14 19 0,-3-3 23,-50 47 0,-35 16-15,67-57-31,22-17-10,0 0 0,-34 18 1,51-32 26,0-1 1,0 1 0,0-1-1,-1 0 1,1 0 0,0 0-1,-1 0 1,1-1-1,0 1 1,-1-1 0,1 0-1,-1 0 1,1 0 0,0 0-1,-1 0 1,1-1 0,-1 0-1,1 0 1,0 0-1,0 0 1,-1 0 0,1-1-1,0 1 1,0-1 0,0 0-1,1 0 1,-1 0 0,0 0-1,1 0 1,-1-1-1,1 1 1,0-1 0,0 1-1,0-1 1,0 0 0,0 0-1,0 0 1,1 0 0,0 0-1,-1-1 1,1 1-1,1 0 1,-2-4 0,2 6 20,-1 0 1,1 0 0,0 0 0,0 1-1,0-1 1,-1 0 0,1 0-1,0 1 1,0-1 0,0 0 0,0 0-1,1 0 1,-1 1 0,0-1-1,0 0 1,0 0 0,0 0-1,1 1 1,0-2 0,0 2 19,0 0-1,1 0 1,-1 0 0,0 0 0,0 0 0,1 0-1,-1 0 1,0 1 0,1-1 0,-1 1-1,0-1 1,1 1 0,4 1-68,-4-2 27,4 2 7,0 0-1,-1 1 0,1 0 1,0 0-1,-1 0 0,1 0 1,5 5-1,41 37 73,61 65-1,-57-50-357,-2 2-1,-3 3 0,55 94 1,-67-96-1879,1-6 880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3.51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97 431 9618,'-73'-28'3114,"53"19"-2292,20 9-813,0 0 0,0 0 0,0 0 0,-1 0 1,1 0-1,0 0 0,0 0 0,0 0 0,0-1 0,0 1 1,0 0-1,-1 0 0,1 0 0,0 0 0,0 0 0,0 0 1,0 0-1,0 0 0,0 0 0,0 0 0,0-1 0,-1 1 1,1 0-1,0 0 0,0 0 0,0 0 0,0 0 0,0 0 1,0-1-1,0 1 0,0 0 0,0 0 0,0 0 0,0 0 1,0 0-1,0 0 0,0-1 0,0 1 0,0 0 0,0 0 1,0 0-1,0 0 0,0 0 0,0 0 0,0-1 0,22 0 94,-11 1-174,5 0 70,0 0 0,20-5 0,-31 5 7,-1-1-1,1 0 0,0-1 1,-1 1-1,1-1 1,-1 0-1,0 0 1,1-1-1,-1 1 1,0-1-1,0 0 1,6-6-1,-1-2 11,0-1-1,-1 0 1,0 0-1,11-26 1,-8 11 18,11-42-1,-19 57-15,-1 0-1,0-1 0,0 1 0,-1-21 1,-1 27-5,0 1 1,-1-1-1,0 0 1,0 0 0,0 1-1,-1-1 1,1 1-1,-1-1 1,0 1-1,-1 0 1,0 0 0,-4-7-1,6 11-13,0 0 0,0 0 1,0 0-1,-1 0 0,1 0 0,0 1 0,0-1 0,-1 0 0,1 1 0,-1-1 1,1 1-1,-1-1 0,1 1 0,-1 0 0,1-1 0,-1 1 0,1 0 1,-1 0-1,-1 0 0,-1 1-8,0-1 1,0 1-1,0-1 1,0 1-1,-7 3 0,6-1 1,1-1-1,0 1 1,-1 0-1,1 1 0,1-1 1,-1 1-1,0-1 0,1 1 1,0 0-1,0 0 1,-3 6-1,-1-1-1,-6 10 1,0 0-1,2 1 0,0 0 0,1 0 0,1 1 1,-11 38-1,18-49 3,0 0 0,1 0 0,0 0 0,0 1 0,1-1 0,0 0 0,3 15 0,-2-18-5,1-1 0,0 1 0,0 0 0,1 0 0,-1-1 1,2 0-1,-1 1 0,1-1 0,0 0 0,0-1 0,9 10 0,-9-10-103,1-1-1,0 0 0,0 0 0,1 0 0,-1-1 1,1 0-1,0 0 0,12 5 0,-3-4-741,-1 0 0,29 3-1,16-2-303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4.11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162 917 3345,'75'-48'2905,"-66"42"-2633,-1-1 0,1-1 0,-1 0 1,-1 0-1,13-17 0,-10 10 77,-1 0 0,-1-1 1,0-1-1,-1 1 0,0-1 0,-2 0 0,6-25 0,-10 32-219,1 0 0,-1 0-1,-1 0 1,0 0 0,0 0-1,-1 0 1,0 0 0,-1 0-1,0 1 1,-1-1 0,0 0-1,0 1 1,-1-1 0,-8-14-1,9 20-68,1 0 0,-1 0 0,0 1-1,0-1 1,-1 1 0,1 0-1,-1 0 1,1 0 0,-1 1-1,0-1 1,0 1 0,-1 0 0,1 0-1,0 0 1,0 0 0,-1 1-1,1 0 1,-1 0 0,0 0 0,1 0-1,-1 1 1,0 0 0,1 0-1,-10 1 1,6 0-27,0 1 1,-1-1-1,1 2 0,0-1 0,0 1 1,0 0-1,0 1 0,1 0 0,0 0 1,-1 1-1,1 0 0,-11 10 0,9-6-22,0 1-1,1 1 0,0-1 0,1 2 1,0-1-1,1 0 0,-9 22 0,4-3-16,-13 62-1,20-72-5,1 0 0,1 0-1,0 28 1,2-37 2,1 0 0,0 0 0,1 0 0,0 0 0,1 0 0,0 0 0,9 18 0,-11-26 3,0 0 0,1 0 0,-1 0 0,1 0 0,0 0 0,0-1 0,0 1 0,0-1 0,1 1 0,-1-1 0,1 0 0,-1 0 0,1 0 0,0 0 1,-1-1-1,1 1 0,0-1 0,0 1 0,1-1 0,-1 0 0,0 0 0,0-1 0,0 1 0,1 0 0,4-1 0,-1 0-4,-1 0 0,1 0-1,-1-1 1,1 0 0,-1 0-1,0-1 1,1 1 0,-1-2 0,0 1-1,0 0 1,0-1 0,-1 0-1,1-1 1,0 1 0,-1-1 0,0 0-1,0-1 1,8-9 0,-1 1-20,-1-1 0,0-1 1,-1 0-1,-1-1 0,13-29 1,1-15 8,-3 0 1,12-64-1,-5 17 29,34-132 107,-44 175 44,-8 35 372,-2-1-1,4-35 1,-11 62-379,1 1 0,-1-1 0,0 1 0,0 0 0,0-1 0,-1 1 0,1-1 0,0 1 0,-1 0 0,0-1 0,1 1 0,-3-4 0,5 8-136,-1 0-1,0 1 0,0-1 0,1 0 1,-1 0-1,-1 1 0,1-1 0,0 1 0,-1-1 1,1 1-1,-1-1 0,0 1 0,0 3 1,3 16-1,1 32 19,-2 0 0,-2 0 1,-9 64-1,7-103-29,-6 36-218,-1 58 1,5 127-3913,5-175 3069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4.48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12 57 9858,'-5'-3'5122,"4"3"-5101,1 0-1,-1 1 1,1-1 0,-1 0 0,1 0-1,0 1 1,-1-1 0,1 1 0,0-1-1,-1 0 1,1 1 0,0-1 0,0 1-1,-1-1 1,1 1 0,0-1 0,0 1-1,0-1 1,-1 1 0,1-1 0,0 1-1,0-1 1,0 1 0,0-1 0,0 1 0,0-1-1,0 1 1,0-1 0,0 1 0,1 0-1,1 117-36,2-23 23,-3-66 5,8 57-1,-7-76-11,0 0 0,1-1 0,0 1 1,1-1-1,-1 0 0,2 0 0,-1 0 0,1 0 0,9 11 0,-12-18-4,0 0 0,0 0 0,0 0 0,1 0 0,-1-1 0,0 1 0,1-1 0,-1 0 0,1 1 0,-1-1 0,1 0 0,0 0 0,-1-1-1,1 1 1,0-1 0,0 1 0,-1-1 0,1 0 0,0 0 0,0 0 0,-1 0 0,1-1 0,0 1 0,0-1 0,-1 1 0,1-1 0,0 0 0,-1 0 0,1 0 0,-1-1 0,1 1 0,-1 0 0,0-1 0,1 0 0,-1 0 0,2-2 0,5-5 3,-1 0 0,0-1 0,0 0 0,9-18 0,23-49 15,-39 76-14,64-154 44,-57 133-6,-2 1 0,-1-1 0,0-1 0,-2 1 0,1-33 0,-4 21-131,-2 31-607,0 5-552,1-1 730,-1 1-478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4.79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226 50 8266,'0'-3'565,"1"0"1,-1 1 0,0-1 0,0 0-1,0 1 1,0-1 0,0 0-1,-1 1 1,1-1 0,-2-3 0,2 5-466,-1 0 0,1 0 0,-1 0 0,1 0-1,-1 0 1,1 0 0,-1 0 0,1 1 0,-1-1 0,0 0 0,0 0 0,1 1 0,-1-1 0,0 1 0,0-1 0,0 1 0,0-1 0,0 1 0,1-1 0,-1 1 0,0 0 0,0-1 0,0 1 0,0 0 0,0 0 0,0 0 0,0 0 0,0 0 0,0 0 0,0 0 0,0 0 0,0 0 0,-2 1 0,-4 0-66,1 1 0,-1 1-1,1 0 1,0 0 0,0 0 0,0 0 0,0 1 0,1 0 0,-1 0-1,-5 6 1,0 1-22,0 0-1,1 1 0,-14 20 0,14-17 3,1 0-1,1 1 1,1 1-1,0-1 0,0 1 1,-6 35-1,11-45-17,0 1 0,1 0 0,1 0 0,-1 0-1,1 0 1,1 0 0,-1 0 0,1 0 0,1 0-1,-1 0 1,1 0 0,1 0 0,0-1 0,0 1-1,0-1 1,1 0 0,8 12 0,-8-13-23,1-1 0,1 0 0,-1 0 0,1 0-1,0-1 1,0 1 0,0-2 0,0 1 0,1-1 0,0 1 0,0-2 0,0 1 0,0-1 0,0 0-1,14 1 1,-10-1-254,1-2 0,0 0 0,0 0-1,-1-1 1,1 0 0,0-1 0,-1-1-1,1 0 1,10-4 0,40-21-2120,-4-4 1030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5.16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130 279 5241,'-2'-1'128,"-8"-4"3960,10 5-4032,0 0-1,0 0 1,0 0-1,-1 0 1,1 0-1,0-1 1,0 1-1,0 0 1,0 0 0,0 0-1,0 0 1,0 0-1,0-1 1,0 1-1,0 0 1,-1 0-1,1 0 1,0 0 0,0-1-1,0 1 1,0 0-1,0 0 1,0 0-1,0 0 1,0-1-1,0 1 1,0 0 0,0 0-1,1 0 1,-1 0-1,0-1 1,0 1-1,0 0 1,0 0-1,0 0 1,0 0 0,0 0-1,0-1 1,0 1-1,0 0 1,1 0-1,-1 0 1,0 0-1,0 0 1,0 0-1,0 0 1,0-1 0,1 1-1,-1 0 1,0 0-1,0 0 1,0 0-1,0 0 1,1 0-1,-1 0 1,6-3 36,-1 0 0,1-1 0,-1 1 1,0-1-1,0 0 0,-1-1 0,1 1 0,-1-1 0,7-9 1,17-23 207,32-29 85,-57 63-317,0 0 0,0 0 0,0-1 0,0 0 0,-1 1 0,0-1 0,0 0 0,0 0-1,0 0 1,-1 0 0,1-1 0,-1 1 0,1-8 0,1-2 296,-3 13-328,1 0-1,-1-1 1,0 1 0,0 0-1,0 0 1,0 0 0,0 0-1,0-1 1,0 1 0,0 0-1,-1 0 1,1 0 0,0 0-1,-1-1 1,1 1 0,-1 0-1,1 0 1,-1 0-1,1 0 1,-1 0 0,0 0-1,0 0 1,1 0 0,-1 1-1,0-1 1,0 0 0,0 0-1,0 0 1,0 1 0,0-1-1,0 1 1,-2-2 0,0 1-9,0 0 1,1 1-1,-1-1 1,0 0-1,0 1 1,0 0 0,0 0-1,0-1 1,0 2-1,0-1 1,0 0-1,-4 2 1,-1 0-32,0 1 1,1 1-1,-1 0 0,1 0 1,0 0-1,0 1 1,0 0-1,1 0 0,-10 11 1,1 0 12,1 0 0,-19 31 0,18-24 13,2 1 0,1 0 1,1 1-1,1 0 0,1 1 1,2 0-1,-8 45 0,14-64-24,0 1 0,0-1-1,1 1 1,0-1-1,0 0 1,1 1-1,0-1 1,0 0 0,3 8-1,-3-12 2,0 1 1,1-1-1,0 1 0,0-1 0,0 0 0,0 0 1,0 1-1,1-2 0,-1 1 0,1 0 0,0 0 1,0-1-1,0 1 0,0-1 0,0 0 1,0 0-1,1 0 0,-1-1 0,5 2 0,-1-1 7,-1 0-1,1-1 0,0 0 1,-1 0-1,1-1 1,0 0-1,0 0 0,0 0 1,-1-1-1,1 0 1,0 0-1,-1-1 0,1 0 1,-1 0-1,12-6 1,7-4-340,-1-2 0,34-24 0,-38 24-218,45-34-1544,2-9 836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6.13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77 159 5961,'-22'-12'2916,"22"12"-2854,-1 0 0,1 0 0,0 0 0,0 0 0,-1-1 0,1 1 0,0 0 0,0 0 0,-1 0 0,1 0 0,0 0 0,0 0 0,-1 0 0,1 0 0,0 0 0,-1 0 0,1 0 0,0 0 0,0 0 0,-1 0 0,1 1 0,0-1 0,-1 0 0,1 0 0,0 0 0,0 0 0,0 0 0,-1 0 0,1 1 0,0-1 0,0 0 0,-1 1 0,1-1-13,-2 1 55,1 1 0,-1 0 1,1 0-1,-1-1 0,1 1 1,0 0-1,-1 0 0,1 0 1,0 0-1,0 1 0,1-1 1,-1 0-1,0 0 0,0 4 1,-2 39 141,2-18-89,-3 44 199,9 114 0,-4-161-312,8 122 218,-9-146-262,-1 21 81,-2-16 81,2-6-143,1 1 1,-1 0 0,1 0-1,-1-1 1,1 1-1,-1 0 1,1-1 0,-1 1-1,1 0 1,0-1 0,-1 1-1,1-1 1,0 1-1,-1-1 1,1 1 0,0-1-1,-1 0 1,0-2 43,-1 0 1,1-1 0,-1 1-1,1 0 1,0-1-1,1 1 1,-1-1 0,0 0-1,1-5 1,-10-152-42,9 140-23,0-54 2,2 0-1,18-112 1,-1 90 401,-19 90-329,1 5-93,8 4 15,-5-1 10,1 1 0,-1-1-1,0 1 1,1-1-1,-1 1 1,0 0 0,5 5-1,29 32 33,-35-36-36,15 15 9,3 5 8,0 0 0,-1 1 0,25 44-1,-15-17 43,36 91-1,-50-99-33,-9-24-14,1 0 1,0 0-1,15 25 1,-22-44-11,0 0 0,0 0-1,1 1 1,-1-1 0,0 0 0,0 0 0,0 0-1,0 1 1,0-1 0,1 0 0,-1 0 0,0 0-1,0 0 1,0 1 0,1-1 0,-1 0 0,0 0-1,0 0 1,1 0 0,-1 0 0,0 0 0,0 0-1,1 0 1,-1 0 0,0 0 0,0 0 0,1 0-1,-1 0 1,0 0 0,0 0 0,1 0-1,-1 0 1,0 0 0,0 0 0,1 0 0,-1 0-1,0 0 1,0 0 0,0 0 0,1-1 0,-1 1-1,0 0 1,0 0 0,0 0 0,1 0 0,-1-1-1,0 1 1,0 0 0,0 0 0,0 0 0,1-1-1,-1 1 1,0 0 0,0 0 0,0 0 0,0-1-1,0 1 1,0 0 0,0 0 0,0-1 0,8-19 74,-7 17-54,25-80 139,-4-1 0,-3-1 0,11-127 0,-27 132 116,-2 61-3708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6.61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66 112 9394,'-3'-6'1722,"2"2"-1132,0 1 0,0 0 0,0 0 0,-1 0 1,0 1-1,0-1 0,1 0 0,-1 1 0,-5-5 0,7 7-575,0-1-1,-1 1 1,1 0 0,0 0-1,-1 0 1,1-1 0,0 1-1,-1 0 1,1 0 0,-1 0-1,1 0 1,0 0 0,-1 0-1,1 0 1,-1 0 0,1 0-1,0 0 1,-1 0 0,1 0-1,-1 0 1,1 0 0,0 0-1,-1 0 1,1 0 0,-1 0-1,1 1 1,0-1 0,-1 0-1,1 0 1,0 0 0,-1 1-1,1-1 1,0 0 0,-1 1-1,1-1 1,0 0 0,0 0-1,-1 1 1,1-1 0,0 0-1,0 1 1,0-1 0,0 1-1,-1-1 1,1 0 0,0 1-1,-13 111-20,12-96 4,0-1 0,0 1-1,1 0 0,1 0 1,0 0-1,4 15 0,-2-21 1,0 0-1,0-1 0,1 0 1,0 0-1,0 0 0,1 0 1,0 0-1,7 7 0,-9-12-1,0 0 0,1 0 0,-1-1 0,1 0 0,0 1-1,0-2 1,0 1 0,0 0 0,0-1 0,1 1 0,-1-1-1,1 0 1,-1-1 0,1 1 0,0-1 0,0 0 0,0 0 0,-1-1-1,1 1 1,9-1 0,-8-1 1,0 0 0,1 0 1,-1 0-1,0-1 0,0 0 0,0 0 1,-1 0-1,1-1 0,0 0 0,-1 0 0,0 0 1,0-1-1,0 0 0,0 0 0,0 0 1,6-8-1,2-5 7,1-1 0,-2-1 1,-1 0-1,0 0 0,-1-1 1,-1-1-1,7-23 0,-13 30 16,-1 0 0,0 0-1,-1-1 1,0 1 0,-1 0-1,-1-1 1,0 1 0,-1 0-1,0-1 1,-9-26-1,10 39-10,1 0-1,-1 0 1,1 0-1,-1 0 1,0 0-1,0 0 0,0 0 1,0 0-1,0 0 1,-1 1-1,1-1 1,-1 0-1,1 1 0,-1-1 1,1 1-1,-3-2 1,1 2-9,0 0 1,-1 0-1,1 0 1,-1 0-1,1 1 1,-1-1-1,1 1 1,-1 0-1,-3 0 0,-8 0-31,1 1-1,0 0 0,0 1 0,1 1 0,-1 0 1,0 1-1,-25 10 0,30-9 12,-1 0 0,1 0 0,0 1-1,0 1 1,1-1 0,0 1 0,0 1 0,1-1 0,0 1 0,0 1 0,-7 11-1,5-6-157,1 0-1,0 0 1,-5 17-1,11-26-100,0 0 0,1 0 0,0 0 0,0 0 0,0 0 0,0 1 0,1-1 0,0 0 0,0 0 0,0 1 0,1-1-1,0 0 1,2 9 0,8 8-707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6.78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64 90 9338,'-40'-52'4321,"28"33"-1697,8 7-1639,-3 5-937,7 9-448,9 22-6970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7.01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26 8 10034,'-7'-3'4601,"-5"1"-1848,10 2-1649,0 0-440,-1-2 72,6 39-680,-3 67-56,0-57-336,2 0-328,-2-2-1104,19-3-993,0-21 1721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14.99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14 0 2032,'-3'0'292,"-6"2"3373,8-2-3548,1 1 0,0 0 0,0-1-1,0 1 1,0 0 0,0-1 0,0 1-1,0 0 1,0-1 0,0 1 0,0 0-1,0-1 1,0 1 0,1-1 0,-1 1 0,0 0-1,1 0 1,0 2-110,1 1 1,-1-1-1,1 1 0,0-1 0,0 0 0,4 4 1,66 80 28,-34-44-22,-16-18 19,24 35 0,-29-30 748,-18-30-753,1 0-1,0 0 1,0 0-1,-1 0 1,1 0-1,0 0 1,0 0-1,-1 0 1,1 0-1,0 0 0,0 0 1,0 0-1,-1 0 1,1 0-1,0 0 1,0 0-1,-1 0 1,1 1-1,0-1 1,0 0-1,0 0 1,-1 0-1,1 0 1,0 0-1,0 1 1,0-1-1,0 0 1,0 0-1,-1 0 0,1 1 1,0-1-1,0 0 1,0 0-1,0 1 1,-5 9 17,2-5-36,1 0 1,-1 0 0,0 0-1,-4 5 1,-33 39 9,35-43-31,1 1 0,0 0 0,0-1 0,-5 14 0,1-3-95,-34 58-1837,14-31 1168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7.39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255 65 8778,'-2'-11'1773,"0"0"0,0 0 0,-7-17 0,9 28-1750,0 0-1,0-1 1,0 1-1,0 0 1,0 0-1,0 0 1,0 0 0,-1-1-1,1 1 1,0 0-1,0 0 1,0 0-1,0 0 1,0 0 0,-1 0-1,1-1 1,0 1-1,0 0 1,0 0-1,-1 0 1,1 0 0,0 0-1,0 0 1,0 0-1,-1 0 1,1 0-1,0 0 1,0 0-1,-1 0 1,-10 3-316,7-2 281,0 1-1,1-1 0,-1 1 1,-6 5-1,-26 25-16,-27 31-11,56-55-17,0 0 0,0 1 0,0 0 0,1 0 0,-8 15 0,13-20-26,-1 0 0,1 0 0,0 0 1,0 0-1,0 1 0,0-1 0,1 0 0,-1 0 1,1 1-1,0-1 0,1 0 0,-1 1 0,2 5 0,-1-7 36,0 0 0,0 1 0,0-1 0,1 0 0,-1 0 0,1 0 0,0 0 0,0 0 0,0 0 0,0-1 0,0 1 0,1-1 0,-1 1-1,1-1 1,-1 0 0,7 4 0,1-1-4,1 0 0,0 0-1,19 5 1,-20-8 69,0 2 0,0-1-1,0 1 1,16 10 0,-23-12-16,-1 0-1,1 0 0,-1 0 1,0 0-1,0 1 1,0-1-1,0 0 0,0 1 1,0 0-1,-1-1 1,1 1-1,-1 0 0,0 0 1,0 0-1,0 0 1,0 0-1,0 0 0,-1 0 1,1 0-1,-1 5 1,0-4 29,0 0 0,0 0 0,-1-1 0,1 1 0,-1 0 0,0 0 0,0 0 1,-1 0-1,1-1 0,-1 1 0,1-1 0,-1 1 0,0-1 0,-4 5 0,-3 2 153,0 0 0,-20 16 0,16-15-95,3-4-96,-1 0 0,0 0 0,-1-1 1,0 0-1,-15 5 0,13-6-234,9-3 18,0 0-1,0-1 1,0 1-1,-9 0 1,-19-1-408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7.85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0 375 7170,'55'-21'1406,"-2"-3"1,-1-2 0,-1-3-1,81-60 1,-126 84-1229,0 1-1,0-1 1,-1-1 0,0 1-1,0-1 1,0 0 0,-1 0 0,0 0-1,0 0 1,0-1 0,-1 0-1,0 1 1,-1-1 0,1-1-1,-1 1 1,2-14 0,-3 13-72,0 4-37,-1-1 0,0 1 1,1-1-1,-1 0 0,-1 1 1,0-8-1,0 11-63,1 0-1,0-1 1,-1 1-1,0 0 1,1 0-1,-1 0 1,0 0-1,1 0 1,-1 0-1,0 0 1,0 0-1,0 0 1,0 0 0,0 1-1,0-1 1,0 0-1,0 1 1,0-1-1,0 1 1,0-1-1,-1 1 1,1-1-1,0 1 1,0 0-1,-1-1 1,1 1 0,0 0-1,0 0 1,-3 0-1,-3 0-25,0 1-1,0 0 1,0 0 0,1 0-1,-1 1 1,0 0 0,0 0-1,1 0 1,-1 1 0,-5 4-1,0 0-7,0 0-1,1 1 1,0 0-1,-14 13 0,10-5 28,1 0-1,0 1 1,1 0-1,1 1 1,-19 37-1,23-39 17,1 0-1,1 1 1,1 0-1,0 0 1,1 0-1,1 1 1,-2 28-1,5-40-11,0 0-1,0 1 1,0-1-1,1 0 1,0 0-1,0 0 1,1-1 0,-1 1-1,1 0 1,0 0-1,1-1 1,0 1-1,0-1 1,0 0 0,0 0-1,1 0 1,0 0-1,0-1 1,0 1-1,0-1 1,1 0-1,0 0 1,0-1 0,8 5-1,-1-2 14,0 0-1,0-1 1,1-1-1,0 0 1,0-1-1,0 0 1,0-1-1,18 1 1,-20-2-8,0-1 1,0-1-1,0 0 1,0 0-1,0-1 0,0 0 1,0-1-1,-1-1 0,1 1 1,15-9-1,9-10-754,55-45 1,-76 56 414,31-24-261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29.51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6 189 3809,'-2'-13'964,"0"0"1,1-1-1,1 1 1,0 0-1,0-1 0,2 1 1,0 0-1,0 0 1,1 0-1,0 0 1,7-14-1,-9 24-574,2-10 2851,-3 13-3220,-1 0 48,0 5-488,9 77 399,-8-75 22,11 134 52,-8-76 20,2 32 63,-9 110 0,-2-161-110,-1 15-5,9 209 23,-2-258-43,22 181 31,-5-73-3,-9 65 9,-5-67-33,0-78-277,15 74-1,-17-109 130,-1-1-150,1 0 1,0 0-1,0 0 0,1 0 1,-1 0-1,1 0 0,0 0 0,0 0 1,2 3-1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0.01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80 57 10850,'-71'-18'3560,"62"15"-1980,10 2-1295,6 2-447,-6-1 87,2 1 76,0 1 15,1-1 0,-1 1 0,0 0 0,6 5 0,20 27 54,24 36-10,-46-59-45,0 1 1,-1 0-1,0 0 0,-1 0 1,0 1-1,3 18 1,1-1 6,4 11 11,19 39 0,-31-77-30,1 0 0,-1 0-1,1-1 1,0 1 0,3 4 0,-4-7 0,-1 1 0,1-1 0,-1 1 0,1-1 0,0 1-1,-1-1 1,1 1 0,-1-1 0,1 0 0,0 1 0,0-1 0,-1 0 0,1 0 0,0 0 0,-1 0 0,1 1 0,0-1-1,0 0 1,-1 0 0,1 0 0,0 0 0,0-1 0,-1 1 0,1 0 0,0 0 0,-1 0 0,1 0 0,0-1 0,-1 1-1,1 0 1,0-1 0,0 0 0,9-7 67,-1 0 0,0-1 0,0-1 0,11-16 0,-7 10-10,60-73 126,119-112 0,-126 137-1121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1.87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116 189 4177,'-18'-61'2500,"17"56"-1872,0 1 0,0-1-1,0 0 1,0 1-1,1-1 1,0-8 0,0 2 3672,-2 11-3443,-2-1-262,0 11-313,-3 40-54,-22 126 212,14-86-295,-5 149-1,16-176-98,4-60-43,-1 9 6,1-12-9,0 0 0,0 0 0,0 0 1,0 1-1,0-1 0,0 0 0,0 0 0,0 0 0,0 0 0,0 0 0,0 0 0,0 1 0,0-1 0,0 0 0,0 0 0,0 0 0,0 0 0,0 0 0,0 0 0,0 1 0,0-1 1,0 0-1,0 0 0,-1 0 0,1 0 0,0 0 0,0 0 0,0 0 0,0 0 0,0 0 0,0 0 0,0 0 0,-1 1 0,1-1 0,0 0 0,0 0 0,0 0 0,0 0 1,0 0-1,-1 0 0,1 0 0,0 0 0,0 0 0,0 0 0,0 0 0,0 0 0,0 0 0,-1 0 0,1-1 0,0 1 0,0 0 0,0 0 0,0 0 0,0 0 0,0 0 0,0 0 1,-1 0-1,1 0 0,0 0 0,0 0 0,0 0 0,0-1 0,0 1 0,-1-1-5,1 0 1,0 0-1,0-1 0,-1 1 1,1 0-1,0 0 0,0-1 1,0 1-1,0 0 0,0 0 1,1-3-1,0-3-2,12-97-24,2 0 22,-6 44-3,3 0-1,31-92 0,-19 73-21,-20 64 30,1 0-1,1 0 0,0 1 1,1 0-1,0 0 1,17-24-1,-22 35 11,-1 3-5,-1-1 0,1 0 0,-1 1-1,1-1 1,-1 0 0,1 1 0,-1-1 0,1 1 0,0-1-1,-1 1 1,1 0 0,0-1 0,-1 1 0,1 0 0,0-1-1,0 1 1,-1 0 0,1 0 0,0 0 0,0-1 0,0 1-1,-1 0 1,1 0 0,0 0 0,0 0 0,-1 0 0,2 1 0,2 2 35,-2 1-25,0 0 0,0 0 0,0 1 0,0-1 1,1 8-1,-1-3-2,1 1 0,1-1-1,5 11 1,13 20 13,-11-21-4,0 1 0,-1 0-1,-1 1 1,9 31 0,34 167 198,-43-166-1653,-2 0 0,-1 65-1,-7-65-3717,-2-38 3484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2.86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124 215 6489,'-96'0'3361,"94"0"-3173,1 0 0,-1 0-1,0-1 1,1 1 0,-1 0 0,0-1-1,0 1 1,1-1 0,-1 1-1,1-1 1,-1 0 0,1 0 0,-2-1-1,2 2-125,1 0 0,0-1 0,-1 1 0,1-1 0,0 1 0,0 0 0,-1-1 0,1 1 0,0-1 0,0 1 0,0-1 0,0 1-1,0-1 1,-1 1 0,1-1 0,0 1 0,0-1 0,0 1 0,0-1 0,0 1 0,1-1 0,-1 1 0,0-1 0,0 1 0,0-1 0,0 1-1,1-1 1,0-1 36,1-1 0,-1 1 0,1 0 0,0 0 0,0-1 0,0 1 0,0 0 0,4-3 0,29-16-84,1 1-1,1 1 1,1 2 0,0 2-1,1 2 1,1 1 0,44-8-1,-77 19-16,-1 0-1,1 0 1,-1 1-1,1 0 1,0 0 0,-1 0-1,7 2 1,-9-1 4,-1 0 1,0 0 0,0 0-1,0 0 1,0 1-1,0-1 1,0 1 0,0 0-1,0 0 1,-1 0 0,1 0-1,-1 0 1,1 1 0,-1-1-1,3 5 1,4 6 29,-2 0-1,1 1 1,-2 1 0,0-1-1,7 25 1,13 81 106,-22-101-119,16 131 99,-19-149-111,-1 1 0,0-1 0,0 0-1,0 0 1,0 0 0,0 1 0,0-1 0,-1 0 0,1 0 0,0 0 0,0 0-1,-1 0 1,1 1 0,-1-1 0,1 0 0,-1 0 0,0 0 0,1 0 0,-2 1-1,10-35 181,65-127-230,-12 56-5,-52 90 39,-1 3-13,0 0 0,0 1 0,1 0 1,0 0-1,1 1 0,14-11 0,-24 19 19,1 1 0,0-1 1,-1 1-1,1 0 0,-1-1 0,1 1 0,0 0 1,-1-1-1,1 1 0,0 0 0,0 0 0,-1 0 0,1 0 1,0 0-1,0 0 0,-1 0 0,1 0 0,0 0 1,-1 0-1,1 0 0,0 0 0,0 0 0,-1 1 0,1-1 1,0 0-1,-1 1 0,1-1 0,0 0 0,-1 1 1,1-1-1,-1 1 0,1-1 0,0 1 0,-1-1 1,1 1-1,-1-1 0,0 1 0,1-1 0,-1 1 0,1 0 1,-1 0-1,4 6 4,0-1 1,-1 0-1,4 11 0,-4-9 3,2 3 5,1 3 3,-1-1 1,0 1-1,5 24 0,-5 55 31,-5-63-27,5 33-1,-3-53-9,-1-4-4,0 1-1,0-1 0,-1 12 1,0-17-1,0 0 1,0-1 0,0 1 0,0 0-1,0 0 1,0-1 0,0 1 0,0 0-1,-1-1 1,1 1 0,0 0-1,-1-1 1,1 1 0,0 0 0,-1-1-1,1 1 1,-1 0 0,1-1-1,-1 1 1,1-1 0,-1 1 0,1-1-1,-1 0 1,0 1 0,1-1-1,-1 1 1,0-1 0,1 0 0,-1 1-1,0-1 1,1 0 0,-1 0-1,0 0 1,0 0 0,1 0 0,-2 0-1,2 0 7,1 0-1,-1 0 0,1 0 1,-1 0-1,0 0 1,1 0-1,-1 0 0,1 0 1,-1-1-1,0 1 1,1 0-1,-1 0 0,0-1 1,1 1-1,-1 0 0,0 0 1,1-1-1,-1 1 1,0 0-1,0-1 0,1 1 1,-1-1-1,7-14 132,-3 6-149,4-10 17,2 0 0,0 1 1,0 1-1,21-25 0,-11 14-6,22-36-1,-37 54-6,2-1 0,-1 1 0,1 1 0,1-1 0,0 1 0,0 0 0,1 1 0,0 0 0,0 0 0,12-6 0,-21 14 7,0 0 0,1-1 0,-1 1 0,0 0 0,1 0 1,-1 0-1,0-1 0,1 1 0,-1 0 0,1 0 0,-1 0 0,1 0 0,-1 0 0,0 0 0,1 0 0,-1 0 0,1 0 0,-1 0 0,1 0 1,-1 0-1,0 0 0,1 0 0,-1 1 0,1-1 0,-1 0 0,0 0 0,1 0 0,-1 1 0,0-1 0,1 0 0,-1 0 0,0 1 1,1-1-1,-1 0 0,0 1 0,0-1 0,1 0 0,-1 1 0,0-1 0,0 0 0,1 1 0,-1-1 0,0 1 0,0-1 0,0 1 0,6 22 63,-6-17-69,12 68 45,-8-43-76,14 49 0,-16-74-72,0 0 0,0 0 0,0 0 0,1-1 0,0 1 0,0-1 0,0 0 0,1 0 0,0 0 0,6 7 0,-8-10-9,0-1-1,0 1 1,0-1-1,0 1 1,0-1-1,0 0 1,1 0-1,-1 0 1,0 0-1,1 0 1,-1 0-1,0-1 1,1 1-1,-1-1 1,1 0-1,-1 1 1,1-1-1,-1 0 1,1-1-1,-1 1 1,1 0-1,-1-1 1,0 1-1,1-1 1,-1 0-1,0 0 1,1 0-1,-1 0 1,3-2-1,0 0-47,0-1 0,-1 0 0,1 1-1,-1-1 1,0-1 0,0 1 0,-1-1 0,1 1-1,-1-1 1,0 0 0,0 0 0,3-9 0,2-8 178,10-43 0,-10 33 166,42-195 5358,-43 202-2032,-8 25-3316,-1 0-111,-3 10-22,-40 177 114,32-108-108,-4 87-1,11 71-15,6-187-46,-1 9-41,3 171-1940,8-152 1308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3.20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0 279 2913,'6'-20'782,"0"1"1,1-1 0,1 1-1,12-21 1,-14 30-588,1 0 0,-1 1-1,2 0 1,-1 0 0,1 1 0,1 0 0,-1 0-1,1 1 1,10-6 0,-2 3-32,-1 0 1,2 2-1,-1 0 0,1 1 1,0 0-1,1 2 0,0 0 1,-1 1-1,23-2 1,-38 6-146,-1 0 1,0 0 0,0 0 0,0 0-1,0 1 1,1-1 0,-1 1 0,0-1-1,0 1 1,0 0 0,0 0 0,0-1-1,0 2 1,0-1 0,1 1 0,1 2 17,0 0 1,-1-1 0,1 2-1,-1-1 1,2 5-1,-4-8-29,1 3 19,0-1 0,0 1 0,0 0 0,0 0 0,-1 0 0,0 0 0,0 0 0,0 0 0,-1 0-1,1 7 1,-1 3 103,-3 27-1,2-35-104,-1 4 13,0 0 0,-1 0 0,0 0 0,0-1 0,-7 12 0,4-6-3,0-2-7,0 0 0,-1 0 0,-1 0 0,-9 12 0,11-18-71,0 0 1,-1-1-1,1 1 1,-1-1-1,-1-1 1,1 1-1,-14 6 0,-44 17-1935,49-22 1174,-16 4-215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3.52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108 33 6985,'-13'-22'3017,"13"22"-2903,-1 0 0,1-1 0,0 1 1,0-1-1,0 1 0,-1 0 0,1-1 0,0 1 0,-1 0 0,1-1 0,0 1 1,0 0-1,-1 0 0,1-1 0,-1 1 0,1 0 0,0 0 0,-1-1 0,1 1 0,0 0 1,-1 0-1,1 0 0,-1 0 0,1 0 0,-1 0 0,1 0 0,-1 0 0,1 0-93,0 0-1,0 0 1,0 0-1,0 0 0,0 0 1,-1 0-1,1 0 1,0 0-1,0 0 0,0 0 1,0 0-1,0 0 1,0 0-1,0-1 0,0 1 1,-1 0-1,1 0 1,0 0-1,0 0 0,0 0 1,0 0-1,0 0 1,0 0-1,0 0 0,0 0 1,0 0-1,0 0 1,0 0-1,0-1 0,-1 1 1,1 0-1,0 0 1,0 0-1,0 0 0,0 0 1,0 0-1,0 0 1,0 0-1,0-1 0,0 1 1,0 0-1,0 0 1,0 0-1,0 0 0,0 0 1,0 0-1,0 0 0,0 0 1,0-1-1,0 1 1,0-1 588,-3 7 677,-8 35-541,-1 7-358,-3 8 139,-13 101 0,16 112-271,13-241-240,1 0 0,9 36 0,-9-52-57,0 0 0,1-1 0,1 1 0,6 14 0,-10-25-5,1 0 0,-1 0 0,1 1 0,-1-1 0,1 0 0,0 0 0,0 0 0,0 0 0,-1 0 0,1 0 1,0 0-1,0 0 0,0 0 0,0 0 0,1 0 0,-1-1 0,0 1 0,0 0 0,2 0 0,-2-1-23,1 0-1,-1 0 0,1-1 0,-1 1 0,1 0 0,-1-1 0,1 1 0,-1-1 1,1 1-1,-1-1 0,0 1 0,1-1 0,-1 0 0,0 0 0,1 0 0,1-1 0,23-25-464,-25 25 514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3.69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19 0 7170,'-19'3'2368,"19"27"-2288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3.89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43 1 10010,'-31'2'6313,"29"-2"-5352,-8 12-873,10 28-128,7 63 56,-4-68-16,4-9-496,7 3-425,0-11-1711,10-3 1640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19.03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221 255 2345,'-1'-20'1676,"-1"0"0,-7-33 0,3 22-1170,-7-55 204,13 84-656,-1 0 0,1 0 0,-1 0 0,1 0 0,-1 0 0,0 0 0,0 0 1,0 0-1,0 0 0,0 0 0,0 0 0,0 1 0,-1-1 0,1 0 1,-1 1-1,1-1 0,-1 1 0,0 0 0,1-1 0,-1 1 0,0 0 1,0 0-1,0 0 0,0 0 0,0 1 0,0-1 0,0 0 0,0 1 1,0 0-1,0-1 0,0 1 0,0 0 0,-1 0 0,1 0 0,0 0 1,0 1-1,0-1 0,0 0 0,0 1 0,0-1 0,0 1 0,0 0 1,0 0-1,0 0 0,0 0 0,0 0 0,0 0 0,1 1 0,-1-1 1,1 0-1,-3 3 0,0 1-1,0 0 0,0 0 1,0 1-1,0-1 0,1 1 0,0 0 1,1 0-1,-1 0 0,1 0 0,-3 12 1,0 7 23,-2 38 1,4-9-42,8 94 0,18 55-15,-18-169-15,38 193 21,-22-126-6,-20-96-17,3 11 16,-2 1 0,2 29 0,-4-43-2,0 1 1,0 0-1,0 0 0,-1 0 1,1 0-1,-1 0 0,0 0 0,0-1 1,-1 1-1,1 0 0,-1-1 1,0 1-1,0-1 0,0 0 0,0 1 1,-1-1-1,-3 4 0,3-5-23,0 0-1,1-1 1,-1 1 0,0-1-1,0 0 1,0 0-1,0 0 1,0 0-1,0-1 1,0 1-1,0-1 1,0 0-1,0 0 1,0 0 0,0 0-1,0 0 1,0-1-1,0 1 1,-6-3-1,5 2-201,0 0-1,0 0 0,0-1 1,0 0-1,1 1 1,-1-1-1,1-1 0,-1 1 1,1-1-1,0 1 0,-1-1 1,1 0-1,1 0 1,-5-6-1,-5-17-660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4.31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530 137 6345,'3'-15'1255,"0"0"0,-1 0 0,-1-1 0,0 1 0,-2-28 0,1 42-1193,0 0 0,0 1 0,0-1 0,-1 0 0,1 0 0,0 1 1,0-1-1,0 0 0,-1 0 0,1 1 0,0-1 0,-1 0 0,1 1 0,-1-1 0,1 0 0,0 1 0,-1-1 0,0 1 1,1-1-1,-1 1 0,1-1 0,-1 1 0,0-1 0,1 1 0,-1 0 0,0-1 0,1 1 0,-2 0 0,1-1 490,-10 3 1089,-2 0-1440,8-1-166,0 0 0,1 0 0,-1 1 0,1-1 1,-1 1-1,1 0 0,-1 0 0,1 0 0,0 0 0,-5 5 0,-12 10 57,-33 36 1,46-44-83,0 1 0,0-1 1,1 1-1,1 1 0,-1-1 0,2 1 1,0 1-1,0-1 0,1 1 0,0-1 0,-3 19 1,7-29-11,-10 46-7,3 1 0,-1 50 0,1-14 5,-47 289 34,42-290-20,5-35 12,-1-1 0,-17 53 0,22-92 6,1-1 0,-2 1-1,1-1 1,-1 0 0,0 0 0,0 0 0,-1-1-1,-10 12 1,13-16-156,-1 1-1,1-1 1,-1-1 0,0 1-1,1 0 1,-1 0-1,0-1 1,0 0-1,0 1 1,0-1 0,0 0-1,0-1 1,0 1-1,0 0 1,0-1-1,-1 0 1,1 0-1,0 0 1,0 0 0,0 0-1,-1-1 1,1 1-1,0-1 1,-4-1-1,-15-9-3452,6-5 1573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4.93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0 137 8194,'10'-10'386,"-1"1"1,1 0 0,0 0-1,1 1 1,0 1-1,0 0 1,15-7 0,0 2-452,1 1 0,34-9 0,-39 14-2,0 1 1,1 1 0,-1 1 0,1 1 0,42 2-1,-64 0 81,-1 0-1,1 0 1,-1 1-1,0-1 0,1 0 1,-1 0-1,1 1 1,-1-1-1,1 0 0,-1 0 1,0 1-1,1-1 1,-1 1-1,0-1 1,1 0-1,-1 1 0,0-1 1,0 1-1,1-1 1,-1 0-1,0 1 1,0-1-1,0 1 0,0-1 1,1 1-1,-1-1 1,0 1-1,0-1 0,0 1 1,0-1-1,0 1 1,0-1-1,0 1 1,0-1-1,-1 1 0,1-1 1,0 1-1,0-1 1,-1 1-1,-7 26 576,5-19-384,-2 12-19,1-1 1,1 1-1,1-1 0,0 1 1,2 21-1,1-33-170,-1 2 3,1 1-1,4 18 0,-4-26-16,0 0 0,0-1 0,0 1 0,0-1-1,0 1 1,0 0 0,1-1 0,0 0 0,-1 1 0,1-1 0,0 0 0,0 0 0,0 0-1,0 0 1,4 2 0,-4-3 2,0 0-1,1 0 0,-1-1 1,0 1-1,1-1 1,-1 0-1,0 1 0,1-1 1,-1 0-1,0 0 1,1-1-1,-1 1 0,3-1 1,31-8 54,-28 5-39,-1 0 1,1 0 0,-1-1 0,1 0 0,-1 0 0,-1 0-1,8-8 1,-7 4 83,1 1-1,-1-1 0,-1-1 0,1 1 1,-2-1-1,1 0 0,-1-1 1,5-18-1,-3 12 549,15-29 0,-15 31-220,-7 14-339,1 0 0,-1-1 0,1 1 0,-1 0 0,1 0 0,-1-1 0,1 1 0,0 0 0,0 0 0,-1 0 0,1 0 0,0 0-1,0 0 1,0 0 0,0 0 0,0 0 0,3-1 0,-7-1 1144,3 3-1235,0 0-1,-1 0 1,1 0 0,0 0 0,-1 0 0,1 1 0,0-1 0,0 0 0,-1 0 0,1 1 0,0-1 0,0 0-1,-1 0 1,1 1 0,0-1 0,0 0 0,0 0 0,-1 1 0,1-1 0,0 0 0,0 1 0,0-1 0,0 0-1,0 1 1,0-1 0,0 0 0,0 1 0,0-1 0,0 1 0,0-1 0,0 0 0,0 1 0,0-1 0,0 0 0,0 1-1,-14 98 135,-3 25 28,6-37-84,1-22-41,10-63-37,-3 30 23,-2 1-1,-17 58 1,3-34 0,5-12 24,-34 74 0,24-72 24,-32 44 0,45-74-98,-1-2 1,0 0 0,-1 0 0,-1-1-1,0-1 1,-17 12 0,25-21-165,0-1 0,0 1 0,0-1 0,0-1 0,-1 1-1,1-1 1,-1 0 0,0-1 0,0 0 0,1 0 0,-1 0 0,0-1 0,0 0 0,0 0 0,0-1 0,0 0 0,1 0 0,-1 0 0,0-1 0,1 0-1,-1 0 1,1-1 0,-1 0 0,-6-4 0,5 2-74,0-1 0,1 0 0,-9-9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5.72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229 281 7362,'120'-156'3795,"-83"104"-1581,-22 21-134,-12 24-1690,6-11 901,-8 17-1219,-1 1 0,0-1 1,0 1-1,1-1 0,-1 1 0,0-1 1,0 1-1,0-1 0,1 1 1,-1-1-1,0 0 0,0 1 0,0-1 1,0 1-1,0-1 0,0 0 1,0 1-1,0-1 0,-1 0 0,1 0-53,-1 1-1,1 0 0,-1-1 1,0 1-1,1 0 0,-1-1 0,0 1 1,1 0-1,-1 0 0,0-1 0,1 1 1,-1 0-1,0 0 0,1 0 0,-1 0 1,0 0-1,0 0 0,1 0 0,-1 0 1,0 0-1,1 1 0,-1-1 0,0 0 1,0 0-1,0 1 0,-5 0-30,-1 1 0,1 0 1,0 1-1,0-1 0,0 1 0,-11 7 0,-26 21-31,-69 65 0,95-79 23,0 1 1,1 0 0,1 1 0,-21 33-1,30-42 3,1 0 0,0 0 0,0 0 0,1 1 0,1 0 0,-1 0 0,2 0 0,-1 0 0,2 0 0,-1 0-1,1 21 1,3-22 3,0 1-1,0-1 1,1 0-1,1 0 1,-1 0-1,2 0 1,-1 0 0,1-1-1,1 0 1,-1 0-1,2-1 1,-1 1-1,10 8 1,12 10-24,0-1 0,40 27-1,-42-33 19,82 58-73,-105-76 92,0 1 0,-1-1 1,1 1-1,-1-1 1,1 1-1,-1 0 1,0 0-1,3 5 0,-5-7 4,0-1 0,0 0 1,0 0-1,0 0 1,0 0-1,0 0 1,0 0-1,0 0 1,0 0 0,0 0-1,0 0 1,0 0-1,-1 0 1,1 0-1,0 0 1,0 0-1,0 0 1,0 0-1,0 1 1,0-1-1,0 0 1,0 0-1,0 0 1,0 0-1,0 0 1,0 0-1,0 0 1,0 0-1,0 0 1,0 0-1,0 0 1,0 0-1,0 0 1,0 1-1,-1-1 1,1 0-1,0 0 1,0 0-1,0 0 1,0 0-1,0 0 1,0 0-1,1 0 1,-1 0-1,0 0 1,0 0 0,0 0-1,0 1 1,0-1-1,0 0 1,0 0-1,0 0 1,0 0-1,0 0 1,0 0-1,0 0 1,0 0-1,0 0 1,0 0-1,0 0 1,0 0-1,0 0 1,0 0-1,0 0 1,1 0-1,-1 1 1,-11 2 219,-27 23-134,15-7-72,10-7-13,0-1 0,-1-1-1,0-1 1,-1 0-1,0-1 1,-18 8 0,-114 33-2429,110-37 143,12-6 953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5.87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 66 9426,'5'-45'3873,"-7"31"-2465,-3 7-888,12 14-1256,16 17-1344,6 16 1384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6.10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53 1 9122,'-31'0'4185,"24"0"-1817,5 0-1231,2 14 207,2 33-928,5 64-232,-14-60-72,7-4-120,-7-2-232,5-7-760,-3-1-665,14-1 993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6.69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442 191 8394,'3'-6'644,"11"-20"1217,-1-1 0,-2-1-1,9-29 1,-20 55-1800,1 1 0,-1-1 0,0 1 0,1-1 0,-1 1 0,0-1 0,0 1 0,0-1 1,0 0-1,0 1 0,0-1 0,0 1 0,-1-1 0,1 1 0,0-1 0,-1 1 0,0-1 0,1 1 0,-1-1 0,0 1 0,0 0 1,1-1-1,-1 1 0,0 0 0,-1-2 0,0 2-24,0 0 1,-1 0 0,1 0-1,0 1 1,0-1 0,0 0-1,0 1 1,-1 0 0,1-1-1,0 1 1,0 0 0,-1 0-1,1 0 1,0 0 0,0 1-1,0-1 1,-4 2 0,-2 0-30,-1 0 0,1 1 1,0 1-1,0-1 0,0 1 0,1 1 1,-1 0-1,-12 10 0,-3 5-46,-23 27 0,38-38 33,-5 5-25,0 1-1,1 0 1,-12 20 0,21-30-79,0 0 0,0 1 0,1-1 0,-1 1 0,1-1 0,1 1 0,-1 0 0,1-1 1,0 1-1,0 0 0,1 0 0,0 0 0,0 0 0,1 9 0,-1-13 18,1-1 0,-1 0 0,0 1 1,1-1-1,-1 1 0,1-1 0,0 0 0,-1 1 1,1-1-1,0 0 0,0 0 0,0 0 0,0 0 0,0 0 1,0 0-1,0 0 0,0 0 0,1 0 0,-1 0 1,2 0-1,-1 0-59,1 0-1,-1 0 1,1 0 0,0-1 0,-1 1 0,1-1 0,0 0 0,0 1-1,-1-2 1,4 1 0,2-1-115,0 0 0,-1-1-1,0 0 1,1 0 0,-1-1-1,13-7 1,-13 6 175,0-1-1,0 0 1,0 0 0,-1-1-1,0 0 1,7-9 0,28-44 512,-22 30 436,-16 26-265,0-1 0,-1 1-1,0-1 1,0 0-1,0 0 1,0 0 0,2-8 554,-4 26-1067,4 50 68,-1-25-42,-5 65-1,-10 52 60,-2 38-86,13-172-69,-2 51 55,-2 0-1,-20 91 1,23-155-34,0 0 0,-1-1 0,0 1 1,0 0-1,-1-1 0,0 0 0,-6 8 0,7-12-3,1-1 1,-1 0-1,0 0 0,0 0 1,-1 0-1,1 0 0,-1-1 1,1 0-1,-1 1 0,0-1 1,0-1-1,0 1 0,0 0 0,0-1 1,0 0-1,0 0 0,-8 1 1,3-2 9,-1 0 1,0 0-1,1 0 1,-1-1-1,1-1 1,-12-2-1,-1-3 11,-28-11 0,31 11-120,1-2 0,-25-14 1,38 20-124,0-1-1,0 0 1,0 0 0,0 0-1,1-1 1,-1 0 0,1 1-1,0-1 1,1-1 0,-1 1 0,-3-10-1,-6-21-672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7.09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14 203 9090,'11'-19'4208,"-11"18"-4123,0 1 0,0 0 0,1-1 0,-1 1 0,0 0 0,0-1 1,0 1-1,1 0 0,-1 0 0,0-1 0,0 1 0,1 0 1,-1-1-1,0 1 0,0 0 0,1 0 0,-1 0 0,0-1 0,1 1 1,-1 0-1,0 0 0,1 0 0,-1 0 0,1 0 0,-1 0 1,0 0-1,1 0 0,-1 0 0,0 0 0,1 0 0,-1 0 1,1 0-1,-1 0 0,0 0 0,1 0 0,-1 0 0,0 0 0,1 0 1,-1 1-1,0-1 0,1 0 0,-1 0 0,0 0 0,1 1 1,-1-1-1,0 0 0,1 1 0,11 16-21,-10-12-56,0 1-1,-1-1 0,1 1 1,-1-1-1,0 1 1,-1 0-1,1-1 1,-1 1-1,0 0 1,-1 0-1,1-1 0,-1 1 1,0 0-1,-1-1 1,-2 7-1,-1 4-46,-1 0-1,-1 0 1,-17 26-1,18-29-132,2-5 18,7-19 8,33-65 132,45-80 22,-76 147 9,9-18 40,22-29 1,-31 49 55,1 0-1,-1 0 1,2 0 0,-1 1 0,1 0-1,0 0 1,0 0 0,14-7 0,-20 12-95,0 1 0,1-1 1,-1 1-1,0-1 1,0 1-1,0 0 1,0-1-1,0 1 1,1 0-1,-1 0 0,0 0 1,0 0-1,0 0 1,1 0-1,-1 0 1,0 0-1,0 1 0,0-1 1,0 0-1,1 1 1,-1-1-1,0 1 1,1 0-1,0 1-4,0-1 0,0 1 0,-1 0 0,1-1 0,0 1-1,-1 0 1,0 0 0,1 0 0,-1 0 0,0 1 0,1 1 0,1 4 4,-1 1-1,1-1 1,-1 1 0,-1-1 0,1 16 0,-6 84-29,4-87-128,3 100-2868,1-92 827,-3-27 2028,0 0 0,0 0 0,0 0 0,0 0 0,0 0 0,1 0 0,2 2 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37.75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250 737 5993,'23'-98'6426,"-22"95"-6091,-1 0 1,0-1 0,1 1 0,-1 0-1,0 0 1,0 0 0,-1 0 0,0-4-1,1 6-263,0 0-1,-1 0 0,1 0 1,-1 0-1,1 0 0,-1 1 1,1-1-1,-1 0 0,0 0 1,1 1-1,-1-1 0,0 0 1,1 1-1,-1-1 0,0 0 1,0 1-1,0-1 0,0 1 1,0-1-1,0 1 0,1 0 1,-1-1-1,0 1 0,0 0 1,0 0-1,0 0 0,0 0 1,-2 0-1,-3 0-34,0 0-1,0 1 1,0 0 0,0 0-1,1 1 1,-1-1-1,0 1 1,1 0 0,-1 1-1,1 0 1,0-1 0,0 2-1,0-1 1,-7 6-1,-7 8-93,0 1 0,-16 20-1,20-21 77,4-5-46,0 1 0,-16 26-1,24-33-39,-1-1-1,2 1 0,-1 1 0,1-1 0,0 0 0,0 0 0,0 1 1,1-1-1,0 1 0,0 7 0,1-12-2,0 1 0,0 0 0,1-1 0,-1 1 1,0-1-1,1 1 0,-1-1 0,1 1 0,1 3 0,-1-5 27,0 0 1,0 0-1,0 0 0,0 0 1,0 0-1,0 0 0,0 0 1,0 0-1,1 0 0,-1 0 1,0-1-1,0 1 0,1 0 1,-1-1-1,0 1 0,1-1 1,-1 0-1,1 1 0,-1-1 1,0 0-1,3 0 0,0 1-14,1-1-1,-1 0 0,1 0 0,-1 0 1,1 0-1,-1-1 0,1 0 1,-1 0-1,0 0 0,5-2 0,0-1-184,0 0 0,-1 1-1,1 1 1,15-4-1,-20 6 157,-1-1 0,1 1 0,0 0 0,-1 0 0,1 0 0,-1 1 0,1-1 0,-1 1 0,1 0 0,-1 0 0,0 0 0,1 0 0,-1 1 0,0-1 0,6 4 0,1 3-38,-8-6 73,0 0 0,0-1 1,1 1-1,-1 0 0,1-1 0,-1 0 1,1 1-1,0-1 0,-1 0 0,1 0 1,0-1-1,0 1 0,-1 0 0,1-1 1,0 0-1,4 0 0,7 1 16,-1-2-1,0 0 0,0 0 1,0-1-1,0-1 1,-1 0-1,1-1 1,23-10-1,-21 6 56,-1 0-1,-1-1 1,1 0-1,-1-2 1,-1 1-1,0-1 1,13-16-1,-10 8 190,-1 0-1,-1-1 0,0-1 0,12-27 0,0-16 394,-2-1-1,20-97 0,-35 128-623,-1 8 127,-2-1 0,-1-1 1,-1 1-1,0-49 0,-5 54 28,1 6 203,0-1-1,3-27 1,-1 42-273,0 0 0,-1 0 0,0 0 0,1 0 0,-1 1 0,0-1 0,0 0 0,0 0 0,0 0 0,0 0 0,-1 0-1,1 0 1,0 0 0,-1 0 0,0 1 0,1-1 0,-1 0 0,0 0 0,0 1 0,0-1 0,0 0 0,0 1 0,-2-3 0,1 3 61,0-1-1,-1 1 1,1 0 0,0 0 0,-1 0-1,1 0 1,0 0 0,-1 1-1,1-1 1,-1 1 0,0 0 0,-3-1-1,3 8 83,3-5-190,-2 4 17,1-1 0,-1 1 0,0-1 0,0 0 0,-1 1 1,-4 5-1,-15 22 64,12-19-56,0 0 0,2 0-1,-1 0 1,2 1 0,0 1 0,-6 20 0,-3 25-7,4 0 1,2 1 0,2 1-1,4-1 1,3 68 0,1-114-41,1 0 0,1 0 0,0 0 0,2-1 0,-1 1 0,2-1 0,0 0 0,1 0 0,0 0 0,1-1 0,1 0 0,11 15 0,-18-26-45,1-1 0,0 1 0,0-1 0,0 0 1,0 0-1,1 0 0,-1 0 0,0 0 0,1 0 0,0-1 0,-1 1 0,1-1 0,0 0 0,-1 0 0,1 0 0,0 0 0,0 0 0,0-1 0,0 1 1,0-1-1,0 0 0,0 1 0,0-2 0,0 1 0,6-1 0,-2 0-271,0-1 0,0 0 0,0 0 0,-1 0 0,1-1 0,0 0 0,-1 0 0,9-6 0,35-22-565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2.70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199 119 2312,'1'-13'997,"-1"1"0,0-1-1,-1 1 1,-1-1-1,0 1 1,0 0-1,-5-13 1,4 18 209,0 8 9,-3 19-613,4-16-597,-83 289 333,28-109 185,48-148-298,2 0 0,1 0 1,-1 44-1,6-71-136,1-1 0,1 1 0,0 0 0,0-1 0,4 15 0,-4-20-57,0 0 1,1 1-1,-1-1 1,1 0 0,-1-1-1,1 1 1,0 0-1,0 0 1,0-1 0,0 1-1,1-1 1,-1 0-1,1 1 1,-1-1 0,1 0-1,0-1 1,5 4-1,2-1 0,0-1 0,0 0 0,1-1 0,-1 0 0,1-1 0,-1 0-1,1 0 1,19-2 0,90-17 251,-74 10-244,219-46-9291,-238 46 7821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3.09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102 197 3625,'11'-18'1312,"15"-34"0,-26 50-1132,1 1 0,-1-1 1,0 0-1,0 0 0,1 1 0,-1-1 0,0 0 0,-1 0 0,1 0 0,0 1 0,0-1 0,-1 0 0,1 1 0,-1-1 1,1 0-1,-1 1 0,0-1 0,0 0 0,0 1 0,-1-3 0,-1 0 424,-1 1-1,1-1 1,0 1 0,-8-5-1,10 7-496,0 0 21,0 0 1,-1 0-1,1-1 0,-1 1 1,1 0-1,-1 1 0,0-1 1,1 0-1,-1 0 0,0 1 1,0-1-1,1 1 0,-1 0 1,0-1-1,0 1 0,0 0 1,0 0-1,1 0 0,-1 0 1,0 0-1,0 1 0,-2 0 0,1 0-102,1 1-1,0-1 0,-1 1 1,1 0-1,0 0 0,0 0 1,0 0-1,0 0 1,0 0-1,0 1 0,1-1 1,-1 0-1,-1 5 0,-3 5-30,-1 0 1,2 1-1,-7 21 0,10-29 1,1 0-1,0 0 0,1 0 1,-1 0-1,1 0 0,0 0 0,0 0 1,0 0-1,1 0 0,0 0 1,0-1-1,0 1 0,0 0 1,3 5-1,1 0-1,1 0 0,0-1-1,0 0 1,1 1 0,0-2 0,1 1 0,0-1 0,0 0 0,1-1 0,0 0 0,0-1-1,19 11 1,-23-15 7,0 1 1,0-1-1,0 0 0,1 0 0,-1 0 0,0-1 0,1 0 0,-1 0 0,1-1 1,0 1-1,-1-1 0,1 0 0,0-1 0,-1 1 0,1-1 0,-1-1 0,1 1 1,-1 0-1,0-1 0,1 0 0,-1-1 0,0 1 0,0-1 0,0 0 0,-1 0 1,1 0-1,6-7 0,5-8 34,0 0 0,-2 0 0,0-2 0,-1 0 0,14-30 1,-23 42 17,-1 0 0,0-1 0,-1 1 0,0-1 0,0 1 0,-1-1 0,0 0 0,-1 1 0,1-1 0,-2 0 0,-1-12 0,1 17 1,1-1-1,-2 0 1,1 1-1,-1 0 1,1-1-1,-1 1 1,0 0-1,-1 0 0,1 0 1,-4-4-1,4 5-27,0 1 0,0 0 0,0 0-1,-1 0 1,1 0 0,-1 1 0,1-1 0,-1 0-1,0 1 1,0 0 0,0 0 0,0 0-1,0 0 1,0 0 0,0 1 0,-4-1 0,4 1-52,-1 0 1,0 0 0,1 1 0,-1 0-1,1-1 1,-1 1 0,1 1 0,0-1-1,-1 0 1,1 1 0,0 0 0,0 0-1,0 0 1,0 0 0,0 0 0,0 0-1,1 1 1,-1 0 0,-3 5 0,-3 2-576,2 0 1,-1 1 0,-10 23 0,16-29 216,-1 0 1,2 0 0,-1 0-1,-1 6 1,1 23-702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2T18:02:19.26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4 304 4065,'-3'-6'2264,"11"-2"329,8-6-1569,9-9-456,12 0 16,12-8-344,5-6-96,12-2-56,-2-1-208,-8-2-1568,-6 2 1232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3.88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257 389 7914,'-2'-6'655,"-1"0"1,1 1-1,-1-1 0,0 1 1,0 0-1,0 0 1,-1 0-1,0 0 0,0 1 1,-6-6-1,8 9-560,1 0 0,0 0-1,-1 0 1,1 1 0,-1-1 0,1 0-1,-1 1 1,1 0 0,-1-1 0,1 1-1,-1 0 1,1 0 0,-1 0 0,0 0-1,1 0 1,-1 0 0,1 0 0,-1 0-1,1 1 1,-1-1 0,1 1-1,-3 0 1,1 0-8,-7 2-69,0 0 0,1 0-1,-1 2 1,1-1 0,0 1 0,0 0-1,1 1 1,-1 0 0,1 0 0,0 1-1,1 0 1,0 0 0,0 1 0,1 0-1,-1 0 1,2 1 0,-1-1 0,1 1-1,1 0 1,0 1 0,0-1-1,0 1 1,1 0 0,1 0 0,-3 18-1,5-23-21,-1-1-1,1 1 0,0 0 0,1-1 0,-1 1 0,1 0 0,0-1 0,0 1 0,0-1 0,1 1 0,-1-1 0,1 0 0,0 1 0,0-1 0,4 4 0,-2-3 5,0-1 1,0 1-1,0-1 0,0-1 0,1 1 1,0 0-1,-1-1 0,1 0 0,1 0 1,-1-1-1,6 3 0,-1-2-34,0 0-1,0 0 1,0-1 0,1-1-1,-1 1 1,0-2 0,1 1-1,-1-2 1,1 1-1,-1-1 1,1-1 0,-1 0-1,13-4 1,-7 0-173,-1 0 0,0-1 1,0-1-1,-1 0 0,0-1 0,0-1 1,-1 0-1,0 0 0,-1-2 0,-1 1 0,1-1 1,-2-1-1,0 0 0,0-1 0,-1 0 0,9-20 1,-10 19 201,-2 0 0,0 0 0,0 0 0,5-31 1,-6 0 564,-3-77 0,-4 88 746,-2 1 1,-14-62-1,18 95-1259,0 0 0,0 0 0,0 1 0,0-1 0,0 0 0,0 0 0,0 1-1,0-1 1,0 0 0,0 0 0,0 1 0,1-1 0,-1 0 0,1-1 0,1 1 229,-3 6-78,-6 18-260,-3 28-1,7-36 56,-26 152-20,17-115 40,-22 59-1,20-70-6,12-34-14,0 0 0,1 0-1,0 0 1,0 15 0,0-11-31,1-8 9,-1 0 1,0 0 0,0 0-1,0 0 1,-2 5-1,-2-1-196,5-7 220,0 0-1,0 0 0,0 0 1,0 0-1,0 0 0,0 0 0,0 0 1,0 0-1,0 0 0,0 0 1,0 0-1,0 0 0,0 0 0,0 0 1,0 0-1,0 0 0,0-1 1,0 1-1,0 0 0,0 0 0,-1 0 1,1 0-1,0 0 0,0 0 0,0 0 1,0 0-1,0 0 0,0 0 1,0 0-1,0 0 0,0 0 0,0 0 1,0 0-1,0 0 0,0 0 1,0 0-1,0 0 0,0 0 0,0 0 1,0 0-1,0 0 0,-1 0 1,1 0-1,0 0 0,0 0 0,0 0 1,0 0-1,0 0 0,0 0 1,0 0-1,0 0 0,0 0 0,0 0 1,0 0-1,0 0 0,0 0 1,0 0-1,0 0 0,0 1 0,3-5 7,6 0 1,0 0 0,-1-1 0,0-1 0,0 0 0,0 0 0,11-11 0,55-53-1,5-2-9,-66 66-37,-11 5-66,-7 2-118,1 2 196,-24 45-7,-8 10 16,32-50 13,-1-1 0,1 0 0,-8 7 0,5-6 4,6-6 11,0-1 0,0 1 0,0 0 0,0 0 1,0 0-1,0 0 0,1 0 0,-1 0 1,1 0-1,-1 0 0,1 0 0,0 0 1,-1 0-1,1 0 0,0 0 0,1 0 0,-1 0 1,0 0-1,0 0 0,1 0 0,0 0 1,-1 0-1,1 0 0,0 0 0,1 3 0,3 3 26,0 0-1,0-1 1,1 1-1,7 7 0,-5-6-15,0 1 8,1 0 0,1-1 0,0-1 0,0 1 0,20 12 0,-24-18-232,0 0 0,0 0 0,0 0 1,0-1-1,1 0 0,-1 0 1,1 0-1,-1-1 0,1 0 1,0 0-1,0-1 0,11-1 0,15-5-637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4.04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22 29 8426,'-14'-7'3953,"7"4"-1697,9-1-1368,12-1-776,-14 2-336,0 1-592,21 0-560,8-1 784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4.23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33 12 7362,'-31'-2'2848,"29"-7"-2400,7 9-1056,2 18 280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4.82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8 60 5609,'-7'-17'12127,"6"17"-11835,2 4-75,21 125-9,-6-72-374,-16-55 129,1-1-1,0 1 1,0 0 0,0-1 0,0 1 0,0-1 0,0 1 0,0-1 0,0 1 0,0-1 0,1 1 0,1 0 0,2 3-158,-4-3 132,0-1-1,0-1 0,0 1 1,1 0-1,-1 0 0,0 0 1,0 0-1,0-1 0,1 1 0,-1-1 1,0 1-1,1-1 0,-1 1 1,0-1-1,1 0 0,-1 0 1,1 1-1,-1-1 0,1 0 0,-1 0 1,0-1-1,1 1 0,-1 0 1,1 0-1,-1-1 0,0 1 1,3-2-1,3-1-164,0-1 1,0 1-1,0-2 1,6-5 0,-1 2 23,14-9-228,35-33 0,-54 45 484,-1-2-1,0 1 0,0-1 1,-1 0-1,0 0 0,0 0 1,-1-1-1,0 0 0,0 0 1,3-9-1,-4-1 316,-3 16-265,0 0 0,1 0-1,-1 0 1,0 0 0,1 0 0,-1 0 0,1 0 0,0 0 0,0 0 0,-1 0 0,1 0 0,0 1 0,1-1-1,-1 0 1,0 1 0,3-3 0,-11 17 1034,-6 59-1029,-14 50-58,25-103-55,2-18 29,0-2 10,5-4 36,0 3-63,-1 0 0,1 0-1,-1 0 1,0-1 0,7-5 0,31-32 2,-4 1-4,54-55 0,-86 88-3,0 0 0,0 0 1,1 1-1,-1 0 0,1 0 1,1 0-1,-1 1 0,0 0 1,1 1-1,12-4 0,-19 6 3,0 1 0,0 0-1,0 0 1,0 0 0,0 0-1,0 0 1,0 0 0,0 1-1,0-1 1,0 0 0,0 0-1,0 1 1,0-1-1,-1 0 1,1 1 0,0-1-1,0 1 1,0-1 0,-1 1-1,1 0 1,0-1 0,0 1-1,-1 0 1,1-1 0,-1 1-1,1 0 1,0 0 0,-1-1-1,0 1 1,1 0-1,-1 0 1,1 0 0,-1 0-1,0 0 1,1 1 0,0 4 22,0 1 0,0-1-1,0 1 1,-1 7 0,0-10-16,1 4-57,4 73 276,-3-70-626,0 0-1,0 0 1,1-1 0,1 1 0,6 14-1,-3-13-254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5.69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403 43 5625,'-5'-16'3056,"5"13"-2334,-1 1 1,1-1-1,-1 0 1,0 1-1,0-1 1,0 1-1,-4-6 882,3 8-711,-2 10-592,-44 192 267,7-19-350,-82 296-130,62-302-658,-24 76-2838,61-178 2451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6.95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49 573 1104,'10'-109'7331,"-8"97"-4285,-37 275-2582,19-156-405,11-74 9,5-33-63,0 0 0,0 0-1,0 0 1,0 0 0,0 0 0,0 0 0,0 1-1,0-1 1,0 0 0,0 0 0,0 0 0,0 0 0,0 0-1,0 0 1,0 0 0,0 0 0,0 0 0,0 0-1,0 0 1,0 1 0,0-1 0,0 0 0,0 0 0,0 0-1,0 0 1,0 0 0,-1 0 0,1 0 0,0 0-1,0 0 1,0 0 0,0 0 0,0 0 0,0 0 0,0 0-1,0 0 1,0 1 0,0-1 0,0 0 0,0 0-1,0 0 1,-1 0 0,1 0 0,0 0 0,0 0 0,0 0-1,0 0 1,0 0 0,0 0 0,0 0 0,0 0-1,0 0 1,0 0 0,-1 0 0,1 0 0,0 0 0,0-1-1,0 1 1,0 0 0,0 0 0,0 0 0,0 0-1,0 0 1,0 0 0,0 0 0,0 0 0,0 0 0,-2-13 274,5-25-233,2 1-1,14-58 1,-12 65-9,32-184 263,-3 15 754,-33 183-847,-1 4 74,1 0-1,0-1 0,0 2 1,2-1-1,8-18 1,-9 28-95,-4 2-185,0 0 1,1 1-1,-1-1 1,1 0-1,-1 1 0,0-1 1,1 1-1,-1-1 1,0 0-1,0 1 1,1-1-1,-1 1 0,0-1 1,0 1-1,0-1 1,0 1-1,1-1 1,-1 1-1,0-1 0,0 2 1,12 53 18,21 105 25,-28-132-39,35 171 27,-39-195-51,1 0 0,-1 0 1,0 0-1,1-1 0,0 1 0,0-1 1,0 1-1,5 5 0,-7-8 12,1-1-1,-1 1 0,1-1 0,0 1 1,-1-1-1,1 1 0,0-1 1,0 1-1,-1-1 0,1 0 0,0 0 1,0 1-1,0-1 0,0 0 1,-1 0-1,1 0 0,0 0 0,1 0 1,-1 0 3,1 0 1,-1-1-1,0 1 1,1-1-1,-1 1 1,0-1-1,0 1 1,1-1 0,-1 0-1,0 0 1,0 0-1,0 1 1,0-1-1,2-2 1,16-22 27,0 0 0,-2-1 1,24-48-1,-25 41-8,13-41-1,6-15 8,-10 40 127,-3-1-1,21-72 0,-42 116-110,0 1 72,0 1 0,1 0-1,-1 0 1,4-8 0,-5 11-95,1 1 1,-1 0-1,0-1 0,0 1 1,1 0-1,-1-1 0,0 1 1,1 0-1,-1-1 0,0 1 1,1 0-1,-1-1 0,1 1 1,-1 0-1,0 0 0,1 0 1,-1-1-1,1 1 0,-1 0 1,1 0-1,0 0 0,-1 0 3,1 0-1,0 0 0,0 1 0,-1-1 0,1 0 1,0 1-1,-1-1 0,1 0 0,0 1 0,-1-1 0,1 1 1,-1-1-1,1 1 0,-1-1 0,1 1 0,-1-1 1,2 2-1,2 5 28,-1-1 0,1 1-1,-1 0 1,0 1 0,-1-1 0,3 12 0,-1 4 33,-1 1-1,-1 0 1,-1 0 0,-5 47 0,1 38 28,28 67-28,-14-119-100,-9-39-161,0 0 0,-2 0 0,0 0 0,-4 32 1,3-40-229,1 1 0,1-1 0,-1 1 0,1-1 0,1 1 0,0-1 0,1 0 0,3 11 0,9 20-958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7.42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59 367 5953,'1'-4'3634,"4"0"-2838,1 0-507,30-26 161,33-30-19,-55 47-113,0 1-1,-1-2 1,-1 0-1,15-21 1,-23 28-158,0 0 0,-1 0-1,0 0 1,0 0 0,-1 0-1,0-1 1,0 1 0,-1-1 0,0 1-1,0-1 1,-1-10 0,0 12-41,1-1 25,-1 0 1,-1 0-1,1 1 0,-1-1 1,-3-10-1,4 16-126,0 0 0,-1-1 1,1 1-1,-1 0 0,0 0 0,1 0 0,-1 0 0,0 0 0,1 0 0,-1 0 0,0 0 0,0 0 0,0 0 0,0 1 0,0-1 1,0 0-1,0 0 0,0 1 0,0-1 0,0 1 0,0-1 0,-1 1 0,1 0 0,0-1 0,0 1 0,0 0 0,-1 0 0,1-1 1,0 1-1,0 0 0,-1 1 0,1-1 0,0 0 0,0 0 0,-1 0 0,1 1 0,-2 0 0,-2 1-12,-1 0-1,1 0 0,0 1 0,0-1 1,0 1-1,-8 7 0,-29 27-54,34-29 40,-12 11-20,1 1 1,1 1 0,1 0-1,1 1 1,-18 33-1,31-47 2,0-1-1,0 1 1,0-1-1,-2 15 1,4-19 5,0-1 1,1 1 0,0-1 0,0 1-1,0-1 1,0 1 0,0-1 0,0 1-1,0-1 1,1 1 0,-1-1 0,1 1-1,0-1 1,0 0 0,0 1 0,0-1-1,0 0 1,2 3 0,-2-5 9,0 1 0,0 0 0,0 0 0,0-1 0,0 1 0,0 0 0,0-1 0,0 1 0,0-1 0,0 1 0,0-1 0,0 0 0,0 1 0,0-1 0,1 0 0,-1 0 0,0 0 0,0 0 0,0 0 0,1 0 0,-1 0 0,0 0 0,0 0 0,1-1 1,4-1 8,-1 1 0,0-2 0,10-4 0,-6 2-5,9-4 17,-1-1 1,27-20-1,-40 26-9,1 1 0,0 0 0,1-1 1,-1 2-1,0-1 0,1 1 0,0 0 0,-1 0 0,9-2 0,-11 4 0,0 0 0,0 0 1,0 0-1,0 0 0,0 0 0,0 1 0,-1-1 0,1 1 0,0 0 0,0-1 0,0 1 0,-1 1 0,1-1 0,0 0 0,-1 1 0,1-1 0,-1 1 0,0 0 1,1 0-1,-1 0 0,2 2 0,33 41-6,12 12-1690,-29-41 262,-18-15 1313,1 0 0,-1 0-1,1 0 1,-1-1 0,1 1-1,3-1 1,-6 0 120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7.72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59 55 7530,'-8'-12'1916,"7"10"-1434,-1-1 0,0 1 0,0-1 1,1 1-1,-1-1 0,1 0 1,0 0-1,0 1 0,0-1 0,0 0 1,1 0-1,-1-7 2441,-1 16-2688,1 88 1,2-55-162,-6 44 0,-7-9-6,7-49-60,-3 39 0,7-44-246,0 0 1,1 0 0,2 0-1,5 33 1,7 27-6702,-15-64 5088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7.98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10 149 9586,'-5'-12'4081,"3"10"-2633,0-3-488,6-4-960,34 2-80,84-66 72,-49 61 8,-23 5-440,-6-7-368,1 7-1808,-10 7 1647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16T16:57:49.73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249 883 5385,'-2'-1'1241,"0"-1"0,0 1-1,0-1 1,1 1 0,-1 0-1,-5-2 1,-14-2 769,15 5-1963,0 0 1,0 1-1,0 0 0,-1 0 1,1 0-1,-11 5 1,8-3 37,2-1-39,0 0 0,0 0 0,0 1 0,1 0 1,-1 0-1,1 1 0,0 0 0,0 0 1,0 0-1,1 1 0,0 0 0,-1 0 0,-6 10 1,4-5-17,2 1 0,-1 0 0,2 1-1,-1-1 1,1 1 0,1 0 0,0 1 0,-2 15 0,5-23-40,0-1 0,1 1-1,-1-1 1,1 0 0,0 1 0,1-1-1,-1 1 1,1-1 0,0 0 0,0 0 0,0 1-1,1-1 1,-1 0 0,1 0 0,0 0-1,0 0 1,0 0 0,1-1 0,-1 1-1,1-1 1,0 1 0,0-1 0,0 0-1,1 0 1,-1-1 0,1 1 0,5 3-1,-4-4-80,-1 0 0,1-1-1,-1 1 1,1-1 0,0 0-1,-1 0 1,1-1 0,0 1-1,0-1 1,0 0-1,-1-1 1,1 1 0,0-1-1,0 0 1,-1 0 0,1 0-1,0 0 1,6-4 0,4-2-426,0-1 0,-1 0 0,27-20 0,-14 8-345,-1-2-1,35-37 1,-49 46 749,-1-1 0,0-1-1,-1 0 1,-1 0 0,0-1 0,10-23-1,-7 4 641,-1-1-1,-2 0 1,-1 0-1,-2 0 1,-1-1-1,-2 0 1,-2-43-1,-2 71-248,1 2 207,0 0 0,0-1 1,-1 1-1,-1 0 1,1 0-1,-5-13 0,5 20-398,1-1-1,0 1 1,0-1-1,0 1 1,0 0-1,-1-1 0,1 1 1,0 0-1,-1-1 1,1 1-1,0 0 0,0-1 1,-1 1-1,1 0 1,-1-1-1,1 1 1,0 0-1,-1 0 0,1 0 1,-1-1-1,-4 5 498,-3 19-696,7-20 173,-50 227-121,47-206 58,-33 215-531,30-184-453,8-47 385,1-7 280,-1-4-5,2-1 279,47-29-3,-29 19 40,38-29-39,-58 42 41,-1 1 1,1-1-1,0 0 1,0 1-1,-1-1 1,1 1-1,0-1 1,0 1-1,0 0 0,0-1 1,0 1-1,0 0 1,0 0-1,-1-1 1,1 1-1,0 0 1,0 0-1,0 0 0,0 0 1,0 0-1,0 0 1,0 1-1,2-1 1,-1 1-52,1 6-461,9 15-617,1 0 0,26 34-1,-30-44 766,-6-8 157,-1 0 0,0-1 0,1 1 0,0-1 0,0 0-1,0 0 1,0 0 0,1 0 0,-1 0 0,1-1 0,-1 1-1,1-1 1,5 2 0,4 2-140,-10-5 372,1 0-1,0 1 1,0-2 0,0 1 0,0 0-1,0-1 1,0 0 0,1 0-1,-1 0 1,0 0 0,0-1-1,0 1 1,0-1 0,0 0 0,0-1-1,-1 1 1,5-2 0,5-3 337,-1 0 1,0-1-1,20-14 1,67-64 1593,-70 63-1437,-10 9 9,19-18 0,-33 27-362,-1 0 0,0-1 0,0 0 0,0 0 0,0 0 0,-1 0 0,0 0 0,5-12 0,-3 1 728,5-27 0,-10 42-831,0-1 0,0 1 0,0-1 0,0 1 0,0 0 0,0-1 0,0 1 0,0 0 0,-1-1 0,1 1 0,-1 0 0,1-1 0,-1 1 0,1 0 0,-1 0 0,1 0 0,-1-1 0,0 1 0,0 0 0,0 0 0,0 0 0,0 0 0,0 0 0,0 0 0,0 1 0,0-1 0,0 0 0,0 0 0,-1 1 0,1-1 0,0 1 0,-3-1 0,0-1-21,0 1 0,0 0 1,-1 0-1,1 1 1,0-1-1,-1 1 0,1 0 1,-1 0-1,-4 2 0,6-1-40,-1 0 1,1 0-1,0 0 0,0 1 0,0-1 0,0 1 1,0 0-1,0 0 0,1 0 0,-1 1 0,1-1 0,-3 3 1,-28 37-105,23-29 86,3-2-6,0 0 0,1 1-1,0 0 1,1 0 0,0 0 0,-4 22 0,2-11-19,6-19 31,0-1 0,0 1 1,0 0-1,0-1 0,1 1 0,0 0 1,0 0-1,0 0 0,0 0 0,0-1 1,1 1-1,0 0 0,0 0 1,0-1-1,0 1 0,0-1 0,1 1 1,-1-1-1,1 1 0,0-1 0,0 0 1,0 0-1,1 0 0,-1 0 1,1 0-1,4 3 0,0-1-78,0-1 0,0-1 0,0 1-1,0-1 1,0-1 0,1 1 0,0-1 0,-1-1 0,14 2-1,3-1-46,-1-2 0,27-2 0,-28 0 128,-1-1 0,0-1 0,0-1 0,0-1 0,39-17 0,-31 9 40,-1-1 0,-1-1 1,36-28-1,-56 39 28,-1 0 0,0-1 0,0 0 0,-1 0 0,0 0 0,0-1 0,0 1 0,4-10 0,-7 12 20,0 0 0,-1 0-1,1 0 1,-1 0-1,0 0 1,0-1 0,0 1-1,0 0 1,-1-1 0,0 1-1,0 0 1,0-1 0,0 1-1,-1 0 1,0-1-1,-1-4 1,1 8-40,0-1 0,0 0-1,0 1 1,0-1 0,0 1 0,0-1-1,-1 1 1,1 0 0,0-1 0,-1 1 0,1 0-1,-1 0 1,0 0 0,1 0 0,-1 0-1,0 0 1,0 1 0,1-1 0,-1 1-1,0-1 1,0 1 0,0-1 0,0 1 0,0 0-1,-2 0 1,-4 0-13,0 0 1,0 0-1,1 1 0,-15 3 1,7 0-43,-1 0 1,2 2-1,-1-1 1,-19 12-1,26-13-1,1 1 0,0 0 0,0 0 0,0 0 0,1 1 0,0 0 0,0 1 0,0 0 0,-6 10 0,10-14 13,0-1 0,1 1 0,0-1 1,0 1-1,0 0 0,0 0 0,0-1 0,0 1 0,1 0 0,-1 0 0,1 0 0,0 0 0,0 0 0,0 0 0,0 0 0,0 0 0,1 0 0,-1-1 1,1 1-1,0 0 0,0 0 0,0 0 0,0-1 0,0 1 0,1 0 0,-1-1 0,1 0 0,0 1 0,2 2 0,0-1-3,0 0 0,0-1 1,0 0-1,0 0 0,1 0 0,-1 0 0,1-1 0,0 1 0,-1-1 0,1 0 1,0-1-1,0 1 0,0-1 0,0 0 0,10 0 0,-5-1-61,-1 0 0,1-1-1,0-1 1,0 0 0,-1 0 0,1-1 0,-1 0-1,0 0 1,0-1 0,16-10 0,-5 2-85,-2-1 0,1-1 1,24-25-1,-30 26 164,-1-1-1,-1 0 1,0-1-1,-1 0 1,-1-1 0,0 0-1,-1 0 1,-1-1-1,0 0 1,5-23 0,1-18 70,10-107 0,-22 156-74,11-224 86,-13 198 311,-2-1 0,-1 1-1,-2-1 1,-16-51 0,17 68 86,5 15-279,-1 0 0,0 0 0,0 0 0,-1 0-1,1 0 1,-1 1 0,-2-5 0,-1 5 340,5 3-548,-1 0 0,1 0 0,0 1 0,-1-1 0,1 0 0,0 0 0,-1 0 1,1 1-1,0-1 0,0 0 0,-1 0 0,1 1 0,0-1 0,0 0 0,-1 1 0,1-1 0,0 0 0,0 0 0,0 1 0,0-1 0,0 0 0,-1 1 0,1-1 0,0 1 0,0-1 0,0 0 0,0 1 0,0-1 0,-6 33-53,-3 51-1,5-41 45,-11 129-24,-3 37-548,-17-4-1886,12-118 421,0 0 815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5B8B5-0809-44E1-997B-A67763437130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B0B8E-6030-46E0-96BC-7FD9F2AA6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2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Comment: GWs will also help look for dark matter</a:t>
            </a:r>
          </a:p>
          <a:p>
            <a:endParaRPr lang="en-US" dirty="0"/>
          </a:p>
          <a:p>
            <a:r>
              <a:rPr lang="en-US" sz="1300" spc="53" dirty="0">
                <a:ln w="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</a:rPr>
              <a:t>key to probe deeper into the universe via really faint GWs </a:t>
            </a:r>
            <a:endParaRPr lang="en-US" spc="53" dirty="0">
              <a:ln w="0">
                <a:solidFill>
                  <a:schemeClr val="accent3">
                    <a:lumMod val="40000"/>
                    <a:lumOff val="60000"/>
                  </a:schemeClr>
                </a:solidFill>
              </a:ln>
            </a:endParaRPr>
          </a:p>
          <a:p>
            <a:r>
              <a:rPr lang="en-US" spc="53" dirty="0">
                <a:ln w="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</a:rPr>
              <a:t>Key to look for dark matter candidates like WIMPs and axions</a:t>
            </a:r>
          </a:p>
          <a:p>
            <a:r>
              <a:rPr lang="en-US" sz="1300" spc="53" dirty="0">
                <a:ln w="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</a:rPr>
              <a:t>Ke</a:t>
            </a:r>
            <a:r>
              <a:rPr lang="en-US" spc="53" dirty="0">
                <a:ln w="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</a:rPr>
              <a:t>y to probe new physics at low-energy lab scales</a:t>
            </a:r>
            <a:endParaRPr lang="en-US" sz="1300" spc="53" dirty="0">
              <a:ln w="0">
                <a:solidFill>
                  <a:schemeClr val="accent3">
                    <a:lumMod val="40000"/>
                    <a:lumOff val="60000"/>
                  </a:schemeClr>
                </a:solidFill>
              </a:ln>
            </a:endParaRPr>
          </a:p>
          <a:p>
            <a:r>
              <a:rPr lang="en-US" dirty="0"/>
              <a:t>Also: GWs emitted by dark matter?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77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Sure they</a:t>
            </a:r>
            <a:r>
              <a:rPr lang="en-US" baseline="0" dirty="0"/>
              <a:t> have low recoil, but are they even trappable?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E92D4E-6D66-422E-ADEF-EB22306C6C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9204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The space between the fixed evaluation points on either end is split into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 vacuum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slab</m:t>
                        </m:r>
                        <m:r>
                          <a:rPr lang="en-US" sz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−|</m:t>
                    </m:r>
                    <m:r>
                      <a:rPr lang="en-US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)|</m:t>
                    </m:r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dielectric, which does not lend well to a linear sideband analysis in the frequency domain due to the presence of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)|</m:t>
                    </m:r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. 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The space between the fixed evaluation points on either end is split into </a:t>
                </a:r>
                <a:r>
                  <a:rPr lang="en-US" sz="120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|𝑥(𝑡)|</a:t>
                </a:r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 vacuum and </a:t>
                </a:r>
                <a:r>
                  <a:rPr lang="en-US" sz="120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𝐿_(slab )−|𝑥(𝑡)|</a:t>
                </a:r>
                <a:r>
                  <a:rPr lang="en-US" sz="12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dielectric, which does not lend well to a linear sideband analysis in the frequency domain due to the presence of </a:t>
                </a:r>
                <a:r>
                  <a:rPr lang="en-US" sz="1200" b="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|𝑥(𝑡)|</a:t>
                </a:r>
                <a:r>
                  <a:rPr lang="en-US" sz="1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. 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13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number of black holes assumed in these simulations, 10^{8}, is just an order of magnitude estimate. The true number could be larger by a factor of a few, or maybe even another order of magnitude, so the true numbers of resolvable signals could also be larger than the above values by factors of a few.</a:t>
            </a:r>
          </a:p>
          <a:p>
            <a:endParaRPr lang="en-US" dirty="0"/>
          </a:p>
          <a:p>
            <a:r>
              <a:rPr lang="en-US" dirty="0"/>
              <a:t>In each simulation, we fix the axion mass and set the number of BH's to 10^{8}. The number of axion clouds at each mass is:</a:t>
            </a:r>
          </a:p>
          <a:p>
            <a:r>
              <a:rPr lang="en-US" dirty="0"/>
              <a:t>3:  830,000</a:t>
            </a:r>
          </a:p>
          <a:p>
            <a:r>
              <a:rPr lang="en-US" dirty="0"/>
              <a:t>3.5:  236,400</a:t>
            </a:r>
          </a:p>
          <a:p>
            <a:r>
              <a:rPr lang="en-US" dirty="0"/>
              <a:t>4:  95,300</a:t>
            </a:r>
          </a:p>
          <a:p>
            <a:r>
              <a:rPr lang="en-US" dirty="0"/>
              <a:t>4.5:  35,000</a:t>
            </a:r>
          </a:p>
          <a:p>
            <a:r>
              <a:rPr lang="en-US" dirty="0"/>
              <a:t>5:  5300</a:t>
            </a:r>
          </a:p>
          <a:p>
            <a:r>
              <a:rPr lang="en-US" dirty="0"/>
              <a:t>5.5:  1912</a:t>
            </a:r>
          </a:p>
          <a:p>
            <a:r>
              <a:rPr lang="en-US" dirty="0"/>
              <a:t>6:  623</a:t>
            </a:r>
          </a:p>
          <a:p>
            <a:r>
              <a:rPr lang="en-US" dirty="0"/>
              <a:t>6.5:  64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1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10^{7} seconds was used as the integration time in the "resolvable" and "quadrature sum" plots</a:t>
            </a:r>
          </a:p>
          <a:p>
            <a:endParaRPr lang="en-US" dirty="0"/>
          </a:p>
          <a:p>
            <a:r>
              <a:rPr lang="en-US" dirty="0"/>
              <a:t>In "resolvable.png", the 100-m sensitivity curve is assumed, and the number of resolvable signals at each boson mass ( x10^{-11}  eV ) is:</a:t>
            </a:r>
          </a:p>
          <a:p>
            <a:r>
              <a:rPr lang="en-US" dirty="0"/>
              <a:t>3:  570</a:t>
            </a:r>
          </a:p>
          <a:p>
            <a:r>
              <a:rPr lang="en-US" dirty="0"/>
              <a:t>3.5:  733 </a:t>
            </a:r>
          </a:p>
          <a:p>
            <a:r>
              <a:rPr lang="en-US" dirty="0"/>
              <a:t>4:  87</a:t>
            </a:r>
          </a:p>
          <a:p>
            <a:r>
              <a:rPr lang="en-US" dirty="0"/>
              <a:t>4.5:  100</a:t>
            </a:r>
          </a:p>
          <a:p>
            <a:r>
              <a:rPr lang="en-US" dirty="0"/>
              <a:t>5:  12</a:t>
            </a:r>
          </a:p>
          <a:p>
            <a:r>
              <a:rPr lang="en-US" dirty="0"/>
              <a:t>5.5:  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120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4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47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43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6dd1f25aa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6dd1f25aa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8578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6dc207f09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6dc207f09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6471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6dd1f25aa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6dd1f25aa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3212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6dd1f25aa8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6dd1f25aa8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61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TT gauge cavity mirrors behave as free masses (</a:t>
            </a:r>
            <a:r>
              <a:rPr lang="en-US" dirty="0" err="1"/>
              <a:t>f_GW</a:t>
            </a:r>
            <a:r>
              <a:rPr lang="en-US" dirty="0"/>
              <a:t> &gt; </a:t>
            </a:r>
            <a:r>
              <a:rPr lang="en-US" dirty="0" err="1"/>
              <a:t>f_resonance</a:t>
            </a:r>
            <a:r>
              <a:rPr lang="en-US" dirty="0"/>
              <a:t>). Levitated particle behaves like a free mass (not accounting for the optical field).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EB0B8E-6030-46E0-96BC-7FD9F2AA66A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84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EB6AD9A-10E3-444E-A3D0-99E574701B7E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76487" y="6260591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D55E0-9A1E-42F4-BB01-C0CEA600524E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F206-9354-466A-B9F4-2BA4B2F26CC4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DF2B-525B-4F60-8280-7060CE26259E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5D25C-2AAE-417E-89DB-36763B290040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CC4A-83D9-4C6C-9A13-555FD5A59DFE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0022-7430-40E5-BD8B-15085336B69C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A24E3-3521-420D-A541-01CA3740BF1A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54CD6-2FE7-4662-BF5F-0BE7958A4432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34870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7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3"/>
            <a:ext cx="7197727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9" y="5870577"/>
            <a:ext cx="1600200" cy="377825"/>
          </a:xfrm>
        </p:spPr>
        <p:txBody>
          <a:bodyPr/>
          <a:lstStyle/>
          <a:p>
            <a:fld id="{97EABDAA-C2AF-4B8B-B30F-7B0D94C295E2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7"/>
            <a:ext cx="4893959" cy="377825"/>
          </a:xfr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9" y="5870577"/>
            <a:ext cx="551167" cy="3778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52911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086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83941"/>
            <a:ext cx="9905999" cy="43072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1AD7-2D4F-4C47-A737-37A97DFCB744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99F6-93AA-412F-86F3-9D3F801DC9B0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29206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F1E0-CE54-4167-9656-2399C47EEC25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88374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5" cy="364913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8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B986-08CD-44CB-BCB3-DD5E0A1D8970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05466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5" cy="576263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2"/>
            <a:ext cx="4996923" cy="2920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4" y="2226734"/>
            <a:ext cx="4722813" cy="576263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2"/>
            <a:ext cx="4995335" cy="2920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623D7-E23C-40E3-8E12-BD6D7FF6C3D8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22951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42A8C-E2B4-4EE2-A888-53F6C7E2072C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395479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CB02-F7DB-4EF0-9013-21C1AACED506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64016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7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9520-2DE2-49B2-9C2F-F4FC9B8D1270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04774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4" y="914400"/>
            <a:ext cx="3280975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C2E36-54DF-49C2-872E-8EF761ED52E2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656453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732865"/>
            <a:ext cx="10131427" cy="566739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1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62F7-9E8D-4D33-916A-4BD1E472D3C8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1014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2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F9FB-C731-41A7-ACE7-B78C2F79C792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8637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98D6-6382-4F7D-B503-5354A69A785A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9" y="609602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6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8768-59F0-4C3D-87B6-6B3C35FB2D23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316256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4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7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577A-D726-4AA7-81A8-892A4AA2A049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901662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9" y="609602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FA55-D517-4DC2-B18F-26667D9E46FF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85489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2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2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1F1C-8555-4C17-8859-88D2ED0E5D3A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92792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EA6C1-3FE6-4B7E-BA15-D8E0DFBEE8F1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2" y="609601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2932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88825" cy="6856215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601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93F4A-EF81-4D30-B8D2-DD2A5DBC98C9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474893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38475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488073"/>
            <a:ext cx="11360800" cy="46037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6DC373-F1E5-CAE5-863E-84BC250477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5024" y="6292433"/>
            <a:ext cx="1600200" cy="377825"/>
          </a:xfrm>
        </p:spPr>
        <p:txBody>
          <a:bodyPr/>
          <a:lstStyle/>
          <a:p>
            <a:fld id="{2AF48B09-E110-4935-957B-A46CDE15645A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74E740E-3BBD-4795-47C5-2B707E678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664" y="6312982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E045B55-6CD8-5CE4-A31A-2AC3B6483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3237" y="6312982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+mn-lt"/>
              </a:defRPr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6184265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15143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52BF4630-D2C8-4724-B600-E6A74A6CD18D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529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5B02-01CE-45E4-A609-C7FD1D774C0F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0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0C0FD-1ADD-40C3-9765-C061D12C68CD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>
                <a:ln w="3175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BC04-8895-401C-AD84-7582F16BF4E9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11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DDFF-AA22-476B-8393-72BC6816EC07}" type="datetime1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002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9F86-3EF7-4393-953D-775A64D8A208}" type="datetime1">
              <a:rPr lang="en-US" smtClean="0"/>
              <a:t>7/2/2026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354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F5CA-DB38-439C-B569-BD75D6DAAB0F}" type="datetime1">
              <a:rPr lang="en-US" smtClean="0"/>
              <a:t>7/2/2026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52462EF-5AC3-5A8C-26F5-715EA6099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393089"/>
            <a:ext cx="503790" cy="377825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tile tx="0" ty="0" sx="100000" sy="100000" flip="none" algn="tl"/>
          </a:blipFill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0AE6147F-9856-47CC-A206-FFC6B50DE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119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D124-B201-4D59-9451-83B354C6FD80}" type="datetime1">
              <a:rPr lang="en-US" smtClean="0"/>
              <a:t>7/2/2026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597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0F7E4-D20D-439F-8A20-5978970538C2}" type="datetime1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485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9AEB-2F6A-4E60-BB76-20E7B9BEDE6E}" type="datetime1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159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A743D-8B3D-4F30-8E39-BC644534F646}" type="datetime1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564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8C5DF-0EF5-4E2D-AB64-50BCA9EC5F03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909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8C89-E121-4A7E-883E-E1C56631EFC8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105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BFDEF-BCA0-48DA-A618-70916697615F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BE8D-78CB-416A-B0C3-94FB5DD3377B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422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7020-8A7B-4B81-A6C0-7DD30AF0C66A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466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F069-A655-45D7-8F9C-43F5FAD82780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998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D25-88FC-49E1-8895-B8E6803C9D5E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800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0FD44-1BF8-4FCB-A1AE-B0DF241EDC45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2063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329697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  <a:prstGeom prst="rect">
            <a:avLst/>
          </a:prstGeom>
        </p:spPr>
        <p:txBody>
          <a:bodyPr/>
          <a:lstStyle/>
          <a:p>
            <a:fld id="{11A98891-FEA5-439C-9A00-C41709EAE721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8346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C627CC3A-4C59-4137-BF71-7C0449097023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5715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23D9DE0F-6E2B-46EF-8AB5-F865311FCE84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6788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3A8AB0AE-7D75-449D-B9F9-89CB12CF64AD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1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3946"/>
            <a:ext cx="9905998" cy="8022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13D8-9212-4137-A86B-EC27F77DCBF7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n w="6350">
                  <a:solidFill>
                    <a:schemeClr val="tx1"/>
                  </a:solidFill>
                </a:ln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0097B4D8-D12F-48AA-9808-3DB3D1DC071F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01024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970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F8750F28-8CB9-43FB-9A4E-927EEB97AE91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4647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300B6765-D45D-4976-9361-6261A72B6C15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4432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D65EDBCD-EC65-4606-A745-6495F6BB2F49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4259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8FD8C9DA-8B90-44DF-B7D3-E69CB006752E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4761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E42B8057-D3DC-4260-A423-322B21A9961D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116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F4A2DC75-3261-43B7-B33B-6AA0C2ACF279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83063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D87BFC17-ACDD-4763-AC70-D8BE54A5358C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24140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E500094C-2237-495B-8674-F9EC2A179C4C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8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5A53-E1A0-429E-A22F-8B93FC4B0FDD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 useBgFill="1"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041380" y="6313042"/>
            <a:ext cx="353502" cy="365125"/>
          </a:xfrm>
        </p:spPr>
        <p:txBody>
          <a:bodyPr/>
          <a:lstStyle>
            <a:lvl1pPr>
              <a:defRPr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CF8B676B-9E7E-4D9C-9C96-A6FC585CF89D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57337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38A1491A-02F0-444D-ABFE-529AEDD30250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225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FF21C83E-E22F-4759-83CE-383502FB575C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874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421C6-432A-499D-9F59-56AAB9A850B9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6F167-23BF-4C50-81F7-9D18AA9A3737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298479"/>
            <a:ext cx="9905998" cy="602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1197864"/>
            <a:ext cx="9905999" cy="4593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DAEAB-2763-494D-BFBD-62AEEFDCA86A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Nancy Aggarwal, Northwestern University</a:t>
            </a:r>
            <a:endParaRPr lang="en-US" dirty="0"/>
          </a:p>
        </p:txBody>
      </p:sp>
      <p:sp useBgFill="1"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7372" y="6313042"/>
            <a:ext cx="417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81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2" y="609601"/>
            <a:ext cx="10131425" cy="66059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2" y="1525159"/>
            <a:ext cx="10131425" cy="42660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7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FDE71F7-42D8-4BB0-896A-07CF825606AF}" type="datetime1">
              <a:rPr lang="en-US" smtClean="0"/>
              <a:t>7/2/2026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664" y="6312982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13237" y="6312982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+mn-lt"/>
              </a:defRPr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646014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4267" kern="1200" cap="all">
          <a:ln w="3175" cmpd="sng">
            <a:noFill/>
          </a:ln>
          <a:solidFill>
            <a:schemeClr val="accent3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44" indent="-285744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21" indent="-285744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12" indent="-171446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01" indent="-171446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932" y="245706"/>
            <a:ext cx="11848258" cy="55672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1017037"/>
            <a:ext cx="10131425" cy="5141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4893" y="6346436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45862D20-F725-40FB-9E58-65C77664C674}" type="datetime1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617" y="6355767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/>
              <a:t>Nancy Aggarwal, Northwestern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82400" y="6393089"/>
            <a:ext cx="503790" cy="377825"/>
          </a:xfrm>
          <a:prstGeom prst="rect">
            <a:avLst/>
          </a:prstGeom>
          <a:blipFill dpi="0" rotWithShape="1">
            <a:blip r:embed="rId20">
              <a:alphaModFix amt="10000"/>
            </a:blip>
            <a:srcRect/>
            <a:tile tx="0" ty="0" sx="100000" sy="100000" flip="none" algn="tl"/>
          </a:blipFill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0AE6147F-9856-47CC-A206-FFC6B50DE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462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rgbClr val="A6B771"/>
          </a:solidFill>
          <a:effectLst/>
          <a:latin typeface="Palatino Linotype" panose="02040502050505030304" pitchFamily="18" charset="0"/>
          <a:ea typeface="+mj-ea"/>
          <a:cs typeface="Posterama" panose="020B0504020200020000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2269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3" Type="http://schemas.openxmlformats.org/officeDocument/2006/relationships/image" Target="../media/image400.png"/><Relationship Id="rId7" Type="http://schemas.openxmlformats.org/officeDocument/2006/relationships/image" Target="../media/image440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0.png"/><Relationship Id="rId11" Type="http://schemas.openxmlformats.org/officeDocument/2006/relationships/hyperlink" Target="https://journals.aps.org/prd/abstract/10.1103/PhysRevD.30.130" TargetMode="External"/><Relationship Id="rId5" Type="http://schemas.openxmlformats.org/officeDocument/2006/relationships/image" Target="../media/image420.png"/><Relationship Id="rId10" Type="http://schemas.openxmlformats.org/officeDocument/2006/relationships/image" Target="../media/image470.png"/><Relationship Id="rId4" Type="http://schemas.openxmlformats.org/officeDocument/2006/relationships/image" Target="../media/image410.png"/><Relationship Id="rId9" Type="http://schemas.openxmlformats.org/officeDocument/2006/relationships/image" Target="../media/image4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0.png"/><Relationship Id="rId3" Type="http://schemas.openxmlformats.org/officeDocument/2006/relationships/image" Target="../media/image490.png"/><Relationship Id="rId7" Type="http://schemas.openxmlformats.org/officeDocument/2006/relationships/image" Target="../media/image96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0.png"/><Relationship Id="rId5" Type="http://schemas.openxmlformats.org/officeDocument/2006/relationships/image" Target="../media/image510.png"/><Relationship Id="rId10" Type="http://schemas.openxmlformats.org/officeDocument/2006/relationships/hyperlink" Target="https://www.science.org/doi/10.1126/sciadv.abm9928" TargetMode="External"/><Relationship Id="rId4" Type="http://schemas.openxmlformats.org/officeDocument/2006/relationships/image" Target="../media/image500.png"/><Relationship Id="rId9" Type="http://schemas.openxmlformats.org/officeDocument/2006/relationships/hyperlink" Target="https://journals.aps.org/prd/abstract/10.1103/PhysRevD.30.13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1.png"/><Relationship Id="rId7" Type="http://schemas.openxmlformats.org/officeDocument/2006/relationships/image" Target="../media/image4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0.png"/><Relationship Id="rId5" Type="http://schemas.openxmlformats.org/officeDocument/2006/relationships/image" Target="../media/image700.png"/><Relationship Id="rId4" Type="http://schemas.openxmlformats.org/officeDocument/2006/relationships/image" Target="../media/image99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7" Type="http://schemas.microsoft.com/office/2007/relationships/hdphoto" Target="../media/hdphoto2.wdp"/><Relationship Id="rId2" Type="http://schemas.openxmlformats.org/officeDocument/2006/relationships/image" Target="../media/image13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4.png"/><Relationship Id="rId5" Type="http://schemas.microsoft.com/office/2007/relationships/hdphoto" Target="../media/hdphoto1.wdp"/><Relationship Id="rId4" Type="http://schemas.openxmlformats.org/officeDocument/2006/relationships/image" Target="../media/image1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rxiv.org/abs/2010.03889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40.png"/><Relationship Id="rId7" Type="http://schemas.openxmlformats.org/officeDocument/2006/relationships/image" Target="../media/image142.png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40.xml"/><Relationship Id="rId6" Type="http://schemas.microsoft.com/office/2007/relationships/hdphoto" Target="../media/hdphoto4.wdp"/><Relationship Id="rId5" Type="http://schemas.openxmlformats.org/officeDocument/2006/relationships/image" Target="../media/image141.png"/><Relationship Id="rId4" Type="http://schemas.microsoft.com/office/2007/relationships/hdphoto" Target="../media/hdphoto3.wdp"/><Relationship Id="rId9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01.png"/><Relationship Id="rId4" Type="http://schemas.openxmlformats.org/officeDocument/2006/relationships/image" Target="../media/image148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image" Target="../media/image4200.png"/><Relationship Id="rId7" Type="http://schemas.openxmlformats.org/officeDocument/2006/relationships/image" Target="../media/image450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11" Type="http://schemas.openxmlformats.org/officeDocument/2006/relationships/image" Target="../media/image155.png"/><Relationship Id="rId5" Type="http://schemas.microsoft.com/office/2007/relationships/hdphoto" Target="../media/hdphoto6.wdp"/><Relationship Id="rId10" Type="http://schemas.openxmlformats.org/officeDocument/2006/relationships/image" Target="../media/image154.jpg"/><Relationship Id="rId4" Type="http://schemas.openxmlformats.org/officeDocument/2006/relationships/image" Target="../media/image151.png"/><Relationship Id="rId9" Type="http://schemas.microsoft.com/office/2007/relationships/hdphoto" Target="../media/hdphoto7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jpg"/><Relationship Id="rId3" Type="http://schemas.openxmlformats.org/officeDocument/2006/relationships/image" Target="../media/image8.png"/><Relationship Id="rId7" Type="http://schemas.microsoft.com/office/2007/relationships/hdphoto" Target="../media/hdphoto7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3.png"/><Relationship Id="rId5" Type="http://schemas.openxmlformats.org/officeDocument/2006/relationships/image" Target="../media/image156.png"/><Relationship Id="rId4" Type="http://schemas.openxmlformats.org/officeDocument/2006/relationships/image" Target="../media/image9.png"/><Relationship Id="rId9" Type="http://schemas.openxmlformats.org/officeDocument/2006/relationships/image" Target="../media/image1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g"/><Relationship Id="rId2" Type="http://schemas.openxmlformats.org/officeDocument/2006/relationships/image" Target="../media/image15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0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265.png"/><Relationship Id="rId4" Type="http://schemas.openxmlformats.org/officeDocument/2006/relationships/image" Target="../media/image2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0.png"/><Relationship Id="rId2" Type="http://schemas.openxmlformats.org/officeDocument/2006/relationships/image" Target="../media/image39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png"/><Relationship Id="rId5" Type="http://schemas.openxmlformats.org/officeDocument/2006/relationships/image" Target="../media/image160.png"/><Relationship Id="rId4" Type="http://schemas.openxmlformats.org/officeDocument/2006/relationships/image" Target="../media/image410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1.png"/><Relationship Id="rId7" Type="http://schemas.openxmlformats.org/officeDocument/2006/relationships/image" Target="../media/image162.png"/><Relationship Id="rId2" Type="http://schemas.openxmlformats.org/officeDocument/2006/relationships/image" Target="../media/image4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2.png"/><Relationship Id="rId5" Type="http://schemas.openxmlformats.org/officeDocument/2006/relationships/image" Target="../media/image472.png"/><Relationship Id="rId4" Type="http://schemas.openxmlformats.org/officeDocument/2006/relationships/image" Target="../media/image4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1.png"/><Relationship Id="rId2" Type="http://schemas.openxmlformats.org/officeDocument/2006/relationships/image" Target="../media/image6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jpe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5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7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6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jpg"/><Relationship Id="rId7" Type="http://schemas.microsoft.com/office/2007/relationships/hdphoto" Target="../media/hdphoto7.wdp"/><Relationship Id="rId2" Type="http://schemas.openxmlformats.org/officeDocument/2006/relationships/customXml" Target="../ink/ink1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3.png"/><Relationship Id="rId5" Type="http://schemas.openxmlformats.org/officeDocument/2006/relationships/image" Target="../media/image3100.png"/><Relationship Id="rId10" Type="http://schemas.openxmlformats.org/officeDocument/2006/relationships/image" Target="../media/image178.jpeg"/><Relationship Id="rId9" Type="http://schemas.openxmlformats.org/officeDocument/2006/relationships/image" Target="../media/image15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g"/><Relationship Id="rId2" Type="http://schemas.openxmlformats.org/officeDocument/2006/relationships/image" Target="../media/image179.jpeg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79.jpeg"/><Relationship Id="rId7" Type="http://schemas.openxmlformats.org/officeDocument/2006/relationships/image" Target="../media/image153.png"/><Relationship Id="rId2" Type="http://schemas.openxmlformats.org/officeDocument/2006/relationships/image" Target="../media/image18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png"/><Relationship Id="rId5" Type="http://schemas.openxmlformats.org/officeDocument/2006/relationships/image" Target="../media/image240.png"/><Relationship Id="rId4" Type="http://schemas.openxmlformats.org/officeDocument/2006/relationships/image" Target="../media/image182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6.png"/><Relationship Id="rId4" Type="http://schemas.openxmlformats.org/officeDocument/2006/relationships/hyperlink" Target="https://physicsworld.com/wp-content/uploads/2018/04/gw170817.png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7" Type="http://schemas.openxmlformats.org/officeDocument/2006/relationships/image" Target="../media/image19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0.png"/><Relationship Id="rId5" Type="http://schemas.openxmlformats.org/officeDocument/2006/relationships/image" Target="../media/image189.png"/><Relationship Id="rId4" Type="http://schemas.openxmlformats.org/officeDocument/2006/relationships/image" Target="../media/image18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8.jpeg"/></Relationships>
</file>

<file path=ppt/slides/_rels/slide4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8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2.png"/><Relationship Id="rId5" Type="http://schemas.openxmlformats.org/officeDocument/2006/relationships/image" Target="../media/image160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emf"/><Relationship Id="rId7" Type="http://schemas.microsoft.com/office/2007/relationships/hdphoto" Target="../media/hdphoto7.wdp"/><Relationship Id="rId2" Type="http://schemas.openxmlformats.org/officeDocument/2006/relationships/image" Target="../media/image19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3.png"/><Relationship Id="rId5" Type="http://schemas.openxmlformats.org/officeDocument/2006/relationships/image" Target="../media/image198.jpg"/><Relationship Id="rId4" Type="http://schemas.openxmlformats.org/officeDocument/2006/relationships/image" Target="../media/image42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chart" Target="../charts/chart1.xml"/><Relationship Id="rId4" Type="http://schemas.openxmlformats.org/officeDocument/2006/relationships/image" Target="../media/image2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73.png"/><Relationship Id="rId21" Type="http://schemas.openxmlformats.org/officeDocument/2006/relationships/image" Target="../media/image25.png"/><Relationship Id="rId42" Type="http://schemas.openxmlformats.org/officeDocument/2006/relationships/customXml" Target="../ink/ink21.xml"/><Relationship Id="rId63" Type="http://schemas.openxmlformats.org/officeDocument/2006/relationships/image" Target="../media/image46.png"/><Relationship Id="rId84" Type="http://schemas.openxmlformats.org/officeDocument/2006/relationships/customXml" Target="../ink/ink42.xml"/><Relationship Id="rId138" Type="http://schemas.openxmlformats.org/officeDocument/2006/relationships/customXml" Target="../ink/ink69.xml"/><Relationship Id="rId159" Type="http://schemas.openxmlformats.org/officeDocument/2006/relationships/image" Target="../media/image94.png"/><Relationship Id="rId170" Type="http://schemas.openxmlformats.org/officeDocument/2006/relationships/customXml" Target="../ink/ink85.xml"/><Relationship Id="rId191" Type="http://schemas.openxmlformats.org/officeDocument/2006/relationships/image" Target="../media/image110.png"/><Relationship Id="rId205" Type="http://schemas.openxmlformats.org/officeDocument/2006/relationships/image" Target="../media/image117.png"/><Relationship Id="rId107" Type="http://schemas.openxmlformats.org/officeDocument/2006/relationships/image" Target="../media/image68.png"/><Relationship Id="rId11" Type="http://schemas.openxmlformats.org/officeDocument/2006/relationships/image" Target="../media/image196.png"/><Relationship Id="rId32" Type="http://schemas.openxmlformats.org/officeDocument/2006/relationships/customXml" Target="../ink/ink16.xml"/><Relationship Id="rId53" Type="http://schemas.openxmlformats.org/officeDocument/2006/relationships/image" Target="../media/image41.png"/><Relationship Id="rId74" Type="http://schemas.openxmlformats.org/officeDocument/2006/relationships/customXml" Target="../ink/ink37.xml"/><Relationship Id="rId128" Type="http://schemas.openxmlformats.org/officeDocument/2006/relationships/customXml" Target="../ink/ink64.xml"/><Relationship Id="rId149" Type="http://schemas.openxmlformats.org/officeDocument/2006/relationships/image" Target="../media/image89.png"/><Relationship Id="rId5" Type="http://schemas.openxmlformats.org/officeDocument/2006/relationships/image" Target="../media/image163.png"/><Relationship Id="rId95" Type="http://schemas.openxmlformats.org/officeDocument/2006/relationships/image" Target="../media/image62.png"/><Relationship Id="rId160" Type="http://schemas.openxmlformats.org/officeDocument/2006/relationships/customXml" Target="../ink/ink80.xml"/><Relationship Id="rId181" Type="http://schemas.openxmlformats.org/officeDocument/2006/relationships/image" Target="../media/image105.png"/><Relationship Id="rId216" Type="http://schemas.openxmlformats.org/officeDocument/2006/relationships/customXml" Target="../ink/ink108.xml"/><Relationship Id="rId22" Type="http://schemas.openxmlformats.org/officeDocument/2006/relationships/customXml" Target="../ink/ink11.xml"/><Relationship Id="rId43" Type="http://schemas.openxmlformats.org/officeDocument/2006/relationships/image" Target="../media/image36.png"/><Relationship Id="rId64" Type="http://schemas.openxmlformats.org/officeDocument/2006/relationships/customXml" Target="../ink/ink32.xml"/><Relationship Id="rId118" Type="http://schemas.openxmlformats.org/officeDocument/2006/relationships/customXml" Target="../ink/ink59.xml"/><Relationship Id="rId139" Type="http://schemas.openxmlformats.org/officeDocument/2006/relationships/image" Target="../media/image84.png"/><Relationship Id="rId85" Type="http://schemas.openxmlformats.org/officeDocument/2006/relationships/image" Target="../media/image57.png"/><Relationship Id="rId150" Type="http://schemas.openxmlformats.org/officeDocument/2006/relationships/customXml" Target="../ink/ink75.xml"/><Relationship Id="rId171" Type="http://schemas.openxmlformats.org/officeDocument/2006/relationships/image" Target="../media/image100.png"/><Relationship Id="rId192" Type="http://schemas.openxmlformats.org/officeDocument/2006/relationships/customXml" Target="../ink/ink96.xml"/><Relationship Id="rId206" Type="http://schemas.openxmlformats.org/officeDocument/2006/relationships/customXml" Target="../ink/ink103.xml"/><Relationship Id="rId12" Type="http://schemas.openxmlformats.org/officeDocument/2006/relationships/customXml" Target="../ink/ink6.xml"/><Relationship Id="rId33" Type="http://schemas.openxmlformats.org/officeDocument/2006/relationships/image" Target="../media/image31.png"/><Relationship Id="rId108" Type="http://schemas.openxmlformats.org/officeDocument/2006/relationships/customXml" Target="../ink/ink54.xml"/><Relationship Id="rId129" Type="http://schemas.openxmlformats.org/officeDocument/2006/relationships/image" Target="../media/image79.png"/><Relationship Id="rId54" Type="http://schemas.openxmlformats.org/officeDocument/2006/relationships/customXml" Target="../ink/ink27.xml"/><Relationship Id="rId75" Type="http://schemas.openxmlformats.org/officeDocument/2006/relationships/image" Target="../media/image52.png"/><Relationship Id="rId96" Type="http://schemas.openxmlformats.org/officeDocument/2006/relationships/customXml" Target="../ink/ink48.xml"/><Relationship Id="rId140" Type="http://schemas.openxmlformats.org/officeDocument/2006/relationships/customXml" Target="../ink/ink70.xml"/><Relationship Id="rId161" Type="http://schemas.openxmlformats.org/officeDocument/2006/relationships/image" Target="../media/image95.png"/><Relationship Id="rId182" Type="http://schemas.openxmlformats.org/officeDocument/2006/relationships/customXml" Target="../ink/ink91.xml"/><Relationship Id="rId217" Type="http://schemas.openxmlformats.org/officeDocument/2006/relationships/image" Target="../media/image123.png"/><Relationship Id="rId6" Type="http://schemas.openxmlformats.org/officeDocument/2006/relationships/customXml" Target="../ink/ink3.xml"/><Relationship Id="rId23" Type="http://schemas.openxmlformats.org/officeDocument/2006/relationships/image" Target="../media/image26.png"/><Relationship Id="rId119" Type="http://schemas.openxmlformats.org/officeDocument/2006/relationships/image" Target="../media/image74.png"/><Relationship Id="rId44" Type="http://schemas.openxmlformats.org/officeDocument/2006/relationships/customXml" Target="../ink/ink22.xml"/><Relationship Id="rId65" Type="http://schemas.openxmlformats.org/officeDocument/2006/relationships/image" Target="../media/image47.png"/><Relationship Id="rId86" Type="http://schemas.openxmlformats.org/officeDocument/2006/relationships/customXml" Target="../ink/ink43.xml"/><Relationship Id="rId130" Type="http://schemas.openxmlformats.org/officeDocument/2006/relationships/customXml" Target="../ink/ink65.xml"/><Relationship Id="rId151" Type="http://schemas.openxmlformats.org/officeDocument/2006/relationships/image" Target="../media/image90.png"/><Relationship Id="rId172" Type="http://schemas.openxmlformats.org/officeDocument/2006/relationships/customXml" Target="../ink/ink86.xml"/><Relationship Id="rId193" Type="http://schemas.openxmlformats.org/officeDocument/2006/relationships/image" Target="../media/image111.png"/><Relationship Id="rId207" Type="http://schemas.openxmlformats.org/officeDocument/2006/relationships/image" Target="../media/image118.png"/><Relationship Id="rId13" Type="http://schemas.openxmlformats.org/officeDocument/2006/relationships/image" Target="../media/image2010.png"/><Relationship Id="rId109" Type="http://schemas.openxmlformats.org/officeDocument/2006/relationships/image" Target="../media/image69.png"/><Relationship Id="rId34" Type="http://schemas.openxmlformats.org/officeDocument/2006/relationships/customXml" Target="../ink/ink17.xml"/><Relationship Id="rId55" Type="http://schemas.openxmlformats.org/officeDocument/2006/relationships/image" Target="../media/image42.png"/><Relationship Id="rId76" Type="http://schemas.openxmlformats.org/officeDocument/2006/relationships/customXml" Target="../ink/ink38.xml"/><Relationship Id="rId97" Type="http://schemas.openxmlformats.org/officeDocument/2006/relationships/image" Target="../media/image63.png"/><Relationship Id="rId120" Type="http://schemas.openxmlformats.org/officeDocument/2006/relationships/customXml" Target="../ink/ink60.xml"/><Relationship Id="rId141" Type="http://schemas.openxmlformats.org/officeDocument/2006/relationships/image" Target="../media/image85.png"/><Relationship Id="rId7" Type="http://schemas.openxmlformats.org/officeDocument/2006/relationships/image" Target="../media/image174.png"/><Relationship Id="rId162" Type="http://schemas.openxmlformats.org/officeDocument/2006/relationships/customXml" Target="../ink/ink81.xml"/><Relationship Id="rId183" Type="http://schemas.openxmlformats.org/officeDocument/2006/relationships/image" Target="../media/image106.png"/><Relationship Id="rId218" Type="http://schemas.openxmlformats.org/officeDocument/2006/relationships/customXml" Target="../ink/ink109.xml"/><Relationship Id="rId24" Type="http://schemas.openxmlformats.org/officeDocument/2006/relationships/customXml" Target="../ink/ink12.xml"/><Relationship Id="rId45" Type="http://schemas.openxmlformats.org/officeDocument/2006/relationships/image" Target="../media/image37.png"/><Relationship Id="rId66" Type="http://schemas.openxmlformats.org/officeDocument/2006/relationships/customXml" Target="../ink/ink33.xml"/><Relationship Id="rId87" Type="http://schemas.openxmlformats.org/officeDocument/2006/relationships/image" Target="../media/image58.png"/><Relationship Id="rId110" Type="http://schemas.openxmlformats.org/officeDocument/2006/relationships/customXml" Target="../ink/ink55.xml"/><Relationship Id="rId131" Type="http://schemas.openxmlformats.org/officeDocument/2006/relationships/image" Target="../media/image80.png"/><Relationship Id="rId152" Type="http://schemas.openxmlformats.org/officeDocument/2006/relationships/customXml" Target="../ink/ink76.xml"/><Relationship Id="rId173" Type="http://schemas.openxmlformats.org/officeDocument/2006/relationships/image" Target="../media/image101.png"/><Relationship Id="rId194" Type="http://schemas.openxmlformats.org/officeDocument/2006/relationships/customXml" Target="../ink/ink97.xml"/><Relationship Id="rId208" Type="http://schemas.openxmlformats.org/officeDocument/2006/relationships/customXml" Target="../ink/ink104.xml"/><Relationship Id="rId14" Type="http://schemas.openxmlformats.org/officeDocument/2006/relationships/customXml" Target="../ink/ink7.xml"/><Relationship Id="rId30" Type="http://schemas.openxmlformats.org/officeDocument/2006/relationships/customXml" Target="../ink/ink15.xml"/><Relationship Id="rId35" Type="http://schemas.openxmlformats.org/officeDocument/2006/relationships/image" Target="../media/image32.png"/><Relationship Id="rId56" Type="http://schemas.openxmlformats.org/officeDocument/2006/relationships/customXml" Target="../ink/ink28.xml"/><Relationship Id="rId77" Type="http://schemas.openxmlformats.org/officeDocument/2006/relationships/image" Target="../media/image53.png"/><Relationship Id="rId100" Type="http://schemas.openxmlformats.org/officeDocument/2006/relationships/customXml" Target="../ink/ink50.xml"/><Relationship Id="rId105" Type="http://schemas.openxmlformats.org/officeDocument/2006/relationships/image" Target="../media/image67.png"/><Relationship Id="rId126" Type="http://schemas.openxmlformats.org/officeDocument/2006/relationships/customXml" Target="../ink/ink63.xml"/><Relationship Id="rId147" Type="http://schemas.openxmlformats.org/officeDocument/2006/relationships/image" Target="../media/image88.png"/><Relationship Id="rId168" Type="http://schemas.openxmlformats.org/officeDocument/2006/relationships/customXml" Target="../ink/ink84.xml"/><Relationship Id="rId8" Type="http://schemas.openxmlformats.org/officeDocument/2006/relationships/customXml" Target="../ink/ink4.xml"/><Relationship Id="rId51" Type="http://schemas.openxmlformats.org/officeDocument/2006/relationships/image" Target="../media/image40.png"/><Relationship Id="rId72" Type="http://schemas.openxmlformats.org/officeDocument/2006/relationships/customXml" Target="../ink/ink36.xml"/><Relationship Id="rId93" Type="http://schemas.openxmlformats.org/officeDocument/2006/relationships/image" Target="../media/image61.png"/><Relationship Id="rId98" Type="http://schemas.openxmlformats.org/officeDocument/2006/relationships/customXml" Target="../ink/ink49.xml"/><Relationship Id="rId121" Type="http://schemas.openxmlformats.org/officeDocument/2006/relationships/image" Target="../media/image75.png"/><Relationship Id="rId142" Type="http://schemas.openxmlformats.org/officeDocument/2006/relationships/customXml" Target="../ink/ink71.xml"/><Relationship Id="rId163" Type="http://schemas.openxmlformats.org/officeDocument/2006/relationships/image" Target="../media/image96.png"/><Relationship Id="rId184" Type="http://schemas.openxmlformats.org/officeDocument/2006/relationships/customXml" Target="../ink/ink92.xml"/><Relationship Id="rId189" Type="http://schemas.openxmlformats.org/officeDocument/2006/relationships/image" Target="../media/image109.png"/><Relationship Id="rId219" Type="http://schemas.openxmlformats.org/officeDocument/2006/relationships/image" Target="../media/image124.png"/><Relationship Id="rId3" Type="http://schemas.openxmlformats.org/officeDocument/2006/relationships/image" Target="../media/image15.png"/><Relationship Id="rId214" Type="http://schemas.openxmlformats.org/officeDocument/2006/relationships/customXml" Target="../ink/ink107.xml"/><Relationship Id="rId25" Type="http://schemas.openxmlformats.org/officeDocument/2006/relationships/image" Target="../media/image27.png"/><Relationship Id="rId46" Type="http://schemas.openxmlformats.org/officeDocument/2006/relationships/customXml" Target="../ink/ink23.xml"/><Relationship Id="rId67" Type="http://schemas.openxmlformats.org/officeDocument/2006/relationships/image" Target="../media/image48.png"/><Relationship Id="rId116" Type="http://schemas.openxmlformats.org/officeDocument/2006/relationships/customXml" Target="../ink/ink58.xml"/><Relationship Id="rId137" Type="http://schemas.openxmlformats.org/officeDocument/2006/relationships/image" Target="../media/image83.png"/><Relationship Id="rId158" Type="http://schemas.openxmlformats.org/officeDocument/2006/relationships/customXml" Target="../ink/ink79.xml"/><Relationship Id="rId20" Type="http://schemas.openxmlformats.org/officeDocument/2006/relationships/customXml" Target="../ink/ink10.xml"/><Relationship Id="rId41" Type="http://schemas.openxmlformats.org/officeDocument/2006/relationships/image" Target="../media/image35.png"/><Relationship Id="rId62" Type="http://schemas.openxmlformats.org/officeDocument/2006/relationships/customXml" Target="../ink/ink31.xml"/><Relationship Id="rId83" Type="http://schemas.openxmlformats.org/officeDocument/2006/relationships/image" Target="../media/image56.png"/><Relationship Id="rId88" Type="http://schemas.openxmlformats.org/officeDocument/2006/relationships/customXml" Target="../ink/ink44.xml"/><Relationship Id="rId111" Type="http://schemas.openxmlformats.org/officeDocument/2006/relationships/image" Target="../media/image70.png"/><Relationship Id="rId132" Type="http://schemas.openxmlformats.org/officeDocument/2006/relationships/customXml" Target="../ink/ink66.xml"/><Relationship Id="rId153" Type="http://schemas.openxmlformats.org/officeDocument/2006/relationships/image" Target="../media/image91.png"/><Relationship Id="rId174" Type="http://schemas.openxmlformats.org/officeDocument/2006/relationships/customXml" Target="../ink/ink87.xml"/><Relationship Id="rId179" Type="http://schemas.openxmlformats.org/officeDocument/2006/relationships/image" Target="../media/image104.png"/><Relationship Id="rId195" Type="http://schemas.openxmlformats.org/officeDocument/2006/relationships/image" Target="../media/image112.png"/><Relationship Id="rId209" Type="http://schemas.openxmlformats.org/officeDocument/2006/relationships/image" Target="../media/image119.png"/><Relationship Id="rId190" Type="http://schemas.openxmlformats.org/officeDocument/2006/relationships/customXml" Target="../ink/ink95.xml"/><Relationship Id="rId204" Type="http://schemas.openxmlformats.org/officeDocument/2006/relationships/customXml" Target="../ink/ink102.xml"/><Relationship Id="rId15" Type="http://schemas.openxmlformats.org/officeDocument/2006/relationships/image" Target="../media/image21.png"/><Relationship Id="rId36" Type="http://schemas.openxmlformats.org/officeDocument/2006/relationships/customXml" Target="../ink/ink18.xml"/><Relationship Id="rId57" Type="http://schemas.openxmlformats.org/officeDocument/2006/relationships/image" Target="../media/image43.png"/><Relationship Id="rId106" Type="http://schemas.openxmlformats.org/officeDocument/2006/relationships/customXml" Target="../ink/ink53.xml"/><Relationship Id="rId127" Type="http://schemas.openxmlformats.org/officeDocument/2006/relationships/image" Target="../media/image78.png"/><Relationship Id="rId10" Type="http://schemas.openxmlformats.org/officeDocument/2006/relationships/customXml" Target="../ink/ink5.xml"/><Relationship Id="rId31" Type="http://schemas.openxmlformats.org/officeDocument/2006/relationships/image" Target="../media/image30.png"/><Relationship Id="rId52" Type="http://schemas.openxmlformats.org/officeDocument/2006/relationships/customXml" Target="../ink/ink26.xml"/><Relationship Id="rId73" Type="http://schemas.openxmlformats.org/officeDocument/2006/relationships/image" Target="../media/image51.png"/><Relationship Id="rId78" Type="http://schemas.openxmlformats.org/officeDocument/2006/relationships/customXml" Target="../ink/ink39.xml"/><Relationship Id="rId94" Type="http://schemas.openxmlformats.org/officeDocument/2006/relationships/customXml" Target="../ink/ink47.xml"/><Relationship Id="rId99" Type="http://schemas.openxmlformats.org/officeDocument/2006/relationships/image" Target="../media/image64.png"/><Relationship Id="rId101" Type="http://schemas.openxmlformats.org/officeDocument/2006/relationships/image" Target="../media/image65.png"/><Relationship Id="rId122" Type="http://schemas.openxmlformats.org/officeDocument/2006/relationships/customXml" Target="../ink/ink61.xml"/><Relationship Id="rId143" Type="http://schemas.openxmlformats.org/officeDocument/2006/relationships/image" Target="../media/image86.png"/><Relationship Id="rId148" Type="http://schemas.openxmlformats.org/officeDocument/2006/relationships/customXml" Target="../ink/ink74.xml"/><Relationship Id="rId164" Type="http://schemas.openxmlformats.org/officeDocument/2006/relationships/customXml" Target="../ink/ink82.xml"/><Relationship Id="rId169" Type="http://schemas.openxmlformats.org/officeDocument/2006/relationships/image" Target="../media/image99.png"/><Relationship Id="rId185" Type="http://schemas.openxmlformats.org/officeDocument/2006/relationships/image" Target="../media/image107.png"/><Relationship Id="rId4" Type="http://schemas.openxmlformats.org/officeDocument/2006/relationships/customXml" Target="../ink/ink2.xml"/><Relationship Id="rId9" Type="http://schemas.openxmlformats.org/officeDocument/2006/relationships/image" Target="../media/image18.png"/><Relationship Id="rId180" Type="http://schemas.openxmlformats.org/officeDocument/2006/relationships/customXml" Target="../ink/ink90.xml"/><Relationship Id="rId210" Type="http://schemas.openxmlformats.org/officeDocument/2006/relationships/customXml" Target="../ink/ink105.xml"/><Relationship Id="rId215" Type="http://schemas.openxmlformats.org/officeDocument/2006/relationships/image" Target="../media/image122.png"/><Relationship Id="rId26" Type="http://schemas.openxmlformats.org/officeDocument/2006/relationships/customXml" Target="../ink/ink13.xml"/><Relationship Id="rId47" Type="http://schemas.openxmlformats.org/officeDocument/2006/relationships/image" Target="../media/image38.png"/><Relationship Id="rId68" Type="http://schemas.openxmlformats.org/officeDocument/2006/relationships/customXml" Target="../ink/ink34.xml"/><Relationship Id="rId89" Type="http://schemas.openxmlformats.org/officeDocument/2006/relationships/image" Target="../media/image59.png"/><Relationship Id="rId112" Type="http://schemas.openxmlformats.org/officeDocument/2006/relationships/customXml" Target="../ink/ink56.xml"/><Relationship Id="rId133" Type="http://schemas.openxmlformats.org/officeDocument/2006/relationships/image" Target="../media/image81.png"/><Relationship Id="rId154" Type="http://schemas.openxmlformats.org/officeDocument/2006/relationships/customXml" Target="../ink/ink77.xml"/><Relationship Id="rId175" Type="http://schemas.openxmlformats.org/officeDocument/2006/relationships/image" Target="../media/image102.png"/><Relationship Id="rId196" Type="http://schemas.openxmlformats.org/officeDocument/2006/relationships/customXml" Target="../ink/ink98.xml"/><Relationship Id="rId200" Type="http://schemas.openxmlformats.org/officeDocument/2006/relationships/customXml" Target="../ink/ink100.xml"/><Relationship Id="rId16" Type="http://schemas.openxmlformats.org/officeDocument/2006/relationships/customXml" Target="../ink/ink8.xml"/><Relationship Id="rId37" Type="http://schemas.openxmlformats.org/officeDocument/2006/relationships/image" Target="../media/image33.png"/><Relationship Id="rId58" Type="http://schemas.openxmlformats.org/officeDocument/2006/relationships/customXml" Target="../ink/ink29.xml"/><Relationship Id="rId79" Type="http://schemas.openxmlformats.org/officeDocument/2006/relationships/image" Target="../media/image54.png"/><Relationship Id="rId102" Type="http://schemas.openxmlformats.org/officeDocument/2006/relationships/customXml" Target="../ink/ink51.xml"/><Relationship Id="rId123" Type="http://schemas.openxmlformats.org/officeDocument/2006/relationships/image" Target="../media/image76.png"/><Relationship Id="rId144" Type="http://schemas.openxmlformats.org/officeDocument/2006/relationships/customXml" Target="../ink/ink72.xml"/><Relationship Id="rId90" Type="http://schemas.openxmlformats.org/officeDocument/2006/relationships/customXml" Target="../ink/ink45.xml"/><Relationship Id="rId165" Type="http://schemas.openxmlformats.org/officeDocument/2006/relationships/image" Target="../media/image97.png"/><Relationship Id="rId186" Type="http://schemas.openxmlformats.org/officeDocument/2006/relationships/customXml" Target="../ink/ink93.xml"/><Relationship Id="rId211" Type="http://schemas.openxmlformats.org/officeDocument/2006/relationships/image" Target="../media/image120.png"/><Relationship Id="rId27" Type="http://schemas.openxmlformats.org/officeDocument/2006/relationships/image" Target="../media/image28.png"/><Relationship Id="rId48" Type="http://schemas.openxmlformats.org/officeDocument/2006/relationships/customXml" Target="../ink/ink24.xml"/><Relationship Id="rId69" Type="http://schemas.openxmlformats.org/officeDocument/2006/relationships/image" Target="../media/image49.png"/><Relationship Id="rId113" Type="http://schemas.openxmlformats.org/officeDocument/2006/relationships/image" Target="../media/image71.png"/><Relationship Id="rId134" Type="http://schemas.openxmlformats.org/officeDocument/2006/relationships/customXml" Target="../ink/ink67.xml"/><Relationship Id="rId80" Type="http://schemas.openxmlformats.org/officeDocument/2006/relationships/customXml" Target="../ink/ink40.xml"/><Relationship Id="rId155" Type="http://schemas.openxmlformats.org/officeDocument/2006/relationships/image" Target="../media/image92.png"/><Relationship Id="rId176" Type="http://schemas.openxmlformats.org/officeDocument/2006/relationships/customXml" Target="../ink/ink88.xml"/><Relationship Id="rId197" Type="http://schemas.openxmlformats.org/officeDocument/2006/relationships/image" Target="../media/image113.png"/><Relationship Id="rId201" Type="http://schemas.openxmlformats.org/officeDocument/2006/relationships/image" Target="../media/image115.png"/><Relationship Id="rId17" Type="http://schemas.openxmlformats.org/officeDocument/2006/relationships/image" Target="../media/image23.png"/><Relationship Id="rId38" Type="http://schemas.openxmlformats.org/officeDocument/2006/relationships/customXml" Target="../ink/ink19.xml"/><Relationship Id="rId59" Type="http://schemas.openxmlformats.org/officeDocument/2006/relationships/image" Target="../media/image44.png"/><Relationship Id="rId103" Type="http://schemas.openxmlformats.org/officeDocument/2006/relationships/image" Target="../media/image66.png"/><Relationship Id="rId124" Type="http://schemas.openxmlformats.org/officeDocument/2006/relationships/customXml" Target="../ink/ink62.xml"/><Relationship Id="rId70" Type="http://schemas.openxmlformats.org/officeDocument/2006/relationships/customXml" Target="../ink/ink35.xml"/><Relationship Id="rId91" Type="http://schemas.openxmlformats.org/officeDocument/2006/relationships/image" Target="../media/image60.png"/><Relationship Id="rId145" Type="http://schemas.openxmlformats.org/officeDocument/2006/relationships/image" Target="../media/image87.png"/><Relationship Id="rId166" Type="http://schemas.openxmlformats.org/officeDocument/2006/relationships/customXml" Target="../ink/ink83.xml"/><Relationship Id="rId187" Type="http://schemas.openxmlformats.org/officeDocument/2006/relationships/image" Target="../media/image108.png"/><Relationship Id="rId1" Type="http://schemas.openxmlformats.org/officeDocument/2006/relationships/slideLayout" Target="../slideLayouts/slideLayout24.xml"/><Relationship Id="rId212" Type="http://schemas.openxmlformats.org/officeDocument/2006/relationships/customXml" Target="../ink/ink106.xml"/><Relationship Id="rId28" Type="http://schemas.openxmlformats.org/officeDocument/2006/relationships/customXml" Target="../ink/ink14.xml"/><Relationship Id="rId49" Type="http://schemas.openxmlformats.org/officeDocument/2006/relationships/image" Target="../media/image39.png"/><Relationship Id="rId114" Type="http://schemas.openxmlformats.org/officeDocument/2006/relationships/customXml" Target="../ink/ink57.xml"/><Relationship Id="rId60" Type="http://schemas.openxmlformats.org/officeDocument/2006/relationships/customXml" Target="../ink/ink30.xml"/><Relationship Id="rId81" Type="http://schemas.openxmlformats.org/officeDocument/2006/relationships/image" Target="../media/image55.png"/><Relationship Id="rId135" Type="http://schemas.openxmlformats.org/officeDocument/2006/relationships/image" Target="../media/image82.png"/><Relationship Id="rId156" Type="http://schemas.openxmlformats.org/officeDocument/2006/relationships/customXml" Target="../ink/ink78.xml"/><Relationship Id="rId177" Type="http://schemas.openxmlformats.org/officeDocument/2006/relationships/image" Target="../media/image103.png"/><Relationship Id="rId198" Type="http://schemas.openxmlformats.org/officeDocument/2006/relationships/customXml" Target="../ink/ink99.xml"/><Relationship Id="rId202" Type="http://schemas.openxmlformats.org/officeDocument/2006/relationships/customXml" Target="../ink/ink101.xml"/><Relationship Id="rId18" Type="http://schemas.openxmlformats.org/officeDocument/2006/relationships/customXml" Target="../ink/ink9.xml"/><Relationship Id="rId39" Type="http://schemas.openxmlformats.org/officeDocument/2006/relationships/image" Target="../media/image34.png"/><Relationship Id="rId50" Type="http://schemas.openxmlformats.org/officeDocument/2006/relationships/customXml" Target="../ink/ink25.xml"/><Relationship Id="rId104" Type="http://schemas.openxmlformats.org/officeDocument/2006/relationships/customXml" Target="../ink/ink52.xml"/><Relationship Id="rId125" Type="http://schemas.openxmlformats.org/officeDocument/2006/relationships/image" Target="../media/image77.png"/><Relationship Id="rId146" Type="http://schemas.openxmlformats.org/officeDocument/2006/relationships/customXml" Target="../ink/ink73.xml"/><Relationship Id="rId167" Type="http://schemas.openxmlformats.org/officeDocument/2006/relationships/image" Target="../media/image98.png"/><Relationship Id="rId188" Type="http://schemas.openxmlformats.org/officeDocument/2006/relationships/customXml" Target="../ink/ink94.xml"/><Relationship Id="rId71" Type="http://schemas.openxmlformats.org/officeDocument/2006/relationships/image" Target="../media/image50.png"/><Relationship Id="rId92" Type="http://schemas.openxmlformats.org/officeDocument/2006/relationships/customXml" Target="../ink/ink46.xml"/><Relationship Id="rId213" Type="http://schemas.openxmlformats.org/officeDocument/2006/relationships/image" Target="../media/image121.png"/><Relationship Id="rId2" Type="http://schemas.openxmlformats.org/officeDocument/2006/relationships/customXml" Target="../ink/ink1.xml"/><Relationship Id="rId29" Type="http://schemas.openxmlformats.org/officeDocument/2006/relationships/image" Target="../media/image29.png"/><Relationship Id="rId40" Type="http://schemas.openxmlformats.org/officeDocument/2006/relationships/customXml" Target="../ink/ink20.xml"/><Relationship Id="rId115" Type="http://schemas.openxmlformats.org/officeDocument/2006/relationships/image" Target="../media/image72.png"/><Relationship Id="rId136" Type="http://schemas.openxmlformats.org/officeDocument/2006/relationships/customXml" Target="../ink/ink68.xml"/><Relationship Id="rId157" Type="http://schemas.openxmlformats.org/officeDocument/2006/relationships/image" Target="../media/image93.png"/><Relationship Id="rId178" Type="http://schemas.openxmlformats.org/officeDocument/2006/relationships/customXml" Target="../ink/ink89.xml"/><Relationship Id="rId61" Type="http://schemas.openxmlformats.org/officeDocument/2006/relationships/image" Target="../media/image45.png"/><Relationship Id="rId82" Type="http://schemas.openxmlformats.org/officeDocument/2006/relationships/customXml" Target="../ink/ink41.xml"/><Relationship Id="rId199" Type="http://schemas.openxmlformats.org/officeDocument/2006/relationships/image" Target="../media/image114.png"/><Relationship Id="rId203" Type="http://schemas.openxmlformats.org/officeDocument/2006/relationships/image" Target="../media/image116.png"/><Relationship Id="rId19" Type="http://schemas.openxmlformats.org/officeDocument/2006/relationships/image" Target="../media/image2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5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4.jpg"/><Relationship Id="rId5" Type="http://schemas.microsoft.com/office/2007/relationships/hdphoto" Target="../media/hdphoto7.wdp"/><Relationship Id="rId4" Type="http://schemas.openxmlformats.org/officeDocument/2006/relationships/image" Target="../media/image15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g"/><Relationship Id="rId2" Type="http://schemas.openxmlformats.org/officeDocument/2006/relationships/image" Target="../media/image15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jp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00.png"/><Relationship Id="rId7" Type="http://schemas.openxmlformats.org/officeDocument/2006/relationships/image" Target="../media/image4500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microsoft.com/office/2007/relationships/hdphoto" Target="../media/hdphoto6.wdp"/><Relationship Id="rId4" Type="http://schemas.openxmlformats.org/officeDocument/2006/relationships/image" Target="../media/image15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00.png"/><Relationship Id="rId2" Type="http://schemas.openxmlformats.org/officeDocument/2006/relationships/image" Target="../media/image5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0.png"/><Relationship Id="rId5" Type="http://schemas.openxmlformats.org/officeDocument/2006/relationships/image" Target="../media/image2650.png"/><Relationship Id="rId4" Type="http://schemas.openxmlformats.org/officeDocument/2006/relationships/image" Target="../media/image250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00.png"/><Relationship Id="rId2" Type="http://schemas.openxmlformats.org/officeDocument/2006/relationships/image" Target="../media/image390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png"/><Relationship Id="rId5" Type="http://schemas.openxmlformats.org/officeDocument/2006/relationships/image" Target="../media/image160.png"/><Relationship Id="rId4" Type="http://schemas.openxmlformats.org/officeDocument/2006/relationships/image" Target="../media/image41000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3" Type="http://schemas.openxmlformats.org/officeDocument/2006/relationships/image" Target="../media/image149.png"/><Relationship Id="rId7" Type="http://schemas.openxmlformats.org/officeDocument/2006/relationships/image" Target="../media/image48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4700.png"/><Relationship Id="rId5" Type="http://schemas.openxmlformats.org/officeDocument/2006/relationships/image" Target="../media/image530.png"/><Relationship Id="rId4" Type="http://schemas.openxmlformats.org/officeDocument/2006/relationships/image" Target="../media/image520.png"/><Relationship Id="rId9" Type="http://schemas.openxmlformats.org/officeDocument/2006/relationships/image" Target="../media/image162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4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5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png"/><Relationship Id="rId3" Type="http://schemas.openxmlformats.org/officeDocument/2006/relationships/image" Target="../media/image126.png"/><Relationship Id="rId7" Type="http://schemas.openxmlformats.org/officeDocument/2006/relationships/slide" Target="slide18.xml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4.xml"/><Relationship Id="rId6" Type="http://schemas.openxmlformats.org/officeDocument/2006/relationships/slide" Target="slide37.xml"/><Relationship Id="rId5" Type="http://schemas.openxmlformats.org/officeDocument/2006/relationships/slide" Target="slide8.xml"/><Relationship Id="rId4" Type="http://schemas.openxmlformats.org/officeDocument/2006/relationships/image" Target="../media/image12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5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7" Type="http://schemas.openxmlformats.org/officeDocument/2006/relationships/image" Target="../media/image206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5.png"/><Relationship Id="rId5" Type="http://schemas.openxmlformats.org/officeDocument/2006/relationships/image" Target="../media/image175.jpg"/><Relationship Id="rId4" Type="http://schemas.openxmlformats.org/officeDocument/2006/relationships/image" Target="../media/image67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9.png"/><Relationship Id="rId4" Type="http://schemas.openxmlformats.org/officeDocument/2006/relationships/image" Target="../media/image20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0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6.png"/><Relationship Id="rId4" Type="http://schemas.openxmlformats.org/officeDocument/2006/relationships/image" Target="../media/image21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00.png"/><Relationship Id="rId4" Type="http://schemas.openxmlformats.org/officeDocument/2006/relationships/image" Target="../media/image790.png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60.png"/><Relationship Id="rId5" Type="http://schemas.openxmlformats.org/officeDocument/2006/relationships/image" Target="../media/image1050.png"/><Relationship Id="rId4" Type="http://schemas.openxmlformats.org/officeDocument/2006/relationships/image" Target="../media/image223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0.png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2D9040A-A461-18D3-4446-AE8315298E32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-1061054" y="1962019"/>
            <a:ext cx="7842636" cy="5484222"/>
            <a:chOff x="4524762" y="1227178"/>
            <a:chExt cx="6857998" cy="479568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855A5CF-B0BF-0ED9-04A0-C2DAA5991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5921588" y="561691"/>
              <a:ext cx="4064345" cy="6857998"/>
            </a:xfrm>
            <a:custGeom>
              <a:avLst/>
              <a:gdLst>
                <a:gd name="connsiteX0" fmla="*/ 0 w 4064345"/>
                <a:gd name="connsiteY0" fmla="*/ 6858000 h 6858000"/>
                <a:gd name="connsiteX1" fmla="*/ 0 w 4064345"/>
                <a:gd name="connsiteY1" fmla="*/ 0 h 6858000"/>
                <a:gd name="connsiteX2" fmla="*/ 1097049 w 4064345"/>
                <a:gd name="connsiteY2" fmla="*/ 0 h 6858000"/>
                <a:gd name="connsiteX3" fmla="*/ 4064345 w 4064345"/>
                <a:gd name="connsiteY3" fmla="*/ 2967296 h 6858000"/>
                <a:gd name="connsiteX4" fmla="*/ 4064345 w 4064345"/>
                <a:gd name="connsiteY4" fmla="*/ 3890704 h 6858000"/>
                <a:gd name="connsiteX5" fmla="*/ 1097049 w 4064345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345" h="6858000">
                  <a:moveTo>
                    <a:pt x="0" y="6858000"/>
                  </a:moveTo>
                  <a:lnTo>
                    <a:pt x="0" y="0"/>
                  </a:lnTo>
                  <a:lnTo>
                    <a:pt x="1097049" y="0"/>
                  </a:lnTo>
                  <a:lnTo>
                    <a:pt x="4064345" y="2967296"/>
                  </a:lnTo>
                  <a:lnTo>
                    <a:pt x="4064345" y="3890704"/>
                  </a:lnTo>
                  <a:lnTo>
                    <a:pt x="1097049" y="6858000"/>
                  </a:lnTo>
                  <a:close/>
                </a:path>
              </a:pathLst>
            </a:custGeom>
          </p:spPr>
        </p:pic>
        <p:pic>
          <p:nvPicPr>
            <p:cNvPr id="7" name="Picture 6" descr="&lt;strong&gt;Guitar&lt;/strong&gt; | Free Stock Photo | Illustration of an electric ...">
              <a:extLst>
                <a:ext uri="{FF2B5EF4-FFF2-40B4-BE49-F238E27FC236}">
                  <a16:creationId xmlns:a16="http://schemas.microsoft.com/office/drawing/2014/main" id="{69E22670-6F44-54F7-F3A2-1DC16EEBF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rgbClr val="C9492C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413164">
              <a:off x="7234187" y="1977156"/>
              <a:ext cx="3179111" cy="1679155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050F085-B069-A4C0-21EF-9DAFAFA8B104}"/>
                </a:ext>
              </a:extLst>
            </p:cNvPr>
            <p:cNvSpPr/>
            <p:nvPr/>
          </p:nvSpPr>
          <p:spPr>
            <a:xfrm>
              <a:off x="8886511" y="4610103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5E2CF85-6964-E0F1-0832-D15BC7FECCB2}"/>
                </a:ext>
              </a:extLst>
            </p:cNvPr>
            <p:cNvSpPr/>
            <p:nvPr/>
          </p:nvSpPr>
          <p:spPr>
            <a:xfrm>
              <a:off x="8631430" y="4905378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49C05113-14F7-D134-27C5-C54AEAD99D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</a:blip>
          <a:srcRect t="1747"/>
          <a:stretch/>
        </p:blipFill>
        <p:spPr>
          <a:xfrm>
            <a:off x="27" y="13"/>
            <a:ext cx="12191973" cy="6857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CA2C8D-FA88-225A-C2CE-0B7135D53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3039" y="1689163"/>
            <a:ext cx="9597086" cy="2696568"/>
          </a:xfrm>
        </p:spPr>
        <p:txBody>
          <a:bodyPr>
            <a:normAutofit/>
          </a:bodyPr>
          <a:lstStyle/>
          <a:p>
            <a:r>
              <a:rPr lang="en-US" dirty="0"/>
              <a:t>Probing light and ultralight bosons through a variety of precision measurements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987AE85-9FFC-41A2-DEB0-9C7C2EBA2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5" cy="1405467"/>
          </a:xfrm>
        </p:spPr>
        <p:txBody>
          <a:bodyPr>
            <a:normAutofit/>
          </a:bodyPr>
          <a:lstStyle/>
          <a:p>
            <a:r>
              <a:rPr lang="en-US" dirty="0"/>
              <a:t>Nancy Aggarwal, University of California, DAVIS</a:t>
            </a:r>
          </a:p>
          <a:p>
            <a:r>
              <a:rPr lang="en-US" dirty="0"/>
              <a:t>BICOQ 2026</a:t>
            </a:r>
          </a:p>
          <a:p>
            <a:r>
              <a:rPr lang="en-US" dirty="0"/>
              <a:t>Jun 17, 2026</a:t>
            </a:r>
          </a:p>
        </p:txBody>
      </p:sp>
    </p:spTree>
    <p:extLst>
      <p:ext uri="{BB962C8B-B14F-4D97-AF65-F5344CB8AC3E}">
        <p14:creationId xmlns:p14="http://schemas.microsoft.com/office/powerpoint/2010/main" val="2449061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54842" y="522846"/>
            <a:ext cx="10540039" cy="5000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Axion parameter space – source and coupling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4758" y="5562778"/>
            <a:ext cx="11182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Only experiment to directly test for nuclear couplings mediated by QCD axion in the lab</a:t>
            </a:r>
          </a:p>
        </p:txBody>
      </p:sp>
      <p:graphicFrame>
        <p:nvGraphicFramePr>
          <p:cNvPr id="5" name="Google Shape;378;p56"/>
          <p:cNvGraphicFramePr/>
          <p:nvPr>
            <p:extLst>
              <p:ext uri="{D42A27DB-BD31-4B8C-83A1-F6EECF244321}">
                <p14:modId xmlns:p14="http://schemas.microsoft.com/office/powerpoint/2010/main" val="2661528983"/>
              </p:ext>
            </p:extLst>
          </p:nvPr>
        </p:nvGraphicFramePr>
        <p:xfrm>
          <a:off x="2705101" y="2223841"/>
          <a:ext cx="7296148" cy="284394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3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3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1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8742">
                  <a:extLst>
                    <a:ext uri="{9D8B030D-6E8A-4147-A177-3AD203B41FA5}">
                      <a16:colId xmlns:a16="http://schemas.microsoft.com/office/drawing/2014/main" val="222036221"/>
                    </a:ext>
                  </a:extLst>
                </a:gridCol>
              </a:tblGrid>
              <a:tr h="39716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>
                          <a:solidFill>
                            <a:schemeClr val="tx1"/>
                          </a:solidFill>
                        </a:rPr>
                        <a:t>Photons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>
                          <a:solidFill>
                            <a:schemeClr val="tx1"/>
                          </a:solidFill>
                        </a:rPr>
                        <a:t>Nucleons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</a:rPr>
                        <a:t>Electrons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01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>
                          <a:solidFill>
                            <a:schemeClr val="tx1"/>
                          </a:solidFill>
                        </a:rPr>
                        <a:t>Dark Matter (Cosmic) axions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/>
                        <a:t>ADMX, HAYSTAC,         DM Radio, LC Circuit, </a:t>
                      </a:r>
                      <a:r>
                        <a:rPr lang="en" sz="1400" b="1" dirty="0"/>
                        <a:t>ABRACADABRA</a:t>
                      </a:r>
                      <a:r>
                        <a:rPr lang="en" sz="1400" b="1" u="none" strike="noStrike" cap="none" dirty="0"/>
                        <a:t> MADMAX,</a:t>
                      </a:r>
                      <a:r>
                        <a:rPr lang="en-US" sz="1400" b="1" u="none" strike="noStrike" cap="none" dirty="0"/>
                        <a:t>Orpheus</a:t>
                      </a: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/>
                        <a:t>CASPEr</a:t>
                      </a: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 dirty="0"/>
                        <a:t>QUAX</a:t>
                      </a: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>
                          <a:solidFill>
                            <a:schemeClr val="tx1"/>
                          </a:solidFill>
                        </a:rPr>
                        <a:t>Solar axions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/>
                        <a:t>CAST</a:t>
                      </a:r>
                      <a:endParaRPr sz="1400" b="1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/>
                        <a:t>IAXO</a:t>
                      </a: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520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>
                          <a:solidFill>
                            <a:schemeClr val="tx1"/>
                          </a:solidFill>
                        </a:rPr>
                        <a:t>Lab-produced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/>
                        <a:t>Light-shining-thru- walls (ALPS, ALPS-II)</a:t>
                      </a: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b="1" u="none" strike="noStrike" cap="none" dirty="0"/>
                        <a:t>ARIADNE</a:t>
                      </a: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Google Shape;379;p56"/>
          <p:cNvSpPr/>
          <p:nvPr/>
        </p:nvSpPr>
        <p:spPr>
          <a:xfrm>
            <a:off x="2619375" y="2017978"/>
            <a:ext cx="1962150" cy="3221338"/>
          </a:xfrm>
          <a:prstGeom prst="flowChartAlternateProcess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380;p56"/>
          <p:cNvSpPr/>
          <p:nvPr/>
        </p:nvSpPr>
        <p:spPr>
          <a:xfrm>
            <a:off x="4667251" y="1990316"/>
            <a:ext cx="5609070" cy="3249000"/>
          </a:xfrm>
          <a:prstGeom prst="flowChartAlternateProcess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"/>
              <a:t>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381;p56"/>
          <p:cNvSpPr txBox="1"/>
          <p:nvPr/>
        </p:nvSpPr>
        <p:spPr>
          <a:xfrm>
            <a:off x="6556383" y="1407465"/>
            <a:ext cx="1623600" cy="5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" sz="2400" b="1" dirty="0">
                <a:solidFill>
                  <a:srgbClr val="55C9BD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Coupling</a:t>
            </a:r>
            <a:endParaRPr sz="2400" b="1" dirty="0">
              <a:solidFill>
                <a:srgbClr val="55C9BD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>
              <a:buClr>
                <a:srgbClr val="000000"/>
              </a:buClr>
              <a:buSzPts val="1400"/>
            </a:pPr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382;p56"/>
          <p:cNvSpPr txBox="1"/>
          <p:nvPr/>
        </p:nvSpPr>
        <p:spPr>
          <a:xfrm>
            <a:off x="2815925" y="1417741"/>
            <a:ext cx="1308400" cy="5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" sz="2400" b="1">
                <a:solidFill>
                  <a:srgbClr val="4A86E8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Source</a:t>
            </a:r>
            <a:endParaRPr sz="2400" b="1">
              <a:solidFill>
                <a:srgbClr val="4A86E8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254970-6361-457D-1476-88D461185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96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EE94A-154A-464E-BCD8-96517E82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212030"/>
          </a:xfrm>
        </p:spPr>
        <p:txBody>
          <a:bodyPr>
            <a:normAutofit/>
          </a:bodyPr>
          <a:lstStyle/>
          <a:p>
            <a:r>
              <a:rPr lang="en-US" dirty="0"/>
              <a:t>Axion-mediated interactions between nucleons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13055A3-99E6-4404-8BE3-A4969EB101E7}"/>
              </a:ext>
            </a:extLst>
          </p:cNvPr>
          <p:cNvGrpSpPr/>
          <p:nvPr/>
        </p:nvGrpSpPr>
        <p:grpSpPr>
          <a:xfrm>
            <a:off x="674074" y="2466273"/>
            <a:ext cx="663593" cy="1687721"/>
            <a:chOff x="4535423" y="3277255"/>
            <a:chExt cx="663593" cy="168772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2C18365-ABB8-4042-BC43-CA173408B6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87675" y="4165310"/>
              <a:ext cx="359664" cy="799666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FB09B23-F240-48C5-9B76-DBEFF9DB6920}"/>
                </a:ext>
              </a:extLst>
            </p:cNvPr>
            <p:cNvCxnSpPr>
              <a:cxnSpLocks/>
            </p:cNvCxnSpPr>
            <p:nvPr/>
          </p:nvCxnSpPr>
          <p:spPr>
            <a:xfrm>
              <a:off x="4535423" y="3277255"/>
              <a:ext cx="463733" cy="759167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710F106-1E68-4C7E-A53C-78F7D57C0287}"/>
                </a:ext>
              </a:extLst>
            </p:cNvPr>
            <p:cNvSpPr/>
            <p:nvPr/>
          </p:nvSpPr>
          <p:spPr>
            <a:xfrm>
              <a:off x="4587675" y="3773644"/>
              <a:ext cx="611341" cy="6113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F33D3B-4107-4183-A35C-1BB6D17F93E8}"/>
              </a:ext>
            </a:extLst>
          </p:cNvPr>
          <p:cNvGrpSpPr/>
          <p:nvPr/>
        </p:nvGrpSpPr>
        <p:grpSpPr>
          <a:xfrm>
            <a:off x="1827965" y="2461048"/>
            <a:ext cx="611341" cy="1687721"/>
            <a:chOff x="6688182" y="3235453"/>
            <a:chExt cx="611341" cy="16877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14C4534-4CFD-4294-93D4-7D712B109F39}"/>
                </a:ext>
              </a:extLst>
            </p:cNvPr>
            <p:cNvCxnSpPr>
              <a:cxnSpLocks/>
            </p:cNvCxnSpPr>
            <p:nvPr/>
          </p:nvCxnSpPr>
          <p:spPr>
            <a:xfrm>
              <a:off x="6903285" y="4165310"/>
              <a:ext cx="359664" cy="757864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43D4000-F5A9-4CC3-B44A-D0C7616A34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56407" y="3235453"/>
              <a:ext cx="291736" cy="76200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4E6F24B-7A7E-4756-80AE-609CC4200634}"/>
                </a:ext>
              </a:extLst>
            </p:cNvPr>
            <p:cNvSpPr/>
            <p:nvPr/>
          </p:nvSpPr>
          <p:spPr>
            <a:xfrm>
              <a:off x="6688182" y="3731842"/>
              <a:ext cx="611341" cy="6113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N</a:t>
              </a:r>
              <a:endParaRPr lang="en-US" b="1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B26659-1F96-47F1-87CF-258F809CF6DF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 flipV="1">
            <a:off x="1337667" y="3263108"/>
            <a:ext cx="490298" cy="52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966B5E9-551C-4278-B53A-CD545D65B109}"/>
              </a:ext>
            </a:extLst>
          </p:cNvPr>
          <p:cNvSpPr txBox="1"/>
          <p:nvPr/>
        </p:nvSpPr>
        <p:spPr>
          <a:xfrm>
            <a:off x="2602121" y="2779777"/>
            <a:ext cx="319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: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C118D4-F055-43D8-8E13-48E97615DF54}"/>
              </a:ext>
            </a:extLst>
          </p:cNvPr>
          <p:cNvGrpSpPr/>
          <p:nvPr/>
        </p:nvGrpSpPr>
        <p:grpSpPr>
          <a:xfrm>
            <a:off x="3263101" y="2425344"/>
            <a:ext cx="2358914" cy="2513302"/>
            <a:chOff x="3263101" y="2425344"/>
            <a:chExt cx="2358914" cy="251330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74A5452-EC52-4D2E-A46D-144749998255}"/>
                </a:ext>
              </a:extLst>
            </p:cNvPr>
            <p:cNvGrpSpPr/>
            <p:nvPr/>
          </p:nvGrpSpPr>
          <p:grpSpPr>
            <a:xfrm>
              <a:off x="3418128" y="2430569"/>
              <a:ext cx="663593" cy="1687721"/>
              <a:chOff x="4535423" y="3277255"/>
              <a:chExt cx="663593" cy="1687721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848ECDA4-F5D2-49B5-90A9-865F4A0105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87675" y="4165310"/>
                <a:ext cx="359664" cy="799666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BC100A3-28DB-4A77-B8B3-2545BFB61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5423" y="3277255"/>
                <a:ext cx="463733" cy="759167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8D6ADB07-4065-4156-B27D-89EBD3474B07}"/>
                      </a:ext>
                    </a:extLst>
                  </p:cNvPr>
                  <p:cNvSpPr/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en-US" sz="2400" b="1" dirty="0"/>
                  </a:p>
                </p:txBody>
              </p:sp>
            </mc:Choice>
            <mc:Fallback xmlns=""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8D6ADB07-4065-4156-B27D-89EBD3474B0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  <a:blipFill>
                    <a:blip r:embed="rId2"/>
                    <a:stretch>
                      <a:fillRect l="-28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9ED5DCD-4DEA-41D0-A686-241AB69C1A51}"/>
                </a:ext>
              </a:extLst>
            </p:cNvPr>
            <p:cNvGrpSpPr/>
            <p:nvPr/>
          </p:nvGrpSpPr>
          <p:grpSpPr>
            <a:xfrm>
              <a:off x="4572019" y="2425344"/>
              <a:ext cx="611341" cy="1687721"/>
              <a:chOff x="6688182" y="3235453"/>
              <a:chExt cx="611341" cy="1687721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272440C0-03E6-4838-ADAC-6D7F53FE1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3285" y="4165310"/>
                <a:ext cx="359664" cy="757864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A7FF47F-1B27-45E2-92AD-9F0C4C34D7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56407" y="3235453"/>
                <a:ext cx="291736" cy="762000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332951C7-0C7E-41BC-BE0A-9925D3D68393}"/>
                      </a:ext>
                    </a:extLst>
                  </p:cNvPr>
                  <p:cNvSpPr/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24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332951C7-0C7E-41BC-BE0A-9925D3D6839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  <a:blipFill>
                    <a:blip r:embed="rId3"/>
                    <a:stretch>
                      <a:fillRect l="-388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3F2AA0B-69F3-4B33-8179-1B8F90649A4F}"/>
                </a:ext>
              </a:extLst>
            </p:cNvPr>
            <p:cNvCxnSpPr>
              <a:cxnSpLocks/>
              <a:stCxn id="27" idx="6"/>
              <a:endCxn id="31" idx="2"/>
            </p:cNvCxnSpPr>
            <p:nvPr/>
          </p:nvCxnSpPr>
          <p:spPr>
            <a:xfrm flipV="1">
              <a:off x="4081721" y="3227404"/>
              <a:ext cx="490298" cy="5225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B36D921-1F25-4FB5-A5BF-97F08908253A}"/>
                    </a:ext>
                  </a:extLst>
                </p:cNvPr>
                <p:cNvSpPr txBox="1"/>
                <p:nvPr/>
              </p:nvSpPr>
              <p:spPr>
                <a:xfrm>
                  <a:off x="3263101" y="4403884"/>
                  <a:ext cx="2358914" cy="53476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𝑠𝑠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9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FF9933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3200" b="0" i="1" smtClean="0">
                                    <a:solidFill>
                                      <a:srgbClr val="FF9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rgbClr val="FF9933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rgbClr val="FF9933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9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FF9933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3200" b="0" i="1" smtClean="0">
                                    <a:solidFill>
                                      <a:srgbClr val="FF9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rgbClr val="FF9933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rgbClr val="FF9933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B36D921-1F25-4FB5-A5BF-97F0890825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3101" y="4403884"/>
                  <a:ext cx="2358914" cy="53476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266D8CC-CDE5-43A1-A826-F4A4CAD40654}"/>
              </a:ext>
            </a:extLst>
          </p:cNvPr>
          <p:cNvGrpSpPr/>
          <p:nvPr/>
        </p:nvGrpSpPr>
        <p:grpSpPr>
          <a:xfrm>
            <a:off x="5866077" y="2415763"/>
            <a:ext cx="2473178" cy="2549879"/>
            <a:chOff x="5866077" y="2415763"/>
            <a:chExt cx="2473178" cy="254987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0CF519F-31C7-4F9A-AD12-8080E338015A}"/>
                </a:ext>
              </a:extLst>
            </p:cNvPr>
            <p:cNvGrpSpPr/>
            <p:nvPr/>
          </p:nvGrpSpPr>
          <p:grpSpPr>
            <a:xfrm>
              <a:off x="5984529" y="2420988"/>
              <a:ext cx="663593" cy="1687721"/>
              <a:chOff x="4535423" y="3277255"/>
              <a:chExt cx="663593" cy="1687721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72EEBAF-83F0-4516-893D-85ADD89C40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87675" y="4165310"/>
                <a:ext cx="359664" cy="799666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CBAF6FE-31E6-4759-ABE7-2BE6619AA4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5423" y="3277255"/>
                <a:ext cx="463733" cy="759167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B8B564CA-98CD-4DAC-971D-FFB141F5725C}"/>
                      </a:ext>
                    </a:extLst>
                  </p:cNvPr>
                  <p:cNvSpPr/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en-US" sz="2400" b="1" dirty="0"/>
                  </a:p>
                </p:txBody>
              </p:sp>
            </mc:Choice>
            <mc:Fallback xmlns=""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B8B564CA-98CD-4DAC-971D-FFB141F5725C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DC326BF-CDCB-427B-820C-FCE3F24EC8A7}"/>
                </a:ext>
              </a:extLst>
            </p:cNvPr>
            <p:cNvGrpSpPr/>
            <p:nvPr/>
          </p:nvGrpSpPr>
          <p:grpSpPr>
            <a:xfrm>
              <a:off x="7138420" y="2415763"/>
              <a:ext cx="611341" cy="1687721"/>
              <a:chOff x="6688182" y="3235453"/>
              <a:chExt cx="611341" cy="1687721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00EB1C9D-9930-40E8-B460-68875557BC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3285" y="4165310"/>
                <a:ext cx="359664" cy="757864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535DB37-11B9-45B6-B413-E9F12CC996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56407" y="3235453"/>
                <a:ext cx="291736" cy="762000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F0747A48-8EDF-4ED5-8949-D5056BCCA885}"/>
                      </a:ext>
                    </a:extLst>
                  </p:cNvPr>
                  <p:cNvSpPr/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en-US" sz="2400" b="1" dirty="0"/>
                  </a:p>
                </p:txBody>
              </p:sp>
            </mc:Choice>
            <mc:Fallback xmlns=""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F0747A48-8EDF-4ED5-8949-D5056BCCA88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1706446-CE0E-4FBA-B745-D7D00D4E5C6D}"/>
                </a:ext>
              </a:extLst>
            </p:cNvPr>
            <p:cNvCxnSpPr>
              <a:cxnSpLocks/>
              <a:stCxn id="37" idx="6"/>
              <a:endCxn id="42" idx="2"/>
            </p:cNvCxnSpPr>
            <p:nvPr/>
          </p:nvCxnSpPr>
          <p:spPr>
            <a:xfrm flipV="1">
              <a:off x="6648122" y="3217823"/>
              <a:ext cx="490298" cy="5225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8A82AC2-8F5B-4B52-8773-C5D6024CA280}"/>
                    </a:ext>
                  </a:extLst>
                </p:cNvPr>
                <p:cNvSpPr txBox="1"/>
                <p:nvPr/>
              </p:nvSpPr>
              <p:spPr>
                <a:xfrm>
                  <a:off x="5866077" y="4430880"/>
                  <a:ext cx="2473178" cy="53476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𝑝𝑝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32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32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8A82AC2-8F5B-4B52-8773-C5D6024CA2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66077" y="4430880"/>
                  <a:ext cx="2473178" cy="53476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8A9431-9015-4C25-BCC1-C58F7D001F69}"/>
              </a:ext>
            </a:extLst>
          </p:cNvPr>
          <p:cNvGrpSpPr/>
          <p:nvPr/>
        </p:nvGrpSpPr>
        <p:grpSpPr>
          <a:xfrm>
            <a:off x="8761657" y="2400956"/>
            <a:ext cx="2094163" cy="2571646"/>
            <a:chOff x="8761657" y="2400956"/>
            <a:chExt cx="2094163" cy="2571646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CC070A0-A867-4C56-A4B0-489C7021CC7B}"/>
                </a:ext>
              </a:extLst>
            </p:cNvPr>
            <p:cNvGrpSpPr/>
            <p:nvPr/>
          </p:nvGrpSpPr>
          <p:grpSpPr>
            <a:xfrm>
              <a:off x="8848758" y="2406181"/>
              <a:ext cx="663593" cy="1687721"/>
              <a:chOff x="4535423" y="3277255"/>
              <a:chExt cx="663593" cy="1687721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487CBF5-A4D9-4148-A104-4F9366CD73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87675" y="4165310"/>
                <a:ext cx="359664" cy="799666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99D778F-2782-4520-AC95-F1D2281757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5423" y="3277255"/>
                <a:ext cx="463733" cy="759167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B7DB886B-DFEB-4C1D-9A60-1A8A441AEB8D}"/>
                      </a:ext>
                    </a:extLst>
                  </p:cNvPr>
                  <p:cNvSpPr/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oMath>
                      </m:oMathPara>
                    </a14:m>
                    <a:endParaRPr lang="en-US" sz="2400" b="1" dirty="0"/>
                  </a:p>
                </p:txBody>
              </p:sp>
            </mc:Choice>
            <mc:Fallback xmlns=""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B7DB886B-DFEB-4C1D-9A60-1A8A441AEB8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D4E7153-0B1E-461C-9AB2-B09B2E7C900C}"/>
                </a:ext>
              </a:extLst>
            </p:cNvPr>
            <p:cNvGrpSpPr/>
            <p:nvPr/>
          </p:nvGrpSpPr>
          <p:grpSpPr>
            <a:xfrm>
              <a:off x="10002649" y="2400956"/>
              <a:ext cx="611341" cy="1687721"/>
              <a:chOff x="6688182" y="3235453"/>
              <a:chExt cx="611341" cy="1687721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6C943DD8-3450-4E49-9C57-ACA777793C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3285" y="4165310"/>
                <a:ext cx="359664" cy="757864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BDB751A9-61F6-4A53-B392-B7D7D63B49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56407" y="3235453"/>
                <a:ext cx="291736" cy="762000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A44CFD58-365A-4F1A-8542-A6A0CF9DE5AD}"/>
                      </a:ext>
                    </a:extLst>
                  </p:cNvPr>
                  <p:cNvSpPr/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</m:acc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A44CFD58-365A-4F1A-8542-A6A0CF9DE5A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7373665-5E09-48CC-A1E6-E39750E6145E}"/>
                </a:ext>
              </a:extLst>
            </p:cNvPr>
            <p:cNvCxnSpPr>
              <a:cxnSpLocks/>
              <a:stCxn id="56" idx="6"/>
              <a:endCxn id="60" idx="2"/>
            </p:cNvCxnSpPr>
            <p:nvPr/>
          </p:nvCxnSpPr>
          <p:spPr>
            <a:xfrm flipV="1">
              <a:off x="9512351" y="3203016"/>
              <a:ext cx="490298" cy="5225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C29F5F3-38E3-4657-AA93-68DC715E7317}"/>
                    </a:ext>
                  </a:extLst>
                </p:cNvPr>
                <p:cNvSpPr txBox="1"/>
                <p:nvPr/>
              </p:nvSpPr>
              <p:spPr>
                <a:xfrm>
                  <a:off x="8761657" y="4442200"/>
                  <a:ext cx="2094163" cy="53040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𝑠𝑝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9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FF9933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FF9933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C29F5F3-38E3-4657-AA93-68DC715E73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1657" y="4442200"/>
                  <a:ext cx="2094163" cy="53040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ED6BAE8-822A-41F2-BC86-F230B74E07A9}"/>
              </a:ext>
            </a:extLst>
          </p:cNvPr>
          <p:cNvSpPr/>
          <p:nvPr/>
        </p:nvSpPr>
        <p:spPr>
          <a:xfrm>
            <a:off x="8439919" y="1912401"/>
            <a:ext cx="2798052" cy="3422469"/>
          </a:xfrm>
          <a:prstGeom prst="roundRect">
            <a:avLst/>
          </a:prstGeom>
          <a:noFill/>
          <a:ln w="762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0EA49D-DE0E-8EB6-C0FF-8C8733AD071A}"/>
              </a:ext>
            </a:extLst>
          </p:cNvPr>
          <p:cNvSpPr txBox="1"/>
          <p:nvPr/>
        </p:nvSpPr>
        <p:spPr>
          <a:xfrm>
            <a:off x="84387" y="6507428"/>
            <a:ext cx="112437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Refs: </a:t>
            </a:r>
            <a:r>
              <a:rPr lang="en-US" sz="12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https://journals.aps.org/prd/abstract/10.1103/PhysRevD.30.130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FB89135-10D3-58EF-40E5-653689AA8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76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EE94A-154A-464E-BCD8-96517E82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41625"/>
          </a:xfrm>
        </p:spPr>
        <p:txBody>
          <a:bodyPr>
            <a:normAutofit fontScale="90000"/>
          </a:bodyPr>
          <a:lstStyle/>
          <a:p>
            <a:r>
              <a:rPr lang="en-US" dirty="0"/>
              <a:t>Monopole-dipole forces due to axion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27BDC10-BCD9-40D2-A6EC-FDF27EF1EBD3}"/>
                  </a:ext>
                </a:extLst>
              </p:cNvPr>
              <p:cNvSpPr/>
              <p:nvPr/>
            </p:nvSpPr>
            <p:spPr>
              <a:xfrm>
                <a:off x="2494581" y="3419439"/>
                <a:ext cx="6645794" cy="10895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𝑠𝑝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8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8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8 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⋅</m:t>
                          </m:r>
                          <m:acc>
                            <m:accPr>
                              <m:chr m:val="̂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27BDC10-BCD9-40D2-A6EC-FDF27EF1EB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581" y="3419439"/>
                <a:ext cx="6645794" cy="10895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CCD0EAC7-B8E9-4E71-AEEE-2547CF31D3CD}"/>
              </a:ext>
            </a:extLst>
          </p:cNvPr>
          <p:cNvGrpSpPr/>
          <p:nvPr/>
        </p:nvGrpSpPr>
        <p:grpSpPr>
          <a:xfrm>
            <a:off x="4267201" y="1710267"/>
            <a:ext cx="3153166" cy="1232362"/>
            <a:chOff x="878726" y="4557138"/>
            <a:chExt cx="2083963" cy="7315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4E9C4A7B-075A-4F77-8293-45575DF1863D}"/>
                    </a:ext>
                  </a:extLst>
                </p:cNvPr>
                <p:cNvSpPr/>
                <p:nvPr/>
              </p:nvSpPr>
              <p:spPr>
                <a:xfrm>
                  <a:off x="878726" y="4677366"/>
                  <a:ext cx="611341" cy="611342"/>
                </a:xfrm>
                <a:prstGeom prst="ellipse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4E9C4A7B-075A-4F77-8293-45575DF1863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8726" y="4677366"/>
                  <a:ext cx="611341" cy="611342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BA283A16-2A4D-4D86-B414-97D8B55161F7}"/>
                    </a:ext>
                  </a:extLst>
                </p:cNvPr>
                <p:cNvSpPr/>
                <p:nvPr/>
              </p:nvSpPr>
              <p:spPr>
                <a:xfrm>
                  <a:off x="2351348" y="4672141"/>
                  <a:ext cx="611341" cy="611342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</m:acc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BA283A16-2A4D-4D86-B414-97D8B55161F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1348" y="4672141"/>
                  <a:ext cx="611341" cy="611342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ED3B69C-B466-4F04-9A3F-6051EC0E716D}"/>
                </a:ext>
              </a:extLst>
            </p:cNvPr>
            <p:cNvCxnSpPr>
              <a:cxnSpLocks/>
              <a:stCxn id="40" idx="6"/>
              <a:endCxn id="44" idx="2"/>
            </p:cNvCxnSpPr>
            <p:nvPr/>
          </p:nvCxnSpPr>
          <p:spPr>
            <a:xfrm flipV="1">
              <a:off x="1490067" y="4977812"/>
              <a:ext cx="861281" cy="5225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AB4CF76-1497-4B45-96CA-2575DB49691D}"/>
                    </a:ext>
                  </a:extLst>
                </p:cNvPr>
                <p:cNvSpPr txBox="1"/>
                <p:nvPr/>
              </p:nvSpPr>
              <p:spPr>
                <a:xfrm>
                  <a:off x="1760879" y="4557138"/>
                  <a:ext cx="35966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acc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AB4CF76-1497-4B45-96CA-2575DB4969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0879" y="4557138"/>
                  <a:ext cx="359664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B08E1AD-58B1-4D63-BABA-9D19E7749EEE}"/>
                  </a:ext>
                </a:extLst>
              </p:cNvPr>
              <p:cNvSpPr txBox="1"/>
              <p:nvPr/>
            </p:nvSpPr>
            <p:spPr>
              <a:xfrm>
                <a:off x="3385089" y="5667306"/>
                <a:ext cx="5900802" cy="6456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accent4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sz="20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</m:oMath>
                </a14:m>
                <a:r>
                  <a:rPr lang="en-US" sz="2000" dirty="0"/>
                  <a:t> range predicted by various theoretical models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−38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−30</m:t>
                        </m:r>
                      </m:sup>
                    </m:sSup>
                  </m:oMath>
                </a14:m>
                <a:r>
                  <a:rPr lang="en-US" sz="2000" dirty="0"/>
                  <a:t> , (depend on mass/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B08E1AD-58B1-4D63-BABA-9D19E7749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089" y="5667306"/>
                <a:ext cx="5900802" cy="645626"/>
              </a:xfrm>
              <a:prstGeom prst="rect">
                <a:avLst/>
              </a:prstGeom>
              <a:blipFill>
                <a:blip r:embed="rId6"/>
                <a:stretch>
                  <a:fillRect l="-1550" t="-10377" b="-22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091880-BA73-4ED2-B6DD-C19F0060CB1A}"/>
                  </a:ext>
                </a:extLst>
              </p:cNvPr>
              <p:cNvSpPr txBox="1"/>
              <p:nvPr/>
            </p:nvSpPr>
            <p:spPr>
              <a:xfrm>
                <a:off x="1268479" y="4617867"/>
                <a:ext cx="4793172" cy="697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−29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𝐺𝑒𝑉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−21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𝐺𝑒𝑉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091880-BA73-4ED2-B6DD-C19F0060C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479" y="4617867"/>
                <a:ext cx="4793172" cy="69769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527A769-5BF5-4344-918B-82F7A01EF1D4}"/>
                  </a:ext>
                </a:extLst>
              </p:cNvPr>
              <p:cNvSpPr txBox="1"/>
              <p:nvPr/>
            </p:nvSpPr>
            <p:spPr>
              <a:xfrm>
                <a:off x="6442240" y="4617867"/>
                <a:ext cx="4578946" cy="697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−9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𝐺𝑒𝑉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𝐺𝑒𝑉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527A769-5BF5-4344-918B-82F7A01EF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2240" y="4617867"/>
                <a:ext cx="4578946" cy="69769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E498726-E44A-95FB-5EF5-D8B42B5BB1CD}"/>
              </a:ext>
            </a:extLst>
          </p:cNvPr>
          <p:cNvSpPr txBox="1"/>
          <p:nvPr/>
        </p:nvSpPr>
        <p:spPr>
          <a:xfrm>
            <a:off x="84387" y="6507428"/>
            <a:ext cx="112437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Refs: 2010.03889, </a:t>
            </a:r>
            <a:r>
              <a:rPr lang="en-US" sz="12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https://journals.aps.org/prd/abstract/10.1103/PhysRevD.30.130</a:t>
            </a:r>
            <a:r>
              <a:rPr lang="en-US" sz="12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2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https://www.science.org/doi/10.1126/sciadv.abm9928</a:t>
            </a:r>
            <a:r>
              <a:rPr lang="en-US" sz="12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, 2006:12508, 1801.08127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1A23BD-4415-1DA4-9A25-9BD849427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5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DF3257B7-7069-4A55-B468-35E6562A7F91}"/>
              </a:ext>
            </a:extLst>
          </p:cNvPr>
          <p:cNvSpPr/>
          <p:nvPr/>
        </p:nvSpPr>
        <p:spPr>
          <a:xfrm>
            <a:off x="10803467" y="2125133"/>
            <a:ext cx="914400" cy="431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B6221-912B-42A3-B1DA-F4A6FE310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64033"/>
          </a:xfrm>
        </p:spPr>
        <p:txBody>
          <a:bodyPr/>
          <a:lstStyle/>
          <a:p>
            <a:r>
              <a:rPr lang="en-US" dirty="0"/>
              <a:t>ARIADNE Experiment concept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0A31060-A40B-4BEB-8F95-182E3618BB62}"/>
                  </a:ext>
                </a:extLst>
              </p:cNvPr>
              <p:cNvSpPr/>
              <p:nvPr/>
            </p:nvSpPr>
            <p:spPr>
              <a:xfrm>
                <a:off x="6094412" y="1838279"/>
                <a:ext cx="5714000" cy="9471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𝑠𝑝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8 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⋅</m:t>
                          </m:r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0A31060-A40B-4BEB-8F95-182E3618BB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412" y="1838279"/>
                <a:ext cx="5714000" cy="9471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2AE8D766-34AC-4D32-BD88-1DE8C02DB484}"/>
              </a:ext>
            </a:extLst>
          </p:cNvPr>
          <p:cNvSpPr txBox="1"/>
          <p:nvPr/>
        </p:nvSpPr>
        <p:spPr>
          <a:xfrm>
            <a:off x="6208776" y="3217332"/>
            <a:ext cx="57503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Spins in hyperpolarized Helium-3 gas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Transverse modulation by rotating a wheel with gear shaped pattern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NMR-like transition if modulation matches He Larmor frequency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Axion field doesn’t obey Maxwell’s equations, SM fields shielded using a superconductor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C19EF68-C6C0-4775-BE6B-B35E994ACDC8}"/>
                  </a:ext>
                </a:extLst>
              </p:cNvPr>
              <p:cNvSpPr txBox="1"/>
              <p:nvPr/>
            </p:nvSpPr>
            <p:spPr>
              <a:xfrm>
                <a:off x="1803911" y="5793399"/>
                <a:ext cx="29467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=11 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rot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C19EF68-C6C0-4775-BE6B-B35E994AC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911" y="5793399"/>
                <a:ext cx="2946714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32A925BE-C512-B7CE-9351-57EED0C575FC}"/>
              </a:ext>
            </a:extLst>
          </p:cNvPr>
          <p:cNvGrpSpPr/>
          <p:nvPr/>
        </p:nvGrpSpPr>
        <p:grpSpPr>
          <a:xfrm>
            <a:off x="441874" y="1838439"/>
            <a:ext cx="5452115" cy="3198794"/>
            <a:chOff x="3476403" y="3476994"/>
            <a:chExt cx="4670999" cy="267652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F43BB1C-A7DE-9B8E-4613-E31DA32EFD30}"/>
                </a:ext>
              </a:extLst>
            </p:cNvPr>
            <p:cNvGrpSpPr/>
            <p:nvPr/>
          </p:nvGrpSpPr>
          <p:grpSpPr>
            <a:xfrm>
              <a:off x="3476403" y="3476994"/>
              <a:ext cx="4642813" cy="2676525"/>
              <a:chOff x="3476403" y="3476994"/>
              <a:chExt cx="4642813" cy="2676525"/>
            </a:xfrm>
          </p:grpSpPr>
          <p:sp>
            <p:nvSpPr>
              <p:cNvPr id="11" name="Cube 10">
                <a:extLst>
                  <a:ext uri="{FF2B5EF4-FFF2-40B4-BE49-F238E27FC236}">
                    <a16:creationId xmlns:a16="http://schemas.microsoft.com/office/drawing/2014/main" id="{961A83B6-EBEA-FE99-5BFB-DF9E164C3FBF}"/>
                  </a:ext>
                </a:extLst>
              </p:cNvPr>
              <p:cNvSpPr/>
              <p:nvPr/>
            </p:nvSpPr>
            <p:spPr>
              <a:xfrm flipH="1">
                <a:off x="5452384" y="3540450"/>
                <a:ext cx="2604936" cy="2549235"/>
              </a:xfrm>
              <a:prstGeom prst="cube">
                <a:avLst>
                  <a:gd name="adj" fmla="val 20730"/>
                </a:avLst>
              </a:prstGeom>
              <a:solidFill>
                <a:srgbClr val="29AF8C">
                  <a:alpha val="42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3F48A72-2E60-72EA-D873-63C073A644AE}"/>
                  </a:ext>
                </a:extLst>
              </p:cNvPr>
              <p:cNvGrpSpPr/>
              <p:nvPr/>
            </p:nvGrpSpPr>
            <p:grpSpPr>
              <a:xfrm>
                <a:off x="6037565" y="4180219"/>
                <a:ext cx="968759" cy="1142067"/>
                <a:chOff x="2557567" y="2863373"/>
                <a:chExt cx="968759" cy="1142067"/>
              </a:xfrm>
            </p:grpSpPr>
            <p:sp>
              <p:nvSpPr>
                <p:cNvPr id="81" name="Up Arrow 41">
                  <a:extLst>
                    <a:ext uri="{FF2B5EF4-FFF2-40B4-BE49-F238E27FC236}">
                      <a16:creationId xmlns:a16="http://schemas.microsoft.com/office/drawing/2014/main" id="{1C3736C0-5D86-70D2-04A1-D66F9E9F9DEE}"/>
                    </a:ext>
                  </a:extLst>
                </p:cNvPr>
                <p:cNvSpPr/>
                <p:nvPr/>
              </p:nvSpPr>
              <p:spPr>
                <a:xfrm>
                  <a:off x="3041694" y="3027032"/>
                  <a:ext cx="484632" cy="978408"/>
                </a:xfrm>
                <a:prstGeom prst="upArrow">
                  <a:avLst/>
                </a:prstGeom>
                <a:solidFill>
                  <a:srgbClr val="7C60C6"/>
                </a:solidFill>
                <a:ln w="12700" cap="flat" cmpd="sng" algn="ctr">
                  <a:solidFill>
                    <a:srgbClr val="7C60C6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2" name="TextBox 81">
                      <a:extLst>
                        <a:ext uri="{FF2B5EF4-FFF2-40B4-BE49-F238E27FC236}">
                          <a16:creationId xmlns:a16="http://schemas.microsoft.com/office/drawing/2014/main" id="{C0522BA1-E6E2-B09F-42F2-F54B0727E88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57567" y="2863373"/>
                      <a:ext cx="495526" cy="27802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>
                                    <a:ln>
                                      <a:solidFill>
                                        <a:prstClr val="white"/>
                                      </a:solidFill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>
                                    <a:ln>
                                      <a:solidFill>
                                        <a:prstClr val="white"/>
                                      </a:solidFill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>
                                    <a:ln>
                                      <a:solidFill>
                                        <a:prstClr val="white"/>
                                      </a:solidFill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𝑒𝑥𝑡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solidFill>
                            <a:prstClr val="white"/>
                          </a:solidFill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mc:Choice>
              <mc:Fallback xmlns="">
                <p:sp>
                  <p:nvSpPr>
                    <p:cNvPr id="140" name="TextBox 1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57567" y="2863373"/>
                      <a:ext cx="495526" cy="278027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3B4CFCA4-1F6E-5C9C-4D65-756099E7CDB2}"/>
                  </a:ext>
                </a:extLst>
              </p:cNvPr>
              <p:cNvGrpSpPr/>
              <p:nvPr/>
            </p:nvGrpSpPr>
            <p:grpSpPr>
              <a:xfrm>
                <a:off x="4633654" y="5391770"/>
                <a:ext cx="687111" cy="385542"/>
                <a:chOff x="3332175" y="3647119"/>
                <a:chExt cx="687111" cy="38554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9" name="TextBox 78">
                      <a:extLst>
                        <a:ext uri="{FF2B5EF4-FFF2-40B4-BE49-F238E27FC236}">
                          <a16:creationId xmlns:a16="http://schemas.microsoft.com/office/drawing/2014/main" id="{CD645E47-0A13-E021-2ABA-2885F9CFECB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32175" y="3647119"/>
                      <a:ext cx="687111" cy="3090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axion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mc:Choice>
              <mc:Fallback xmlns="">
                <p:sp>
                  <p:nvSpPr>
                    <p:cNvPr id="41" name="TextBox 40">
                      <a:extLst>
                        <a:ext uri="{FF2B5EF4-FFF2-40B4-BE49-F238E27FC236}">
                          <a16:creationId xmlns:a16="http://schemas.microsoft.com/office/drawing/2014/main" id="{97C4A571-DC1D-4237-9448-B855C3745E9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332175" y="3647119"/>
                      <a:ext cx="687111" cy="309031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80" name="Up Arrow 40">
                  <a:extLst>
                    <a:ext uri="{FF2B5EF4-FFF2-40B4-BE49-F238E27FC236}">
                      <a16:creationId xmlns:a16="http://schemas.microsoft.com/office/drawing/2014/main" id="{A33F1363-02FD-D212-6EA7-1BDD0DE4F752}"/>
                    </a:ext>
                  </a:extLst>
                </p:cNvPr>
                <p:cNvSpPr/>
                <p:nvPr/>
              </p:nvSpPr>
              <p:spPr>
                <a:xfrm rot="5400000">
                  <a:off x="3623339" y="3812268"/>
                  <a:ext cx="113444" cy="327342"/>
                </a:xfrm>
                <a:prstGeom prst="upArrow">
                  <a:avLst/>
                </a:prstGeom>
                <a:solidFill>
                  <a:srgbClr val="FF00FF"/>
                </a:solidFill>
                <a:ln w="12700" cap="flat" cmpd="sng" algn="ctr">
                  <a:solidFill>
                    <a:srgbClr val="FF00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54B9AD1-61C9-CA70-CBA2-FB6410C18349}"/>
                  </a:ext>
                </a:extLst>
              </p:cNvPr>
              <p:cNvGrpSpPr/>
              <p:nvPr/>
            </p:nvGrpSpPr>
            <p:grpSpPr>
              <a:xfrm>
                <a:off x="3476403" y="4898725"/>
                <a:ext cx="1226172" cy="1254794"/>
                <a:chOff x="-14012" y="4965801"/>
                <a:chExt cx="1226172" cy="1254794"/>
              </a:xfrm>
            </p:grpSpPr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8EAD1BB9-8B54-AE47-4993-D46D6719FDAB}"/>
                    </a:ext>
                  </a:extLst>
                </p:cNvPr>
                <p:cNvCxnSpPr/>
                <p:nvPr/>
              </p:nvCxnSpPr>
              <p:spPr>
                <a:xfrm flipV="1">
                  <a:off x="291623" y="5129087"/>
                  <a:ext cx="0" cy="91440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CCF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74" name="Straight Arrow Connector 73">
                  <a:extLst>
                    <a:ext uri="{FF2B5EF4-FFF2-40B4-BE49-F238E27FC236}">
                      <a16:creationId xmlns:a16="http://schemas.microsoft.com/office/drawing/2014/main" id="{1CCB2768-DF0F-BD2D-E544-672F7246DD45}"/>
                    </a:ext>
                  </a:extLst>
                </p:cNvPr>
                <p:cNvCxnSpPr/>
                <p:nvPr/>
              </p:nvCxnSpPr>
              <p:spPr>
                <a:xfrm rot="5400000" flipV="1">
                  <a:off x="694176" y="5518600"/>
                  <a:ext cx="0" cy="91440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CCF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3DCED20C-0964-765F-BF54-4C9E27E15F0B}"/>
                    </a:ext>
                  </a:extLst>
                </p:cNvPr>
                <p:cNvSpPr txBox="1"/>
                <p:nvPr/>
              </p:nvSpPr>
              <p:spPr>
                <a:xfrm>
                  <a:off x="272628" y="4965801"/>
                  <a:ext cx="219864" cy="2780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Z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536B9533-F435-F419-25CE-0B84CB5F0966}"/>
                    </a:ext>
                  </a:extLst>
                </p:cNvPr>
                <p:cNvSpPr txBox="1"/>
                <p:nvPr/>
              </p:nvSpPr>
              <p:spPr>
                <a:xfrm>
                  <a:off x="907268" y="5942568"/>
                  <a:ext cx="304892" cy="2780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X</a:t>
                  </a:r>
                </a:p>
              </p:txBody>
            </p: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4DDE33E9-3C0D-A39E-7E84-B0F204993A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5132" y="5665546"/>
                  <a:ext cx="265049" cy="33792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CCFF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FDDE5062-A334-3968-639B-45D395EFD211}"/>
                    </a:ext>
                  </a:extLst>
                </p:cNvPr>
                <p:cNvSpPr txBox="1"/>
                <p:nvPr/>
              </p:nvSpPr>
              <p:spPr>
                <a:xfrm>
                  <a:off x="-14012" y="5445064"/>
                  <a:ext cx="304892" cy="2780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Y</a:t>
                  </a:r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9571E04-98B1-1D8E-D5C0-FCFBE5F55B05}"/>
                  </a:ext>
                </a:extLst>
              </p:cNvPr>
              <p:cNvGrpSpPr/>
              <p:nvPr/>
            </p:nvGrpSpPr>
            <p:grpSpPr>
              <a:xfrm>
                <a:off x="5343311" y="3476994"/>
                <a:ext cx="2775905" cy="2676525"/>
                <a:chOff x="5343311" y="3476994"/>
                <a:chExt cx="2775905" cy="2676525"/>
              </a:xfrm>
            </p:grpSpPr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5AC8E0E8-3767-6F67-ABEA-CD1232593060}"/>
                    </a:ext>
                  </a:extLst>
                </p:cNvPr>
                <p:cNvGrpSpPr/>
                <p:nvPr/>
              </p:nvGrpSpPr>
              <p:grpSpPr>
                <a:xfrm flipH="1">
                  <a:off x="5343311" y="3476994"/>
                  <a:ext cx="2775905" cy="2676525"/>
                  <a:chOff x="4247570" y="3783670"/>
                  <a:chExt cx="2775905" cy="2676525"/>
                </a:xfrm>
              </p:grpSpPr>
              <p:sp>
                <p:nvSpPr>
                  <p:cNvPr id="66" name="Cube 65">
                    <a:extLst>
                      <a:ext uri="{FF2B5EF4-FFF2-40B4-BE49-F238E27FC236}">
                        <a16:creationId xmlns:a16="http://schemas.microsoft.com/office/drawing/2014/main" id="{2E649F7A-0096-5DB8-9FFE-B43A386B9638}"/>
                      </a:ext>
                    </a:extLst>
                  </p:cNvPr>
                  <p:cNvSpPr/>
                  <p:nvPr/>
                </p:nvSpPr>
                <p:spPr>
                  <a:xfrm>
                    <a:off x="4247570" y="3783670"/>
                    <a:ext cx="2766044" cy="2676525"/>
                  </a:xfrm>
                  <a:prstGeom prst="cube">
                    <a:avLst>
                      <a:gd name="adj" fmla="val 20730"/>
                    </a:avLst>
                  </a:prstGeom>
                  <a:solidFill>
                    <a:srgbClr val="29AF8C">
                      <a:alpha val="42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67" name="Flowchart: Connector 66">
                    <a:extLst>
                      <a:ext uri="{FF2B5EF4-FFF2-40B4-BE49-F238E27FC236}">
                        <a16:creationId xmlns:a16="http://schemas.microsoft.com/office/drawing/2014/main" id="{22E05F64-A9EB-3FBF-F7D7-3428D2882606}"/>
                      </a:ext>
                    </a:extLst>
                  </p:cNvPr>
                  <p:cNvSpPr/>
                  <p:nvPr/>
                </p:nvSpPr>
                <p:spPr>
                  <a:xfrm>
                    <a:off x="6330186" y="4534375"/>
                    <a:ext cx="693289" cy="1179724"/>
                  </a:xfrm>
                  <a:prstGeom prst="flowChartConnector">
                    <a:avLst/>
                  </a:prstGeom>
                  <a:solidFill>
                    <a:srgbClr val="C8506A"/>
                  </a:solidFill>
                  <a:ln w="12700" cap="flat" cmpd="sng" algn="ctr">
                    <a:solidFill>
                      <a:srgbClr val="7C60C6">
                        <a:shade val="50000"/>
                      </a:srgbClr>
                    </a:solidFill>
                    <a:prstDash val="solid"/>
                    <a:miter lim="800000"/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  <a:softEdge rad="127000"/>
                  </a:effectLst>
                  <a:scene3d>
                    <a:camera prst="perspectiveContrastingRightFacing"/>
                    <a:lightRig rig="threePt" dir="t"/>
                  </a:scene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68" name="Up Arrow 28">
                    <a:extLst>
                      <a:ext uri="{FF2B5EF4-FFF2-40B4-BE49-F238E27FC236}">
                        <a16:creationId xmlns:a16="http://schemas.microsoft.com/office/drawing/2014/main" id="{F8D07340-01D4-8500-A2DD-C09A31FAED92}"/>
                      </a:ext>
                    </a:extLst>
                  </p:cNvPr>
                  <p:cNvSpPr/>
                  <p:nvPr/>
                </p:nvSpPr>
                <p:spPr>
                  <a:xfrm>
                    <a:off x="6594574" y="4834678"/>
                    <a:ext cx="164511" cy="579118"/>
                  </a:xfrm>
                  <a:prstGeom prst="upArrow">
                    <a:avLst/>
                  </a:prstGeom>
                  <a:solidFill>
                    <a:srgbClr val="5496B4"/>
                  </a:solidFill>
                  <a:ln w="12700" cap="flat" cmpd="sng" algn="ctr">
                    <a:solidFill>
                      <a:srgbClr val="7C60C6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5B82CC47-93B0-96D5-3BA0-93B4B3A6128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57840" y="5458166"/>
                    <a:ext cx="437415" cy="513197"/>
                  </a:xfrm>
                  <a:prstGeom prst="straightConnector1">
                    <a:avLst/>
                  </a:prstGeom>
                  <a:noFill/>
                  <a:ln w="38100" cap="flat" cmpd="sng" algn="ctr">
                    <a:solidFill>
                      <a:srgbClr val="D58C2E">
                        <a:lumMod val="40000"/>
                        <a:lumOff val="6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0" name="TextBox 69">
                        <a:extLst>
                          <a:ext uri="{FF2B5EF4-FFF2-40B4-BE49-F238E27FC236}">
                            <a16:creationId xmlns:a16="http://schemas.microsoft.com/office/drawing/2014/main" id="{60ECE29C-0A12-F950-448B-C77E830D285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671154" y="5003855"/>
                        <a:ext cx="1000595" cy="30903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 xmlns:m="http://schemas.openxmlformats.org/officeDocument/2006/math">
                            <m:r>
                              <a:rPr kumimoji="0" lang="en-US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 </m:t>
                            </m:r>
                          </m:oMath>
                        </a14:m>
                        <a:r>
                          <a:rPr kumimoji="0" lang="en-US" sz="1800" b="0" i="0" u="none" strike="noStrike" kern="0" cap="none" spc="0" normalizeH="0" baseline="3000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</a:rPr>
                          <a:t>3</a:t>
                        </a:r>
                        <a:r>
                          <a:rPr kumimoji="0" lang="en-US" sz="18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</a:rPr>
                          <a:t>He spin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82D00A3B-BC55-41D6-8515-0613B32355A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671154" y="5003855"/>
                        <a:ext cx="1000595" cy="309031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 t="-10000" b="-2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B09653C3-36E0-C02F-3303-9B80FF1B5FC8}"/>
                      </a:ext>
                    </a:extLst>
                  </p:cNvPr>
                  <p:cNvSpPr txBox="1"/>
                  <p:nvPr/>
                </p:nvSpPr>
                <p:spPr>
                  <a:xfrm>
                    <a:off x="4477907" y="3818098"/>
                    <a:ext cx="2057176" cy="5408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Quartz block with superconducting shield</a:t>
                    </a:r>
                  </a:p>
                </p:txBody>
              </p: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67D8463A-75B0-F41B-8FC4-24922F52642D}"/>
                      </a:ext>
                    </a:extLst>
                  </p:cNvPr>
                  <p:cNvSpPr txBox="1"/>
                  <p:nvPr/>
                </p:nvSpPr>
                <p:spPr>
                  <a:xfrm>
                    <a:off x="4841962" y="5896681"/>
                    <a:ext cx="1479365" cy="3090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Ellipsoid </a:t>
                    </a:r>
                    <a:r>
                      <a:rPr kumimoji="0" lang="en-US" sz="1800" b="0" i="0" u="none" strike="noStrike" kern="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3</a:t>
                    </a:r>
                    <a:r>
                      <a: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 cell</a:t>
                    </a:r>
                  </a:p>
                </p:txBody>
              </p:sp>
            </p:grpSp>
            <p:sp>
              <p:nvSpPr>
                <p:cNvPr id="65" name="Freeform 25">
                  <a:extLst>
                    <a:ext uri="{FF2B5EF4-FFF2-40B4-BE49-F238E27FC236}">
                      <a16:creationId xmlns:a16="http://schemas.microsoft.com/office/drawing/2014/main" id="{BC27CD4F-67DF-9C1E-CEC7-DA6A5332BC98}"/>
                    </a:ext>
                  </a:extLst>
                </p:cNvPr>
                <p:cNvSpPr/>
                <p:nvPr/>
              </p:nvSpPr>
              <p:spPr>
                <a:xfrm rot="16200000">
                  <a:off x="6366128" y="4378953"/>
                  <a:ext cx="1819565" cy="315090"/>
                </a:xfrm>
                <a:custGeom>
                  <a:avLst/>
                  <a:gdLst>
                    <a:gd name="connsiteX0" fmla="*/ 1469789 w 1469789"/>
                    <a:gd name="connsiteY0" fmla="*/ 132131 h 315090"/>
                    <a:gd name="connsiteX1" fmla="*/ 1469789 w 1469789"/>
                    <a:gd name="connsiteY1" fmla="*/ 183463 h 315090"/>
                    <a:gd name="connsiteX2" fmla="*/ 811971 w 1469789"/>
                    <a:gd name="connsiteY2" fmla="*/ 183463 h 315090"/>
                    <a:gd name="connsiteX3" fmla="*/ 793239 w 1469789"/>
                    <a:gd name="connsiteY3" fmla="*/ 218869 h 315090"/>
                    <a:gd name="connsiteX4" fmla="*/ 412841 w 1469789"/>
                    <a:gd name="connsiteY4" fmla="*/ 315090 h 315090"/>
                    <a:gd name="connsiteX5" fmla="*/ 0 w 1469789"/>
                    <a:gd name="connsiteY5" fmla="*/ 157545 h 315090"/>
                    <a:gd name="connsiteX6" fmla="*/ 412841 w 1469789"/>
                    <a:gd name="connsiteY6" fmla="*/ 0 h 315090"/>
                    <a:gd name="connsiteX7" fmla="*/ 793239 w 1469789"/>
                    <a:gd name="connsiteY7" fmla="*/ 96221 h 315090"/>
                    <a:gd name="connsiteX8" fmla="*/ 812237 w 1469789"/>
                    <a:gd name="connsiteY8" fmla="*/ 132131 h 315090"/>
                    <a:gd name="connsiteX0" fmla="*/ 1469789 w 1777562"/>
                    <a:gd name="connsiteY0" fmla="*/ 132131 h 315090"/>
                    <a:gd name="connsiteX1" fmla="*/ 1777562 w 1777562"/>
                    <a:gd name="connsiteY1" fmla="*/ 183466 h 315090"/>
                    <a:gd name="connsiteX2" fmla="*/ 811971 w 1777562"/>
                    <a:gd name="connsiteY2" fmla="*/ 183463 h 315090"/>
                    <a:gd name="connsiteX3" fmla="*/ 793239 w 1777562"/>
                    <a:gd name="connsiteY3" fmla="*/ 218869 h 315090"/>
                    <a:gd name="connsiteX4" fmla="*/ 412841 w 1777562"/>
                    <a:gd name="connsiteY4" fmla="*/ 315090 h 315090"/>
                    <a:gd name="connsiteX5" fmla="*/ 0 w 1777562"/>
                    <a:gd name="connsiteY5" fmla="*/ 157545 h 315090"/>
                    <a:gd name="connsiteX6" fmla="*/ 412841 w 1777562"/>
                    <a:gd name="connsiteY6" fmla="*/ 0 h 315090"/>
                    <a:gd name="connsiteX7" fmla="*/ 793239 w 1777562"/>
                    <a:gd name="connsiteY7" fmla="*/ 96221 h 315090"/>
                    <a:gd name="connsiteX8" fmla="*/ 812237 w 1777562"/>
                    <a:gd name="connsiteY8" fmla="*/ 132131 h 315090"/>
                    <a:gd name="connsiteX9" fmla="*/ 1469789 w 1777562"/>
                    <a:gd name="connsiteY9" fmla="*/ 132131 h 315090"/>
                    <a:gd name="connsiteX0" fmla="*/ 1804325 w 1804325"/>
                    <a:gd name="connsiteY0" fmla="*/ 136592 h 315090"/>
                    <a:gd name="connsiteX1" fmla="*/ 1777562 w 1804325"/>
                    <a:gd name="connsiteY1" fmla="*/ 183466 h 315090"/>
                    <a:gd name="connsiteX2" fmla="*/ 811971 w 1804325"/>
                    <a:gd name="connsiteY2" fmla="*/ 183463 h 315090"/>
                    <a:gd name="connsiteX3" fmla="*/ 793239 w 1804325"/>
                    <a:gd name="connsiteY3" fmla="*/ 218869 h 315090"/>
                    <a:gd name="connsiteX4" fmla="*/ 412841 w 1804325"/>
                    <a:gd name="connsiteY4" fmla="*/ 315090 h 315090"/>
                    <a:gd name="connsiteX5" fmla="*/ 0 w 1804325"/>
                    <a:gd name="connsiteY5" fmla="*/ 157545 h 315090"/>
                    <a:gd name="connsiteX6" fmla="*/ 412841 w 1804325"/>
                    <a:gd name="connsiteY6" fmla="*/ 0 h 315090"/>
                    <a:gd name="connsiteX7" fmla="*/ 793239 w 1804325"/>
                    <a:gd name="connsiteY7" fmla="*/ 96221 h 315090"/>
                    <a:gd name="connsiteX8" fmla="*/ 812237 w 1804325"/>
                    <a:gd name="connsiteY8" fmla="*/ 132131 h 315090"/>
                    <a:gd name="connsiteX9" fmla="*/ 1804325 w 1804325"/>
                    <a:gd name="connsiteY9" fmla="*/ 136592 h 315090"/>
                    <a:gd name="connsiteX0" fmla="*/ 1804325 w 1804325"/>
                    <a:gd name="connsiteY0" fmla="*/ 136592 h 315090"/>
                    <a:gd name="connsiteX1" fmla="*/ 1794323 w 1804325"/>
                    <a:gd name="connsiteY1" fmla="*/ 157979 h 315090"/>
                    <a:gd name="connsiteX2" fmla="*/ 1777562 w 1804325"/>
                    <a:gd name="connsiteY2" fmla="*/ 183466 h 315090"/>
                    <a:gd name="connsiteX3" fmla="*/ 811971 w 1804325"/>
                    <a:gd name="connsiteY3" fmla="*/ 183463 h 315090"/>
                    <a:gd name="connsiteX4" fmla="*/ 793239 w 1804325"/>
                    <a:gd name="connsiteY4" fmla="*/ 218869 h 315090"/>
                    <a:gd name="connsiteX5" fmla="*/ 412841 w 1804325"/>
                    <a:gd name="connsiteY5" fmla="*/ 315090 h 315090"/>
                    <a:gd name="connsiteX6" fmla="*/ 0 w 1804325"/>
                    <a:gd name="connsiteY6" fmla="*/ 157545 h 315090"/>
                    <a:gd name="connsiteX7" fmla="*/ 412841 w 1804325"/>
                    <a:gd name="connsiteY7" fmla="*/ 0 h 315090"/>
                    <a:gd name="connsiteX8" fmla="*/ 793239 w 1804325"/>
                    <a:gd name="connsiteY8" fmla="*/ 96221 h 315090"/>
                    <a:gd name="connsiteX9" fmla="*/ 812237 w 1804325"/>
                    <a:gd name="connsiteY9" fmla="*/ 132131 h 315090"/>
                    <a:gd name="connsiteX10" fmla="*/ 1804325 w 1804325"/>
                    <a:gd name="connsiteY10" fmla="*/ 136592 h 315090"/>
                    <a:gd name="connsiteX0" fmla="*/ 1804325 w 1804325"/>
                    <a:gd name="connsiteY0" fmla="*/ 136592 h 315090"/>
                    <a:gd name="connsiteX1" fmla="*/ 1794323 w 1804325"/>
                    <a:gd name="connsiteY1" fmla="*/ 157979 h 315090"/>
                    <a:gd name="connsiteX2" fmla="*/ 1777562 w 1804325"/>
                    <a:gd name="connsiteY2" fmla="*/ 183466 h 315090"/>
                    <a:gd name="connsiteX3" fmla="*/ 811971 w 1804325"/>
                    <a:gd name="connsiteY3" fmla="*/ 183463 h 315090"/>
                    <a:gd name="connsiteX4" fmla="*/ 793239 w 1804325"/>
                    <a:gd name="connsiteY4" fmla="*/ 218869 h 315090"/>
                    <a:gd name="connsiteX5" fmla="*/ 412841 w 1804325"/>
                    <a:gd name="connsiteY5" fmla="*/ 315090 h 315090"/>
                    <a:gd name="connsiteX6" fmla="*/ 0 w 1804325"/>
                    <a:gd name="connsiteY6" fmla="*/ 157545 h 315090"/>
                    <a:gd name="connsiteX7" fmla="*/ 412841 w 1804325"/>
                    <a:gd name="connsiteY7" fmla="*/ 0 h 315090"/>
                    <a:gd name="connsiteX8" fmla="*/ 793239 w 1804325"/>
                    <a:gd name="connsiteY8" fmla="*/ 96221 h 315090"/>
                    <a:gd name="connsiteX9" fmla="*/ 812237 w 1804325"/>
                    <a:gd name="connsiteY9" fmla="*/ 132131 h 315090"/>
                    <a:gd name="connsiteX10" fmla="*/ 1804325 w 1804325"/>
                    <a:gd name="connsiteY10" fmla="*/ 136592 h 315090"/>
                    <a:gd name="connsiteX0" fmla="*/ 1804325 w 1804325"/>
                    <a:gd name="connsiteY0" fmla="*/ 136592 h 315090"/>
                    <a:gd name="connsiteX1" fmla="*/ 1794323 w 1804325"/>
                    <a:gd name="connsiteY1" fmla="*/ 157979 h 315090"/>
                    <a:gd name="connsiteX2" fmla="*/ 811971 w 1804325"/>
                    <a:gd name="connsiteY2" fmla="*/ 183463 h 315090"/>
                    <a:gd name="connsiteX3" fmla="*/ 793239 w 1804325"/>
                    <a:gd name="connsiteY3" fmla="*/ 218869 h 315090"/>
                    <a:gd name="connsiteX4" fmla="*/ 412841 w 1804325"/>
                    <a:gd name="connsiteY4" fmla="*/ 315090 h 315090"/>
                    <a:gd name="connsiteX5" fmla="*/ 0 w 1804325"/>
                    <a:gd name="connsiteY5" fmla="*/ 157545 h 315090"/>
                    <a:gd name="connsiteX6" fmla="*/ 412841 w 1804325"/>
                    <a:gd name="connsiteY6" fmla="*/ 0 h 315090"/>
                    <a:gd name="connsiteX7" fmla="*/ 793239 w 1804325"/>
                    <a:gd name="connsiteY7" fmla="*/ 96221 h 315090"/>
                    <a:gd name="connsiteX8" fmla="*/ 812237 w 1804325"/>
                    <a:gd name="connsiteY8" fmla="*/ 132131 h 315090"/>
                    <a:gd name="connsiteX9" fmla="*/ 1804325 w 1804325"/>
                    <a:gd name="connsiteY9" fmla="*/ 136592 h 315090"/>
                    <a:gd name="connsiteX0" fmla="*/ 1804325 w 1804325"/>
                    <a:gd name="connsiteY0" fmla="*/ 136592 h 315090"/>
                    <a:gd name="connsiteX1" fmla="*/ 1777654 w 1804325"/>
                    <a:gd name="connsiteY1" fmla="*/ 215132 h 315090"/>
                    <a:gd name="connsiteX2" fmla="*/ 811971 w 1804325"/>
                    <a:gd name="connsiteY2" fmla="*/ 183463 h 315090"/>
                    <a:gd name="connsiteX3" fmla="*/ 793239 w 1804325"/>
                    <a:gd name="connsiteY3" fmla="*/ 218869 h 315090"/>
                    <a:gd name="connsiteX4" fmla="*/ 412841 w 1804325"/>
                    <a:gd name="connsiteY4" fmla="*/ 315090 h 315090"/>
                    <a:gd name="connsiteX5" fmla="*/ 0 w 1804325"/>
                    <a:gd name="connsiteY5" fmla="*/ 157545 h 315090"/>
                    <a:gd name="connsiteX6" fmla="*/ 412841 w 1804325"/>
                    <a:gd name="connsiteY6" fmla="*/ 0 h 315090"/>
                    <a:gd name="connsiteX7" fmla="*/ 793239 w 1804325"/>
                    <a:gd name="connsiteY7" fmla="*/ 96221 h 315090"/>
                    <a:gd name="connsiteX8" fmla="*/ 812237 w 1804325"/>
                    <a:gd name="connsiteY8" fmla="*/ 132131 h 315090"/>
                    <a:gd name="connsiteX9" fmla="*/ 1804325 w 1804325"/>
                    <a:gd name="connsiteY9" fmla="*/ 136592 h 315090"/>
                    <a:gd name="connsiteX0" fmla="*/ 1804325 w 1804325"/>
                    <a:gd name="connsiteY0" fmla="*/ 136592 h 500885"/>
                    <a:gd name="connsiteX1" fmla="*/ 1765748 w 1804325"/>
                    <a:gd name="connsiteY1" fmla="*/ 500885 h 500885"/>
                    <a:gd name="connsiteX2" fmla="*/ 811971 w 1804325"/>
                    <a:gd name="connsiteY2" fmla="*/ 183463 h 500885"/>
                    <a:gd name="connsiteX3" fmla="*/ 793239 w 1804325"/>
                    <a:gd name="connsiteY3" fmla="*/ 218869 h 500885"/>
                    <a:gd name="connsiteX4" fmla="*/ 412841 w 1804325"/>
                    <a:gd name="connsiteY4" fmla="*/ 315090 h 500885"/>
                    <a:gd name="connsiteX5" fmla="*/ 0 w 1804325"/>
                    <a:gd name="connsiteY5" fmla="*/ 157545 h 500885"/>
                    <a:gd name="connsiteX6" fmla="*/ 412841 w 1804325"/>
                    <a:gd name="connsiteY6" fmla="*/ 0 h 500885"/>
                    <a:gd name="connsiteX7" fmla="*/ 793239 w 1804325"/>
                    <a:gd name="connsiteY7" fmla="*/ 96221 h 500885"/>
                    <a:gd name="connsiteX8" fmla="*/ 812237 w 1804325"/>
                    <a:gd name="connsiteY8" fmla="*/ 132131 h 500885"/>
                    <a:gd name="connsiteX9" fmla="*/ 1804325 w 1804325"/>
                    <a:gd name="connsiteY9" fmla="*/ 136592 h 500885"/>
                    <a:gd name="connsiteX0" fmla="*/ 1765748 w 1895765"/>
                    <a:gd name="connsiteY0" fmla="*/ 500885 h 500885"/>
                    <a:gd name="connsiteX1" fmla="*/ 811971 w 1895765"/>
                    <a:gd name="connsiteY1" fmla="*/ 183463 h 500885"/>
                    <a:gd name="connsiteX2" fmla="*/ 793239 w 1895765"/>
                    <a:gd name="connsiteY2" fmla="*/ 218869 h 500885"/>
                    <a:gd name="connsiteX3" fmla="*/ 412841 w 1895765"/>
                    <a:gd name="connsiteY3" fmla="*/ 315090 h 500885"/>
                    <a:gd name="connsiteX4" fmla="*/ 0 w 1895765"/>
                    <a:gd name="connsiteY4" fmla="*/ 157545 h 500885"/>
                    <a:gd name="connsiteX5" fmla="*/ 412841 w 1895765"/>
                    <a:gd name="connsiteY5" fmla="*/ 0 h 500885"/>
                    <a:gd name="connsiteX6" fmla="*/ 793239 w 1895765"/>
                    <a:gd name="connsiteY6" fmla="*/ 96221 h 500885"/>
                    <a:gd name="connsiteX7" fmla="*/ 812237 w 1895765"/>
                    <a:gd name="connsiteY7" fmla="*/ 132131 h 500885"/>
                    <a:gd name="connsiteX8" fmla="*/ 1895765 w 1895765"/>
                    <a:gd name="connsiteY8" fmla="*/ 228032 h 500885"/>
                    <a:gd name="connsiteX0" fmla="*/ 1765748 w 1819565"/>
                    <a:gd name="connsiteY0" fmla="*/ 500885 h 500885"/>
                    <a:gd name="connsiteX1" fmla="*/ 811971 w 1819565"/>
                    <a:gd name="connsiteY1" fmla="*/ 183463 h 500885"/>
                    <a:gd name="connsiteX2" fmla="*/ 793239 w 1819565"/>
                    <a:gd name="connsiteY2" fmla="*/ 218869 h 500885"/>
                    <a:gd name="connsiteX3" fmla="*/ 412841 w 1819565"/>
                    <a:gd name="connsiteY3" fmla="*/ 315090 h 500885"/>
                    <a:gd name="connsiteX4" fmla="*/ 0 w 1819565"/>
                    <a:gd name="connsiteY4" fmla="*/ 157545 h 500885"/>
                    <a:gd name="connsiteX5" fmla="*/ 412841 w 1819565"/>
                    <a:gd name="connsiteY5" fmla="*/ 0 h 500885"/>
                    <a:gd name="connsiteX6" fmla="*/ 793239 w 1819565"/>
                    <a:gd name="connsiteY6" fmla="*/ 96221 h 500885"/>
                    <a:gd name="connsiteX7" fmla="*/ 812237 w 1819565"/>
                    <a:gd name="connsiteY7" fmla="*/ 132131 h 500885"/>
                    <a:gd name="connsiteX8" fmla="*/ 1819565 w 1819565"/>
                    <a:gd name="connsiteY8" fmla="*/ 123257 h 500885"/>
                    <a:gd name="connsiteX0" fmla="*/ 1830042 w 1830042"/>
                    <a:gd name="connsiteY0" fmla="*/ 186560 h 315090"/>
                    <a:gd name="connsiteX1" fmla="*/ 811971 w 1830042"/>
                    <a:gd name="connsiteY1" fmla="*/ 183463 h 315090"/>
                    <a:gd name="connsiteX2" fmla="*/ 793239 w 1830042"/>
                    <a:gd name="connsiteY2" fmla="*/ 218869 h 315090"/>
                    <a:gd name="connsiteX3" fmla="*/ 412841 w 1830042"/>
                    <a:gd name="connsiteY3" fmla="*/ 315090 h 315090"/>
                    <a:gd name="connsiteX4" fmla="*/ 0 w 1830042"/>
                    <a:gd name="connsiteY4" fmla="*/ 157545 h 315090"/>
                    <a:gd name="connsiteX5" fmla="*/ 412841 w 1830042"/>
                    <a:gd name="connsiteY5" fmla="*/ 0 h 315090"/>
                    <a:gd name="connsiteX6" fmla="*/ 793239 w 1830042"/>
                    <a:gd name="connsiteY6" fmla="*/ 96221 h 315090"/>
                    <a:gd name="connsiteX7" fmla="*/ 812237 w 1830042"/>
                    <a:gd name="connsiteY7" fmla="*/ 132131 h 315090"/>
                    <a:gd name="connsiteX8" fmla="*/ 1819565 w 1830042"/>
                    <a:gd name="connsiteY8" fmla="*/ 123257 h 315090"/>
                    <a:gd name="connsiteX0" fmla="*/ 1813373 w 1819565"/>
                    <a:gd name="connsiteY0" fmla="*/ 184178 h 315090"/>
                    <a:gd name="connsiteX1" fmla="*/ 811971 w 1819565"/>
                    <a:gd name="connsiteY1" fmla="*/ 183463 h 315090"/>
                    <a:gd name="connsiteX2" fmla="*/ 793239 w 1819565"/>
                    <a:gd name="connsiteY2" fmla="*/ 218869 h 315090"/>
                    <a:gd name="connsiteX3" fmla="*/ 412841 w 1819565"/>
                    <a:gd name="connsiteY3" fmla="*/ 315090 h 315090"/>
                    <a:gd name="connsiteX4" fmla="*/ 0 w 1819565"/>
                    <a:gd name="connsiteY4" fmla="*/ 157545 h 315090"/>
                    <a:gd name="connsiteX5" fmla="*/ 412841 w 1819565"/>
                    <a:gd name="connsiteY5" fmla="*/ 0 h 315090"/>
                    <a:gd name="connsiteX6" fmla="*/ 793239 w 1819565"/>
                    <a:gd name="connsiteY6" fmla="*/ 96221 h 315090"/>
                    <a:gd name="connsiteX7" fmla="*/ 812237 w 1819565"/>
                    <a:gd name="connsiteY7" fmla="*/ 132131 h 315090"/>
                    <a:gd name="connsiteX8" fmla="*/ 1819565 w 1819565"/>
                    <a:gd name="connsiteY8" fmla="*/ 123257 h 315090"/>
                    <a:gd name="connsiteX0" fmla="*/ 1765748 w 1819565"/>
                    <a:gd name="connsiteY0" fmla="*/ 188944 h 315090"/>
                    <a:gd name="connsiteX1" fmla="*/ 811971 w 1819565"/>
                    <a:gd name="connsiteY1" fmla="*/ 183463 h 315090"/>
                    <a:gd name="connsiteX2" fmla="*/ 793239 w 1819565"/>
                    <a:gd name="connsiteY2" fmla="*/ 218869 h 315090"/>
                    <a:gd name="connsiteX3" fmla="*/ 412841 w 1819565"/>
                    <a:gd name="connsiteY3" fmla="*/ 315090 h 315090"/>
                    <a:gd name="connsiteX4" fmla="*/ 0 w 1819565"/>
                    <a:gd name="connsiteY4" fmla="*/ 157545 h 315090"/>
                    <a:gd name="connsiteX5" fmla="*/ 412841 w 1819565"/>
                    <a:gd name="connsiteY5" fmla="*/ 0 h 315090"/>
                    <a:gd name="connsiteX6" fmla="*/ 793239 w 1819565"/>
                    <a:gd name="connsiteY6" fmla="*/ 96221 h 315090"/>
                    <a:gd name="connsiteX7" fmla="*/ 812237 w 1819565"/>
                    <a:gd name="connsiteY7" fmla="*/ 132131 h 315090"/>
                    <a:gd name="connsiteX8" fmla="*/ 1819565 w 1819565"/>
                    <a:gd name="connsiteY8" fmla="*/ 123257 h 315090"/>
                    <a:gd name="connsiteX0" fmla="*/ 1768129 w 1819565"/>
                    <a:gd name="connsiteY0" fmla="*/ 181803 h 315090"/>
                    <a:gd name="connsiteX1" fmla="*/ 811971 w 1819565"/>
                    <a:gd name="connsiteY1" fmla="*/ 183463 h 315090"/>
                    <a:gd name="connsiteX2" fmla="*/ 793239 w 1819565"/>
                    <a:gd name="connsiteY2" fmla="*/ 218869 h 315090"/>
                    <a:gd name="connsiteX3" fmla="*/ 412841 w 1819565"/>
                    <a:gd name="connsiteY3" fmla="*/ 315090 h 315090"/>
                    <a:gd name="connsiteX4" fmla="*/ 0 w 1819565"/>
                    <a:gd name="connsiteY4" fmla="*/ 157545 h 315090"/>
                    <a:gd name="connsiteX5" fmla="*/ 412841 w 1819565"/>
                    <a:gd name="connsiteY5" fmla="*/ 0 h 315090"/>
                    <a:gd name="connsiteX6" fmla="*/ 793239 w 1819565"/>
                    <a:gd name="connsiteY6" fmla="*/ 96221 h 315090"/>
                    <a:gd name="connsiteX7" fmla="*/ 812237 w 1819565"/>
                    <a:gd name="connsiteY7" fmla="*/ 132131 h 315090"/>
                    <a:gd name="connsiteX8" fmla="*/ 1819565 w 1819565"/>
                    <a:gd name="connsiteY8" fmla="*/ 123257 h 315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9565" h="315090">
                      <a:moveTo>
                        <a:pt x="1768129" y="181803"/>
                      </a:moveTo>
                      <a:lnTo>
                        <a:pt x="811971" y="183463"/>
                      </a:lnTo>
                      <a:lnTo>
                        <a:pt x="793239" y="218869"/>
                      </a:lnTo>
                      <a:cubicBezTo>
                        <a:pt x="730567" y="275414"/>
                        <a:pt x="583846" y="315090"/>
                        <a:pt x="412841" y="315090"/>
                      </a:cubicBezTo>
                      <a:cubicBezTo>
                        <a:pt x="184835" y="315090"/>
                        <a:pt x="0" y="244555"/>
                        <a:pt x="0" y="157545"/>
                      </a:cubicBezTo>
                      <a:cubicBezTo>
                        <a:pt x="0" y="70535"/>
                        <a:pt x="184835" y="0"/>
                        <a:pt x="412841" y="0"/>
                      </a:cubicBezTo>
                      <a:cubicBezTo>
                        <a:pt x="583846" y="0"/>
                        <a:pt x="730567" y="39676"/>
                        <a:pt x="793239" y="96221"/>
                      </a:cubicBezTo>
                      <a:lnTo>
                        <a:pt x="812237" y="132131"/>
                      </a:lnTo>
                      <a:lnTo>
                        <a:pt x="1819565" y="123257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66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09728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6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AF70934-A526-7BA6-7669-E36E3B8A30A2}"/>
                  </a:ext>
                </a:extLst>
              </p:cNvPr>
              <p:cNvGrpSpPr/>
              <p:nvPr/>
            </p:nvGrpSpPr>
            <p:grpSpPr>
              <a:xfrm>
                <a:off x="4061402" y="3642102"/>
                <a:ext cx="1392883" cy="1615040"/>
                <a:chOff x="4061402" y="3642102"/>
                <a:chExt cx="1392883" cy="1615040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A86D6445-72D7-EBAC-F261-5550C23FE94B}"/>
                    </a:ext>
                  </a:extLst>
                </p:cNvPr>
                <p:cNvGrpSpPr/>
                <p:nvPr/>
              </p:nvGrpSpPr>
              <p:grpSpPr>
                <a:xfrm>
                  <a:off x="4061402" y="3642102"/>
                  <a:ext cx="1392883" cy="1612050"/>
                  <a:chOff x="4825799" y="3930543"/>
                  <a:chExt cx="1392883" cy="1612050"/>
                </a:xfrm>
              </p:grpSpPr>
              <p:sp>
                <p:nvSpPr>
                  <p:cNvPr id="61" name="Flowchart: Magnetic Disk 60">
                    <a:extLst>
                      <a:ext uri="{FF2B5EF4-FFF2-40B4-BE49-F238E27FC236}">
                        <a16:creationId xmlns:a16="http://schemas.microsoft.com/office/drawing/2014/main" id="{1CB682F4-C6F4-4E84-33B7-7C395F2E03EC}"/>
                      </a:ext>
                    </a:extLst>
                  </p:cNvPr>
                  <p:cNvSpPr/>
                  <p:nvPr/>
                </p:nvSpPr>
                <p:spPr>
                  <a:xfrm>
                    <a:off x="4825799" y="4781249"/>
                    <a:ext cx="1392883" cy="761344"/>
                  </a:xfrm>
                  <a:prstGeom prst="flowChartMagneticDisk">
                    <a:avLst/>
                  </a:prstGeom>
                  <a:solidFill>
                    <a:srgbClr val="FF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647BEB51-88E8-8A92-1A81-E173EE6C48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93949" y="3930543"/>
                    <a:ext cx="0" cy="603254"/>
                  </a:xfrm>
                  <a:prstGeom prst="straightConnector1">
                    <a:avLst/>
                  </a:prstGeom>
                  <a:noFill/>
                  <a:ln w="76200" cap="flat" cmpd="sng" algn="ctr">
                    <a:solidFill>
                      <a:srgbClr val="00CCFF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63" name="Curved Right Arrow 23">
                    <a:extLst>
                      <a:ext uri="{FF2B5EF4-FFF2-40B4-BE49-F238E27FC236}">
                        <a16:creationId xmlns:a16="http://schemas.microsoft.com/office/drawing/2014/main" id="{58F04EFA-A0C9-2947-6041-0D8F1B7563D4}"/>
                      </a:ext>
                    </a:extLst>
                  </p:cNvPr>
                  <p:cNvSpPr/>
                  <p:nvPr/>
                </p:nvSpPr>
                <p:spPr>
                  <a:xfrm flipV="1">
                    <a:off x="5244872" y="4166547"/>
                    <a:ext cx="488642" cy="524766"/>
                  </a:xfrm>
                  <a:prstGeom prst="curvedRightArrow">
                    <a:avLst/>
                  </a:prstGeom>
                  <a:solidFill>
                    <a:srgbClr val="FF00FF"/>
                  </a:solidFill>
                  <a:ln w="12700" cap="flat" cmpd="sng" algn="ctr">
                    <a:solidFill>
                      <a:srgbClr val="7C60C6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31E15D08-0BB6-6733-89ED-497AF1FC4C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24796" y="4122774"/>
                  <a:ext cx="2628" cy="452529"/>
                </a:xfrm>
                <a:prstGeom prst="straightConnector1">
                  <a:avLst/>
                </a:prstGeom>
                <a:noFill/>
                <a:ln w="76200" cap="flat" cmpd="sng" algn="ctr">
                  <a:solidFill>
                    <a:srgbClr val="00CC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18DA7E2B-A51B-47B2-2E7B-A135B9E76910}"/>
                    </a:ext>
                  </a:extLst>
                </p:cNvPr>
                <p:cNvGrpSpPr/>
                <p:nvPr/>
              </p:nvGrpSpPr>
              <p:grpSpPr>
                <a:xfrm>
                  <a:off x="4061888" y="4697180"/>
                  <a:ext cx="1324537" cy="559962"/>
                  <a:chOff x="4061888" y="4697180"/>
                  <a:chExt cx="1324537" cy="559962"/>
                </a:xfrm>
              </p:grpSpPr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358B5EA4-B7E8-3971-E780-A708C4C6FECA}"/>
                      </a:ext>
                    </a:extLst>
                  </p:cNvPr>
                  <p:cNvSpPr/>
                  <p:nvPr/>
                </p:nvSpPr>
                <p:spPr>
                  <a:xfrm>
                    <a:off x="4698192" y="4827554"/>
                    <a:ext cx="180480" cy="424824"/>
                  </a:xfrm>
                  <a:prstGeom prst="rect">
                    <a:avLst/>
                  </a:prstGeom>
                  <a:solidFill>
                    <a:srgbClr val="F8B61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09728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16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6" name="Parallelogram 55">
                    <a:extLst>
                      <a:ext uri="{FF2B5EF4-FFF2-40B4-BE49-F238E27FC236}">
                        <a16:creationId xmlns:a16="http://schemas.microsoft.com/office/drawing/2014/main" id="{A926A351-33E9-C41A-5DC6-019CCA51015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102386" y="4926697"/>
                    <a:ext cx="473072" cy="95006"/>
                  </a:xfrm>
                  <a:prstGeom prst="parallelogram">
                    <a:avLst>
                      <a:gd name="adj" fmla="val 44731"/>
                    </a:avLst>
                  </a:prstGeom>
                  <a:solidFill>
                    <a:srgbClr val="F8B61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09728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16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7" name="Parallelogram 56">
                    <a:extLst>
                      <a:ext uri="{FF2B5EF4-FFF2-40B4-BE49-F238E27FC236}">
                        <a16:creationId xmlns:a16="http://schemas.microsoft.com/office/drawing/2014/main" id="{3C0E0ED6-5E56-9CC2-5160-633F19E8396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4875337" y="4964880"/>
                    <a:ext cx="455578" cy="110832"/>
                  </a:xfrm>
                  <a:prstGeom prst="parallelogram">
                    <a:avLst>
                      <a:gd name="adj" fmla="val 12699"/>
                    </a:avLst>
                  </a:prstGeom>
                  <a:solidFill>
                    <a:srgbClr val="F8B61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09728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16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8" name="Parallelogram 57">
                    <a:extLst>
                      <a:ext uri="{FF2B5EF4-FFF2-40B4-BE49-F238E27FC236}">
                        <a16:creationId xmlns:a16="http://schemas.microsoft.com/office/drawing/2014/main" id="{9C61DFB9-1A7E-57E0-F7D9-7588E35EDC62}"/>
                      </a:ext>
                    </a:extLst>
                  </p:cNvPr>
                  <p:cNvSpPr/>
                  <p:nvPr/>
                </p:nvSpPr>
                <p:spPr>
                  <a:xfrm rot="16200000" flipH="1" flipV="1">
                    <a:off x="3847962" y="4911106"/>
                    <a:ext cx="481831" cy="53980"/>
                  </a:xfrm>
                  <a:prstGeom prst="parallelogram">
                    <a:avLst>
                      <a:gd name="adj" fmla="val 39513"/>
                    </a:avLst>
                  </a:prstGeom>
                  <a:solidFill>
                    <a:srgbClr val="F8B61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09728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16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9" name="Parallelogram 58">
                    <a:extLst>
                      <a:ext uri="{FF2B5EF4-FFF2-40B4-BE49-F238E27FC236}">
                        <a16:creationId xmlns:a16="http://schemas.microsoft.com/office/drawing/2014/main" id="{AD1F4C5D-8FD0-F718-CDC2-0CA8BFB43203}"/>
                      </a:ext>
                    </a:extLst>
                  </p:cNvPr>
                  <p:cNvSpPr/>
                  <p:nvPr/>
                </p:nvSpPr>
                <p:spPr>
                  <a:xfrm rot="16200000" flipH="1" flipV="1">
                    <a:off x="4042498" y="4947716"/>
                    <a:ext cx="460782" cy="95006"/>
                  </a:xfrm>
                  <a:prstGeom prst="parallelogram">
                    <a:avLst>
                      <a:gd name="adj" fmla="val 22494"/>
                    </a:avLst>
                  </a:prstGeom>
                  <a:solidFill>
                    <a:srgbClr val="F8B61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09728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16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60" name="Parallelogram 59">
                    <a:extLst>
                      <a:ext uri="{FF2B5EF4-FFF2-40B4-BE49-F238E27FC236}">
                        <a16:creationId xmlns:a16="http://schemas.microsoft.com/office/drawing/2014/main" id="{126D23D7-C294-C084-9135-062B6B644FF9}"/>
                      </a:ext>
                    </a:extLst>
                  </p:cNvPr>
                  <p:cNvSpPr/>
                  <p:nvPr/>
                </p:nvSpPr>
                <p:spPr>
                  <a:xfrm rot="16200000" flipH="1" flipV="1">
                    <a:off x="4273182" y="4970308"/>
                    <a:ext cx="455579" cy="118090"/>
                  </a:xfrm>
                  <a:prstGeom prst="parallelogram">
                    <a:avLst>
                      <a:gd name="adj" fmla="val 16376"/>
                    </a:avLst>
                  </a:prstGeom>
                  <a:solidFill>
                    <a:srgbClr val="F8B61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09728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16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A06AA2A-83BF-0DFC-03D9-D2C2FC558E7B}"/>
                    </a:ext>
                  </a:extLst>
                </p:cNvPr>
                <p:cNvSpPr txBox="1"/>
                <p:nvPr/>
              </p:nvSpPr>
              <p:spPr>
                <a:xfrm>
                  <a:off x="4397989" y="4548029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Source</a:t>
                  </a:r>
                </a:p>
              </p:txBody>
            </p:sp>
          </p:grp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A90530-FC55-2CD1-7F77-AA54785293F3}"/>
                </a:ext>
              </a:extLst>
            </p:cNvPr>
            <p:cNvSpPr txBox="1"/>
            <p:nvPr/>
          </p:nvSpPr>
          <p:spPr>
            <a:xfrm flipH="1">
              <a:off x="7343415" y="4563803"/>
              <a:ext cx="8039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0972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Squid pickup loop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0E9D78-E1E6-0A6B-C7D3-CEAA5B523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594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>
            <a:extLst>
              <a:ext uri="{FF2B5EF4-FFF2-40B4-BE49-F238E27FC236}">
                <a16:creationId xmlns:a16="http://schemas.microsoft.com/office/drawing/2014/main" id="{DFCDDF4C-564F-2DC4-0B9C-9464A05C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41" y="168961"/>
            <a:ext cx="10975470" cy="802295"/>
          </a:xfrm>
        </p:spPr>
        <p:txBody>
          <a:bodyPr>
            <a:normAutofit/>
          </a:bodyPr>
          <a:lstStyle/>
          <a:p>
            <a:r>
              <a:rPr lang="en-US" dirty="0"/>
              <a:t>PARTS FINALLY DELIVERED AFTER many years delay! </a:t>
            </a:r>
          </a:p>
        </p:txBody>
      </p:sp>
      <p:pic>
        <p:nvPicPr>
          <p:cNvPr id="6" name="Picture 5" descr="A copper cylinder with a paper tube&#10;&#10;Description automatically generated with medium confidence">
            <a:extLst>
              <a:ext uri="{FF2B5EF4-FFF2-40B4-BE49-F238E27FC236}">
                <a16:creationId xmlns:a16="http://schemas.microsoft.com/office/drawing/2014/main" id="{00B6E0EB-73AB-8F6A-C969-2051D0695D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127" b="30407"/>
          <a:stretch/>
        </p:blipFill>
        <p:spPr>
          <a:xfrm rot="5400000">
            <a:off x="6501283" y="3060924"/>
            <a:ext cx="4613170" cy="1538446"/>
          </a:xfrm>
          <a:prstGeom prst="rect">
            <a:avLst/>
          </a:prstGeom>
        </p:spPr>
      </p:pic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76708340-2F23-57CB-2389-9FD76D4BC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82" y="1130851"/>
            <a:ext cx="4035202" cy="5398593"/>
          </a:xfrm>
          <a:prstGeom prst="rect">
            <a:avLst/>
          </a:prstGeom>
        </p:spPr>
      </p:pic>
      <p:pic>
        <p:nvPicPr>
          <p:cNvPr id="30" name="Picture 29" descr="A wire-frame of a machine&#10;&#10;Description automatically generated">
            <a:extLst>
              <a:ext uri="{FF2B5EF4-FFF2-40B4-BE49-F238E27FC236}">
                <a16:creationId xmlns:a16="http://schemas.microsoft.com/office/drawing/2014/main" id="{F58B92BE-4292-C9A1-F9B7-65CBBC5CD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43720" y="1307620"/>
            <a:ext cx="4504559" cy="5452886"/>
          </a:xfrm>
          <a:prstGeom prst="rect">
            <a:avLst/>
          </a:prstGeom>
        </p:spPr>
      </p:pic>
      <p:pic>
        <p:nvPicPr>
          <p:cNvPr id="32" name="Picture 31" descr="A glass cylinder with a glass door&#10;&#10;Description automatically generated with medium confidence">
            <a:extLst>
              <a:ext uri="{FF2B5EF4-FFF2-40B4-BE49-F238E27FC236}">
                <a16:creationId xmlns:a16="http://schemas.microsoft.com/office/drawing/2014/main" id="{EB0B8C49-92D9-1918-DB27-9C6422FE02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183" b="91365" l="9967" r="89701">
                        <a14:foregroundMark x1="47342" y1="77719" x2="47342" y2="77719"/>
                        <a14:foregroundMark x1="46844" y1="74947" x2="48837" y2="81983"/>
                        <a14:foregroundMark x1="43355" y1="73561" x2="44684" y2="65778"/>
                        <a14:foregroundMark x1="55150" y1="71215" x2="55648" y2="81770"/>
                        <a14:foregroundMark x1="42857" y1="78252" x2="45183" y2="84648"/>
                        <a14:foregroundMark x1="42193" y1="74520" x2="48007" y2="74200"/>
                        <a14:foregroundMark x1="40365" y1="68443" x2="41196" y2="81770"/>
                        <a14:foregroundMark x1="41196" y1="81770" x2="40033" y2="72601"/>
                        <a14:foregroundMark x1="40033" y1="72601" x2="34884" y2="86780"/>
                        <a14:foregroundMark x1="34884" y1="86780" x2="37043" y2="81023"/>
                        <a14:foregroundMark x1="55980" y1="87207" x2="54817" y2="83689"/>
                        <a14:foregroundMark x1="31561" y1="87953" x2="31728" y2="78678"/>
                        <a14:foregroundMark x1="31728" y1="78678" x2="33223" y2="89232"/>
                        <a14:foregroundMark x1="33223" y1="89232" x2="32392" y2="91471"/>
                        <a14:foregroundMark x1="61960" y1="63859" x2="61794" y2="67484"/>
                        <a14:foregroundMark x1="62458" y1="69296" x2="60299" y2="69083"/>
                        <a14:foregroundMark x1="54651" y1="69403" x2="57309" y2="68870"/>
                        <a14:foregroundMark x1="33887" y1="68017" x2="35050" y2="64712"/>
                        <a14:foregroundMark x1="26578" y1="69190" x2="26578" y2="64179"/>
                        <a14:foregroundMark x1="50332" y1="6183" x2="50000" y2="8955"/>
                        <a14:foregroundMark x1="33721" y1="20149" x2="36213" y2="17484"/>
                        <a14:foregroundMark x1="55980" y1="6077" x2="55980" y2="9915"/>
                        <a14:foregroundMark x1="37708" y1="6183" x2="37542" y2="10874"/>
                        <a14:backgroundMark x1="55807" y1="81767" x2="55814" y2="81876"/>
                        <a14:backgroundMark x1="55814" y1="81876" x2="55675" y2="8176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55631" y="818028"/>
            <a:ext cx="3767962" cy="5871011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CDA913CB-E1B5-6777-9DDA-B4F464D0AACD}"/>
              </a:ext>
            </a:extLst>
          </p:cNvPr>
          <p:cNvGrpSpPr/>
          <p:nvPr/>
        </p:nvGrpSpPr>
        <p:grpSpPr>
          <a:xfrm>
            <a:off x="4400028" y="1625118"/>
            <a:ext cx="4466618" cy="4613170"/>
            <a:chOff x="4400028" y="1625118"/>
            <a:chExt cx="4466618" cy="4613170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7DBE2F4-E10B-7E5B-AC53-E7CA512FCB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43598" y="5334438"/>
              <a:ext cx="1223048" cy="903850"/>
            </a:xfrm>
            <a:prstGeom prst="straightConnector1">
              <a:avLst/>
            </a:prstGeom>
            <a:ln w="76200">
              <a:solidFill>
                <a:srgbClr val="FFFF8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5021782-6C04-4F14-4B77-B0EF11C2C44B}"/>
                </a:ext>
              </a:extLst>
            </p:cNvPr>
            <p:cNvSpPr/>
            <p:nvPr/>
          </p:nvSpPr>
          <p:spPr>
            <a:xfrm>
              <a:off x="4400028" y="1625118"/>
              <a:ext cx="3192526" cy="4613170"/>
            </a:xfrm>
            <a:prstGeom prst="rect">
              <a:avLst/>
            </a:prstGeom>
            <a:noFill/>
            <a:ln w="76200">
              <a:solidFill>
                <a:srgbClr val="FFFF8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874AF92-256C-D7A0-B46F-374A64FE8186}"/>
                </a:ext>
              </a:extLst>
            </p:cNvPr>
            <p:cNvCxnSpPr>
              <a:cxnSpLocks/>
            </p:cNvCxnSpPr>
            <p:nvPr/>
          </p:nvCxnSpPr>
          <p:spPr>
            <a:xfrm>
              <a:off x="7592554" y="1625118"/>
              <a:ext cx="888398" cy="3011318"/>
            </a:xfrm>
            <a:prstGeom prst="straightConnector1">
              <a:avLst/>
            </a:prstGeom>
            <a:ln w="76200">
              <a:solidFill>
                <a:srgbClr val="FFFF8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84E1D9D-1661-788B-E71D-5F420558F268}"/>
              </a:ext>
            </a:extLst>
          </p:cNvPr>
          <p:cNvGrpSpPr/>
          <p:nvPr/>
        </p:nvGrpSpPr>
        <p:grpSpPr>
          <a:xfrm>
            <a:off x="7952245" y="1574340"/>
            <a:ext cx="2686991" cy="4613170"/>
            <a:chOff x="5867290" y="1625118"/>
            <a:chExt cx="2686991" cy="4613170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6132F0B-5D4E-57C9-A2ED-18A61FBCA4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43598" y="4206748"/>
              <a:ext cx="910683" cy="2031540"/>
            </a:xfrm>
            <a:prstGeom prst="straightConnector1">
              <a:avLst/>
            </a:prstGeom>
            <a:ln w="76200">
              <a:solidFill>
                <a:srgbClr val="00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352206E-15D3-EC4B-82B3-D215D6F0EB92}"/>
                </a:ext>
              </a:extLst>
            </p:cNvPr>
            <p:cNvSpPr/>
            <p:nvPr/>
          </p:nvSpPr>
          <p:spPr>
            <a:xfrm>
              <a:off x="5867290" y="1625118"/>
              <a:ext cx="1725263" cy="4613170"/>
            </a:xfrm>
            <a:prstGeom prst="rect">
              <a:avLst/>
            </a:prstGeom>
            <a:noFill/>
            <a:ln w="76200">
              <a:solidFill>
                <a:srgbClr val="00F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8D6EC78-8EB0-3933-CA98-294A58A51246}"/>
                </a:ext>
              </a:extLst>
            </p:cNvPr>
            <p:cNvCxnSpPr>
              <a:cxnSpLocks/>
            </p:cNvCxnSpPr>
            <p:nvPr/>
          </p:nvCxnSpPr>
          <p:spPr>
            <a:xfrm>
              <a:off x="7592554" y="1625118"/>
              <a:ext cx="755725" cy="1363874"/>
            </a:xfrm>
            <a:prstGeom prst="straightConnector1">
              <a:avLst/>
            </a:prstGeom>
            <a:ln w="76200">
              <a:solidFill>
                <a:srgbClr val="00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661DAD-4E03-8555-98EF-09E329EA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3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0BF0E-E8F0-12F0-C333-7939F58A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assembly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0336033-6216-CFDC-928F-1C5C66A58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00360" y="2126421"/>
            <a:ext cx="5201995" cy="390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8F9693D-7882-D34E-80B8-848DE401C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22201" y="2006330"/>
            <a:ext cx="4241268" cy="318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F8359805-8859-3729-1D92-A3A86F2025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55"/>
          <a:stretch/>
        </p:blipFill>
        <p:spPr bwMode="auto">
          <a:xfrm rot="16200000">
            <a:off x="215096" y="1401091"/>
            <a:ext cx="2771512" cy="292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DE5B3DBB-F098-128B-D72C-369FA22035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10" b="22494"/>
          <a:stretch/>
        </p:blipFill>
        <p:spPr bwMode="auto">
          <a:xfrm rot="16200000">
            <a:off x="8133823" y="2815866"/>
            <a:ext cx="5687099" cy="208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C07F45-A236-505E-B01F-083FD214C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75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E3900BF-8A13-4373-BFEF-CD2561049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83" y="821305"/>
            <a:ext cx="7420051" cy="54706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8F8E0F9C-C236-4E8B-A30F-478A8E12933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41413" y="235137"/>
                <a:ext cx="9905998" cy="586168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State of the art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8F8E0F9C-C236-4E8B-A30F-478A8E1293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41413" y="235137"/>
                <a:ext cx="9905998" cy="586168"/>
              </a:xfrm>
              <a:blipFill>
                <a:blip r:embed="rId3"/>
                <a:stretch>
                  <a:fillRect l="-1538" t="-18750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21D54F5-AA37-4EB6-A812-5A1620962D98}"/>
              </a:ext>
            </a:extLst>
          </p:cNvPr>
          <p:cNvSpPr txBox="1"/>
          <p:nvPr/>
        </p:nvSpPr>
        <p:spPr>
          <a:xfrm>
            <a:off x="779213" y="6193613"/>
            <a:ext cx="4676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hlinkClick r:id="rId4"/>
              </a:rPr>
              <a:t>O’Hare &amp; Vitagliano, PRD 102 115026 2021</a:t>
            </a:r>
            <a:r>
              <a:rPr lang="it-IT" dirty="0"/>
              <a:t> 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6BC9F6-981B-40D4-9D5D-C283C19C71E7}"/>
              </a:ext>
            </a:extLst>
          </p:cNvPr>
          <p:cNvSpPr/>
          <p:nvPr/>
        </p:nvSpPr>
        <p:spPr>
          <a:xfrm>
            <a:off x="8602921" y="1882534"/>
            <a:ext cx="3346800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4655" indent="-342905">
              <a:lnSpc>
                <a:spcPct val="90000"/>
              </a:lnSpc>
              <a:buSzPts val="2500"/>
              <a:buFont typeface="Arial" panose="020B0604020202020204" pitchFamily="34" charset="0"/>
              <a:buChar char="•"/>
            </a:pPr>
            <a:r>
              <a:rPr lang="en-US" sz="2400" dirty="0">
                <a:ea typeface="Cambria"/>
                <a:cs typeface="Cambria"/>
                <a:sym typeface="Cambria"/>
              </a:rPr>
              <a:t>Search for PQ axions 10</a:t>
            </a:r>
            <a:r>
              <a:rPr lang="en-US" sz="2400" baseline="30000" dirty="0">
                <a:ea typeface="Cambria"/>
                <a:cs typeface="Cambria"/>
                <a:sym typeface="Cambria"/>
              </a:rPr>
              <a:t>-6</a:t>
            </a:r>
            <a:r>
              <a:rPr lang="en-US" sz="2400" dirty="0">
                <a:ea typeface="Cambria"/>
                <a:cs typeface="Cambria"/>
                <a:sym typeface="Cambria"/>
              </a:rPr>
              <a:t> eV &lt; m</a:t>
            </a:r>
            <a:r>
              <a:rPr lang="en-US" sz="2400" baseline="-25000" dirty="0">
                <a:ea typeface="Cambria"/>
                <a:cs typeface="Cambria"/>
                <a:sym typeface="Cambria"/>
              </a:rPr>
              <a:t>a</a:t>
            </a:r>
            <a:r>
              <a:rPr lang="en-US" sz="2400" dirty="0">
                <a:ea typeface="Cambria"/>
                <a:cs typeface="Cambria"/>
                <a:sym typeface="Cambria"/>
              </a:rPr>
              <a:t> &lt; 10</a:t>
            </a:r>
            <a:r>
              <a:rPr lang="en-US" sz="2400" baseline="30000" dirty="0">
                <a:ea typeface="Cambria"/>
                <a:cs typeface="Cambria"/>
                <a:sym typeface="Cambria"/>
              </a:rPr>
              <a:t>-3</a:t>
            </a:r>
            <a:r>
              <a:rPr lang="en-US" sz="2400" dirty="0">
                <a:ea typeface="Cambria"/>
                <a:cs typeface="Cambria"/>
                <a:sym typeface="Cambria"/>
              </a:rPr>
              <a:t> eV</a:t>
            </a:r>
          </a:p>
          <a:p>
            <a:pPr marL="374655" indent="-342905">
              <a:lnSpc>
                <a:spcPct val="90000"/>
              </a:lnSpc>
              <a:buSzPts val="2500"/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probe into the PQ axion parameter space with ~</a:t>
            </a:r>
            <a:r>
              <a:rPr lang="en-US" sz="2400" dirty="0">
                <a:ea typeface="Cambria"/>
                <a:cs typeface="Cambria"/>
                <a:sym typeface="Cambria"/>
              </a:rPr>
              <a:t> 10</a:t>
            </a:r>
            <a:r>
              <a:rPr lang="en-US" sz="2400" baseline="30000" dirty="0">
                <a:ea typeface="Cambria"/>
                <a:cs typeface="Cambria"/>
                <a:sym typeface="Cambria"/>
              </a:rPr>
              <a:t>8</a:t>
            </a:r>
            <a:r>
              <a:rPr lang="en-US" sz="2400" dirty="0">
                <a:ea typeface="Cambria"/>
                <a:cs typeface="Cambria"/>
                <a:sym typeface="Cambria"/>
              </a:rPr>
              <a:t> improvement over previous techniques</a:t>
            </a:r>
            <a:r>
              <a:rPr lang="en-US" sz="2400" dirty="0"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76396A-FC68-8EC9-FC90-C91C7729F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67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CD69F-55B3-2151-4A03-A089A8196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ARIADNE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B8E8F-530C-6810-B7B6-25D91C148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spin-dependent forces mediated by QCD axion</a:t>
            </a:r>
          </a:p>
          <a:p>
            <a:r>
              <a:rPr lang="en-US" dirty="0"/>
              <a:t>Only experiment looking for axion interaction with nucleons</a:t>
            </a:r>
          </a:p>
          <a:p>
            <a:r>
              <a:rPr lang="en-US" dirty="0" err="1"/>
              <a:t>ueV</a:t>
            </a:r>
            <a:r>
              <a:rPr lang="en-US" dirty="0"/>
              <a:t> to </a:t>
            </a:r>
            <a:r>
              <a:rPr lang="en-US" dirty="0" err="1"/>
              <a:t>meV</a:t>
            </a:r>
            <a:r>
              <a:rPr lang="en-US" dirty="0"/>
              <a:t> mass range</a:t>
            </a:r>
          </a:p>
          <a:p>
            <a:r>
              <a:rPr lang="en-US" dirty="0"/>
              <a:t>Searches for axion independent of DM paradigm by looking for axion-mediated interactions between two SM particles instead of axion interacting with one SM particle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3D87F0-B24E-9AB3-AC37-7A89B947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98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33BAEB-63C6-0660-41FA-C2B5D4104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erson walking on a surface with a planet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FFA20978-73AD-9C7D-DB91-4579243352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t="46104" r="45365" b="87"/>
          <a:stretch/>
        </p:blipFill>
        <p:spPr>
          <a:xfrm>
            <a:off x="0" y="0"/>
            <a:ext cx="12178316" cy="6858007"/>
          </a:xfrm>
          <a:prstGeom prst="rect">
            <a:avLst/>
          </a:prstGeom>
        </p:spPr>
      </p:pic>
      <p:pic>
        <p:nvPicPr>
          <p:cNvPr id="19" name="Picture 18" descr="Vintage yellow TV on top of a wood plank with blue background">
            <a:extLst>
              <a:ext uri="{FF2B5EF4-FFF2-40B4-BE49-F238E27FC236}">
                <a16:creationId xmlns:a16="http://schemas.microsoft.com/office/drawing/2014/main" id="{05A5AA00-2ACA-F4E0-4688-31BAF521D0B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191" b="77290" l="30642" r="71144">
                        <a14:foregroundMark x1="54969" y1="34860" x2="54969" y2="34860"/>
                        <a14:foregroundMark x1="58049" y1="72477" x2="58049" y2="72477"/>
                        <a14:foregroundMark x1="60067" y1="72166" x2="60067" y2="72166"/>
                        <a14:foregroundMark x1="65994" y1="74301" x2="65994" y2="74301"/>
                        <a14:foregroundMark x1="36128" y1="35559" x2="36128" y2="35559"/>
                        <a14:foregroundMark x1="71144" y1="56211" x2="71144" y2="56211"/>
                        <a14:foregroundMark x1="67702" y1="75699" x2="67702" y2="75699"/>
                        <a14:foregroundMark x1="65683" y1="77057" x2="65683" y2="77057"/>
                        <a14:foregroundMark x1="32195" y1="46506" x2="32195" y2="46506"/>
                        <a14:foregroundMark x1="32738" y1="55745" x2="32738" y2="55745"/>
                        <a14:foregroundMark x1="32919" y1="72438" x2="32919" y2="72438"/>
                        <a14:foregroundMark x1="32557" y1="71079" x2="32557" y2="71079"/>
                        <a14:foregroundMark x1="32376" y1="68672" x2="32376" y2="68672"/>
                        <a14:foregroundMark x1="39596" y1="34627" x2="39596" y2="34627"/>
                        <a14:foregroundMark x1="34498" y1="34977" x2="34498" y2="34977"/>
                        <a14:foregroundMark x1="57117" y1="34239" x2="57117" y2="34239"/>
                        <a14:foregroundMark x1="44565" y1="34045" x2="44565" y2="34045"/>
                        <a14:foregroundMark x1="45963" y1="33929" x2="45963" y2="33929"/>
                        <a14:foregroundMark x1="45419" y1="33929" x2="45419" y2="33929"/>
                        <a14:foregroundMark x1="56522" y1="34006" x2="56522" y2="34006"/>
                        <a14:foregroundMark x1="60533" y1="34200" x2="60533" y2="34200"/>
                        <a14:foregroundMark x1="64312" y1="35520" x2="64312" y2="35520"/>
                        <a14:foregroundMark x1="65243" y1="46273" x2="65243" y2="46273"/>
                        <a14:foregroundMark x1="66227" y1="41266" x2="66227" y2="41266"/>
                        <a14:foregroundMark x1="66511" y1="50582" x2="66511" y2="50582"/>
                        <a14:foregroundMark x1="38380" y1="77290" x2="38380" y2="77290"/>
                        <a14:backgroundMark x1="47231" y1="65140" x2="47231" y2="65140"/>
                        <a14:backgroundMark x1="51863" y1="65373" x2="51863" y2="65373"/>
                        <a14:backgroundMark x1="60067" y1="78183" x2="60067" y2="78183"/>
                        <a14:backgroundMark x1="63432" y1="77911" x2="63432" y2="77911"/>
                      </a14:backgroundRemoval>
                    </a14:imgEffect>
                  </a14:imgLayer>
                </a14:imgProps>
              </a:ext>
            </a:extLst>
          </a:blip>
          <a:srcRect l="25760" t="28333" r="25418" b="17990"/>
          <a:stretch/>
        </p:blipFill>
        <p:spPr>
          <a:xfrm>
            <a:off x="189642" y="2799662"/>
            <a:ext cx="5022308" cy="368117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DA83825-62EB-CD06-FF16-2461E088B9FA}"/>
              </a:ext>
            </a:extLst>
          </p:cNvPr>
          <p:cNvGrpSpPr>
            <a:grpSpLocks noChangeAspect="1"/>
          </p:cNvGrpSpPr>
          <p:nvPr/>
        </p:nvGrpSpPr>
        <p:grpSpPr>
          <a:xfrm rot="2686458">
            <a:off x="512986" y="688927"/>
            <a:ext cx="4491906" cy="2662099"/>
            <a:chOff x="4524760" y="1958514"/>
            <a:chExt cx="6857994" cy="406434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6A54C50-D89D-0E4D-9037-F0D0F074D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3406" b="97548" l="4138" r="93563">
                          <a14:foregroundMark x1="15287" y1="6948" x2="15287" y2="6948"/>
                          <a14:foregroundMark x1="12299" y1="3406" x2="12299" y2="3406"/>
                          <a14:foregroundMark x1="4138" y1="6199" x2="4138" y2="6199"/>
                          <a14:foregroundMark x1="93793" y1="47616" x2="93563" y2="47343"/>
                          <a14:foregroundMark x1="14138" y1="93188" x2="14138" y2="93188"/>
                          <a14:foregroundMark x1="13448" y1="97548" x2="13448" y2="97548"/>
                          <a14:foregroundMark x1="88966" y1="46662" x2="88966" y2="46662"/>
                          <a14:foregroundMark x1="88851" y1="47207" x2="88851" y2="47207"/>
                          <a14:foregroundMark x1="90345" y1="47343" x2="90345" y2="47343"/>
                          <a14:foregroundMark x1="90345" y1="52248" x2="90345" y2="522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5921587" y="561687"/>
              <a:ext cx="4064340" cy="6857994"/>
            </a:xfrm>
            <a:custGeom>
              <a:avLst/>
              <a:gdLst>
                <a:gd name="connsiteX0" fmla="*/ 0 w 4064345"/>
                <a:gd name="connsiteY0" fmla="*/ 6858000 h 6858000"/>
                <a:gd name="connsiteX1" fmla="*/ 0 w 4064345"/>
                <a:gd name="connsiteY1" fmla="*/ 0 h 6858000"/>
                <a:gd name="connsiteX2" fmla="*/ 1097049 w 4064345"/>
                <a:gd name="connsiteY2" fmla="*/ 0 h 6858000"/>
                <a:gd name="connsiteX3" fmla="*/ 4064345 w 4064345"/>
                <a:gd name="connsiteY3" fmla="*/ 2967296 h 6858000"/>
                <a:gd name="connsiteX4" fmla="*/ 4064345 w 4064345"/>
                <a:gd name="connsiteY4" fmla="*/ 3890704 h 6858000"/>
                <a:gd name="connsiteX5" fmla="*/ 1097049 w 4064345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345" h="6858000">
                  <a:moveTo>
                    <a:pt x="0" y="6858000"/>
                  </a:moveTo>
                  <a:lnTo>
                    <a:pt x="0" y="0"/>
                  </a:lnTo>
                  <a:lnTo>
                    <a:pt x="1097049" y="0"/>
                  </a:lnTo>
                  <a:lnTo>
                    <a:pt x="4064345" y="2967296"/>
                  </a:lnTo>
                  <a:lnTo>
                    <a:pt x="4064345" y="3890704"/>
                  </a:lnTo>
                  <a:lnTo>
                    <a:pt x="1097049" y="6858000"/>
                  </a:lnTo>
                  <a:close/>
                </a:path>
              </a:pathLst>
            </a:custGeom>
            <a:noFill/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96EF776-ED28-1B70-D208-D44C6A08BBB1}"/>
                </a:ext>
              </a:extLst>
            </p:cNvPr>
            <p:cNvSpPr/>
            <p:nvPr/>
          </p:nvSpPr>
          <p:spPr>
            <a:xfrm>
              <a:off x="8886509" y="4610101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242D744-EE4F-D8A5-06ED-D48A8F0A4CAC}"/>
                </a:ext>
              </a:extLst>
            </p:cNvPr>
            <p:cNvSpPr/>
            <p:nvPr/>
          </p:nvSpPr>
          <p:spPr>
            <a:xfrm>
              <a:off x="8631430" y="4905378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4" name="Picture 23" descr="A picture containing icon&#10;&#10;Description automatically generated">
            <a:extLst>
              <a:ext uri="{FF2B5EF4-FFF2-40B4-BE49-F238E27FC236}">
                <a16:creationId xmlns:a16="http://schemas.microsoft.com/office/drawing/2014/main" id="{DCC81C25-1A23-BB0E-9F48-08D9B787182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641" r="95781">
                        <a14:foregroundMark x1="6250" y1="45833" x2="6250" y2="45833"/>
                        <a14:foregroundMark x1="1641" y1="51806" x2="1641" y2="51806"/>
                        <a14:foregroundMark x1="95781" y1="45833" x2="95781" y2="4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5283" b="-23020"/>
          <a:stretch/>
        </p:blipFill>
        <p:spPr>
          <a:xfrm>
            <a:off x="1193559" y="3536362"/>
            <a:ext cx="2547084" cy="1873844"/>
          </a:xfrm>
          <a:prstGeom prst="roundRect">
            <a:avLst>
              <a:gd name="adj" fmla="val 8013"/>
            </a:avLst>
          </a:prstGeom>
          <a:gradFill flip="none" rotWithShape="1">
            <a:gsLst>
              <a:gs pos="0">
                <a:sysClr val="windowText" lastClr="000000"/>
              </a:gs>
              <a:gs pos="97000">
                <a:srgbClr val="6A8482"/>
              </a:gs>
            </a:gsLst>
            <a:path path="circle">
              <a:fillToRect l="50000" t="50000" r="50000" b="50000"/>
            </a:path>
            <a:tileRect/>
          </a:gradFill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7CD1107F-288A-EEA2-C547-8166356B54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96141975-EC3B-205B-431B-E78EBE9F0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07" name="Freeform 5">
            <a:extLst>
              <a:ext uri="{FF2B5EF4-FFF2-40B4-BE49-F238E27FC236}">
                <a16:creationId xmlns:a16="http://schemas.microsoft.com/office/drawing/2014/main" id="{657424CC-3A2E-F4DF-66BC-0C6D0C49F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Freeform 14">
            <a:extLst>
              <a:ext uri="{FF2B5EF4-FFF2-40B4-BE49-F238E27FC236}">
                <a16:creationId xmlns:a16="http://schemas.microsoft.com/office/drawing/2014/main" id="{549767F1-4D02-A76E-4DCB-BFBFB64EB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0" name="Group 110">
            <a:extLst>
              <a:ext uri="{FF2B5EF4-FFF2-40B4-BE49-F238E27FC236}">
                <a16:creationId xmlns:a16="http://schemas.microsoft.com/office/drawing/2014/main" id="{77C6F0DD-511B-E9F9-1568-50C2504B0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191" name="Straight Connector 111">
              <a:extLst>
                <a:ext uri="{FF2B5EF4-FFF2-40B4-BE49-F238E27FC236}">
                  <a16:creationId xmlns:a16="http://schemas.microsoft.com/office/drawing/2014/main" id="{F5D149A4-2C71-252A-780D-CB3A52FB9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9DB888A-7075-B8C4-E5FF-F786640D28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19218AF6-32D8-E5A5-0F25-FEFCA3D62F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183C37E-4A1F-9733-8D8C-0089F28D3D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DAD1147-144E-0B0A-FFB6-134B84181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0174DA06-15F4-8993-6A03-75B343B2C1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A9B05AD3-0244-1143-43B0-E64BBA9CD7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4BEA4C41-FA54-5D61-562A-B889BAA13D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FEF839FE-17CE-006B-E840-171A97B18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6173D9B9-E7AF-8EB2-C695-49BA20455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63044B4-FF85-C2D1-6CBA-A0CF6187BB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68B24C2-2B93-346C-D7F3-332594BDA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8B43091E-D6F0-7FA7-AAFB-4DBD1E41A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91D9BA6-E2CA-D514-75CC-2580B22690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52587C4-D006-96D2-1033-C7E955724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69580C8-A6EF-300F-E82B-D471125673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1596198-9208-540C-332F-3697EE2052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F849FEA4-71AB-9705-8075-1A092F2710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E03448C2-F7D8-D584-65DF-ACA2E8E3C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ED525F6-9F77-410A-D1C0-A4F802DFB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48EB4733-D903-41E7-CEEE-B9FE1A455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6B5E0B70-EC1B-B851-8087-D45BB50CF8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A2E1B376-48E2-A12E-A86A-2EDC8BD9F1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FF5A5725-FA66-6FE7-0CAD-E080E21EA9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22C77757-62AE-797D-8745-9BCAD73FB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5EF72C77-E9B7-DD13-BD60-7DD4F8E2F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EEA75922-E232-92D6-2A50-C84E848486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36DD555B-B219-9E76-06D3-EA39458BE2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A9174688-0C99-DB97-A58F-6FA7EFB2A0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F7DFA8D9-5748-A787-BC0A-CB2B14635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33764A34-19CA-5C99-3DDA-B4080500B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C74DCC9D-C4C6-FD91-BB13-EEC8D97D6E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3B68D7A6-134A-2D5A-8378-9C7F298B4E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93F126B6-B85E-F95D-7969-6777050B8B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1F8982E8-D1BD-DF1D-924A-3E69B4DA79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8CFDDC5C-3AC0-B7F0-1B7E-F744C03AF2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9D88A88E-66C4-4193-6B8C-2A88557AF2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7C4B794E-A5E3-AB83-D9C2-C051CFC33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7FDF565B-978D-25C2-CAB9-86EB1490A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BF5D9EED-9F49-6C14-B456-534B444A0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F701F93-BC92-E903-C5FC-A7D887E7D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BE1D926C-4AA0-5692-681A-B2372E18DA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A5E1B997-ED92-D06C-8BF1-3CB85ADE79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45172D7D-BB08-AD2F-E0AF-02CF8E63C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6433A41D-92D7-1EC5-C5F9-E183BB6DFB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628B304E-47D0-FF86-D64D-8A29BD1353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44B5541-2229-31C9-F8B3-61B9677D5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C51AB531-D4EF-2C59-F27B-139907A18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39544812-E7C2-2D8B-37F0-CA842473B5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B7F6E994-059A-CBC7-7127-A6ABD3330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6275CFCF-C329-9917-F22E-98031CD6C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D20C7D48-B2D1-920B-F72B-78F857515B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8BA89B25-255F-8323-C41B-F7AF31163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2EEE977D-E74E-DF6F-7910-3A91CB7F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83AF59EE-A97F-8A35-1F21-9F3D289FDB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F8EA40B9-C005-5A45-FB9B-E0B02E8B47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F19F1F13-5D29-D5CB-09CE-F9F97ECD34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681161EC-4355-41A3-E6DA-67959B83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F23CD50-24D7-8FB5-23DB-E979D4196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FA78516C-9F03-B009-693A-B68BD1486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4D7DB9B3-BE23-4EA2-7558-B15D6C0104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8E7F9824-8DD4-A08C-EE2F-21C4B19D3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4CEEB527-C25F-A634-E3D4-B64E0DDB4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CA807734-062C-3D0D-2C44-17CEE0C070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03479324-F6E4-9F52-9C14-A20BB13EC0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CAB527EE-F1CA-C514-C3B8-2F3E1A315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FBC16138-F95F-03EF-3CF4-A2391A20D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D116E326-D237-EBD9-8C84-5F345B1482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B93C9525-1E7A-AD2F-5C3F-30544C728B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802ADAA0-808B-5F00-8CA6-DA94221EDD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2D50014B-FEA9-46FC-C9E8-2B50B512A5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EAEAA318-12F4-421F-2285-A3F7555B4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8EFB6DD0-5451-6792-CE8E-50DA3B222A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DAD0429-90E3-D661-6946-6AB78ED444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C504EB75-7604-8CA2-B836-925CAC4C67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C0CEAF1-15C1-C5FD-A13A-86881827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27B3EBC2-7F1C-686D-13FC-851E4641C1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8275E60D-5592-78E2-EC8B-50F0144192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CB46718F-BFA5-2434-4427-0262A6CF57DB}"/>
              </a:ext>
            </a:extLst>
          </p:cNvPr>
          <p:cNvSpPr txBox="1">
            <a:spLocks/>
          </p:cNvSpPr>
          <p:nvPr/>
        </p:nvSpPr>
        <p:spPr>
          <a:xfrm>
            <a:off x="6388892" y="2203467"/>
            <a:ext cx="5708195" cy="42262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rgbClr val="A6B771"/>
                </a:solidFill>
                <a:effectLst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all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DM TELEVISION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D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ark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M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atter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TE</a:t>
            </a:r>
            <a:r>
              <a:rPr kumimoji="0" lang="en-US" sz="3600" b="0" i="0" u="none" strike="noStrike" kern="1200" cap="none" spc="0" normalizeH="0" baseline="0" noProof="0" dirty="0" err="1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sts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using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LEVI</a:t>
            </a:r>
            <a:r>
              <a:rPr kumimoji="0" lang="en-US" sz="3600" b="0" i="0" u="none" strike="noStrike" kern="1200" cap="none" spc="0" normalizeH="0" baseline="0" noProof="0" dirty="0" err="1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tated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S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ensor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I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nterferometer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O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bservatory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N</a:t>
            </a:r>
            <a:r>
              <a:rPr kumimoji="0" lang="en-US" sz="3600" b="0" i="0" u="none" strike="noStrike" kern="1200" cap="none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60000"/>
                    <a:lumOff val="4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etwork</a:t>
            </a:r>
            <a:r>
              <a:rPr kumimoji="0" lang="en-US" sz="3600" b="0" i="0" u="none" strike="noStrike" kern="1200" cap="all" spc="0" normalizeH="0" baseline="0" noProof="0" dirty="0">
                <a:ln w="3175" cmpd="sng">
                  <a:solidFill>
                    <a:prstClr val="white"/>
                  </a:solidFill>
                </a:ln>
                <a:solidFill>
                  <a:srgbClr val="16476F">
                    <a:lumMod val="20000"/>
                    <a:lumOff val="8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</a:t>
            </a:r>
            <a:endParaRPr kumimoji="0" lang="en-US" sz="5400" b="0" i="0" u="none" strike="noStrike" kern="1200" cap="all" spc="0" normalizeH="0" baseline="0" noProof="0" dirty="0">
              <a:ln w="3175" cmpd="sng">
                <a:solidFill>
                  <a:prstClr val="white"/>
                </a:solidFill>
              </a:ln>
              <a:solidFill>
                <a:srgbClr val="16476F">
                  <a:lumMod val="20000"/>
                  <a:lumOff val="80000"/>
                </a:srgbClr>
              </a:solidFill>
              <a:effectLst/>
              <a:uLnTx/>
              <a:uFillTx/>
              <a:latin typeface="Palatino Linotype" panose="02040502050505030304" pitchFamily="18" charset="0"/>
              <a:ea typeface="+mj-ea"/>
              <a:cs typeface="Posterama" panose="020B0504020200020000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5886DB-3396-1A69-DD7D-CAE1C369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69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6FFD2F20-7F69-3CF4-A040-F48F28986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10" y="1346448"/>
            <a:ext cx="7693165" cy="48983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0BE615-6412-4BE9-8582-6D863B564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613" y="229053"/>
            <a:ext cx="9905998" cy="708668"/>
          </a:xfrm>
        </p:spPr>
        <p:txBody>
          <a:bodyPr/>
          <a:lstStyle/>
          <a:p>
            <a:r>
              <a:rPr lang="en-US" dirty="0"/>
              <a:t>GWs above the audio band?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761025-9B94-CC21-5A5B-5E85B51FB241}"/>
              </a:ext>
            </a:extLst>
          </p:cNvPr>
          <p:cNvSpPr/>
          <p:nvPr/>
        </p:nvSpPr>
        <p:spPr>
          <a:xfrm>
            <a:off x="7864956" y="4673366"/>
            <a:ext cx="4280325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http://www.ctc.cam.ac.uk/activities/UHF-GW.php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12EBCB-9437-EC09-4257-FAAFC7BA0B4E}"/>
              </a:ext>
            </a:extLst>
          </p:cNvPr>
          <p:cNvSpPr/>
          <p:nvPr/>
        </p:nvSpPr>
        <p:spPr>
          <a:xfrm>
            <a:off x="7864956" y="5290723"/>
            <a:ext cx="4207934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Members: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Nancy Aggarwal, Mike Cruise, Valerie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Domcke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, Francesco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Muia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, Fernando Quevedo, Andreas Ringwald, Jessica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Stenlechner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, Sebastien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Steinlechner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E3536F-56F7-DC41-9028-397DE1505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662FC-8414-F0FE-697F-08BA03040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333" b="0" i="0" u="none" strike="noStrike" kern="1200" cap="none" spc="0" normalizeH="0" baseline="0" noProof="0" smtClean="0">
                <a:ln>
                  <a:noFill/>
                </a:ln>
                <a:solidFill>
                  <a:srgbClr val="44C1A3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44C1A3">
                  <a:lumMod val="40000"/>
                  <a:lumOff val="6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 descr="A bird standing on a log in water&#10;&#10;Description automatically generated">
            <a:extLst>
              <a:ext uri="{FF2B5EF4-FFF2-40B4-BE49-F238E27FC236}">
                <a16:creationId xmlns:a16="http://schemas.microsoft.com/office/drawing/2014/main" id="{68440D0E-D730-9514-E9A4-187075A09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456" y="2696296"/>
            <a:ext cx="5454642" cy="4090982"/>
          </a:xfrm>
          <a:prstGeom prst="rect">
            <a:avLst/>
          </a:prstGeom>
        </p:spPr>
      </p:pic>
      <p:pic>
        <p:nvPicPr>
          <p:cNvPr id="23" name="Picture 22" descr="A body of water with trees and mountains in the background&#10;&#10;Description automatically generated">
            <a:extLst>
              <a:ext uri="{FF2B5EF4-FFF2-40B4-BE49-F238E27FC236}">
                <a16:creationId xmlns:a16="http://schemas.microsoft.com/office/drawing/2014/main" id="{7D779A8F-24B4-9A16-D2DA-1E7731DC3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91" y="2995448"/>
            <a:ext cx="5055775" cy="3791830"/>
          </a:xfrm>
          <a:prstGeom prst="rect">
            <a:avLst/>
          </a:prstGeom>
        </p:spPr>
      </p:pic>
      <p:pic>
        <p:nvPicPr>
          <p:cNvPr id="25" name="Picture 24" descr="A body of water with trees and a bridge&#10;&#10;Description automatically generated">
            <a:extLst>
              <a:ext uri="{FF2B5EF4-FFF2-40B4-BE49-F238E27FC236}">
                <a16:creationId xmlns:a16="http://schemas.microsoft.com/office/drawing/2014/main" id="{0E851F6E-A3A1-F63A-BA2D-896AE342C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90" y="116732"/>
            <a:ext cx="5238613" cy="2748088"/>
          </a:xfrm>
          <a:prstGeom prst="rect">
            <a:avLst/>
          </a:prstGeom>
        </p:spPr>
      </p:pic>
      <p:pic>
        <p:nvPicPr>
          <p:cNvPr id="26" name="Picture 25" descr="A group of people riding bikes on a street&#10;&#10;Description automatically generated">
            <a:extLst>
              <a:ext uri="{FF2B5EF4-FFF2-40B4-BE49-F238E27FC236}">
                <a16:creationId xmlns:a16="http://schemas.microsoft.com/office/drawing/2014/main" id="{3D4C8C54-18C5-FE4C-4E5C-4D4DF226A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2734" y="100393"/>
            <a:ext cx="3065094" cy="2044394"/>
          </a:xfrm>
          <a:prstGeom prst="rect">
            <a:avLst/>
          </a:prstGeom>
        </p:spPr>
      </p:pic>
      <p:pic>
        <p:nvPicPr>
          <p:cNvPr id="27" name="Picture 26" descr="People walking on a sidewalk&#10;&#10;Description automatically generated">
            <a:extLst>
              <a:ext uri="{FF2B5EF4-FFF2-40B4-BE49-F238E27FC236}">
                <a16:creationId xmlns:a16="http://schemas.microsoft.com/office/drawing/2014/main" id="{9920941D-CF4D-BF45-30EF-90F8E1C62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106" y="3848502"/>
            <a:ext cx="4369900" cy="2909105"/>
          </a:xfrm>
          <a:prstGeom prst="rect">
            <a:avLst/>
          </a:prstGeom>
        </p:spPr>
      </p:pic>
      <p:pic>
        <p:nvPicPr>
          <p:cNvPr id="24" name="Picture 23" descr="A logo for a company&#10;&#10;Description automatically generated">
            <a:extLst>
              <a:ext uri="{FF2B5EF4-FFF2-40B4-BE49-F238E27FC236}">
                <a16:creationId xmlns:a16="http://schemas.microsoft.com/office/drawing/2014/main" id="{94A10BA8-A540-B2C3-02E5-1DDD2BA5E8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6240" y="2224227"/>
            <a:ext cx="3091588" cy="1433373"/>
          </a:xfrm>
          <a:prstGeom prst="rect">
            <a:avLst/>
          </a:prstGeom>
        </p:spPr>
      </p:pic>
      <p:pic>
        <p:nvPicPr>
          <p:cNvPr id="5" name="Picture 4" descr="A map of the university of california&#10;&#10;Description automatically generated">
            <a:extLst>
              <a:ext uri="{FF2B5EF4-FFF2-40B4-BE49-F238E27FC236}">
                <a16:creationId xmlns:a16="http://schemas.microsoft.com/office/drawing/2014/main" id="{624549A3-D743-18ED-2328-C44DD6EDFC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064" y="85583"/>
            <a:ext cx="3614144" cy="368347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2B3BF2D-9685-0B27-247B-FDA96577CDE9}"/>
              </a:ext>
            </a:extLst>
          </p:cNvPr>
          <p:cNvSpPr/>
          <p:nvPr/>
        </p:nvSpPr>
        <p:spPr>
          <a:xfrm>
            <a:off x="8944583" y="977630"/>
            <a:ext cx="987357" cy="74416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495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3C30-807C-9C04-23A5-3DA6CDE3D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MISSED opportunity for multi-messenger Probes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C2A5034F-D803-C5D0-DC5F-7AAE965438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74"/>
          <a:stretch/>
        </p:blipFill>
        <p:spPr>
          <a:xfrm>
            <a:off x="1936906" y="1533489"/>
            <a:ext cx="7426618" cy="419145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666A45-FAC3-22A7-1091-5DDA2017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6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4886D-177B-74E0-54C3-08ED21C5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+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B8858-2937-C2A3-4250-D95D41D52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UHFGWs provide direct window to inflation (</a:t>
            </a:r>
            <a:r>
              <a:rPr lang="en-US" dirty="0" err="1"/>
              <a:t>ie</a:t>
            </a:r>
            <a:r>
              <a:rPr lang="en-US" dirty="0"/>
              <a:t> pre CMB)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No vanilla astrophysical sources above 10 kHz (BBHs, BNSs, NSBHs)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No astrophysical foreground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Directly probe cosmology below foreground OR be blocked by exotic sources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86C59AE-488D-0360-D2B1-9B023586AFC8}"/>
              </a:ext>
            </a:extLst>
          </p:cNvPr>
          <p:cNvSpPr/>
          <p:nvPr/>
        </p:nvSpPr>
        <p:spPr>
          <a:xfrm>
            <a:off x="1581056" y="2770218"/>
            <a:ext cx="1189171" cy="3333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E56C668-E473-301E-1F4B-AD5B53BAA056}"/>
              </a:ext>
            </a:extLst>
          </p:cNvPr>
          <p:cNvSpPr/>
          <p:nvPr/>
        </p:nvSpPr>
        <p:spPr>
          <a:xfrm>
            <a:off x="1581056" y="3876297"/>
            <a:ext cx="1189171" cy="3333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0466FB-6DA3-0A2E-CD17-6E23FE8D7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706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A10FDD-22EA-409F-A903-AEE1C150E7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9613" y="360334"/>
            <a:ext cx="11319026" cy="1183388"/>
          </a:xfrm>
        </p:spPr>
        <p:txBody>
          <a:bodyPr>
            <a:normAutofit/>
          </a:bodyPr>
          <a:lstStyle/>
          <a:p>
            <a:r>
              <a:rPr lang="en-US" dirty="0"/>
              <a:t>Future GW detectors beyond the audio band for particle astrophysics and cosmology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47885F-4C40-416B-9D8A-12385E2BA01D}"/>
              </a:ext>
            </a:extLst>
          </p:cNvPr>
          <p:cNvSpPr txBox="1"/>
          <p:nvPr/>
        </p:nvSpPr>
        <p:spPr>
          <a:xfrm>
            <a:off x="336883" y="1809044"/>
            <a:ext cx="290654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Aggarwal, N., Aguiar, O.D.,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Bauswein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A.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et al.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Challenges and opportunities of gravitational-wave searches at MHz to GHz frequencies.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Living Rev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Relativ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24,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 (2021).</a:t>
            </a:r>
          </a:p>
          <a:p>
            <a:r>
              <a:rPr lang="en-US" sz="2000" dirty="0">
                <a:solidFill>
                  <a:srgbClr val="00FFFF"/>
                </a:solidFill>
              </a:rPr>
              <a:t>Also see  https://arxiv.org/pdf/2501.11723</a:t>
            </a:r>
          </a:p>
        </p:txBody>
      </p:sp>
      <p:pic>
        <p:nvPicPr>
          <p:cNvPr id="8" name="Picture 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899E559-E2BC-4EF2-B38F-550179D72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717" y="1373650"/>
            <a:ext cx="8284689" cy="51240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4FEE02-E8CE-0ECB-796B-6663B56B8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164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5A3FA5F9-0F1D-48D1-A342-B4FB11C61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745" y="1124092"/>
            <a:ext cx="9180071" cy="565860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FA10FDD-22EA-409F-A903-AEE1C150E7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9613" y="360334"/>
            <a:ext cx="11319026" cy="785770"/>
          </a:xfrm>
        </p:spPr>
        <p:txBody>
          <a:bodyPr>
            <a:normAutofit/>
          </a:bodyPr>
          <a:lstStyle/>
          <a:p>
            <a:r>
              <a:rPr lang="en-US" dirty="0"/>
              <a:t>Numerous interesting sources &amp; promising Techs!!!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47885F-4C40-416B-9D8A-12385E2BA01D}"/>
              </a:ext>
            </a:extLst>
          </p:cNvPr>
          <p:cNvSpPr txBox="1"/>
          <p:nvPr/>
        </p:nvSpPr>
        <p:spPr>
          <a:xfrm>
            <a:off x="336883" y="1809044"/>
            <a:ext cx="258381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Aggarwal, N., Aguiar, O.D.,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Bauswein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A.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et al.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Challenges and opportunities of gravitational-wave searches at MHz to GHz frequencies.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Living Rev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Relativ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24,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 (2021).</a:t>
            </a:r>
          </a:p>
          <a:p>
            <a:r>
              <a:rPr lang="en-US" sz="2000" dirty="0">
                <a:solidFill>
                  <a:srgbClr val="00FFFF"/>
                </a:solidFill>
              </a:rPr>
              <a:t>Also see  https://arxiv.org/pdf/2501.11723</a:t>
            </a:r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17ED7BC3-B9E2-4079-883E-60AA20D3CCA1}"/>
              </a:ext>
            </a:extLst>
          </p:cNvPr>
          <p:cNvSpPr/>
          <p:nvPr/>
        </p:nvSpPr>
        <p:spPr>
          <a:xfrm>
            <a:off x="8990908" y="3624926"/>
            <a:ext cx="3039908" cy="398165"/>
          </a:xfrm>
          <a:prstGeom prst="flowChartConnector">
            <a:avLst/>
          </a:prstGeom>
          <a:noFill/>
          <a:ln w="3175">
            <a:solidFill>
              <a:srgbClr val="E0F60E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3BADDE93-08BE-4C5E-B86F-76B422E7CE83}"/>
              </a:ext>
            </a:extLst>
          </p:cNvPr>
          <p:cNvSpPr/>
          <p:nvPr/>
        </p:nvSpPr>
        <p:spPr>
          <a:xfrm>
            <a:off x="8861996" y="2786871"/>
            <a:ext cx="1670957" cy="398165"/>
          </a:xfrm>
          <a:prstGeom prst="flowChartConnector">
            <a:avLst/>
          </a:prstGeom>
          <a:noFill/>
          <a:ln w="3175">
            <a:solidFill>
              <a:srgbClr val="E0F60E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0F4D17BE-F842-4972-AEF9-B2CEB5215748}"/>
              </a:ext>
            </a:extLst>
          </p:cNvPr>
          <p:cNvSpPr/>
          <p:nvPr/>
        </p:nvSpPr>
        <p:spPr>
          <a:xfrm rot="5400000">
            <a:off x="3353791" y="2222390"/>
            <a:ext cx="1670957" cy="398165"/>
          </a:xfrm>
          <a:prstGeom prst="flowChartConnector">
            <a:avLst/>
          </a:prstGeom>
          <a:noFill/>
          <a:ln w="3175">
            <a:solidFill>
              <a:schemeClr val="tx1"/>
            </a:solidFill>
          </a:ln>
          <a:effectLst>
            <a:glow rad="101600">
              <a:srgbClr val="FFFF00">
                <a:alpha val="56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A8C7FF-E3CB-4983-5C18-65832E5E3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9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2F54-B0FC-44F5-A695-166D88E1B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29047"/>
          </a:xfrm>
        </p:spPr>
        <p:txBody>
          <a:bodyPr>
            <a:normAutofit fontScale="90000"/>
          </a:bodyPr>
          <a:lstStyle/>
          <a:p>
            <a:r>
              <a:rPr lang="en-US" dirty="0"/>
              <a:t>Optical trapping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2CF2ED0-9DAF-4A90-9036-31E24942FDCA}"/>
              </a:ext>
            </a:extLst>
          </p:cNvPr>
          <p:cNvGrpSpPr/>
          <p:nvPr/>
        </p:nvGrpSpPr>
        <p:grpSpPr>
          <a:xfrm>
            <a:off x="370038" y="1218532"/>
            <a:ext cx="5228122" cy="3485548"/>
            <a:chOff x="583398" y="1318142"/>
            <a:chExt cx="4761905" cy="3190476"/>
          </a:xfrm>
        </p:grpSpPr>
        <p:pic>
          <p:nvPicPr>
            <p:cNvPr id="16" name="Picture 15" descr="A picture containing indoor, cup&#10;&#10;Description automatically generated">
              <a:extLst>
                <a:ext uri="{FF2B5EF4-FFF2-40B4-BE49-F238E27FC236}">
                  <a16:creationId xmlns:a16="http://schemas.microsoft.com/office/drawing/2014/main" id="{3694598E-27C1-4105-8279-F9C461465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398" y="1318142"/>
              <a:ext cx="4761905" cy="3190476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82A7CB3-7E87-4F01-B9C7-C0728262FE69}"/>
                </a:ext>
              </a:extLst>
            </p:cNvPr>
            <p:cNvSpPr/>
            <p:nvPr/>
          </p:nvSpPr>
          <p:spPr>
            <a:xfrm>
              <a:off x="583398" y="4255069"/>
              <a:ext cx="1459004" cy="2535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K. </a:t>
              </a:r>
              <a:r>
                <a:rPr lang="en-US" sz="1200" dirty="0" err="1"/>
                <a:t>Schakenraad</a:t>
              </a:r>
              <a:r>
                <a:rPr lang="en-US" sz="1200" dirty="0"/>
                <a:t> et al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9B51D85-B32B-4376-9F12-7253EC3AA9A7}"/>
              </a:ext>
            </a:extLst>
          </p:cNvPr>
          <p:cNvGrpSpPr/>
          <p:nvPr/>
        </p:nvGrpSpPr>
        <p:grpSpPr>
          <a:xfrm>
            <a:off x="8935959" y="1289203"/>
            <a:ext cx="2756913" cy="2513210"/>
            <a:chOff x="9113520" y="980440"/>
            <a:chExt cx="2538663" cy="214376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A828F27-C43C-4155-8890-824B8FDBD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33" t="9629" r="333" b="34074"/>
            <a:stretch/>
          </p:blipFill>
          <p:spPr>
            <a:xfrm>
              <a:off x="9113520" y="980440"/>
              <a:ext cx="2538663" cy="214376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43D49E1-23AB-4E22-9136-227CB7791E7A}"/>
                </a:ext>
              </a:extLst>
            </p:cNvPr>
            <p:cNvSpPr txBox="1"/>
            <p:nvPr/>
          </p:nvSpPr>
          <p:spPr>
            <a:xfrm>
              <a:off x="9164320" y="2824480"/>
              <a:ext cx="20675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err="1">
                  <a:solidFill>
                    <a:schemeClr val="bg1"/>
                  </a:solidFill>
                </a:rPr>
                <a:t>Niklas</a:t>
              </a:r>
              <a:r>
                <a:rPr lang="en-US" sz="1050" dirty="0">
                  <a:solidFill>
                    <a:schemeClr val="bg1"/>
                  </a:solidFill>
                </a:rPr>
                <a:t> </a:t>
              </a:r>
              <a:r>
                <a:rPr lang="en-US" sz="1050" dirty="0" err="1">
                  <a:solidFill>
                    <a:schemeClr val="bg1"/>
                  </a:solidFill>
                </a:rPr>
                <a:t>Elmehed</a:t>
              </a:r>
              <a:r>
                <a:rPr lang="en-US" sz="1050" dirty="0">
                  <a:solidFill>
                    <a:schemeClr val="bg1"/>
                  </a:solidFill>
                </a:rPr>
                <a:t>, Nobel Media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C28E410-7A9E-4B82-9A8B-521982E3B6CF}"/>
                  </a:ext>
                </a:extLst>
              </p:cNvPr>
              <p:cNvSpPr/>
              <p:nvPr/>
            </p:nvSpPr>
            <p:spPr>
              <a:xfrm>
                <a:off x="5669685" y="2128112"/>
                <a:ext cx="3350020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(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</a:rPr>
                        <m:t> )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C28E410-7A9E-4B82-9A8B-521982E3B6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685" y="2128112"/>
                <a:ext cx="3350020" cy="783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5A139FE7-40ED-48A3-BC33-A94BD2D0C6AF}"/>
              </a:ext>
            </a:extLst>
          </p:cNvPr>
          <p:cNvGrpSpPr/>
          <p:nvPr/>
        </p:nvGrpSpPr>
        <p:grpSpPr>
          <a:xfrm>
            <a:off x="5861690" y="3599877"/>
            <a:ext cx="4618275" cy="2898540"/>
            <a:chOff x="6890392" y="2450008"/>
            <a:chExt cx="4618275" cy="289854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55AAECF-42E1-4590-926B-C82749421A0C}"/>
                </a:ext>
              </a:extLst>
            </p:cNvPr>
            <p:cNvSpPr/>
            <p:nvPr/>
          </p:nvSpPr>
          <p:spPr>
            <a:xfrm>
              <a:off x="6890392" y="3307113"/>
              <a:ext cx="3481754" cy="1899954"/>
            </a:xfrm>
            <a:custGeom>
              <a:avLst/>
              <a:gdLst>
                <a:gd name="connsiteX0" fmla="*/ 0 w 3481754"/>
                <a:gd name="connsiteY0" fmla="*/ 0 h 1899954"/>
                <a:gd name="connsiteX1" fmla="*/ 5158 w 3481754"/>
                <a:gd name="connsiteY1" fmla="*/ 0 h 1899954"/>
                <a:gd name="connsiteX2" fmla="*/ 160127 w 3481754"/>
                <a:gd name="connsiteY2" fmla="*/ 126804 h 1899954"/>
                <a:gd name="connsiteX3" fmla="*/ 1743223 w 3481754"/>
                <a:gd name="connsiteY3" fmla="*/ 577162 h 1899954"/>
                <a:gd name="connsiteX4" fmla="*/ 3327600 w 3481754"/>
                <a:gd name="connsiteY4" fmla="*/ 122483 h 1899954"/>
                <a:gd name="connsiteX5" fmla="*/ 3475884 w 3481754"/>
                <a:gd name="connsiteY5" fmla="*/ 0 h 1899954"/>
                <a:gd name="connsiteX6" fmla="*/ 3481754 w 3481754"/>
                <a:gd name="connsiteY6" fmla="*/ 0 h 1899954"/>
                <a:gd name="connsiteX7" fmla="*/ 3481754 w 3481754"/>
                <a:gd name="connsiteY7" fmla="*/ 1899954 h 1899954"/>
                <a:gd name="connsiteX8" fmla="*/ 3471248 w 3481754"/>
                <a:gd name="connsiteY8" fmla="*/ 1899954 h 1899954"/>
                <a:gd name="connsiteX9" fmla="*/ 3327600 w 3481754"/>
                <a:gd name="connsiteY9" fmla="*/ 1781301 h 1899954"/>
                <a:gd name="connsiteX10" fmla="*/ 1743223 w 3481754"/>
                <a:gd name="connsiteY10" fmla="*/ 1326621 h 1899954"/>
                <a:gd name="connsiteX11" fmla="*/ 160127 w 3481754"/>
                <a:gd name="connsiteY11" fmla="*/ 1776979 h 1899954"/>
                <a:gd name="connsiteX12" fmla="*/ 9837 w 3481754"/>
                <a:gd name="connsiteY12" fmla="*/ 1899954 h 1899954"/>
                <a:gd name="connsiteX13" fmla="*/ 0 w 3481754"/>
                <a:gd name="connsiteY13" fmla="*/ 1899954 h 189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81754" h="1899954">
                  <a:moveTo>
                    <a:pt x="0" y="0"/>
                  </a:moveTo>
                  <a:lnTo>
                    <a:pt x="5158" y="0"/>
                  </a:lnTo>
                  <a:lnTo>
                    <a:pt x="160127" y="126804"/>
                  </a:lnTo>
                  <a:cubicBezTo>
                    <a:pt x="554856" y="411191"/>
                    <a:pt x="1131471" y="577590"/>
                    <a:pt x="1743223" y="577162"/>
                  </a:cubicBezTo>
                  <a:cubicBezTo>
                    <a:pt x="2356564" y="576733"/>
                    <a:pt x="2933881" y="408665"/>
                    <a:pt x="3327600" y="122483"/>
                  </a:cubicBezTo>
                  <a:lnTo>
                    <a:pt x="3475884" y="0"/>
                  </a:lnTo>
                  <a:lnTo>
                    <a:pt x="3481754" y="0"/>
                  </a:lnTo>
                  <a:lnTo>
                    <a:pt x="3481754" y="1899954"/>
                  </a:lnTo>
                  <a:lnTo>
                    <a:pt x="3471248" y="1899954"/>
                  </a:lnTo>
                  <a:lnTo>
                    <a:pt x="3327600" y="1781301"/>
                  </a:lnTo>
                  <a:cubicBezTo>
                    <a:pt x="2933881" y="1495118"/>
                    <a:pt x="2356564" y="1327050"/>
                    <a:pt x="1743223" y="1326621"/>
                  </a:cubicBezTo>
                  <a:cubicBezTo>
                    <a:pt x="1131471" y="1326193"/>
                    <a:pt x="554856" y="1492592"/>
                    <a:pt x="160127" y="1776979"/>
                  </a:cubicBezTo>
                  <a:lnTo>
                    <a:pt x="9837" y="1899954"/>
                  </a:lnTo>
                  <a:lnTo>
                    <a:pt x="0" y="189995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alpha val="70000"/>
                  </a:srgbClr>
                </a:gs>
                <a:gs pos="100000">
                  <a:schemeClr val="bg1">
                    <a:lumMod val="50000"/>
                    <a:lumOff val="50000"/>
                    <a:alpha val="7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9E6E1CEC-6389-4E36-BD34-9C1EA9FAAC16}"/>
                </a:ext>
              </a:extLst>
            </p:cNvPr>
            <p:cNvSpPr/>
            <p:nvPr/>
          </p:nvSpPr>
          <p:spPr>
            <a:xfrm>
              <a:off x="8435325" y="4062218"/>
              <a:ext cx="337457" cy="335313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  <a:effectLst>
              <a:outerShdw blurRad="127000" dist="38100" dir="2700000" algn="ctr">
                <a:schemeClr val="tx1"/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6A65A24-85B5-4407-B61F-008E406FE7D0}"/>
                </a:ext>
              </a:extLst>
            </p:cNvPr>
            <p:cNvGrpSpPr/>
            <p:nvPr/>
          </p:nvGrpSpPr>
          <p:grpSpPr>
            <a:xfrm>
              <a:off x="7685048" y="2450008"/>
              <a:ext cx="1932214" cy="914400"/>
              <a:chOff x="5921562" y="1907722"/>
              <a:chExt cx="1932214" cy="914400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C673C510-A750-4964-937E-957301CC60B0}"/>
                  </a:ext>
                </a:extLst>
              </p:cNvPr>
              <p:cNvCxnSpPr/>
              <p:nvPr/>
            </p:nvCxnSpPr>
            <p:spPr>
              <a:xfrm>
                <a:off x="5921562" y="2822122"/>
                <a:ext cx="193221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423CBF9-748F-4C2D-94A3-57D1CE3BBF9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33192" y="2364922"/>
                <a:ext cx="9144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1DB46A7-C1AC-4E29-A9DF-ECAB673EAF88}"/>
                </a:ext>
              </a:extLst>
            </p:cNvPr>
            <p:cNvGrpSpPr/>
            <p:nvPr/>
          </p:nvGrpSpPr>
          <p:grpSpPr>
            <a:xfrm rot="5400000">
              <a:off x="10085360" y="3854274"/>
              <a:ext cx="1932214" cy="914400"/>
              <a:chOff x="5921562" y="1907722"/>
              <a:chExt cx="1932214" cy="914400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B952615B-CC69-44A1-AF6B-AC929A7B6510}"/>
                  </a:ext>
                </a:extLst>
              </p:cNvPr>
              <p:cNvCxnSpPr/>
              <p:nvPr/>
            </p:nvCxnSpPr>
            <p:spPr>
              <a:xfrm>
                <a:off x="5921562" y="2822122"/>
                <a:ext cx="193221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F85F0C9F-931D-47AB-BDD8-03847840C95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433192" y="2364922"/>
                <a:ext cx="9144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0F4C530-E10E-4947-A5D3-47FF722B6D94}"/>
                </a:ext>
              </a:extLst>
            </p:cNvPr>
            <p:cNvSpPr/>
            <p:nvPr/>
          </p:nvSpPr>
          <p:spPr>
            <a:xfrm>
              <a:off x="7972968" y="2478406"/>
              <a:ext cx="1361818" cy="881777"/>
            </a:xfrm>
            <a:custGeom>
              <a:avLst/>
              <a:gdLst>
                <a:gd name="connsiteX0" fmla="*/ 0 w 2046515"/>
                <a:gd name="connsiteY0" fmla="*/ 0 h 881777"/>
                <a:gd name="connsiteX1" fmla="*/ 1034143 w 2046515"/>
                <a:gd name="connsiteY1" fmla="*/ 881742 h 881777"/>
                <a:gd name="connsiteX2" fmla="*/ 2046515 w 2046515"/>
                <a:gd name="connsiteY2" fmla="*/ 27214 h 88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6515" h="881777">
                  <a:moveTo>
                    <a:pt x="0" y="0"/>
                  </a:moveTo>
                  <a:cubicBezTo>
                    <a:pt x="346528" y="438603"/>
                    <a:pt x="693057" y="877206"/>
                    <a:pt x="1034143" y="881742"/>
                  </a:cubicBezTo>
                  <a:cubicBezTo>
                    <a:pt x="1375229" y="886278"/>
                    <a:pt x="1710872" y="456746"/>
                    <a:pt x="2046515" y="27214"/>
                  </a:cubicBezTo>
                </a:path>
              </a:pathLst>
            </a:custGeom>
            <a:ln w="57150"/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431E607-7D32-4E95-BECF-6B2706FFB04A}"/>
                </a:ext>
              </a:extLst>
            </p:cNvPr>
            <p:cNvSpPr/>
            <p:nvPr/>
          </p:nvSpPr>
          <p:spPr>
            <a:xfrm rot="5400000">
              <a:off x="10016124" y="3884402"/>
              <a:ext cx="2046515" cy="881777"/>
            </a:xfrm>
            <a:custGeom>
              <a:avLst/>
              <a:gdLst>
                <a:gd name="connsiteX0" fmla="*/ 0 w 2046515"/>
                <a:gd name="connsiteY0" fmla="*/ 0 h 881777"/>
                <a:gd name="connsiteX1" fmla="*/ 1034143 w 2046515"/>
                <a:gd name="connsiteY1" fmla="*/ 881742 h 881777"/>
                <a:gd name="connsiteX2" fmla="*/ 2046515 w 2046515"/>
                <a:gd name="connsiteY2" fmla="*/ 27214 h 88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6515" h="881777">
                  <a:moveTo>
                    <a:pt x="0" y="0"/>
                  </a:moveTo>
                  <a:cubicBezTo>
                    <a:pt x="346528" y="438603"/>
                    <a:pt x="693057" y="877206"/>
                    <a:pt x="1034143" y="881742"/>
                  </a:cubicBezTo>
                  <a:cubicBezTo>
                    <a:pt x="1375229" y="886278"/>
                    <a:pt x="1710872" y="456746"/>
                    <a:pt x="2046515" y="27214"/>
                  </a:cubicBezTo>
                </a:path>
              </a:pathLst>
            </a:custGeom>
            <a:ln w="57150"/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E0C04-CCCC-B80D-046B-E906C0BCB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956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2CD22-FA7E-4A46-B47D-3638DCB11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300697"/>
            <a:ext cx="10353761" cy="735623"/>
          </a:xfrm>
        </p:spPr>
        <p:txBody>
          <a:bodyPr/>
          <a:lstStyle/>
          <a:p>
            <a:r>
              <a:rPr lang="en-US" dirty="0" err="1"/>
              <a:t>Gw</a:t>
            </a:r>
            <a:r>
              <a:rPr lang="en-US" dirty="0"/>
              <a:t> detector using optical traps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AF8FD5-5741-4076-903D-FABCCD3BEC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700" y="1217532"/>
            <a:ext cx="7112000" cy="279669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AE5659-14BD-4E8A-9889-877D0955ADE2}"/>
                  </a:ext>
                </a:extLst>
              </p:cNvPr>
              <p:cNvSpPr txBox="1"/>
              <p:nvPr/>
            </p:nvSpPr>
            <p:spPr>
              <a:xfrm>
                <a:off x="3074239" y="4357156"/>
                <a:ext cx="7816544" cy="2010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2400" b="0" i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𝐺𝑊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/>
                  <a:t>,  </a:t>
                </a:r>
                <a:r>
                  <a:rPr lang="en-US" b="0" dirty="0"/>
                  <a:t>maximized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𝐺𝑊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𝐺𝑊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𝐺𝑊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AE5659-14BD-4E8A-9889-877D0955A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239" y="4357156"/>
                <a:ext cx="7816544" cy="20101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>
            <a:extLst>
              <a:ext uri="{FF2B5EF4-FFF2-40B4-BE49-F238E27FC236}">
                <a16:creationId xmlns:a16="http://schemas.microsoft.com/office/drawing/2014/main" id="{765B0F43-2AB0-48CA-A2EE-2031F39F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5" y="1153457"/>
            <a:ext cx="23812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91E57BFE-00D0-47A7-86EC-6AD544A25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33" y="3303813"/>
            <a:ext cx="1145494" cy="47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C612E1-477C-472F-AAB7-C47EA59945FA}"/>
                  </a:ext>
                </a:extLst>
              </p:cNvPr>
              <p:cNvSpPr txBox="1"/>
              <p:nvPr/>
            </p:nvSpPr>
            <p:spPr>
              <a:xfrm>
                <a:off x="9861358" y="3424461"/>
                <a:ext cx="79163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C612E1-477C-472F-AAB7-C47EA5994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1358" y="3424461"/>
                <a:ext cx="79163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9750DE86-33F8-48C7-85E5-6B596F82E456}"/>
              </a:ext>
            </a:extLst>
          </p:cNvPr>
          <p:cNvSpPr/>
          <p:nvPr/>
        </p:nvSpPr>
        <p:spPr>
          <a:xfrm>
            <a:off x="9825434" y="4308531"/>
            <a:ext cx="2109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B0F0"/>
                </a:solidFill>
              </a:rPr>
              <a:t>Arvanitaki</a:t>
            </a:r>
            <a:r>
              <a:rPr lang="en-US" sz="1400" dirty="0">
                <a:solidFill>
                  <a:srgbClr val="00B0F0"/>
                </a:solidFill>
              </a:rPr>
              <a:t> and Geraci, </a:t>
            </a:r>
          </a:p>
          <a:p>
            <a:r>
              <a:rPr lang="en-US" sz="1400" dirty="0">
                <a:solidFill>
                  <a:srgbClr val="00B0F0"/>
                </a:solidFill>
              </a:rPr>
              <a:t>PRL 110, 071105 (2013)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193FB5F-F9DD-AACF-D3E2-CEC770088020}"/>
              </a:ext>
            </a:extLst>
          </p:cNvPr>
          <p:cNvGrpSpPr/>
          <p:nvPr/>
        </p:nvGrpSpPr>
        <p:grpSpPr>
          <a:xfrm>
            <a:off x="453108" y="4542816"/>
            <a:ext cx="2834841" cy="1889557"/>
            <a:chOff x="382117" y="366335"/>
            <a:chExt cx="10777289" cy="6491665"/>
          </a:xfrm>
        </p:grpSpPr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BA0A870D-B081-4521-86BE-0BF56F9E02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543" y="366335"/>
              <a:ext cx="10497863" cy="6491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88EA9E47-E9A9-7A96-C3E0-857F7AD51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733" y="2070633"/>
              <a:ext cx="2970754" cy="374140"/>
            </a:xfrm>
            <a:prstGeom prst="rect">
              <a:avLst/>
            </a:prstGeom>
          </p:spPr>
        </p:pic>
        <p:pic>
          <p:nvPicPr>
            <p:cNvPr id="11" name="Picture 6" descr="UC Davis Logo - University of California, Davis [ucdavis.edu] - PNG Logo  Vector Downloads (SVG, EPS)">
              <a:extLst>
                <a:ext uri="{FF2B5EF4-FFF2-40B4-BE49-F238E27FC236}">
                  <a16:creationId xmlns:a16="http://schemas.microsoft.com/office/drawing/2014/main" id="{49D18D27-A9CE-C5E7-1BCE-7E7647CC60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117" y="2070633"/>
              <a:ext cx="2642284" cy="2675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037EC5A-ABCB-2EFD-2467-43D870C4E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540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DF1B15C-D17F-43E3-9988-2FB70B701D3A}"/>
              </a:ext>
            </a:extLst>
          </p:cNvPr>
          <p:cNvGrpSpPr>
            <a:grpSpLocks noChangeAspect="1"/>
          </p:cNvGrpSpPr>
          <p:nvPr/>
        </p:nvGrpSpPr>
        <p:grpSpPr>
          <a:xfrm>
            <a:off x="6034960" y="2327220"/>
            <a:ext cx="7842636" cy="4754880"/>
            <a:chOff x="4524762" y="1864954"/>
            <a:chExt cx="6857998" cy="41579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7B7965B-2A4A-4B17-9627-B9725DD311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5921588" y="561691"/>
              <a:ext cx="4064345" cy="6857998"/>
            </a:xfrm>
            <a:custGeom>
              <a:avLst/>
              <a:gdLst>
                <a:gd name="connsiteX0" fmla="*/ 0 w 4064345"/>
                <a:gd name="connsiteY0" fmla="*/ 6858000 h 6858000"/>
                <a:gd name="connsiteX1" fmla="*/ 0 w 4064345"/>
                <a:gd name="connsiteY1" fmla="*/ 0 h 6858000"/>
                <a:gd name="connsiteX2" fmla="*/ 1097049 w 4064345"/>
                <a:gd name="connsiteY2" fmla="*/ 0 h 6858000"/>
                <a:gd name="connsiteX3" fmla="*/ 4064345 w 4064345"/>
                <a:gd name="connsiteY3" fmla="*/ 2967296 h 6858000"/>
                <a:gd name="connsiteX4" fmla="*/ 4064345 w 4064345"/>
                <a:gd name="connsiteY4" fmla="*/ 3890704 h 6858000"/>
                <a:gd name="connsiteX5" fmla="*/ 1097049 w 4064345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345" h="6858000">
                  <a:moveTo>
                    <a:pt x="0" y="6858000"/>
                  </a:moveTo>
                  <a:lnTo>
                    <a:pt x="0" y="0"/>
                  </a:lnTo>
                  <a:lnTo>
                    <a:pt x="1097049" y="0"/>
                  </a:lnTo>
                  <a:lnTo>
                    <a:pt x="4064345" y="2967296"/>
                  </a:lnTo>
                  <a:lnTo>
                    <a:pt x="4064345" y="3890704"/>
                  </a:lnTo>
                  <a:lnTo>
                    <a:pt x="1097049" y="6858000"/>
                  </a:lnTo>
                  <a:close/>
                </a:path>
              </a:pathLst>
            </a:custGeom>
            <a:noFill/>
          </p:spPr>
        </p:pic>
        <p:pic>
          <p:nvPicPr>
            <p:cNvPr id="10" name="Picture 9" descr="&lt;strong&gt;Guitar&lt;/strong&gt; | Free Stock Photo | Illustration of an electric ...">
              <a:extLst>
                <a:ext uri="{FF2B5EF4-FFF2-40B4-BE49-F238E27FC236}">
                  <a16:creationId xmlns:a16="http://schemas.microsoft.com/office/drawing/2014/main" id="{1D0BB274-37D6-4F44-8EAC-6095D80B2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rgbClr val="C9492C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413164">
              <a:off x="7603737" y="2470187"/>
              <a:ext cx="2565548" cy="1355081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E73FD66-95E7-443F-A362-213ED070BE9D}"/>
                </a:ext>
              </a:extLst>
            </p:cNvPr>
            <p:cNvSpPr/>
            <p:nvPr/>
          </p:nvSpPr>
          <p:spPr>
            <a:xfrm>
              <a:off x="8886511" y="4610103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11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A420EE-189A-4E55-ADBE-9F01D859668A}"/>
                </a:ext>
              </a:extLst>
            </p:cNvPr>
            <p:cNvSpPr/>
            <p:nvPr/>
          </p:nvSpPr>
          <p:spPr>
            <a:xfrm>
              <a:off x="8631430" y="4905378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11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7D6E71-EEAE-4F39-937C-5F4D91BE1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265" y="194629"/>
            <a:ext cx="9905998" cy="596327"/>
          </a:xfrm>
        </p:spPr>
        <p:txBody>
          <a:bodyPr/>
          <a:lstStyle/>
          <a:p>
            <a:r>
              <a:rPr lang="en-US" dirty="0"/>
              <a:t>Optical Trapping for GW detection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800ADE-9C35-4C4D-95E8-2F1A24528A73}"/>
              </a:ext>
            </a:extLst>
          </p:cNvPr>
          <p:cNvSpPr/>
          <p:nvPr/>
        </p:nvSpPr>
        <p:spPr>
          <a:xfrm>
            <a:off x="247159" y="5772102"/>
            <a:ext cx="3687732" cy="923330"/>
          </a:xfrm>
          <a:prstGeom prst="rect">
            <a:avLst/>
          </a:prstGeom>
          <a:ln>
            <a:solidFill>
              <a:srgbClr val="00FFFF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FFFF"/>
                </a:solidFill>
              </a:rPr>
              <a:t>Searching for new physics with a levitated-sensor-based GW detector</a:t>
            </a:r>
          </a:p>
          <a:p>
            <a:r>
              <a:rPr lang="en-US" sz="1800" dirty="0">
                <a:solidFill>
                  <a:srgbClr val="65FFFF"/>
                </a:solidFill>
              </a:rPr>
              <a:t>Aggarwal et al PRL 128, 111101</a:t>
            </a:r>
            <a:endParaRPr lang="en-US" dirty="0">
              <a:solidFill>
                <a:srgbClr val="00FFFF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DA60DF2-212A-19C2-B142-F57606A4727D}"/>
              </a:ext>
            </a:extLst>
          </p:cNvPr>
          <p:cNvCxnSpPr>
            <a:cxnSpLocks/>
          </p:cNvCxnSpPr>
          <p:nvPr/>
        </p:nvCxnSpPr>
        <p:spPr>
          <a:xfrm flipV="1">
            <a:off x="6177455" y="6291072"/>
            <a:ext cx="4063825" cy="6511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A452508-F51B-F4A3-0929-F432F761BE3A}"/>
              </a:ext>
            </a:extLst>
          </p:cNvPr>
          <p:cNvSpPr txBox="1"/>
          <p:nvPr/>
        </p:nvSpPr>
        <p:spPr>
          <a:xfrm>
            <a:off x="7936309" y="5577419"/>
            <a:ext cx="497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1EA356-AF1E-24F4-FAB9-79A48E1C1B99}"/>
              </a:ext>
            </a:extLst>
          </p:cNvPr>
          <p:cNvGrpSpPr/>
          <p:nvPr/>
        </p:nvGrpSpPr>
        <p:grpSpPr>
          <a:xfrm>
            <a:off x="2859699" y="766367"/>
            <a:ext cx="7328916" cy="4956339"/>
            <a:chOff x="2669460" y="1302729"/>
            <a:chExt cx="6465934" cy="4358931"/>
          </a:xfrm>
        </p:grpSpPr>
        <p:pic>
          <p:nvPicPr>
            <p:cNvPr id="7" name="Picture 6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F640BAD2-4BF0-4342-A495-95A7C5433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9460" y="1302729"/>
              <a:ext cx="5959712" cy="4358931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982D4DF-11A6-AA8B-285B-1600079776D0}"/>
                </a:ext>
              </a:extLst>
            </p:cNvPr>
            <p:cNvSpPr/>
            <p:nvPr/>
          </p:nvSpPr>
          <p:spPr>
            <a:xfrm>
              <a:off x="7657045" y="1869164"/>
              <a:ext cx="1478349" cy="954107"/>
            </a:xfrm>
            <a:prstGeom prst="rect">
              <a:avLst/>
            </a:prstGeom>
            <a:solidFill>
              <a:srgbClr val="2B3135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= 1m, disc</a:t>
              </a:r>
            </a:p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= 1m, stack</a:t>
              </a:r>
            </a:p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L= 10 m, stack</a:t>
              </a:r>
            </a:p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= 100 m, stack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6527A8E-6916-8041-2E61-61BF63DADA5B}"/>
              </a:ext>
            </a:extLst>
          </p:cNvPr>
          <p:cNvGrpSpPr/>
          <p:nvPr/>
        </p:nvGrpSpPr>
        <p:grpSpPr>
          <a:xfrm>
            <a:off x="562017" y="4039308"/>
            <a:ext cx="2112256" cy="1623262"/>
            <a:chOff x="382117" y="366335"/>
            <a:chExt cx="10777289" cy="6491665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0276A84E-A80C-72E5-39B2-2337B3CD03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543" y="366335"/>
              <a:ext cx="10497863" cy="6491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785BAD16-D36F-B7A0-A9DC-0495F3DA3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733" y="2070633"/>
              <a:ext cx="2970754" cy="374140"/>
            </a:xfrm>
            <a:prstGeom prst="rect">
              <a:avLst/>
            </a:prstGeom>
          </p:spPr>
        </p:pic>
        <p:pic>
          <p:nvPicPr>
            <p:cNvPr id="17" name="Picture 6" descr="UC Davis Logo - University of California, Davis [ucdavis.edu] - PNG Logo  Vector Downloads (SVG, EPS)">
              <a:extLst>
                <a:ext uri="{FF2B5EF4-FFF2-40B4-BE49-F238E27FC236}">
                  <a16:creationId xmlns:a16="http://schemas.microsoft.com/office/drawing/2014/main" id="{E553306E-B0F8-3BA2-B088-C9998ACC1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117" y="2070633"/>
              <a:ext cx="2642284" cy="2675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5E74D2D-A713-A73E-E5B4-1CE1853F8262}"/>
              </a:ext>
            </a:extLst>
          </p:cNvPr>
          <p:cNvSpPr txBox="1"/>
          <p:nvPr/>
        </p:nvSpPr>
        <p:spPr>
          <a:xfrm>
            <a:off x="247159" y="1101852"/>
            <a:ext cx="25095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Network of miniature GW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Uses optically levitated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Tunable detection frequencies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1C12B745-7BD8-3654-7253-F5EBC059F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608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93AE1-C251-403E-BA0A-9A004E7A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384289"/>
            <a:ext cx="9905998" cy="579433"/>
          </a:xfrm>
        </p:spPr>
        <p:txBody>
          <a:bodyPr>
            <a:normAutofit fontScale="90000"/>
          </a:bodyPr>
          <a:lstStyle/>
          <a:p>
            <a:r>
              <a:rPr lang="en-US" dirty="0"/>
              <a:t>Science case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911AAD-F24E-42C3-9FDC-A94AB7789F9F}"/>
              </a:ext>
            </a:extLst>
          </p:cNvPr>
          <p:cNvGrpSpPr/>
          <p:nvPr/>
        </p:nvGrpSpPr>
        <p:grpSpPr>
          <a:xfrm>
            <a:off x="881019" y="3376653"/>
            <a:ext cx="4282802" cy="3126605"/>
            <a:chOff x="725351" y="3637576"/>
            <a:chExt cx="4282802" cy="312660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3A69D36-BF5F-44D8-90A0-A5C68E52BE7C}"/>
                </a:ext>
              </a:extLst>
            </p:cNvPr>
            <p:cNvGrpSpPr/>
            <p:nvPr/>
          </p:nvGrpSpPr>
          <p:grpSpPr>
            <a:xfrm>
              <a:off x="725351" y="4038595"/>
              <a:ext cx="4282802" cy="2725586"/>
              <a:chOff x="7294879" y="2140922"/>
              <a:chExt cx="4282802" cy="2725586"/>
            </a:xfrm>
          </p:grpSpPr>
          <p:pic>
            <p:nvPicPr>
              <p:cNvPr id="7" name="Picture 6" descr="Logo, icon&#10;&#10;Description automatically generated">
                <a:extLst>
                  <a:ext uri="{FF2B5EF4-FFF2-40B4-BE49-F238E27FC236}">
                    <a16:creationId xmlns:a16="http://schemas.microsoft.com/office/drawing/2014/main" id="{EA91B05A-C3E4-48D7-A722-6D55673F4B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13"/>
              <a:stretch/>
            </p:blipFill>
            <p:spPr>
              <a:xfrm>
                <a:off x="7294879" y="2140922"/>
                <a:ext cx="4282801" cy="2725586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42FB35A-8D40-4093-B89C-677A7227BC53}"/>
                  </a:ext>
                </a:extLst>
              </p:cNvPr>
              <p:cNvSpPr/>
              <p:nvPr/>
            </p:nvSpPr>
            <p:spPr>
              <a:xfrm>
                <a:off x="7294879" y="4386887"/>
                <a:ext cx="428280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Deborah Ferguson, Karan Jani, Deirdre Shoemaker, Pablo Laguna | Georgia Tech, MAYA Collaboration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A49933D-D0B6-4D25-9992-DB0E4C3190D1}"/>
                </a:ext>
              </a:extLst>
            </p:cNvPr>
            <p:cNvSpPr txBox="1"/>
            <p:nvPr/>
          </p:nvSpPr>
          <p:spPr>
            <a:xfrm>
              <a:off x="725351" y="3637576"/>
              <a:ext cx="28498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Primordial black holes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5571A2-4AE5-455D-8E1E-B36F4DB2523F}"/>
              </a:ext>
            </a:extLst>
          </p:cNvPr>
          <p:cNvGrpSpPr/>
          <p:nvPr/>
        </p:nvGrpSpPr>
        <p:grpSpPr>
          <a:xfrm>
            <a:off x="1023167" y="1202573"/>
            <a:ext cx="9597571" cy="2226427"/>
            <a:chOff x="707480" y="1392498"/>
            <a:chExt cx="9597571" cy="222642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930A7E1-CDD7-4E9B-8734-0F551EAB83CB}"/>
                </a:ext>
              </a:extLst>
            </p:cNvPr>
            <p:cNvGrpSpPr/>
            <p:nvPr/>
          </p:nvGrpSpPr>
          <p:grpSpPr>
            <a:xfrm>
              <a:off x="707480" y="1610509"/>
              <a:ext cx="9597571" cy="2008416"/>
              <a:chOff x="1130300" y="2431198"/>
              <a:chExt cx="9597571" cy="2008416"/>
            </a:xfrm>
          </p:grpSpPr>
          <p:pic>
            <p:nvPicPr>
              <p:cNvPr id="9" name="Picture 8" descr="A picture containing icon&#10;&#10;Description automatically generated">
                <a:extLst>
                  <a:ext uri="{FF2B5EF4-FFF2-40B4-BE49-F238E27FC236}">
                    <a16:creationId xmlns:a16="http://schemas.microsoft.com/office/drawing/2014/main" id="{07B19187-D6B1-43B8-BA2F-365763DB99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020202"/>
                  </a:clrFrom>
                  <a:clrTo>
                    <a:srgbClr val="020202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684" b="29976"/>
              <a:stretch/>
            </p:blipFill>
            <p:spPr>
              <a:xfrm>
                <a:off x="1130300" y="2431198"/>
                <a:ext cx="9597571" cy="2008416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730C5D-BCA0-4FCF-9263-2E6238C63DD5}"/>
                  </a:ext>
                </a:extLst>
              </p:cNvPr>
              <p:cNvSpPr txBox="1"/>
              <p:nvPr/>
            </p:nvSpPr>
            <p:spPr>
              <a:xfrm>
                <a:off x="9239340" y="3976970"/>
                <a:ext cx="1488531" cy="284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Masha </a:t>
                </a:r>
                <a:r>
                  <a:rPr lang="en-US" sz="1200" dirty="0" err="1"/>
                  <a:t>Baryakhtar</a:t>
                </a:r>
                <a:endParaRPr lang="en-US" sz="1200" dirty="0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A1EE2E-BD29-4B30-9353-014024924DC5}"/>
                </a:ext>
              </a:extLst>
            </p:cNvPr>
            <p:cNvSpPr txBox="1"/>
            <p:nvPr/>
          </p:nvSpPr>
          <p:spPr>
            <a:xfrm>
              <a:off x="707480" y="1392498"/>
              <a:ext cx="25095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BH </a:t>
              </a:r>
              <a:r>
                <a:rPr lang="en-US" sz="2000" dirty="0" err="1"/>
                <a:t>Superradiance</a:t>
              </a:r>
              <a:endParaRPr lang="en-US" sz="200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12CA2D5-D0E7-4E73-A46B-E98978A95FA0}"/>
              </a:ext>
            </a:extLst>
          </p:cNvPr>
          <p:cNvGrpSpPr/>
          <p:nvPr/>
        </p:nvGrpSpPr>
        <p:grpSpPr>
          <a:xfrm>
            <a:off x="5884360" y="3776539"/>
            <a:ext cx="4773881" cy="2726719"/>
            <a:chOff x="5864764" y="3776539"/>
            <a:chExt cx="4773881" cy="2726719"/>
          </a:xfrm>
        </p:grpSpPr>
        <p:pic>
          <p:nvPicPr>
            <p:cNvPr id="19" name="Picture 18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797FFB39-5363-46EA-8E67-060588720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4764" y="3776539"/>
              <a:ext cx="2326834" cy="2326834"/>
            </a:xfrm>
            <a:prstGeom prst="rect">
              <a:avLst/>
            </a:prstGeom>
          </p:spPr>
        </p:pic>
        <p:pic>
          <p:nvPicPr>
            <p:cNvPr id="21" name="Picture 20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4E749F23-FB61-408D-93BE-CC7B5F5F4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1990" y="3781161"/>
              <a:ext cx="2326834" cy="2326834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D2980B5-E1E1-4212-9756-2EC6F9B10697}"/>
                </a:ext>
              </a:extLst>
            </p:cNvPr>
            <p:cNvGrpSpPr/>
            <p:nvPr/>
          </p:nvGrpSpPr>
          <p:grpSpPr>
            <a:xfrm>
              <a:off x="6334795" y="3776539"/>
              <a:ext cx="4303850" cy="2726719"/>
              <a:chOff x="7109458" y="4199989"/>
              <a:chExt cx="4303850" cy="2726719"/>
            </a:xfrm>
          </p:grpSpPr>
          <p:pic>
            <p:nvPicPr>
              <p:cNvPr id="15" name="Picture 14" descr="A picture containing calendar&#10;&#10;Description automatically generated">
                <a:extLst>
                  <a:ext uri="{FF2B5EF4-FFF2-40B4-BE49-F238E27FC236}">
                    <a16:creationId xmlns:a16="http://schemas.microsoft.com/office/drawing/2014/main" id="{1C8A0729-1D50-43E5-AAEE-8E8390C1C5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86474" y="4199989"/>
                <a:ext cx="2326834" cy="2326834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B1EEB0-F796-495E-9265-45B72BDD121E}"/>
                  </a:ext>
                </a:extLst>
              </p:cNvPr>
              <p:cNvSpPr txBox="1"/>
              <p:nvPr/>
            </p:nvSpPr>
            <p:spPr>
              <a:xfrm>
                <a:off x="7109458" y="6465043"/>
                <a:ext cx="39674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unknown unknowns???</a:t>
                </a:r>
              </a:p>
            </p:txBody>
          </p:sp>
        </p:grp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A786AB-DC06-BB59-D1B7-86A38BFD1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8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12ED9-B940-4BED-90EC-333232B10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8" cy="1143895"/>
          </a:xfrm>
        </p:spPr>
        <p:txBody>
          <a:bodyPr/>
          <a:lstStyle/>
          <a:p>
            <a:r>
              <a:rPr lang="en-US" dirty="0"/>
              <a:t>Limiting noise: gas damping and photon recoil heating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0AB301-E343-4A32-B7BA-7A5FD5E943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1412" y="2163423"/>
                <a:ext cx="9905999" cy="1971647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𝐹𝐹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=4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 ℏ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Limit on resonance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, </a:t>
                </a:r>
              </a:p>
              <a:p>
                <a:pPr marL="0" indent="0">
                  <a:buNone/>
                </a:pPr>
                <a:r>
                  <a:rPr lang="en-US" sz="2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hh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∼16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00FF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ℏ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800" i="1">
                        <a:solidFill>
                          <a:srgbClr val="00FFFF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solidFill>
                          <a:srgbClr val="00FF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0AB301-E343-4A32-B7BA-7A5FD5E943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1412" y="2163423"/>
                <a:ext cx="9905999" cy="1971647"/>
              </a:xfrm>
              <a:blipFill>
                <a:blip r:embed="rId2"/>
                <a:stretch>
                  <a:fillRect l="-1600" b="-10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84A56FD-F898-402A-914D-2142794979B8}"/>
              </a:ext>
            </a:extLst>
          </p:cNvPr>
          <p:cNvGrpSpPr/>
          <p:nvPr/>
        </p:nvGrpSpPr>
        <p:grpSpPr>
          <a:xfrm>
            <a:off x="989282" y="5035359"/>
            <a:ext cx="10163927" cy="842447"/>
            <a:chOff x="1210957" y="5017979"/>
            <a:chExt cx="10163927" cy="8424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E01D7273-AD8A-4866-9E96-F92A1398CD26}"/>
                    </a:ext>
                  </a:extLst>
                </p:cNvPr>
                <p:cNvSpPr/>
                <p:nvPr/>
              </p:nvSpPr>
              <p:spPr>
                <a:xfrm>
                  <a:off x="1210957" y="5189761"/>
                  <a:ext cx="2562112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temperature </a:t>
                  </a:r>
                  <a14:m>
                    <m:oMath xmlns:m="http://schemas.openxmlformats.org/officeDocument/2006/math">
                      <m:r>
                        <a:rPr lang="en-US" sz="3200" i="1">
                          <a:solidFill>
                            <a:srgbClr val="00FFFF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E01D7273-AD8A-4866-9E96-F92A1398CD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0957" y="5189761"/>
                  <a:ext cx="2562112" cy="584775"/>
                </a:xfrm>
                <a:prstGeom prst="rect">
                  <a:avLst/>
                </a:prstGeom>
                <a:blipFill>
                  <a:blip r:embed="rId3"/>
                  <a:stretch>
                    <a:fillRect l="-5938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DCF1979B-708B-453E-B801-4E8DA7FF633E}"/>
                </a:ext>
              </a:extLst>
            </p:cNvPr>
            <p:cNvSpPr/>
            <p:nvPr/>
          </p:nvSpPr>
          <p:spPr>
            <a:xfrm>
              <a:off x="3729289" y="5103869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00FFFF">
                    <a:tint val="66000"/>
                    <a:satMod val="160000"/>
                  </a:srgbClr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077F9785-57F7-4888-9F0F-A5EA0E555908}"/>
                    </a:ext>
                  </a:extLst>
                </p:cNvPr>
                <p:cNvSpPr/>
                <p:nvPr/>
              </p:nvSpPr>
              <p:spPr>
                <a:xfrm>
                  <a:off x="4367977" y="5189761"/>
                  <a:ext cx="1515543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length </a:t>
                  </a:r>
                  <a14:m>
                    <m:oMath xmlns:m="http://schemas.openxmlformats.org/officeDocument/2006/math">
                      <m:r>
                        <a:rPr lang="en-US" sz="3200" i="1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077F9785-57F7-4888-9F0F-A5EA0E5559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7977" y="5189761"/>
                  <a:ext cx="1515543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10040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DFA2EF34-A056-4D4E-99E2-E230B244FAFC}"/>
                </a:ext>
              </a:extLst>
            </p:cNvPr>
            <p:cNvSpPr/>
            <p:nvPr/>
          </p:nvSpPr>
          <p:spPr>
            <a:xfrm flipV="1">
              <a:off x="5899578" y="5059759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00FF00"/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003F5559-6469-4AD2-B8AD-3A9E1BCC1D6D}"/>
                </a:ext>
              </a:extLst>
            </p:cNvPr>
            <p:cNvSpPr/>
            <p:nvPr/>
          </p:nvSpPr>
          <p:spPr>
            <a:xfrm flipV="1">
              <a:off x="11102741" y="5017979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FF00FF"/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876D6DE5-12E4-4ABD-881D-DE97506ADD94}"/>
                </a:ext>
              </a:extLst>
            </p:cNvPr>
            <p:cNvSpPr/>
            <p:nvPr/>
          </p:nvSpPr>
          <p:spPr>
            <a:xfrm>
              <a:off x="8519357" y="5059758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01FB114-7D6C-473D-975C-A76B92431AA3}"/>
                    </a:ext>
                  </a:extLst>
                </p:cNvPr>
                <p:cNvSpPr/>
                <p:nvPr/>
              </p:nvSpPr>
              <p:spPr>
                <a:xfrm>
                  <a:off x="6887688" y="5189761"/>
                  <a:ext cx="1681999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recoil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01FB114-7D6C-473D-975C-A76B92431AA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7688" y="5189761"/>
                  <a:ext cx="1681999" cy="584775"/>
                </a:xfrm>
                <a:prstGeom prst="rect">
                  <a:avLst/>
                </a:prstGeom>
                <a:blipFill>
                  <a:blip r:embed="rId5"/>
                  <a:stretch>
                    <a:fillRect l="-9455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58337F7A-0D24-4AE5-8F66-7CCC13C1FD91}"/>
                    </a:ext>
                  </a:extLst>
                </p:cNvPr>
                <p:cNvSpPr/>
                <p:nvPr/>
              </p:nvSpPr>
              <p:spPr>
                <a:xfrm>
                  <a:off x="9672157" y="5189761"/>
                  <a:ext cx="1430584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mass </a:t>
                  </a:r>
                  <a14:m>
                    <m:oMath xmlns:m="http://schemas.openxmlformats.org/officeDocument/2006/math">
                      <m:r>
                        <a:rPr lang="en-US" sz="3200" i="1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58337F7A-0D24-4AE5-8F66-7CCC13C1FD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72157" y="5189761"/>
                  <a:ext cx="1430584" cy="584775"/>
                </a:xfrm>
                <a:prstGeom prst="rect">
                  <a:avLst/>
                </a:prstGeom>
                <a:blipFill>
                  <a:blip r:embed="rId6"/>
                  <a:stretch>
                    <a:fillRect l="-10638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F885AFFA-E868-08FB-7738-09CB333E4787}"/>
              </a:ext>
            </a:extLst>
          </p:cNvPr>
          <p:cNvSpPr/>
          <p:nvPr/>
        </p:nvSpPr>
        <p:spPr>
          <a:xfrm>
            <a:off x="9342195" y="4581009"/>
            <a:ext cx="2257039" cy="1549525"/>
          </a:xfrm>
          <a:prstGeom prst="ellipse">
            <a:avLst/>
          </a:prstGeom>
          <a:noFill/>
          <a:ln w="57150">
            <a:solidFill>
              <a:srgbClr val="F61E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25184E7-94F4-4E66-FCC7-A45DFFAA1ECA}"/>
              </a:ext>
            </a:extLst>
          </p:cNvPr>
          <p:cNvSpPr/>
          <p:nvPr/>
        </p:nvSpPr>
        <p:spPr>
          <a:xfrm>
            <a:off x="6630526" y="4680653"/>
            <a:ext cx="2344741" cy="1549525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0F2B21-0221-5C2A-D655-053A69BB35EB}"/>
              </a:ext>
            </a:extLst>
          </p:cNvPr>
          <p:cNvSpPr/>
          <p:nvPr/>
        </p:nvSpPr>
        <p:spPr>
          <a:xfrm>
            <a:off x="9962441" y="3703104"/>
            <a:ext cx="2109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B0F0"/>
                </a:solidFill>
              </a:rPr>
              <a:t>Arvanitaki</a:t>
            </a:r>
            <a:r>
              <a:rPr lang="en-US" sz="1400" dirty="0">
                <a:solidFill>
                  <a:srgbClr val="00B0F0"/>
                </a:solidFill>
              </a:rPr>
              <a:t> and Geraci, </a:t>
            </a:r>
          </a:p>
          <a:p>
            <a:r>
              <a:rPr lang="en-US" sz="1400" dirty="0">
                <a:solidFill>
                  <a:srgbClr val="00B0F0"/>
                </a:solidFill>
              </a:rPr>
              <a:t>PRL 110, 071105 (2013)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E0651D2-BED4-6A39-DC99-21647052A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58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B07D9-2D30-409A-9D25-26657E01C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92" y="457490"/>
            <a:ext cx="9639661" cy="640593"/>
          </a:xfrm>
        </p:spPr>
        <p:txBody>
          <a:bodyPr>
            <a:normAutofit/>
          </a:bodyPr>
          <a:lstStyle/>
          <a:p>
            <a:r>
              <a:rPr lang="en-US" dirty="0"/>
              <a:t>GEOMETRY AFFECTS SCATTER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3E6DEB-24B4-4A14-A00F-85FEF9314F4E}"/>
                  </a:ext>
                </a:extLst>
              </p:cNvPr>
              <p:cNvSpPr txBox="1"/>
              <p:nvPr/>
            </p:nvSpPr>
            <p:spPr>
              <a:xfrm>
                <a:off x="295834" y="1391771"/>
                <a:ext cx="3267637" cy="4339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Sphere scatters light in all directions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Disk scatters light in the beam direction (low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3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3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𝛾</m:t>
                        </m:r>
                      </m:e>
                      <m:sub>
                        <m:r>
                          <a:rPr kumimoji="0" lang="en-US" sz="23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𝑠𝑐</m:t>
                        </m:r>
                      </m:sub>
                    </m:sSub>
                  </m:oMath>
                </a14:m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)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Numerical simulations of scattering from disks show low scattering loss, hence low recoil heating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3E6DEB-24B4-4A14-A00F-85FEF9314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34" y="1391771"/>
                <a:ext cx="3267637" cy="4339650"/>
              </a:xfrm>
              <a:prstGeom prst="rect">
                <a:avLst/>
              </a:prstGeom>
              <a:blipFill>
                <a:blip r:embed="rId2"/>
                <a:stretch>
                  <a:fillRect l="-2239" t="-1124" r="-3172" b="-2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BF91E2CF-20A5-4DF4-959C-ADAA06E2F8C6}"/>
              </a:ext>
            </a:extLst>
          </p:cNvPr>
          <p:cNvSpPr/>
          <p:nvPr/>
        </p:nvSpPr>
        <p:spPr>
          <a:xfrm>
            <a:off x="162682" y="6085550"/>
            <a:ext cx="7663502" cy="707886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5FFFF"/>
                </a:solidFill>
              </a:rPr>
              <a:t>Aggarwal et al arxiv:2010.13157 Phys. Rev. Lett. 128, 111101,</a:t>
            </a:r>
          </a:p>
          <a:p>
            <a:r>
              <a:rPr lang="en-US" sz="2000" dirty="0" err="1">
                <a:solidFill>
                  <a:srgbClr val="65FFFF"/>
                </a:solidFill>
              </a:rPr>
              <a:t>Winstone</a:t>
            </a:r>
            <a:r>
              <a:rPr lang="en-US" sz="2000" dirty="0">
                <a:solidFill>
                  <a:srgbClr val="65FFFF"/>
                </a:solidFill>
              </a:rPr>
              <a:t> et al arxiv:2204.10843 Phys. Rev. Lett. 129, 053604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5772F6-8AAD-4B4A-A56A-615526EA7BFE}"/>
                  </a:ext>
                </a:extLst>
              </p:cNvPr>
              <p:cNvSpPr txBox="1"/>
              <p:nvPr/>
            </p:nvSpPr>
            <p:spPr>
              <a:xfrm>
                <a:off x="4628922" y="1189649"/>
                <a:ext cx="6740566" cy="368499"/>
              </a:xfrm>
              <a:prstGeom prst="rect">
                <a:avLst/>
              </a:prstGeom>
              <a:gradFill flip="none" rotWithShape="1">
                <a:gsLst>
                  <a:gs pos="23000">
                    <a:srgbClr val="92D050">
                      <a:lumMod val="20000"/>
                      <a:lumOff val="80000"/>
                    </a:srgbClr>
                  </a:gs>
                  <a:gs pos="0">
                    <a:srgbClr val="0070C0">
                      <a:lumMod val="20000"/>
                      <a:lumOff val="80000"/>
                    </a:srgbClr>
                  </a:gs>
                  <a:gs pos="49000">
                    <a:srgbClr val="FFFF00">
                      <a:lumMod val="30000"/>
                      <a:lumOff val="70000"/>
                    </a:srgbClr>
                  </a:gs>
                  <a:gs pos="74000">
                    <a:srgbClr val="FF9900">
                      <a:lumMod val="20000"/>
                      <a:lumOff val="80000"/>
                    </a:srgbClr>
                  </a:gs>
                  <a:gs pos="100000">
                    <a:srgbClr val="FF0000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2" algn="ctr" defTabSz="4388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plane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 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wave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 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incident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=1 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func>
                      <m:func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𝑘𝑧</m:t>
                        </m:r>
                      </m:e>
                    </m:func>
                  </m:oMath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5772F6-8AAD-4B4A-A56A-615526EA7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922" y="1189649"/>
                <a:ext cx="6740566" cy="3684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AE35A07-69E3-4B8A-93AC-447019AAFB55}"/>
                  </a:ext>
                </a:extLst>
              </p:cNvPr>
              <p:cNvSpPr txBox="1"/>
              <p:nvPr/>
            </p:nvSpPr>
            <p:spPr>
              <a:xfrm>
                <a:off x="8290108" y="5340856"/>
                <a:ext cx="3301253" cy="584775"/>
              </a:xfrm>
              <a:prstGeom prst="rect">
                <a:avLst/>
              </a:prstGeom>
              <a:gradFill>
                <a:gsLst>
                  <a:gs pos="23000">
                    <a:srgbClr val="92D050">
                      <a:lumMod val="20000"/>
                      <a:lumOff val="80000"/>
                    </a:srgbClr>
                  </a:gs>
                  <a:gs pos="0">
                    <a:srgbClr val="0070C0">
                      <a:lumMod val="20000"/>
                      <a:lumOff val="80000"/>
                    </a:srgbClr>
                  </a:gs>
                  <a:gs pos="49000">
                    <a:srgbClr val="FFFF00">
                      <a:lumMod val="30000"/>
                      <a:lumOff val="70000"/>
                    </a:srgbClr>
                  </a:gs>
                  <a:gs pos="74000">
                    <a:srgbClr val="FF9900">
                      <a:lumMod val="20000"/>
                      <a:lumOff val="80000"/>
                    </a:srgbClr>
                  </a:gs>
                  <a:gs pos="100000">
                    <a:srgbClr val="FF0000">
                      <a:lumMod val="20000"/>
                      <a:lumOff val="80000"/>
                    </a:srgbClr>
                  </a:gs>
                </a:gsLst>
                <a:lin ang="0" scaled="1"/>
              </a:grad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2" indent="0" algn="ctr" defTabSz="4388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NaYF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Hexagon (d=4 um,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𝜏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200 nm), 300 times more mass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AE35A07-69E3-4B8A-93AC-447019AAFB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108" y="5340856"/>
                <a:ext cx="3301253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87CA1956-B4BB-4A08-AA9C-4472A9D3296B}"/>
              </a:ext>
            </a:extLst>
          </p:cNvPr>
          <p:cNvSpPr txBox="1"/>
          <p:nvPr/>
        </p:nvSpPr>
        <p:spPr>
          <a:xfrm>
            <a:off x="4171305" y="5328504"/>
            <a:ext cx="3300984" cy="585216"/>
          </a:xfrm>
          <a:prstGeom prst="rect">
            <a:avLst/>
          </a:prstGeom>
          <a:gradFill>
            <a:gsLst>
              <a:gs pos="23000">
                <a:srgbClr val="92D050">
                  <a:lumMod val="20000"/>
                  <a:lumOff val="80000"/>
                </a:srgbClr>
              </a:gs>
              <a:gs pos="0">
                <a:srgbClr val="0070C0">
                  <a:lumMod val="20000"/>
                  <a:lumOff val="80000"/>
                </a:srgbClr>
              </a:gs>
              <a:gs pos="49000">
                <a:srgbClr val="FFFF00">
                  <a:lumMod val="30000"/>
                  <a:lumOff val="70000"/>
                </a:srgbClr>
              </a:gs>
              <a:gs pos="74000">
                <a:srgbClr val="FF9900">
                  <a:lumMod val="20000"/>
                  <a:lumOff val="80000"/>
                </a:srgbClr>
              </a:gs>
              <a:gs pos="100000">
                <a:srgbClr val="FF0000">
                  <a:lumMod val="20000"/>
                  <a:lumOff val="80000"/>
                </a:srgbClr>
              </a:gs>
            </a:gsLst>
            <a:lin ang="0" scaled="1"/>
          </a:gradFill>
          <a:ln w="28575">
            <a:solidFill>
              <a:sysClr val="window" lastClr="FFFFFF">
                <a:lumMod val="50000"/>
              </a:sys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2" indent="0" algn="ctr" defTabSz="4388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SiO2 Sphere (d=300 nm)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4BA9D-BFB0-464B-B0D5-82B78528E5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80" b="3590"/>
          <a:stretch/>
        </p:blipFill>
        <p:spPr>
          <a:xfrm>
            <a:off x="7801856" y="1640962"/>
            <a:ext cx="4052238" cy="35428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9D78BA1-DCDA-4079-896B-DB50049C60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953"/>
          <a:stretch/>
        </p:blipFill>
        <p:spPr>
          <a:xfrm>
            <a:off x="3675904" y="1640864"/>
            <a:ext cx="4196132" cy="35295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A86ACD-0164-BE5B-9CF7-9C0D3E038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8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AAF044-3425-09E2-BA72-B12671ECA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700" y="276210"/>
            <a:ext cx="11360800" cy="76360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203A6-EA0D-A28A-F532-0C944F06C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08323" y="276209"/>
            <a:ext cx="6829977" cy="5335552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UC Davis: </a:t>
            </a:r>
            <a:r>
              <a:rPr lang="en-US" dirty="0"/>
              <a:t>Jackson Larsen, Dillon Goulart, Elmar Herzig, Jonathan Varghese, Anjani Gadkari, Akilan Babu, Isa </a:t>
            </a:r>
            <a:r>
              <a:rPr lang="en-US" dirty="0" err="1"/>
              <a:t>Khalak</a:t>
            </a:r>
            <a:r>
              <a:rPr lang="en-US" dirty="0"/>
              <a:t>, Rohan Patel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Northwestern University:</a:t>
            </a:r>
            <a:r>
              <a:rPr lang="en-US" dirty="0"/>
              <a:t> Andrew Geraci, Vicky </a:t>
            </a:r>
            <a:r>
              <a:rPr lang="en-US" dirty="0" err="1"/>
              <a:t>Kalogera</a:t>
            </a:r>
            <a:r>
              <a:rPr lang="en-US" dirty="0"/>
              <a:t>, George Winstone, Aaron Wang, Shelby Klomp, Jacob Sprague, </a:t>
            </a:r>
            <a:r>
              <a:rPr lang="en-US" dirty="0" err="1"/>
              <a:t>Shefaq</a:t>
            </a:r>
            <a:r>
              <a:rPr lang="en-US" dirty="0"/>
              <a:t> Elahi</a:t>
            </a:r>
          </a:p>
          <a:p>
            <a:r>
              <a:rPr lang="en-US" dirty="0">
                <a:solidFill>
                  <a:srgbClr val="FFFF00"/>
                </a:solidFill>
              </a:rPr>
              <a:t>Caltech:</a:t>
            </a:r>
            <a:r>
              <a:rPr lang="en-US" dirty="0"/>
              <a:t> Andrew </a:t>
            </a:r>
            <a:r>
              <a:rPr lang="en-US" dirty="0" err="1"/>
              <a:t>Laeuger</a:t>
            </a:r>
            <a:endParaRPr lang="en-US" dirty="0"/>
          </a:p>
          <a:p>
            <a:r>
              <a:rPr lang="en-US" dirty="0">
                <a:solidFill>
                  <a:srgbClr val="FFFF00"/>
                </a:solidFill>
              </a:rPr>
              <a:t>MIT: </a:t>
            </a:r>
            <a:r>
              <a:rPr lang="en-US" dirty="0"/>
              <a:t>Evan Hall, Swadha Pandey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PTB Berlin:</a:t>
            </a:r>
            <a:r>
              <a:rPr lang="en-US" dirty="0"/>
              <a:t> Wolfgang Killian</a:t>
            </a:r>
          </a:p>
          <a:p>
            <a:r>
              <a:rPr lang="en-US" dirty="0">
                <a:solidFill>
                  <a:srgbClr val="FFFF00"/>
                </a:solidFill>
              </a:rPr>
              <a:t>Clarkson University:</a:t>
            </a:r>
            <a:r>
              <a:rPr lang="en-US" dirty="0"/>
              <a:t> Shane Larson</a:t>
            </a:r>
          </a:p>
          <a:p>
            <a:r>
              <a:rPr lang="en-US" dirty="0">
                <a:solidFill>
                  <a:srgbClr val="FFFF00"/>
                </a:solidFill>
              </a:rPr>
              <a:t>U of Washington:</a:t>
            </a:r>
            <a:r>
              <a:rPr lang="en-US" dirty="0"/>
              <a:t> Masha </a:t>
            </a:r>
            <a:r>
              <a:rPr lang="en-US" dirty="0" err="1"/>
              <a:t>Baryakhtar</a:t>
            </a:r>
            <a:endParaRPr lang="en-US" dirty="0"/>
          </a:p>
          <a:p>
            <a:r>
              <a:rPr lang="en-US" dirty="0">
                <a:solidFill>
                  <a:srgbClr val="FFFF00"/>
                </a:solidFill>
              </a:rPr>
              <a:t>Stanford:</a:t>
            </a:r>
            <a:r>
              <a:rPr lang="en-US" dirty="0"/>
              <a:t> Mae Teo, Aharon </a:t>
            </a:r>
            <a:r>
              <a:rPr lang="en-US" dirty="0" err="1"/>
              <a:t>Kahputalnik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B190B2-1140-FFA8-425F-0D85566FCC5F}"/>
              </a:ext>
            </a:extLst>
          </p:cNvPr>
          <p:cNvSpPr txBox="1"/>
          <p:nvPr/>
        </p:nvSpPr>
        <p:spPr>
          <a:xfrm>
            <a:off x="5145206" y="5497048"/>
            <a:ext cx="62414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Open PhD and Postdoc positions at UC Davis!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DA280D-3AEB-159A-F039-641DB14CC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33461" y="963370"/>
            <a:ext cx="5497285" cy="412296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CCDA8-2076-E3C6-3D81-DD6D847160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</a:t>
            </a:fld>
            <a:endParaRPr lang="e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264C94-D8E4-8E4F-871B-D5B820C57861}"/>
              </a:ext>
            </a:extLst>
          </p:cNvPr>
          <p:cNvSpPr txBox="1"/>
          <p:nvPr/>
        </p:nvSpPr>
        <p:spPr>
          <a:xfrm>
            <a:off x="125407" y="6120125"/>
            <a:ext cx="11537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Funding – Noyce Foundation, Department of Energy, Hertz Foundation, Keck Foundation, NSF</a:t>
            </a:r>
          </a:p>
        </p:txBody>
      </p:sp>
    </p:spTree>
    <p:extLst>
      <p:ext uri="{BB962C8B-B14F-4D97-AF65-F5344CB8AC3E}">
        <p14:creationId xmlns:p14="http://schemas.microsoft.com/office/powerpoint/2010/main" val="40153273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B07D9-2D30-409A-9D25-26657E01C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92" y="457490"/>
            <a:ext cx="9996008" cy="640593"/>
          </a:xfrm>
        </p:spPr>
        <p:txBody>
          <a:bodyPr>
            <a:normAutofit/>
          </a:bodyPr>
          <a:lstStyle/>
          <a:p>
            <a:r>
              <a:rPr lang="en-US" dirty="0"/>
              <a:t>INCREASE MASS WHILE KEEPING SCATTER LOW?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3E6DEB-24B4-4A14-A00F-85FEF9314F4E}"/>
                  </a:ext>
                </a:extLst>
              </p:cNvPr>
              <p:cNvSpPr txBox="1"/>
              <p:nvPr/>
            </p:nvSpPr>
            <p:spPr>
              <a:xfrm>
                <a:off x="485194" y="1467168"/>
                <a:ext cx="51988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Stacked disks to increase mass (high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𝑀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3E6DEB-24B4-4A14-A00F-85FEF9314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94" y="1467168"/>
                <a:ext cx="5198852" cy="400110"/>
              </a:xfrm>
              <a:prstGeom prst="rect">
                <a:avLst/>
              </a:prstGeom>
              <a:blipFill>
                <a:blip r:embed="rId2"/>
                <a:stretch>
                  <a:fillRect l="-1056"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51ED5D37-890D-61D8-3823-EDF5114A8577}"/>
              </a:ext>
            </a:extLst>
          </p:cNvPr>
          <p:cNvGrpSpPr/>
          <p:nvPr/>
        </p:nvGrpSpPr>
        <p:grpSpPr>
          <a:xfrm>
            <a:off x="605335" y="2010580"/>
            <a:ext cx="4754941" cy="3325811"/>
            <a:chOff x="605335" y="2010580"/>
            <a:chExt cx="4754941" cy="332581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C27CDC0-9B8C-4749-AAF3-53FB506542ED}"/>
                </a:ext>
              </a:extLst>
            </p:cNvPr>
            <p:cNvGrpSpPr/>
            <p:nvPr/>
          </p:nvGrpSpPr>
          <p:grpSpPr>
            <a:xfrm>
              <a:off x="605335" y="2010580"/>
              <a:ext cx="3124745" cy="3325811"/>
              <a:chOff x="6781931" y="2115370"/>
              <a:chExt cx="2337458" cy="229884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CF2F23C-7D8A-44AE-B12B-063CCC47C908}"/>
                  </a:ext>
                </a:extLst>
              </p:cNvPr>
              <p:cNvGrpSpPr/>
              <p:nvPr/>
            </p:nvGrpSpPr>
            <p:grpSpPr>
              <a:xfrm>
                <a:off x="6781931" y="2115370"/>
                <a:ext cx="2337458" cy="2298842"/>
                <a:chOff x="7607431" y="2174637"/>
                <a:chExt cx="2337458" cy="2298842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D09B79B7-CC7D-4B34-8DCD-596A00899ACE}"/>
                    </a:ext>
                  </a:extLst>
                </p:cNvPr>
                <p:cNvGrpSpPr/>
                <p:nvPr/>
              </p:nvGrpSpPr>
              <p:grpSpPr>
                <a:xfrm>
                  <a:off x="7607431" y="2174637"/>
                  <a:ext cx="2337458" cy="2298842"/>
                  <a:chOff x="7607431" y="2174637"/>
                  <a:chExt cx="2337458" cy="2298842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E6D89926-BBA6-4496-B542-B79F9D347EA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8016152" y="1899493"/>
                    <a:ext cx="1653593" cy="2203881"/>
                    <a:chOff x="8270348" y="2175799"/>
                    <a:chExt cx="919108" cy="1224970"/>
                  </a:xfrm>
                </p:grpSpPr>
                <p:sp>
                  <p:nvSpPr>
                    <p:cNvPr id="19" name="Cylinder 18">
                      <a:extLst>
                        <a:ext uri="{FF2B5EF4-FFF2-40B4-BE49-F238E27FC236}">
                          <a16:creationId xmlns:a16="http://schemas.microsoft.com/office/drawing/2014/main" id="{E9A71DBB-4576-4DE7-B091-CC62DFCFA0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0348" y="2989755"/>
                      <a:ext cx="914400" cy="411014"/>
                    </a:xfrm>
                    <a:prstGeom prst="can">
                      <a:avLst>
                        <a:gd name="adj" fmla="val 50000"/>
                      </a:avLst>
                    </a:prstGeom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ckwell" panose="02060603020205020403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0" name="Cylinder 19">
                      <a:extLst>
                        <a:ext uri="{FF2B5EF4-FFF2-40B4-BE49-F238E27FC236}">
                          <a16:creationId xmlns:a16="http://schemas.microsoft.com/office/drawing/2014/main" id="{7CAA5F3B-88AF-4C8F-98CB-7824389452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3178" y="2380948"/>
                      <a:ext cx="914400" cy="814135"/>
                    </a:xfrm>
                    <a:prstGeom prst="can">
                      <a:avLst>
                        <a:gd name="adj" fmla="val 25406"/>
                      </a:avLst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ckwell" panose="02060603020205020403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1" name="Cylinder 20">
                      <a:extLst>
                        <a:ext uri="{FF2B5EF4-FFF2-40B4-BE49-F238E27FC236}">
                          <a16:creationId xmlns:a16="http://schemas.microsoft.com/office/drawing/2014/main" id="{BC66258B-8971-476A-BC03-B0B2190820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5056" y="2175799"/>
                      <a:ext cx="914400" cy="411014"/>
                    </a:xfrm>
                    <a:prstGeom prst="can">
                      <a:avLst>
                        <a:gd name="adj" fmla="val 50000"/>
                      </a:avLst>
                    </a:prstGeom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ckwell" panose="02060603020205020403"/>
                        <a:ea typeface="+mn-ea"/>
                        <a:cs typeface="+mn-cs"/>
                      </a:endParaRPr>
                    </a:p>
                  </p:txBody>
                </p: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77CFB74E-C003-4531-80FD-6DF07561656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607431" y="4007049"/>
                        <a:ext cx="884634" cy="4664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 lvl="0" indent="0" algn="l" defTabSz="4572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m:oMathPara>
                        </a14:m>
                        <a:endPara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Rockwell" panose="02060603020205020403"/>
                          <a:ea typeface="+mn-ea"/>
                          <a:cs typeface="+mn-cs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77CFB74E-C003-4531-80FD-6DF07561656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607431" y="4007049"/>
                        <a:ext cx="884634" cy="466430"/>
                      </a:xfrm>
                      <a:prstGeom prst="rect">
                        <a:avLst/>
                      </a:prstGeom>
                      <a:blipFill>
                        <a:blip r:embed="rId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8" name="TextBox 17">
                        <a:extLst>
                          <a:ext uri="{FF2B5EF4-FFF2-40B4-BE49-F238E27FC236}">
                            <a16:creationId xmlns:a16="http://schemas.microsoft.com/office/drawing/2014/main" id="{0BDDC6EC-254D-4FD9-BC98-D7DACB4B348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200914" y="3963213"/>
                        <a:ext cx="1282189" cy="4664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 lvl="0" indent="0" algn="l" defTabSz="4572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m:oMathPara>
                        </a14:m>
                        <a:endPara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Rockwell" panose="02060603020205020403"/>
                          <a:ea typeface="+mn-ea"/>
                          <a:cs typeface="+mn-cs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8" name="TextBox 17">
                        <a:extLst>
                          <a:ext uri="{FF2B5EF4-FFF2-40B4-BE49-F238E27FC236}">
                            <a16:creationId xmlns:a16="http://schemas.microsoft.com/office/drawing/2014/main" id="{0BDDC6EC-254D-4FD9-BC98-D7DACB4B348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200914" y="3963213"/>
                        <a:ext cx="1282189" cy="466430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16B97EA0-0607-4F93-B89C-DDA32BC72414}"/>
                    </a:ext>
                  </a:extLst>
                </p:cNvPr>
                <p:cNvCxnSpPr/>
                <p:nvPr/>
              </p:nvCxnSpPr>
              <p:spPr>
                <a:xfrm>
                  <a:off x="8321985" y="3964395"/>
                  <a:ext cx="1034017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E964FF6B-CC16-444D-A358-244A2C2F7B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79712" y="3994012"/>
                  <a:ext cx="41351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2CBEC888-CE86-4D5D-8BA0-509A7B511B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390370" y="3994012"/>
                  <a:ext cx="41351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77BECA40-7334-4E45-9596-9CC2D7247CBB}"/>
                      </a:ext>
                    </a:extLst>
                  </p:cNvPr>
                  <p:cNvSpPr txBox="1"/>
                  <p:nvPr/>
                </p:nvSpPr>
                <p:spPr>
                  <a:xfrm>
                    <a:off x="8596137" y="4060939"/>
                    <a:ext cx="399698" cy="2765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Rockwell" panose="02060603020205020403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77BECA40-7334-4E45-9596-9CC2D7247CB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96137" y="4060939"/>
                    <a:ext cx="399698" cy="27656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EAAA07D-7559-4CD1-9DF3-03494B791034}"/>
                    </a:ext>
                  </a:extLst>
                </p:cNvPr>
                <p:cNvSpPr txBox="1"/>
                <p:nvPr/>
              </p:nvSpPr>
              <p:spPr>
                <a:xfrm>
                  <a:off x="3920629" y="2624438"/>
                  <a:ext cx="1439647" cy="10895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8AB8E"/>
                      </a:solidFill>
                      <a:effectLst/>
                      <a:uLnTx/>
                      <a:uFillTx/>
                      <a:latin typeface="Rockwell" panose="02060603020205020403"/>
                      <a:ea typeface="+mn-ea"/>
                      <a:cs typeface="+mn-cs"/>
                    </a:rPr>
                    <a:t>Modified wavelength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𝜆</m:t>
                          </m:r>
                        </m:e>
                        <m:sub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kumimoji="0" lang="en-US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98AB8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𝜆</m:t>
                              </m:r>
                            </m:e>
                            <m:sub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a14:m>
                  <a:endPara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8AB8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EAAA07D-7559-4CD1-9DF3-03494B7910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0629" y="2624438"/>
                  <a:ext cx="1439647" cy="1089529"/>
                </a:xfrm>
                <a:prstGeom prst="rect">
                  <a:avLst/>
                </a:prstGeom>
                <a:blipFill>
                  <a:blip r:embed="rId6"/>
                  <a:stretch>
                    <a:fillRect l="-3390" t="-3371" r="-16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F91E2CF-20A5-4DF4-959C-ADAA06E2F8C6}"/>
              </a:ext>
            </a:extLst>
          </p:cNvPr>
          <p:cNvSpPr/>
          <p:nvPr/>
        </p:nvSpPr>
        <p:spPr>
          <a:xfrm>
            <a:off x="370089" y="6150511"/>
            <a:ext cx="3705246" cy="461665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Aggarwal et al arxiv:2010.13157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5FFF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Phys. Rev. Lett. 128, 111101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0F792B-085C-4D97-9010-59E9A3D52A67}"/>
              </a:ext>
            </a:extLst>
          </p:cNvPr>
          <p:cNvSpPr txBox="1"/>
          <p:nvPr/>
        </p:nvSpPr>
        <p:spPr>
          <a:xfrm>
            <a:off x="5302469" y="1992912"/>
            <a:ext cx="667932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Is such a stack trappable?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What is the transmission through the stack?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What is the field inside the stack?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What is the trapping frequency/stiffness?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Can these things be fabricated in the lab?</a:t>
            </a:r>
          </a:p>
        </p:txBody>
      </p:sp>
      <p:pic>
        <p:nvPicPr>
          <p:cNvPr id="25" name="Picture 24" descr="A picture containing chart&#10;&#10;Description automatically generated">
            <a:extLst>
              <a:ext uri="{FF2B5EF4-FFF2-40B4-BE49-F238E27FC236}">
                <a16:creationId xmlns:a16="http://schemas.microsoft.com/office/drawing/2014/main" id="{8730E4EC-E498-4A43-B498-08217278F74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5" t="27818" r="14885" b="11836"/>
          <a:stretch/>
        </p:blipFill>
        <p:spPr>
          <a:xfrm>
            <a:off x="6765959" y="4402784"/>
            <a:ext cx="3305214" cy="2020390"/>
          </a:xfrm>
          <a:prstGeom prst="rect">
            <a:avLst/>
          </a:prstGeom>
          <a:ln w="66675" cmpd="dbl">
            <a:solidFill>
              <a:schemeClr val="tx1">
                <a:lumMod val="50000"/>
              </a:schemeClr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A1B762-197B-EEF4-81DC-7F4861D5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13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5FDE20E6-6962-4D2D-8D0C-EF0500485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7976">
            <a:off x="444287" y="1339851"/>
            <a:ext cx="6015300" cy="4530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30A5AB-410C-4956-9AF8-F76BA01B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015" y="369744"/>
            <a:ext cx="9905998" cy="640127"/>
          </a:xfrm>
        </p:spPr>
        <p:txBody>
          <a:bodyPr/>
          <a:lstStyle/>
          <a:p>
            <a:r>
              <a:rPr lang="en-US" dirty="0"/>
              <a:t>Trapping of flat objects In the lab…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3CB116-AFDD-4272-8113-A296A6569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5423">
            <a:off x="7144754" y="1104443"/>
            <a:ext cx="4262165" cy="339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437B481-25E7-4BB0-B875-DE7742270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4689">
            <a:off x="5286653" y="3608993"/>
            <a:ext cx="4514313" cy="2767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9D444B-BD5F-D7A5-091D-231BCC15E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04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1004DC-5295-4390-8AF3-EF0ECCCA2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866" y="365476"/>
            <a:ext cx="9905998" cy="773210"/>
          </a:xfrm>
        </p:spPr>
        <p:txBody>
          <a:bodyPr>
            <a:normAutofit/>
          </a:bodyPr>
          <a:lstStyle/>
          <a:p>
            <a:r>
              <a:rPr lang="en-US" dirty="0"/>
              <a:t>trapping of NAYF hexagon plates</a:t>
            </a:r>
          </a:p>
        </p:txBody>
      </p:sp>
      <p:pic>
        <p:nvPicPr>
          <p:cNvPr id="6" name="Picture 5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5C746CFE-B25A-4C27-A2AA-8D1656B84C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815"/>
          <a:stretch/>
        </p:blipFill>
        <p:spPr>
          <a:xfrm>
            <a:off x="524760" y="1626856"/>
            <a:ext cx="2686968" cy="1896389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6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C976D6F7-B75D-4243-9E35-41359EA28B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039" b="1414"/>
          <a:stretch/>
        </p:blipFill>
        <p:spPr>
          <a:xfrm rot="5400000">
            <a:off x="3557763" y="3823353"/>
            <a:ext cx="3018521" cy="2102784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7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6B5CBE5E-9A5F-4C21-8AF2-1178FAC557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50" y="3884449"/>
            <a:ext cx="3091715" cy="2388502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2E5F6F-E451-4AE3-BE1D-5D334663DD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708" y="1633817"/>
            <a:ext cx="5251028" cy="5107361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1B09AFD2-4643-4C8E-91EC-55DA114521F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262" r="78432" b="52773"/>
          <a:stretch/>
        </p:blipFill>
        <p:spPr>
          <a:xfrm>
            <a:off x="3585729" y="1755696"/>
            <a:ext cx="1989967" cy="1826004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C59C5B-6CA2-979D-DB45-A756AD3F1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6E7A65-910B-03EE-67A4-C9084C0AE7BF}"/>
              </a:ext>
            </a:extLst>
          </p:cNvPr>
          <p:cNvSpPr txBox="1"/>
          <p:nvPr/>
        </p:nvSpPr>
        <p:spPr>
          <a:xfrm>
            <a:off x="413264" y="6449489"/>
            <a:ext cx="609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65FFFF"/>
                </a:solidFill>
              </a:rPr>
              <a:t>Winstone et al arxiv:2204.10843 Phys. Rev. Lett. 129, 053604 </a:t>
            </a:r>
          </a:p>
        </p:txBody>
      </p:sp>
    </p:spTree>
    <p:extLst>
      <p:ext uri="{BB962C8B-B14F-4D97-AF65-F5344CB8AC3E}">
        <p14:creationId xmlns:p14="http://schemas.microsoft.com/office/powerpoint/2010/main" val="11109406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8488A7F-07FC-4229-BB44-EE32DABE4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744" y="348552"/>
            <a:ext cx="9905998" cy="911233"/>
          </a:xfrm>
        </p:spPr>
        <p:txBody>
          <a:bodyPr/>
          <a:lstStyle/>
          <a:p>
            <a:r>
              <a:rPr lang="en-US" dirty="0"/>
              <a:t>State of the art in optical trapping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14FA69-540D-4A1C-A68B-105644B67FC3}"/>
                  </a:ext>
                </a:extLst>
              </p:cNvPr>
              <p:cNvSpPr txBox="1"/>
              <p:nvPr/>
            </p:nvSpPr>
            <p:spPr>
              <a:xfrm>
                <a:off x="1047786" y="4924509"/>
                <a:ext cx="4402129" cy="1187569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>
                      <a:lumMod val="20000"/>
                      <a:lumOff val="80000"/>
                    </a:srgbClr>
                  </a:gs>
                  <a:gs pos="49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5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thermal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500" b="0" i="1" smtClean="0">
                                        <a:solidFill>
                                          <a:srgbClr val="6600CC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500" b="0" i="0" smtClean="0">
                                        <a:solidFill>
                                          <a:srgbClr val="6600CC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sz="2500" b="0" i="1" smtClean="0">
                                        <a:solidFill>
                                          <a:srgbClr val="6600CC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5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𝜌𝜏</m:t>
                        </m:r>
                      </m:e>
                    </m:rad>
                  </m:oMath>
                </a14:m>
                <a:r>
                  <a:rPr lang="en-US" sz="25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∝1/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𝜌𝜏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25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14FA69-540D-4A1C-A68B-105644B67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86" y="4924509"/>
                <a:ext cx="4402129" cy="11875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FC541C-24D7-43A9-B754-F8B918B0879E}"/>
                  </a:ext>
                </a:extLst>
              </p:cNvPr>
              <p:cNvSpPr txBox="1"/>
              <p:nvPr/>
            </p:nvSpPr>
            <p:spPr>
              <a:xfrm>
                <a:off x="6148520" y="4918532"/>
                <a:ext cx="4129645" cy="1228991"/>
              </a:xfrm>
              <a:prstGeom prst="rect">
                <a:avLst/>
              </a:prstGeom>
              <a:gradFill>
                <a:gsLst>
                  <a:gs pos="0">
                    <a:srgbClr val="FF0000">
                      <a:lumMod val="20000"/>
                      <a:lumOff val="80000"/>
                    </a:srgbClr>
                  </a:gs>
                  <a:gs pos="49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</a:grad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5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recoil</m:t>
                          </m:r>
                        </m:sub>
                      </m:sSub>
                      <m:r>
                        <a:rPr lang="en-US" sz="2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500" b="0" i="1" smtClean="0">
                                          <a:solidFill>
                                            <a:srgbClr val="6600CC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500" b="0" i="0" smtClean="0">
                                          <a:solidFill>
                                            <a:srgbClr val="6600CC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en-US" sz="2500" b="0" i="1" smtClean="0">
                                          <a:solidFill>
                                            <a:srgbClr val="6600CC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3/2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500" b="0" i="1" smtClean="0">
                                      <a:solidFill>
                                        <a:srgbClr val="CC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solidFill>
                                        <a:srgbClr val="CC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solidFill>
                                        <a:srgbClr val="CC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𝑠𝑐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500" b="0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 </m:t>
                          </m:r>
                        </m:e>
                      </m:rad>
                      <m:r>
                        <a:rPr lang="en-US" sz="2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5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FC541C-24D7-43A9-B754-F8B918B08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8520" y="4918532"/>
                <a:ext cx="4129645" cy="12289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030F557-D452-4D35-92CF-5DC112228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144" y="1712388"/>
            <a:ext cx="4405480" cy="3243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A157A6-E52C-40DB-A448-7D5C4584A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9237" y="1688334"/>
            <a:ext cx="3937170" cy="324457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59E4DA-525B-3E10-FE81-18172FBA9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342C1-700B-3D57-5EB8-CEB698DCB93E}"/>
              </a:ext>
            </a:extLst>
          </p:cNvPr>
          <p:cNvSpPr txBox="1"/>
          <p:nvPr/>
        </p:nvSpPr>
        <p:spPr>
          <a:xfrm>
            <a:off x="1047786" y="6240018"/>
            <a:ext cx="609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65FFFF"/>
                </a:solidFill>
              </a:rPr>
              <a:t>Winstone et al arxiv:2204.10843 Phys. Rev. Lett. 129, 053604 </a:t>
            </a:r>
          </a:p>
        </p:txBody>
      </p:sp>
    </p:spTree>
    <p:extLst>
      <p:ext uri="{BB962C8B-B14F-4D97-AF65-F5344CB8AC3E}">
        <p14:creationId xmlns:p14="http://schemas.microsoft.com/office/powerpoint/2010/main" val="387235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5E0DDE-0833-BF14-0440-5A941E25F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6" y="199777"/>
            <a:ext cx="9905998" cy="802295"/>
          </a:xfrm>
        </p:spPr>
        <p:txBody>
          <a:bodyPr/>
          <a:lstStyle/>
          <a:p>
            <a:r>
              <a:rPr lang="en-US" dirty="0"/>
              <a:t>Davis </a:t>
            </a:r>
            <a:r>
              <a:rPr lang="en-US" dirty="0" err="1"/>
              <a:t>ifo</a:t>
            </a:r>
            <a:r>
              <a:rPr lang="en-US" dirty="0"/>
              <a:t> layout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485ACB-69E9-F896-0B92-87A9A4F749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79" t="4432"/>
          <a:stretch>
            <a:fillRect/>
          </a:stretch>
        </p:blipFill>
        <p:spPr>
          <a:xfrm>
            <a:off x="430306" y="937470"/>
            <a:ext cx="10504842" cy="58543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B69AF8-95F8-81D9-4478-C2BF7C8599DD}"/>
              </a:ext>
            </a:extLst>
          </p:cNvPr>
          <p:cNvSpPr txBox="1"/>
          <p:nvPr/>
        </p:nvSpPr>
        <p:spPr>
          <a:xfrm>
            <a:off x="7229139" y="3980329"/>
            <a:ext cx="34908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Manage interplay between tight mode matching constraints alongside real-estate constraints inside vacuum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</a:rPr>
              <a:t>Stear</a:t>
            </a:r>
            <a:r>
              <a:rPr lang="en-US" sz="2000" dirty="0">
                <a:solidFill>
                  <a:schemeClr val="bg1"/>
                </a:solidFill>
              </a:rPr>
              <a:t> multiple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Mode-match multiple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Large footprint &amp; proximal launchers</a:t>
            </a:r>
          </a:p>
        </p:txBody>
      </p:sp>
      <p:pic>
        <p:nvPicPr>
          <p:cNvPr id="2052" name="Picture 4" descr="Jonathan Varghese - Physics major, Comp. Sci minor @ UC Davis | LinkedIn">
            <a:extLst>
              <a:ext uri="{FF2B5EF4-FFF2-40B4-BE49-F238E27FC236}">
                <a16:creationId xmlns:a16="http://schemas.microsoft.com/office/drawing/2014/main" id="{DE191C0E-BCCA-7880-EF0B-0FBEB1135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406" y="319542"/>
            <a:ext cx="1502585" cy="150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396A5FF0-BD92-81F6-C301-A0732E187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040" y="319542"/>
            <a:ext cx="1601762" cy="15025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DA76DB-F857-1A71-1353-BD885429843F}"/>
              </a:ext>
            </a:extLst>
          </p:cNvPr>
          <p:cNvSpPr txBox="1"/>
          <p:nvPr/>
        </p:nvSpPr>
        <p:spPr>
          <a:xfrm>
            <a:off x="4598593" y="1858535"/>
            <a:ext cx="3555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Jonathan Varghese, Andrew </a:t>
            </a:r>
            <a:r>
              <a:rPr lang="en-US" dirty="0" err="1">
                <a:solidFill>
                  <a:schemeClr val="bg1"/>
                </a:solidFill>
              </a:rPr>
              <a:t>Laeuger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DDA48-6C30-E3EE-FE94-7960AA96A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49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F7A64-5757-CDE6-964C-1D6D8B102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6" y="262271"/>
            <a:ext cx="11385796" cy="986961"/>
          </a:xfrm>
        </p:spPr>
        <p:txBody>
          <a:bodyPr>
            <a:normAutofit/>
          </a:bodyPr>
          <a:lstStyle/>
          <a:p>
            <a:r>
              <a:rPr lang="en-US" sz="4000" dirty="0"/>
              <a:t>Fully relativistic detector response and noise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3B5B74-90FB-C292-6733-E718E5572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4" name="Picture 3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F1669B06-38BB-D4FF-6A5B-19E25E631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86" y="1249232"/>
            <a:ext cx="1409564" cy="13222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F172AE-34F2-D2D9-AF8A-1EA6EE1CDEA9}"/>
              </a:ext>
            </a:extLst>
          </p:cNvPr>
          <p:cNvSpPr txBox="1"/>
          <p:nvPr/>
        </p:nvSpPr>
        <p:spPr>
          <a:xfrm>
            <a:off x="2201905" y="2120366"/>
            <a:ext cx="1703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Andrew </a:t>
            </a:r>
            <a:r>
              <a:rPr lang="en-US" dirty="0" err="1"/>
              <a:t>Laeuger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7DD8E8-FB99-906C-DEAB-5281D2DA1264}"/>
              </a:ext>
            </a:extLst>
          </p:cNvPr>
          <p:cNvSpPr txBox="1"/>
          <p:nvPr/>
        </p:nvSpPr>
        <p:spPr>
          <a:xfrm>
            <a:off x="-267836" y="5765349"/>
            <a:ext cx="117703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00FFFF"/>
                </a:solidFill>
              </a:rPr>
              <a:t>arxiv2604.07302 </a:t>
            </a:r>
          </a:p>
          <a:p>
            <a:pPr algn="r"/>
            <a:r>
              <a:rPr lang="en-US" dirty="0" err="1">
                <a:solidFill>
                  <a:srgbClr val="00FFFF"/>
                </a:solidFill>
              </a:rPr>
              <a:t>Laeuger</a:t>
            </a:r>
            <a:r>
              <a:rPr lang="en-US" dirty="0">
                <a:solidFill>
                  <a:srgbClr val="00FFFF"/>
                </a:solidFill>
              </a:rPr>
              <a:t> et al, Gravitational wave signal and noise response of an optically levitated sensor in a Fabry Perot Cavity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C74017A-94AF-7C71-D7B8-820E16ADB5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088601"/>
              </p:ext>
            </p:extLst>
          </p:nvPr>
        </p:nvGraphicFramePr>
        <p:xfrm>
          <a:off x="538386" y="2616523"/>
          <a:ext cx="5466772" cy="3427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2643178" imgH="1657153" progId="Acrobat.Document.DC">
                  <p:embed/>
                </p:oleObj>
              </mc:Choice>
              <mc:Fallback>
                <p:oleObj name="Acrobat Document" r:id="rId3" imgW="2643178" imgH="1657153" progId="Acrobat.Document.DC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C74017A-94AF-7C71-D7B8-820E16ADB5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8386" y="2616523"/>
                        <a:ext cx="5466772" cy="3427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F806D6B-205A-0D3D-51D6-99B0E8CCDC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049383"/>
              </p:ext>
            </p:extLst>
          </p:nvPr>
        </p:nvGraphicFramePr>
        <p:xfrm>
          <a:off x="6096000" y="1453551"/>
          <a:ext cx="5298882" cy="4184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2423604" imgH="1914328" progId="Acrobat.Document.DC">
                  <p:embed/>
                </p:oleObj>
              </mc:Choice>
              <mc:Fallback>
                <p:oleObj name="Acrobat Document" r:id="rId5" imgW="2423604" imgH="1914328" progId="Acrobat.Document.DC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F806D6B-205A-0D3D-51D6-99B0E8CCDC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0" y="1453551"/>
                        <a:ext cx="5298882" cy="41849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8460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31ECA-C0F3-44CF-8F41-BD7767C92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16700"/>
            <a:ext cx="9905998" cy="802295"/>
          </a:xfrm>
        </p:spPr>
        <p:txBody>
          <a:bodyPr>
            <a:noAutofit/>
          </a:bodyPr>
          <a:lstStyle/>
          <a:p>
            <a:r>
              <a:rPr lang="en-US" dirty="0"/>
              <a:t>DM TELEVISION </a:t>
            </a:r>
            <a:r>
              <a:rPr lang="en-US" dirty="0" err="1"/>
              <a:t>SummarY</a:t>
            </a:r>
            <a:endParaRPr lang="en-US" dirty="0"/>
          </a:p>
        </p:txBody>
      </p: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99F1A3AD-B5A8-4749-B407-16A1E16D02BB}"/>
              </a:ext>
            </a:extLst>
          </p:cNvPr>
          <p:cNvSpPr txBox="1">
            <a:spLocks/>
          </p:cNvSpPr>
          <p:nvPr/>
        </p:nvSpPr>
        <p:spPr>
          <a:xfrm>
            <a:off x="295276" y="1047751"/>
            <a:ext cx="3749422" cy="523090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New initiative for building high-frequency GW detectors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of miniature radio-frequency GW detectors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Based on </a:t>
            </a:r>
            <a:r>
              <a:rPr lang="en-US"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optical levitation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Tunable resonance in the 10-300 kHz range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Will set independent limits on axions from blackhole superradiance and primordial black holes</a:t>
            </a:r>
          </a:p>
          <a:p>
            <a:r>
              <a:rPr lang="en-US" sz="2000" dirty="0">
                <a:solidFill>
                  <a:srgbClr val="FFFF00"/>
                </a:solidFill>
              </a:rPr>
              <a:t>Surprises!!!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6B8EA6A7-D965-4581-B09A-6F39673ACB47}"/>
                  </a:ext>
                </a:extLst>
              </p14:cNvPr>
              <p14:cNvContentPartPr/>
              <p14:nvPr/>
            </p14:nvContentPartPr>
            <p14:xfrm>
              <a:off x="8568602" y="4820033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6B8EA6A7-D965-4581-B09A-6F39673ACB4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50602" y="4712393"/>
                <a:ext cx="36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BB892867-29EC-1F4E-6789-B2595CCBE372}"/>
              </a:ext>
            </a:extLst>
          </p:cNvPr>
          <p:cNvSpPr txBox="1">
            <a:spLocks/>
          </p:cNvSpPr>
          <p:nvPr/>
        </p:nvSpPr>
        <p:spPr>
          <a:xfrm>
            <a:off x="704434" y="1849682"/>
            <a:ext cx="7816996" cy="290793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SzPct val="125000"/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D997FE1-A138-A82A-7292-F86553F63BF2}"/>
              </a:ext>
            </a:extLst>
          </p:cNvPr>
          <p:cNvGrpSpPr/>
          <p:nvPr/>
        </p:nvGrpSpPr>
        <p:grpSpPr>
          <a:xfrm>
            <a:off x="7476430" y="5342932"/>
            <a:ext cx="1938666" cy="1164921"/>
            <a:chOff x="382117" y="366335"/>
            <a:chExt cx="10777289" cy="649166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6787624E-4AA5-BB52-0363-BAFC53B028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543" y="366335"/>
              <a:ext cx="10497863" cy="6491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B3B641DE-02FF-6E8F-BBC4-99026A766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733" y="2070633"/>
              <a:ext cx="2970754" cy="374140"/>
            </a:xfrm>
            <a:prstGeom prst="rect">
              <a:avLst/>
            </a:prstGeom>
          </p:spPr>
        </p:pic>
        <p:pic>
          <p:nvPicPr>
            <p:cNvPr id="8" name="Picture 7" descr="UC Davis Logo - University of California, Davis [ucdavis.edu] - PNG Logo  Vector Downloads (SVG, EPS)">
              <a:extLst>
                <a:ext uri="{FF2B5EF4-FFF2-40B4-BE49-F238E27FC236}">
                  <a16:creationId xmlns:a16="http://schemas.microsoft.com/office/drawing/2014/main" id="{A715D1C6-8800-96DB-82AB-194A35DC6A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117" y="2070633"/>
              <a:ext cx="2642284" cy="2675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IMG_1319.HEIC" descr="IMG_1319.HEIC">
            <a:extLst>
              <a:ext uri="{FF2B5EF4-FFF2-40B4-BE49-F238E27FC236}">
                <a16:creationId xmlns:a16="http://schemas.microsoft.com/office/drawing/2014/main" id="{46149F13-49A7-E3EA-9F97-29EA6C38265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366" t="32264" b="10033"/>
          <a:stretch>
            <a:fillRect/>
          </a:stretch>
        </p:blipFill>
        <p:spPr>
          <a:xfrm>
            <a:off x="4223848" y="1190221"/>
            <a:ext cx="7672877" cy="340097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567BC8-5232-FEAD-22A2-64AE674BA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5455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1D464-8044-3C2A-35C7-C452E47B8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2CB73-282C-CC0E-E071-E2089B6CD5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3D242E1A-5741-094A-798F-B96F23693F57}"/>
              </a:ext>
            </a:extLst>
          </p:cNvPr>
          <p:cNvSpPr txBox="1">
            <a:spLocks/>
          </p:cNvSpPr>
          <p:nvPr/>
        </p:nvSpPr>
        <p:spPr>
          <a:xfrm>
            <a:off x="10977372" y="6313042"/>
            <a:ext cx="417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ln>
                  <a:solidFill>
                    <a:prstClr val="white"/>
                  </a:solidFill>
                </a:ln>
                <a:solidFill>
                  <a:srgbClr val="54BCDF">
                    <a:lumMod val="75000"/>
                  </a:srgbClr>
                </a:solidFill>
                <a:latin typeface="Tw Cen MT" panose="020B0602020104020603"/>
              </a:rPr>
              <a:pPr/>
              <a:t>37</a:t>
            </a:fld>
            <a:endParaRPr lang="en-US" dirty="0">
              <a:ln>
                <a:solidFill>
                  <a:prstClr val="white"/>
                </a:solidFill>
              </a:ln>
              <a:solidFill>
                <a:srgbClr val="54BCDF">
                  <a:lumMod val="75000"/>
                </a:srgbClr>
              </a:solidFill>
              <a:latin typeface="Tw Cen MT" panose="020B0602020104020603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99CC5C3-D31D-E76A-3B00-2B90ABA029B2}"/>
              </a:ext>
            </a:extLst>
          </p:cNvPr>
          <p:cNvGrpSpPr/>
          <p:nvPr/>
        </p:nvGrpSpPr>
        <p:grpSpPr>
          <a:xfrm>
            <a:off x="4044584" y="794259"/>
            <a:ext cx="7495947" cy="5652389"/>
            <a:chOff x="38100" y="1255725"/>
            <a:chExt cx="3948344" cy="352845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9B1AB00-B7C4-AD99-581C-FC114AEC8AF8}"/>
                </a:ext>
              </a:extLst>
            </p:cNvPr>
            <p:cNvGrpSpPr/>
            <p:nvPr/>
          </p:nvGrpSpPr>
          <p:grpSpPr>
            <a:xfrm>
              <a:off x="38100" y="1255725"/>
              <a:ext cx="3948344" cy="3528450"/>
              <a:chOff x="1238865" y="1545288"/>
              <a:chExt cx="6070613" cy="4783643"/>
            </a:xfrm>
          </p:grpSpPr>
          <p:pic>
            <p:nvPicPr>
              <p:cNvPr id="18" name="Content Placeholder 5">
                <a:extLst>
                  <a:ext uri="{FF2B5EF4-FFF2-40B4-BE49-F238E27FC236}">
                    <a16:creationId xmlns:a16="http://schemas.microsoft.com/office/drawing/2014/main" id="{76B1BB40-3D62-2875-F3FB-8AC5EB9ABF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8865" y="1545288"/>
                <a:ext cx="6070613" cy="4783643"/>
              </a:xfrm>
              <a:prstGeom prst="rect">
                <a:avLst/>
              </a:prstGeom>
            </p:spPr>
          </p:pic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65EB555C-236D-A9D4-4E76-651D5A96F6E3}"/>
                  </a:ext>
                </a:extLst>
              </p:cNvPr>
              <p:cNvCxnSpPr/>
              <p:nvPr/>
            </p:nvCxnSpPr>
            <p:spPr>
              <a:xfrm flipV="1">
                <a:off x="3305168" y="1696825"/>
                <a:ext cx="352432" cy="2045617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" lastClr="FFFFFF"/>
                </a:solidFill>
                <a:prstDash val="solid"/>
                <a:headEnd type="triangle"/>
                <a:tailEnd type="triangle"/>
              </a:ln>
              <a:effectLst/>
            </p:spPr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431D74A-68C7-C78F-DFFA-E343DAB39E6A}"/>
                  </a:ext>
                </a:extLst>
              </p:cNvPr>
              <p:cNvSpPr txBox="1"/>
              <p:nvPr/>
            </p:nvSpPr>
            <p:spPr>
              <a:xfrm>
                <a:off x="1725162" y="2162794"/>
                <a:ext cx="2308437" cy="62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L = 4 km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68514C1-232A-CAAA-D282-0A7380195401}"/>
                </a:ext>
              </a:extLst>
            </p:cNvPr>
            <p:cNvSpPr txBox="1"/>
            <p:nvPr/>
          </p:nvSpPr>
          <p:spPr>
            <a:xfrm>
              <a:off x="2172484" y="1942034"/>
              <a:ext cx="13276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 = 1MW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F34A17A0-CC55-CF24-A4CC-FE671C16BA5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rgbClr val="D7537B">
                <a:shade val="45000"/>
                <a:satMod val="135000"/>
              </a:srgbClr>
              <a:prstClr val="white"/>
            </a:duotone>
            <a:alphaModFix amt="35000"/>
          </a:blip>
          <a:stretch>
            <a:fillRect/>
          </a:stretch>
        </p:blipFill>
        <p:spPr>
          <a:xfrm>
            <a:off x="0" y="-4934"/>
            <a:ext cx="12192000" cy="6862934"/>
          </a:xfrm>
          <a:prstGeom prst="rect">
            <a:avLst/>
          </a:prstGeom>
        </p:spPr>
      </p:pic>
      <p:sp>
        <p:nvSpPr>
          <p:cNvPr id="22" name="Title 5">
            <a:extLst>
              <a:ext uri="{FF2B5EF4-FFF2-40B4-BE49-F238E27FC236}">
                <a16:creationId xmlns:a16="http://schemas.microsoft.com/office/drawing/2014/main" id="{CBFAD408-E1EC-3177-A413-44E0AEDE630A}"/>
              </a:ext>
            </a:extLst>
          </p:cNvPr>
          <p:cNvSpPr txBox="1">
            <a:spLocks/>
          </p:cNvSpPr>
          <p:nvPr/>
        </p:nvSpPr>
        <p:spPr>
          <a:xfrm>
            <a:off x="344581" y="1263927"/>
            <a:ext cx="3206883" cy="4713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rgbClr val="D7537B"/>
                </a:solidFill>
                <a:latin typeface="Tw Cen MT" panose="020B0602020104020603"/>
              </a:rPr>
              <a:t>Ultralight </a:t>
            </a:r>
            <a:r>
              <a:rPr lang="en-US" sz="4400" dirty="0" err="1">
                <a:solidFill>
                  <a:srgbClr val="D7537B"/>
                </a:solidFill>
                <a:latin typeface="Tw Cen MT" panose="020B0602020104020603"/>
              </a:rPr>
              <a:t>dilatonic</a:t>
            </a:r>
            <a:r>
              <a:rPr lang="en-US" sz="4400" dirty="0">
                <a:solidFill>
                  <a:srgbClr val="D7537B"/>
                </a:solidFill>
                <a:latin typeface="Tw Cen MT" panose="020B0602020104020603"/>
              </a:rPr>
              <a:t> scalar dark matter searches with </a:t>
            </a:r>
            <a:r>
              <a:rPr lang="en-US" sz="4400" dirty="0" err="1">
                <a:solidFill>
                  <a:srgbClr val="D7537B"/>
                </a:solidFill>
                <a:latin typeface="Tw Cen MT" panose="020B0602020104020603"/>
              </a:rPr>
              <a:t>ligo</a:t>
            </a:r>
            <a:endParaRPr lang="en-US" sz="4400" dirty="0">
              <a:solidFill>
                <a:srgbClr val="D7537B"/>
              </a:solidFill>
              <a:latin typeface="Tw Cen MT" panose="020B0602020104020603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2BB0DB20-D23C-239A-020A-C30CD6B7D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514980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00+] Gravitational Waves Wallpapers | Wallpapers.com">
            <a:extLst>
              <a:ext uri="{FF2B5EF4-FFF2-40B4-BE49-F238E27FC236}">
                <a16:creationId xmlns:a16="http://schemas.microsoft.com/office/drawing/2014/main" id="{69088D26-8C87-8292-EE69-37B97F621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3D402D1-AA80-451D-7E06-D01C32ABFFA1}"/>
              </a:ext>
            </a:extLst>
          </p:cNvPr>
          <p:cNvSpPr txBox="1">
            <a:spLocks/>
          </p:cNvSpPr>
          <p:nvPr/>
        </p:nvSpPr>
        <p:spPr>
          <a:xfrm>
            <a:off x="730823" y="263409"/>
            <a:ext cx="9302455" cy="8462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n>
                  <a:solidFill>
                    <a:schemeClr val="tx1"/>
                  </a:solidFill>
                </a:ln>
              </a:rPr>
              <a:t>Tiny measurements with big things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169CA04-2EFE-E018-39C5-088FA5BEC185}"/>
              </a:ext>
            </a:extLst>
          </p:cNvPr>
          <p:cNvGrpSpPr/>
          <p:nvPr/>
        </p:nvGrpSpPr>
        <p:grpSpPr>
          <a:xfrm>
            <a:off x="247649" y="1255724"/>
            <a:ext cx="5429669" cy="4743142"/>
            <a:chOff x="38100" y="1255725"/>
            <a:chExt cx="3948344" cy="35284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AC3B329-0D4C-4432-EBCE-8B20E1E8D780}"/>
                </a:ext>
              </a:extLst>
            </p:cNvPr>
            <p:cNvGrpSpPr/>
            <p:nvPr/>
          </p:nvGrpSpPr>
          <p:grpSpPr>
            <a:xfrm>
              <a:off x="38100" y="1255725"/>
              <a:ext cx="3948344" cy="3528450"/>
              <a:chOff x="1238865" y="1545288"/>
              <a:chExt cx="6070613" cy="4783643"/>
            </a:xfrm>
          </p:grpSpPr>
          <p:pic>
            <p:nvPicPr>
              <p:cNvPr id="8" name="Content Placeholder 5">
                <a:extLst>
                  <a:ext uri="{FF2B5EF4-FFF2-40B4-BE49-F238E27FC236}">
                    <a16:creationId xmlns:a16="http://schemas.microsoft.com/office/drawing/2014/main" id="{A5C7DAF0-5988-94A8-0EAB-8B9D9EDEF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8865" y="1545288"/>
                <a:ext cx="6070613" cy="4783643"/>
              </a:xfrm>
              <a:prstGeom prst="rect">
                <a:avLst/>
              </a:prstGeom>
            </p:spPr>
          </p:pic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CAB8848-6395-9D61-B943-3E39A41ED5A2}"/>
                  </a:ext>
                </a:extLst>
              </p:cNvPr>
              <p:cNvCxnSpPr/>
              <p:nvPr/>
            </p:nvCxnSpPr>
            <p:spPr>
              <a:xfrm flipV="1">
                <a:off x="3305168" y="1696825"/>
                <a:ext cx="352432" cy="204561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5672DC-1CE6-086F-52BB-0B223A8EA5EB}"/>
                  </a:ext>
                </a:extLst>
              </p:cNvPr>
              <p:cNvSpPr txBox="1"/>
              <p:nvPr/>
            </p:nvSpPr>
            <p:spPr>
              <a:xfrm>
                <a:off x="1725162" y="2162794"/>
                <a:ext cx="2308437" cy="62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alibri" panose="020F0502020204030204" pitchFamily="34" charset="0"/>
                  </a:rPr>
                  <a:t>L = 4 km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8604FF-98A8-3752-9D3D-7DD37DF95F2A}"/>
                </a:ext>
              </a:extLst>
            </p:cNvPr>
            <p:cNvSpPr txBox="1"/>
            <p:nvPr/>
          </p:nvSpPr>
          <p:spPr>
            <a:xfrm>
              <a:off x="2172484" y="1942034"/>
              <a:ext cx="13276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Calibri" panose="020F0502020204030204" pitchFamily="34" charset="0"/>
                </a:rPr>
                <a:t>P = 1MW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7DE6D3-F078-F969-6AA3-0ADEF9D4F836}"/>
              </a:ext>
            </a:extLst>
          </p:cNvPr>
          <p:cNvGrpSpPr/>
          <p:nvPr/>
        </p:nvGrpSpPr>
        <p:grpSpPr>
          <a:xfrm>
            <a:off x="7575939" y="3933785"/>
            <a:ext cx="4076808" cy="2524583"/>
            <a:chOff x="2622102" y="4119680"/>
            <a:chExt cx="4076808" cy="252458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D969B99-A565-381B-263D-4BEF5F249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2102" y="4119680"/>
              <a:ext cx="3784649" cy="252458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A739FA-9E01-B10C-9927-66475A8764E0}"/>
                </a:ext>
              </a:extLst>
            </p:cNvPr>
            <p:cNvSpPr txBox="1"/>
            <p:nvPr/>
          </p:nvSpPr>
          <p:spPr>
            <a:xfrm>
              <a:off x="5364890" y="5818152"/>
              <a:ext cx="13340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Calibri" panose="020F0502020204030204" pitchFamily="34" charset="0"/>
                </a:rPr>
                <a:t>M = 40kg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D7D9928-1B79-535D-BFCC-9C10EE436425}"/>
                  </a:ext>
                </a:extLst>
              </p:cNvPr>
              <p:cNvSpPr txBox="1"/>
              <p:nvPr/>
            </p:nvSpPr>
            <p:spPr>
              <a:xfrm>
                <a:off x="8742066" y="2578778"/>
                <a:ext cx="2618522" cy="1162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−18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D7D9928-1B79-535D-BFCC-9C10EE436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2066" y="2578778"/>
                <a:ext cx="2618522" cy="11624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95CF2F1-327C-1351-FF02-890C56DE53CB}"/>
                  </a:ext>
                </a:extLst>
              </p:cNvPr>
              <p:cNvSpPr txBox="1"/>
              <p:nvPr/>
            </p:nvSpPr>
            <p:spPr>
              <a:xfrm>
                <a:off x="8783540" y="1109707"/>
                <a:ext cx="2437334" cy="625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−21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95CF2F1-327C-1351-FF02-890C56DE5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3540" y="1109707"/>
                <a:ext cx="2437334" cy="6252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E652AD0C-51FC-5D7F-95B0-DE5210ED97F9}"/>
              </a:ext>
            </a:extLst>
          </p:cNvPr>
          <p:cNvGrpSpPr/>
          <p:nvPr/>
        </p:nvGrpSpPr>
        <p:grpSpPr>
          <a:xfrm>
            <a:off x="6022199" y="1633999"/>
            <a:ext cx="2761341" cy="1889557"/>
            <a:chOff x="1933377" y="3648095"/>
            <a:chExt cx="2761341" cy="1889557"/>
          </a:xfrm>
        </p:grpSpPr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C03C9819-E13C-1BB0-908D-88224C7E46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377" y="3648095"/>
              <a:ext cx="2761341" cy="1889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71264D9-55E6-C448-D74D-815F64F7E2F5}"/>
                </a:ext>
              </a:extLst>
            </p:cNvPr>
            <p:cNvSpPr/>
            <p:nvPr/>
          </p:nvSpPr>
          <p:spPr>
            <a:xfrm>
              <a:off x="2004646" y="3979073"/>
              <a:ext cx="301451" cy="304147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B2DC82-566B-8EAA-4E75-BEC3E24AA2BC}"/>
                </a:ext>
              </a:extLst>
            </p:cNvPr>
            <p:cNvSpPr/>
            <p:nvPr/>
          </p:nvSpPr>
          <p:spPr>
            <a:xfrm>
              <a:off x="3334144" y="4908151"/>
              <a:ext cx="301451" cy="304147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B03361-7B0A-2AFD-712F-7657200E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2802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0B080D-48F5-46E8-A3A8-FF64EE926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27462"/>
            <a:ext cx="9905998" cy="650884"/>
          </a:xfrm>
        </p:spPr>
        <p:txBody>
          <a:bodyPr/>
          <a:lstStyle/>
          <a:p>
            <a:r>
              <a:rPr lang="en-US" dirty="0"/>
              <a:t>Most sensitive displacement measurement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F22290-9C16-495C-91D6-130D3D7297C7}"/>
              </a:ext>
            </a:extLst>
          </p:cNvPr>
          <p:cNvSpPr txBox="1"/>
          <p:nvPr/>
        </p:nvSpPr>
        <p:spPr>
          <a:xfrm>
            <a:off x="63200" y="6396362"/>
            <a:ext cx="74617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4BCDF">
                    <a:lumMod val="75000"/>
                  </a:srgb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4BCDF">
                    <a:lumMod val="75000"/>
                  </a:srgb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Buikema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4BCDF">
                    <a:lumMod val="75000"/>
                  </a:srgb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54BCDF">
                    <a:lumMod val="75000"/>
                  </a:srgb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et al.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4BCDF">
                    <a:lumMod val="75000"/>
                  </a:srgb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Phys. Rev. D 102, 062003 (2020)</a:t>
            </a:r>
          </a:p>
        </p:txBody>
      </p:sp>
      <p:pic>
        <p:nvPicPr>
          <p:cNvPr id="8" name="Picture 7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5D59F93B-A8CE-4FD6-9B9F-D18E0E620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576" y="899261"/>
            <a:ext cx="8464768" cy="534388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94D3FF-FC94-77BC-AF1F-CDE470C61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0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6330351-3A93-568F-08DC-FA4EAE975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and ultralight bosons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CA7C85E-41A7-D9EE-F9DC-31802DAF034C}"/>
              </a:ext>
            </a:extLst>
          </p:cNvPr>
          <p:cNvGrpSpPr/>
          <p:nvPr/>
        </p:nvGrpSpPr>
        <p:grpSpPr>
          <a:xfrm>
            <a:off x="613273" y="2289832"/>
            <a:ext cx="10835550" cy="3319001"/>
            <a:chOff x="-129903" y="2946605"/>
            <a:chExt cx="10835550" cy="331900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52295D2-AC7A-357E-40CB-43CB242AF167}"/>
                </a:ext>
              </a:extLst>
            </p:cNvPr>
            <p:cNvGrpSpPr/>
            <p:nvPr/>
          </p:nvGrpSpPr>
          <p:grpSpPr>
            <a:xfrm>
              <a:off x="-129903" y="2946605"/>
              <a:ext cx="9581635" cy="597861"/>
              <a:chOff x="198521" y="3814375"/>
              <a:chExt cx="5701579" cy="597861"/>
            </a:xfrm>
          </p:grpSpPr>
          <p:sp>
            <p:nvSpPr>
              <p:cNvPr id="14" name="Google Shape;268;p47">
                <a:extLst>
                  <a:ext uri="{FF2B5EF4-FFF2-40B4-BE49-F238E27FC236}">
                    <a16:creationId xmlns:a16="http://schemas.microsoft.com/office/drawing/2014/main" id="{930244AB-192F-49A1-FFC4-A561998D5D6B}"/>
                  </a:ext>
                </a:extLst>
              </p:cNvPr>
              <p:cNvSpPr/>
              <p:nvPr/>
            </p:nvSpPr>
            <p:spPr>
              <a:xfrm>
                <a:off x="1906425" y="3844923"/>
                <a:ext cx="3993675" cy="546663"/>
              </a:xfrm>
              <a:prstGeom prst="rect">
                <a:avLst/>
              </a:prstGeom>
              <a:gradFill>
                <a:gsLst>
                  <a:gs pos="0">
                    <a:srgbClr val="9EAFB8"/>
                  </a:gs>
                  <a:gs pos="100000">
                    <a:srgbClr val="616D73"/>
                  </a:gs>
                </a:gsLst>
                <a:lin ang="5400012" scaled="0"/>
              </a:gradFill>
              <a:ln w="9525" cap="flat" cmpd="sng">
                <a:solidFill>
                  <a:srgbClr val="252C3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C33854F-C6FD-F15D-C119-301751411010}"/>
                  </a:ext>
                </a:extLst>
              </p:cNvPr>
              <p:cNvGrpSpPr/>
              <p:nvPr/>
            </p:nvGrpSpPr>
            <p:grpSpPr>
              <a:xfrm>
                <a:off x="2240538" y="3844924"/>
                <a:ext cx="1462500" cy="541226"/>
                <a:chOff x="2726313" y="2092324"/>
                <a:chExt cx="1462500" cy="541226"/>
              </a:xfrm>
            </p:grpSpPr>
            <p:sp>
              <p:nvSpPr>
                <p:cNvPr id="20" name="Google Shape;269;p47">
                  <a:extLst>
                    <a:ext uri="{FF2B5EF4-FFF2-40B4-BE49-F238E27FC236}">
                      <a16:creationId xmlns:a16="http://schemas.microsoft.com/office/drawing/2014/main" id="{9DD8F4D5-66F7-26EF-2D3D-CF12DFA0E62C}"/>
                    </a:ext>
                  </a:extLst>
                </p:cNvPr>
                <p:cNvSpPr/>
                <p:nvPr/>
              </p:nvSpPr>
              <p:spPr>
                <a:xfrm>
                  <a:off x="3095625" y="2092324"/>
                  <a:ext cx="742763" cy="541226"/>
                </a:xfrm>
                <a:prstGeom prst="rect">
                  <a:avLst/>
                </a:prstGeom>
                <a:gradFill>
                  <a:gsLst>
                    <a:gs pos="0">
                      <a:srgbClr val="51AB2A"/>
                    </a:gs>
                    <a:gs pos="100000">
                      <a:srgbClr val="203E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 cmpd="sng">
                  <a:solidFill>
                    <a:srgbClr val="252C3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1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:endParaRPr kumimoji="0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21" name="Google Shape;286;p47">
                  <a:extLst>
                    <a:ext uri="{FF2B5EF4-FFF2-40B4-BE49-F238E27FC236}">
                      <a16:creationId xmlns:a16="http://schemas.microsoft.com/office/drawing/2014/main" id="{E3AD708E-536E-8512-875E-236E73B02972}"/>
                    </a:ext>
                  </a:extLst>
                </p:cNvPr>
                <p:cNvSpPr txBox="1"/>
                <p:nvPr/>
              </p:nvSpPr>
              <p:spPr>
                <a:xfrm>
                  <a:off x="2726313" y="2192325"/>
                  <a:ext cx="1462500" cy="393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1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e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Axion DM</a:t>
                  </a:r>
                </a:p>
                <a:p>
                  <a:pPr marL="0" marR="0" lvl="0" indent="0" algn="ctr" defTabSz="91441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e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~10</a:t>
                  </a:r>
                  <a:r>
                    <a:rPr kumimoji="0" lang="en" sz="12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-11</a:t>
                  </a:r>
                  <a:r>
                    <a:rPr kumimoji="0" lang="e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eV to 10</a:t>
                  </a:r>
                  <a:r>
                    <a:rPr kumimoji="0" lang="en" sz="12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-2</a:t>
                  </a:r>
                  <a:r>
                    <a:rPr kumimoji="0" lang="e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eV</a:t>
                  </a:r>
                  <a:endParaRPr kumimoji="0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07CDB9B-AC6C-0A61-8D50-1DC1F013CF64}"/>
                  </a:ext>
                </a:extLst>
              </p:cNvPr>
              <p:cNvGrpSpPr/>
              <p:nvPr/>
            </p:nvGrpSpPr>
            <p:grpSpPr>
              <a:xfrm>
                <a:off x="3923512" y="3814375"/>
                <a:ext cx="1390500" cy="597861"/>
                <a:chOff x="3878025" y="3555763"/>
                <a:chExt cx="1390500" cy="597861"/>
              </a:xfrm>
            </p:grpSpPr>
            <p:sp>
              <p:nvSpPr>
                <p:cNvPr id="18" name="Google Shape;272;p47">
                  <a:extLst>
                    <a:ext uri="{FF2B5EF4-FFF2-40B4-BE49-F238E27FC236}">
                      <a16:creationId xmlns:a16="http://schemas.microsoft.com/office/drawing/2014/main" id="{973E8E5D-70E5-ADEF-F225-A9376E7956EE}"/>
                    </a:ext>
                  </a:extLst>
                </p:cNvPr>
                <p:cNvSpPr/>
                <p:nvPr/>
              </p:nvSpPr>
              <p:spPr>
                <a:xfrm>
                  <a:off x="4387425" y="3555763"/>
                  <a:ext cx="310200" cy="597861"/>
                </a:xfrm>
                <a:prstGeom prst="rect">
                  <a:avLst/>
                </a:prstGeom>
                <a:gradFill>
                  <a:gsLst>
                    <a:gs pos="0">
                      <a:srgbClr val="4E29AA"/>
                    </a:gs>
                    <a:gs pos="100000">
                      <a:srgbClr val="1E123D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1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:endParaRPr kumimoji="0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  <p:sp>
              <p:nvSpPr>
                <p:cNvPr id="19" name="Google Shape;277;p47">
                  <a:extLst>
                    <a:ext uri="{FF2B5EF4-FFF2-40B4-BE49-F238E27FC236}">
                      <a16:creationId xmlns:a16="http://schemas.microsoft.com/office/drawing/2014/main" id="{C25A3D4E-E371-3ADA-4E31-D81248A8881D}"/>
                    </a:ext>
                  </a:extLst>
                </p:cNvPr>
                <p:cNvSpPr txBox="1"/>
                <p:nvPr/>
              </p:nvSpPr>
              <p:spPr>
                <a:xfrm>
                  <a:off x="3878025" y="3629500"/>
                  <a:ext cx="13905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1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e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WIMPS</a:t>
                  </a:r>
                </a:p>
                <a:p>
                  <a:pPr marL="0" marR="0" lvl="0" indent="0" algn="ctr" defTabSz="91441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e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~10-1000 GeV</a:t>
                  </a:r>
                  <a:endParaRPr kumimoji="0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7" name="Google Shape;270;p47">
                <a:extLst>
                  <a:ext uri="{FF2B5EF4-FFF2-40B4-BE49-F238E27FC236}">
                    <a16:creationId xmlns:a16="http://schemas.microsoft.com/office/drawing/2014/main" id="{0AD43C85-0904-8A2C-DB9B-93FEF8E25D7C}"/>
                  </a:ext>
                </a:extLst>
              </p:cNvPr>
              <p:cNvSpPr txBox="1"/>
              <p:nvPr/>
            </p:nvSpPr>
            <p:spPr>
              <a:xfrm>
                <a:off x="198521" y="3903674"/>
                <a:ext cx="2934300" cy="33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Possible Dark Matter Mass Range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5A599BF-C8C7-10E6-8181-A8906C13697C}"/>
                </a:ext>
              </a:extLst>
            </p:cNvPr>
            <p:cNvGrpSpPr/>
            <p:nvPr/>
          </p:nvGrpSpPr>
          <p:grpSpPr>
            <a:xfrm>
              <a:off x="0" y="3521026"/>
              <a:ext cx="10705647" cy="1058337"/>
              <a:chOff x="171900" y="4502025"/>
              <a:chExt cx="6370425" cy="1058337"/>
            </a:xfrm>
          </p:grpSpPr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FA365587-9886-5AF7-1DAF-D74D08842C2A}"/>
                  </a:ext>
                </a:extLst>
              </p:cNvPr>
              <p:cNvCxnSpPr/>
              <p:nvPr/>
            </p:nvCxnSpPr>
            <p:spPr>
              <a:xfrm flipH="1">
                <a:off x="685800" y="5092400"/>
                <a:ext cx="54864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" lastClr="FFFFFF"/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46" name="Google Shape;225;p47">
                <a:extLst>
                  <a:ext uri="{FF2B5EF4-FFF2-40B4-BE49-F238E27FC236}">
                    <a16:creationId xmlns:a16="http://schemas.microsoft.com/office/drawing/2014/main" id="{3E00164E-000E-9329-0D90-301B51B9AFAC}"/>
                  </a:ext>
                </a:extLst>
              </p:cNvPr>
              <p:cNvCxnSpPr/>
              <p:nvPr/>
            </p:nvCxnSpPr>
            <p:spPr>
              <a:xfrm>
                <a:off x="937575" y="4924550"/>
                <a:ext cx="0" cy="335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7" name="Google Shape;255;p47">
                <a:extLst>
                  <a:ext uri="{FF2B5EF4-FFF2-40B4-BE49-F238E27FC236}">
                    <a16:creationId xmlns:a16="http://schemas.microsoft.com/office/drawing/2014/main" id="{55E98A69-26BE-BB9C-2780-CAF60F932516}"/>
                  </a:ext>
                </a:extLst>
              </p:cNvPr>
              <p:cNvSpPr txBox="1"/>
              <p:nvPr/>
            </p:nvSpPr>
            <p:spPr>
              <a:xfrm>
                <a:off x="171900" y="5284576"/>
                <a:ext cx="646200" cy="26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mbria"/>
                    <a:ea typeface="Cambria"/>
                    <a:cs typeface="Cambria"/>
                    <a:sym typeface="Cambria"/>
                  </a:rPr>
                  <a:t>Hubble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cxnSp>
            <p:nvCxnSpPr>
              <p:cNvPr id="48" name="Google Shape;225;p47">
                <a:extLst>
                  <a:ext uri="{FF2B5EF4-FFF2-40B4-BE49-F238E27FC236}">
                    <a16:creationId xmlns:a16="http://schemas.microsoft.com/office/drawing/2014/main" id="{1FCE7A3D-8CBC-304C-F1AD-7539B2F3A8CE}"/>
                  </a:ext>
                </a:extLst>
              </p:cNvPr>
              <p:cNvCxnSpPr/>
              <p:nvPr/>
            </p:nvCxnSpPr>
            <p:spPr>
              <a:xfrm>
                <a:off x="1899600" y="4924550"/>
                <a:ext cx="0" cy="335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" name="Google Shape;225;p47">
                <a:extLst>
                  <a:ext uri="{FF2B5EF4-FFF2-40B4-BE49-F238E27FC236}">
                    <a16:creationId xmlns:a16="http://schemas.microsoft.com/office/drawing/2014/main" id="{796748E5-A61B-6FA1-E9EB-37B74B041AF0}"/>
                  </a:ext>
                </a:extLst>
              </p:cNvPr>
              <p:cNvCxnSpPr/>
              <p:nvPr/>
            </p:nvCxnSpPr>
            <p:spPr>
              <a:xfrm>
                <a:off x="3185475" y="4924550"/>
                <a:ext cx="0" cy="335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0" name="Google Shape;225;p47">
                <a:extLst>
                  <a:ext uri="{FF2B5EF4-FFF2-40B4-BE49-F238E27FC236}">
                    <a16:creationId xmlns:a16="http://schemas.microsoft.com/office/drawing/2014/main" id="{06FCC558-1B79-FC08-F306-08C71BA79416}"/>
                  </a:ext>
                </a:extLst>
              </p:cNvPr>
              <p:cNvCxnSpPr/>
              <p:nvPr/>
            </p:nvCxnSpPr>
            <p:spPr>
              <a:xfrm>
                <a:off x="5900100" y="4924550"/>
                <a:ext cx="0" cy="335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1" name="Google Shape;225;p47">
                <a:extLst>
                  <a:ext uri="{FF2B5EF4-FFF2-40B4-BE49-F238E27FC236}">
                    <a16:creationId xmlns:a16="http://schemas.microsoft.com/office/drawing/2014/main" id="{23E2932C-727C-B5CF-2C6D-5C3F2D2C10B4}"/>
                  </a:ext>
                </a:extLst>
              </p:cNvPr>
              <p:cNvCxnSpPr/>
              <p:nvPr/>
            </p:nvCxnSpPr>
            <p:spPr>
              <a:xfrm>
                <a:off x="3995100" y="4905500"/>
                <a:ext cx="0" cy="335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2" name="Google Shape;225;p47">
                <a:extLst>
                  <a:ext uri="{FF2B5EF4-FFF2-40B4-BE49-F238E27FC236}">
                    <a16:creationId xmlns:a16="http://schemas.microsoft.com/office/drawing/2014/main" id="{24E2CE45-80D9-07B5-A258-AC325BCED1F8}"/>
                  </a:ext>
                </a:extLst>
              </p:cNvPr>
              <p:cNvCxnSpPr/>
              <p:nvPr/>
            </p:nvCxnSpPr>
            <p:spPr>
              <a:xfrm>
                <a:off x="4637175" y="4918724"/>
                <a:ext cx="0" cy="335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3" name="Google Shape;267;p47">
                <a:extLst>
                  <a:ext uri="{FF2B5EF4-FFF2-40B4-BE49-F238E27FC236}">
                    <a16:creationId xmlns:a16="http://schemas.microsoft.com/office/drawing/2014/main" id="{F55AA250-FB25-5BDE-951E-4D03D984030F}"/>
                  </a:ext>
                </a:extLst>
              </p:cNvPr>
              <p:cNvSpPr/>
              <p:nvPr/>
            </p:nvSpPr>
            <p:spPr>
              <a:xfrm>
                <a:off x="3072642" y="4910237"/>
                <a:ext cx="207300" cy="335700"/>
              </a:xfrm>
              <a:prstGeom prst="rect">
                <a:avLst/>
              </a:prstGeom>
              <a:gradFill>
                <a:gsLst>
                  <a:gs pos="0">
                    <a:srgbClr val="DB0000"/>
                  </a:gs>
                  <a:gs pos="100000">
                    <a:srgbClr val="54030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990000">
                    <a:alpha val="0"/>
                  </a:srgbClr>
                </a:outerShdw>
                <a:reflection stA="0" endPos="30000" dist="381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4" name="Google Shape;266;p47">
                <a:extLst>
                  <a:ext uri="{FF2B5EF4-FFF2-40B4-BE49-F238E27FC236}">
                    <a16:creationId xmlns:a16="http://schemas.microsoft.com/office/drawing/2014/main" id="{33E0B06C-C339-0652-E252-5C3E85F21A1A}"/>
                  </a:ext>
                </a:extLst>
              </p:cNvPr>
              <p:cNvSpPr/>
              <p:nvPr/>
            </p:nvSpPr>
            <p:spPr>
              <a:xfrm>
                <a:off x="4030363" y="4885761"/>
                <a:ext cx="596427" cy="335700"/>
              </a:xfrm>
              <a:prstGeom prst="rect">
                <a:avLst/>
              </a:prstGeom>
              <a:gradFill>
                <a:gsLst>
                  <a:gs pos="0">
                    <a:srgbClr val="1077D2"/>
                  </a:gs>
                  <a:gs pos="100000">
                    <a:srgbClr val="09315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6000000" algn="bl" rotWithShape="0">
                  <a:srgbClr val="395E89">
                    <a:alpha val="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5" name="Google Shape;265;p47">
                <a:extLst>
                  <a:ext uri="{FF2B5EF4-FFF2-40B4-BE49-F238E27FC236}">
                    <a16:creationId xmlns:a16="http://schemas.microsoft.com/office/drawing/2014/main" id="{44C73341-D8BA-AB68-5660-C8AA8C6C5B6D}"/>
                  </a:ext>
                </a:extLst>
              </p:cNvPr>
              <p:cNvSpPr/>
              <p:nvPr/>
            </p:nvSpPr>
            <p:spPr>
              <a:xfrm>
                <a:off x="4654204" y="4905500"/>
                <a:ext cx="207300" cy="335700"/>
              </a:xfrm>
              <a:prstGeom prst="rect">
                <a:avLst/>
              </a:prstGeom>
              <a:gradFill>
                <a:gsLst>
                  <a:gs pos="0">
                    <a:srgbClr val="F48208"/>
                  </a:gs>
                  <a:gs pos="100000">
                    <a:srgbClr val="703E08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>
                <a:solidFill>
                  <a:srgbClr val="252C3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9525" algn="bl" rotWithShape="0">
                  <a:srgbClr val="FF9900">
                    <a:alpha val="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6" name="Google Shape;261;p47">
                <a:extLst>
                  <a:ext uri="{FF2B5EF4-FFF2-40B4-BE49-F238E27FC236}">
                    <a16:creationId xmlns:a16="http://schemas.microsoft.com/office/drawing/2014/main" id="{F73C5EA9-2B19-BCD5-267B-0CA7F22B2456}"/>
                  </a:ext>
                </a:extLst>
              </p:cNvPr>
              <p:cNvSpPr txBox="1"/>
              <p:nvPr/>
            </p:nvSpPr>
            <p:spPr>
              <a:xfrm>
                <a:off x="5957250" y="5274487"/>
                <a:ext cx="585075" cy="2858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mbria"/>
                    <a:ea typeface="Cambria"/>
                    <a:cs typeface="Cambria"/>
                    <a:sym typeface="Cambria"/>
                  </a:rPr>
                  <a:t>Planck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57" name="Google Shape;276;p47">
                <a:extLst>
                  <a:ext uri="{FF2B5EF4-FFF2-40B4-BE49-F238E27FC236}">
                    <a16:creationId xmlns:a16="http://schemas.microsoft.com/office/drawing/2014/main" id="{DEE16E84-43EB-4798-29A9-A0B4CE0984BB}"/>
                  </a:ext>
                </a:extLst>
              </p:cNvPr>
              <p:cNvSpPr txBox="1"/>
              <p:nvPr/>
            </p:nvSpPr>
            <p:spPr>
              <a:xfrm>
                <a:off x="467100" y="4555400"/>
                <a:ext cx="548700" cy="26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10</a:t>
                </a:r>
                <a:r>
                  <a:rPr kumimoji="0" lang="en" sz="12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-33</a:t>
                </a:r>
                <a:endParaRPr kumimoji="0" sz="1200" b="0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8" name="Google Shape;278;p47">
                <a:extLst>
                  <a:ext uri="{FF2B5EF4-FFF2-40B4-BE49-F238E27FC236}">
                    <a16:creationId xmlns:a16="http://schemas.microsoft.com/office/drawing/2014/main" id="{507E31E8-7071-6E5F-11E9-B731570562CA}"/>
                  </a:ext>
                </a:extLst>
              </p:cNvPr>
              <p:cNvSpPr txBox="1"/>
              <p:nvPr/>
            </p:nvSpPr>
            <p:spPr>
              <a:xfrm>
                <a:off x="1709250" y="4521075"/>
                <a:ext cx="595800" cy="33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10</a:t>
                </a:r>
                <a:r>
                  <a:rPr kumimoji="0" lang="en" sz="1200" b="1" i="0" u="none" strike="noStrike" kern="0" cap="none" spc="0" normalizeH="0" baseline="3000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-22</a:t>
                </a:r>
                <a:endParaRPr kumimoji="0" sz="1200" b="1" i="0" u="none" strike="noStrike" kern="0" cap="none" spc="0" normalizeH="0" baseline="30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59" name="Google Shape;278;p47">
                <a:extLst>
                  <a:ext uri="{FF2B5EF4-FFF2-40B4-BE49-F238E27FC236}">
                    <a16:creationId xmlns:a16="http://schemas.microsoft.com/office/drawing/2014/main" id="{4F2FC3C8-817B-2EC2-CF8F-7EFDE6999772}"/>
                  </a:ext>
                </a:extLst>
              </p:cNvPr>
              <p:cNvSpPr txBox="1"/>
              <p:nvPr/>
            </p:nvSpPr>
            <p:spPr>
              <a:xfrm>
                <a:off x="2995125" y="4521075"/>
                <a:ext cx="495000" cy="33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10</a:t>
                </a:r>
                <a:r>
                  <a:rPr kumimoji="0" lang="en" sz="12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-3</a:t>
                </a:r>
                <a:endParaRPr kumimoji="0" sz="12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0" name="Google Shape;278;p47">
                <a:extLst>
                  <a:ext uri="{FF2B5EF4-FFF2-40B4-BE49-F238E27FC236}">
                    <a16:creationId xmlns:a16="http://schemas.microsoft.com/office/drawing/2014/main" id="{9A84B254-6D5A-15F6-0D16-423FA84F565B}"/>
                  </a:ext>
                </a:extLst>
              </p:cNvPr>
              <p:cNvSpPr txBox="1"/>
              <p:nvPr/>
            </p:nvSpPr>
            <p:spPr>
              <a:xfrm>
                <a:off x="5709750" y="4521075"/>
                <a:ext cx="495000" cy="33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10</a:t>
                </a:r>
                <a:r>
                  <a:rPr kumimoji="0" lang="en" sz="12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28</a:t>
                </a:r>
                <a:endParaRPr kumimoji="0" sz="12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1" name="Google Shape;278;p47">
                <a:extLst>
                  <a:ext uri="{FF2B5EF4-FFF2-40B4-BE49-F238E27FC236}">
                    <a16:creationId xmlns:a16="http://schemas.microsoft.com/office/drawing/2014/main" id="{C2EB1AA3-6191-0AE5-12C8-378BDFBB8279}"/>
                  </a:ext>
                </a:extLst>
              </p:cNvPr>
              <p:cNvSpPr txBox="1"/>
              <p:nvPr/>
            </p:nvSpPr>
            <p:spPr>
              <a:xfrm>
                <a:off x="3804750" y="4502025"/>
                <a:ext cx="495000" cy="33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10</a:t>
                </a:r>
                <a:r>
                  <a:rPr kumimoji="0" lang="en" sz="12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5</a:t>
                </a:r>
                <a:endParaRPr kumimoji="0" sz="12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2" name="Google Shape;278;p47">
                <a:extLst>
                  <a:ext uri="{FF2B5EF4-FFF2-40B4-BE49-F238E27FC236}">
                    <a16:creationId xmlns:a16="http://schemas.microsoft.com/office/drawing/2014/main" id="{C108813C-D5E3-2A80-24A1-D788D87D7833}"/>
                  </a:ext>
                </a:extLst>
              </p:cNvPr>
              <p:cNvSpPr txBox="1"/>
              <p:nvPr/>
            </p:nvSpPr>
            <p:spPr>
              <a:xfrm>
                <a:off x="4446825" y="4515249"/>
                <a:ext cx="495000" cy="33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10</a:t>
                </a:r>
                <a:r>
                  <a:rPr kumimoji="0" lang="en" sz="12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11</a:t>
                </a:r>
                <a:endParaRPr kumimoji="0" sz="12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3" name="Google Shape;262;p47">
                <a:extLst>
                  <a:ext uri="{FF2B5EF4-FFF2-40B4-BE49-F238E27FC236}">
                    <a16:creationId xmlns:a16="http://schemas.microsoft.com/office/drawing/2014/main" id="{A0CC5763-9A77-1560-21C8-CB1C37855F66}"/>
                  </a:ext>
                </a:extLst>
              </p:cNvPr>
              <p:cNvSpPr txBox="1"/>
              <p:nvPr/>
            </p:nvSpPr>
            <p:spPr>
              <a:xfrm>
                <a:off x="2835975" y="5132300"/>
                <a:ext cx="889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"/>
                    <a:ea typeface="Cambria"/>
                    <a:cs typeface="Cambria"/>
                    <a:sym typeface="Cambria"/>
                  </a:rPr>
                  <a:t>Neutrinos</a:t>
                </a:r>
                <a:endPara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"/>
                  <a:ea typeface="Cambria"/>
                  <a:cs typeface="Cambria"/>
                  <a:sym typeface="Cambria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"/>
                    <a:ea typeface="Cambria"/>
                    <a:cs typeface="Cambria"/>
                    <a:sym typeface="Cambria"/>
                  </a:rPr>
                  <a:t>Dark Energy</a:t>
                </a:r>
                <a:endPara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64" name="Google Shape;263;p47">
                <a:extLst>
                  <a:ext uri="{FF2B5EF4-FFF2-40B4-BE49-F238E27FC236}">
                    <a16:creationId xmlns:a16="http://schemas.microsoft.com/office/drawing/2014/main" id="{2388AC7C-C38D-4154-0CAF-F89606CF728E}"/>
                  </a:ext>
                </a:extLst>
              </p:cNvPr>
              <p:cNvSpPr txBox="1"/>
              <p:nvPr/>
            </p:nvSpPr>
            <p:spPr>
              <a:xfrm>
                <a:off x="3966525" y="5121950"/>
                <a:ext cx="704700" cy="26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4BCDF"/>
                    </a:solidFill>
                    <a:effectLst/>
                    <a:uLnTx/>
                    <a:uFillTx/>
                    <a:latin typeface="Cambria"/>
                    <a:ea typeface="Cambria"/>
                    <a:cs typeface="Cambria"/>
                    <a:sym typeface="Cambria"/>
                  </a:rPr>
                  <a:t>Standard Model</a:t>
                </a:r>
                <a:endPara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54BCDF"/>
                  </a:solidFill>
                  <a:effectLst/>
                  <a:uLnTx/>
                  <a:uFillTx/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65" name="Google Shape;264;p47">
                <a:extLst>
                  <a:ext uri="{FF2B5EF4-FFF2-40B4-BE49-F238E27FC236}">
                    <a16:creationId xmlns:a16="http://schemas.microsoft.com/office/drawing/2014/main" id="{19BDEA5D-C958-346B-62FF-2FC7833C053A}"/>
                  </a:ext>
                </a:extLst>
              </p:cNvPr>
              <p:cNvSpPr txBox="1"/>
              <p:nvPr/>
            </p:nvSpPr>
            <p:spPr>
              <a:xfrm>
                <a:off x="4577400" y="5178275"/>
                <a:ext cx="454500" cy="26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78045"/>
                    </a:solidFill>
                    <a:effectLst/>
                    <a:uLnTx/>
                    <a:uFillTx/>
                    <a:latin typeface="Cambria"/>
                    <a:ea typeface="Cambria"/>
                    <a:cs typeface="Cambria"/>
                    <a:sym typeface="Cambria"/>
                  </a:rPr>
                  <a:t>LHC</a:t>
                </a:r>
                <a:endPara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E78045"/>
                  </a:solidFill>
                  <a:effectLst/>
                  <a:uLnTx/>
                  <a:uFillTx/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60BBA613-E429-3A53-6073-0DC714477ECC}"/>
                </a:ext>
              </a:extLst>
            </p:cNvPr>
            <p:cNvGrpSpPr/>
            <p:nvPr/>
          </p:nvGrpSpPr>
          <p:grpSpPr>
            <a:xfrm>
              <a:off x="514822" y="4706614"/>
              <a:ext cx="10190825" cy="696375"/>
              <a:chOff x="682042" y="5762501"/>
              <a:chExt cx="6013739" cy="696375"/>
            </a:xfrm>
          </p:grpSpPr>
          <p:cxnSp>
            <p:nvCxnSpPr>
              <p:cNvPr id="74" name="Google Shape;225;p47">
                <a:extLst>
                  <a:ext uri="{FF2B5EF4-FFF2-40B4-BE49-F238E27FC236}">
                    <a16:creationId xmlns:a16="http://schemas.microsoft.com/office/drawing/2014/main" id="{F1F88DF7-595F-F05D-D67C-EC6E59BEF534}"/>
                  </a:ext>
                </a:extLst>
              </p:cNvPr>
              <p:cNvCxnSpPr/>
              <p:nvPr/>
            </p:nvCxnSpPr>
            <p:spPr>
              <a:xfrm>
                <a:off x="3637170" y="5762501"/>
                <a:ext cx="0" cy="335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25D1E250-A202-6CC0-0437-874ABC674DBB}"/>
                  </a:ext>
                </a:extLst>
              </p:cNvPr>
              <p:cNvCxnSpPr/>
              <p:nvPr/>
            </p:nvCxnSpPr>
            <p:spPr>
              <a:xfrm>
                <a:off x="682042" y="5917351"/>
                <a:ext cx="2742308" cy="1300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A262D0">
                    <a:lumMod val="60000"/>
                    <a:lumOff val="40000"/>
                  </a:srgbClr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E3EDE105-2F2D-A5E1-687F-D69A97857B3B}"/>
                  </a:ext>
                </a:extLst>
              </p:cNvPr>
              <p:cNvCxnSpPr/>
              <p:nvPr/>
            </p:nvCxnSpPr>
            <p:spPr>
              <a:xfrm flipH="1">
                <a:off x="3429000" y="5917351"/>
                <a:ext cx="2742308" cy="1300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D7537B">
                    <a:lumMod val="60000"/>
                    <a:lumOff val="40000"/>
                  </a:srgbClr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sp>
            <p:nvSpPr>
              <p:cNvPr id="77" name="Google Shape;284;p47">
                <a:extLst>
                  <a:ext uri="{FF2B5EF4-FFF2-40B4-BE49-F238E27FC236}">
                    <a16:creationId xmlns:a16="http://schemas.microsoft.com/office/drawing/2014/main" id="{F5AEFE47-B84F-C965-990B-12B8FF250520}"/>
                  </a:ext>
                </a:extLst>
              </p:cNvPr>
              <p:cNvSpPr txBox="1"/>
              <p:nvPr/>
            </p:nvSpPr>
            <p:spPr>
              <a:xfrm>
                <a:off x="694943" y="5995900"/>
                <a:ext cx="13239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2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A262D0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Field-like</a:t>
                </a:r>
                <a:endParaRPr kumimoji="0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A262D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8" name="Google Shape;284;p47">
                <a:extLst>
                  <a:ext uri="{FF2B5EF4-FFF2-40B4-BE49-F238E27FC236}">
                    <a16:creationId xmlns:a16="http://schemas.microsoft.com/office/drawing/2014/main" id="{DB821B2B-06B5-4B06-C9B8-49916E3BAA00}"/>
                  </a:ext>
                </a:extLst>
              </p:cNvPr>
              <p:cNvSpPr txBox="1"/>
              <p:nvPr/>
            </p:nvSpPr>
            <p:spPr>
              <a:xfrm>
                <a:off x="5275506" y="5973291"/>
                <a:ext cx="1420275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2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D7537B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Particle-like</a:t>
                </a:r>
                <a:endParaRPr kumimoji="0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D7537B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9" name="Google Shape;278;p47">
                <a:extLst>
                  <a:ext uri="{FF2B5EF4-FFF2-40B4-BE49-F238E27FC236}">
                    <a16:creationId xmlns:a16="http://schemas.microsoft.com/office/drawing/2014/main" id="{CBBAAAB4-853B-6BE6-969B-D9753FB473E1}"/>
                  </a:ext>
                </a:extLst>
              </p:cNvPr>
              <p:cNvSpPr txBox="1"/>
              <p:nvPr/>
            </p:nvSpPr>
            <p:spPr>
              <a:xfrm>
                <a:off x="3434146" y="6123176"/>
                <a:ext cx="802800" cy="33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10</a:t>
                </a:r>
                <a:r>
                  <a:rPr kumimoji="0" lang="en" sz="14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0  </a:t>
                </a:r>
                <a:r>
                  <a:rPr kumimoji="0" lang="e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eV</a:t>
                </a:r>
                <a:endParaRPr kumimoji="0" sz="1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pic>
          <p:nvPicPr>
            <p:cNvPr id="84" name="Google Shape;349;p61">
              <a:extLst>
                <a:ext uri="{FF2B5EF4-FFF2-40B4-BE49-F238E27FC236}">
                  <a16:creationId xmlns:a16="http://schemas.microsoft.com/office/drawing/2014/main" id="{98A3D36D-74B7-011E-5193-389271814D34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403511" y="5076663"/>
              <a:ext cx="1789804" cy="11889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351;p61">
              <a:extLst>
                <a:ext uri="{FF2B5EF4-FFF2-40B4-BE49-F238E27FC236}">
                  <a16:creationId xmlns:a16="http://schemas.microsoft.com/office/drawing/2014/main" id="{18326C3D-0E6C-CFF3-AC96-3CE5D6326E07}"/>
                </a:ext>
              </a:extLst>
            </p:cNvPr>
            <p:cNvPicPr preferRelativeResize="0"/>
            <p:nvPr/>
          </p:nvPicPr>
          <p:blipFill>
            <a:blip r:embed="rId3">
              <a:alphaModFix/>
              <a:duotone>
                <a:prstClr val="black"/>
                <a:srgbClr val="4FD093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2316780" y="5016700"/>
              <a:ext cx="1534800" cy="124890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9766F11C-7194-3241-AA08-D74C7CCC23FB}"/>
              </a:ext>
            </a:extLst>
          </p:cNvPr>
          <p:cNvSpPr txBox="1"/>
          <p:nvPr/>
        </p:nvSpPr>
        <p:spPr>
          <a:xfrm>
            <a:off x="909067" y="5943650"/>
            <a:ext cx="1037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Exploring ultralight bosons connects fundamental theory, cosmology, and lab-based precision measurements</a:t>
            </a:r>
          </a:p>
        </p:txBody>
      </p:sp>
      <p:sp>
        <p:nvSpPr>
          <p:cNvPr id="88" name="Content Placeholder 4">
            <a:extLst>
              <a:ext uri="{FF2B5EF4-FFF2-40B4-BE49-F238E27FC236}">
                <a16:creationId xmlns:a16="http://schemas.microsoft.com/office/drawing/2014/main" id="{6AE7E370-0C91-4C75-56F8-8062984CFE31}"/>
              </a:ext>
            </a:extLst>
          </p:cNvPr>
          <p:cNvSpPr txBox="1">
            <a:spLocks/>
          </p:cNvSpPr>
          <p:nvPr/>
        </p:nvSpPr>
        <p:spPr>
          <a:xfrm>
            <a:off x="1781699" y="1435709"/>
            <a:ext cx="8628602" cy="540842"/>
          </a:xfrm>
          <a:prstGeom prst="rect">
            <a:avLst/>
          </a:prstGeom>
        </p:spPr>
        <p:txBody>
          <a:bodyPr/>
          <a:lstStyle>
            <a:lvl1pPr marL="285744" indent="-285744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/>
              <a:t>Beyond the Standard Model Physics | Strong CP violation (axion) | Dark matter candidates</a:t>
            </a:r>
            <a:endParaRPr lang="en-US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E7AB03F-A529-E0BF-E57E-0A9BDF25A68F}"/>
              </a:ext>
            </a:extLst>
          </p:cNvPr>
          <p:cNvSpPr/>
          <p:nvPr/>
        </p:nvSpPr>
        <p:spPr>
          <a:xfrm>
            <a:off x="4363398" y="2403553"/>
            <a:ext cx="323919" cy="31837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2DB6575-38E5-7FB3-BA7A-173D9FFF3A3E}"/>
              </a:ext>
            </a:extLst>
          </p:cNvPr>
          <p:cNvSpPr/>
          <p:nvPr/>
        </p:nvSpPr>
        <p:spPr>
          <a:xfrm>
            <a:off x="4643170" y="2420912"/>
            <a:ext cx="216188" cy="28365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676E9F6-99DA-CA89-6AD9-30822607844E}"/>
              </a:ext>
            </a:extLst>
          </p:cNvPr>
          <p:cNvSpPr/>
          <p:nvPr/>
        </p:nvSpPr>
        <p:spPr>
          <a:xfrm>
            <a:off x="5606566" y="2403160"/>
            <a:ext cx="289895" cy="3378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4FFE6C-9BB4-93B2-7082-A8A96F9C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5955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9" grpId="0" animBg="1"/>
      <p:bldP spid="90" grpId="0" animBg="1"/>
      <p:bldP spid="9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" r="14079"/>
          <a:stretch/>
        </p:blipFill>
        <p:spPr>
          <a:xfrm>
            <a:off x="1772186" y="1154099"/>
            <a:ext cx="8647627" cy="557784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02922" y="1386157"/>
            <a:ext cx="5399363" cy="4599376"/>
            <a:chOff x="122548" y="2256198"/>
            <a:chExt cx="5399363" cy="459937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48" y="2256198"/>
              <a:ext cx="5399363" cy="404952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98397" y="6332354"/>
              <a:ext cx="316932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>
                  <a:hlinkClick r:id="rId4"/>
                </a:rPr>
                <a:t>Biggish bang: artist's impression of a neutron-star merger (Courtesy: NASA)</a:t>
              </a:r>
              <a:endParaRPr lang="en-US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66702" y="1366870"/>
            <a:ext cx="8144395" cy="4557108"/>
            <a:chOff x="3744041" y="1677986"/>
            <a:chExt cx="8144395" cy="455710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3744041" y="1677986"/>
              <a:ext cx="8144395" cy="421680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887338" y="5773429"/>
              <a:ext cx="7740869" cy="461665"/>
            </a:xfrm>
            <a:prstGeom prst="rect">
              <a:avLst/>
            </a:prstGeom>
            <a:solidFill>
              <a:srgbClr val="4B2B52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300 different theories ruled out by a SINGLE measurement!!!</a:t>
              </a:r>
            </a:p>
          </p:txBody>
        </p:sp>
      </p:grpSp>
      <p:sp>
        <p:nvSpPr>
          <p:cNvPr id="17" name="Title 16">
            <a:extLst>
              <a:ext uri="{FF2B5EF4-FFF2-40B4-BE49-F238E27FC236}">
                <a16:creationId xmlns:a16="http://schemas.microsoft.com/office/drawing/2014/main" id="{4B813B66-0651-6E9C-611D-615763415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GWs inform astrophysics and cosmology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074130-42EF-24F4-7521-E81707560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81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" dirty="0"/>
              <a:t>The CANDIDATE signal</a:t>
            </a:r>
            <a:endParaRPr dirty="0"/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4294967295"/>
          </p:nvPr>
        </p:nvSpPr>
        <p:spPr>
          <a:xfrm>
            <a:off x="0" y="1005417"/>
            <a:ext cx="11362267" cy="70061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609585" indent="-457189">
              <a:spcBef>
                <a:spcPts val="0"/>
              </a:spcBef>
              <a:buSzPts val="1800"/>
              <a:buChar char="●"/>
            </a:pPr>
            <a:r>
              <a:rPr lang="en" dirty="0"/>
              <a:t>Scalar coupling to SM Lagrangian:</a:t>
            </a:r>
            <a:endParaRPr dirty="0"/>
          </a:p>
        </p:txBody>
      </p:sp>
      <p:sp>
        <p:nvSpPr>
          <p:cNvPr id="89" name="Google Shape;89;p17"/>
          <p:cNvSpPr txBox="1">
            <a:spLocks noGrp="1"/>
          </p:cNvSpPr>
          <p:nvPr>
            <p:ph type="body" idx="4294967295"/>
          </p:nvPr>
        </p:nvSpPr>
        <p:spPr>
          <a:xfrm>
            <a:off x="0" y="3469218"/>
            <a:ext cx="10922000" cy="63923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 lnSpcReduction="10000"/>
          </a:bodyPr>
          <a:lstStyle/>
          <a:p>
            <a:pPr marL="609585" indent="-457189">
              <a:spcBef>
                <a:spcPts val="0"/>
              </a:spcBef>
              <a:buSzPts val="1800"/>
              <a:buChar char="●"/>
            </a:pPr>
            <a:r>
              <a:rPr lang="en" dirty="0"/>
              <a:t>Modulates fine structure constant and mass of electron:</a:t>
            </a:r>
            <a:endParaRPr dirty="0"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9268" y="1602007"/>
            <a:ext cx="7624001" cy="1540100"/>
          </a:xfrm>
          <a:custGeom>
            <a:avLst/>
            <a:gdLst>
              <a:gd name="csX0" fmla="*/ 0 w 7624001"/>
              <a:gd name="csY0" fmla="*/ 0 h 1540100"/>
              <a:gd name="csX1" fmla="*/ 662702 w 7624001"/>
              <a:gd name="csY1" fmla="*/ 0 h 1540100"/>
              <a:gd name="csX2" fmla="*/ 1401643 w 7624001"/>
              <a:gd name="csY2" fmla="*/ 0 h 1540100"/>
              <a:gd name="csX3" fmla="*/ 1835625 w 7624001"/>
              <a:gd name="csY3" fmla="*/ 0 h 1540100"/>
              <a:gd name="csX4" fmla="*/ 2498326 w 7624001"/>
              <a:gd name="csY4" fmla="*/ 0 h 1540100"/>
              <a:gd name="csX5" fmla="*/ 2932308 w 7624001"/>
              <a:gd name="csY5" fmla="*/ 0 h 1540100"/>
              <a:gd name="csX6" fmla="*/ 3518770 w 7624001"/>
              <a:gd name="csY6" fmla="*/ 0 h 1540100"/>
              <a:gd name="csX7" fmla="*/ 4181471 w 7624001"/>
              <a:gd name="csY7" fmla="*/ 0 h 1540100"/>
              <a:gd name="csX8" fmla="*/ 4539213 w 7624001"/>
              <a:gd name="csY8" fmla="*/ 0 h 1540100"/>
              <a:gd name="csX9" fmla="*/ 4896954 w 7624001"/>
              <a:gd name="csY9" fmla="*/ 0 h 1540100"/>
              <a:gd name="csX10" fmla="*/ 5635896 w 7624001"/>
              <a:gd name="csY10" fmla="*/ 0 h 1540100"/>
              <a:gd name="csX11" fmla="*/ 6222358 w 7624001"/>
              <a:gd name="csY11" fmla="*/ 0 h 1540100"/>
              <a:gd name="csX12" fmla="*/ 6580099 w 7624001"/>
              <a:gd name="csY12" fmla="*/ 0 h 1540100"/>
              <a:gd name="csX13" fmla="*/ 7624001 w 7624001"/>
              <a:gd name="csY13" fmla="*/ 0 h 1540100"/>
              <a:gd name="csX14" fmla="*/ 7624001 w 7624001"/>
              <a:gd name="csY14" fmla="*/ 544169 h 1540100"/>
              <a:gd name="csX15" fmla="*/ 7624001 w 7624001"/>
              <a:gd name="csY15" fmla="*/ 1026733 h 1540100"/>
              <a:gd name="csX16" fmla="*/ 7624001 w 7624001"/>
              <a:gd name="csY16" fmla="*/ 1540100 h 1540100"/>
              <a:gd name="csX17" fmla="*/ 7266259 w 7624001"/>
              <a:gd name="csY17" fmla="*/ 1540100 h 1540100"/>
              <a:gd name="csX18" fmla="*/ 6527318 w 7624001"/>
              <a:gd name="csY18" fmla="*/ 1540100 h 1540100"/>
              <a:gd name="csX19" fmla="*/ 5864616 w 7624001"/>
              <a:gd name="csY19" fmla="*/ 1540100 h 1540100"/>
              <a:gd name="csX20" fmla="*/ 5201915 w 7624001"/>
              <a:gd name="csY20" fmla="*/ 1540100 h 1540100"/>
              <a:gd name="csX21" fmla="*/ 4539213 w 7624001"/>
              <a:gd name="csY21" fmla="*/ 1540100 h 1540100"/>
              <a:gd name="csX22" fmla="*/ 4105231 w 7624001"/>
              <a:gd name="csY22" fmla="*/ 1540100 h 1540100"/>
              <a:gd name="csX23" fmla="*/ 3366290 w 7624001"/>
              <a:gd name="csY23" fmla="*/ 1540100 h 1540100"/>
              <a:gd name="csX24" fmla="*/ 2779828 w 7624001"/>
              <a:gd name="csY24" fmla="*/ 1540100 h 1540100"/>
              <a:gd name="csX25" fmla="*/ 2422086 w 7624001"/>
              <a:gd name="csY25" fmla="*/ 1540100 h 1540100"/>
              <a:gd name="csX26" fmla="*/ 1835625 w 7624001"/>
              <a:gd name="csY26" fmla="*/ 1540100 h 1540100"/>
              <a:gd name="csX27" fmla="*/ 1325403 w 7624001"/>
              <a:gd name="csY27" fmla="*/ 1540100 h 1540100"/>
              <a:gd name="csX28" fmla="*/ 815182 w 7624001"/>
              <a:gd name="csY28" fmla="*/ 1540100 h 1540100"/>
              <a:gd name="csX29" fmla="*/ 0 w 7624001"/>
              <a:gd name="csY29" fmla="*/ 1540100 h 1540100"/>
              <a:gd name="csX30" fmla="*/ 0 w 7624001"/>
              <a:gd name="csY30" fmla="*/ 1042134 h 1540100"/>
              <a:gd name="csX31" fmla="*/ 0 w 7624001"/>
              <a:gd name="csY31" fmla="*/ 513367 h 1540100"/>
              <a:gd name="csX32" fmla="*/ 0 w 7624001"/>
              <a:gd name="csY32" fmla="*/ 0 h 1540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7624001" h="1540100" fill="none" extrusionOk="0">
                <a:moveTo>
                  <a:pt x="0" y="0"/>
                </a:moveTo>
                <a:cubicBezTo>
                  <a:pt x="214574" y="-22273"/>
                  <a:pt x="519361" y="75372"/>
                  <a:pt x="662702" y="0"/>
                </a:cubicBezTo>
                <a:cubicBezTo>
                  <a:pt x="806043" y="-75372"/>
                  <a:pt x="1133878" y="51197"/>
                  <a:pt x="1401643" y="0"/>
                </a:cubicBezTo>
                <a:cubicBezTo>
                  <a:pt x="1669408" y="-51197"/>
                  <a:pt x="1692048" y="26006"/>
                  <a:pt x="1835625" y="0"/>
                </a:cubicBezTo>
                <a:cubicBezTo>
                  <a:pt x="1979202" y="-26006"/>
                  <a:pt x="2169651" y="67093"/>
                  <a:pt x="2498326" y="0"/>
                </a:cubicBezTo>
                <a:cubicBezTo>
                  <a:pt x="2827001" y="-67093"/>
                  <a:pt x="2737352" y="33725"/>
                  <a:pt x="2932308" y="0"/>
                </a:cubicBezTo>
                <a:cubicBezTo>
                  <a:pt x="3127264" y="-33725"/>
                  <a:pt x="3331692" y="56510"/>
                  <a:pt x="3518770" y="0"/>
                </a:cubicBezTo>
                <a:cubicBezTo>
                  <a:pt x="3705848" y="-56510"/>
                  <a:pt x="3896171" y="8782"/>
                  <a:pt x="4181471" y="0"/>
                </a:cubicBezTo>
                <a:cubicBezTo>
                  <a:pt x="4466771" y="-8782"/>
                  <a:pt x="4465076" y="27528"/>
                  <a:pt x="4539213" y="0"/>
                </a:cubicBezTo>
                <a:cubicBezTo>
                  <a:pt x="4613350" y="-27528"/>
                  <a:pt x="4754503" y="35083"/>
                  <a:pt x="4896954" y="0"/>
                </a:cubicBezTo>
                <a:cubicBezTo>
                  <a:pt x="5039405" y="-35083"/>
                  <a:pt x="5297972" y="47236"/>
                  <a:pt x="5635896" y="0"/>
                </a:cubicBezTo>
                <a:cubicBezTo>
                  <a:pt x="5973820" y="-47236"/>
                  <a:pt x="6077577" y="58309"/>
                  <a:pt x="6222358" y="0"/>
                </a:cubicBezTo>
                <a:cubicBezTo>
                  <a:pt x="6367139" y="-58309"/>
                  <a:pt x="6504174" y="32465"/>
                  <a:pt x="6580099" y="0"/>
                </a:cubicBezTo>
                <a:cubicBezTo>
                  <a:pt x="6656024" y="-32465"/>
                  <a:pt x="7371631" y="7790"/>
                  <a:pt x="7624001" y="0"/>
                </a:cubicBezTo>
                <a:cubicBezTo>
                  <a:pt x="7686507" y="135721"/>
                  <a:pt x="7565080" y="319580"/>
                  <a:pt x="7624001" y="544169"/>
                </a:cubicBezTo>
                <a:cubicBezTo>
                  <a:pt x="7682922" y="768758"/>
                  <a:pt x="7606156" y="886343"/>
                  <a:pt x="7624001" y="1026733"/>
                </a:cubicBezTo>
                <a:cubicBezTo>
                  <a:pt x="7641846" y="1167123"/>
                  <a:pt x="7568141" y="1301363"/>
                  <a:pt x="7624001" y="1540100"/>
                </a:cubicBezTo>
                <a:cubicBezTo>
                  <a:pt x="7498734" y="1554274"/>
                  <a:pt x="7435405" y="1503210"/>
                  <a:pt x="7266259" y="1540100"/>
                </a:cubicBezTo>
                <a:cubicBezTo>
                  <a:pt x="7097113" y="1576990"/>
                  <a:pt x="6708018" y="1534764"/>
                  <a:pt x="6527318" y="1540100"/>
                </a:cubicBezTo>
                <a:cubicBezTo>
                  <a:pt x="6346618" y="1545436"/>
                  <a:pt x="6075350" y="1536506"/>
                  <a:pt x="5864616" y="1540100"/>
                </a:cubicBezTo>
                <a:cubicBezTo>
                  <a:pt x="5653882" y="1543694"/>
                  <a:pt x="5406038" y="1475905"/>
                  <a:pt x="5201915" y="1540100"/>
                </a:cubicBezTo>
                <a:cubicBezTo>
                  <a:pt x="4997792" y="1604295"/>
                  <a:pt x="4695603" y="1498785"/>
                  <a:pt x="4539213" y="1540100"/>
                </a:cubicBezTo>
                <a:cubicBezTo>
                  <a:pt x="4382823" y="1581415"/>
                  <a:pt x="4278177" y="1523514"/>
                  <a:pt x="4105231" y="1540100"/>
                </a:cubicBezTo>
                <a:cubicBezTo>
                  <a:pt x="3932285" y="1556686"/>
                  <a:pt x="3699514" y="1491545"/>
                  <a:pt x="3366290" y="1540100"/>
                </a:cubicBezTo>
                <a:cubicBezTo>
                  <a:pt x="3033066" y="1588655"/>
                  <a:pt x="2965260" y="1535707"/>
                  <a:pt x="2779828" y="1540100"/>
                </a:cubicBezTo>
                <a:cubicBezTo>
                  <a:pt x="2594396" y="1544493"/>
                  <a:pt x="2547853" y="1529523"/>
                  <a:pt x="2422086" y="1540100"/>
                </a:cubicBezTo>
                <a:cubicBezTo>
                  <a:pt x="2296319" y="1550677"/>
                  <a:pt x="2092179" y="1477787"/>
                  <a:pt x="1835625" y="1540100"/>
                </a:cubicBezTo>
                <a:cubicBezTo>
                  <a:pt x="1579071" y="1602413"/>
                  <a:pt x="1464909" y="1489638"/>
                  <a:pt x="1325403" y="1540100"/>
                </a:cubicBezTo>
                <a:cubicBezTo>
                  <a:pt x="1185897" y="1590562"/>
                  <a:pt x="961366" y="1517134"/>
                  <a:pt x="815182" y="1540100"/>
                </a:cubicBezTo>
                <a:cubicBezTo>
                  <a:pt x="668998" y="1563066"/>
                  <a:pt x="267058" y="1476898"/>
                  <a:pt x="0" y="1540100"/>
                </a:cubicBezTo>
                <a:cubicBezTo>
                  <a:pt x="-44968" y="1320757"/>
                  <a:pt x="43905" y="1233029"/>
                  <a:pt x="0" y="1042134"/>
                </a:cubicBezTo>
                <a:cubicBezTo>
                  <a:pt x="-43905" y="851239"/>
                  <a:pt x="1406" y="748235"/>
                  <a:pt x="0" y="513367"/>
                </a:cubicBezTo>
                <a:cubicBezTo>
                  <a:pt x="-1406" y="278499"/>
                  <a:pt x="25622" y="202649"/>
                  <a:pt x="0" y="0"/>
                </a:cubicBezTo>
                <a:close/>
              </a:path>
              <a:path w="7624001" h="1540100" stroke="0" extrusionOk="0">
                <a:moveTo>
                  <a:pt x="0" y="0"/>
                </a:moveTo>
                <a:cubicBezTo>
                  <a:pt x="196682" y="-60302"/>
                  <a:pt x="370456" y="24749"/>
                  <a:pt x="510222" y="0"/>
                </a:cubicBezTo>
                <a:cubicBezTo>
                  <a:pt x="649988" y="-24749"/>
                  <a:pt x="742536" y="34739"/>
                  <a:pt x="867963" y="0"/>
                </a:cubicBezTo>
                <a:cubicBezTo>
                  <a:pt x="993390" y="-34739"/>
                  <a:pt x="1449260" y="24412"/>
                  <a:pt x="1606905" y="0"/>
                </a:cubicBezTo>
                <a:cubicBezTo>
                  <a:pt x="1764550" y="-24412"/>
                  <a:pt x="1926810" y="36399"/>
                  <a:pt x="2117126" y="0"/>
                </a:cubicBezTo>
                <a:cubicBezTo>
                  <a:pt x="2307442" y="-36399"/>
                  <a:pt x="2482730" y="21881"/>
                  <a:pt x="2627348" y="0"/>
                </a:cubicBezTo>
                <a:cubicBezTo>
                  <a:pt x="2771966" y="-21881"/>
                  <a:pt x="3214025" y="14775"/>
                  <a:pt x="3366290" y="0"/>
                </a:cubicBezTo>
                <a:cubicBezTo>
                  <a:pt x="3518555" y="-14775"/>
                  <a:pt x="3661810" y="15624"/>
                  <a:pt x="3800271" y="0"/>
                </a:cubicBezTo>
                <a:cubicBezTo>
                  <a:pt x="3938732" y="-15624"/>
                  <a:pt x="4320485" y="35554"/>
                  <a:pt x="4539213" y="0"/>
                </a:cubicBezTo>
                <a:cubicBezTo>
                  <a:pt x="4757941" y="-35554"/>
                  <a:pt x="4983747" y="77710"/>
                  <a:pt x="5278155" y="0"/>
                </a:cubicBezTo>
                <a:cubicBezTo>
                  <a:pt x="5572563" y="-77710"/>
                  <a:pt x="5632478" y="63400"/>
                  <a:pt x="5864616" y="0"/>
                </a:cubicBezTo>
                <a:cubicBezTo>
                  <a:pt x="6096754" y="-63400"/>
                  <a:pt x="6397384" y="52456"/>
                  <a:pt x="6603558" y="0"/>
                </a:cubicBezTo>
                <a:cubicBezTo>
                  <a:pt x="6809732" y="-52456"/>
                  <a:pt x="6910948" y="29611"/>
                  <a:pt x="7113779" y="0"/>
                </a:cubicBezTo>
                <a:cubicBezTo>
                  <a:pt x="7316610" y="-29611"/>
                  <a:pt x="7369796" y="17346"/>
                  <a:pt x="7624001" y="0"/>
                </a:cubicBezTo>
                <a:cubicBezTo>
                  <a:pt x="7686954" y="127576"/>
                  <a:pt x="7592774" y="422996"/>
                  <a:pt x="7624001" y="528768"/>
                </a:cubicBezTo>
                <a:cubicBezTo>
                  <a:pt x="7655228" y="634540"/>
                  <a:pt x="7603507" y="872921"/>
                  <a:pt x="7624001" y="1042134"/>
                </a:cubicBezTo>
                <a:cubicBezTo>
                  <a:pt x="7644495" y="1211347"/>
                  <a:pt x="7572877" y="1344907"/>
                  <a:pt x="7624001" y="1540100"/>
                </a:cubicBezTo>
                <a:cubicBezTo>
                  <a:pt x="7354713" y="1613106"/>
                  <a:pt x="7285588" y="1492896"/>
                  <a:pt x="6961299" y="1540100"/>
                </a:cubicBezTo>
                <a:cubicBezTo>
                  <a:pt x="6637010" y="1587304"/>
                  <a:pt x="6493643" y="1486494"/>
                  <a:pt x="6374838" y="1540100"/>
                </a:cubicBezTo>
                <a:cubicBezTo>
                  <a:pt x="6256033" y="1593706"/>
                  <a:pt x="6110327" y="1510731"/>
                  <a:pt x="6017096" y="1540100"/>
                </a:cubicBezTo>
                <a:cubicBezTo>
                  <a:pt x="5923865" y="1569469"/>
                  <a:pt x="5724631" y="1529996"/>
                  <a:pt x="5583115" y="1540100"/>
                </a:cubicBezTo>
                <a:cubicBezTo>
                  <a:pt x="5441599" y="1550204"/>
                  <a:pt x="5200415" y="1524855"/>
                  <a:pt x="4844173" y="1540100"/>
                </a:cubicBezTo>
                <a:cubicBezTo>
                  <a:pt x="4487931" y="1555345"/>
                  <a:pt x="4379255" y="1473175"/>
                  <a:pt x="4257711" y="1540100"/>
                </a:cubicBezTo>
                <a:cubicBezTo>
                  <a:pt x="4136167" y="1607025"/>
                  <a:pt x="3991040" y="1519633"/>
                  <a:pt x="3823730" y="1540100"/>
                </a:cubicBezTo>
                <a:cubicBezTo>
                  <a:pt x="3656420" y="1560567"/>
                  <a:pt x="3463077" y="1498127"/>
                  <a:pt x="3237268" y="1540100"/>
                </a:cubicBezTo>
                <a:cubicBezTo>
                  <a:pt x="3011459" y="1582073"/>
                  <a:pt x="2994692" y="1517364"/>
                  <a:pt x="2879527" y="1540100"/>
                </a:cubicBezTo>
                <a:cubicBezTo>
                  <a:pt x="2764362" y="1562836"/>
                  <a:pt x="2688679" y="1520274"/>
                  <a:pt x="2521785" y="1540100"/>
                </a:cubicBezTo>
                <a:cubicBezTo>
                  <a:pt x="2354891" y="1559926"/>
                  <a:pt x="2173804" y="1473131"/>
                  <a:pt x="1935323" y="1540100"/>
                </a:cubicBezTo>
                <a:cubicBezTo>
                  <a:pt x="1696842" y="1607069"/>
                  <a:pt x="1612806" y="1505047"/>
                  <a:pt x="1501342" y="1540100"/>
                </a:cubicBezTo>
                <a:cubicBezTo>
                  <a:pt x="1389878" y="1575153"/>
                  <a:pt x="990029" y="1531817"/>
                  <a:pt x="838640" y="1540100"/>
                </a:cubicBezTo>
                <a:cubicBezTo>
                  <a:pt x="687251" y="1548383"/>
                  <a:pt x="223869" y="1479761"/>
                  <a:pt x="0" y="1540100"/>
                </a:cubicBezTo>
                <a:cubicBezTo>
                  <a:pt x="-1994" y="1323829"/>
                  <a:pt x="35758" y="1142006"/>
                  <a:pt x="0" y="1011332"/>
                </a:cubicBezTo>
                <a:cubicBezTo>
                  <a:pt x="-35758" y="880658"/>
                  <a:pt x="9160" y="642883"/>
                  <a:pt x="0" y="482565"/>
                </a:cubicBezTo>
                <a:cubicBezTo>
                  <a:pt x="-9160" y="322247"/>
                  <a:pt x="30267" y="184485"/>
                  <a:pt x="0" y="0"/>
                </a:cubicBezTo>
                <a:close/>
              </a:path>
            </a:pathLst>
          </a:custGeom>
          <a:blipFill>
            <a:blip r:embed="rId4"/>
            <a:tile tx="0" ty="0" sx="100000" sy="100000" flip="none" algn="tl"/>
          </a:blipFill>
          <a:ln>
            <a:solidFill>
              <a:srgbClr val="000000">
                <a:alpha val="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schemeClr val="tx1">
                <a:lumMod val="95000"/>
                <a:alpha val="40000"/>
              </a:schemeClr>
            </a:outerShdw>
            <a:softEdge rad="12700"/>
          </a:effectLst>
        </p:spPr>
      </p:pic>
      <p:pic>
        <p:nvPicPr>
          <p:cNvPr id="90" name="Google Shape;90;p17"/>
          <p:cNvPicPr preferRelativeResize="0"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b="10438"/>
          <a:stretch/>
        </p:blipFill>
        <p:spPr>
          <a:xfrm>
            <a:off x="1069263" y="4187244"/>
            <a:ext cx="4590899" cy="1913901"/>
          </a:xfrm>
          <a:custGeom>
            <a:avLst/>
            <a:gdLst>
              <a:gd name="csX0" fmla="*/ 0 w 4590899"/>
              <a:gd name="csY0" fmla="*/ 0 h 1913901"/>
              <a:gd name="csX1" fmla="*/ 527953 w 4590899"/>
              <a:gd name="csY1" fmla="*/ 0 h 1913901"/>
              <a:gd name="csX2" fmla="*/ 1101816 w 4590899"/>
              <a:gd name="csY2" fmla="*/ 0 h 1913901"/>
              <a:gd name="csX3" fmla="*/ 1767496 w 4590899"/>
              <a:gd name="csY3" fmla="*/ 0 h 1913901"/>
              <a:gd name="csX4" fmla="*/ 2387267 w 4590899"/>
              <a:gd name="csY4" fmla="*/ 0 h 1913901"/>
              <a:gd name="csX5" fmla="*/ 2823403 w 4590899"/>
              <a:gd name="csY5" fmla="*/ 0 h 1913901"/>
              <a:gd name="csX6" fmla="*/ 3351356 w 4590899"/>
              <a:gd name="csY6" fmla="*/ 0 h 1913901"/>
              <a:gd name="csX7" fmla="*/ 4017037 w 4590899"/>
              <a:gd name="csY7" fmla="*/ 0 h 1913901"/>
              <a:gd name="csX8" fmla="*/ 4590899 w 4590899"/>
              <a:gd name="csY8" fmla="*/ 0 h 1913901"/>
              <a:gd name="csX9" fmla="*/ 4590899 w 4590899"/>
              <a:gd name="csY9" fmla="*/ 497614 h 1913901"/>
              <a:gd name="csX10" fmla="*/ 4590899 w 4590899"/>
              <a:gd name="csY10" fmla="*/ 918672 h 1913901"/>
              <a:gd name="csX11" fmla="*/ 4590899 w 4590899"/>
              <a:gd name="csY11" fmla="*/ 1358870 h 1913901"/>
              <a:gd name="csX12" fmla="*/ 4590899 w 4590899"/>
              <a:gd name="csY12" fmla="*/ 1913901 h 1913901"/>
              <a:gd name="csX13" fmla="*/ 4108855 w 4590899"/>
              <a:gd name="csY13" fmla="*/ 1913901 h 1913901"/>
              <a:gd name="csX14" fmla="*/ 3672719 w 4590899"/>
              <a:gd name="csY14" fmla="*/ 1913901 h 1913901"/>
              <a:gd name="csX15" fmla="*/ 3236584 w 4590899"/>
              <a:gd name="csY15" fmla="*/ 1913901 h 1913901"/>
              <a:gd name="csX16" fmla="*/ 2616812 w 4590899"/>
              <a:gd name="csY16" fmla="*/ 1913901 h 1913901"/>
              <a:gd name="csX17" fmla="*/ 2180677 w 4590899"/>
              <a:gd name="csY17" fmla="*/ 1913901 h 1913901"/>
              <a:gd name="csX18" fmla="*/ 1606815 w 4590899"/>
              <a:gd name="csY18" fmla="*/ 1913901 h 1913901"/>
              <a:gd name="csX19" fmla="*/ 1124770 w 4590899"/>
              <a:gd name="csY19" fmla="*/ 1913901 h 1913901"/>
              <a:gd name="csX20" fmla="*/ 550908 w 4590899"/>
              <a:gd name="csY20" fmla="*/ 1913901 h 1913901"/>
              <a:gd name="csX21" fmla="*/ 0 w 4590899"/>
              <a:gd name="csY21" fmla="*/ 1913901 h 1913901"/>
              <a:gd name="csX22" fmla="*/ 0 w 4590899"/>
              <a:gd name="csY22" fmla="*/ 1435426 h 1913901"/>
              <a:gd name="csX23" fmla="*/ 0 w 4590899"/>
              <a:gd name="csY23" fmla="*/ 976090 h 1913901"/>
              <a:gd name="csX24" fmla="*/ 0 w 4590899"/>
              <a:gd name="csY24" fmla="*/ 516753 h 1913901"/>
              <a:gd name="csX25" fmla="*/ 0 w 4590899"/>
              <a:gd name="csY25" fmla="*/ 0 h 19139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</a:cxnLst>
            <a:rect l="l" t="t" r="r" b="b"/>
            <a:pathLst>
              <a:path w="4590899" h="1913901" fill="none" extrusionOk="0">
                <a:moveTo>
                  <a:pt x="0" y="0"/>
                </a:moveTo>
                <a:cubicBezTo>
                  <a:pt x="177143" y="-42377"/>
                  <a:pt x="405021" y="54346"/>
                  <a:pt x="527953" y="0"/>
                </a:cubicBezTo>
                <a:cubicBezTo>
                  <a:pt x="650885" y="-54346"/>
                  <a:pt x="850530" y="63506"/>
                  <a:pt x="1101816" y="0"/>
                </a:cubicBezTo>
                <a:cubicBezTo>
                  <a:pt x="1353102" y="-63506"/>
                  <a:pt x="1569544" y="76772"/>
                  <a:pt x="1767496" y="0"/>
                </a:cubicBezTo>
                <a:cubicBezTo>
                  <a:pt x="1965448" y="-76772"/>
                  <a:pt x="2088542" y="2241"/>
                  <a:pt x="2387267" y="0"/>
                </a:cubicBezTo>
                <a:cubicBezTo>
                  <a:pt x="2685992" y="-2241"/>
                  <a:pt x="2675026" y="39035"/>
                  <a:pt x="2823403" y="0"/>
                </a:cubicBezTo>
                <a:cubicBezTo>
                  <a:pt x="2971780" y="-39035"/>
                  <a:pt x="3215661" y="7933"/>
                  <a:pt x="3351356" y="0"/>
                </a:cubicBezTo>
                <a:cubicBezTo>
                  <a:pt x="3487051" y="-7933"/>
                  <a:pt x="3856596" y="9015"/>
                  <a:pt x="4017037" y="0"/>
                </a:cubicBezTo>
                <a:cubicBezTo>
                  <a:pt x="4177478" y="-9015"/>
                  <a:pt x="4387199" y="65836"/>
                  <a:pt x="4590899" y="0"/>
                </a:cubicBezTo>
                <a:cubicBezTo>
                  <a:pt x="4610316" y="135825"/>
                  <a:pt x="4554809" y="355036"/>
                  <a:pt x="4590899" y="497614"/>
                </a:cubicBezTo>
                <a:cubicBezTo>
                  <a:pt x="4626989" y="640192"/>
                  <a:pt x="4561180" y="761959"/>
                  <a:pt x="4590899" y="918672"/>
                </a:cubicBezTo>
                <a:cubicBezTo>
                  <a:pt x="4620618" y="1075385"/>
                  <a:pt x="4578135" y="1169016"/>
                  <a:pt x="4590899" y="1358870"/>
                </a:cubicBezTo>
                <a:cubicBezTo>
                  <a:pt x="4603663" y="1548724"/>
                  <a:pt x="4562612" y="1746445"/>
                  <a:pt x="4590899" y="1913901"/>
                </a:cubicBezTo>
                <a:cubicBezTo>
                  <a:pt x="4480907" y="1940596"/>
                  <a:pt x="4323788" y="1902570"/>
                  <a:pt x="4108855" y="1913901"/>
                </a:cubicBezTo>
                <a:cubicBezTo>
                  <a:pt x="3893922" y="1925232"/>
                  <a:pt x="3781430" y="1913765"/>
                  <a:pt x="3672719" y="1913901"/>
                </a:cubicBezTo>
                <a:cubicBezTo>
                  <a:pt x="3564008" y="1914037"/>
                  <a:pt x="3366146" y="1873597"/>
                  <a:pt x="3236584" y="1913901"/>
                </a:cubicBezTo>
                <a:cubicBezTo>
                  <a:pt x="3107023" y="1954205"/>
                  <a:pt x="2895949" y="1908476"/>
                  <a:pt x="2616812" y="1913901"/>
                </a:cubicBezTo>
                <a:cubicBezTo>
                  <a:pt x="2337675" y="1919326"/>
                  <a:pt x="2308604" y="1908412"/>
                  <a:pt x="2180677" y="1913901"/>
                </a:cubicBezTo>
                <a:cubicBezTo>
                  <a:pt x="2052750" y="1919390"/>
                  <a:pt x="1731956" y="1867423"/>
                  <a:pt x="1606815" y="1913901"/>
                </a:cubicBezTo>
                <a:cubicBezTo>
                  <a:pt x="1481674" y="1960379"/>
                  <a:pt x="1318417" y="1881728"/>
                  <a:pt x="1124770" y="1913901"/>
                </a:cubicBezTo>
                <a:cubicBezTo>
                  <a:pt x="931124" y="1946074"/>
                  <a:pt x="757733" y="1901876"/>
                  <a:pt x="550908" y="1913901"/>
                </a:cubicBezTo>
                <a:cubicBezTo>
                  <a:pt x="344083" y="1925926"/>
                  <a:pt x="252457" y="1895830"/>
                  <a:pt x="0" y="1913901"/>
                </a:cubicBezTo>
                <a:cubicBezTo>
                  <a:pt x="-55375" y="1734605"/>
                  <a:pt x="14035" y="1614079"/>
                  <a:pt x="0" y="1435426"/>
                </a:cubicBezTo>
                <a:cubicBezTo>
                  <a:pt x="-14035" y="1256774"/>
                  <a:pt x="13792" y="1170593"/>
                  <a:pt x="0" y="976090"/>
                </a:cubicBezTo>
                <a:cubicBezTo>
                  <a:pt x="-13792" y="781587"/>
                  <a:pt x="4729" y="737786"/>
                  <a:pt x="0" y="516753"/>
                </a:cubicBezTo>
                <a:cubicBezTo>
                  <a:pt x="-4729" y="295720"/>
                  <a:pt x="31413" y="219315"/>
                  <a:pt x="0" y="0"/>
                </a:cubicBezTo>
                <a:close/>
              </a:path>
              <a:path w="4590899" h="1913901" stroke="0" extrusionOk="0">
                <a:moveTo>
                  <a:pt x="0" y="0"/>
                </a:moveTo>
                <a:cubicBezTo>
                  <a:pt x="240624" y="-11638"/>
                  <a:pt x="371031" y="35077"/>
                  <a:pt x="527953" y="0"/>
                </a:cubicBezTo>
                <a:cubicBezTo>
                  <a:pt x="684875" y="-35077"/>
                  <a:pt x="826611" y="38545"/>
                  <a:pt x="964089" y="0"/>
                </a:cubicBezTo>
                <a:cubicBezTo>
                  <a:pt x="1101567" y="-38545"/>
                  <a:pt x="1473209" y="72303"/>
                  <a:pt x="1629769" y="0"/>
                </a:cubicBezTo>
                <a:cubicBezTo>
                  <a:pt x="1786329" y="-72303"/>
                  <a:pt x="1955166" y="46260"/>
                  <a:pt x="2157723" y="0"/>
                </a:cubicBezTo>
                <a:cubicBezTo>
                  <a:pt x="2360280" y="-46260"/>
                  <a:pt x="2520488" y="40760"/>
                  <a:pt x="2685676" y="0"/>
                </a:cubicBezTo>
                <a:cubicBezTo>
                  <a:pt x="2850864" y="-40760"/>
                  <a:pt x="3149114" y="54314"/>
                  <a:pt x="3351356" y="0"/>
                </a:cubicBezTo>
                <a:cubicBezTo>
                  <a:pt x="3553598" y="-54314"/>
                  <a:pt x="3665999" y="47867"/>
                  <a:pt x="3833401" y="0"/>
                </a:cubicBezTo>
                <a:cubicBezTo>
                  <a:pt x="4000803" y="-47867"/>
                  <a:pt x="4320730" y="9329"/>
                  <a:pt x="4590899" y="0"/>
                </a:cubicBezTo>
                <a:cubicBezTo>
                  <a:pt x="4646246" y="245649"/>
                  <a:pt x="4567381" y="382511"/>
                  <a:pt x="4590899" y="516753"/>
                </a:cubicBezTo>
                <a:cubicBezTo>
                  <a:pt x="4614417" y="650995"/>
                  <a:pt x="4567131" y="765545"/>
                  <a:pt x="4590899" y="956951"/>
                </a:cubicBezTo>
                <a:cubicBezTo>
                  <a:pt x="4614667" y="1148357"/>
                  <a:pt x="4535924" y="1308318"/>
                  <a:pt x="4590899" y="1435426"/>
                </a:cubicBezTo>
                <a:cubicBezTo>
                  <a:pt x="4645874" y="1562535"/>
                  <a:pt x="4565487" y="1726140"/>
                  <a:pt x="4590899" y="1913901"/>
                </a:cubicBezTo>
                <a:cubicBezTo>
                  <a:pt x="4404039" y="1954850"/>
                  <a:pt x="4309369" y="1905209"/>
                  <a:pt x="4154764" y="1913901"/>
                </a:cubicBezTo>
                <a:cubicBezTo>
                  <a:pt x="4000159" y="1922593"/>
                  <a:pt x="3652271" y="1911304"/>
                  <a:pt x="3489083" y="1913901"/>
                </a:cubicBezTo>
                <a:cubicBezTo>
                  <a:pt x="3325895" y="1916498"/>
                  <a:pt x="3140723" y="1859060"/>
                  <a:pt x="3007039" y="1913901"/>
                </a:cubicBezTo>
                <a:cubicBezTo>
                  <a:pt x="2873355" y="1968742"/>
                  <a:pt x="2600995" y="1850915"/>
                  <a:pt x="2433176" y="1913901"/>
                </a:cubicBezTo>
                <a:cubicBezTo>
                  <a:pt x="2265357" y="1976887"/>
                  <a:pt x="1993741" y="1844538"/>
                  <a:pt x="1767496" y="1913901"/>
                </a:cubicBezTo>
                <a:cubicBezTo>
                  <a:pt x="1541251" y="1983264"/>
                  <a:pt x="1394777" y="1890445"/>
                  <a:pt x="1193634" y="1913901"/>
                </a:cubicBezTo>
                <a:cubicBezTo>
                  <a:pt x="992491" y="1937357"/>
                  <a:pt x="904033" y="1870213"/>
                  <a:pt x="757498" y="1913901"/>
                </a:cubicBezTo>
                <a:cubicBezTo>
                  <a:pt x="610963" y="1957589"/>
                  <a:pt x="167561" y="1844914"/>
                  <a:pt x="0" y="1913901"/>
                </a:cubicBezTo>
                <a:cubicBezTo>
                  <a:pt x="-51326" y="1809528"/>
                  <a:pt x="1514" y="1535974"/>
                  <a:pt x="0" y="1397148"/>
                </a:cubicBezTo>
                <a:cubicBezTo>
                  <a:pt x="-1514" y="1258322"/>
                  <a:pt x="20544" y="985883"/>
                  <a:pt x="0" y="880394"/>
                </a:cubicBezTo>
                <a:cubicBezTo>
                  <a:pt x="-20544" y="774905"/>
                  <a:pt x="82423" y="428878"/>
                  <a:pt x="0" y="0"/>
                </a:cubicBezTo>
                <a:close/>
              </a:path>
            </a:pathLst>
          </a:custGeom>
          <a:blipFill>
            <a:blip r:embed="rId4"/>
            <a:tile tx="0" ty="0" sx="100000" sy="100000" flip="none" algn="tl"/>
          </a:blipFill>
          <a:ln>
            <a:solidFill>
              <a:srgbClr val="000000">
                <a:alpha val="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schemeClr val="tx1">
                <a:lumMod val="95000"/>
                <a:alpha val="40000"/>
              </a:schemeClr>
            </a:outerShdw>
            <a:softEdge rad="12700"/>
          </a:effectLst>
        </p:spPr>
      </p:pic>
      <p:pic>
        <p:nvPicPr>
          <p:cNvPr id="91" name="Google Shape;91;p17" descr="{&quot;backgroundColor&quot;:&quot;#FFFFFF&quot;,&quot;id&quot;:&quot;1&quot;,&quot;aid&quot;:null,&quot;code&quot;:&quot;$$\\Omega_{\\mathrm{DM}}=\\,m_{\\mathrm{DM}}c^{2}/\\hbar\\,\\,$$&quot;,&quot;type&quot;:&quot;$$&quot;,&quot;font&quot;:{&quot;color&quot;:&quot;#000000&quot;,&quot;size&quot;:12,&quot;family&quot;:&quot;Arial&quot;},&quot;ts&quot;:1666112745881,&quot;cs&quot;:&quot;Z1gurkhV0Lxue9wGKnCE4w==&quot;,&quot;size&quot;:{&quot;width&quot;:139.83333333333334,&quot;height&quot;:21.333333333333332}}"/>
          <p:cNvPicPr preferRelativeResize="0"/>
          <p:nvPr/>
        </p:nvPicPr>
        <p:blipFill rotWithShape="1">
          <a:blip r:embed="rId6">
            <a:alphaModFix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6030" t="-17953" r="-5107" b="-7900"/>
          <a:stretch/>
        </p:blipFill>
        <p:spPr>
          <a:xfrm>
            <a:off x="6939705" y="3919086"/>
            <a:ext cx="3676143" cy="635097"/>
          </a:xfrm>
          <a:custGeom>
            <a:avLst/>
            <a:gdLst>
              <a:gd name="csX0" fmla="*/ 0 w 3676143"/>
              <a:gd name="csY0" fmla="*/ 0 h 635097"/>
              <a:gd name="csX1" fmla="*/ 451640 w 3676143"/>
              <a:gd name="csY1" fmla="*/ 0 h 635097"/>
              <a:gd name="csX2" fmla="*/ 1013565 w 3676143"/>
              <a:gd name="csY2" fmla="*/ 0 h 635097"/>
              <a:gd name="csX3" fmla="*/ 1501967 w 3676143"/>
              <a:gd name="csY3" fmla="*/ 0 h 635097"/>
              <a:gd name="csX4" fmla="*/ 1953607 w 3676143"/>
              <a:gd name="csY4" fmla="*/ 0 h 635097"/>
              <a:gd name="csX5" fmla="*/ 2515532 w 3676143"/>
              <a:gd name="csY5" fmla="*/ 0 h 635097"/>
              <a:gd name="csX6" fmla="*/ 3040695 w 3676143"/>
              <a:gd name="csY6" fmla="*/ 0 h 635097"/>
              <a:gd name="csX7" fmla="*/ 3676143 w 3676143"/>
              <a:gd name="csY7" fmla="*/ 0 h 635097"/>
              <a:gd name="csX8" fmla="*/ 3676143 w 3676143"/>
              <a:gd name="csY8" fmla="*/ 330250 h 635097"/>
              <a:gd name="csX9" fmla="*/ 3676143 w 3676143"/>
              <a:gd name="csY9" fmla="*/ 635097 h 635097"/>
              <a:gd name="csX10" fmla="*/ 3224503 w 3676143"/>
              <a:gd name="csY10" fmla="*/ 635097 h 635097"/>
              <a:gd name="csX11" fmla="*/ 2809624 w 3676143"/>
              <a:gd name="csY11" fmla="*/ 635097 h 635097"/>
              <a:gd name="csX12" fmla="*/ 2247699 w 3676143"/>
              <a:gd name="csY12" fmla="*/ 635097 h 635097"/>
              <a:gd name="csX13" fmla="*/ 1796058 w 3676143"/>
              <a:gd name="csY13" fmla="*/ 635097 h 635097"/>
              <a:gd name="csX14" fmla="*/ 1234134 w 3676143"/>
              <a:gd name="csY14" fmla="*/ 635097 h 635097"/>
              <a:gd name="csX15" fmla="*/ 635448 w 3676143"/>
              <a:gd name="csY15" fmla="*/ 635097 h 635097"/>
              <a:gd name="csX16" fmla="*/ 0 w 3676143"/>
              <a:gd name="csY16" fmla="*/ 635097 h 635097"/>
              <a:gd name="csX17" fmla="*/ 0 w 3676143"/>
              <a:gd name="csY17" fmla="*/ 304847 h 635097"/>
              <a:gd name="csX18" fmla="*/ 0 w 3676143"/>
              <a:gd name="csY18" fmla="*/ 0 h 635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3676143" h="635097" fill="none" extrusionOk="0">
                <a:moveTo>
                  <a:pt x="0" y="0"/>
                </a:moveTo>
                <a:cubicBezTo>
                  <a:pt x="147796" y="-40353"/>
                  <a:pt x="340469" y="34325"/>
                  <a:pt x="451640" y="0"/>
                </a:cubicBezTo>
                <a:cubicBezTo>
                  <a:pt x="562811" y="-34325"/>
                  <a:pt x="828295" y="21528"/>
                  <a:pt x="1013565" y="0"/>
                </a:cubicBezTo>
                <a:cubicBezTo>
                  <a:pt x="1198836" y="-21528"/>
                  <a:pt x="1326427" y="32074"/>
                  <a:pt x="1501967" y="0"/>
                </a:cubicBezTo>
                <a:cubicBezTo>
                  <a:pt x="1677507" y="-32074"/>
                  <a:pt x="1739043" y="32649"/>
                  <a:pt x="1953607" y="0"/>
                </a:cubicBezTo>
                <a:cubicBezTo>
                  <a:pt x="2168171" y="-32649"/>
                  <a:pt x="2303650" y="46296"/>
                  <a:pt x="2515532" y="0"/>
                </a:cubicBezTo>
                <a:cubicBezTo>
                  <a:pt x="2727415" y="-46296"/>
                  <a:pt x="2861124" y="15296"/>
                  <a:pt x="3040695" y="0"/>
                </a:cubicBezTo>
                <a:cubicBezTo>
                  <a:pt x="3220266" y="-15296"/>
                  <a:pt x="3535097" y="67170"/>
                  <a:pt x="3676143" y="0"/>
                </a:cubicBezTo>
                <a:cubicBezTo>
                  <a:pt x="3711206" y="130518"/>
                  <a:pt x="3647804" y="231817"/>
                  <a:pt x="3676143" y="330250"/>
                </a:cubicBezTo>
                <a:cubicBezTo>
                  <a:pt x="3704482" y="428683"/>
                  <a:pt x="3648888" y="525899"/>
                  <a:pt x="3676143" y="635097"/>
                </a:cubicBezTo>
                <a:cubicBezTo>
                  <a:pt x="3515064" y="645097"/>
                  <a:pt x="3348558" y="616402"/>
                  <a:pt x="3224503" y="635097"/>
                </a:cubicBezTo>
                <a:cubicBezTo>
                  <a:pt x="3100448" y="653792"/>
                  <a:pt x="2955180" y="627198"/>
                  <a:pt x="2809624" y="635097"/>
                </a:cubicBezTo>
                <a:cubicBezTo>
                  <a:pt x="2664068" y="642996"/>
                  <a:pt x="2470899" y="610265"/>
                  <a:pt x="2247699" y="635097"/>
                </a:cubicBezTo>
                <a:cubicBezTo>
                  <a:pt x="2024500" y="659929"/>
                  <a:pt x="1927791" y="620983"/>
                  <a:pt x="1796058" y="635097"/>
                </a:cubicBezTo>
                <a:cubicBezTo>
                  <a:pt x="1664325" y="649211"/>
                  <a:pt x="1494207" y="581970"/>
                  <a:pt x="1234134" y="635097"/>
                </a:cubicBezTo>
                <a:cubicBezTo>
                  <a:pt x="974061" y="688224"/>
                  <a:pt x="823595" y="607882"/>
                  <a:pt x="635448" y="635097"/>
                </a:cubicBezTo>
                <a:cubicBezTo>
                  <a:pt x="447301" y="662312"/>
                  <a:pt x="192449" y="587148"/>
                  <a:pt x="0" y="635097"/>
                </a:cubicBezTo>
                <a:cubicBezTo>
                  <a:pt x="-10274" y="520196"/>
                  <a:pt x="35700" y="412549"/>
                  <a:pt x="0" y="304847"/>
                </a:cubicBezTo>
                <a:cubicBezTo>
                  <a:pt x="-35700" y="197145"/>
                  <a:pt x="10952" y="117284"/>
                  <a:pt x="0" y="0"/>
                </a:cubicBezTo>
                <a:close/>
              </a:path>
              <a:path w="3676143" h="635097" stroke="0" extrusionOk="0">
                <a:moveTo>
                  <a:pt x="0" y="0"/>
                </a:moveTo>
                <a:cubicBezTo>
                  <a:pt x="214901" y="-51141"/>
                  <a:pt x="259141" y="22762"/>
                  <a:pt x="488402" y="0"/>
                </a:cubicBezTo>
                <a:cubicBezTo>
                  <a:pt x="717663" y="-22762"/>
                  <a:pt x="700695" y="36796"/>
                  <a:pt x="903281" y="0"/>
                </a:cubicBezTo>
                <a:cubicBezTo>
                  <a:pt x="1105867" y="-36796"/>
                  <a:pt x="1308874" y="51589"/>
                  <a:pt x="1501967" y="0"/>
                </a:cubicBezTo>
                <a:cubicBezTo>
                  <a:pt x="1695060" y="-51589"/>
                  <a:pt x="1810532" y="23113"/>
                  <a:pt x="1990369" y="0"/>
                </a:cubicBezTo>
                <a:cubicBezTo>
                  <a:pt x="2170206" y="-23113"/>
                  <a:pt x="2356538" y="10988"/>
                  <a:pt x="2478771" y="0"/>
                </a:cubicBezTo>
                <a:cubicBezTo>
                  <a:pt x="2601004" y="-10988"/>
                  <a:pt x="2926058" y="52493"/>
                  <a:pt x="3077457" y="0"/>
                </a:cubicBezTo>
                <a:cubicBezTo>
                  <a:pt x="3228856" y="-52493"/>
                  <a:pt x="3458195" y="29535"/>
                  <a:pt x="3676143" y="0"/>
                </a:cubicBezTo>
                <a:cubicBezTo>
                  <a:pt x="3689742" y="75411"/>
                  <a:pt x="3648448" y="228812"/>
                  <a:pt x="3676143" y="330250"/>
                </a:cubicBezTo>
                <a:cubicBezTo>
                  <a:pt x="3703838" y="431688"/>
                  <a:pt x="3654979" y="512834"/>
                  <a:pt x="3676143" y="635097"/>
                </a:cubicBezTo>
                <a:cubicBezTo>
                  <a:pt x="3466893" y="653646"/>
                  <a:pt x="3420870" y="608342"/>
                  <a:pt x="3224503" y="635097"/>
                </a:cubicBezTo>
                <a:cubicBezTo>
                  <a:pt x="3028136" y="661852"/>
                  <a:pt x="2838032" y="598570"/>
                  <a:pt x="2699339" y="635097"/>
                </a:cubicBezTo>
                <a:cubicBezTo>
                  <a:pt x="2560646" y="671624"/>
                  <a:pt x="2398840" y="623311"/>
                  <a:pt x="2210937" y="635097"/>
                </a:cubicBezTo>
                <a:cubicBezTo>
                  <a:pt x="2023034" y="646883"/>
                  <a:pt x="1860767" y="633080"/>
                  <a:pt x="1612251" y="635097"/>
                </a:cubicBezTo>
                <a:cubicBezTo>
                  <a:pt x="1363735" y="637114"/>
                  <a:pt x="1255294" y="618498"/>
                  <a:pt x="1013565" y="635097"/>
                </a:cubicBezTo>
                <a:cubicBezTo>
                  <a:pt x="771836" y="651696"/>
                  <a:pt x="725338" y="621320"/>
                  <a:pt x="561925" y="635097"/>
                </a:cubicBezTo>
                <a:cubicBezTo>
                  <a:pt x="398512" y="648874"/>
                  <a:pt x="130497" y="597147"/>
                  <a:pt x="0" y="635097"/>
                </a:cubicBezTo>
                <a:cubicBezTo>
                  <a:pt x="-18160" y="518479"/>
                  <a:pt x="36592" y="407003"/>
                  <a:pt x="0" y="304847"/>
                </a:cubicBezTo>
                <a:cubicBezTo>
                  <a:pt x="-36592" y="202691"/>
                  <a:pt x="17896" y="146449"/>
                  <a:pt x="0" y="0"/>
                </a:cubicBezTo>
                <a:close/>
              </a:path>
            </a:pathLst>
          </a:custGeom>
          <a:blipFill>
            <a:blip r:embed="rId4"/>
            <a:tile tx="0" ty="0" sx="100000" sy="100000" flip="none" algn="tl"/>
          </a:blipFill>
          <a:ln>
            <a:solidFill>
              <a:srgbClr val="000000">
                <a:alpha val="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schemeClr val="tx1">
                <a:lumMod val="95000"/>
                <a:alpha val="40000"/>
              </a:schemeClr>
            </a:outerShdw>
            <a:softEdge rad="12700"/>
          </a:effectLst>
        </p:spPr>
      </p:pic>
      <p:pic>
        <p:nvPicPr>
          <p:cNvPr id="92" name="Google Shape;92;p17" descr="{&quot;backgroundColor&quot;:&quot;#FFFFFF&quot;,&quot;code&quot;:&quot;$A_{i}\\,\\sim\\,d_{i}\\,{\\sqrt[]{8\\pi\\rho_{\\mathrm{DM}}G}}\\,\\frac{\\hbar}{m_{\\mathrm{DM}}c^{3}}\\,$&quot;,&quot;id&quot;:&quot;2&quot;,&quot;aid&quot;:null,&quot;font&quot;:{&quot;color&quot;:&quot;#000000&quot;,&quot;family&quot;:&quot;Arial&quot;,&quot;size&quot;:23},&quot;type&quot;:&quot;$&quot;,&quot;ts&quot;:1666112944752,&quot;cs&quot;:&quot;ljLyeOXfnTz/Gblo1RGF3w==&quot;,&quot;size&quot;:{&quot;width&quot;:399.08664566929133,&quot;height&quot;:51.51704041994748}}"/>
          <p:cNvPicPr preferRelativeResize="0"/>
          <p:nvPr/>
        </p:nvPicPr>
        <p:blipFill rotWithShape="1">
          <a:blip r:embed="rId7">
            <a:alphaModFix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3353" t="-33495" r="-2104" b="-19553"/>
          <a:stretch/>
        </p:blipFill>
        <p:spPr>
          <a:xfrm>
            <a:off x="6332423" y="4674712"/>
            <a:ext cx="5345011" cy="1001320"/>
          </a:xfrm>
          <a:custGeom>
            <a:avLst/>
            <a:gdLst>
              <a:gd name="csX0" fmla="*/ 0 w 5345011"/>
              <a:gd name="csY0" fmla="*/ 0 h 1001320"/>
              <a:gd name="csX1" fmla="*/ 700790 w 5345011"/>
              <a:gd name="csY1" fmla="*/ 0 h 1001320"/>
              <a:gd name="csX2" fmla="*/ 1348131 w 5345011"/>
              <a:gd name="csY2" fmla="*/ 0 h 1001320"/>
              <a:gd name="csX3" fmla="*/ 1942021 w 5345011"/>
              <a:gd name="csY3" fmla="*/ 0 h 1001320"/>
              <a:gd name="csX4" fmla="*/ 2535911 w 5345011"/>
              <a:gd name="csY4" fmla="*/ 0 h 1001320"/>
              <a:gd name="csX5" fmla="*/ 3236701 w 5345011"/>
              <a:gd name="csY5" fmla="*/ 0 h 1001320"/>
              <a:gd name="csX6" fmla="*/ 3884041 w 5345011"/>
              <a:gd name="csY6" fmla="*/ 0 h 1001320"/>
              <a:gd name="csX7" fmla="*/ 4317581 w 5345011"/>
              <a:gd name="csY7" fmla="*/ 0 h 1001320"/>
              <a:gd name="csX8" fmla="*/ 5345011 w 5345011"/>
              <a:gd name="csY8" fmla="*/ 0 h 1001320"/>
              <a:gd name="csX9" fmla="*/ 5345011 w 5345011"/>
              <a:gd name="csY9" fmla="*/ 520686 h 1001320"/>
              <a:gd name="csX10" fmla="*/ 5345011 w 5345011"/>
              <a:gd name="csY10" fmla="*/ 1001320 h 1001320"/>
              <a:gd name="csX11" fmla="*/ 4858021 w 5345011"/>
              <a:gd name="csY11" fmla="*/ 1001320 h 1001320"/>
              <a:gd name="csX12" fmla="*/ 4157231 w 5345011"/>
              <a:gd name="csY12" fmla="*/ 1001320 h 1001320"/>
              <a:gd name="csX13" fmla="*/ 3616791 w 5345011"/>
              <a:gd name="csY13" fmla="*/ 1001320 h 1001320"/>
              <a:gd name="csX14" fmla="*/ 2916000 w 5345011"/>
              <a:gd name="csY14" fmla="*/ 1001320 h 1001320"/>
              <a:gd name="csX15" fmla="*/ 2429011 w 5345011"/>
              <a:gd name="csY15" fmla="*/ 1001320 h 1001320"/>
              <a:gd name="csX16" fmla="*/ 1995471 w 5345011"/>
              <a:gd name="csY16" fmla="*/ 1001320 h 1001320"/>
              <a:gd name="csX17" fmla="*/ 1561931 w 5345011"/>
              <a:gd name="csY17" fmla="*/ 1001320 h 1001320"/>
              <a:gd name="csX18" fmla="*/ 914591 w 5345011"/>
              <a:gd name="csY18" fmla="*/ 1001320 h 1001320"/>
              <a:gd name="csX19" fmla="*/ 0 w 5345011"/>
              <a:gd name="csY19" fmla="*/ 1001320 h 1001320"/>
              <a:gd name="csX20" fmla="*/ 0 w 5345011"/>
              <a:gd name="csY20" fmla="*/ 500660 h 1001320"/>
              <a:gd name="csX21" fmla="*/ 0 w 5345011"/>
              <a:gd name="csY21" fmla="*/ 0 h 10013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5345011" h="1001320" fill="none" extrusionOk="0">
                <a:moveTo>
                  <a:pt x="0" y="0"/>
                </a:moveTo>
                <a:cubicBezTo>
                  <a:pt x="336517" y="-71009"/>
                  <a:pt x="428814" y="66398"/>
                  <a:pt x="700790" y="0"/>
                </a:cubicBezTo>
                <a:cubicBezTo>
                  <a:pt x="972766" y="-66398"/>
                  <a:pt x="1202061" y="3972"/>
                  <a:pt x="1348131" y="0"/>
                </a:cubicBezTo>
                <a:cubicBezTo>
                  <a:pt x="1494201" y="-3972"/>
                  <a:pt x="1729948" y="36184"/>
                  <a:pt x="1942021" y="0"/>
                </a:cubicBezTo>
                <a:cubicBezTo>
                  <a:pt x="2154094" y="-36184"/>
                  <a:pt x="2324368" y="12187"/>
                  <a:pt x="2535911" y="0"/>
                </a:cubicBezTo>
                <a:cubicBezTo>
                  <a:pt x="2747454" y="-12187"/>
                  <a:pt x="2929906" y="55259"/>
                  <a:pt x="3236701" y="0"/>
                </a:cubicBezTo>
                <a:cubicBezTo>
                  <a:pt x="3543496" y="-55259"/>
                  <a:pt x="3580499" y="16786"/>
                  <a:pt x="3884041" y="0"/>
                </a:cubicBezTo>
                <a:cubicBezTo>
                  <a:pt x="4187583" y="-16786"/>
                  <a:pt x="4142761" y="13971"/>
                  <a:pt x="4317581" y="0"/>
                </a:cubicBezTo>
                <a:cubicBezTo>
                  <a:pt x="4492401" y="-13971"/>
                  <a:pt x="5091914" y="94719"/>
                  <a:pt x="5345011" y="0"/>
                </a:cubicBezTo>
                <a:cubicBezTo>
                  <a:pt x="5378960" y="145697"/>
                  <a:pt x="5291774" y="409626"/>
                  <a:pt x="5345011" y="520686"/>
                </a:cubicBezTo>
                <a:cubicBezTo>
                  <a:pt x="5398248" y="631746"/>
                  <a:pt x="5288576" y="763125"/>
                  <a:pt x="5345011" y="1001320"/>
                </a:cubicBezTo>
                <a:cubicBezTo>
                  <a:pt x="5107375" y="1039753"/>
                  <a:pt x="4969108" y="943595"/>
                  <a:pt x="4858021" y="1001320"/>
                </a:cubicBezTo>
                <a:cubicBezTo>
                  <a:pt x="4746934" y="1059045"/>
                  <a:pt x="4459453" y="967798"/>
                  <a:pt x="4157231" y="1001320"/>
                </a:cubicBezTo>
                <a:cubicBezTo>
                  <a:pt x="3855009" y="1034842"/>
                  <a:pt x="3825953" y="986135"/>
                  <a:pt x="3616791" y="1001320"/>
                </a:cubicBezTo>
                <a:cubicBezTo>
                  <a:pt x="3407629" y="1016505"/>
                  <a:pt x="3238179" y="979658"/>
                  <a:pt x="2916000" y="1001320"/>
                </a:cubicBezTo>
                <a:cubicBezTo>
                  <a:pt x="2593821" y="1022982"/>
                  <a:pt x="2585069" y="961953"/>
                  <a:pt x="2429011" y="1001320"/>
                </a:cubicBezTo>
                <a:cubicBezTo>
                  <a:pt x="2272953" y="1040687"/>
                  <a:pt x="2173785" y="957681"/>
                  <a:pt x="1995471" y="1001320"/>
                </a:cubicBezTo>
                <a:cubicBezTo>
                  <a:pt x="1817157" y="1044959"/>
                  <a:pt x="1769473" y="960934"/>
                  <a:pt x="1561931" y="1001320"/>
                </a:cubicBezTo>
                <a:cubicBezTo>
                  <a:pt x="1354389" y="1041706"/>
                  <a:pt x="1109307" y="964991"/>
                  <a:pt x="914591" y="1001320"/>
                </a:cubicBezTo>
                <a:cubicBezTo>
                  <a:pt x="719875" y="1037649"/>
                  <a:pt x="429892" y="987667"/>
                  <a:pt x="0" y="1001320"/>
                </a:cubicBezTo>
                <a:cubicBezTo>
                  <a:pt x="-38790" y="767403"/>
                  <a:pt x="25580" y="621952"/>
                  <a:pt x="0" y="500660"/>
                </a:cubicBezTo>
                <a:cubicBezTo>
                  <a:pt x="-25580" y="379368"/>
                  <a:pt x="12161" y="134262"/>
                  <a:pt x="0" y="0"/>
                </a:cubicBezTo>
                <a:close/>
              </a:path>
              <a:path w="5345011" h="1001320" stroke="0" extrusionOk="0">
                <a:moveTo>
                  <a:pt x="0" y="0"/>
                </a:moveTo>
                <a:cubicBezTo>
                  <a:pt x="243298" y="-34064"/>
                  <a:pt x="366759" y="61518"/>
                  <a:pt x="540440" y="0"/>
                </a:cubicBezTo>
                <a:cubicBezTo>
                  <a:pt x="714121" y="-61518"/>
                  <a:pt x="770323" y="11746"/>
                  <a:pt x="973980" y="0"/>
                </a:cubicBezTo>
                <a:cubicBezTo>
                  <a:pt x="1177637" y="-11746"/>
                  <a:pt x="1507135" y="53345"/>
                  <a:pt x="1674770" y="0"/>
                </a:cubicBezTo>
                <a:cubicBezTo>
                  <a:pt x="1842405" y="-53345"/>
                  <a:pt x="2102409" y="53954"/>
                  <a:pt x="2215210" y="0"/>
                </a:cubicBezTo>
                <a:cubicBezTo>
                  <a:pt x="2328011" y="-53954"/>
                  <a:pt x="2587183" y="7321"/>
                  <a:pt x="2755650" y="0"/>
                </a:cubicBezTo>
                <a:cubicBezTo>
                  <a:pt x="2924117" y="-7321"/>
                  <a:pt x="3118109" y="47013"/>
                  <a:pt x="3456440" y="0"/>
                </a:cubicBezTo>
                <a:cubicBezTo>
                  <a:pt x="3794771" y="-47013"/>
                  <a:pt x="3834350" y="1053"/>
                  <a:pt x="3943430" y="0"/>
                </a:cubicBezTo>
                <a:cubicBezTo>
                  <a:pt x="4052510" y="-1053"/>
                  <a:pt x="4446872" y="24181"/>
                  <a:pt x="4644221" y="0"/>
                </a:cubicBezTo>
                <a:cubicBezTo>
                  <a:pt x="4841570" y="-24181"/>
                  <a:pt x="5080995" y="30121"/>
                  <a:pt x="5345011" y="0"/>
                </a:cubicBezTo>
                <a:cubicBezTo>
                  <a:pt x="5388292" y="247520"/>
                  <a:pt x="5302929" y="315373"/>
                  <a:pt x="5345011" y="500660"/>
                </a:cubicBezTo>
                <a:cubicBezTo>
                  <a:pt x="5387093" y="685947"/>
                  <a:pt x="5317269" y="798329"/>
                  <a:pt x="5345011" y="1001320"/>
                </a:cubicBezTo>
                <a:cubicBezTo>
                  <a:pt x="5038493" y="1014612"/>
                  <a:pt x="4958806" y="989828"/>
                  <a:pt x="4697671" y="1001320"/>
                </a:cubicBezTo>
                <a:cubicBezTo>
                  <a:pt x="4436536" y="1012812"/>
                  <a:pt x="4197257" y="920757"/>
                  <a:pt x="3996880" y="1001320"/>
                </a:cubicBezTo>
                <a:cubicBezTo>
                  <a:pt x="3796503" y="1081883"/>
                  <a:pt x="3533340" y="966750"/>
                  <a:pt x="3296090" y="1001320"/>
                </a:cubicBezTo>
                <a:cubicBezTo>
                  <a:pt x="3058840" y="1035890"/>
                  <a:pt x="2922900" y="957580"/>
                  <a:pt x="2809100" y="1001320"/>
                </a:cubicBezTo>
                <a:cubicBezTo>
                  <a:pt x="2695300" y="1045060"/>
                  <a:pt x="2337387" y="962204"/>
                  <a:pt x="2215210" y="1001320"/>
                </a:cubicBezTo>
                <a:cubicBezTo>
                  <a:pt x="2093033" y="1040436"/>
                  <a:pt x="1851111" y="962866"/>
                  <a:pt x="1514420" y="1001320"/>
                </a:cubicBezTo>
                <a:cubicBezTo>
                  <a:pt x="1177729" y="1039774"/>
                  <a:pt x="1071443" y="950592"/>
                  <a:pt x="920530" y="1001320"/>
                </a:cubicBezTo>
                <a:cubicBezTo>
                  <a:pt x="769617" y="1052048"/>
                  <a:pt x="235689" y="972622"/>
                  <a:pt x="0" y="1001320"/>
                </a:cubicBezTo>
                <a:cubicBezTo>
                  <a:pt x="-20342" y="797261"/>
                  <a:pt x="7169" y="738990"/>
                  <a:pt x="0" y="520686"/>
                </a:cubicBezTo>
                <a:cubicBezTo>
                  <a:pt x="-7169" y="302382"/>
                  <a:pt x="20526" y="138405"/>
                  <a:pt x="0" y="0"/>
                </a:cubicBezTo>
                <a:close/>
              </a:path>
            </a:pathLst>
          </a:custGeom>
          <a:blipFill>
            <a:blip r:embed="rId4"/>
            <a:tile tx="0" ty="0" sx="100000" sy="100000" flip="none" algn="tl"/>
          </a:blipFill>
          <a:ln>
            <a:solidFill>
              <a:srgbClr val="000000">
                <a:alpha val="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schemeClr val="tx1">
                <a:lumMod val="95000"/>
                <a:alpha val="40000"/>
              </a:schemeClr>
            </a:outerShdw>
            <a:softEdge rad="1270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E7F81F-BD88-AFF0-AD3C-830596457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21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"/>
              <a:t>Impact on solid objects</a:t>
            </a:r>
            <a:endParaRPr/>
          </a:p>
        </p:txBody>
      </p:sp>
      <p:sp>
        <p:nvSpPr>
          <p:cNvPr id="99" name="Google Shape;99;p18"/>
          <p:cNvSpPr txBox="1"/>
          <p:nvPr/>
        </p:nvSpPr>
        <p:spPr>
          <a:xfrm>
            <a:off x="5594633" y="1791967"/>
            <a:ext cx="6562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endParaRPr sz="2400"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282933" y="1640167"/>
            <a:ext cx="5061067" cy="1332533"/>
          </a:xfrm>
          <a:custGeom>
            <a:avLst/>
            <a:gdLst>
              <a:gd name="csX0" fmla="*/ 0 w 5061067"/>
              <a:gd name="csY0" fmla="*/ 0 h 1332533"/>
              <a:gd name="csX1" fmla="*/ 410509 w 5061067"/>
              <a:gd name="csY1" fmla="*/ 0 h 1332533"/>
              <a:gd name="csX2" fmla="*/ 1074071 w 5061067"/>
              <a:gd name="csY2" fmla="*/ 0 h 1332533"/>
              <a:gd name="csX3" fmla="*/ 1687022 w 5061067"/>
              <a:gd name="csY3" fmla="*/ 0 h 1332533"/>
              <a:gd name="csX4" fmla="*/ 2097531 w 5061067"/>
              <a:gd name="csY4" fmla="*/ 0 h 1332533"/>
              <a:gd name="csX5" fmla="*/ 2609261 w 5061067"/>
              <a:gd name="csY5" fmla="*/ 0 h 1332533"/>
              <a:gd name="csX6" fmla="*/ 3272823 w 5061067"/>
              <a:gd name="csY6" fmla="*/ 0 h 1332533"/>
              <a:gd name="csX7" fmla="*/ 3835164 w 5061067"/>
              <a:gd name="csY7" fmla="*/ 0 h 1332533"/>
              <a:gd name="csX8" fmla="*/ 4448116 w 5061067"/>
              <a:gd name="csY8" fmla="*/ 0 h 1332533"/>
              <a:gd name="csX9" fmla="*/ 5061067 w 5061067"/>
              <a:gd name="csY9" fmla="*/ 0 h 1332533"/>
              <a:gd name="csX10" fmla="*/ 5061067 w 5061067"/>
              <a:gd name="csY10" fmla="*/ 444178 h 1332533"/>
              <a:gd name="csX11" fmla="*/ 5061067 w 5061067"/>
              <a:gd name="csY11" fmla="*/ 901681 h 1332533"/>
              <a:gd name="csX12" fmla="*/ 5061067 w 5061067"/>
              <a:gd name="csY12" fmla="*/ 1332533 h 1332533"/>
              <a:gd name="csX13" fmla="*/ 4650558 w 5061067"/>
              <a:gd name="csY13" fmla="*/ 1332533 h 1332533"/>
              <a:gd name="csX14" fmla="*/ 4240049 w 5061067"/>
              <a:gd name="csY14" fmla="*/ 1332533 h 1332533"/>
              <a:gd name="csX15" fmla="*/ 3627098 w 5061067"/>
              <a:gd name="csY15" fmla="*/ 1332533 h 1332533"/>
              <a:gd name="csX16" fmla="*/ 3216589 w 5061067"/>
              <a:gd name="csY16" fmla="*/ 1332533 h 1332533"/>
              <a:gd name="csX17" fmla="*/ 2654248 w 5061067"/>
              <a:gd name="csY17" fmla="*/ 1332533 h 1332533"/>
              <a:gd name="csX18" fmla="*/ 2193129 w 5061067"/>
              <a:gd name="csY18" fmla="*/ 1332533 h 1332533"/>
              <a:gd name="csX19" fmla="*/ 1630788 w 5061067"/>
              <a:gd name="csY19" fmla="*/ 1332533 h 1332533"/>
              <a:gd name="csX20" fmla="*/ 1068447 w 5061067"/>
              <a:gd name="csY20" fmla="*/ 1332533 h 1332533"/>
              <a:gd name="csX21" fmla="*/ 506107 w 5061067"/>
              <a:gd name="csY21" fmla="*/ 1332533 h 1332533"/>
              <a:gd name="csX22" fmla="*/ 0 w 5061067"/>
              <a:gd name="csY22" fmla="*/ 1332533 h 1332533"/>
              <a:gd name="csX23" fmla="*/ 0 w 5061067"/>
              <a:gd name="csY23" fmla="*/ 901681 h 1332533"/>
              <a:gd name="csX24" fmla="*/ 0 w 5061067"/>
              <a:gd name="csY24" fmla="*/ 457503 h 1332533"/>
              <a:gd name="csX25" fmla="*/ 0 w 5061067"/>
              <a:gd name="csY25" fmla="*/ 0 h 13325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</a:cxnLst>
            <a:rect l="l" t="t" r="r" b="b"/>
            <a:pathLst>
              <a:path w="5061067" h="1332533" fill="none" extrusionOk="0">
                <a:moveTo>
                  <a:pt x="0" y="0"/>
                </a:moveTo>
                <a:cubicBezTo>
                  <a:pt x="126706" y="-5236"/>
                  <a:pt x="243732" y="44245"/>
                  <a:pt x="410509" y="0"/>
                </a:cubicBezTo>
                <a:cubicBezTo>
                  <a:pt x="577286" y="-44245"/>
                  <a:pt x="783744" y="24042"/>
                  <a:pt x="1074071" y="0"/>
                </a:cubicBezTo>
                <a:cubicBezTo>
                  <a:pt x="1364398" y="-24042"/>
                  <a:pt x="1412626" y="49546"/>
                  <a:pt x="1687022" y="0"/>
                </a:cubicBezTo>
                <a:cubicBezTo>
                  <a:pt x="1961418" y="-49546"/>
                  <a:pt x="1987319" y="31339"/>
                  <a:pt x="2097531" y="0"/>
                </a:cubicBezTo>
                <a:cubicBezTo>
                  <a:pt x="2207743" y="-31339"/>
                  <a:pt x="2470564" y="23110"/>
                  <a:pt x="2609261" y="0"/>
                </a:cubicBezTo>
                <a:cubicBezTo>
                  <a:pt x="2747958" y="-23110"/>
                  <a:pt x="3130059" y="12235"/>
                  <a:pt x="3272823" y="0"/>
                </a:cubicBezTo>
                <a:cubicBezTo>
                  <a:pt x="3415587" y="-12235"/>
                  <a:pt x="3692483" y="65251"/>
                  <a:pt x="3835164" y="0"/>
                </a:cubicBezTo>
                <a:cubicBezTo>
                  <a:pt x="3977845" y="-65251"/>
                  <a:pt x="4192186" y="63375"/>
                  <a:pt x="4448116" y="0"/>
                </a:cubicBezTo>
                <a:cubicBezTo>
                  <a:pt x="4704046" y="-63375"/>
                  <a:pt x="4800822" y="61021"/>
                  <a:pt x="5061067" y="0"/>
                </a:cubicBezTo>
                <a:cubicBezTo>
                  <a:pt x="5073636" y="121501"/>
                  <a:pt x="5056072" y="293536"/>
                  <a:pt x="5061067" y="444178"/>
                </a:cubicBezTo>
                <a:cubicBezTo>
                  <a:pt x="5066062" y="594820"/>
                  <a:pt x="5041103" y="729763"/>
                  <a:pt x="5061067" y="901681"/>
                </a:cubicBezTo>
                <a:cubicBezTo>
                  <a:pt x="5081031" y="1073599"/>
                  <a:pt x="5056560" y="1129863"/>
                  <a:pt x="5061067" y="1332533"/>
                </a:cubicBezTo>
                <a:cubicBezTo>
                  <a:pt x="4901823" y="1368243"/>
                  <a:pt x="4851537" y="1305770"/>
                  <a:pt x="4650558" y="1332533"/>
                </a:cubicBezTo>
                <a:cubicBezTo>
                  <a:pt x="4449579" y="1359296"/>
                  <a:pt x="4409941" y="1297674"/>
                  <a:pt x="4240049" y="1332533"/>
                </a:cubicBezTo>
                <a:cubicBezTo>
                  <a:pt x="4070157" y="1367392"/>
                  <a:pt x="3896657" y="1296686"/>
                  <a:pt x="3627098" y="1332533"/>
                </a:cubicBezTo>
                <a:cubicBezTo>
                  <a:pt x="3357539" y="1368380"/>
                  <a:pt x="3359097" y="1307539"/>
                  <a:pt x="3216589" y="1332533"/>
                </a:cubicBezTo>
                <a:cubicBezTo>
                  <a:pt x="3074081" y="1357527"/>
                  <a:pt x="2869075" y="1272282"/>
                  <a:pt x="2654248" y="1332533"/>
                </a:cubicBezTo>
                <a:cubicBezTo>
                  <a:pt x="2439421" y="1392784"/>
                  <a:pt x="2300028" y="1328176"/>
                  <a:pt x="2193129" y="1332533"/>
                </a:cubicBezTo>
                <a:cubicBezTo>
                  <a:pt x="2086230" y="1336890"/>
                  <a:pt x="1770189" y="1299552"/>
                  <a:pt x="1630788" y="1332533"/>
                </a:cubicBezTo>
                <a:cubicBezTo>
                  <a:pt x="1491387" y="1365514"/>
                  <a:pt x="1254091" y="1319947"/>
                  <a:pt x="1068447" y="1332533"/>
                </a:cubicBezTo>
                <a:cubicBezTo>
                  <a:pt x="882803" y="1345119"/>
                  <a:pt x="750173" y="1268365"/>
                  <a:pt x="506107" y="1332533"/>
                </a:cubicBezTo>
                <a:cubicBezTo>
                  <a:pt x="262041" y="1396701"/>
                  <a:pt x="181205" y="1277958"/>
                  <a:pt x="0" y="1332533"/>
                </a:cubicBezTo>
                <a:cubicBezTo>
                  <a:pt x="-17700" y="1199163"/>
                  <a:pt x="38278" y="1023536"/>
                  <a:pt x="0" y="901681"/>
                </a:cubicBezTo>
                <a:cubicBezTo>
                  <a:pt x="-38278" y="779826"/>
                  <a:pt x="15581" y="620375"/>
                  <a:pt x="0" y="457503"/>
                </a:cubicBezTo>
                <a:cubicBezTo>
                  <a:pt x="-15581" y="294631"/>
                  <a:pt x="6315" y="100667"/>
                  <a:pt x="0" y="0"/>
                </a:cubicBezTo>
                <a:close/>
              </a:path>
              <a:path w="5061067" h="1332533" stroke="0" extrusionOk="0">
                <a:moveTo>
                  <a:pt x="0" y="0"/>
                </a:moveTo>
                <a:cubicBezTo>
                  <a:pt x="193951" y="-10044"/>
                  <a:pt x="347557" y="2847"/>
                  <a:pt x="511730" y="0"/>
                </a:cubicBezTo>
                <a:cubicBezTo>
                  <a:pt x="675903" y="-2847"/>
                  <a:pt x="815865" y="6157"/>
                  <a:pt x="922239" y="0"/>
                </a:cubicBezTo>
                <a:cubicBezTo>
                  <a:pt x="1028613" y="-6157"/>
                  <a:pt x="1323266" y="44517"/>
                  <a:pt x="1585801" y="0"/>
                </a:cubicBezTo>
                <a:cubicBezTo>
                  <a:pt x="1848336" y="-44517"/>
                  <a:pt x="1959147" y="4891"/>
                  <a:pt x="2097531" y="0"/>
                </a:cubicBezTo>
                <a:cubicBezTo>
                  <a:pt x="2235915" y="-4891"/>
                  <a:pt x="2362356" y="49200"/>
                  <a:pt x="2609261" y="0"/>
                </a:cubicBezTo>
                <a:cubicBezTo>
                  <a:pt x="2856166" y="-49200"/>
                  <a:pt x="3054612" y="52359"/>
                  <a:pt x="3272823" y="0"/>
                </a:cubicBezTo>
                <a:cubicBezTo>
                  <a:pt x="3491034" y="-52359"/>
                  <a:pt x="3530288" y="54565"/>
                  <a:pt x="3733943" y="0"/>
                </a:cubicBezTo>
                <a:cubicBezTo>
                  <a:pt x="3937598" y="-54565"/>
                  <a:pt x="4088328" y="12589"/>
                  <a:pt x="4397505" y="0"/>
                </a:cubicBezTo>
                <a:cubicBezTo>
                  <a:pt x="4706682" y="-12589"/>
                  <a:pt x="4822914" y="50111"/>
                  <a:pt x="5061067" y="0"/>
                </a:cubicBezTo>
                <a:cubicBezTo>
                  <a:pt x="5077372" y="108617"/>
                  <a:pt x="5019296" y="302631"/>
                  <a:pt x="5061067" y="444178"/>
                </a:cubicBezTo>
                <a:cubicBezTo>
                  <a:pt x="5102838" y="585725"/>
                  <a:pt x="5040516" y="743560"/>
                  <a:pt x="5061067" y="888355"/>
                </a:cubicBezTo>
                <a:cubicBezTo>
                  <a:pt x="5081618" y="1033150"/>
                  <a:pt x="5039213" y="1168171"/>
                  <a:pt x="5061067" y="1332533"/>
                </a:cubicBezTo>
                <a:cubicBezTo>
                  <a:pt x="4865480" y="1370808"/>
                  <a:pt x="4850657" y="1308322"/>
                  <a:pt x="4650558" y="1332533"/>
                </a:cubicBezTo>
                <a:cubicBezTo>
                  <a:pt x="4450459" y="1356744"/>
                  <a:pt x="4316260" y="1315803"/>
                  <a:pt x="3986996" y="1332533"/>
                </a:cubicBezTo>
                <a:cubicBezTo>
                  <a:pt x="3657732" y="1349263"/>
                  <a:pt x="3626547" y="1299135"/>
                  <a:pt x="3525877" y="1332533"/>
                </a:cubicBezTo>
                <a:cubicBezTo>
                  <a:pt x="3425207" y="1365931"/>
                  <a:pt x="3137718" y="1276432"/>
                  <a:pt x="2963536" y="1332533"/>
                </a:cubicBezTo>
                <a:cubicBezTo>
                  <a:pt x="2789354" y="1388634"/>
                  <a:pt x="2560529" y="1303405"/>
                  <a:pt x="2299974" y="1332533"/>
                </a:cubicBezTo>
                <a:cubicBezTo>
                  <a:pt x="2039419" y="1361661"/>
                  <a:pt x="1886865" y="1323287"/>
                  <a:pt x="1737633" y="1332533"/>
                </a:cubicBezTo>
                <a:cubicBezTo>
                  <a:pt x="1588401" y="1341779"/>
                  <a:pt x="1424058" y="1301744"/>
                  <a:pt x="1327124" y="1332533"/>
                </a:cubicBezTo>
                <a:cubicBezTo>
                  <a:pt x="1230190" y="1363322"/>
                  <a:pt x="1087631" y="1302099"/>
                  <a:pt x="866005" y="1332533"/>
                </a:cubicBezTo>
                <a:cubicBezTo>
                  <a:pt x="644379" y="1362967"/>
                  <a:pt x="416169" y="1313085"/>
                  <a:pt x="0" y="1332533"/>
                </a:cubicBezTo>
                <a:cubicBezTo>
                  <a:pt x="-53012" y="1125350"/>
                  <a:pt x="20076" y="1068589"/>
                  <a:pt x="0" y="888355"/>
                </a:cubicBezTo>
                <a:cubicBezTo>
                  <a:pt x="-20076" y="708121"/>
                  <a:pt x="45886" y="563582"/>
                  <a:pt x="0" y="444178"/>
                </a:cubicBezTo>
                <a:cubicBezTo>
                  <a:pt x="-45886" y="324774"/>
                  <a:pt x="47063" y="163472"/>
                  <a:pt x="0" y="0"/>
                </a:cubicBezTo>
                <a:close/>
              </a:path>
            </a:pathLst>
          </a:custGeom>
          <a:blipFill>
            <a:blip r:embed="rId4"/>
            <a:tile tx="0" ty="0" sx="100000" sy="100000" flip="none" algn="tl"/>
          </a:blipFill>
          <a:ln>
            <a:solidFill>
              <a:srgbClr val="000000">
                <a:alpha val="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schemeClr val="tx1">
                <a:lumMod val="95000"/>
                <a:alpha val="40000"/>
              </a:schemeClr>
            </a:outerShdw>
            <a:softEdge rad="12700"/>
          </a:effectLst>
        </p:spPr>
      </p:pic>
      <p:sp>
        <p:nvSpPr>
          <p:cNvPr id="101" name="Google Shape;101;p18"/>
          <p:cNvSpPr txBox="1"/>
          <p:nvPr/>
        </p:nvSpPr>
        <p:spPr>
          <a:xfrm>
            <a:off x="5731333" y="1791968"/>
            <a:ext cx="55820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/>
              <a:t>(due to change in Bohr radius and bond lengths)</a:t>
            </a:r>
            <a:endParaRPr sz="2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8179D9-E130-6CEA-013C-F1690B52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9327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Google Shape;111;p19"/>
              <p:cNvSpPr txBox="1"/>
              <p:nvPr/>
            </p:nvSpPr>
            <p:spPr>
              <a:xfrm>
                <a:off x="370390" y="3358800"/>
                <a:ext cx="10843468" cy="32187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:pPr marL="753514" indent="-609585">
                  <a:buSzPts val="1900"/>
                  <a:buFont typeface="+mj-lt"/>
                  <a:buAutoNum type="alphaUcPeriod"/>
                </a:pPr>
                <a:r>
                  <a:rPr lang="en" sz="2533" dirty="0"/>
                  <a:t>Modulation of </a:t>
                </a:r>
                <a:r>
                  <a:rPr lang="en" sz="2533" dirty="0">
                    <a:solidFill>
                      <a:srgbClr val="FFFF00"/>
                    </a:solidFill>
                  </a:rPr>
                  <a:t>thickness of beamsplitter </a:t>
                </a:r>
                <a:endParaRPr sz="2533" dirty="0">
                  <a:solidFill>
                    <a:srgbClr val="FFFF00"/>
                  </a:solidFill>
                </a:endParaRPr>
              </a:p>
              <a:p>
                <a:pPr marL="1219170" lvl="1" indent="-465655">
                  <a:buSzPts val="1900"/>
                  <a:buChar char="○"/>
                </a:pPr>
                <a:r>
                  <a:rPr lang="en" sz="2533" dirty="0"/>
                  <a:t>Can be measured at dark port of Michelson (shown in GEO600)</a:t>
                </a:r>
              </a:p>
              <a:p>
                <a:pPr marL="1219170" lvl="1" indent="-465655">
                  <a:buSzPts val="1900"/>
                  <a:buChar char="○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67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67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667" i="1">
                            <a:latin typeface="Cambria Math" panose="02040503050406030204" pitchFamily="18" charset="0"/>
                          </a:rPr>
                          <m:t>𝐷𝑀</m:t>
                        </m:r>
                        <m:d>
                          <m:dPr>
                            <m:ctrlPr>
                              <a:rPr lang="en-US" sz="2667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67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b>
                    </m:sSub>
                    <m:r>
                      <a:rPr lang="en-US" sz="2667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667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67" i="1">
                            <a:latin typeface="Cambria Math" panose="02040503050406030204" pitchFamily="18" charset="0"/>
                          </a:rPr>
                          <m:t>𝒢</m:t>
                        </m:r>
                      </m:e>
                      <m:sub>
                        <m:r>
                          <a:rPr lang="en-US" sz="2667" i="1">
                            <a:latin typeface="Cambria Math" panose="02040503050406030204" pitchFamily="18" charset="0"/>
                          </a:rPr>
                          <m:t>𝑎𝑟𝑚</m:t>
                        </m:r>
                      </m:sub>
                    </m:sSub>
                    <m:f>
                      <m:fPr>
                        <m:ctrlPr>
                          <a:rPr lang="en-US" sz="2667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66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67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667" i="1">
                                <a:latin typeface="Cambria Math" panose="02040503050406030204" pitchFamily="18" charset="0"/>
                              </a:rPr>
                              <m:t>𝑎𝑟𝑚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66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67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2667" i="1">
                                <a:latin typeface="Cambria Math" panose="02040503050406030204" pitchFamily="18" charset="0"/>
                              </a:rPr>
                              <m:t>𝐵𝑆</m:t>
                            </m:r>
                          </m:sub>
                        </m:sSub>
                      </m:den>
                    </m:f>
                    <m:r>
                      <a:rPr lang="en-US" sz="2667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667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67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667" i="1">
                            <a:latin typeface="Cambria Math" panose="02040503050406030204" pitchFamily="18" charset="0"/>
                          </a:rPr>
                          <m:t>𝐺𝑊</m:t>
                        </m:r>
                        <m:d>
                          <m:dPr>
                            <m:ctrlPr>
                              <a:rPr lang="en-US" sz="2667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67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b>
                    </m:sSub>
                  </m:oMath>
                </a14:m>
                <a:endParaRPr sz="2533" dirty="0"/>
              </a:p>
              <a:p>
                <a:pPr marL="753514" indent="-609585">
                  <a:buSzPts val="1900"/>
                  <a:buFont typeface="+mj-lt"/>
                  <a:buAutoNum type="alphaUcPeriod"/>
                </a:pPr>
                <a:r>
                  <a:rPr lang="en" sz="2533" dirty="0"/>
                  <a:t>Modulation of </a:t>
                </a:r>
                <a:r>
                  <a:rPr lang="en" sz="2533" dirty="0">
                    <a:solidFill>
                      <a:srgbClr val="FF00FF"/>
                    </a:solidFill>
                  </a:rPr>
                  <a:t>length of solid reference cavity</a:t>
                </a:r>
                <a:endParaRPr sz="2533" dirty="0">
                  <a:solidFill>
                    <a:srgbClr val="FF00FF"/>
                  </a:solidFill>
                </a:endParaRPr>
              </a:p>
              <a:p>
                <a:pPr marL="1219170" lvl="1" indent="-465655">
                  <a:buSzPts val="1900"/>
                  <a:buChar char="○"/>
                </a:pPr>
                <a:r>
                  <a:rPr lang="en" sz="2533" dirty="0"/>
                  <a:t>Can be measured by comparing frequency fluctuations of reference cavities w.r.t. suspended cavities – typically one of the auxiliary channels of a GW detector</a:t>
                </a:r>
                <a:endParaRPr sz="2533" dirty="0"/>
              </a:p>
            </p:txBody>
          </p:sp>
        </mc:Choice>
        <mc:Fallback xmlns="">
          <p:sp>
            <p:nvSpPr>
              <p:cNvPr id="111" name="Google Shape;111;p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90" y="3358800"/>
                <a:ext cx="10843468" cy="3218789"/>
              </a:xfrm>
              <a:prstGeom prst="rect">
                <a:avLst/>
              </a:prstGeom>
              <a:blipFill>
                <a:blip r:embed="rId5"/>
                <a:stretch>
                  <a:fillRect r="-562" b="-11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Google Shape;107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"/>
              <a:t>Impact on GW detectors</a:t>
            </a:r>
            <a:endParaRPr/>
          </a:p>
        </p:txBody>
      </p:sp>
      <p:sp>
        <p:nvSpPr>
          <p:cNvPr id="108" name="Google Shape;108;p19"/>
          <p:cNvSpPr txBox="1"/>
          <p:nvPr/>
        </p:nvSpPr>
        <p:spPr>
          <a:xfrm>
            <a:off x="5594633" y="1791967"/>
            <a:ext cx="6562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endParaRPr sz="2400"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6">
            <a:alphaModFix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933" y="1640167"/>
            <a:ext cx="5061067" cy="1332533"/>
          </a:xfrm>
          <a:custGeom>
            <a:avLst/>
            <a:gdLst>
              <a:gd name="csX0" fmla="*/ 0 w 5061067"/>
              <a:gd name="csY0" fmla="*/ 0 h 1332533"/>
              <a:gd name="csX1" fmla="*/ 410509 w 5061067"/>
              <a:gd name="csY1" fmla="*/ 0 h 1332533"/>
              <a:gd name="csX2" fmla="*/ 1074071 w 5061067"/>
              <a:gd name="csY2" fmla="*/ 0 h 1332533"/>
              <a:gd name="csX3" fmla="*/ 1687022 w 5061067"/>
              <a:gd name="csY3" fmla="*/ 0 h 1332533"/>
              <a:gd name="csX4" fmla="*/ 2097531 w 5061067"/>
              <a:gd name="csY4" fmla="*/ 0 h 1332533"/>
              <a:gd name="csX5" fmla="*/ 2609261 w 5061067"/>
              <a:gd name="csY5" fmla="*/ 0 h 1332533"/>
              <a:gd name="csX6" fmla="*/ 3272823 w 5061067"/>
              <a:gd name="csY6" fmla="*/ 0 h 1332533"/>
              <a:gd name="csX7" fmla="*/ 3835164 w 5061067"/>
              <a:gd name="csY7" fmla="*/ 0 h 1332533"/>
              <a:gd name="csX8" fmla="*/ 4448116 w 5061067"/>
              <a:gd name="csY8" fmla="*/ 0 h 1332533"/>
              <a:gd name="csX9" fmla="*/ 5061067 w 5061067"/>
              <a:gd name="csY9" fmla="*/ 0 h 1332533"/>
              <a:gd name="csX10" fmla="*/ 5061067 w 5061067"/>
              <a:gd name="csY10" fmla="*/ 444178 h 1332533"/>
              <a:gd name="csX11" fmla="*/ 5061067 w 5061067"/>
              <a:gd name="csY11" fmla="*/ 901681 h 1332533"/>
              <a:gd name="csX12" fmla="*/ 5061067 w 5061067"/>
              <a:gd name="csY12" fmla="*/ 1332533 h 1332533"/>
              <a:gd name="csX13" fmla="*/ 4650558 w 5061067"/>
              <a:gd name="csY13" fmla="*/ 1332533 h 1332533"/>
              <a:gd name="csX14" fmla="*/ 4240049 w 5061067"/>
              <a:gd name="csY14" fmla="*/ 1332533 h 1332533"/>
              <a:gd name="csX15" fmla="*/ 3627098 w 5061067"/>
              <a:gd name="csY15" fmla="*/ 1332533 h 1332533"/>
              <a:gd name="csX16" fmla="*/ 3216589 w 5061067"/>
              <a:gd name="csY16" fmla="*/ 1332533 h 1332533"/>
              <a:gd name="csX17" fmla="*/ 2654248 w 5061067"/>
              <a:gd name="csY17" fmla="*/ 1332533 h 1332533"/>
              <a:gd name="csX18" fmla="*/ 2193129 w 5061067"/>
              <a:gd name="csY18" fmla="*/ 1332533 h 1332533"/>
              <a:gd name="csX19" fmla="*/ 1630788 w 5061067"/>
              <a:gd name="csY19" fmla="*/ 1332533 h 1332533"/>
              <a:gd name="csX20" fmla="*/ 1068447 w 5061067"/>
              <a:gd name="csY20" fmla="*/ 1332533 h 1332533"/>
              <a:gd name="csX21" fmla="*/ 506107 w 5061067"/>
              <a:gd name="csY21" fmla="*/ 1332533 h 1332533"/>
              <a:gd name="csX22" fmla="*/ 0 w 5061067"/>
              <a:gd name="csY22" fmla="*/ 1332533 h 1332533"/>
              <a:gd name="csX23" fmla="*/ 0 w 5061067"/>
              <a:gd name="csY23" fmla="*/ 901681 h 1332533"/>
              <a:gd name="csX24" fmla="*/ 0 w 5061067"/>
              <a:gd name="csY24" fmla="*/ 457503 h 1332533"/>
              <a:gd name="csX25" fmla="*/ 0 w 5061067"/>
              <a:gd name="csY25" fmla="*/ 0 h 13325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</a:cxnLst>
            <a:rect l="l" t="t" r="r" b="b"/>
            <a:pathLst>
              <a:path w="5061067" h="1332533" fill="none" extrusionOk="0">
                <a:moveTo>
                  <a:pt x="0" y="0"/>
                </a:moveTo>
                <a:cubicBezTo>
                  <a:pt x="126706" y="-5236"/>
                  <a:pt x="243732" y="44245"/>
                  <a:pt x="410509" y="0"/>
                </a:cubicBezTo>
                <a:cubicBezTo>
                  <a:pt x="577286" y="-44245"/>
                  <a:pt x="783744" y="24042"/>
                  <a:pt x="1074071" y="0"/>
                </a:cubicBezTo>
                <a:cubicBezTo>
                  <a:pt x="1364398" y="-24042"/>
                  <a:pt x="1412626" y="49546"/>
                  <a:pt x="1687022" y="0"/>
                </a:cubicBezTo>
                <a:cubicBezTo>
                  <a:pt x="1961418" y="-49546"/>
                  <a:pt x="1987319" y="31339"/>
                  <a:pt x="2097531" y="0"/>
                </a:cubicBezTo>
                <a:cubicBezTo>
                  <a:pt x="2207743" y="-31339"/>
                  <a:pt x="2470564" y="23110"/>
                  <a:pt x="2609261" y="0"/>
                </a:cubicBezTo>
                <a:cubicBezTo>
                  <a:pt x="2747958" y="-23110"/>
                  <a:pt x="3130059" y="12235"/>
                  <a:pt x="3272823" y="0"/>
                </a:cubicBezTo>
                <a:cubicBezTo>
                  <a:pt x="3415587" y="-12235"/>
                  <a:pt x="3692483" y="65251"/>
                  <a:pt x="3835164" y="0"/>
                </a:cubicBezTo>
                <a:cubicBezTo>
                  <a:pt x="3977845" y="-65251"/>
                  <a:pt x="4192186" y="63375"/>
                  <a:pt x="4448116" y="0"/>
                </a:cubicBezTo>
                <a:cubicBezTo>
                  <a:pt x="4704046" y="-63375"/>
                  <a:pt x="4800822" y="61021"/>
                  <a:pt x="5061067" y="0"/>
                </a:cubicBezTo>
                <a:cubicBezTo>
                  <a:pt x="5073636" y="121501"/>
                  <a:pt x="5056072" y="293536"/>
                  <a:pt x="5061067" y="444178"/>
                </a:cubicBezTo>
                <a:cubicBezTo>
                  <a:pt x="5066062" y="594820"/>
                  <a:pt x="5041103" y="729763"/>
                  <a:pt x="5061067" y="901681"/>
                </a:cubicBezTo>
                <a:cubicBezTo>
                  <a:pt x="5081031" y="1073599"/>
                  <a:pt x="5056560" y="1129863"/>
                  <a:pt x="5061067" y="1332533"/>
                </a:cubicBezTo>
                <a:cubicBezTo>
                  <a:pt x="4901823" y="1368243"/>
                  <a:pt x="4851537" y="1305770"/>
                  <a:pt x="4650558" y="1332533"/>
                </a:cubicBezTo>
                <a:cubicBezTo>
                  <a:pt x="4449579" y="1359296"/>
                  <a:pt x="4409941" y="1297674"/>
                  <a:pt x="4240049" y="1332533"/>
                </a:cubicBezTo>
                <a:cubicBezTo>
                  <a:pt x="4070157" y="1367392"/>
                  <a:pt x="3896657" y="1296686"/>
                  <a:pt x="3627098" y="1332533"/>
                </a:cubicBezTo>
                <a:cubicBezTo>
                  <a:pt x="3357539" y="1368380"/>
                  <a:pt x="3359097" y="1307539"/>
                  <a:pt x="3216589" y="1332533"/>
                </a:cubicBezTo>
                <a:cubicBezTo>
                  <a:pt x="3074081" y="1357527"/>
                  <a:pt x="2869075" y="1272282"/>
                  <a:pt x="2654248" y="1332533"/>
                </a:cubicBezTo>
                <a:cubicBezTo>
                  <a:pt x="2439421" y="1392784"/>
                  <a:pt x="2300028" y="1328176"/>
                  <a:pt x="2193129" y="1332533"/>
                </a:cubicBezTo>
                <a:cubicBezTo>
                  <a:pt x="2086230" y="1336890"/>
                  <a:pt x="1770189" y="1299552"/>
                  <a:pt x="1630788" y="1332533"/>
                </a:cubicBezTo>
                <a:cubicBezTo>
                  <a:pt x="1491387" y="1365514"/>
                  <a:pt x="1254091" y="1319947"/>
                  <a:pt x="1068447" y="1332533"/>
                </a:cubicBezTo>
                <a:cubicBezTo>
                  <a:pt x="882803" y="1345119"/>
                  <a:pt x="750173" y="1268365"/>
                  <a:pt x="506107" y="1332533"/>
                </a:cubicBezTo>
                <a:cubicBezTo>
                  <a:pt x="262041" y="1396701"/>
                  <a:pt x="181205" y="1277958"/>
                  <a:pt x="0" y="1332533"/>
                </a:cubicBezTo>
                <a:cubicBezTo>
                  <a:pt x="-17700" y="1199163"/>
                  <a:pt x="38278" y="1023536"/>
                  <a:pt x="0" y="901681"/>
                </a:cubicBezTo>
                <a:cubicBezTo>
                  <a:pt x="-38278" y="779826"/>
                  <a:pt x="15581" y="620375"/>
                  <a:pt x="0" y="457503"/>
                </a:cubicBezTo>
                <a:cubicBezTo>
                  <a:pt x="-15581" y="294631"/>
                  <a:pt x="6315" y="100667"/>
                  <a:pt x="0" y="0"/>
                </a:cubicBezTo>
                <a:close/>
              </a:path>
              <a:path w="5061067" h="1332533" stroke="0" extrusionOk="0">
                <a:moveTo>
                  <a:pt x="0" y="0"/>
                </a:moveTo>
                <a:cubicBezTo>
                  <a:pt x="193951" y="-10044"/>
                  <a:pt x="347557" y="2847"/>
                  <a:pt x="511730" y="0"/>
                </a:cubicBezTo>
                <a:cubicBezTo>
                  <a:pt x="675903" y="-2847"/>
                  <a:pt x="815865" y="6157"/>
                  <a:pt x="922239" y="0"/>
                </a:cubicBezTo>
                <a:cubicBezTo>
                  <a:pt x="1028613" y="-6157"/>
                  <a:pt x="1323266" y="44517"/>
                  <a:pt x="1585801" y="0"/>
                </a:cubicBezTo>
                <a:cubicBezTo>
                  <a:pt x="1848336" y="-44517"/>
                  <a:pt x="1959147" y="4891"/>
                  <a:pt x="2097531" y="0"/>
                </a:cubicBezTo>
                <a:cubicBezTo>
                  <a:pt x="2235915" y="-4891"/>
                  <a:pt x="2362356" y="49200"/>
                  <a:pt x="2609261" y="0"/>
                </a:cubicBezTo>
                <a:cubicBezTo>
                  <a:pt x="2856166" y="-49200"/>
                  <a:pt x="3054612" y="52359"/>
                  <a:pt x="3272823" y="0"/>
                </a:cubicBezTo>
                <a:cubicBezTo>
                  <a:pt x="3491034" y="-52359"/>
                  <a:pt x="3530288" y="54565"/>
                  <a:pt x="3733943" y="0"/>
                </a:cubicBezTo>
                <a:cubicBezTo>
                  <a:pt x="3937598" y="-54565"/>
                  <a:pt x="4088328" y="12589"/>
                  <a:pt x="4397505" y="0"/>
                </a:cubicBezTo>
                <a:cubicBezTo>
                  <a:pt x="4706682" y="-12589"/>
                  <a:pt x="4822914" y="50111"/>
                  <a:pt x="5061067" y="0"/>
                </a:cubicBezTo>
                <a:cubicBezTo>
                  <a:pt x="5077372" y="108617"/>
                  <a:pt x="5019296" y="302631"/>
                  <a:pt x="5061067" y="444178"/>
                </a:cubicBezTo>
                <a:cubicBezTo>
                  <a:pt x="5102838" y="585725"/>
                  <a:pt x="5040516" y="743560"/>
                  <a:pt x="5061067" y="888355"/>
                </a:cubicBezTo>
                <a:cubicBezTo>
                  <a:pt x="5081618" y="1033150"/>
                  <a:pt x="5039213" y="1168171"/>
                  <a:pt x="5061067" y="1332533"/>
                </a:cubicBezTo>
                <a:cubicBezTo>
                  <a:pt x="4865480" y="1370808"/>
                  <a:pt x="4850657" y="1308322"/>
                  <a:pt x="4650558" y="1332533"/>
                </a:cubicBezTo>
                <a:cubicBezTo>
                  <a:pt x="4450459" y="1356744"/>
                  <a:pt x="4316260" y="1315803"/>
                  <a:pt x="3986996" y="1332533"/>
                </a:cubicBezTo>
                <a:cubicBezTo>
                  <a:pt x="3657732" y="1349263"/>
                  <a:pt x="3626547" y="1299135"/>
                  <a:pt x="3525877" y="1332533"/>
                </a:cubicBezTo>
                <a:cubicBezTo>
                  <a:pt x="3425207" y="1365931"/>
                  <a:pt x="3137718" y="1276432"/>
                  <a:pt x="2963536" y="1332533"/>
                </a:cubicBezTo>
                <a:cubicBezTo>
                  <a:pt x="2789354" y="1388634"/>
                  <a:pt x="2560529" y="1303405"/>
                  <a:pt x="2299974" y="1332533"/>
                </a:cubicBezTo>
                <a:cubicBezTo>
                  <a:pt x="2039419" y="1361661"/>
                  <a:pt x="1886865" y="1323287"/>
                  <a:pt x="1737633" y="1332533"/>
                </a:cubicBezTo>
                <a:cubicBezTo>
                  <a:pt x="1588401" y="1341779"/>
                  <a:pt x="1424058" y="1301744"/>
                  <a:pt x="1327124" y="1332533"/>
                </a:cubicBezTo>
                <a:cubicBezTo>
                  <a:pt x="1230190" y="1363322"/>
                  <a:pt x="1087631" y="1302099"/>
                  <a:pt x="866005" y="1332533"/>
                </a:cubicBezTo>
                <a:cubicBezTo>
                  <a:pt x="644379" y="1362967"/>
                  <a:pt x="416169" y="1313085"/>
                  <a:pt x="0" y="1332533"/>
                </a:cubicBezTo>
                <a:cubicBezTo>
                  <a:pt x="-53012" y="1125350"/>
                  <a:pt x="20076" y="1068589"/>
                  <a:pt x="0" y="888355"/>
                </a:cubicBezTo>
                <a:cubicBezTo>
                  <a:pt x="-20076" y="708121"/>
                  <a:pt x="45886" y="563582"/>
                  <a:pt x="0" y="444178"/>
                </a:cubicBezTo>
                <a:cubicBezTo>
                  <a:pt x="-45886" y="324774"/>
                  <a:pt x="47063" y="163472"/>
                  <a:pt x="0" y="0"/>
                </a:cubicBezTo>
                <a:close/>
              </a:path>
            </a:pathLst>
          </a:custGeom>
          <a:blipFill>
            <a:blip r:embed="rId7"/>
            <a:tile tx="0" ty="0" sx="100000" sy="100000" flip="none" algn="tl"/>
          </a:blipFill>
          <a:ln>
            <a:solidFill>
              <a:srgbClr val="000000">
                <a:alpha val="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schemeClr val="tx1">
                <a:lumMod val="95000"/>
                <a:alpha val="40000"/>
              </a:schemeClr>
            </a:outerShdw>
            <a:softEdge rad="12700"/>
          </a:effectLst>
        </p:spPr>
      </p:pic>
      <p:sp>
        <p:nvSpPr>
          <p:cNvPr id="110" name="Google Shape;110;p19"/>
          <p:cNvSpPr txBox="1"/>
          <p:nvPr/>
        </p:nvSpPr>
        <p:spPr>
          <a:xfrm>
            <a:off x="5757590" y="1631778"/>
            <a:ext cx="5555743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/>
              <a:t>due to change in Bohr radius and bond lengths</a:t>
            </a:r>
            <a:endParaRPr sz="2400" dirty="0"/>
          </a:p>
        </p:txBody>
      </p:sp>
      <p:sp>
        <p:nvSpPr>
          <p:cNvPr id="112" name="Google Shape;112;p19"/>
          <p:cNvSpPr txBox="1"/>
          <p:nvPr/>
        </p:nvSpPr>
        <p:spPr>
          <a:xfrm>
            <a:off x="5731333" y="2299968"/>
            <a:ext cx="55820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/>
              <a:t>(ignore change in refractive index due to small contribution)</a:t>
            </a:r>
            <a:endParaRPr sz="2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8BD43A-C787-2AF8-FFF5-9E7BD436F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7725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2"/>
          <p:cNvPicPr preferRelativeResize="0"/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257" b="28610"/>
          <a:stretch/>
        </p:blipFill>
        <p:spPr>
          <a:xfrm>
            <a:off x="-48871" y="1106026"/>
            <a:ext cx="6662467" cy="509286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6" name="Google Shape;135;p22">
            <a:extLst>
              <a:ext uri="{FF2B5EF4-FFF2-40B4-BE49-F238E27FC236}">
                <a16:creationId xmlns:a16="http://schemas.microsoft.com/office/drawing/2014/main" id="{9D86E690-A1D5-A18D-29A5-5C290B951EA8}"/>
              </a:ext>
            </a:extLst>
          </p:cNvPr>
          <p:cNvPicPr preferRelativeResize="0"/>
          <p:nvPr/>
        </p:nvPicPr>
        <p:blipFill rotWithShape="1">
          <a:blip r:embed="rId3"/>
          <a:srcRect t="72216" b="1989"/>
          <a:stretch/>
        </p:blipFill>
        <p:spPr>
          <a:xfrm>
            <a:off x="5843931" y="1044294"/>
            <a:ext cx="6147443" cy="180050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34" name="Google Shape;134;p22"/>
          <p:cNvSpPr txBox="1">
            <a:spLocks noGrp="1"/>
          </p:cNvSpPr>
          <p:nvPr>
            <p:ph type="title"/>
          </p:nvPr>
        </p:nvSpPr>
        <p:spPr>
          <a:xfrm>
            <a:off x="512434" y="212529"/>
            <a:ext cx="10131425" cy="66059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Where is the </a:t>
            </a:r>
            <a:r>
              <a:rPr lang="en-US" dirty="0">
                <a:solidFill>
                  <a:srgbClr val="FF00FF"/>
                </a:solidFill>
              </a:rPr>
              <a:t>reference cavity</a:t>
            </a:r>
            <a:r>
              <a:rPr lang="en-US" dirty="0"/>
              <a:t>?</a:t>
            </a:r>
          </a:p>
        </p:txBody>
      </p:sp>
      <p:sp>
        <p:nvSpPr>
          <p:cNvPr id="7" name="Google Shape;145;p23">
            <a:extLst>
              <a:ext uri="{FF2B5EF4-FFF2-40B4-BE49-F238E27FC236}">
                <a16:creationId xmlns:a16="http://schemas.microsoft.com/office/drawing/2014/main" id="{9805F20D-20ED-D628-22F9-53F23BE5BE85}"/>
              </a:ext>
            </a:extLst>
          </p:cNvPr>
          <p:cNvSpPr/>
          <p:nvPr/>
        </p:nvSpPr>
        <p:spPr>
          <a:xfrm>
            <a:off x="1083973" y="985023"/>
            <a:ext cx="2005200" cy="1048000"/>
          </a:xfrm>
          <a:prstGeom prst="ellipse">
            <a:avLst/>
          </a:prstGeom>
          <a:noFill/>
          <a:ln w="76200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" name="Google Shape;154;p24">
            <a:extLst>
              <a:ext uri="{FF2B5EF4-FFF2-40B4-BE49-F238E27FC236}">
                <a16:creationId xmlns:a16="http://schemas.microsoft.com/office/drawing/2014/main" id="{201698A3-D8D9-D661-D0E1-6DA9E61DDA53}"/>
              </a:ext>
            </a:extLst>
          </p:cNvPr>
          <p:cNvSpPr txBox="1"/>
          <p:nvPr/>
        </p:nvSpPr>
        <p:spPr>
          <a:xfrm>
            <a:off x="7361333" y="4226134"/>
            <a:ext cx="4451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/>
              <a:t>Relative frequency shifts will show up in this auxiliary channel  </a:t>
            </a:r>
            <a:endParaRPr sz="2400" dirty="0"/>
          </a:p>
        </p:txBody>
      </p:sp>
      <p:sp>
        <p:nvSpPr>
          <p:cNvPr id="9" name="Google Shape;156;p24">
            <a:extLst>
              <a:ext uri="{FF2B5EF4-FFF2-40B4-BE49-F238E27FC236}">
                <a16:creationId xmlns:a16="http://schemas.microsoft.com/office/drawing/2014/main" id="{868F5AA4-BB4F-C0AB-FF06-AFBCEA3A2295}"/>
              </a:ext>
            </a:extLst>
          </p:cNvPr>
          <p:cNvSpPr/>
          <p:nvPr/>
        </p:nvSpPr>
        <p:spPr>
          <a:xfrm>
            <a:off x="1623885" y="2267824"/>
            <a:ext cx="635600" cy="614800"/>
          </a:xfrm>
          <a:prstGeom prst="ellipse">
            <a:avLst/>
          </a:prstGeom>
          <a:noFill/>
          <a:ln w="76200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outerShdw blurRad="128588" algn="bl" rotWithShape="0">
              <a:srgbClr val="000000"/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E11770-E424-30D8-521C-356A50D93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0928" y="810046"/>
            <a:ext cx="3854851" cy="31015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9A5085-E131-8D4E-9C70-81DC1A7DB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5914A9CB-C65C-CD1C-4F75-3AA65DE9E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11" y="1260599"/>
            <a:ext cx="9189573" cy="4977468"/>
          </a:xfrm>
          <a:prstGeom prst="rect">
            <a:avLst/>
          </a:prstGeo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C438AFD5-4818-0159-3B0C-F157DBAD9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34" y="458304"/>
            <a:ext cx="9905998" cy="802295"/>
          </a:xfrm>
        </p:spPr>
        <p:txBody>
          <a:bodyPr>
            <a:normAutofit/>
          </a:bodyPr>
          <a:lstStyle/>
          <a:p>
            <a:r>
              <a:rPr lang="en-US" dirty="0"/>
              <a:t>Projected upper limits (coupling)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884F6D-5290-7D57-C8A0-92D9B6321452}"/>
              </a:ext>
            </a:extLst>
          </p:cNvPr>
          <p:cNvSpPr txBox="1"/>
          <p:nvPr/>
        </p:nvSpPr>
        <p:spPr>
          <a:xfrm>
            <a:off x="9486121" y="1731524"/>
            <a:ext cx="2590268" cy="1477328"/>
          </a:xfrm>
          <a:prstGeom prst="rect">
            <a:avLst/>
          </a:prstGeom>
          <a:solidFill>
            <a:schemeClr val="bg1"/>
          </a:solidFill>
          <a:ln>
            <a:solidFill>
              <a:srgbClr val="00FFFF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FFFF"/>
                </a:solidFill>
              </a:rPr>
              <a:t>Hall, E and Aggarwal, N</a:t>
            </a:r>
          </a:p>
          <a:p>
            <a:r>
              <a:rPr lang="en-US" dirty="0">
                <a:solidFill>
                  <a:srgbClr val="00FFFF"/>
                </a:solidFill>
              </a:rPr>
              <a:t>Advanced LIGO, LISA, and Cosmic Explorer as dark matter transducers, 2022, </a:t>
            </a:r>
            <a:r>
              <a:rPr lang="en-US" dirty="0" err="1">
                <a:solidFill>
                  <a:srgbClr val="00FFFF"/>
                </a:solidFill>
              </a:rPr>
              <a:t>arxiv</a:t>
            </a:r>
            <a:r>
              <a:rPr lang="en-US" dirty="0">
                <a:solidFill>
                  <a:srgbClr val="00FFFF"/>
                </a:solidFill>
              </a:rPr>
              <a:t> 2210.17487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952E63-3359-EF8A-D351-C9168B99D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5222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erson in a red shirt&#10;&#10;Description automatically generated">
            <a:extLst>
              <a:ext uri="{FF2B5EF4-FFF2-40B4-BE49-F238E27FC236}">
                <a16:creationId xmlns:a16="http://schemas.microsoft.com/office/drawing/2014/main" id="{B96A0336-6980-0D57-A456-93BBA8285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5855" y="501421"/>
            <a:ext cx="1669813" cy="16698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611EF0-7590-474C-E511-6FAD32F50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741" y="621276"/>
            <a:ext cx="9905998" cy="802295"/>
          </a:xfrm>
        </p:spPr>
        <p:txBody>
          <a:bodyPr/>
          <a:lstStyle/>
          <a:p>
            <a:r>
              <a:rPr lang="en-US" dirty="0"/>
              <a:t>Cross-correlate between TWO LIGOs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7727BE2-C4F1-7B5D-6B89-8FA8A61CB333}"/>
              </a:ext>
            </a:extLst>
          </p:cNvPr>
          <p:cNvGrpSpPr/>
          <p:nvPr/>
        </p:nvGrpSpPr>
        <p:grpSpPr>
          <a:xfrm>
            <a:off x="7018507" y="2253357"/>
            <a:ext cx="4984396" cy="3974587"/>
            <a:chOff x="5992976" y="1881635"/>
            <a:chExt cx="4984396" cy="397458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6580673-4A1C-FE85-243F-FF11406B0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2976" y="1881635"/>
              <a:ext cx="4984396" cy="3585897"/>
            </a:xfrm>
            <a:prstGeom prst="rect">
              <a:avLst/>
            </a:prstGeom>
          </p:spPr>
        </p:pic>
        <p:cxnSp>
          <p:nvCxnSpPr>
            <p:cNvPr id="13" name="Google Shape;125;p27">
              <a:extLst>
                <a:ext uri="{FF2B5EF4-FFF2-40B4-BE49-F238E27FC236}">
                  <a16:creationId xmlns:a16="http://schemas.microsoft.com/office/drawing/2014/main" id="{188F116B-EE55-EB40-CA88-D11122FC70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2110" y="5010260"/>
              <a:ext cx="142875" cy="414408"/>
            </a:xfrm>
            <a:prstGeom prst="straightConnector1">
              <a:avLst/>
            </a:prstGeom>
            <a:noFill/>
            <a:ln w="38100" cap="flat" cmpd="sng">
              <a:solidFill>
                <a:srgbClr val="EEFF4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4" name="Google Shape;111;p26">
              <a:extLst>
                <a:ext uri="{FF2B5EF4-FFF2-40B4-BE49-F238E27FC236}">
                  <a16:creationId xmlns:a16="http://schemas.microsoft.com/office/drawing/2014/main" id="{2896FB81-ACF0-C297-A293-D71199475933}"/>
                </a:ext>
              </a:extLst>
            </p:cNvPr>
            <p:cNvSpPr txBox="1">
              <a:spLocks/>
            </p:cNvSpPr>
            <p:nvPr/>
          </p:nvSpPr>
          <p:spPr>
            <a:xfrm>
              <a:off x="9569812" y="5338347"/>
              <a:ext cx="1329497" cy="51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rm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Work Sans"/>
                <a:buChar char="●"/>
                <a:defRPr sz="18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○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■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●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○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■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●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○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400"/>
                <a:buFont typeface="Work Sans"/>
                <a:buChar char="■"/>
                <a:defRPr sz="1400" b="0" i="0" u="none" strike="noStrike" cap="none">
                  <a:solidFill>
                    <a:schemeClr val="accent2"/>
                  </a:solidFill>
                  <a:latin typeface="Work Sans"/>
                  <a:ea typeface="Work Sans"/>
                  <a:cs typeface="Work Sans"/>
                  <a:sym typeface="Work Sans"/>
                </a:defRPr>
              </a:lvl9pPr>
            </a:lstStyle>
            <a:p>
              <a:pPr marL="114300" indent="0" defTabSz="914400">
                <a:buClr>
                  <a:srgbClr val="EEEEEE"/>
                </a:buClr>
                <a:buFont typeface="Work Sans"/>
                <a:buNone/>
              </a:pPr>
              <a:r>
                <a:rPr lang="en-US" sz="1600" b="1" kern="0" dirty="0">
                  <a:solidFill>
                    <a:srgbClr val="EEFF41">
                      <a:lumMod val="60000"/>
                      <a:lumOff val="40000"/>
                    </a:srgbClr>
                  </a:solidFill>
                  <a:latin typeface="Arial"/>
                </a:rPr>
                <a:t>Outliers?</a:t>
              </a:r>
              <a:endParaRPr lang="en-US" sz="1600" b="1" kern="100" dirty="0">
                <a:solidFill>
                  <a:srgbClr val="EEFF41">
                    <a:lumMod val="60000"/>
                    <a:lumOff val="40000"/>
                  </a:srgbClr>
                </a:solidFill>
                <a:latin typeface="Arial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AEFD23E-4913-A9A3-08EB-4596F3DFB196}"/>
                </a:ext>
              </a:extLst>
            </p:cNvPr>
            <p:cNvSpPr/>
            <p:nvPr/>
          </p:nvSpPr>
          <p:spPr>
            <a:xfrm>
              <a:off x="10513517" y="4702968"/>
              <a:ext cx="359842" cy="270153"/>
            </a:xfrm>
            <a:prstGeom prst="ellipse">
              <a:avLst/>
            </a:prstGeom>
            <a:noFill/>
            <a:ln w="38100" cap="flat" cmpd="sng" algn="ctr">
              <a:solidFill>
                <a:srgbClr val="EEFF4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17" name="Google Shape;111;p26">
            <a:extLst>
              <a:ext uri="{FF2B5EF4-FFF2-40B4-BE49-F238E27FC236}">
                <a16:creationId xmlns:a16="http://schemas.microsoft.com/office/drawing/2014/main" id="{787D776F-3825-1497-7A02-D59C6DC13C54}"/>
              </a:ext>
            </a:extLst>
          </p:cNvPr>
          <p:cNvSpPr txBox="1">
            <a:spLocks/>
          </p:cNvSpPr>
          <p:nvPr/>
        </p:nvSpPr>
        <p:spPr>
          <a:xfrm>
            <a:off x="788529" y="1999513"/>
            <a:ext cx="6034302" cy="3276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Work Sans"/>
              <a:buChar char="●"/>
              <a:defRPr sz="18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○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■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●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○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■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●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○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ork Sans"/>
              <a:buChar char="■"/>
              <a:defRPr sz="1400" b="0" i="0" u="none" strike="noStrike" cap="none">
                <a:solidFill>
                  <a:schemeClr val="accent2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+mn-lt"/>
              </a:rPr>
              <a:t>Cross spectral density S</a:t>
            </a:r>
            <a:r>
              <a:rPr lang="en-US" b="1" baseline="-25000" dirty="0">
                <a:solidFill>
                  <a:schemeClr val="tx1"/>
                </a:solidFill>
                <a:latin typeface="+mn-lt"/>
              </a:rPr>
              <a:t>HL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(</a:t>
            </a:r>
            <a:r>
              <a:rPr lang="en-US" b="1" dirty="0" err="1">
                <a:solidFill>
                  <a:schemeClr val="tx1"/>
                </a:solidFill>
                <a:latin typeface="+mn-lt"/>
              </a:rPr>
              <a:t>Ω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) = S</a:t>
            </a:r>
            <a:r>
              <a:rPr lang="en-US" b="1" baseline="-25000" dirty="0">
                <a:solidFill>
                  <a:schemeClr val="tx1"/>
                </a:solidFill>
                <a:latin typeface="+mn-lt"/>
              </a:rPr>
              <a:t>DM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(</a:t>
            </a:r>
            <a:r>
              <a:rPr lang="en-US" b="1" dirty="0" err="1">
                <a:solidFill>
                  <a:schemeClr val="tx1"/>
                </a:solidFill>
                <a:latin typeface="+mn-lt"/>
              </a:rPr>
              <a:t>Ω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</a:t>
            </a:r>
            <a:r>
              <a:rPr lang="en-US" b="1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DM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(Ω) </a:t>
            </a:r>
            <a:r>
              <a:rPr lang="en-US" b="1" kern="1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∝</a:t>
            </a:r>
            <a:r>
              <a:rPr lang="en-US" b="1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kern="1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coupling constant </a:t>
            </a:r>
            <a:r>
              <a:rPr lang="en-US" b="1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|</a:t>
            </a:r>
            <a:r>
              <a:rPr lang="en-US" b="1" kern="1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b="1" kern="1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b="1" kern="1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+ d</a:t>
            </a:r>
            <a:r>
              <a:rPr lang="en-US" b="1" kern="1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me</a:t>
            </a:r>
            <a:r>
              <a:rPr lang="en-US" b="1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|</a:t>
            </a:r>
            <a:r>
              <a:rPr lang="en-US" b="1" kern="100" baseline="300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Google Shape;111;p26">
                <a:extLst>
                  <a:ext uri="{FF2B5EF4-FFF2-40B4-BE49-F238E27FC236}">
                    <a16:creationId xmlns:a16="http://schemas.microsoft.com/office/drawing/2014/main" id="{1ED5E872-600A-5DDF-611D-5A13718FBA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0091" y="5799548"/>
                <a:ext cx="10604058" cy="8022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800"/>
                  <a:buFont typeface="Work Sans"/>
                  <a:buChar char="●"/>
                  <a:defRPr sz="18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○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■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●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○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■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●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○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Work Sans"/>
                  <a:buChar char="■"/>
                  <a:defRPr sz="1400" b="0" i="0" u="none" strike="noStrike" cap="none">
                    <a:solidFill>
                      <a:schemeClr val="accent2"/>
                    </a:solidFill>
                    <a:latin typeface="Work Sans"/>
                    <a:ea typeface="Work Sans"/>
                    <a:cs typeface="Work Sans"/>
                    <a:sym typeface="Work Sans"/>
                  </a:defRPr>
                </a:lvl9pPr>
              </a:lstStyle>
              <a:p>
                <a:pPr marL="114300" indent="0">
                  <a:buNone/>
                </a:pPr>
                <a:r>
                  <a:rPr lang="en-US" sz="2400" b="1" kern="1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effectLst/>
                    <a:latin typeface="+mn-lt"/>
                    <a:ea typeface="Times New Roman" panose="02020603050405020304" pitchFamily="18" charset="0"/>
                    <a:cs typeface="Arial" panose="020B0604020202020204" pitchFamily="34" charset="0"/>
                  </a:rPr>
                  <a:t>Optimal estimator </a:t>
                </a:r>
                <a:r>
                  <a:rPr lang="en-US" sz="2400" b="1" kern="100" dirty="0">
                    <a:solidFill>
                      <a:schemeClr val="tx1"/>
                    </a:solidFill>
                    <a:effectLst/>
                    <a:latin typeface="+mn-lt"/>
                    <a:ea typeface="Times New Roman" panose="02020603050405020304" pitchFamily="18" charset="0"/>
                    <a:cs typeface="Arial" panose="020B0604020202020204" pitchFamily="34" charset="0"/>
                  </a:rPr>
                  <a:t>for correlated search between detectors: </a:t>
                </a:r>
                <a14:m>
                  <m:oMath xmlns:m="http://schemas.openxmlformats.org/officeDocument/2006/math">
                    <m:r>
                      <a:rPr lang="en-US" sz="2400" b="1" i="1" kern="1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𝛒</m:t>
                    </m:r>
                    <m:r>
                      <a:rPr lang="en-US" sz="2400" b="1" kern="1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2400" b="1" i="1" kern="1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 kern="10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400" b="1" i="1" kern="10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2400" b="1" i="1" kern="10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𝑯𝑳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kern="10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2400" b="1" i="1" kern="10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𝜴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1" i="1" kern="10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𝑯𝑯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𝜴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𝑳𝑳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𝜴</m:t>
                                </m:r>
                              </m:e>
                            </m:d>
                          </m:e>
                        </m:rad>
                      </m:den>
                    </m:f>
                  </m:oMath>
                </a14:m>
                <a:endParaRPr lang="en-US" sz="2400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9" name="Google Shape;111;p26">
                <a:extLst>
                  <a:ext uri="{FF2B5EF4-FFF2-40B4-BE49-F238E27FC236}">
                    <a16:creationId xmlns:a16="http://schemas.microsoft.com/office/drawing/2014/main" id="{1ED5E872-600A-5DDF-611D-5A13718FBA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091" y="5799548"/>
                <a:ext cx="10604058" cy="802295"/>
              </a:xfrm>
              <a:prstGeom prst="rect">
                <a:avLst/>
              </a:prstGeom>
              <a:blipFill>
                <a:blip r:embed="rId4"/>
                <a:stretch>
                  <a:fillRect b="-454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person with long curly hair smiling&#10;&#10;Description automatically generated">
            <a:extLst>
              <a:ext uri="{FF2B5EF4-FFF2-40B4-BE49-F238E27FC236}">
                <a16:creationId xmlns:a16="http://schemas.microsoft.com/office/drawing/2014/main" id="{3E0D35D6-9CD6-46E3-1E0A-AB120E62B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1805" y="502014"/>
            <a:ext cx="1497583" cy="163208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6E9EA1A-1CFD-C7E8-6C99-97DA7A2618A3}"/>
              </a:ext>
            </a:extLst>
          </p:cNvPr>
          <p:cNvSpPr txBox="1"/>
          <p:nvPr/>
        </p:nvSpPr>
        <p:spPr>
          <a:xfrm>
            <a:off x="7606416" y="1416241"/>
            <a:ext cx="179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Swadha</a:t>
            </a:r>
            <a:r>
              <a:rPr lang="en-US" dirty="0"/>
              <a:t> Pandey Evan Hall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5B6EA1C-4F27-3261-CBD3-71ABBD656900}"/>
              </a:ext>
            </a:extLst>
          </p:cNvPr>
          <p:cNvGrpSpPr/>
          <p:nvPr/>
        </p:nvGrpSpPr>
        <p:grpSpPr>
          <a:xfrm>
            <a:off x="1933377" y="3648095"/>
            <a:ext cx="2761341" cy="1889557"/>
            <a:chOff x="1933377" y="3648095"/>
            <a:chExt cx="2761341" cy="1889557"/>
          </a:xfrm>
        </p:grpSpPr>
        <p:pic>
          <p:nvPicPr>
            <p:cNvPr id="5" name="Picture 6">
              <a:extLst>
                <a:ext uri="{FF2B5EF4-FFF2-40B4-BE49-F238E27FC236}">
                  <a16:creationId xmlns:a16="http://schemas.microsoft.com/office/drawing/2014/main" id="{3226A7BB-5AA2-4B58-9AE2-4D36233D2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377" y="3648095"/>
              <a:ext cx="2761341" cy="1889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A945EAE-EA44-FE52-4AB1-6106E8157F43}"/>
                </a:ext>
              </a:extLst>
            </p:cNvPr>
            <p:cNvSpPr/>
            <p:nvPr/>
          </p:nvSpPr>
          <p:spPr>
            <a:xfrm>
              <a:off x="2004646" y="3979073"/>
              <a:ext cx="301451" cy="304147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99E8848-408E-8776-36A2-96B28EB72715}"/>
                </a:ext>
              </a:extLst>
            </p:cNvPr>
            <p:cNvSpPr/>
            <p:nvPr/>
          </p:nvSpPr>
          <p:spPr>
            <a:xfrm>
              <a:off x="3334144" y="4908151"/>
              <a:ext cx="301451" cy="304147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6BF98-9F12-F0E7-AD94-D77C9CD52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690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79891-A990-3C0E-EBE7-12CC78683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LIGO ULDM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D8D1D-119D-835C-372A-FBEE32D26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Repurposing GW detectors as DM detectors</a:t>
            </a:r>
          </a:p>
          <a:p>
            <a:r>
              <a:rPr lang="en-US" dirty="0"/>
              <a:t>Many other DM searches use LIGO</a:t>
            </a:r>
          </a:p>
          <a:p>
            <a:r>
              <a:rPr lang="en-US" dirty="0"/>
              <a:t>Reference cavity is the only method that is </a:t>
            </a:r>
          </a:p>
          <a:p>
            <a:pPr lvl="1"/>
            <a:r>
              <a:rPr lang="en-US" dirty="0"/>
              <a:t>sensitive below 10 Hz.</a:t>
            </a:r>
          </a:p>
          <a:p>
            <a:pPr lvl="1"/>
            <a:r>
              <a:rPr lang="en-US" dirty="0"/>
              <a:t>Extracting science out of auxiliary channels</a:t>
            </a:r>
          </a:p>
          <a:p>
            <a:r>
              <a:rPr lang="en-US" dirty="0"/>
              <a:t>Compares frequency fluctuations in a solid cavity with those in a free-space cavity to obtain differential noise suppression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55B39-DA11-F17B-4077-C63E37DC5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5990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A07A3-1E23-9613-A995-2A36D289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B473F-EA17-94BC-1A2D-C06636546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Dark matter spans a huge mass range</a:t>
            </a:r>
          </a:p>
          <a:p>
            <a:r>
              <a:rPr lang="en-US" dirty="0"/>
              <a:t>Scalar bosons span an even larger mass range (may or </a:t>
            </a:r>
            <a:r>
              <a:rPr lang="en-US" dirty="0" err="1"/>
              <a:t>maynot</a:t>
            </a:r>
            <a:r>
              <a:rPr lang="en-US" dirty="0"/>
              <a:t> be DM)</a:t>
            </a:r>
          </a:p>
          <a:p>
            <a:r>
              <a:rPr lang="en-US" dirty="0"/>
              <a:t>Experimental strategies at different masses look different.</a:t>
            </a:r>
          </a:p>
          <a:p>
            <a:r>
              <a:rPr lang="en-US" dirty="0"/>
              <a:t>Our group is working on three of them combining tabletop and kilometer-scale experiments across quantum optics for precision displacement/frequency measurements and cryogenics for precision magnetic field measurements.</a:t>
            </a:r>
          </a:p>
          <a:p>
            <a:endParaRPr lang="en-US" dirty="0"/>
          </a:p>
          <a:p>
            <a:r>
              <a:rPr lang="en-US" dirty="0"/>
              <a:t>Thank you!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08E6C-774E-491B-6E3D-DC11D1A98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005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993E467-D8ED-7F83-6ECA-3B8738C6D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22" y="627433"/>
            <a:ext cx="3206883" cy="4713051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D79CAE"/>
                </a:solidFill>
              </a:rPr>
              <a:t>Ultralight </a:t>
            </a:r>
            <a:r>
              <a:rPr lang="en-US" sz="4400" dirty="0" err="1">
                <a:solidFill>
                  <a:srgbClr val="D79CAE"/>
                </a:solidFill>
              </a:rPr>
              <a:t>dilatonic</a:t>
            </a:r>
            <a:r>
              <a:rPr lang="en-US" sz="4400" dirty="0">
                <a:solidFill>
                  <a:srgbClr val="D79CAE"/>
                </a:solidFill>
              </a:rPr>
              <a:t> scalar dark matter searches with </a:t>
            </a:r>
            <a:r>
              <a:rPr lang="en-US" sz="4400" dirty="0" err="1">
                <a:solidFill>
                  <a:srgbClr val="D79CAE"/>
                </a:solidFill>
              </a:rPr>
              <a:t>ligo</a:t>
            </a:r>
            <a:endParaRPr lang="en-US" sz="4400" dirty="0">
              <a:solidFill>
                <a:srgbClr val="D79CAE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B25379-9AB8-4876-1F8F-4BC5462F95D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14991" y="510832"/>
            <a:ext cx="8822987" cy="613815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4756E1-EE56-3E09-EC5B-3DEB7544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440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F537DF7-2285-4B30-8C86-0FBE29063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13" y="411891"/>
            <a:ext cx="9905998" cy="696474"/>
          </a:xfrm>
        </p:spPr>
        <p:txBody>
          <a:bodyPr/>
          <a:lstStyle/>
          <a:p>
            <a:r>
              <a:rPr lang="en-US" dirty="0"/>
              <a:t>Precision measurements key to:</a:t>
            </a:r>
          </a:p>
        </p:txBody>
      </p:sp>
      <p:pic>
        <p:nvPicPr>
          <p:cNvPr id="8" name="Picture 7" descr="A picture containing ground, device, outdoor, caliper&#10;&#10;Description automatically generated">
            <a:extLst>
              <a:ext uri="{FF2B5EF4-FFF2-40B4-BE49-F238E27FC236}">
                <a16:creationId xmlns:a16="http://schemas.microsoft.com/office/drawing/2014/main" id="{550DBB00-645B-4E66-B135-71EC2F0E6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071" y="1367438"/>
            <a:ext cx="4603421" cy="34525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408FEB3-BFCE-413C-BA0F-C0E266D10B0A}"/>
                  </a:ext>
                </a:extLst>
              </p:cNvPr>
              <p:cNvSpPr txBox="1"/>
              <p:nvPr/>
            </p:nvSpPr>
            <p:spPr>
              <a:xfrm>
                <a:off x="7474169" y="5292241"/>
                <a:ext cx="25709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m:rPr>
                          <m:sty m:val="p"/>
                        </m:rPr>
                        <a:rPr lang="en-US" sz="5400" b="0" i="0" smtClean="0">
                          <a:latin typeface="Cambria Math" panose="02040503050406030204" pitchFamily="18" charset="0"/>
                        </a:rPr>
                        <m:t>ΔD</m:t>
                      </m:r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408FEB3-BFCE-413C-BA0F-C0E266D10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4169" y="5292241"/>
                <a:ext cx="2570960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DEFC38FF-81B5-4327-A940-F81CF67D0C89}"/>
              </a:ext>
            </a:extLst>
          </p:cNvPr>
          <p:cNvSpPr txBox="1"/>
          <p:nvPr/>
        </p:nvSpPr>
        <p:spPr>
          <a:xfrm>
            <a:off x="550472" y="1174108"/>
            <a:ext cx="548456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cap="none" spc="50" dirty="0">
                <a:ln w="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</a:rPr>
              <a:t>probe deeper into the universe via really faint GWs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spc="50" dirty="0">
                <a:ln w="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</a:rPr>
              <a:t>look for dark matter candidates like WIMPs and axions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spc="50" dirty="0">
                <a:ln w="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</a:rPr>
              <a:t>new physics at low-energy lab scales</a:t>
            </a:r>
            <a:endParaRPr lang="en-US" sz="2400" cap="none" spc="50" dirty="0">
              <a:ln w="0">
                <a:solidFill>
                  <a:schemeClr val="accent3">
                    <a:lumMod val="40000"/>
                    <a:lumOff val="60000"/>
                  </a:schemeClr>
                </a:solidFill>
              </a:ln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Also: GWs emitted by dark matter?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7BB85D52-7E30-4731-BFA4-D5E2E207BF89}"/>
              </a:ext>
            </a:extLst>
          </p:cNvPr>
          <p:cNvGraphicFramePr/>
          <p:nvPr/>
        </p:nvGraphicFramePr>
        <p:xfrm>
          <a:off x="438293" y="3668995"/>
          <a:ext cx="5795835" cy="2872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46F996-A64A-97B6-1E4E-DC6609712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845441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35506-5FA4-5527-AD5A-FFD6E8811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FBB86BE-D7F6-12D7-7AE7-3187F2368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0"/>
            <a:ext cx="110759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0FEA43E-D9B1-CCE0-336A-BC44A54800A3}"/>
              </a:ext>
            </a:extLst>
          </p:cNvPr>
          <p:cNvSpPr/>
          <p:nvPr/>
        </p:nvSpPr>
        <p:spPr>
          <a:xfrm>
            <a:off x="2895600" y="239486"/>
            <a:ext cx="4267200" cy="70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IFO Optical Layout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D7079-FC7F-8128-B074-8565AE0DC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2815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D56-C39D-4526-1E80-6E4D6364D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25D3D-08F9-C7B8-B4D6-4AF296B9B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Opening / Big Picture (3 slides)</a:t>
            </a:r>
          </a:p>
          <a:p>
            <a:r>
              <a:rPr lang="en-US" b="1" dirty="0"/>
              <a:t>Title / hook slide</a:t>
            </a:r>
            <a:r>
              <a:rPr lang="en-US" dirty="0"/>
              <a:t> – “Probing the Invisible: Ultralight Bosons in the Lab and Beyond”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Conceptual schematic of “particle → weak signal → experiment” </a:t>
            </a:r>
          </a:p>
          <a:p>
            <a:r>
              <a:rPr lang="en-US" b="1" dirty="0"/>
              <a:t>Motivation: why ultralight bosons matter</a:t>
            </a:r>
            <a:br>
              <a:rPr lang="en-US" dirty="0"/>
            </a:br>
            <a:r>
              <a:rPr lang="en-US" i="1" dirty="0"/>
              <a:t>Takeaway:</a:t>
            </a:r>
            <a:r>
              <a:rPr lang="en-US" dirty="0"/>
              <a:t> Physics beyond the Standard Model; dark matter candidate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mass vs coupling cartoon </a:t>
            </a:r>
          </a:p>
          <a:p>
            <a:r>
              <a:rPr lang="en-US" b="1" dirty="0"/>
              <a:t>Problem statement / challenge</a:t>
            </a:r>
            <a:br>
              <a:rPr lang="en-US" dirty="0"/>
            </a:br>
            <a:r>
              <a:rPr lang="en-US" i="1" dirty="0"/>
              <a:t>Takeaway:</a:t>
            </a:r>
            <a:r>
              <a:rPr lang="en-US" dirty="0"/>
              <a:t> Signals extremely weak; need tailored detectors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simple cartoon: “signal invisible without precision tools” 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00D8A-2850-1F5D-94E1-2ACA7EB609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520059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EB119-1F51-1347-BCB5-BD3911E96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8D825-FB04-9901-27BD-15D3A8FA35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2. Conceptual Map / Regimes (3 slides)</a:t>
            </a:r>
          </a:p>
          <a:p>
            <a:r>
              <a:rPr lang="en-US" b="1" dirty="0"/>
              <a:t>Observable-based classification</a:t>
            </a:r>
            <a:r>
              <a:rPr lang="en-US" dirty="0"/>
              <a:t> – static force vs oscillating field vs radiated signal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table or schematic </a:t>
            </a:r>
          </a:p>
          <a:p>
            <a:r>
              <a:rPr lang="en-US" b="1" dirty="0"/>
              <a:t>Parameter space illustration</a:t>
            </a:r>
            <a:r>
              <a:rPr lang="en-US" dirty="0"/>
              <a:t> – axion mass (log scale), highlight ARIADNE, LIGO, LSD coverage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single mass-axis diagram </a:t>
            </a:r>
          </a:p>
          <a:p>
            <a:r>
              <a:rPr lang="en-US" b="1" dirty="0"/>
              <a:t>Field types &amp; couplings</a:t>
            </a:r>
            <a:r>
              <a:rPr lang="en-US" dirty="0"/>
              <a:t> – pseudoscalar vs scalar, connection to detectors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simple legend or cartoon 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D0E454-C55D-C1DE-679F-B5665791605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392401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F9FD-D209-0D4C-F96D-6E8087372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9E965-781F-21CA-481A-B660593523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b="1" dirty="0"/>
              <a:t>3. ARIADNE: static-force example (3–4 slides)</a:t>
            </a:r>
          </a:p>
          <a:p>
            <a:r>
              <a:rPr lang="en-US" b="1" dirty="0"/>
              <a:t>Physics motivation / mass range (</a:t>
            </a:r>
            <a:r>
              <a:rPr lang="el-GR" b="1" dirty="0"/>
              <a:t>μ</a:t>
            </a:r>
            <a:r>
              <a:rPr lang="en-US" b="1" dirty="0"/>
              <a:t>eV–</a:t>
            </a:r>
            <a:r>
              <a:rPr lang="en-US" b="1" dirty="0" err="1"/>
              <a:t>meV</a:t>
            </a:r>
            <a:r>
              <a:rPr lang="en-US" b="1" dirty="0"/>
              <a:t>)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cartoon showing short-range force </a:t>
            </a:r>
          </a:p>
          <a:p>
            <a:r>
              <a:rPr lang="en-US" b="1" dirty="0"/>
              <a:t>Observable &amp; experimental principle</a:t>
            </a:r>
            <a:r>
              <a:rPr lang="en-US" dirty="0"/>
              <a:t> – spin-dependent force detection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simplified schematic </a:t>
            </a:r>
          </a:p>
          <a:p>
            <a:r>
              <a:rPr lang="en-US" b="1" dirty="0"/>
              <a:t>Key technical challenge / noise limitation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magnetic noise plot or illustration </a:t>
            </a:r>
          </a:p>
          <a:p>
            <a:r>
              <a:rPr lang="en-US" b="1" dirty="0"/>
              <a:t>Optional recent result slide</a:t>
            </a:r>
            <a:r>
              <a:rPr lang="en-US" dirty="0"/>
              <a:t> – magnetic noise characterization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data / example result </a:t>
            </a:r>
          </a:p>
          <a:p>
            <a:r>
              <a:rPr lang="en-US" b="1" dirty="0"/>
              <a:t>Tip:</a:t>
            </a:r>
            <a:r>
              <a:rPr lang="en-US" dirty="0"/>
              <a:t> Keep ARIADNE short; purpose = framing and credibility.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D3DEE6-5778-B1D4-7368-13B898957A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0603059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D3BD2-3B62-E41F-2AEF-3FC211805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E9DDD-0979-07A1-80A3-605CACF57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7. Unified view / summary (3–4 slides)</a:t>
            </a:r>
          </a:p>
          <a:p>
            <a:r>
              <a:rPr lang="en-US" b="1" dirty="0"/>
              <a:t>Parameter space recap</a:t>
            </a:r>
            <a:r>
              <a:rPr lang="en-US" dirty="0"/>
              <a:t> – all three regimes together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final “mass → observable → detector” diagram </a:t>
            </a:r>
          </a:p>
          <a:p>
            <a:r>
              <a:rPr lang="en-US" b="1" dirty="0"/>
              <a:t>Take-home message</a:t>
            </a:r>
            <a:r>
              <a:rPr lang="en-US" dirty="0"/>
              <a:t> – “Precision experiments can access previously unreachable physics” </a:t>
            </a:r>
          </a:p>
          <a:p>
            <a:r>
              <a:rPr lang="en-US" b="1" dirty="0"/>
              <a:t>Optional team photo / group overview</a:t>
            </a:r>
            <a:r>
              <a:rPr lang="en-US" dirty="0"/>
              <a:t> – humanizes talk </a:t>
            </a:r>
          </a:p>
          <a:p>
            <a:r>
              <a:rPr lang="en-US" b="1" dirty="0"/>
              <a:t>Optional future directions / open questions</a:t>
            </a:r>
            <a:r>
              <a:rPr lang="en-US" dirty="0"/>
              <a:t> – small bullets 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E600C-FE43-D1FA-B7FC-84E58B0E30B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368757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E0D6E-C2D2-ADBD-DB1E-62925BE1C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EFC03-7B54-0186-5EEA-12AEA121E2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4. Transition to low-mass / direct detection (2 slides)</a:t>
            </a:r>
          </a:p>
          <a:p>
            <a:r>
              <a:rPr lang="en-US" b="1" dirty="0"/>
              <a:t>Why lighter mass requires different observables</a:t>
            </a:r>
            <a:r>
              <a:rPr lang="en-US" dirty="0"/>
              <a:t> – signals become coherent oscillating fields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cartoon: static → oscillating field </a:t>
            </a:r>
          </a:p>
          <a:p>
            <a:r>
              <a:rPr lang="en-US" b="1" dirty="0"/>
              <a:t>Introduce LIGO / ULDM / </a:t>
            </a:r>
            <a:r>
              <a:rPr lang="en-US" b="1" dirty="0" err="1"/>
              <a:t>dilaton</a:t>
            </a:r>
            <a:br>
              <a:rPr lang="en-US" dirty="0"/>
            </a:br>
            <a:r>
              <a:rPr lang="en-US" i="1" dirty="0"/>
              <a:t>Takeaway:</a:t>
            </a:r>
            <a:r>
              <a:rPr lang="en-US" dirty="0"/>
              <a:t> Low-mass scalar DM detectable via strain / frequency shifts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schematic LIGO arms with oscillating signal overlay 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33A30-AC84-AEFC-18A5-72D3B1645C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5308157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31E20-27BB-9689-4B87-01522038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9EBE9-3737-FF99-3590-69A2217EAC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b="1" dirty="0"/>
              <a:t>5. LIGO / ULDM / scalar DM (4–5 slides)</a:t>
            </a:r>
          </a:p>
          <a:p>
            <a:r>
              <a:rPr lang="en-US" b="1" dirty="0"/>
              <a:t>Phenomenology of scalar DM</a:t>
            </a:r>
            <a:r>
              <a:rPr lang="en-US" dirty="0"/>
              <a:t> – frequency, coherence time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frequency spectrum cartoon </a:t>
            </a:r>
          </a:p>
          <a:p>
            <a:r>
              <a:rPr lang="en-US" b="1" dirty="0"/>
              <a:t>Signal in detector</a:t>
            </a:r>
            <a:r>
              <a:rPr lang="en-US" dirty="0"/>
              <a:t> – strain / effective measurement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simplified strain vs time diagram </a:t>
            </a:r>
          </a:p>
          <a:p>
            <a:r>
              <a:rPr lang="en-US" b="1" dirty="0"/>
              <a:t>Noise &amp; sensitivity argument</a:t>
            </a:r>
            <a:r>
              <a:rPr lang="en-US" dirty="0"/>
              <a:t> – what limits detection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plot of sensitivity curve </a:t>
            </a:r>
          </a:p>
          <a:p>
            <a:r>
              <a:rPr lang="en-US" b="1" dirty="0"/>
              <a:t>Optional recent result 1</a:t>
            </a:r>
            <a:r>
              <a:rPr lang="en-US" dirty="0"/>
              <a:t> – LIGO projection or analysis </a:t>
            </a:r>
          </a:p>
          <a:p>
            <a:r>
              <a:rPr lang="en-US" b="1" dirty="0"/>
              <a:t>Optional recent result 2</a:t>
            </a:r>
            <a:r>
              <a:rPr lang="en-US" dirty="0"/>
              <a:t> – alternative mode / ancillary calculation </a:t>
            </a:r>
          </a:p>
          <a:p>
            <a:r>
              <a:rPr lang="en-US" b="1" dirty="0"/>
              <a:t>Tip:</a:t>
            </a:r>
            <a:r>
              <a:rPr lang="en-US" dirty="0"/>
              <a:t> One core takeaway: “Field is directly detectable, not astrophysical.”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6FD93-EF9F-F3A8-32AE-8B9BA26964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655029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4B69-3F19-7983-4B24-94522A7A4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9BBA7-B08B-16A1-2F22-66658BD9B4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6. LSD / BH superradiance (6–7 slides)</a:t>
            </a:r>
          </a:p>
          <a:p>
            <a:r>
              <a:rPr lang="en-US" b="1" dirty="0"/>
              <a:t>Motivation / mass range (~10⁻¹¹ eV)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mass-axis zoom-in </a:t>
            </a:r>
          </a:p>
          <a:p>
            <a:r>
              <a:rPr lang="en-US" b="1" dirty="0"/>
              <a:t>Black hole superradiance signal</a:t>
            </a:r>
            <a:r>
              <a:rPr lang="en-US" dirty="0"/>
              <a:t> – simplified explanation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cartoon BH + boson cloud </a:t>
            </a:r>
          </a:p>
          <a:p>
            <a:r>
              <a:rPr lang="en-US" b="1" dirty="0"/>
              <a:t>Detection principle: levitated sensor</a:t>
            </a:r>
            <a:r>
              <a:rPr lang="en-US" dirty="0"/>
              <a:t> – observable in lab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schematic levitated system </a:t>
            </a:r>
          </a:p>
          <a:p>
            <a:r>
              <a:rPr lang="en-US" b="1" dirty="0"/>
              <a:t>Main noise source &amp; mitigation strategy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noise budget schematic </a:t>
            </a:r>
          </a:p>
          <a:p>
            <a:r>
              <a:rPr lang="en-US" b="1" dirty="0"/>
              <a:t>Projection / sensitivity figure</a:t>
            </a:r>
            <a:r>
              <a:rPr lang="en-US" dirty="0"/>
              <a:t> – LSD reach for axion/BH mass</a:t>
            </a:r>
            <a:br>
              <a:rPr lang="en-US" dirty="0"/>
            </a:br>
            <a:r>
              <a:rPr lang="en-US" i="1" dirty="0"/>
              <a:t>Figure:</a:t>
            </a:r>
            <a:r>
              <a:rPr lang="en-US" dirty="0"/>
              <a:t> sensitivity vs mass plot </a:t>
            </a:r>
          </a:p>
          <a:p>
            <a:r>
              <a:rPr lang="en-US" b="1" dirty="0"/>
              <a:t>Optional recent result 1</a:t>
            </a:r>
            <a:r>
              <a:rPr lang="en-US" dirty="0"/>
              <a:t> – latest measurement / calculation </a:t>
            </a:r>
          </a:p>
          <a:p>
            <a:r>
              <a:rPr lang="en-US" b="1" dirty="0"/>
              <a:t>Optional recent result 2</a:t>
            </a:r>
            <a:r>
              <a:rPr lang="en-US" dirty="0"/>
              <a:t> – ancillary optomechanics or system characterization </a:t>
            </a:r>
          </a:p>
          <a:p>
            <a:r>
              <a:rPr lang="en-US" b="1" dirty="0"/>
              <a:t>Tip:</a:t>
            </a:r>
            <a:r>
              <a:rPr lang="en-US" dirty="0"/>
              <a:t> This is the deep technical core; keep the audience oriented via repeated “observable → detector” reminders.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790227-1D9A-1C3B-C3AD-A93B6BA66F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384288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5F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2">
            <a:extLst>
              <a:ext uri="{FF2B5EF4-FFF2-40B4-BE49-F238E27FC236}">
                <a16:creationId xmlns:a16="http://schemas.microsoft.com/office/drawing/2014/main" id="{9F6D95BA-5DEA-4969-83AE-052DB82DC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EAE18E14-EE0F-B84E-BBAF-6F884EE50D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7205" r="37885" b="17188"/>
          <a:stretch/>
        </p:blipFill>
        <p:spPr>
          <a:xfrm>
            <a:off x="20" y="10"/>
            <a:ext cx="7364115" cy="685799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E89185C3-D129-4EF0-942D-F5A91AD147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07" name="Freeform 5">
            <a:extLst>
              <a:ext uri="{FF2B5EF4-FFF2-40B4-BE49-F238E27FC236}">
                <a16:creationId xmlns:a16="http://schemas.microsoft.com/office/drawing/2014/main" id="{03AE653C-53AB-4F46-88AD-81EAE1D4A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Freeform 14">
            <a:extLst>
              <a:ext uri="{FF2B5EF4-FFF2-40B4-BE49-F238E27FC236}">
                <a16:creationId xmlns:a16="http://schemas.microsoft.com/office/drawing/2014/main" id="{E892256F-97C5-4941-AA6B-536629C2C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0" name="Group 110">
            <a:extLst>
              <a:ext uri="{FF2B5EF4-FFF2-40B4-BE49-F238E27FC236}">
                <a16:creationId xmlns:a16="http://schemas.microsoft.com/office/drawing/2014/main" id="{A8D4AC9E-C321-4372-B2A8-3EAA39D05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191" name="Straight Connector 111">
              <a:extLst>
                <a:ext uri="{FF2B5EF4-FFF2-40B4-BE49-F238E27FC236}">
                  <a16:creationId xmlns:a16="http://schemas.microsoft.com/office/drawing/2014/main" id="{E9AB259E-1EAF-4CB8-8A02-1129A51BA1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51291DCF-6A50-4ECE-8426-7CDFB889A2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57C8EBF3-2709-487B-B3B1-74EBDB3AAC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0B8F39B-3155-4BD1-9C58-0C3817566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9F44597C-E8CD-4F89-8AA8-D4387E36B0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E8B97F3A-926A-4709-8514-0B5930B719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2B52BA3-B387-4A7B-BDE3-2A929E8DFE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1B1409A2-39F2-4829-AAD6-A6C7E5B55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E050882-28EA-4741-ACAC-350B982F3E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E738B4B7-138F-47D3-B924-7DD4E4A4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1D678C8-BF18-4215-9C17-6BDF65FD73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55343619-FE82-4388-81AD-5F177567B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E9EE7646-A7DE-4961-AD88-CFF117324F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5C9BAD74-57FD-4889-BD33-86E1FD418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FCBC3F52-B43F-4BBB-95BC-F0C8A7E6DB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54872497-3F24-49F2-B743-1526543C43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018BB6CD-6F9B-4F96-AB11-D3235132CD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9A6DE6D0-D287-4C30-A155-EFE66923E0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839E5C1E-B41A-46A7-9DD3-DAC7F557D7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FE641E92-5C4A-45A9-BD9D-AC6475008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8751D7C-208B-4DD9-A9A6-DE982DECD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BD2EED49-CC16-4BA6-8098-5818D8E9B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B54F4517-F06B-4C3F-8381-F6F8A5B1A9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9A973495-2DD5-472C-B2E8-BBDBFA1FEF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8D7256EB-609F-43A2-9D2A-18BC618823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F8B3699-E4FD-4C39-A9F4-739F8F916F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AB752C69-3660-469F-A5A3-4FE235F519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229BC018-7CBE-4FDC-88CB-AA76D06E73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46A757F9-01DE-4C2E-9EC1-A6D31FF35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A2574D16-1EDD-4389-B9D6-39A92A221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AEE7CD9C-8A5B-4679-B5E1-7F986872A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9B51E33-A7BC-45BA-9FD2-0F0A107BC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513AB31-9C59-4207-B401-BE3B9BF45A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0E6990C6-E5BB-4ABD-897C-7EA1A6A464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2BD70C6-0008-43A6-974E-0527868C5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C3C82970-E573-429B-9E00-38E9CA91C0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9C697561-9BE6-48FF-88CE-BDF184956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60AE787D-BAED-4C7E-BF34-CA4BEC895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43FA8FCD-E6B3-4E88-95D2-3984868B23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5D76E357-EF38-4079-9894-50FBE0C6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0670944B-B6AB-4219-A4ED-5A97A7C85C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A506388-F156-4305-8911-37083AA49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02E08D62-BFF8-42CD-AF09-AB43944D9D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3181268B-BDCC-4E9B-96AE-93FD62051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61B60F61-41CE-4413-B1F6-F748DD1563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2BE0D3F7-24F6-4DE6-9A4C-AD96DBCD2E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AC208722-FDF3-4D2D-B806-B20655FA9A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334FD841-5234-40CC-8EA9-6145DD2D27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9FCFC453-9130-4629-A00E-1D798EB0F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C1280CFE-15AF-442D-86B4-2713F0A1F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7C90A288-F6AF-4B65-9D23-63CE9527A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6B319294-3F99-4B8B-9306-CE5DC0D3AF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650689E2-98A0-4575-87DD-E1931E264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951BE07E-1C1E-449B-A1E2-2889700F86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A3122244-F6FF-48D2-8985-52604D64F6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19C06057-85A2-44C1-B08C-8E4B74DF46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5BFEB1E2-D502-4EF4-84A1-1BC26B3AAD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42B82885-0B81-4F88-A2D7-04DDC3AB5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297A5C78-88A3-46F9-9A92-0C9F92888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60F9B861-969B-41AB-A9B2-49C65ABE3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88C03082-F323-4974-89DD-19ECE36D18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7E83551A-9864-47FE-A22F-449B16B70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7565C387-5EF3-46A4-A6F0-8EEA2FB365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1665985C-8DB3-4FB9-B6EB-12B352DE2B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FD069B31-0172-44A4-8703-99BB8CE738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7FE25BE8-7CE3-4955-9A47-686635834F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A8A36428-1152-4784-9BBD-0B4D6F184B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D2F09430-7C11-4939-94EF-B872F7BFC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8A8A9131-E4ED-4693-9A6F-AAF96511AD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B50428BC-5D48-4B3D-835B-7F63BBE69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784FC4B5-0F0D-4E3C-A401-D44E02BBC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068BA05A-D343-4E1B-873E-5A6D331BF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0350DE8F-1311-483F-A6B6-A190745FE9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4846C1CD-5088-4847-9172-4BC69855C3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0EBDE060-53D1-4B08-80BE-C327C4FCC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5AB11680-BC6F-4DEB-A538-E475429E78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5E0627E8-8ADA-4221-A140-5EC8CE51A3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4126B5C2-6944-4222-9AA4-8B3B9ABD2E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451BF97C-4F7A-19F8-B96A-03A6B157B027}"/>
              </a:ext>
            </a:extLst>
          </p:cNvPr>
          <p:cNvSpPr txBox="1">
            <a:spLocks/>
          </p:cNvSpPr>
          <p:nvPr/>
        </p:nvSpPr>
        <p:spPr>
          <a:xfrm>
            <a:off x="6524626" y="1910571"/>
            <a:ext cx="5708195" cy="42262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rgbClr val="A6B771"/>
                </a:solidFill>
                <a:effectLst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all" spc="0" normalizeH="0" baseline="0" noProof="0" dirty="0">
                <a:ln w="3175" cmpd="sng"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Multi-frequency </a:t>
            </a:r>
            <a:r>
              <a:rPr kumimoji="0" lang="en-US" sz="4800" b="0" i="0" u="none" strike="noStrike" kern="1200" cap="all" spc="0" normalizeH="0" baseline="0" noProof="0" dirty="0" err="1">
                <a:ln w="3175" cmpd="sng"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gW</a:t>
            </a:r>
            <a:r>
              <a:rPr kumimoji="0" lang="en-US" sz="4800" b="0" i="0" u="none" strike="noStrike" kern="1200" cap="all" spc="0" normalizeH="0" baseline="0" noProof="0" dirty="0">
                <a:ln w="3175" cmpd="sng"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detection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92B3A9-38EE-C2CE-591C-36C7B9FCB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877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6FFD2F20-7F69-3CF4-A040-F48F28986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10" y="1346448"/>
            <a:ext cx="7693165" cy="48983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0BE615-6412-4BE9-8582-6D863B564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613" y="229053"/>
            <a:ext cx="9905998" cy="708668"/>
          </a:xfrm>
        </p:spPr>
        <p:txBody>
          <a:bodyPr/>
          <a:lstStyle/>
          <a:p>
            <a:r>
              <a:rPr lang="en-US" dirty="0"/>
              <a:t>GWs above the audio band?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0D36A6-010B-BEBC-5DF9-895EDD10D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B98B60-583B-DEB2-25C2-42AE0E81492F}"/>
              </a:ext>
            </a:extLst>
          </p:cNvPr>
          <p:cNvSpPr txBox="1"/>
          <p:nvPr/>
        </p:nvSpPr>
        <p:spPr>
          <a:xfrm>
            <a:off x="8114308" y="4991502"/>
            <a:ext cx="343627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Aggarwal, N., Aguiar, O.D.,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Bauswein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A.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et al.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Challenges and opportunities of gravitational-wave searches at MHz to GHz frequencies.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Living Rev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Relativ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24,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4BCD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 (2021).</a:t>
            </a:r>
          </a:p>
          <a:p>
            <a:r>
              <a:rPr lang="en-US" sz="1400" dirty="0">
                <a:solidFill>
                  <a:srgbClr val="00FFFF"/>
                </a:solidFill>
              </a:rPr>
              <a:t>Also see  https://arxiv.org/pdf/2501.11723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B9F34E-2900-6B37-62B1-347D969A6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8441" y="770961"/>
            <a:ext cx="3994220" cy="395176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UHFGWs provide direct window to inflation (</a:t>
            </a:r>
            <a:r>
              <a:rPr lang="en-US" sz="2000" dirty="0" err="1"/>
              <a:t>ie</a:t>
            </a:r>
            <a:r>
              <a:rPr lang="en-US" sz="2000" dirty="0"/>
              <a:t> pre CMB)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No vanilla astrophysical sources above 10 kHz (BBHs, BNSs, NSBHs)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600" dirty="0"/>
              <a:t>No astrophysical foreground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Directly probe cosmology below foreground OR be blocked by exotic sources	</a:t>
            </a:r>
          </a:p>
        </p:txBody>
      </p:sp>
      <p:pic>
        <p:nvPicPr>
          <p:cNvPr id="6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121C775A-DB33-2369-5D87-3F703DEEF7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74"/>
          <a:stretch/>
        </p:blipFill>
        <p:spPr>
          <a:xfrm>
            <a:off x="4755469" y="1488271"/>
            <a:ext cx="2909000" cy="164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0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233DB-0423-34FA-EA01-2D7023867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Precision measurements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0B6D015-94AB-5CC2-39A6-2510F73BF212}"/>
              </a:ext>
            </a:extLst>
          </p:cNvPr>
          <p:cNvGrpSpPr/>
          <p:nvPr/>
        </p:nvGrpSpPr>
        <p:grpSpPr>
          <a:xfrm>
            <a:off x="430760" y="1537920"/>
            <a:ext cx="3062520" cy="1682280"/>
            <a:chOff x="430760" y="1537920"/>
            <a:chExt cx="3062520" cy="1682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B5970E6-34FB-5ADA-965B-E5C612DB0BE8}"/>
                    </a:ext>
                  </a:extLst>
                </p14:cNvPr>
                <p14:cNvContentPartPr/>
                <p14:nvPr/>
              </p14:nvContentPartPr>
              <p14:xfrm>
                <a:off x="463880" y="1540080"/>
                <a:ext cx="99720" cy="116820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B5970E6-34FB-5ADA-965B-E5C612DB0BE8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54880" y="1531440"/>
                  <a:ext cx="117360" cy="118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6F372C9-2219-80BF-4604-E8567E382B9C}"/>
                    </a:ext>
                  </a:extLst>
                </p14:cNvPr>
                <p14:cNvContentPartPr/>
                <p14:nvPr/>
              </p14:nvContentPartPr>
              <p14:xfrm>
                <a:off x="566120" y="2672280"/>
                <a:ext cx="1206720" cy="327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6F372C9-2219-80BF-4604-E8567E382B9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57480" y="2663280"/>
                  <a:ext cx="122436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F241780-1B74-7259-6241-325116BB32ED}"/>
                    </a:ext>
                  </a:extLst>
                </p14:cNvPr>
                <p14:cNvContentPartPr/>
                <p14:nvPr/>
              </p14:nvContentPartPr>
              <p14:xfrm>
                <a:off x="1749080" y="2627640"/>
                <a:ext cx="125640" cy="1800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F241780-1B74-7259-6241-325116BB32E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40080" y="2619000"/>
                  <a:ext cx="143280" cy="19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64BCAB07-B202-5D24-16E5-5CAF009450AF}"/>
                    </a:ext>
                  </a:extLst>
                </p14:cNvPr>
                <p14:cNvContentPartPr/>
                <p14:nvPr/>
              </p14:nvContentPartPr>
              <p14:xfrm>
                <a:off x="430760" y="1537920"/>
                <a:ext cx="136440" cy="1771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64BCAB07-B202-5D24-16E5-5CAF009450A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21760" y="1529280"/>
                  <a:ext cx="15408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65D8CEC3-8EFD-B8F3-82E6-CE3DF573FF6E}"/>
                    </a:ext>
                  </a:extLst>
                </p14:cNvPr>
                <p14:cNvContentPartPr/>
                <p14:nvPr/>
              </p14:nvContentPartPr>
              <p14:xfrm>
                <a:off x="2058320" y="1611720"/>
                <a:ext cx="1348200" cy="111924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65D8CEC3-8EFD-B8F3-82E6-CE3DF573FF6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049320" y="1602720"/>
                  <a:ext cx="1365840" cy="113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13C0EDA3-18BB-C610-EA4D-69130535540E}"/>
                    </a:ext>
                  </a:extLst>
                </p14:cNvPr>
                <p14:cNvContentPartPr/>
                <p14:nvPr/>
              </p14:nvContentPartPr>
              <p14:xfrm>
                <a:off x="1993160" y="1587240"/>
                <a:ext cx="129240" cy="11340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13C0EDA3-18BB-C610-EA4D-69130535540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984160" y="1578240"/>
                  <a:ext cx="14688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EF41ACCB-BC0B-E5BF-BAE4-C6A23F4B0F50}"/>
                    </a:ext>
                  </a:extLst>
                </p14:cNvPr>
                <p14:cNvContentPartPr/>
                <p14:nvPr/>
              </p14:nvContentPartPr>
              <p14:xfrm>
                <a:off x="3416240" y="2558160"/>
                <a:ext cx="77040" cy="2023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EF41ACCB-BC0B-E5BF-BAE4-C6A23F4B0F5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407600" y="2549160"/>
                  <a:ext cx="9468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F08B2601-131E-EE43-0192-DBFB3987188E}"/>
                    </a:ext>
                  </a:extLst>
                </p14:cNvPr>
                <p14:cNvContentPartPr/>
                <p14:nvPr/>
              </p14:nvContentPartPr>
              <p14:xfrm>
                <a:off x="2754560" y="2819520"/>
                <a:ext cx="79920" cy="4006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F08B2601-131E-EE43-0192-DBFB3987188E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45560" y="2810880"/>
                  <a:ext cx="97560" cy="41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8FB83A1-948E-C688-7C31-AA3F7F34F00A}"/>
                    </a:ext>
                  </a:extLst>
                </p14:cNvPr>
                <p14:cNvContentPartPr/>
                <p14:nvPr/>
              </p14:nvContentPartPr>
              <p14:xfrm>
                <a:off x="2732960" y="2948400"/>
                <a:ext cx="153720" cy="1094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8FB83A1-948E-C688-7C31-AA3F7F34F00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724320" y="2939760"/>
                  <a:ext cx="171360" cy="12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D25750D4-A30C-EC27-64D1-4694F1AB2948}"/>
                    </a:ext>
                  </a:extLst>
                </p14:cNvPr>
                <p14:cNvContentPartPr/>
                <p14:nvPr/>
              </p14:nvContentPartPr>
              <p14:xfrm>
                <a:off x="1246520" y="2841120"/>
                <a:ext cx="96480" cy="2329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D25750D4-A30C-EC27-64D1-4694F1AB294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237520" y="2832120"/>
                  <a:ext cx="114120" cy="25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C7D1BA7-4583-A912-0D21-DEA46BBA5E90}"/>
                    </a:ext>
                  </a:extLst>
                </p14:cNvPr>
                <p14:cNvContentPartPr/>
                <p14:nvPr/>
              </p14:nvContentPartPr>
              <p14:xfrm>
                <a:off x="1121600" y="2944080"/>
                <a:ext cx="138600" cy="601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C7D1BA7-4583-A912-0D21-DEA46BBA5E90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112960" y="2935080"/>
                  <a:ext cx="15624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78EAA091-C12B-1DFC-1C45-FF5A5630B940}"/>
                    </a:ext>
                  </a:extLst>
                </p14:cNvPr>
                <p14:cNvContentPartPr/>
                <p14:nvPr/>
              </p14:nvContentPartPr>
              <p14:xfrm>
                <a:off x="1184960" y="2932200"/>
                <a:ext cx="100800" cy="464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78EAA091-C12B-1DFC-1C45-FF5A5630B940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175960" y="2923200"/>
                  <a:ext cx="118440" cy="6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D22D5DB-5DA8-8618-5D63-3735504CE9CE}"/>
                    </a:ext>
                  </a:extLst>
                </p14:cNvPr>
                <p14:cNvContentPartPr/>
                <p14:nvPr/>
              </p14:nvContentPartPr>
              <p14:xfrm>
                <a:off x="2106200" y="1585800"/>
                <a:ext cx="88560" cy="12528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DD22D5DB-5DA8-8618-5D63-3735504CE9CE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097200" y="1576800"/>
                  <a:ext cx="106200" cy="142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4149C40-F5D1-758B-EF04-615FDFB68780}"/>
              </a:ext>
            </a:extLst>
          </p:cNvPr>
          <p:cNvGrpSpPr/>
          <p:nvPr/>
        </p:nvGrpSpPr>
        <p:grpSpPr>
          <a:xfrm>
            <a:off x="727040" y="1962720"/>
            <a:ext cx="974160" cy="500400"/>
            <a:chOff x="727040" y="1962720"/>
            <a:chExt cx="974160" cy="500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2DC2AB0-F51E-6C9D-6AFD-1BCD8D8DEBB8}"/>
                    </a:ext>
                  </a:extLst>
                </p14:cNvPr>
                <p14:cNvContentPartPr/>
                <p14:nvPr/>
              </p14:nvContentPartPr>
              <p14:xfrm>
                <a:off x="727040" y="1962720"/>
                <a:ext cx="777960" cy="5004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2DC2AB0-F51E-6C9D-6AFD-1BCD8D8DEBB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18040" y="1954080"/>
                  <a:ext cx="795600" cy="51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7F92C559-C031-B1F4-1BF8-C76300977543}"/>
                    </a:ext>
                  </a:extLst>
                </p14:cNvPr>
                <p14:cNvContentPartPr/>
                <p14:nvPr/>
              </p14:nvContentPartPr>
              <p14:xfrm>
                <a:off x="1522280" y="2215800"/>
                <a:ext cx="4680" cy="9360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7F92C559-C031-B1F4-1BF8-C76300977543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513280" y="2206800"/>
                  <a:ext cx="22320" cy="11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CC2EB184-FFAC-3672-8C7B-6EACEB21EE3F}"/>
                    </a:ext>
                  </a:extLst>
                </p14:cNvPr>
                <p14:cNvContentPartPr/>
                <p14:nvPr/>
              </p14:nvContentPartPr>
              <p14:xfrm>
                <a:off x="1579520" y="2223360"/>
                <a:ext cx="121680" cy="1785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CC2EB184-FFAC-3672-8C7B-6EACEB21EE3F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570520" y="2214360"/>
                  <a:ext cx="139320" cy="196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505F671-4BD3-0248-254D-431E943D3C38}"/>
              </a:ext>
            </a:extLst>
          </p:cNvPr>
          <p:cNvGrpSpPr/>
          <p:nvPr/>
        </p:nvGrpSpPr>
        <p:grpSpPr>
          <a:xfrm>
            <a:off x="7182400" y="1337940"/>
            <a:ext cx="3888000" cy="1770840"/>
            <a:chOff x="4838600" y="1509480"/>
            <a:chExt cx="3888000" cy="177084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6856774-4408-B988-2271-DED7DB1B9135}"/>
                </a:ext>
              </a:extLst>
            </p:cNvPr>
            <p:cNvGrpSpPr/>
            <p:nvPr/>
          </p:nvGrpSpPr>
          <p:grpSpPr>
            <a:xfrm>
              <a:off x="4838600" y="1680840"/>
              <a:ext cx="1573200" cy="1559880"/>
              <a:chOff x="4838600" y="1680840"/>
              <a:chExt cx="1573200" cy="1559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49" name="Ink 48">
                    <a:extLst>
                      <a:ext uri="{FF2B5EF4-FFF2-40B4-BE49-F238E27FC236}">
                        <a16:creationId xmlns:a16="http://schemas.microsoft.com/office/drawing/2014/main" id="{521A82A5-DA55-580E-1E9B-27382B8B9843}"/>
                      </a:ext>
                    </a:extLst>
                  </p14:cNvPr>
                  <p14:cNvContentPartPr/>
                  <p14:nvPr/>
                </p14:nvContentPartPr>
                <p14:xfrm>
                  <a:off x="4955240" y="1721520"/>
                  <a:ext cx="1436400" cy="1103040"/>
                </p14:xfrm>
              </p:contentPart>
            </mc:Choice>
            <mc:Fallback xmlns="">
              <p:pic>
                <p:nvPicPr>
                  <p:cNvPr id="49" name="Ink 48">
                    <a:extLst>
                      <a:ext uri="{FF2B5EF4-FFF2-40B4-BE49-F238E27FC236}">
                        <a16:creationId xmlns:a16="http://schemas.microsoft.com/office/drawing/2014/main" id="{521A82A5-DA55-580E-1E9B-27382B8B9843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4946600" y="1712520"/>
                    <a:ext cx="1454040" cy="1120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E7526690-5B07-F46C-A1C8-4A77D4949DF7}"/>
                      </a:ext>
                    </a:extLst>
                  </p14:cNvPr>
                  <p14:cNvContentPartPr/>
                  <p14:nvPr/>
                </p14:nvContentPartPr>
                <p14:xfrm>
                  <a:off x="6331520" y="2606040"/>
                  <a:ext cx="80280" cy="22284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E7526690-5B07-F46C-A1C8-4A77D4949DF7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6322520" y="2597400"/>
                    <a:ext cx="97920" cy="240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29F44806-02E4-7412-05D8-1FDB1DD3888F}"/>
                      </a:ext>
                    </a:extLst>
                  </p14:cNvPr>
                  <p14:cNvContentPartPr/>
                  <p14:nvPr/>
                </p14:nvContentPartPr>
                <p14:xfrm>
                  <a:off x="4838600" y="1680840"/>
                  <a:ext cx="237600" cy="14976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29F44806-02E4-7412-05D8-1FDB1DD3888F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4829960" y="1671840"/>
                    <a:ext cx="255240" cy="167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405EFBF9-225B-371B-7C59-BEA4D6D4C2EF}"/>
                      </a:ext>
                    </a:extLst>
                  </p14:cNvPr>
                  <p14:cNvContentPartPr/>
                  <p14:nvPr/>
                </p14:nvContentPartPr>
                <p14:xfrm>
                  <a:off x="5736080" y="2935080"/>
                  <a:ext cx="64080" cy="305640"/>
                </p14:xfrm>
              </p:contentPart>
            </mc:Choice>
            <mc:Fallback xmlns=""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405EFBF9-225B-371B-7C59-BEA4D6D4C2EF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5727440" y="2926440"/>
                    <a:ext cx="81720" cy="323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2B8BA706-4C0D-687D-A16D-E4AA16FBA40B}"/>
                      </a:ext>
                    </a:extLst>
                  </p14:cNvPr>
                  <p14:cNvContentPartPr/>
                  <p14:nvPr/>
                </p14:nvContentPartPr>
                <p14:xfrm>
                  <a:off x="5644640" y="3039120"/>
                  <a:ext cx="144720" cy="57240"/>
                </p14:xfrm>
              </p:contentPart>
            </mc:Choice>
            <mc:Fallback xmlns=""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2B8BA706-4C0D-687D-A16D-E4AA16FBA40B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5636000" y="3030480"/>
                    <a:ext cx="162360" cy="74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98B6D7A-DFA7-8FA2-A54D-6CE8E39E1A36}"/>
                </a:ext>
              </a:extLst>
            </p:cNvPr>
            <p:cNvGrpSpPr/>
            <p:nvPr/>
          </p:nvGrpSpPr>
          <p:grpSpPr>
            <a:xfrm>
              <a:off x="6923000" y="1509480"/>
              <a:ext cx="1803600" cy="1770840"/>
              <a:chOff x="6923000" y="1509480"/>
              <a:chExt cx="1803600" cy="1770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4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8FC4ABCF-988C-B7C7-CE09-4749DF560036}"/>
                      </a:ext>
                    </a:extLst>
                  </p14:cNvPr>
                  <p14:cNvContentPartPr/>
                  <p14:nvPr/>
                </p14:nvContentPartPr>
                <p14:xfrm>
                  <a:off x="7051880" y="1555920"/>
                  <a:ext cx="1674720" cy="1220760"/>
                </p14:xfrm>
              </p:contentPart>
            </mc:Choice>
            <mc:Fallback xmlns=""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8FC4ABCF-988C-B7C7-CE09-4749DF560036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7042880" y="1547280"/>
                    <a:ext cx="1692360" cy="1238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56" name="Ink 55">
                    <a:extLst>
                      <a:ext uri="{FF2B5EF4-FFF2-40B4-BE49-F238E27FC236}">
                        <a16:creationId xmlns:a16="http://schemas.microsoft.com/office/drawing/2014/main" id="{6F01F348-0FE5-6A99-6282-93FD0C283C32}"/>
                      </a:ext>
                    </a:extLst>
                  </p14:cNvPr>
                  <p14:cNvContentPartPr/>
                  <p14:nvPr/>
                </p14:nvContentPartPr>
                <p14:xfrm>
                  <a:off x="6923000" y="1509480"/>
                  <a:ext cx="231120" cy="105840"/>
                </p14:xfrm>
              </p:contentPart>
            </mc:Choice>
            <mc:Fallback xmlns="">
              <p:pic>
                <p:nvPicPr>
                  <p:cNvPr id="56" name="Ink 55">
                    <a:extLst>
                      <a:ext uri="{FF2B5EF4-FFF2-40B4-BE49-F238E27FC236}">
                        <a16:creationId xmlns:a16="http://schemas.microsoft.com/office/drawing/2014/main" id="{6F01F348-0FE5-6A99-6282-93FD0C283C32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6914000" y="1500840"/>
                    <a:ext cx="248760" cy="12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4D4DBD2F-87A3-279F-DF35-D9504A0B600A}"/>
                      </a:ext>
                    </a:extLst>
                  </p14:cNvPr>
                  <p14:cNvContentPartPr/>
                  <p14:nvPr/>
                </p14:nvContentPartPr>
                <p14:xfrm>
                  <a:off x="7995080" y="2916720"/>
                  <a:ext cx="89280" cy="36360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4D4DBD2F-87A3-279F-DF35-D9504A0B600A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7986440" y="2907720"/>
                    <a:ext cx="106920" cy="381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B0F1EFFD-E8A9-E0B9-3B6B-9C70074CEB58}"/>
                      </a:ext>
                    </a:extLst>
                  </p14:cNvPr>
                  <p14:cNvContentPartPr/>
                  <p14:nvPr/>
                </p14:nvContentPartPr>
                <p14:xfrm>
                  <a:off x="8014880" y="3116880"/>
                  <a:ext cx="111960" cy="7920"/>
                </p14:xfrm>
              </p:contentPart>
            </mc:Choice>
            <mc:Fallback xmlns=""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B0F1EFFD-E8A9-E0B9-3B6B-9C70074CEB58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8005880" y="3107880"/>
                    <a:ext cx="129600" cy="2556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BDBA6C8A-DA03-073F-E65A-C3079BE55EAC}"/>
                    </a:ext>
                  </a:extLst>
                </p14:cNvPr>
                <p14:cNvContentPartPr/>
                <p14:nvPr/>
              </p14:nvContentPartPr>
              <p14:xfrm>
                <a:off x="5167640" y="2239920"/>
                <a:ext cx="999000" cy="13860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BDBA6C8A-DA03-073F-E65A-C3079BE55EAC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159000" y="2231280"/>
                  <a:ext cx="1016640" cy="15624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BDC31C7-076B-8814-BC11-4F1E5A95B8CD}"/>
                </a:ext>
              </a:extLst>
            </p:cNvPr>
            <p:cNvGrpSpPr/>
            <p:nvPr/>
          </p:nvGrpSpPr>
          <p:grpSpPr>
            <a:xfrm>
              <a:off x="7212800" y="2274480"/>
              <a:ext cx="951840" cy="156240"/>
              <a:chOff x="7212800" y="2274480"/>
              <a:chExt cx="951840" cy="156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3A90C819-C30E-E58E-98C1-A082EBACF915}"/>
                      </a:ext>
                    </a:extLst>
                  </p14:cNvPr>
                  <p14:cNvContentPartPr/>
                  <p14:nvPr/>
                </p14:nvContentPartPr>
                <p14:xfrm>
                  <a:off x="7212800" y="2324160"/>
                  <a:ext cx="951840" cy="106560"/>
                </p14:xfrm>
              </p:contentPart>
            </mc:Choice>
            <mc:Fallback xmlns="">
              <p:pic>
                <p:nvPicPr>
                  <p:cNvPr id="62" name="Ink 61">
                    <a:extLst>
                      <a:ext uri="{FF2B5EF4-FFF2-40B4-BE49-F238E27FC236}">
                        <a16:creationId xmlns:a16="http://schemas.microsoft.com/office/drawing/2014/main" id="{3A90C819-C30E-E58E-98C1-A082EBACF915}"/>
                      </a:ext>
                    </a:extLst>
                  </p:cNvPr>
                  <p:cNvPicPr/>
                  <p:nvPr/>
                </p:nvPicPr>
                <p:blipFill>
                  <a:blip r:embed="rId55"/>
                  <a:stretch>
                    <a:fillRect/>
                  </a:stretch>
                </p:blipFill>
                <p:spPr>
                  <a:xfrm>
                    <a:off x="7194800" y="2306160"/>
                    <a:ext cx="987480" cy="142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8C47EC95-9F77-8C66-8238-0096E83F596B}"/>
                      </a:ext>
                    </a:extLst>
                  </p14:cNvPr>
                  <p14:cNvContentPartPr/>
                  <p14:nvPr/>
                </p14:nvContentPartPr>
                <p14:xfrm>
                  <a:off x="7767200" y="2301120"/>
                  <a:ext cx="21600" cy="66960"/>
                </p14:xfrm>
              </p:contentPart>
            </mc:Choice>
            <mc:Fallback xmlns="">
              <p:pic>
                <p:nvPicPr>
                  <p:cNvPr id="63" name="Ink 62">
                    <a:extLst>
                      <a:ext uri="{FF2B5EF4-FFF2-40B4-BE49-F238E27FC236}">
                        <a16:creationId xmlns:a16="http://schemas.microsoft.com/office/drawing/2014/main" id="{8C47EC95-9F77-8C66-8238-0096E83F596B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7749200" y="2283480"/>
                    <a:ext cx="57240" cy="10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65" name="Ink 64">
                    <a:extLst>
                      <a:ext uri="{FF2B5EF4-FFF2-40B4-BE49-F238E27FC236}">
                        <a16:creationId xmlns:a16="http://schemas.microsoft.com/office/drawing/2014/main" id="{18F1BB52-2D5E-46C5-1328-267E3817BD65}"/>
                      </a:ext>
                    </a:extLst>
                  </p14:cNvPr>
                  <p14:cNvContentPartPr/>
                  <p14:nvPr/>
                </p14:nvContentPartPr>
                <p14:xfrm>
                  <a:off x="7758920" y="2274480"/>
                  <a:ext cx="14040" cy="52920"/>
                </p14:xfrm>
              </p:contentPart>
            </mc:Choice>
            <mc:Fallback xmlns="">
              <p:pic>
                <p:nvPicPr>
                  <p:cNvPr id="65" name="Ink 64">
                    <a:extLst>
                      <a:ext uri="{FF2B5EF4-FFF2-40B4-BE49-F238E27FC236}">
                        <a16:creationId xmlns:a16="http://schemas.microsoft.com/office/drawing/2014/main" id="{18F1BB52-2D5E-46C5-1328-267E3817BD65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7740920" y="2256840"/>
                    <a:ext cx="49680" cy="8856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2DFBDEC0-CF91-FA85-3B35-9F5C25AA1F7F}"/>
                  </a:ext>
                </a:extLst>
              </p14:cNvPr>
              <p14:cNvContentPartPr/>
              <p14:nvPr/>
            </p14:nvContentPartPr>
            <p14:xfrm flipV="1">
              <a:off x="2203760" y="1962720"/>
              <a:ext cx="978120" cy="14076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2DFBDEC0-CF91-FA85-3B35-9F5C25AA1F7F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 flipV="1">
                <a:off x="2185760" y="1944674"/>
                <a:ext cx="1013760" cy="176491"/>
              </a:xfrm>
              <a:prstGeom prst="rect">
                <a:avLst/>
              </a:prstGeom>
            </p:spPr>
          </p:pic>
        </mc:Fallback>
      </mc:AlternateContent>
      <p:grpSp>
        <p:nvGrpSpPr>
          <p:cNvPr id="120" name="Group 119">
            <a:extLst>
              <a:ext uri="{FF2B5EF4-FFF2-40B4-BE49-F238E27FC236}">
                <a16:creationId xmlns:a16="http://schemas.microsoft.com/office/drawing/2014/main" id="{048EF1EC-70D0-867F-2194-376AC5C4F1D0}"/>
              </a:ext>
            </a:extLst>
          </p:cNvPr>
          <p:cNvGrpSpPr/>
          <p:nvPr/>
        </p:nvGrpSpPr>
        <p:grpSpPr>
          <a:xfrm>
            <a:off x="7504789" y="4431060"/>
            <a:ext cx="3828960" cy="1959840"/>
            <a:chOff x="434360" y="4159800"/>
            <a:chExt cx="3828960" cy="195984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8B827B02-895C-083F-17ED-E662D06A93AC}"/>
                </a:ext>
              </a:extLst>
            </p:cNvPr>
            <p:cNvGrpSpPr/>
            <p:nvPr/>
          </p:nvGrpSpPr>
          <p:grpSpPr>
            <a:xfrm>
              <a:off x="434360" y="4159800"/>
              <a:ext cx="3828960" cy="1959840"/>
              <a:chOff x="434360" y="4159800"/>
              <a:chExt cx="3828960" cy="1959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962C762A-40F2-DA73-09AF-3E3015F91DC3}"/>
                      </a:ext>
                    </a:extLst>
                  </p14:cNvPr>
                  <p14:cNvContentPartPr/>
                  <p14:nvPr/>
                </p14:nvContentPartPr>
                <p14:xfrm>
                  <a:off x="554600" y="4436640"/>
                  <a:ext cx="1467000" cy="976320"/>
                </p14:xfrm>
              </p:contentPart>
            </mc:Choice>
            <mc:Fallback xmlns=""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962C762A-40F2-DA73-09AF-3E3015F91DC3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545960" y="4428000"/>
                    <a:ext cx="1484640" cy="993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90152288-5E27-2348-4728-74876B694536}"/>
                      </a:ext>
                    </a:extLst>
                  </p14:cNvPr>
                  <p14:cNvContentPartPr/>
                  <p14:nvPr/>
                </p14:nvContentPartPr>
                <p14:xfrm>
                  <a:off x="1937000" y="5314680"/>
                  <a:ext cx="83520" cy="204840"/>
                </p14:xfrm>
              </p:contentPart>
            </mc:Choice>
            <mc:Fallback xmlns="">
              <p:pic>
                <p:nvPicPr>
                  <p:cNvPr id="69" name="Ink 68">
                    <a:extLst>
                      <a:ext uri="{FF2B5EF4-FFF2-40B4-BE49-F238E27FC236}">
                        <a16:creationId xmlns:a16="http://schemas.microsoft.com/office/drawing/2014/main" id="{90152288-5E27-2348-4728-74876B694536}"/>
                      </a:ext>
                    </a:extLst>
                  </p:cNvPr>
                  <p:cNvPicPr/>
                  <p:nvPr/>
                </p:nvPicPr>
                <p:blipFill>
                  <a:blip r:embed="rId65"/>
                  <a:stretch>
                    <a:fillRect/>
                  </a:stretch>
                </p:blipFill>
                <p:spPr>
                  <a:xfrm>
                    <a:off x="1928360" y="5305680"/>
                    <a:ext cx="101160" cy="222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6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23BD4E14-644B-954F-D21C-BF6F295B5912}"/>
                      </a:ext>
                    </a:extLst>
                  </p14:cNvPr>
                  <p14:cNvContentPartPr/>
                  <p14:nvPr/>
                </p14:nvContentPartPr>
                <p14:xfrm>
                  <a:off x="434360" y="4338360"/>
                  <a:ext cx="235440" cy="18936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23BD4E14-644B-954F-D21C-BF6F295B5912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425720" y="4329360"/>
                    <a:ext cx="253080" cy="207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8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2398EB7A-AA8A-BBAA-B319-D789AE2829ED}"/>
                      </a:ext>
                    </a:extLst>
                  </p14:cNvPr>
                  <p14:cNvContentPartPr/>
                  <p14:nvPr/>
                </p14:nvContentPartPr>
                <p14:xfrm>
                  <a:off x="1237880" y="5541480"/>
                  <a:ext cx="65160" cy="38304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2398EB7A-AA8A-BBAA-B319-D789AE2829ED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1228880" y="5532840"/>
                    <a:ext cx="82800" cy="400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0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6C13B8D7-01B2-1D14-49D1-66DB1B1CF58E}"/>
                      </a:ext>
                    </a:extLst>
                  </p14:cNvPr>
                  <p14:cNvContentPartPr/>
                  <p14:nvPr/>
                </p14:nvContentPartPr>
                <p14:xfrm>
                  <a:off x="1215560" y="5745960"/>
                  <a:ext cx="106200" cy="59040"/>
                </p14:xfrm>
              </p:contentPart>
            </mc:Choice>
            <mc:Fallback xmlns="">
              <p:pic>
                <p:nvPicPr>
                  <p:cNvPr id="73" name="Ink 72">
                    <a:extLst>
                      <a:ext uri="{FF2B5EF4-FFF2-40B4-BE49-F238E27FC236}">
                        <a16:creationId xmlns:a16="http://schemas.microsoft.com/office/drawing/2014/main" id="{6C13B8D7-01B2-1D14-49D1-66DB1B1CF58E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1206920" y="5736960"/>
                    <a:ext cx="123840" cy="7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2">
                <p14:nvContentPartPr>
                  <p14:cNvPr id="75" name="Ink 74">
                    <a:extLst>
                      <a:ext uri="{FF2B5EF4-FFF2-40B4-BE49-F238E27FC236}">
                        <a16:creationId xmlns:a16="http://schemas.microsoft.com/office/drawing/2014/main" id="{0B4CE596-C8C9-475C-49F1-DBC4043333DE}"/>
                      </a:ext>
                    </a:extLst>
                  </p14:cNvPr>
                  <p14:cNvContentPartPr/>
                  <p14:nvPr/>
                </p14:nvContentPartPr>
                <p14:xfrm>
                  <a:off x="2493920" y="4210560"/>
                  <a:ext cx="1769400" cy="1224360"/>
                </p14:xfrm>
              </p:contentPart>
            </mc:Choice>
            <mc:Fallback xmlns=""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0B4CE596-C8C9-475C-49F1-DBC4043333DE}"/>
                      </a:ext>
                    </a:extLst>
                  </p:cNvPr>
                  <p:cNvPicPr/>
                  <p:nvPr/>
                </p:nvPicPr>
                <p:blipFill>
                  <a:blip r:embed="rId73"/>
                  <a:stretch>
                    <a:fillRect/>
                  </a:stretch>
                </p:blipFill>
                <p:spPr>
                  <a:xfrm>
                    <a:off x="2485280" y="4201920"/>
                    <a:ext cx="1787040" cy="124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4">
                <p14:nvContentPartPr>
                  <p14:cNvPr id="76" name="Ink 75">
                    <a:extLst>
                      <a:ext uri="{FF2B5EF4-FFF2-40B4-BE49-F238E27FC236}">
                        <a16:creationId xmlns:a16="http://schemas.microsoft.com/office/drawing/2014/main" id="{5BA4069D-7859-6C3F-E97C-31C18B4AE3E5}"/>
                      </a:ext>
                    </a:extLst>
                  </p14:cNvPr>
                  <p14:cNvContentPartPr/>
                  <p14:nvPr/>
                </p14:nvContentPartPr>
                <p14:xfrm>
                  <a:off x="4150640" y="5340240"/>
                  <a:ext cx="50400" cy="183960"/>
                </p14:xfrm>
              </p:contentPart>
            </mc:Choice>
            <mc:Fallback xmlns="">
              <p:pic>
                <p:nvPicPr>
                  <p:cNvPr id="76" name="Ink 75">
                    <a:extLst>
                      <a:ext uri="{FF2B5EF4-FFF2-40B4-BE49-F238E27FC236}">
                        <a16:creationId xmlns:a16="http://schemas.microsoft.com/office/drawing/2014/main" id="{5BA4069D-7859-6C3F-E97C-31C18B4AE3E5}"/>
                      </a:ext>
                    </a:extLst>
                  </p:cNvPr>
                  <p:cNvPicPr/>
                  <p:nvPr/>
                </p:nvPicPr>
                <p:blipFill>
                  <a:blip r:embed="rId75"/>
                  <a:stretch>
                    <a:fillRect/>
                  </a:stretch>
                </p:blipFill>
                <p:spPr>
                  <a:xfrm>
                    <a:off x="4142000" y="5331600"/>
                    <a:ext cx="68040" cy="201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6">
                <p14:nvContentPartPr>
                  <p14:cNvPr id="77" name="Ink 76">
                    <a:extLst>
                      <a:ext uri="{FF2B5EF4-FFF2-40B4-BE49-F238E27FC236}">
                        <a16:creationId xmlns:a16="http://schemas.microsoft.com/office/drawing/2014/main" id="{5384542D-9011-4167-69B6-13A464A28BBA}"/>
                      </a:ext>
                    </a:extLst>
                  </p14:cNvPr>
                  <p14:cNvContentPartPr/>
                  <p14:nvPr/>
                </p14:nvContentPartPr>
                <p14:xfrm>
                  <a:off x="2412200" y="4159800"/>
                  <a:ext cx="248040" cy="160560"/>
                </p14:xfrm>
              </p:contentPart>
            </mc:Choice>
            <mc:Fallback xmlns="">
              <p:pic>
                <p:nvPicPr>
                  <p:cNvPr id="77" name="Ink 76">
                    <a:extLst>
                      <a:ext uri="{FF2B5EF4-FFF2-40B4-BE49-F238E27FC236}">
                        <a16:creationId xmlns:a16="http://schemas.microsoft.com/office/drawing/2014/main" id="{5384542D-9011-4167-69B6-13A464A28BBA}"/>
                      </a:ext>
                    </a:extLst>
                  </p:cNvPr>
                  <p:cNvPicPr/>
                  <p:nvPr/>
                </p:nvPicPr>
                <p:blipFill>
                  <a:blip r:embed="rId77"/>
                  <a:stretch>
                    <a:fillRect/>
                  </a:stretch>
                </p:blipFill>
                <p:spPr>
                  <a:xfrm>
                    <a:off x="2403200" y="4150800"/>
                    <a:ext cx="265680" cy="178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8">
                <p14:nvContentPartPr>
                  <p14:cNvPr id="78" name="Ink 77">
                    <a:extLst>
                      <a:ext uri="{FF2B5EF4-FFF2-40B4-BE49-F238E27FC236}">
                        <a16:creationId xmlns:a16="http://schemas.microsoft.com/office/drawing/2014/main" id="{677A1DA0-AD74-1519-E6F3-607D312A5DCA}"/>
                      </a:ext>
                    </a:extLst>
                  </p14:cNvPr>
                  <p14:cNvContentPartPr/>
                  <p14:nvPr/>
                </p14:nvContentPartPr>
                <p14:xfrm>
                  <a:off x="3274040" y="5616360"/>
                  <a:ext cx="64440" cy="503280"/>
                </p14:xfrm>
              </p:contentPart>
            </mc:Choice>
            <mc:Fallback xmlns="">
              <p:pic>
                <p:nvPicPr>
                  <p:cNvPr id="78" name="Ink 77">
                    <a:extLst>
                      <a:ext uri="{FF2B5EF4-FFF2-40B4-BE49-F238E27FC236}">
                        <a16:creationId xmlns:a16="http://schemas.microsoft.com/office/drawing/2014/main" id="{677A1DA0-AD74-1519-E6F3-607D312A5DCA}"/>
                      </a:ext>
                    </a:extLst>
                  </p:cNvPr>
                  <p:cNvPicPr/>
                  <p:nvPr/>
                </p:nvPicPr>
                <p:blipFill>
                  <a:blip r:embed="rId79"/>
                  <a:stretch>
                    <a:fillRect/>
                  </a:stretch>
                </p:blipFill>
                <p:spPr>
                  <a:xfrm>
                    <a:off x="3265400" y="5607720"/>
                    <a:ext cx="82080" cy="520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0">
                <p14:nvContentPartPr>
                  <p14:cNvPr id="79" name="Ink 78">
                    <a:extLst>
                      <a:ext uri="{FF2B5EF4-FFF2-40B4-BE49-F238E27FC236}">
                        <a16:creationId xmlns:a16="http://schemas.microsoft.com/office/drawing/2014/main" id="{A1269688-A65E-4C61-6432-E9532D6E9A26}"/>
                      </a:ext>
                    </a:extLst>
                  </p14:cNvPr>
                  <p14:cNvContentPartPr/>
                  <p14:nvPr/>
                </p14:nvContentPartPr>
                <p14:xfrm>
                  <a:off x="3267200" y="5844960"/>
                  <a:ext cx="156600" cy="48240"/>
                </p14:xfrm>
              </p:contentPart>
            </mc:Choice>
            <mc:Fallback xmlns="">
              <p:pic>
                <p:nvPicPr>
                  <p:cNvPr id="79" name="Ink 78">
                    <a:extLst>
                      <a:ext uri="{FF2B5EF4-FFF2-40B4-BE49-F238E27FC236}">
                        <a16:creationId xmlns:a16="http://schemas.microsoft.com/office/drawing/2014/main" id="{A1269688-A65E-4C61-6432-E9532D6E9A26}"/>
                      </a:ext>
                    </a:extLst>
                  </p:cNvPr>
                  <p:cNvPicPr/>
                  <p:nvPr/>
                </p:nvPicPr>
                <p:blipFill>
                  <a:blip r:embed="rId81"/>
                  <a:stretch>
                    <a:fillRect/>
                  </a:stretch>
                </p:blipFill>
                <p:spPr>
                  <a:xfrm>
                    <a:off x="3258200" y="5835960"/>
                    <a:ext cx="174240" cy="658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ECA441C0-054A-0E99-EC78-46E429EF22F9}"/>
                    </a:ext>
                  </a:extLst>
                </p14:cNvPr>
                <p14:cNvContentPartPr/>
                <p14:nvPr/>
              </p14:nvContentPartPr>
              <p14:xfrm>
                <a:off x="2734400" y="5022000"/>
                <a:ext cx="1107720" cy="6228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ECA441C0-054A-0E99-EC78-46E429EF22F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2716400" y="5004360"/>
                  <a:ext cx="1143360" cy="979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2D22ADCF-465B-3616-D49A-6C228AEE44F9}"/>
                </a:ext>
              </a:extLst>
            </p:cNvPr>
            <p:cNvGrpSpPr/>
            <p:nvPr/>
          </p:nvGrpSpPr>
          <p:grpSpPr>
            <a:xfrm>
              <a:off x="3259280" y="4741200"/>
              <a:ext cx="130680" cy="285120"/>
              <a:chOff x="3259280" y="4741200"/>
              <a:chExt cx="130680" cy="285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84">
                <p14:nvContentPartPr>
                  <p14:cNvPr id="103" name="Ink 102">
                    <a:extLst>
                      <a:ext uri="{FF2B5EF4-FFF2-40B4-BE49-F238E27FC236}">
                        <a16:creationId xmlns:a16="http://schemas.microsoft.com/office/drawing/2014/main" id="{77E1B71C-75C1-1445-5543-98E94C7F9B1A}"/>
                      </a:ext>
                    </a:extLst>
                  </p14:cNvPr>
                  <p14:cNvContentPartPr/>
                  <p14:nvPr/>
                </p14:nvContentPartPr>
                <p14:xfrm>
                  <a:off x="3262520" y="4879440"/>
                  <a:ext cx="127440" cy="146880"/>
                </p14:xfrm>
              </p:contentPart>
            </mc:Choice>
            <mc:Fallback xmlns="">
              <p:pic>
                <p:nvPicPr>
                  <p:cNvPr id="103" name="Ink 102">
                    <a:extLst>
                      <a:ext uri="{FF2B5EF4-FFF2-40B4-BE49-F238E27FC236}">
                        <a16:creationId xmlns:a16="http://schemas.microsoft.com/office/drawing/2014/main" id="{77E1B71C-75C1-1445-5543-98E94C7F9B1A}"/>
                      </a:ext>
                    </a:extLst>
                  </p:cNvPr>
                  <p:cNvPicPr/>
                  <p:nvPr/>
                </p:nvPicPr>
                <p:blipFill>
                  <a:blip r:embed="rId85"/>
                  <a:stretch>
                    <a:fillRect/>
                  </a:stretch>
                </p:blipFill>
                <p:spPr>
                  <a:xfrm>
                    <a:off x="3244880" y="4861440"/>
                    <a:ext cx="163080" cy="18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6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5C5672CD-CFDC-557F-0797-9DB83C5F35A1}"/>
                      </a:ext>
                    </a:extLst>
                  </p14:cNvPr>
                  <p14:cNvContentPartPr/>
                  <p14:nvPr/>
                </p14:nvContentPartPr>
                <p14:xfrm>
                  <a:off x="3259280" y="4741200"/>
                  <a:ext cx="90360" cy="275040"/>
                </p14:xfrm>
              </p:contentPart>
            </mc:Choice>
            <mc:Fallback xmlns="">
              <p:pic>
                <p:nvPicPr>
                  <p:cNvPr id="104" name="Ink 103">
                    <a:extLst>
                      <a:ext uri="{FF2B5EF4-FFF2-40B4-BE49-F238E27FC236}">
                        <a16:creationId xmlns:a16="http://schemas.microsoft.com/office/drawing/2014/main" id="{5C5672CD-CFDC-557F-0797-9DB83C5F35A1}"/>
                      </a:ext>
                    </a:extLst>
                  </p:cNvPr>
                  <p:cNvPicPr/>
                  <p:nvPr/>
                </p:nvPicPr>
                <p:blipFill>
                  <a:blip r:embed="rId87"/>
                  <a:stretch>
                    <a:fillRect/>
                  </a:stretch>
                </p:blipFill>
                <p:spPr>
                  <a:xfrm>
                    <a:off x="3241280" y="4723200"/>
                    <a:ext cx="126000" cy="3106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2976D368-C06A-C5BE-E841-FA02F99A3070}"/>
                    </a:ext>
                  </a:extLst>
                </p14:cNvPr>
                <p14:cNvContentPartPr/>
                <p14:nvPr/>
              </p14:nvContentPartPr>
              <p14:xfrm>
                <a:off x="708680" y="4821840"/>
                <a:ext cx="906120" cy="30312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2976D368-C06A-C5BE-E841-FA02F99A3070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99680" y="4812840"/>
                  <a:ext cx="923760" cy="3207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22" name="Slide Number Placeholder 121">
            <a:extLst>
              <a:ext uri="{FF2B5EF4-FFF2-40B4-BE49-F238E27FC236}">
                <a16:creationId xmlns:a16="http://schemas.microsoft.com/office/drawing/2014/main" id="{F9163DE2-DCC3-E769-CBA1-5E910D925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22F783F4-B713-55D9-73BA-742E956C772A}"/>
              </a:ext>
            </a:extLst>
          </p:cNvPr>
          <p:cNvGrpSpPr/>
          <p:nvPr/>
        </p:nvGrpSpPr>
        <p:grpSpPr>
          <a:xfrm>
            <a:off x="501680" y="4517640"/>
            <a:ext cx="4327560" cy="1929600"/>
            <a:chOff x="501680" y="4517640"/>
            <a:chExt cx="4327560" cy="1929600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95982116-BD1A-03CF-E3E6-20E77CD85605}"/>
                </a:ext>
              </a:extLst>
            </p:cNvPr>
            <p:cNvGrpSpPr/>
            <p:nvPr/>
          </p:nvGrpSpPr>
          <p:grpSpPr>
            <a:xfrm>
              <a:off x="501680" y="4517640"/>
              <a:ext cx="4327560" cy="1929600"/>
              <a:chOff x="501680" y="4517640"/>
              <a:chExt cx="4327560" cy="1929600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40A32A72-33D2-CE71-43B7-F070DCA75E59}"/>
                  </a:ext>
                </a:extLst>
              </p:cNvPr>
              <p:cNvGrpSpPr/>
              <p:nvPr/>
            </p:nvGrpSpPr>
            <p:grpSpPr>
              <a:xfrm>
                <a:off x="501680" y="4583520"/>
                <a:ext cx="1486440" cy="1820880"/>
                <a:chOff x="501680" y="4583520"/>
                <a:chExt cx="1486440" cy="182088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90">
                  <p14:nvContentPartPr>
                    <p14:cNvPr id="82" name="Ink 81">
                      <a:extLst>
                        <a:ext uri="{FF2B5EF4-FFF2-40B4-BE49-F238E27FC236}">
                          <a16:creationId xmlns:a16="http://schemas.microsoft.com/office/drawing/2014/main" id="{74DC277A-079D-83BD-66D3-99CD315E4C5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46320" y="4634280"/>
                    <a:ext cx="1400400" cy="1306440"/>
                  </p14:xfrm>
                </p:contentPart>
              </mc:Choice>
              <mc:Fallback xmlns="">
                <p:pic>
                  <p:nvPicPr>
                    <p:cNvPr id="82" name="Ink 81">
                      <a:extLst>
                        <a:ext uri="{FF2B5EF4-FFF2-40B4-BE49-F238E27FC236}">
                          <a16:creationId xmlns:a16="http://schemas.microsoft.com/office/drawing/2014/main" id="{74DC277A-079D-83BD-66D3-99CD315E4C58}"/>
                        </a:ext>
                      </a:extLst>
                    </p:cNvPr>
                    <p:cNvPicPr/>
                    <p:nvPr/>
                  </p:nvPicPr>
                  <p:blipFill>
                    <a:blip r:embed="rId91"/>
                    <a:stretch>
                      <a:fillRect/>
                    </a:stretch>
                  </p:blipFill>
                  <p:spPr>
                    <a:xfrm>
                      <a:off x="537320" y="4625280"/>
                      <a:ext cx="1418040" cy="13240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2">
                  <p14:nvContentPartPr>
                    <p14:cNvPr id="83" name="Ink 82">
                      <a:extLst>
                        <a:ext uri="{FF2B5EF4-FFF2-40B4-BE49-F238E27FC236}">
                          <a16:creationId xmlns:a16="http://schemas.microsoft.com/office/drawing/2014/main" id="{55EF16DF-B2D2-CB36-B888-F1DA055ED07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866080" y="5723640"/>
                    <a:ext cx="122040" cy="198000"/>
                  </p14:xfrm>
                </p:contentPart>
              </mc:Choice>
              <mc:Fallback xmlns="">
                <p:pic>
                  <p:nvPicPr>
                    <p:cNvPr id="83" name="Ink 82">
                      <a:extLst>
                        <a:ext uri="{FF2B5EF4-FFF2-40B4-BE49-F238E27FC236}">
                          <a16:creationId xmlns:a16="http://schemas.microsoft.com/office/drawing/2014/main" id="{55EF16DF-B2D2-CB36-B888-F1DA055ED078}"/>
                        </a:ext>
                      </a:extLst>
                    </p:cNvPr>
                    <p:cNvPicPr/>
                    <p:nvPr/>
                  </p:nvPicPr>
                  <p:blipFill>
                    <a:blip r:embed="rId93"/>
                    <a:stretch>
                      <a:fillRect/>
                    </a:stretch>
                  </p:blipFill>
                  <p:spPr>
                    <a:xfrm>
                      <a:off x="1857080" y="5714640"/>
                      <a:ext cx="139680" cy="2156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4">
                  <p14:nvContentPartPr>
                    <p14:cNvPr id="84" name="Ink 83">
                      <a:extLst>
                        <a:ext uri="{FF2B5EF4-FFF2-40B4-BE49-F238E27FC236}">
                          <a16:creationId xmlns:a16="http://schemas.microsoft.com/office/drawing/2014/main" id="{3431DC92-1CCC-E8B7-EEDB-CD74028A370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01680" y="4583520"/>
                    <a:ext cx="183240" cy="163440"/>
                  </p14:xfrm>
                </p:contentPart>
              </mc:Choice>
              <mc:Fallback xmlns="">
                <p:pic>
                  <p:nvPicPr>
                    <p:cNvPr id="84" name="Ink 83">
                      <a:extLst>
                        <a:ext uri="{FF2B5EF4-FFF2-40B4-BE49-F238E27FC236}">
                          <a16:creationId xmlns:a16="http://schemas.microsoft.com/office/drawing/2014/main" id="{3431DC92-1CCC-E8B7-EEDB-CD74028A3704}"/>
                        </a:ext>
                      </a:extLst>
                    </p:cNvPr>
                    <p:cNvPicPr/>
                    <p:nvPr/>
                  </p:nvPicPr>
                  <p:blipFill>
                    <a:blip r:embed="rId95"/>
                    <a:stretch>
                      <a:fillRect/>
                    </a:stretch>
                  </p:blipFill>
                  <p:spPr>
                    <a:xfrm>
                      <a:off x="492680" y="4574540"/>
                      <a:ext cx="200880" cy="181041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6">
                  <p14:nvContentPartPr>
                    <p14:cNvPr id="85" name="Ink 84">
                      <a:extLst>
                        <a:ext uri="{FF2B5EF4-FFF2-40B4-BE49-F238E27FC236}">
                          <a16:creationId xmlns:a16="http://schemas.microsoft.com/office/drawing/2014/main" id="{86C17A45-7371-4FD3-F854-2F2404C7BAE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309880" y="6108840"/>
                    <a:ext cx="133560" cy="295560"/>
                  </p14:xfrm>
                </p:contentPart>
              </mc:Choice>
              <mc:Fallback xmlns="">
                <p:pic>
                  <p:nvPicPr>
                    <p:cNvPr id="85" name="Ink 84">
                      <a:extLst>
                        <a:ext uri="{FF2B5EF4-FFF2-40B4-BE49-F238E27FC236}">
                          <a16:creationId xmlns:a16="http://schemas.microsoft.com/office/drawing/2014/main" id="{86C17A45-7371-4FD3-F854-2F2404C7BAE0}"/>
                        </a:ext>
                      </a:extLst>
                    </p:cNvPr>
                    <p:cNvPicPr/>
                    <p:nvPr/>
                  </p:nvPicPr>
                  <p:blipFill>
                    <a:blip r:embed="rId97"/>
                    <a:stretch>
                      <a:fillRect/>
                    </a:stretch>
                  </p:blipFill>
                  <p:spPr>
                    <a:xfrm>
                      <a:off x="1300856" y="6099851"/>
                      <a:ext cx="151248" cy="31317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8">
                  <p14:nvContentPartPr>
                    <p14:cNvPr id="86" name="Ink 85">
                      <a:extLst>
                        <a:ext uri="{FF2B5EF4-FFF2-40B4-BE49-F238E27FC236}">
                          <a16:creationId xmlns:a16="http://schemas.microsoft.com/office/drawing/2014/main" id="{381725D4-EBF6-BB5A-85C9-AF4604B729E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244360" y="6202440"/>
                    <a:ext cx="203400" cy="74880"/>
                  </p14:xfrm>
                </p:contentPart>
              </mc:Choice>
              <mc:Fallback xmlns="">
                <p:pic>
                  <p:nvPicPr>
                    <p:cNvPr id="86" name="Ink 85">
                      <a:extLst>
                        <a:ext uri="{FF2B5EF4-FFF2-40B4-BE49-F238E27FC236}">
                          <a16:creationId xmlns:a16="http://schemas.microsoft.com/office/drawing/2014/main" id="{381725D4-EBF6-BB5A-85C9-AF4604B729E0}"/>
                        </a:ext>
                      </a:extLst>
                    </p:cNvPr>
                    <p:cNvPicPr/>
                    <p:nvPr/>
                  </p:nvPicPr>
                  <p:blipFill>
                    <a:blip r:embed="rId99"/>
                    <a:stretch>
                      <a:fillRect/>
                    </a:stretch>
                  </p:blipFill>
                  <p:spPr>
                    <a:xfrm>
                      <a:off x="1235376" y="6193440"/>
                      <a:ext cx="221009" cy="9252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81D2405B-4105-1ACE-D9D2-9661518D7D75}"/>
                  </a:ext>
                </a:extLst>
              </p:cNvPr>
              <p:cNvGrpSpPr/>
              <p:nvPr/>
            </p:nvGrpSpPr>
            <p:grpSpPr>
              <a:xfrm>
                <a:off x="2891360" y="4517640"/>
                <a:ext cx="1937880" cy="1929600"/>
                <a:chOff x="2891360" y="4517640"/>
                <a:chExt cx="1937880" cy="192960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00">
                  <p14:nvContentPartPr>
                    <p14:cNvPr id="87" name="Ink 86">
                      <a:extLst>
                        <a:ext uri="{FF2B5EF4-FFF2-40B4-BE49-F238E27FC236}">
                          <a16:creationId xmlns:a16="http://schemas.microsoft.com/office/drawing/2014/main" id="{A56C9085-37A0-78AE-9D11-03CECF0B3E8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013040" y="4550040"/>
                    <a:ext cx="1816200" cy="1254600"/>
                  </p14:xfrm>
                </p:contentPart>
              </mc:Choice>
              <mc:Fallback xmlns="">
                <p:pic>
                  <p:nvPicPr>
                    <p:cNvPr id="87" name="Ink 86">
                      <a:extLst>
                        <a:ext uri="{FF2B5EF4-FFF2-40B4-BE49-F238E27FC236}">
                          <a16:creationId xmlns:a16="http://schemas.microsoft.com/office/drawing/2014/main" id="{A56C9085-37A0-78AE-9D11-03CECF0B3E88}"/>
                        </a:ext>
                      </a:extLst>
                    </p:cNvPr>
                    <p:cNvPicPr/>
                    <p:nvPr/>
                  </p:nvPicPr>
                  <p:blipFill>
                    <a:blip r:embed="rId101"/>
                    <a:stretch>
                      <a:fillRect/>
                    </a:stretch>
                  </p:blipFill>
                  <p:spPr>
                    <a:xfrm>
                      <a:off x="3004040" y="4541040"/>
                      <a:ext cx="1833840" cy="12722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2">
                  <p14:nvContentPartPr>
                    <p14:cNvPr id="88" name="Ink 87">
                      <a:extLst>
                        <a:ext uri="{FF2B5EF4-FFF2-40B4-BE49-F238E27FC236}">
                          <a16:creationId xmlns:a16="http://schemas.microsoft.com/office/drawing/2014/main" id="{8FC809BE-A896-D7D0-F5C1-64BDB3CD832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724840" y="5662440"/>
                    <a:ext cx="79920" cy="197640"/>
                  </p14:xfrm>
                </p:contentPart>
              </mc:Choice>
              <mc:Fallback xmlns="">
                <p:pic>
                  <p:nvPicPr>
                    <p:cNvPr id="88" name="Ink 87">
                      <a:extLst>
                        <a:ext uri="{FF2B5EF4-FFF2-40B4-BE49-F238E27FC236}">
                          <a16:creationId xmlns:a16="http://schemas.microsoft.com/office/drawing/2014/main" id="{8FC809BE-A896-D7D0-F5C1-64BDB3CD832D}"/>
                        </a:ext>
                      </a:extLst>
                    </p:cNvPr>
                    <p:cNvPicPr/>
                    <p:nvPr/>
                  </p:nvPicPr>
                  <p:blipFill>
                    <a:blip r:embed="rId103"/>
                    <a:stretch>
                      <a:fillRect/>
                    </a:stretch>
                  </p:blipFill>
                  <p:spPr>
                    <a:xfrm>
                      <a:off x="4715840" y="5653440"/>
                      <a:ext cx="97560" cy="215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4">
                  <p14:nvContentPartPr>
                    <p14:cNvPr id="92" name="Ink 91">
                      <a:extLst>
                        <a:ext uri="{FF2B5EF4-FFF2-40B4-BE49-F238E27FC236}">
                          <a16:creationId xmlns:a16="http://schemas.microsoft.com/office/drawing/2014/main" id="{E449E4CF-4BEA-7809-98DF-9F7AD68B33C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997280" y="6004800"/>
                    <a:ext cx="155520" cy="442440"/>
                  </p14:xfrm>
                </p:contentPart>
              </mc:Choice>
              <mc:Fallback xmlns="">
                <p:pic>
                  <p:nvPicPr>
                    <p:cNvPr id="92" name="Ink 91">
                      <a:extLst>
                        <a:ext uri="{FF2B5EF4-FFF2-40B4-BE49-F238E27FC236}">
                          <a16:creationId xmlns:a16="http://schemas.microsoft.com/office/drawing/2014/main" id="{E449E4CF-4BEA-7809-98DF-9F7AD68B33C3}"/>
                        </a:ext>
                      </a:extLst>
                    </p:cNvPr>
                    <p:cNvPicPr/>
                    <p:nvPr/>
                  </p:nvPicPr>
                  <p:blipFill>
                    <a:blip r:embed="rId105"/>
                    <a:stretch>
                      <a:fillRect/>
                    </a:stretch>
                  </p:blipFill>
                  <p:spPr>
                    <a:xfrm>
                      <a:off x="3988280" y="5995800"/>
                      <a:ext cx="173160" cy="4600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6">
                  <p14:nvContentPartPr>
                    <p14:cNvPr id="93" name="Ink 92">
                      <a:extLst>
                        <a:ext uri="{FF2B5EF4-FFF2-40B4-BE49-F238E27FC236}">
                          <a16:creationId xmlns:a16="http://schemas.microsoft.com/office/drawing/2014/main" id="{90C3253E-5E9B-FC2D-37DA-4211C09431F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952280" y="6218280"/>
                    <a:ext cx="171720" cy="52560"/>
                  </p14:xfrm>
                </p:contentPart>
              </mc:Choice>
              <mc:Fallback xmlns="">
                <p:pic>
                  <p:nvPicPr>
                    <p:cNvPr id="93" name="Ink 92">
                      <a:extLst>
                        <a:ext uri="{FF2B5EF4-FFF2-40B4-BE49-F238E27FC236}">
                          <a16:creationId xmlns:a16="http://schemas.microsoft.com/office/drawing/2014/main" id="{90C3253E-5E9B-FC2D-37DA-4211C09431FB}"/>
                        </a:ext>
                      </a:extLst>
                    </p:cNvPr>
                    <p:cNvPicPr/>
                    <p:nvPr/>
                  </p:nvPicPr>
                  <p:blipFill>
                    <a:blip r:embed="rId107"/>
                    <a:stretch>
                      <a:fillRect/>
                    </a:stretch>
                  </p:blipFill>
                  <p:spPr>
                    <a:xfrm>
                      <a:off x="3943280" y="6209341"/>
                      <a:ext cx="189360" cy="700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8">
                  <p14:nvContentPartPr>
                    <p14:cNvPr id="94" name="Ink 93">
                      <a:extLst>
                        <a:ext uri="{FF2B5EF4-FFF2-40B4-BE49-F238E27FC236}">
                          <a16:creationId xmlns:a16="http://schemas.microsoft.com/office/drawing/2014/main" id="{C87223E7-E978-E0C9-A553-ED0B411037C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891360" y="4517640"/>
                    <a:ext cx="259560" cy="137160"/>
                  </p14:xfrm>
                </p:contentPart>
              </mc:Choice>
              <mc:Fallback xmlns="">
                <p:pic>
                  <p:nvPicPr>
                    <p:cNvPr id="94" name="Ink 93">
                      <a:extLst>
                        <a:ext uri="{FF2B5EF4-FFF2-40B4-BE49-F238E27FC236}">
                          <a16:creationId xmlns:a16="http://schemas.microsoft.com/office/drawing/2014/main" id="{C87223E7-E978-E0C9-A553-ED0B411037C6}"/>
                        </a:ext>
                      </a:extLst>
                    </p:cNvPr>
                    <p:cNvPicPr/>
                    <p:nvPr/>
                  </p:nvPicPr>
                  <p:blipFill>
                    <a:blip r:embed="rId109"/>
                    <a:stretch>
                      <a:fillRect/>
                    </a:stretch>
                  </p:blipFill>
                  <p:spPr>
                    <a:xfrm>
                      <a:off x="2882360" y="4508616"/>
                      <a:ext cx="277200" cy="154846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98FF72F1-6720-AF0F-A919-81BE4E922868}"/>
                  </a:ext>
                </a:extLst>
              </p:cNvPr>
              <p:cNvGrpSpPr/>
              <p:nvPr/>
            </p:nvGrpSpPr>
            <p:grpSpPr>
              <a:xfrm>
                <a:off x="737480" y="5026320"/>
                <a:ext cx="1090080" cy="589320"/>
                <a:chOff x="737480" y="5026320"/>
                <a:chExt cx="1090080" cy="58932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10">
                  <p14:nvContentPartPr>
                    <p14:cNvPr id="115" name="Ink 114">
                      <a:extLst>
                        <a:ext uri="{FF2B5EF4-FFF2-40B4-BE49-F238E27FC236}">
                          <a16:creationId xmlns:a16="http://schemas.microsoft.com/office/drawing/2014/main" id="{35A61ABE-0C3D-FD2D-5FCA-A3ECD57965F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37480" y="5026320"/>
                    <a:ext cx="1087560" cy="221760"/>
                  </p14:xfrm>
                </p:contentPart>
              </mc:Choice>
              <mc:Fallback xmlns="">
                <p:pic>
                  <p:nvPicPr>
                    <p:cNvPr id="115" name="Ink 114">
                      <a:extLst>
                        <a:ext uri="{FF2B5EF4-FFF2-40B4-BE49-F238E27FC236}">
                          <a16:creationId xmlns:a16="http://schemas.microsoft.com/office/drawing/2014/main" id="{35A61ABE-0C3D-FD2D-5FCA-A3ECD57965F3}"/>
                        </a:ext>
                      </a:extLst>
                    </p:cNvPr>
                    <p:cNvPicPr/>
                    <p:nvPr/>
                  </p:nvPicPr>
                  <p:blipFill>
                    <a:blip r:embed="rId111"/>
                    <a:stretch>
                      <a:fillRect/>
                    </a:stretch>
                  </p:blipFill>
                  <p:spPr>
                    <a:xfrm>
                      <a:off x="728480" y="5017320"/>
                      <a:ext cx="1105200" cy="239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2">
                  <p14:nvContentPartPr>
                    <p14:cNvPr id="116" name="Ink 115">
                      <a:extLst>
                        <a:ext uri="{FF2B5EF4-FFF2-40B4-BE49-F238E27FC236}">
                          <a16:creationId xmlns:a16="http://schemas.microsoft.com/office/drawing/2014/main" id="{BCDB3578-A74A-687D-A023-E4B6A19C7D3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47560" y="5336640"/>
                    <a:ext cx="1078200" cy="279000"/>
                  </p14:xfrm>
                </p:contentPart>
              </mc:Choice>
              <mc:Fallback xmlns="">
                <p:pic>
                  <p:nvPicPr>
                    <p:cNvPr id="116" name="Ink 115">
                      <a:extLst>
                        <a:ext uri="{FF2B5EF4-FFF2-40B4-BE49-F238E27FC236}">
                          <a16:creationId xmlns:a16="http://schemas.microsoft.com/office/drawing/2014/main" id="{BCDB3578-A74A-687D-A023-E4B6A19C7D3D}"/>
                        </a:ext>
                      </a:extLst>
                    </p:cNvPr>
                    <p:cNvPicPr/>
                    <p:nvPr/>
                  </p:nvPicPr>
                  <p:blipFill>
                    <a:blip r:embed="rId113"/>
                    <a:stretch>
                      <a:fillRect/>
                    </a:stretch>
                  </p:blipFill>
                  <p:spPr>
                    <a:xfrm>
                      <a:off x="738560" y="5327628"/>
                      <a:ext cx="1095840" cy="29666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4">
                  <p14:nvContentPartPr>
                    <p14:cNvPr id="117" name="Ink 116">
                      <a:extLst>
                        <a:ext uri="{FF2B5EF4-FFF2-40B4-BE49-F238E27FC236}">
                          <a16:creationId xmlns:a16="http://schemas.microsoft.com/office/drawing/2014/main" id="{19355181-6199-3336-3294-AC8AB994C34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43600" y="5157360"/>
                    <a:ext cx="1083960" cy="408240"/>
                  </p14:xfrm>
                </p:contentPart>
              </mc:Choice>
              <mc:Fallback xmlns="">
                <p:pic>
                  <p:nvPicPr>
                    <p:cNvPr id="117" name="Ink 116">
                      <a:extLst>
                        <a:ext uri="{FF2B5EF4-FFF2-40B4-BE49-F238E27FC236}">
                          <a16:creationId xmlns:a16="http://schemas.microsoft.com/office/drawing/2014/main" id="{19355181-6199-3336-3294-AC8AB994C34E}"/>
                        </a:ext>
                      </a:extLst>
                    </p:cNvPr>
                    <p:cNvPicPr/>
                    <p:nvPr/>
                  </p:nvPicPr>
                  <p:blipFill>
                    <a:blip r:embed="rId115"/>
                    <a:stretch>
                      <a:fillRect/>
                    </a:stretch>
                  </p:blipFill>
                  <p:spPr>
                    <a:xfrm>
                      <a:off x="734597" y="5148360"/>
                      <a:ext cx="1101606" cy="42588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DEF4FB3C-A9E9-AAB8-17BD-6D5109A8F3F0}"/>
                    </a:ext>
                  </a:extLst>
                </p14:cNvPr>
                <p14:cNvContentPartPr/>
                <p14:nvPr/>
              </p14:nvContentPartPr>
              <p14:xfrm>
                <a:off x="3290982" y="5084490"/>
                <a:ext cx="997200" cy="50004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DEF4FB3C-A9E9-AAB8-17BD-6D5109A8F3F0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3272982" y="5066490"/>
                  <a:ext cx="1032840" cy="535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8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B3D36B3A-02AC-4CE3-F5B9-4524D10B4B38}"/>
                  </a:ext>
                </a:extLst>
              </p14:cNvPr>
              <p14:cNvContentPartPr/>
              <p14:nvPr/>
            </p14:nvContentPartPr>
            <p14:xfrm>
              <a:off x="4212602" y="2096522"/>
              <a:ext cx="2573280" cy="5720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B3D36B3A-02AC-4CE3-F5B9-4524D10B4B38}"/>
                  </a:ext>
                </a:extLst>
              </p:cNvPr>
              <p:cNvPicPr/>
              <p:nvPr/>
            </p:nvPicPr>
            <p:blipFill>
              <a:blip r:embed="rId119"/>
              <a:stretch>
                <a:fillRect/>
              </a:stretch>
            </p:blipFill>
            <p:spPr>
              <a:xfrm>
                <a:off x="4203602" y="2087522"/>
                <a:ext cx="2590920" cy="589680"/>
              </a:xfrm>
              <a:prstGeom prst="rect">
                <a:avLst/>
              </a:prstGeom>
            </p:spPr>
          </p:pic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BF6580E3-5497-6421-9BA2-020C91FFFE41}"/>
              </a:ext>
            </a:extLst>
          </p:cNvPr>
          <p:cNvGrpSpPr/>
          <p:nvPr/>
        </p:nvGrpSpPr>
        <p:grpSpPr>
          <a:xfrm>
            <a:off x="4211522" y="1577762"/>
            <a:ext cx="2225160" cy="417240"/>
            <a:chOff x="4211522" y="1577762"/>
            <a:chExt cx="2225160" cy="41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80D8706B-1CA6-75A7-CFCE-39D5E80A838D}"/>
                    </a:ext>
                  </a:extLst>
                </p14:cNvPr>
                <p14:cNvContentPartPr/>
                <p14:nvPr/>
              </p14:nvContentPartPr>
              <p14:xfrm>
                <a:off x="4211522" y="1577762"/>
                <a:ext cx="212400" cy="4172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80D8706B-1CA6-75A7-CFCE-39D5E80A838D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4202522" y="1568762"/>
                  <a:ext cx="230040" cy="43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30165D3E-C092-3252-3B98-BEE547F44736}"/>
                    </a:ext>
                  </a:extLst>
                </p14:cNvPr>
                <p14:cNvContentPartPr/>
                <p14:nvPr/>
              </p14:nvContentPartPr>
              <p14:xfrm>
                <a:off x="4473602" y="1794842"/>
                <a:ext cx="95760" cy="1731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30165D3E-C092-3252-3B98-BEE547F44736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4464962" y="1785842"/>
                  <a:ext cx="113400" cy="19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4E7B87CA-CB6A-0F63-CA91-6C9FB47A799D}"/>
                    </a:ext>
                  </a:extLst>
                </p14:cNvPr>
                <p14:cNvContentPartPr/>
                <p14:nvPr/>
              </p14:nvContentPartPr>
              <p14:xfrm>
                <a:off x="4621202" y="1602962"/>
                <a:ext cx="184680" cy="3546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4E7B87CA-CB6A-0F63-CA91-6C9FB47A799D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4612562" y="1593962"/>
                  <a:ext cx="202320" cy="37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173B161-E789-E8F7-5312-20F89E5419E1}"/>
                    </a:ext>
                  </a:extLst>
                </p14:cNvPr>
                <p14:cNvContentPartPr/>
                <p14:nvPr/>
              </p14:nvContentPartPr>
              <p14:xfrm>
                <a:off x="4845482" y="1746242"/>
                <a:ext cx="124200" cy="188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173B161-E789-E8F7-5312-20F89E5419E1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4836482" y="1737602"/>
                  <a:ext cx="14184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EA44F28-AA07-6CBF-B839-CDF9822BFF98}"/>
                    </a:ext>
                  </a:extLst>
                </p14:cNvPr>
                <p14:cNvContentPartPr/>
                <p14:nvPr/>
              </p14:nvContentPartPr>
              <p14:xfrm>
                <a:off x="5043122" y="1721042"/>
                <a:ext cx="142560" cy="1695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EA44F28-AA07-6CBF-B839-CDF9822BFF98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034122" y="1712402"/>
                  <a:ext cx="160200" cy="18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561258C3-A253-C139-3FC6-AC8017C2C465}"/>
                    </a:ext>
                  </a:extLst>
                </p14:cNvPr>
                <p14:cNvContentPartPr/>
                <p14:nvPr/>
              </p14:nvContentPartPr>
              <p14:xfrm>
                <a:off x="5195402" y="1717442"/>
                <a:ext cx="158760" cy="1879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561258C3-A253-C139-3FC6-AC8017C2C465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5186762" y="1708442"/>
                  <a:ext cx="17640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57488A5F-0EB7-C4E0-E194-5C794001AA41}"/>
                    </a:ext>
                  </a:extLst>
                </p14:cNvPr>
                <p14:cNvContentPartPr/>
                <p14:nvPr/>
              </p14:nvContentPartPr>
              <p14:xfrm>
                <a:off x="5608322" y="1659842"/>
                <a:ext cx="182880" cy="2541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57488A5F-0EB7-C4E0-E194-5C794001AA41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5599682" y="1650842"/>
                  <a:ext cx="20052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E1750425-3B58-F149-62ED-B4D2DFE69387}"/>
                    </a:ext>
                  </a:extLst>
                </p14:cNvPr>
                <p14:cNvContentPartPr/>
                <p14:nvPr/>
              </p14:nvContentPartPr>
              <p14:xfrm>
                <a:off x="5859602" y="1727522"/>
                <a:ext cx="131760" cy="16272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E1750425-3B58-F149-62ED-B4D2DFE69387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5850962" y="1718882"/>
                  <a:ext cx="149400" cy="1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61FA5262-04C4-7A12-FCED-0C8FFF9960F2}"/>
                    </a:ext>
                  </a:extLst>
                </p14:cNvPr>
                <p14:cNvContentPartPr/>
                <p14:nvPr/>
              </p14:nvContentPartPr>
              <p14:xfrm>
                <a:off x="6035642" y="1624562"/>
                <a:ext cx="23400" cy="324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61FA5262-04C4-7A12-FCED-0C8FFF9960F2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027002" y="1615562"/>
                  <a:ext cx="4104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5AEF7DC-F5A7-6B9B-57E0-B500CB844582}"/>
                    </a:ext>
                  </a:extLst>
                </p14:cNvPr>
                <p14:cNvContentPartPr/>
                <p14:nvPr/>
              </p14:nvContentPartPr>
              <p14:xfrm>
                <a:off x="6046802" y="1728602"/>
                <a:ext cx="15480" cy="1242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5AEF7DC-F5A7-6B9B-57E0-B500CB844582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6037802" y="1719962"/>
                  <a:ext cx="33120" cy="14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CD1A316E-F961-4E5C-582E-12CFF9AEDABE}"/>
                    </a:ext>
                  </a:extLst>
                </p14:cNvPr>
                <p14:cNvContentPartPr/>
                <p14:nvPr/>
              </p14:nvContentPartPr>
              <p14:xfrm>
                <a:off x="6128882" y="1690082"/>
                <a:ext cx="91800" cy="2098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CD1A316E-F961-4E5C-582E-12CFF9AEDABE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6119882" y="1681442"/>
                  <a:ext cx="109440" cy="22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3E778E9-0A65-3CCA-01BB-B499BCBC4793}"/>
                    </a:ext>
                  </a:extLst>
                </p14:cNvPr>
                <p14:cNvContentPartPr/>
                <p14:nvPr/>
              </p14:nvContentPartPr>
              <p14:xfrm>
                <a:off x="6215282" y="1677482"/>
                <a:ext cx="221400" cy="19728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3E778E9-0A65-3CCA-01BB-B499BCBC4793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6206282" y="1668482"/>
                  <a:ext cx="239040" cy="214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BDABDCA-54C6-F29A-4906-8BDA59D0C69E}"/>
              </a:ext>
            </a:extLst>
          </p:cNvPr>
          <p:cNvGrpSpPr/>
          <p:nvPr/>
        </p:nvGrpSpPr>
        <p:grpSpPr>
          <a:xfrm>
            <a:off x="9157562" y="3236282"/>
            <a:ext cx="1464120" cy="769680"/>
            <a:chOff x="9157562" y="3236282"/>
            <a:chExt cx="1464120" cy="769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A882867-FB80-4095-98A3-4F726F68AD6C}"/>
                    </a:ext>
                  </a:extLst>
                </p14:cNvPr>
                <p14:cNvContentPartPr/>
                <p14:nvPr/>
              </p14:nvContentPartPr>
              <p14:xfrm>
                <a:off x="9258722" y="3236282"/>
                <a:ext cx="45360" cy="65268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3A882867-FB80-4095-98A3-4F726F68AD6C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9250082" y="3227642"/>
                  <a:ext cx="63000" cy="67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5A3F9B6-5E52-2B50-8149-C0628E103B3A}"/>
                    </a:ext>
                  </a:extLst>
                </p14:cNvPr>
                <p14:cNvContentPartPr/>
                <p14:nvPr/>
              </p14:nvContentPartPr>
              <p14:xfrm>
                <a:off x="9157562" y="3842162"/>
                <a:ext cx="234720" cy="1569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5A3F9B6-5E52-2B50-8149-C0628E103B3A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9148562" y="3833522"/>
                  <a:ext cx="252360" cy="17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7BC8B25-E0D7-27FF-AB34-6F74CC8B6B49}"/>
                    </a:ext>
                  </a:extLst>
                </p14:cNvPr>
                <p14:cNvContentPartPr/>
                <p14:nvPr/>
              </p14:nvContentPartPr>
              <p14:xfrm>
                <a:off x="9540962" y="3404042"/>
                <a:ext cx="140400" cy="2768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7BC8B25-E0D7-27FF-AB34-6F74CC8B6B49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9531962" y="3395042"/>
                  <a:ext cx="158040" cy="29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F5A9BC91-C5C0-54D4-7FD5-1F79F5009E93}"/>
                    </a:ext>
                  </a:extLst>
                </p14:cNvPr>
                <p14:cNvContentPartPr/>
                <p14:nvPr/>
              </p14:nvContentPartPr>
              <p14:xfrm>
                <a:off x="9563642" y="3526082"/>
                <a:ext cx="514080" cy="3952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F5A9BC91-C5C0-54D4-7FD5-1F79F5009E93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9554642" y="3517442"/>
                  <a:ext cx="531720" cy="41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F4B40AAC-EFCE-FD40-FB8F-985FD3019B82}"/>
                    </a:ext>
                  </a:extLst>
                </p14:cNvPr>
                <p14:cNvContentPartPr/>
                <p14:nvPr/>
              </p14:nvContentPartPr>
              <p14:xfrm>
                <a:off x="10074842" y="3532562"/>
                <a:ext cx="147600" cy="1501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F4B40AAC-EFCE-FD40-FB8F-985FD3019B82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10065842" y="3523562"/>
                  <a:ext cx="16524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8A3BFC6D-C0B4-704C-60D3-F147228D93D1}"/>
                    </a:ext>
                  </a:extLst>
                </p14:cNvPr>
                <p14:cNvContentPartPr/>
                <p14:nvPr/>
              </p14:nvContentPartPr>
              <p14:xfrm>
                <a:off x="10244402" y="3429602"/>
                <a:ext cx="38880" cy="28440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8A3BFC6D-C0B4-704C-60D3-F147228D93D1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10235762" y="3420602"/>
                  <a:ext cx="56520" cy="30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A374E1E1-673E-306B-2CF8-775175FC5400}"/>
                    </a:ext>
                  </a:extLst>
                </p14:cNvPr>
                <p14:cNvContentPartPr/>
                <p14:nvPr/>
              </p14:nvContentPartPr>
              <p14:xfrm>
                <a:off x="10369682" y="3405122"/>
                <a:ext cx="7200" cy="122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A374E1E1-673E-306B-2CF8-775175FC5400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10360682" y="3396122"/>
                  <a:ext cx="2484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0E264E8-F112-D252-D860-E60EC446D0AC}"/>
                    </a:ext>
                  </a:extLst>
                </p14:cNvPr>
                <p14:cNvContentPartPr/>
                <p14:nvPr/>
              </p14:nvContentPartPr>
              <p14:xfrm>
                <a:off x="10321442" y="3588002"/>
                <a:ext cx="24840" cy="1011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0E264E8-F112-D252-D860-E60EC446D0AC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10312442" y="3579362"/>
                  <a:ext cx="424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6F6D64FF-0101-B135-5088-EFFE45316D3B}"/>
                    </a:ext>
                  </a:extLst>
                </p14:cNvPr>
                <p14:cNvContentPartPr/>
                <p14:nvPr/>
              </p14:nvContentPartPr>
              <p14:xfrm>
                <a:off x="10364642" y="3457682"/>
                <a:ext cx="194760" cy="45720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6F6D64FF-0101-B135-5088-EFFE45316D3B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10355642" y="3448682"/>
                  <a:ext cx="212400" cy="47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3BED7038-58C0-AD9C-9D6A-A6EC68078EF4}"/>
                    </a:ext>
                  </a:extLst>
                </p14:cNvPr>
                <p14:cNvContentPartPr/>
                <p14:nvPr/>
              </p14:nvContentPartPr>
              <p14:xfrm>
                <a:off x="10386602" y="3619322"/>
                <a:ext cx="235080" cy="3866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3BED7038-58C0-AD9C-9D6A-A6EC68078EF4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10377602" y="3610682"/>
                  <a:ext cx="252720" cy="404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065CF4-D1F0-B8BF-BC8F-E2361FF0C091}"/>
              </a:ext>
            </a:extLst>
          </p:cNvPr>
          <p:cNvGrpSpPr/>
          <p:nvPr/>
        </p:nvGrpSpPr>
        <p:grpSpPr>
          <a:xfrm>
            <a:off x="10818602" y="3378842"/>
            <a:ext cx="939960" cy="637920"/>
            <a:chOff x="10818602" y="3378842"/>
            <a:chExt cx="939960" cy="637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36C5E0D2-7DB8-821E-F9D4-925304052153}"/>
                    </a:ext>
                  </a:extLst>
                </p14:cNvPr>
                <p14:cNvContentPartPr/>
                <p14:nvPr/>
              </p14:nvContentPartPr>
              <p14:xfrm>
                <a:off x="10818602" y="3389642"/>
                <a:ext cx="149760" cy="3585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36C5E0D2-7DB8-821E-F9D4-925304052153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10809962" y="3381002"/>
                  <a:ext cx="167400" cy="37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0F61669C-94AD-7CD9-7A7F-54F87C6565D0}"/>
                    </a:ext>
                  </a:extLst>
                </p14:cNvPr>
                <p14:cNvContentPartPr/>
                <p14:nvPr/>
              </p14:nvContentPartPr>
              <p14:xfrm>
                <a:off x="10987082" y="3455162"/>
                <a:ext cx="21600" cy="259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0F61669C-94AD-7CD9-7A7F-54F87C6565D0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10978442" y="3446162"/>
                  <a:ext cx="3924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E6CAD299-C68D-E884-C7F5-BE63B0BD6A41}"/>
                    </a:ext>
                  </a:extLst>
                </p14:cNvPr>
                <p14:cNvContentPartPr/>
                <p14:nvPr/>
              </p14:nvContentPartPr>
              <p14:xfrm>
                <a:off x="11027762" y="3588722"/>
                <a:ext cx="19080" cy="153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E6CAD299-C68D-E884-C7F5-BE63B0BD6A41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11019122" y="3580082"/>
                  <a:ext cx="36720" cy="17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BBBF16A7-745F-25BE-1C68-2493B147F558}"/>
                    </a:ext>
                  </a:extLst>
                </p14:cNvPr>
                <p14:cNvContentPartPr/>
                <p14:nvPr/>
              </p14:nvContentPartPr>
              <p14:xfrm>
                <a:off x="11040722" y="3601682"/>
                <a:ext cx="182160" cy="41508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BBBF16A7-745F-25BE-1C68-2493B147F558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11031722" y="3592682"/>
                  <a:ext cx="19980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5272FB42-1ADF-E233-9F58-76CBECA4B486}"/>
                    </a:ext>
                  </a:extLst>
                </p14:cNvPr>
                <p14:cNvContentPartPr/>
                <p14:nvPr/>
              </p14:nvContentPartPr>
              <p14:xfrm>
                <a:off x="11276162" y="3618602"/>
                <a:ext cx="116280" cy="14580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5272FB42-1ADF-E233-9F58-76CBECA4B486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11267522" y="3609962"/>
                  <a:ext cx="133920" cy="16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C7F821BB-5AEC-5229-A25C-30DF6A1250EB}"/>
                    </a:ext>
                  </a:extLst>
                </p14:cNvPr>
                <p14:cNvContentPartPr/>
                <p14:nvPr/>
              </p14:nvContentPartPr>
              <p14:xfrm>
                <a:off x="11477762" y="3378842"/>
                <a:ext cx="280800" cy="32904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C7F821BB-5AEC-5229-A25C-30DF6A1250EB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11468762" y="3369842"/>
                  <a:ext cx="298440" cy="34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9E38F455-805A-473B-072F-63ADEE3A915F}"/>
              </a:ext>
            </a:extLst>
          </p:cNvPr>
          <p:cNvGrpSpPr/>
          <p:nvPr/>
        </p:nvGrpSpPr>
        <p:grpSpPr>
          <a:xfrm>
            <a:off x="4320602" y="3809762"/>
            <a:ext cx="2707920" cy="1385640"/>
            <a:chOff x="4320602" y="3809762"/>
            <a:chExt cx="2707920" cy="1385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4D69805B-3D37-6542-FB9E-C29966B4CD42}"/>
                    </a:ext>
                  </a:extLst>
                </p14:cNvPr>
                <p14:cNvContentPartPr/>
                <p14:nvPr/>
              </p14:nvContentPartPr>
              <p14:xfrm>
                <a:off x="4320602" y="4032602"/>
                <a:ext cx="223560" cy="29592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4D69805B-3D37-6542-FB9E-C29966B4CD42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4311602" y="4023602"/>
                  <a:ext cx="241200" cy="31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1E52C6FB-B335-D7CC-9B48-1ECE25BC5D64}"/>
                    </a:ext>
                  </a:extLst>
                </p14:cNvPr>
                <p14:cNvContentPartPr/>
                <p14:nvPr/>
              </p14:nvContentPartPr>
              <p14:xfrm>
                <a:off x="4538762" y="4184882"/>
                <a:ext cx="143640" cy="13428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1E52C6FB-B335-D7CC-9B48-1ECE25BC5D64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4530122" y="4176242"/>
                  <a:ext cx="161280" cy="15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85D78360-20B2-AC9F-5328-DE17DA85C3A0}"/>
                    </a:ext>
                  </a:extLst>
                </p14:cNvPr>
                <p14:cNvContentPartPr/>
                <p14:nvPr/>
              </p14:nvContentPartPr>
              <p14:xfrm>
                <a:off x="4717682" y="4065002"/>
                <a:ext cx="262800" cy="25524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85D78360-20B2-AC9F-5328-DE17DA85C3A0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4708682" y="4056002"/>
                  <a:ext cx="280440" cy="27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32C493EE-DD20-6C7F-4C39-6E3836ACF59B}"/>
                    </a:ext>
                  </a:extLst>
                </p14:cNvPr>
                <p14:cNvContentPartPr/>
                <p14:nvPr/>
              </p14:nvContentPartPr>
              <p14:xfrm>
                <a:off x="5033402" y="4214042"/>
                <a:ext cx="24120" cy="1044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32C493EE-DD20-6C7F-4C39-6E3836ACF59B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5024762" y="4205042"/>
                  <a:ext cx="4176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C89A49F8-0348-3BBB-7FCB-96774BEC8849}"/>
                    </a:ext>
                  </a:extLst>
                </p14:cNvPr>
                <p14:cNvContentPartPr/>
                <p14:nvPr/>
              </p14:nvContentPartPr>
              <p14:xfrm>
                <a:off x="5216642" y="3974282"/>
                <a:ext cx="12240" cy="720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C89A49F8-0348-3BBB-7FCB-96774BEC8849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5207642" y="3965642"/>
                  <a:ext cx="2988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00CBA2FA-6E87-C54F-0B04-1E3B09533C31}"/>
                    </a:ext>
                  </a:extLst>
                </p14:cNvPr>
                <p14:cNvContentPartPr/>
                <p14:nvPr/>
              </p14:nvContentPartPr>
              <p14:xfrm>
                <a:off x="5202962" y="4167242"/>
                <a:ext cx="227520" cy="9756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00CBA2FA-6E87-C54F-0B04-1E3B09533C31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5193962" y="4158242"/>
                  <a:ext cx="245160" cy="11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D1627AEA-191F-81FE-EB86-E3D68799B1BC}"/>
                    </a:ext>
                  </a:extLst>
                </p14:cNvPr>
                <p14:cNvContentPartPr/>
                <p14:nvPr/>
              </p14:nvContentPartPr>
              <p14:xfrm>
                <a:off x="5567282" y="3869882"/>
                <a:ext cx="145080" cy="49680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D1627AEA-191F-81FE-EB86-E3D68799B1BC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5558282" y="3861242"/>
                  <a:ext cx="162720" cy="51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31CFC58D-8107-58AA-B9DC-9D091D28F550}"/>
                    </a:ext>
                  </a:extLst>
                </p14:cNvPr>
                <p14:cNvContentPartPr/>
                <p14:nvPr/>
              </p14:nvContentPartPr>
              <p14:xfrm>
                <a:off x="5753762" y="3969962"/>
                <a:ext cx="246600" cy="30888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31CFC58D-8107-58AA-B9DC-9D091D28F550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5744762" y="3961322"/>
                  <a:ext cx="264240" cy="32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91A59AC6-E6DF-74CE-B1C0-E83512C9C9A9}"/>
                    </a:ext>
                  </a:extLst>
                </p14:cNvPr>
                <p14:cNvContentPartPr/>
                <p14:nvPr/>
              </p14:nvContentPartPr>
              <p14:xfrm>
                <a:off x="6070562" y="4124402"/>
                <a:ext cx="146880" cy="14004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91A59AC6-E6DF-74CE-B1C0-E83512C9C9A9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6061922" y="4115402"/>
                  <a:ext cx="164520" cy="15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21035171-641B-1281-6229-AB576E19EB0D}"/>
                    </a:ext>
                  </a:extLst>
                </p14:cNvPr>
                <p14:cNvContentPartPr/>
                <p14:nvPr/>
              </p14:nvContentPartPr>
              <p14:xfrm>
                <a:off x="6329042" y="4008122"/>
                <a:ext cx="21240" cy="22140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21035171-641B-1281-6229-AB576E19EB0D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6320402" y="3999482"/>
                  <a:ext cx="38880" cy="23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3E6679FF-D9BF-9D12-59E9-7C91798D514B}"/>
                    </a:ext>
                  </a:extLst>
                </p14:cNvPr>
                <p14:cNvContentPartPr/>
                <p14:nvPr/>
              </p14:nvContentPartPr>
              <p14:xfrm>
                <a:off x="6261002" y="4123322"/>
                <a:ext cx="148680" cy="536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3E6679FF-D9BF-9D12-59E9-7C91798D514B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6252362" y="4114682"/>
                  <a:ext cx="16632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E070F773-5203-68DC-FBA5-0C53566F8CB4}"/>
                    </a:ext>
                  </a:extLst>
                </p14:cNvPr>
                <p14:cNvContentPartPr/>
                <p14:nvPr/>
              </p14:nvContentPartPr>
              <p14:xfrm>
                <a:off x="6445322" y="3809762"/>
                <a:ext cx="583200" cy="42624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E070F773-5203-68DC-FBA5-0C53566F8CB4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6436322" y="3800762"/>
                  <a:ext cx="600840" cy="44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5FEE2508-51F9-3705-7FC2-29A8B36247C6}"/>
                    </a:ext>
                  </a:extLst>
                </p14:cNvPr>
                <p14:cNvContentPartPr/>
                <p14:nvPr/>
              </p14:nvContentPartPr>
              <p14:xfrm>
                <a:off x="5418242" y="4954202"/>
                <a:ext cx="1200960" cy="6624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5FEE2508-51F9-3705-7FC2-29A8B36247C6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5409242" y="4945202"/>
                  <a:ext cx="121860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720D6DBB-BF85-B05F-63BA-B60E9F5626E1}"/>
                    </a:ext>
                  </a:extLst>
                </p14:cNvPr>
                <p14:cNvContentPartPr/>
                <p14:nvPr/>
              </p14:nvContentPartPr>
              <p14:xfrm>
                <a:off x="5243642" y="4878242"/>
                <a:ext cx="270360" cy="31716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720D6DBB-BF85-B05F-63BA-B60E9F5626E1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5234642" y="4869242"/>
                  <a:ext cx="288000" cy="33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C826587F-DA3D-E484-D8ED-749F09EC2FE4}"/>
                    </a:ext>
                  </a:extLst>
                </p14:cNvPr>
                <p14:cNvContentPartPr/>
                <p14:nvPr/>
              </p14:nvContentPartPr>
              <p14:xfrm>
                <a:off x="5022602" y="4486202"/>
                <a:ext cx="77400" cy="38736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C826587F-DA3D-E484-D8ED-749F09EC2FE4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5013602" y="4477202"/>
                  <a:ext cx="95040" cy="40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4189B32F-4C1A-CB0F-3D94-AA44B05995CD}"/>
                    </a:ext>
                  </a:extLst>
                </p14:cNvPr>
                <p14:cNvContentPartPr/>
                <p14:nvPr/>
              </p14:nvContentPartPr>
              <p14:xfrm>
                <a:off x="4966442" y="4662962"/>
                <a:ext cx="167400" cy="874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4189B32F-4C1A-CB0F-3D94-AA44B05995CD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4957802" y="4654322"/>
                  <a:ext cx="18504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67DAD154-61AC-8BD3-3BF4-38B081A1A0E8}"/>
                    </a:ext>
                  </a:extLst>
                </p14:cNvPr>
                <p14:cNvContentPartPr/>
                <p14:nvPr/>
              </p14:nvContentPartPr>
              <p14:xfrm>
                <a:off x="5236082" y="4555322"/>
                <a:ext cx="12960" cy="129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67DAD154-61AC-8BD3-3BF4-38B081A1A0E8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5227082" y="4546682"/>
                  <a:ext cx="3060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F7F260ED-1D57-7CC3-A19D-D9D3D21D8A56}"/>
                    </a:ext>
                  </a:extLst>
                </p14:cNvPr>
                <p14:cNvContentPartPr/>
                <p14:nvPr/>
              </p14:nvContentPartPr>
              <p14:xfrm>
                <a:off x="5230322" y="4470002"/>
                <a:ext cx="293400" cy="28224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F7F260ED-1D57-7CC3-A19D-D9D3D21D8A56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5221322" y="4461002"/>
                  <a:ext cx="31104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7B0AD621-9179-AABA-4EE6-8BA4033DFC08}"/>
                    </a:ext>
                  </a:extLst>
                </p14:cNvPr>
                <p14:cNvContentPartPr/>
                <p14:nvPr/>
              </p14:nvContentPartPr>
              <p14:xfrm>
                <a:off x="5408882" y="4593482"/>
                <a:ext cx="106200" cy="4032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7B0AD621-9179-AABA-4EE6-8BA4033DFC08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5399882" y="4584842"/>
                  <a:ext cx="123840" cy="5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CC68896E-41B4-4B65-9583-C343A5F3F970}"/>
                    </a:ext>
                  </a:extLst>
                </p14:cNvPr>
                <p14:cNvContentPartPr/>
                <p14:nvPr/>
              </p14:nvContentPartPr>
              <p14:xfrm>
                <a:off x="5575922" y="4557842"/>
                <a:ext cx="275400" cy="14472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CC68896E-41B4-4B65-9583-C343A5F3F970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5567282" y="4549202"/>
                  <a:ext cx="293040" cy="16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20323AE8-FE01-FC52-1832-3DBF34F3D46A}"/>
                    </a:ext>
                  </a:extLst>
                </p14:cNvPr>
                <p14:cNvContentPartPr/>
                <p14:nvPr/>
              </p14:nvContentPartPr>
              <p14:xfrm>
                <a:off x="5974802" y="4476482"/>
                <a:ext cx="12240" cy="4104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20323AE8-FE01-FC52-1832-3DBF34F3D46A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5965802" y="4467842"/>
                  <a:ext cx="29880" cy="5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B32DB394-C253-2FCA-7714-02E793BE6864}"/>
                    </a:ext>
                  </a:extLst>
                </p14:cNvPr>
                <p14:cNvContentPartPr/>
                <p14:nvPr/>
              </p14:nvContentPartPr>
              <p14:xfrm>
                <a:off x="5928002" y="4565762"/>
                <a:ext cx="415080" cy="27396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B32DB394-C253-2FCA-7714-02E793BE6864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5919362" y="4557122"/>
                  <a:ext cx="432720" cy="291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18278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DF1B15C-D17F-43E3-9988-2FB70B701D3A}"/>
              </a:ext>
            </a:extLst>
          </p:cNvPr>
          <p:cNvGrpSpPr>
            <a:grpSpLocks noChangeAspect="1"/>
          </p:cNvGrpSpPr>
          <p:nvPr/>
        </p:nvGrpSpPr>
        <p:grpSpPr>
          <a:xfrm>
            <a:off x="6034960" y="2205604"/>
            <a:ext cx="7842636" cy="4754880"/>
            <a:chOff x="4524762" y="1864954"/>
            <a:chExt cx="6857998" cy="41579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7B7965B-2A4A-4B17-9627-B9725DD311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5921588" y="561691"/>
              <a:ext cx="4064345" cy="6857998"/>
            </a:xfrm>
            <a:custGeom>
              <a:avLst/>
              <a:gdLst>
                <a:gd name="connsiteX0" fmla="*/ 0 w 4064345"/>
                <a:gd name="connsiteY0" fmla="*/ 6858000 h 6858000"/>
                <a:gd name="connsiteX1" fmla="*/ 0 w 4064345"/>
                <a:gd name="connsiteY1" fmla="*/ 0 h 6858000"/>
                <a:gd name="connsiteX2" fmla="*/ 1097049 w 4064345"/>
                <a:gd name="connsiteY2" fmla="*/ 0 h 6858000"/>
                <a:gd name="connsiteX3" fmla="*/ 4064345 w 4064345"/>
                <a:gd name="connsiteY3" fmla="*/ 2967296 h 6858000"/>
                <a:gd name="connsiteX4" fmla="*/ 4064345 w 4064345"/>
                <a:gd name="connsiteY4" fmla="*/ 3890704 h 6858000"/>
                <a:gd name="connsiteX5" fmla="*/ 1097049 w 4064345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345" h="6858000">
                  <a:moveTo>
                    <a:pt x="0" y="6858000"/>
                  </a:moveTo>
                  <a:lnTo>
                    <a:pt x="0" y="0"/>
                  </a:lnTo>
                  <a:lnTo>
                    <a:pt x="1097049" y="0"/>
                  </a:lnTo>
                  <a:lnTo>
                    <a:pt x="4064345" y="2967296"/>
                  </a:lnTo>
                  <a:lnTo>
                    <a:pt x="4064345" y="3890704"/>
                  </a:lnTo>
                  <a:lnTo>
                    <a:pt x="1097049" y="6858000"/>
                  </a:lnTo>
                  <a:close/>
                </a:path>
              </a:pathLst>
            </a:custGeom>
            <a:noFill/>
          </p:spPr>
        </p:pic>
        <p:pic>
          <p:nvPicPr>
            <p:cNvPr id="10" name="Picture 9" descr="&lt;strong&gt;Guitar&lt;/strong&gt; | Free Stock Photo | Illustration of an electric ...">
              <a:extLst>
                <a:ext uri="{FF2B5EF4-FFF2-40B4-BE49-F238E27FC236}">
                  <a16:creationId xmlns:a16="http://schemas.microsoft.com/office/drawing/2014/main" id="{1D0BB274-37D6-4F44-8EAC-6095D80B2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rgbClr val="C9492C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413164">
              <a:off x="7603737" y="2470187"/>
              <a:ext cx="2565548" cy="1355081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E73FD66-95E7-443F-A362-213ED070BE9D}"/>
                </a:ext>
              </a:extLst>
            </p:cNvPr>
            <p:cNvSpPr/>
            <p:nvPr/>
          </p:nvSpPr>
          <p:spPr>
            <a:xfrm>
              <a:off x="8886511" y="4610103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11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A420EE-189A-4E55-ADBE-9F01D859668A}"/>
                </a:ext>
              </a:extLst>
            </p:cNvPr>
            <p:cNvSpPr/>
            <p:nvPr/>
          </p:nvSpPr>
          <p:spPr>
            <a:xfrm>
              <a:off x="8631430" y="4905378"/>
              <a:ext cx="179614" cy="171450"/>
            </a:xfrm>
            <a:prstGeom prst="ellipse">
              <a:avLst/>
            </a:prstGeom>
            <a:solidFill>
              <a:srgbClr val="00FFFF"/>
            </a:solidFill>
            <a:ln w="12700" cap="flat" cmpd="sng" algn="ctr">
              <a:solidFill>
                <a:srgbClr val="33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11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7D6E71-EEAE-4F39-937C-5F4D91BE1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265" y="194629"/>
            <a:ext cx="9905998" cy="596327"/>
          </a:xfrm>
        </p:spPr>
        <p:txBody>
          <a:bodyPr/>
          <a:lstStyle/>
          <a:p>
            <a:r>
              <a:rPr lang="en-US" dirty="0"/>
              <a:t>Two Levitated sensor GW detectors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800ADE-9C35-4C4D-95E8-2F1A24528A73}"/>
              </a:ext>
            </a:extLst>
          </p:cNvPr>
          <p:cNvSpPr/>
          <p:nvPr/>
        </p:nvSpPr>
        <p:spPr>
          <a:xfrm>
            <a:off x="247159" y="5772102"/>
            <a:ext cx="3687732" cy="923330"/>
          </a:xfrm>
          <a:prstGeom prst="rect">
            <a:avLst/>
          </a:prstGeom>
          <a:ln>
            <a:solidFill>
              <a:srgbClr val="00FFFF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FFFF"/>
                </a:solidFill>
              </a:rPr>
              <a:t>Searching for new physics with a levitated-sensor-based GW detector</a:t>
            </a:r>
          </a:p>
          <a:p>
            <a:r>
              <a:rPr lang="en-US" sz="1800" dirty="0">
                <a:solidFill>
                  <a:srgbClr val="65FFFF"/>
                </a:solidFill>
              </a:rPr>
              <a:t>Aggarwal et al PRL 128, 111101</a:t>
            </a:r>
            <a:endParaRPr lang="en-US" dirty="0">
              <a:solidFill>
                <a:srgbClr val="00FFFF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DA60DF2-212A-19C2-B142-F57606A4727D}"/>
              </a:ext>
            </a:extLst>
          </p:cNvPr>
          <p:cNvCxnSpPr>
            <a:cxnSpLocks/>
          </p:cNvCxnSpPr>
          <p:nvPr/>
        </p:nvCxnSpPr>
        <p:spPr>
          <a:xfrm flipV="1">
            <a:off x="6177455" y="6291072"/>
            <a:ext cx="4063825" cy="6511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A452508-F51B-F4A3-0929-F432F761BE3A}"/>
              </a:ext>
            </a:extLst>
          </p:cNvPr>
          <p:cNvSpPr txBox="1"/>
          <p:nvPr/>
        </p:nvSpPr>
        <p:spPr>
          <a:xfrm>
            <a:off x="7936309" y="5577419"/>
            <a:ext cx="497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527A8E-6916-8041-2E61-61BF63DADA5B}"/>
              </a:ext>
            </a:extLst>
          </p:cNvPr>
          <p:cNvGrpSpPr/>
          <p:nvPr/>
        </p:nvGrpSpPr>
        <p:grpSpPr>
          <a:xfrm>
            <a:off x="535793" y="1254048"/>
            <a:ext cx="3621799" cy="2471120"/>
            <a:chOff x="382117" y="366335"/>
            <a:chExt cx="10777289" cy="6491665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0276A84E-A80C-72E5-39B2-2337B3CD03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543" y="366335"/>
              <a:ext cx="10497863" cy="6491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785BAD16-D36F-B7A0-A9DC-0495F3DA3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733" y="2070633"/>
              <a:ext cx="2970754" cy="374140"/>
            </a:xfrm>
            <a:prstGeom prst="rect">
              <a:avLst/>
            </a:prstGeom>
          </p:spPr>
        </p:pic>
        <p:pic>
          <p:nvPicPr>
            <p:cNvPr id="17" name="Picture 6" descr="UC Davis Logo - University of California, Davis [ucdavis.edu] - PNG Logo  Vector Downloads (SVG, EPS)">
              <a:extLst>
                <a:ext uri="{FF2B5EF4-FFF2-40B4-BE49-F238E27FC236}">
                  <a16:creationId xmlns:a16="http://schemas.microsoft.com/office/drawing/2014/main" id="{E553306E-B0F8-3BA2-B088-C9998ACC1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117" y="2070633"/>
              <a:ext cx="2642284" cy="2675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5E74D2D-A713-A73E-E5B4-1CE1853F8262}"/>
              </a:ext>
            </a:extLst>
          </p:cNvPr>
          <p:cNvSpPr txBox="1"/>
          <p:nvPr/>
        </p:nvSpPr>
        <p:spPr>
          <a:xfrm>
            <a:off x="2545006" y="3807893"/>
            <a:ext cx="64140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Network of miniature GW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Uses optically levitated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Tunable detection frequencies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AAB610-34E0-A912-A29A-21941E6D2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852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93AE1-C251-403E-BA0A-9A004E7A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384289"/>
            <a:ext cx="9905998" cy="579433"/>
          </a:xfrm>
        </p:spPr>
        <p:txBody>
          <a:bodyPr>
            <a:normAutofit fontScale="90000"/>
          </a:bodyPr>
          <a:lstStyle/>
          <a:p>
            <a:r>
              <a:rPr lang="en-US" dirty="0"/>
              <a:t>Science TARGETS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911AAD-F24E-42C3-9FDC-A94AB7789F9F}"/>
              </a:ext>
            </a:extLst>
          </p:cNvPr>
          <p:cNvGrpSpPr/>
          <p:nvPr/>
        </p:nvGrpSpPr>
        <p:grpSpPr>
          <a:xfrm>
            <a:off x="881019" y="3376653"/>
            <a:ext cx="4282802" cy="3126605"/>
            <a:chOff x="725351" y="3637576"/>
            <a:chExt cx="4282802" cy="312660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3A69D36-BF5F-44D8-90A0-A5C68E52BE7C}"/>
                </a:ext>
              </a:extLst>
            </p:cNvPr>
            <p:cNvGrpSpPr/>
            <p:nvPr/>
          </p:nvGrpSpPr>
          <p:grpSpPr>
            <a:xfrm>
              <a:off x="725351" y="4038595"/>
              <a:ext cx="4282802" cy="2725586"/>
              <a:chOff x="7294879" y="2140922"/>
              <a:chExt cx="4282802" cy="2725586"/>
            </a:xfrm>
          </p:grpSpPr>
          <p:pic>
            <p:nvPicPr>
              <p:cNvPr id="7" name="Picture 6" descr="Logo, icon&#10;&#10;Description automatically generated">
                <a:extLst>
                  <a:ext uri="{FF2B5EF4-FFF2-40B4-BE49-F238E27FC236}">
                    <a16:creationId xmlns:a16="http://schemas.microsoft.com/office/drawing/2014/main" id="{EA91B05A-C3E4-48D7-A722-6D55673F4B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13"/>
              <a:stretch/>
            </p:blipFill>
            <p:spPr>
              <a:xfrm>
                <a:off x="7294879" y="2140922"/>
                <a:ext cx="4282801" cy="2725586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42FB35A-8D40-4093-B89C-677A7227BC53}"/>
                  </a:ext>
                </a:extLst>
              </p:cNvPr>
              <p:cNvSpPr/>
              <p:nvPr/>
            </p:nvSpPr>
            <p:spPr>
              <a:xfrm>
                <a:off x="7294879" y="4386887"/>
                <a:ext cx="428280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Deborah Ferguson, Karan Jani, Deirdre Shoemaker, Pablo Laguna | Georgia Tech, MAYA Collaboration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A49933D-D0B6-4D25-9992-DB0E4C3190D1}"/>
                </a:ext>
              </a:extLst>
            </p:cNvPr>
            <p:cNvSpPr txBox="1"/>
            <p:nvPr/>
          </p:nvSpPr>
          <p:spPr>
            <a:xfrm>
              <a:off x="725351" y="3637576"/>
              <a:ext cx="28498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Primordial black holes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5571A2-4AE5-455D-8E1E-B36F4DB2523F}"/>
              </a:ext>
            </a:extLst>
          </p:cNvPr>
          <p:cNvGrpSpPr/>
          <p:nvPr/>
        </p:nvGrpSpPr>
        <p:grpSpPr>
          <a:xfrm>
            <a:off x="1023167" y="1202573"/>
            <a:ext cx="9597571" cy="2226427"/>
            <a:chOff x="707480" y="1392498"/>
            <a:chExt cx="9597571" cy="222642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930A7E1-CDD7-4E9B-8734-0F551EAB83CB}"/>
                </a:ext>
              </a:extLst>
            </p:cNvPr>
            <p:cNvGrpSpPr/>
            <p:nvPr/>
          </p:nvGrpSpPr>
          <p:grpSpPr>
            <a:xfrm>
              <a:off x="707480" y="1610509"/>
              <a:ext cx="9597571" cy="2008416"/>
              <a:chOff x="1130300" y="2431198"/>
              <a:chExt cx="9597571" cy="2008416"/>
            </a:xfrm>
          </p:grpSpPr>
          <p:pic>
            <p:nvPicPr>
              <p:cNvPr id="9" name="Picture 8" descr="A picture containing icon&#10;&#10;Description automatically generated">
                <a:extLst>
                  <a:ext uri="{FF2B5EF4-FFF2-40B4-BE49-F238E27FC236}">
                    <a16:creationId xmlns:a16="http://schemas.microsoft.com/office/drawing/2014/main" id="{07B19187-D6B1-43B8-BA2F-365763DB99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020202"/>
                  </a:clrFrom>
                  <a:clrTo>
                    <a:srgbClr val="020202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684" b="29976"/>
              <a:stretch/>
            </p:blipFill>
            <p:spPr>
              <a:xfrm>
                <a:off x="1130300" y="2431198"/>
                <a:ext cx="9597571" cy="2008416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730C5D-BCA0-4FCF-9263-2E6238C63DD5}"/>
                  </a:ext>
                </a:extLst>
              </p:cNvPr>
              <p:cNvSpPr txBox="1"/>
              <p:nvPr/>
            </p:nvSpPr>
            <p:spPr>
              <a:xfrm>
                <a:off x="9239340" y="3976970"/>
                <a:ext cx="1488531" cy="284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Masha </a:t>
                </a:r>
                <a:r>
                  <a:rPr lang="en-US" sz="1200" dirty="0" err="1"/>
                  <a:t>Baryakhtar</a:t>
                </a:r>
                <a:endParaRPr lang="en-US" sz="1200" dirty="0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A1EE2E-BD29-4B30-9353-014024924DC5}"/>
                </a:ext>
              </a:extLst>
            </p:cNvPr>
            <p:cNvSpPr txBox="1"/>
            <p:nvPr/>
          </p:nvSpPr>
          <p:spPr>
            <a:xfrm>
              <a:off x="707480" y="1392498"/>
              <a:ext cx="40533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Blackhole Superradiance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12CA2D5-D0E7-4E73-A46B-E98978A95FA0}"/>
              </a:ext>
            </a:extLst>
          </p:cNvPr>
          <p:cNvGrpSpPr/>
          <p:nvPr/>
        </p:nvGrpSpPr>
        <p:grpSpPr>
          <a:xfrm>
            <a:off x="5884360" y="3776539"/>
            <a:ext cx="4773881" cy="2726719"/>
            <a:chOff x="5864764" y="3776539"/>
            <a:chExt cx="4773881" cy="2726719"/>
          </a:xfrm>
        </p:grpSpPr>
        <p:pic>
          <p:nvPicPr>
            <p:cNvPr id="19" name="Picture 18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797FFB39-5363-46EA-8E67-060588720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4764" y="3776539"/>
              <a:ext cx="2326834" cy="2326834"/>
            </a:xfrm>
            <a:prstGeom prst="rect">
              <a:avLst/>
            </a:prstGeom>
          </p:spPr>
        </p:pic>
        <p:pic>
          <p:nvPicPr>
            <p:cNvPr id="21" name="Picture 20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4E749F23-FB61-408D-93BE-CC7B5F5F4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1990" y="3781161"/>
              <a:ext cx="2326834" cy="2326834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D2980B5-E1E1-4212-9756-2EC6F9B10697}"/>
                </a:ext>
              </a:extLst>
            </p:cNvPr>
            <p:cNvGrpSpPr/>
            <p:nvPr/>
          </p:nvGrpSpPr>
          <p:grpSpPr>
            <a:xfrm>
              <a:off x="6334795" y="3776539"/>
              <a:ext cx="4303850" cy="2726719"/>
              <a:chOff x="7109458" y="4199989"/>
              <a:chExt cx="4303850" cy="2726719"/>
            </a:xfrm>
          </p:grpSpPr>
          <p:pic>
            <p:nvPicPr>
              <p:cNvPr id="15" name="Picture 14" descr="A picture containing calendar&#10;&#10;Description automatically generated">
                <a:extLst>
                  <a:ext uri="{FF2B5EF4-FFF2-40B4-BE49-F238E27FC236}">
                    <a16:creationId xmlns:a16="http://schemas.microsoft.com/office/drawing/2014/main" id="{1C8A0729-1D50-43E5-AAEE-8E8390C1C5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86474" y="4199989"/>
                <a:ext cx="2326834" cy="2326834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B1EEB0-F796-495E-9265-45B72BDD121E}"/>
                  </a:ext>
                </a:extLst>
              </p:cNvPr>
              <p:cNvSpPr txBox="1"/>
              <p:nvPr/>
            </p:nvSpPr>
            <p:spPr>
              <a:xfrm>
                <a:off x="7109458" y="6465043"/>
                <a:ext cx="39674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unknown unknowns???</a:t>
                </a:r>
              </a:p>
            </p:txBody>
          </p:sp>
        </p:grp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B188F79-A9A4-2246-49F1-EACBCC143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2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40A65-932A-C13A-8D27-3B8EE51E6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512" y="292818"/>
            <a:ext cx="11725502" cy="953597"/>
          </a:xfrm>
        </p:spPr>
        <p:txBody>
          <a:bodyPr>
            <a:normAutofit/>
          </a:bodyPr>
          <a:lstStyle/>
          <a:p>
            <a:r>
              <a:rPr lang="en-US" dirty="0"/>
              <a:t>Effect of gravitational waves on levitated sensors</a:t>
            </a:r>
          </a:p>
        </p:txBody>
      </p:sp>
      <p:pic>
        <p:nvPicPr>
          <p:cNvPr id="5" name="Picture 4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F4D46BF7-EE6A-FD8E-F146-4EAF2131F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6528" y="1202874"/>
            <a:ext cx="2139043" cy="21390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904F6E-0532-65BE-B943-4DE5B07083D8}"/>
              </a:ext>
            </a:extLst>
          </p:cNvPr>
          <p:cNvSpPr txBox="1"/>
          <p:nvPr/>
        </p:nvSpPr>
        <p:spPr>
          <a:xfrm>
            <a:off x="9435295" y="3395250"/>
            <a:ext cx="174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Andrew </a:t>
            </a:r>
            <a:r>
              <a:rPr lang="en-US" dirty="0" err="1"/>
              <a:t>Laeuger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BE8313F-C89B-0A3E-14A4-606C84F37838}"/>
              </a:ext>
            </a:extLst>
          </p:cNvPr>
          <p:cNvSpPr/>
          <p:nvPr/>
        </p:nvSpPr>
        <p:spPr>
          <a:xfrm>
            <a:off x="552408" y="1191985"/>
            <a:ext cx="8210592" cy="457199"/>
          </a:xfrm>
          <a:prstGeom prst="roundRect">
            <a:avLst/>
          </a:prstGeom>
          <a:solidFill>
            <a:srgbClr val="0E2841">
              <a:lumMod val="25000"/>
              <a:lumOff val="75000"/>
            </a:srgbClr>
          </a:solidFill>
          <a:ln w="28575" cap="flat" cmpd="sng" algn="ctr">
            <a:solidFill>
              <a:srgbClr val="156082">
                <a:lumMod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 Condensed" panose="02060603050405020104" pitchFamily="18" charset="0"/>
                <a:ea typeface="+mn-ea"/>
                <a:cs typeface="+mn-cs"/>
              </a:rPr>
              <a:t>Antinode-Particle Displacement (Relativistic Treatment)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 Condensed" panose="02060603050405020104" pitchFamily="18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018921-8541-9FA5-67FB-2C11DC09ADBA}"/>
              </a:ext>
            </a:extLst>
          </p:cNvPr>
          <p:cNvSpPr txBox="1"/>
          <p:nvPr/>
        </p:nvSpPr>
        <p:spPr>
          <a:xfrm>
            <a:off x="760082" y="6354411"/>
            <a:ext cx="681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FFFF"/>
                </a:solidFill>
              </a:rPr>
              <a:t>Laeuger</a:t>
            </a:r>
            <a:r>
              <a:rPr lang="en-US" dirty="0">
                <a:solidFill>
                  <a:srgbClr val="00FFFF"/>
                </a:solidFill>
              </a:rPr>
              <a:t>, Aggarwal et al, in prep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8DF01AD9-3A33-533B-86A1-526CC28D3792}"/>
                  </a:ext>
                </a:extLst>
              </p:cNvPr>
              <p:cNvSpPr/>
              <p:nvPr/>
            </p:nvSpPr>
            <p:spPr>
              <a:xfrm>
                <a:off x="536335" y="1687284"/>
                <a:ext cx="8210592" cy="3222170"/>
              </a:xfrm>
              <a:prstGeom prst="roundRect">
                <a:avLst>
                  <a:gd name="adj" fmla="val 7943"/>
                </a:avLst>
              </a:prstGeom>
              <a:solidFill>
                <a:srgbClr val="0E2841">
                  <a:lumMod val="25000"/>
                  <a:lumOff val="75000"/>
                </a:srgbClr>
              </a:solidFill>
              <a:ln w="28575" cap="flat" cmpd="sng" algn="ctr">
                <a:solidFill>
                  <a:srgbClr val="156082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sng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highlight>
                      <a:srgbClr val="FFFF00"/>
                    </a:highlight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Transverse-Traceless Gauge</a:t>
                </a:r>
              </a:p>
              <a:p>
                <a:pPr marL="91440" marR="0" lvl="0" indent="-9144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Free masses stay at fixed coordinates, distance between coordinates changes through the metric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e>
                      <m: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𝑥𝑥</m:t>
                        </m:r>
                      </m:sub>
                    </m:sSub>
                    <m:d>
                      <m:d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d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=1+</m:t>
                    </m:r>
                    <m:sSub>
                      <m:sSub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h</m:t>
                        </m:r>
                      </m:e>
                      <m: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d>
                  </m:oMath>
                </a14:m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 and light coordinate velocity is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𝑣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𝑐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(1−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</m:t>
                    </m:r>
                    <m:d>
                      <m:d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d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/2)</m:t>
                    </m:r>
                  </m:oMath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 Condensed" panose="02060603050405020104" pitchFamily="18" charset="0"/>
                  <a:ea typeface="+mn-ea"/>
                  <a:cs typeface="+mn-cs"/>
                </a:endParaRPr>
              </a:p>
              <a:p>
                <a:pPr marL="91440" marR="0" lvl="0" indent="-9144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Coordinate velocity dictates internal field phase accumulation </a:t>
                </a:r>
                <a:b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𝛿𝜙</m:t>
                    </m:r>
                    <m:d>
                      <m:d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d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𝜔</m:t>
                            </m:r>
                          </m:e>
                          <m:sub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den>
                    </m:f>
                    <m:d>
                      <m:d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𝑏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e>
                    </m:d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  <m: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𝑏</m:t>
                        </m:r>
                      </m:sup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h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−(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𝑏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′)/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e>
                    </m:nary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𝑑𝑥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′</m:t>
                    </m:r>
                  </m:oMath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 Condensed" panose="02060603050405020104" pitchFamily="18" charset="0"/>
                  <a:ea typeface="+mn-ea"/>
                  <a:cs typeface="+mn-cs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sng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highlight>
                      <a:srgbClr val="FFFF00"/>
                    </a:highlight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Locally-Lorentz Gauge</a:t>
                </a:r>
              </a:p>
              <a:p>
                <a:pPr marL="91440" marR="0" lvl="0" indent="-9144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Free mass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𝐿</m:t>
                        </m:r>
                      </m:e>
                      <m: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 displaced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𝐿</m:t>
                        </m:r>
                      </m:e>
                      <m: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sub>
                    </m:sSub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)/2</m:t>
                    </m:r>
                  </m:oMath>
                </a14:m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, distance between coordinates unaffected</a:t>
                </a:r>
              </a:p>
              <a:p>
                <a:pPr marL="91440" marR="0" lvl="0" indent="-9144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Internal field phase accumulation affected by mirror displacement, modified light coordinate velocity, and localized gravitational redshift [Rakhmanov 2005]</a:t>
                </a: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8DF01AD9-3A33-533B-86A1-526CC28D37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335" y="1687284"/>
                <a:ext cx="8210592" cy="3222170"/>
              </a:xfrm>
              <a:prstGeom prst="roundRect">
                <a:avLst>
                  <a:gd name="adj" fmla="val 7943"/>
                </a:avLst>
              </a:prstGeom>
              <a:blipFill>
                <a:blip r:embed="rId4"/>
                <a:stretch>
                  <a:fillRect l="-814" t="-750" b="-2814"/>
                </a:stretch>
              </a:blipFill>
              <a:ln w="28575" cap="flat" cmpd="sng" algn="ctr">
                <a:solidFill>
                  <a:srgbClr val="156082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5438377-4D53-3362-5DAE-F8E19EDFBF35}"/>
                  </a:ext>
                </a:extLst>
              </p:cNvPr>
              <p:cNvSpPr/>
              <p:nvPr/>
            </p:nvSpPr>
            <p:spPr>
              <a:xfrm>
                <a:off x="522829" y="4963879"/>
                <a:ext cx="8210592" cy="1476594"/>
              </a:xfrm>
              <a:prstGeom prst="roundRect">
                <a:avLst/>
              </a:prstGeom>
              <a:solidFill>
                <a:srgbClr val="0E2841">
                  <a:lumMod val="25000"/>
                  <a:lumOff val="75000"/>
                </a:srgbClr>
              </a:solidFill>
              <a:ln w="28575" cap="flat" cmpd="sng" algn="ctr">
                <a:solidFill>
                  <a:srgbClr val="156082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Solve steady-state system of equations to find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𝐸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𝑥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, then find maxima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𝑥</m:t>
                                </m:r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 to calculate displacement of cavity antinodes, and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h</m:t>
                        </m:r>
                      </m:e>
                      <m: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d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cos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𝜔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</m:oMath>
                </a14:m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 :  </a:t>
                </a:r>
              </a:p>
              <a:p>
                <a:pPr marL="91440" marR="0" lvl="0" indent="-9144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E2841">
                        <a:lumMod val="25000"/>
                        <a:lumOff val="75000"/>
                      </a:srgbClr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  <a:t>a</a:t>
                </a:r>
                <a:b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 Condensed" panose="02060603050405020104" pitchFamily="18" charset="0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𝛿</m:t>
                    </m:r>
                    <m:sSub>
                      <m:sSub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0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particle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antinode</m:t>
                        </m:r>
                      </m:sub>
                    </m:sSub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h</m:t>
                        </m:r>
                        <m:d>
                          <m:d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func>
                      <m:func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20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cos</m:t>
                        </m:r>
                      </m:fName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𝜔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func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𝜔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𝐿</m:t>
                        </m:r>
                      </m:num>
                      <m:den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den>
                    </m:f>
                    <m:func>
                      <m:func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20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sin</m:t>
                        </m:r>
                      </m:fName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𝜔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func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 Condensed" panose="02060603050405020104" pitchFamily="18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5438377-4D53-3362-5DAE-F8E19EDFBF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829" y="4963879"/>
                <a:ext cx="8210592" cy="1476594"/>
              </a:xfrm>
              <a:prstGeom prst="roundRect">
                <a:avLst/>
              </a:prstGeom>
              <a:blipFill>
                <a:blip r:embed="rId5"/>
                <a:stretch>
                  <a:fillRect l="-888"/>
                </a:stretch>
              </a:blipFill>
              <a:ln w="28575" cap="flat" cmpd="sng" algn="ctr">
                <a:solidFill>
                  <a:srgbClr val="156082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64D7906-9392-B947-C9F9-AA2EF634DCAC}"/>
              </a:ext>
            </a:extLst>
          </p:cNvPr>
          <p:cNvSpPr txBox="1"/>
          <p:nvPr/>
        </p:nvSpPr>
        <p:spPr>
          <a:xfrm>
            <a:off x="9284949" y="3764582"/>
            <a:ext cx="1964836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Poster #9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6C476A-42E9-5321-5F75-A3C70346E247}"/>
              </a:ext>
            </a:extLst>
          </p:cNvPr>
          <p:cNvSpPr txBox="1"/>
          <p:nvPr/>
        </p:nvSpPr>
        <p:spPr>
          <a:xfrm>
            <a:off x="9284949" y="4184991"/>
            <a:ext cx="1964836" cy="230832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Breaking the Cavity: Non-perturbative Levitated Sensor Systems for Gravitational Wave Detection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D8F1354-A07D-7A90-DD25-1188E5813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649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2CD22-FA7E-4A46-B47D-3638DCB11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300697"/>
            <a:ext cx="10353761" cy="735623"/>
          </a:xfrm>
        </p:spPr>
        <p:txBody>
          <a:bodyPr/>
          <a:lstStyle/>
          <a:p>
            <a:r>
              <a:rPr lang="en-US" dirty="0"/>
              <a:t>Optical counterpart of a weber bar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AF8FD5-5741-4076-903D-FABCCD3BEC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700" y="1217532"/>
            <a:ext cx="7112000" cy="279669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AE5659-14BD-4E8A-9889-877D0955ADE2}"/>
                  </a:ext>
                </a:extLst>
              </p:cNvPr>
              <p:cNvSpPr txBox="1"/>
              <p:nvPr/>
            </p:nvSpPr>
            <p:spPr>
              <a:xfrm>
                <a:off x="3074239" y="4357156"/>
                <a:ext cx="7816544" cy="2010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2400" b="0" i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𝐺𝑊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/>
                  <a:t>,  </a:t>
                </a:r>
                <a:r>
                  <a:rPr lang="en-US" b="0" dirty="0"/>
                  <a:t>maximized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𝐺𝑊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𝐺𝑊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𝐺𝑊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AE5659-14BD-4E8A-9889-877D0955A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239" y="4357156"/>
                <a:ext cx="7816544" cy="20101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>
            <a:extLst>
              <a:ext uri="{FF2B5EF4-FFF2-40B4-BE49-F238E27FC236}">
                <a16:creationId xmlns:a16="http://schemas.microsoft.com/office/drawing/2014/main" id="{765B0F43-2AB0-48CA-A2EE-2031F39F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5" y="1153457"/>
            <a:ext cx="23812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91E57BFE-00D0-47A7-86EC-6AD544A25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33" y="3303813"/>
            <a:ext cx="1145494" cy="47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C612E1-477C-472F-AAB7-C47EA59945FA}"/>
                  </a:ext>
                </a:extLst>
              </p:cNvPr>
              <p:cNvSpPr txBox="1"/>
              <p:nvPr/>
            </p:nvSpPr>
            <p:spPr>
              <a:xfrm>
                <a:off x="9861358" y="3424461"/>
                <a:ext cx="79163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C612E1-477C-472F-AAB7-C47EA5994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1358" y="3424461"/>
                <a:ext cx="79163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9750DE86-33F8-48C7-85E5-6B596F82E456}"/>
              </a:ext>
            </a:extLst>
          </p:cNvPr>
          <p:cNvSpPr/>
          <p:nvPr/>
        </p:nvSpPr>
        <p:spPr>
          <a:xfrm>
            <a:off x="9825434" y="4308531"/>
            <a:ext cx="2109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B0F0"/>
                </a:solidFill>
              </a:rPr>
              <a:t>Arvanitaki</a:t>
            </a:r>
            <a:r>
              <a:rPr lang="en-US" sz="1400" dirty="0">
                <a:solidFill>
                  <a:srgbClr val="00B0F0"/>
                </a:solidFill>
              </a:rPr>
              <a:t> and Geraci, </a:t>
            </a:r>
          </a:p>
          <a:p>
            <a:r>
              <a:rPr lang="en-US" sz="1400" dirty="0">
                <a:solidFill>
                  <a:srgbClr val="00B0F0"/>
                </a:solidFill>
              </a:rPr>
              <a:t>PRL 110, 071105 (2013)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90A03-D0B8-A335-6BA7-CD55226FD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91791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12ED9-B940-4BED-90EC-333232B10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8" cy="1143895"/>
          </a:xfrm>
        </p:spPr>
        <p:txBody>
          <a:bodyPr/>
          <a:lstStyle/>
          <a:p>
            <a:r>
              <a:rPr lang="en-US" dirty="0"/>
              <a:t>Limiting noise: gas damping and photon recoil heating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0AB301-E343-4A32-B7BA-7A5FD5E943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1412" y="2163423"/>
                <a:ext cx="9905999" cy="1971647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𝐹𝐹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=4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 ℏ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Limit on resonance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, </a:t>
                </a:r>
              </a:p>
              <a:p>
                <a:pPr marL="0" indent="0">
                  <a:buNone/>
                </a:pPr>
                <a:r>
                  <a:rPr lang="en-US" sz="2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hh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∼16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00FF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ℏ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800" i="1">
                        <a:solidFill>
                          <a:srgbClr val="00FFFF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solidFill>
                          <a:srgbClr val="00FF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0AB301-E343-4A32-B7BA-7A5FD5E943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1412" y="2163423"/>
                <a:ext cx="9905999" cy="1971647"/>
              </a:xfrm>
              <a:blipFill>
                <a:blip r:embed="rId2"/>
                <a:stretch>
                  <a:fillRect l="-1600" b="-10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84A56FD-F898-402A-914D-2142794979B8}"/>
              </a:ext>
            </a:extLst>
          </p:cNvPr>
          <p:cNvGrpSpPr/>
          <p:nvPr/>
        </p:nvGrpSpPr>
        <p:grpSpPr>
          <a:xfrm>
            <a:off x="989282" y="5035359"/>
            <a:ext cx="10163927" cy="842447"/>
            <a:chOff x="1210957" y="5017979"/>
            <a:chExt cx="10163927" cy="8424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E01D7273-AD8A-4866-9E96-F92A1398CD26}"/>
                    </a:ext>
                  </a:extLst>
                </p:cNvPr>
                <p:cNvSpPr/>
                <p:nvPr/>
              </p:nvSpPr>
              <p:spPr>
                <a:xfrm>
                  <a:off x="1210957" y="5189761"/>
                  <a:ext cx="2562112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temperature </a:t>
                  </a:r>
                  <a14:m>
                    <m:oMath xmlns:m="http://schemas.openxmlformats.org/officeDocument/2006/math">
                      <m:r>
                        <a:rPr lang="en-US" sz="3200" i="1">
                          <a:solidFill>
                            <a:srgbClr val="00FFFF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E01D7273-AD8A-4866-9E96-F92A1398CD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0957" y="5189761"/>
                  <a:ext cx="2562112" cy="584775"/>
                </a:xfrm>
                <a:prstGeom prst="rect">
                  <a:avLst/>
                </a:prstGeom>
                <a:blipFill>
                  <a:blip r:embed="rId3"/>
                  <a:stretch>
                    <a:fillRect l="-5938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DCF1979B-708B-453E-B801-4E8DA7FF633E}"/>
                </a:ext>
              </a:extLst>
            </p:cNvPr>
            <p:cNvSpPr/>
            <p:nvPr/>
          </p:nvSpPr>
          <p:spPr>
            <a:xfrm>
              <a:off x="3729289" y="5103869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00FFFF">
                    <a:tint val="66000"/>
                    <a:satMod val="160000"/>
                  </a:srgbClr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077F9785-57F7-4888-9F0F-A5EA0E555908}"/>
                    </a:ext>
                  </a:extLst>
                </p:cNvPr>
                <p:cNvSpPr/>
                <p:nvPr/>
              </p:nvSpPr>
              <p:spPr>
                <a:xfrm>
                  <a:off x="4367977" y="5189761"/>
                  <a:ext cx="1515543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length </a:t>
                  </a:r>
                  <a14:m>
                    <m:oMath xmlns:m="http://schemas.openxmlformats.org/officeDocument/2006/math">
                      <m:r>
                        <a:rPr lang="en-US" sz="3200" i="1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077F9785-57F7-4888-9F0F-A5EA0E5559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7977" y="5189761"/>
                  <a:ext cx="1515543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10040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DFA2EF34-A056-4D4E-99E2-E230B244FAFC}"/>
                </a:ext>
              </a:extLst>
            </p:cNvPr>
            <p:cNvSpPr/>
            <p:nvPr/>
          </p:nvSpPr>
          <p:spPr>
            <a:xfrm flipV="1">
              <a:off x="5899578" y="5059759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00FF00"/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003F5559-6469-4AD2-B8AD-3A9E1BCC1D6D}"/>
                </a:ext>
              </a:extLst>
            </p:cNvPr>
            <p:cNvSpPr/>
            <p:nvPr/>
          </p:nvSpPr>
          <p:spPr>
            <a:xfrm flipV="1">
              <a:off x="11102741" y="5017979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FF00FF"/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876D6DE5-12E4-4ABD-881D-DE97506ADD94}"/>
                </a:ext>
              </a:extLst>
            </p:cNvPr>
            <p:cNvSpPr/>
            <p:nvPr/>
          </p:nvSpPr>
          <p:spPr>
            <a:xfrm>
              <a:off x="8519357" y="5059758"/>
              <a:ext cx="272143" cy="756557"/>
            </a:xfrm>
            <a:prstGeom prst="downArrow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chemeClr val="tx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01FB114-7D6C-473D-975C-A76B92431AA3}"/>
                    </a:ext>
                  </a:extLst>
                </p:cNvPr>
                <p:cNvSpPr/>
                <p:nvPr/>
              </p:nvSpPr>
              <p:spPr>
                <a:xfrm>
                  <a:off x="6887688" y="5189761"/>
                  <a:ext cx="1681999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recoil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01FB114-7D6C-473D-975C-A76B92431AA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7688" y="5189761"/>
                  <a:ext cx="1681999" cy="584775"/>
                </a:xfrm>
                <a:prstGeom prst="rect">
                  <a:avLst/>
                </a:prstGeom>
                <a:blipFill>
                  <a:blip r:embed="rId5"/>
                  <a:stretch>
                    <a:fillRect l="-9455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58337F7A-0D24-4AE5-8F66-7CCC13C1FD91}"/>
                    </a:ext>
                  </a:extLst>
                </p:cNvPr>
                <p:cNvSpPr/>
                <p:nvPr/>
              </p:nvSpPr>
              <p:spPr>
                <a:xfrm>
                  <a:off x="9672157" y="5189761"/>
                  <a:ext cx="1430584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200" dirty="0"/>
                    <a:t>mass </a:t>
                  </a:r>
                  <a14:m>
                    <m:oMath xmlns:m="http://schemas.openxmlformats.org/officeDocument/2006/math">
                      <m:r>
                        <a:rPr lang="en-US" sz="3200" i="1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58337F7A-0D24-4AE5-8F66-7CCC13C1FD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72157" y="5189761"/>
                  <a:ext cx="1430584" cy="584775"/>
                </a:xfrm>
                <a:prstGeom prst="rect">
                  <a:avLst/>
                </a:prstGeom>
                <a:blipFill>
                  <a:blip r:embed="rId6"/>
                  <a:stretch>
                    <a:fillRect l="-10638" t="-12500" b="-34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F885AFFA-E868-08FB-7738-09CB333E4787}"/>
              </a:ext>
            </a:extLst>
          </p:cNvPr>
          <p:cNvSpPr/>
          <p:nvPr/>
        </p:nvSpPr>
        <p:spPr>
          <a:xfrm>
            <a:off x="9342195" y="4581009"/>
            <a:ext cx="2257039" cy="1549525"/>
          </a:xfrm>
          <a:prstGeom prst="ellipse">
            <a:avLst/>
          </a:prstGeom>
          <a:noFill/>
          <a:ln w="57150">
            <a:solidFill>
              <a:srgbClr val="F61E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25184E7-94F4-4E66-FCC7-A45DFFAA1ECA}"/>
              </a:ext>
            </a:extLst>
          </p:cNvPr>
          <p:cNvSpPr/>
          <p:nvPr/>
        </p:nvSpPr>
        <p:spPr>
          <a:xfrm>
            <a:off x="6630526" y="4680653"/>
            <a:ext cx="2344741" cy="1549525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0F2B21-0221-5C2A-D655-053A69BB35EB}"/>
              </a:ext>
            </a:extLst>
          </p:cNvPr>
          <p:cNvSpPr/>
          <p:nvPr/>
        </p:nvSpPr>
        <p:spPr>
          <a:xfrm>
            <a:off x="9962441" y="3703104"/>
            <a:ext cx="2109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B0F0"/>
                </a:solidFill>
              </a:rPr>
              <a:t>Arvanitaki</a:t>
            </a:r>
            <a:r>
              <a:rPr lang="en-US" sz="1400" dirty="0">
                <a:solidFill>
                  <a:srgbClr val="00B0F0"/>
                </a:solidFill>
              </a:rPr>
              <a:t> and Geraci, </a:t>
            </a:r>
          </a:p>
          <a:p>
            <a:r>
              <a:rPr lang="en-US" sz="1400" dirty="0">
                <a:solidFill>
                  <a:srgbClr val="00B0F0"/>
                </a:solidFill>
              </a:rPr>
              <a:t>PRL 110, 071105 (2013)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E8D2034-8A55-5900-0F55-8629877A5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96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B07D9-2D30-409A-9D25-26657E01C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92" y="457490"/>
            <a:ext cx="9639661" cy="640593"/>
          </a:xfrm>
        </p:spPr>
        <p:txBody>
          <a:bodyPr>
            <a:normAutofit/>
          </a:bodyPr>
          <a:lstStyle/>
          <a:p>
            <a:r>
              <a:rPr lang="en-US" dirty="0"/>
              <a:t>GEOMETRY AFFECTS SCATTER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3E6DEB-24B4-4A14-A00F-85FEF9314F4E}"/>
                  </a:ext>
                </a:extLst>
              </p:cNvPr>
              <p:cNvSpPr txBox="1"/>
              <p:nvPr/>
            </p:nvSpPr>
            <p:spPr>
              <a:xfrm>
                <a:off x="295834" y="1391771"/>
                <a:ext cx="3267637" cy="4339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Sphere scatters light in all directions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Disk scatters light in the beam direction (low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3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3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𝛾</m:t>
                        </m:r>
                      </m:e>
                      <m:sub>
                        <m:r>
                          <a:rPr kumimoji="0" lang="en-US" sz="23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𝑠𝑐</m:t>
                        </m:r>
                      </m:sub>
                    </m:sSub>
                  </m:oMath>
                </a14:m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)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Numerical simulations of scattering from disks show low scattering loss, hence low recoil heating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3E6DEB-24B4-4A14-A00F-85FEF9314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34" y="1391771"/>
                <a:ext cx="3267637" cy="4339650"/>
              </a:xfrm>
              <a:prstGeom prst="rect">
                <a:avLst/>
              </a:prstGeom>
              <a:blipFill>
                <a:blip r:embed="rId2"/>
                <a:stretch>
                  <a:fillRect l="-2239" t="-1124" r="-3172" b="-2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BF91E2CF-20A5-4DF4-959C-ADAA06E2F8C6}"/>
              </a:ext>
            </a:extLst>
          </p:cNvPr>
          <p:cNvSpPr/>
          <p:nvPr/>
        </p:nvSpPr>
        <p:spPr>
          <a:xfrm>
            <a:off x="162682" y="6085550"/>
            <a:ext cx="7663502" cy="707886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5FFFF"/>
                </a:solidFill>
              </a:rPr>
              <a:t>Aggarwal et al arxiv:2010.13157 Phys. Rev. Lett. 128, 111101,</a:t>
            </a:r>
          </a:p>
          <a:p>
            <a:r>
              <a:rPr lang="en-US" sz="2000" dirty="0" err="1">
                <a:solidFill>
                  <a:srgbClr val="65FFFF"/>
                </a:solidFill>
              </a:rPr>
              <a:t>Winstone</a:t>
            </a:r>
            <a:r>
              <a:rPr lang="en-US" sz="2000" dirty="0">
                <a:solidFill>
                  <a:srgbClr val="65FFFF"/>
                </a:solidFill>
              </a:rPr>
              <a:t> et al arxiv:2204.10843 Phys. Rev. Lett. 129, 053604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5772F6-8AAD-4B4A-A56A-615526EA7BFE}"/>
                  </a:ext>
                </a:extLst>
              </p:cNvPr>
              <p:cNvSpPr txBox="1"/>
              <p:nvPr/>
            </p:nvSpPr>
            <p:spPr>
              <a:xfrm>
                <a:off x="4628922" y="1189649"/>
                <a:ext cx="6740566" cy="368499"/>
              </a:xfrm>
              <a:prstGeom prst="rect">
                <a:avLst/>
              </a:prstGeom>
              <a:gradFill flip="none" rotWithShape="1">
                <a:gsLst>
                  <a:gs pos="23000">
                    <a:srgbClr val="92D050">
                      <a:lumMod val="20000"/>
                      <a:lumOff val="80000"/>
                    </a:srgbClr>
                  </a:gs>
                  <a:gs pos="0">
                    <a:srgbClr val="0070C0">
                      <a:lumMod val="20000"/>
                      <a:lumOff val="80000"/>
                    </a:srgbClr>
                  </a:gs>
                  <a:gs pos="49000">
                    <a:srgbClr val="FFFF00">
                      <a:lumMod val="30000"/>
                      <a:lumOff val="70000"/>
                    </a:srgbClr>
                  </a:gs>
                  <a:gs pos="74000">
                    <a:srgbClr val="FF9900">
                      <a:lumMod val="20000"/>
                      <a:lumOff val="80000"/>
                    </a:srgbClr>
                  </a:gs>
                  <a:gs pos="100000">
                    <a:srgbClr val="FF0000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2" algn="ctr" defTabSz="4388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plane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 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wave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 </m:t>
                    </m:r>
                    <m:r>
                      <m:rPr>
                        <m:nor/>
                      </m:rPr>
                      <a:rPr kumimoji="0" lang="en-US" sz="16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rPr>
                      <m:t>incident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=1 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func>
                      <m:func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𝑘𝑧</m:t>
                        </m:r>
                      </m:e>
                    </m:func>
                  </m:oMath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5772F6-8AAD-4B4A-A56A-615526EA7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922" y="1189649"/>
                <a:ext cx="6740566" cy="3684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AE35A07-69E3-4B8A-93AC-447019AAFB55}"/>
                  </a:ext>
                </a:extLst>
              </p:cNvPr>
              <p:cNvSpPr txBox="1"/>
              <p:nvPr/>
            </p:nvSpPr>
            <p:spPr>
              <a:xfrm>
                <a:off x="8290108" y="5340856"/>
                <a:ext cx="3301253" cy="584775"/>
              </a:xfrm>
              <a:prstGeom prst="rect">
                <a:avLst/>
              </a:prstGeom>
              <a:gradFill>
                <a:gsLst>
                  <a:gs pos="23000">
                    <a:srgbClr val="92D050">
                      <a:lumMod val="20000"/>
                      <a:lumOff val="80000"/>
                    </a:srgbClr>
                  </a:gs>
                  <a:gs pos="0">
                    <a:srgbClr val="0070C0">
                      <a:lumMod val="20000"/>
                      <a:lumOff val="80000"/>
                    </a:srgbClr>
                  </a:gs>
                  <a:gs pos="49000">
                    <a:srgbClr val="FFFF00">
                      <a:lumMod val="30000"/>
                      <a:lumOff val="70000"/>
                    </a:srgbClr>
                  </a:gs>
                  <a:gs pos="74000">
                    <a:srgbClr val="FF9900">
                      <a:lumMod val="20000"/>
                      <a:lumOff val="80000"/>
                    </a:srgbClr>
                  </a:gs>
                  <a:gs pos="100000">
                    <a:srgbClr val="FF0000">
                      <a:lumMod val="20000"/>
                      <a:lumOff val="80000"/>
                    </a:srgbClr>
                  </a:gs>
                </a:gsLst>
                <a:lin ang="0" scaled="1"/>
              </a:grad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2" indent="0" algn="ctr" defTabSz="4388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NaYF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Hexagon (d=4 um,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𝜏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200 nm), 300 times more mass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AE35A07-69E3-4B8A-93AC-447019AAFB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108" y="5340856"/>
                <a:ext cx="3301253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ysClr val="window" lastClr="FFFFFF">
                    <a:lumMod val="50000"/>
                  </a:sys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87CA1956-B4BB-4A08-AA9C-4472A9D3296B}"/>
              </a:ext>
            </a:extLst>
          </p:cNvPr>
          <p:cNvSpPr txBox="1"/>
          <p:nvPr/>
        </p:nvSpPr>
        <p:spPr>
          <a:xfrm>
            <a:off x="4171305" y="5328504"/>
            <a:ext cx="3300984" cy="585216"/>
          </a:xfrm>
          <a:prstGeom prst="rect">
            <a:avLst/>
          </a:prstGeom>
          <a:gradFill>
            <a:gsLst>
              <a:gs pos="23000">
                <a:srgbClr val="92D050">
                  <a:lumMod val="20000"/>
                  <a:lumOff val="80000"/>
                </a:srgbClr>
              </a:gs>
              <a:gs pos="0">
                <a:srgbClr val="0070C0">
                  <a:lumMod val="20000"/>
                  <a:lumOff val="80000"/>
                </a:srgbClr>
              </a:gs>
              <a:gs pos="49000">
                <a:srgbClr val="FFFF00">
                  <a:lumMod val="30000"/>
                  <a:lumOff val="70000"/>
                </a:srgbClr>
              </a:gs>
              <a:gs pos="74000">
                <a:srgbClr val="FF9900">
                  <a:lumMod val="20000"/>
                  <a:lumOff val="80000"/>
                </a:srgbClr>
              </a:gs>
              <a:gs pos="100000">
                <a:srgbClr val="FF0000">
                  <a:lumMod val="20000"/>
                  <a:lumOff val="80000"/>
                </a:srgbClr>
              </a:gs>
            </a:gsLst>
            <a:lin ang="0" scaled="1"/>
          </a:gradFill>
          <a:ln w="28575">
            <a:solidFill>
              <a:sysClr val="window" lastClr="FFFFFF">
                <a:lumMod val="50000"/>
              </a:sys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2" indent="0" algn="ctr" defTabSz="4388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SiO2 Sphere (d=300 nm)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4BA9D-BFB0-464B-B0D5-82B78528E5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80" b="3590"/>
          <a:stretch/>
        </p:blipFill>
        <p:spPr>
          <a:xfrm>
            <a:off x="7801856" y="1640962"/>
            <a:ext cx="4052238" cy="35428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9D78BA1-DCDA-4079-896B-DB50049C60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953"/>
          <a:stretch/>
        </p:blipFill>
        <p:spPr>
          <a:xfrm>
            <a:off x="3675904" y="1640864"/>
            <a:ext cx="4196132" cy="35295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EBC9B-BBEA-7578-35BF-51E1BC3C1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615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475BB-EA28-46F5-BCBD-5081A0436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INCREASE  MASS WHILE KEEPING SCATTER LOW?</a:t>
            </a:r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29005880-4D44-416A-816D-85F60BA6A9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07"/>
          <a:stretch/>
        </p:blipFill>
        <p:spPr>
          <a:xfrm flipH="1">
            <a:off x="0" y="961248"/>
            <a:ext cx="7112000" cy="211410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2D40FBB-6645-4B95-860D-C8B2DDB5563F}"/>
              </a:ext>
            </a:extLst>
          </p:cNvPr>
          <p:cNvSpPr/>
          <p:nvPr/>
        </p:nvSpPr>
        <p:spPr>
          <a:xfrm>
            <a:off x="4346405" y="1633338"/>
            <a:ext cx="795866" cy="1011766"/>
          </a:xfrm>
          <a:prstGeom prst="rect">
            <a:avLst/>
          </a:prstGeom>
          <a:noFill/>
          <a:ln w="38100">
            <a:solidFill>
              <a:srgbClr val="FF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30F3D9-F1F7-4DF2-B517-446FDD12E285}"/>
              </a:ext>
            </a:extLst>
          </p:cNvPr>
          <p:cNvCxnSpPr>
            <a:cxnSpLocks/>
          </p:cNvCxnSpPr>
          <p:nvPr/>
        </p:nvCxnSpPr>
        <p:spPr>
          <a:xfrm>
            <a:off x="5142271" y="2635272"/>
            <a:ext cx="863893" cy="654103"/>
          </a:xfrm>
          <a:prstGeom prst="line">
            <a:avLst/>
          </a:prstGeom>
          <a:ln w="381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0046508-B875-4417-9552-03EB3CCFD31A}"/>
              </a:ext>
            </a:extLst>
          </p:cNvPr>
          <p:cNvCxnSpPr>
            <a:cxnSpLocks/>
          </p:cNvCxnSpPr>
          <p:nvPr/>
        </p:nvCxnSpPr>
        <p:spPr>
          <a:xfrm flipH="1">
            <a:off x="1106905" y="2645104"/>
            <a:ext cx="3199624" cy="548019"/>
          </a:xfrm>
          <a:prstGeom prst="line">
            <a:avLst/>
          </a:prstGeom>
          <a:ln w="381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0880557-2302-4C17-A1C1-29F760452926}"/>
              </a:ext>
            </a:extLst>
          </p:cNvPr>
          <p:cNvSpPr/>
          <p:nvPr/>
        </p:nvSpPr>
        <p:spPr>
          <a:xfrm>
            <a:off x="1040581" y="3203049"/>
            <a:ext cx="4962376" cy="3320715"/>
          </a:xfrm>
          <a:prstGeom prst="rect">
            <a:avLst/>
          </a:prstGeom>
          <a:noFill/>
          <a:ln w="38100">
            <a:solidFill>
              <a:srgbClr val="FF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F4557F-2C5D-C275-EB59-5AACF43591B5}"/>
              </a:ext>
            </a:extLst>
          </p:cNvPr>
          <p:cNvGrpSpPr/>
          <p:nvPr/>
        </p:nvGrpSpPr>
        <p:grpSpPr>
          <a:xfrm>
            <a:off x="1362075" y="3266942"/>
            <a:ext cx="4727755" cy="3259139"/>
            <a:chOff x="632521" y="2010577"/>
            <a:chExt cx="4727755" cy="32591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5123F0E-CBFA-CD09-C307-AC0446AE24CB}"/>
                </a:ext>
              </a:extLst>
            </p:cNvPr>
            <p:cNvGrpSpPr/>
            <p:nvPr/>
          </p:nvGrpSpPr>
          <p:grpSpPr>
            <a:xfrm>
              <a:off x="632521" y="2010577"/>
              <a:ext cx="3097561" cy="3259139"/>
              <a:chOff x="6802267" y="2115368"/>
              <a:chExt cx="2317123" cy="2252756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AFAD9ED-5CC7-0FA6-4B62-1E42A8486583}"/>
                  </a:ext>
                </a:extLst>
              </p:cNvPr>
              <p:cNvGrpSpPr/>
              <p:nvPr/>
            </p:nvGrpSpPr>
            <p:grpSpPr>
              <a:xfrm>
                <a:off x="6802267" y="2115368"/>
                <a:ext cx="2317123" cy="2252756"/>
                <a:chOff x="7627767" y="2174635"/>
                <a:chExt cx="2317123" cy="2252756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20510328-D4BB-DD91-A4A2-0217CA7539AB}"/>
                    </a:ext>
                  </a:extLst>
                </p:cNvPr>
                <p:cNvGrpSpPr/>
                <p:nvPr/>
              </p:nvGrpSpPr>
              <p:grpSpPr>
                <a:xfrm>
                  <a:off x="7627767" y="2174635"/>
                  <a:ext cx="2317123" cy="2252756"/>
                  <a:chOff x="7627767" y="2174635"/>
                  <a:chExt cx="2317123" cy="2252756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04BD6D46-F800-E4A3-7FA4-B1D3BBB9B7F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8017843" y="1897801"/>
                    <a:ext cx="1650214" cy="2203881"/>
                    <a:chOff x="8270348" y="2175799"/>
                    <a:chExt cx="917230" cy="1224970"/>
                  </a:xfrm>
                </p:grpSpPr>
                <p:sp>
                  <p:nvSpPr>
                    <p:cNvPr id="24" name="Cylinder 23">
                      <a:extLst>
                        <a:ext uri="{FF2B5EF4-FFF2-40B4-BE49-F238E27FC236}">
                          <a16:creationId xmlns:a16="http://schemas.microsoft.com/office/drawing/2014/main" id="{C08775DB-AE55-6D01-E215-AAB94CB55F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0348" y="2989755"/>
                      <a:ext cx="914400" cy="411014"/>
                    </a:xfrm>
                    <a:prstGeom prst="can">
                      <a:avLst>
                        <a:gd name="adj" fmla="val 50000"/>
                      </a:avLst>
                    </a:prstGeom>
                    <a:gradFill>
                      <a:gsLst>
                        <a:gs pos="76000">
                          <a:srgbClr val="666666"/>
                        </a:gs>
                        <a:gs pos="0">
                          <a:schemeClr val="bg1">
                            <a:lumMod val="85000"/>
                            <a:lumOff val="15000"/>
                          </a:schemeClr>
                        </a:gs>
                        <a:gs pos="100000">
                          <a:schemeClr val="tx1">
                            <a:lumMod val="65000"/>
                          </a:schemeClr>
                        </a:gs>
                      </a:gsLst>
                      <a:lin ang="16200000" scaled="0"/>
                    </a:gradFill>
                    <a:ln>
                      <a:solidFill>
                        <a:schemeClr val="bg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ckwell" panose="02060603020205020403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6" name="Cylinder 25">
                      <a:extLst>
                        <a:ext uri="{FF2B5EF4-FFF2-40B4-BE49-F238E27FC236}">
                          <a16:creationId xmlns:a16="http://schemas.microsoft.com/office/drawing/2014/main" id="{EAA5F390-3C2C-FC74-D88B-1DDA22E723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3178" y="2380948"/>
                      <a:ext cx="914400" cy="814135"/>
                    </a:xfrm>
                    <a:prstGeom prst="can">
                      <a:avLst>
                        <a:gd name="adj" fmla="val 25406"/>
                      </a:avLst>
                    </a:prstGeom>
                    <a:gradFill>
                      <a:gsLst>
                        <a:gs pos="0">
                          <a:schemeClr val="tx1">
                            <a:lumMod val="95000"/>
                          </a:schemeClr>
                        </a:gs>
                        <a:gs pos="100000">
                          <a:schemeClr val="tx1">
                            <a:lumMod val="65000"/>
                          </a:schemeClr>
                        </a:gs>
                      </a:gsLst>
                    </a:gradFill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ckwell" panose="02060603020205020403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7" name="Cylinder 26">
                      <a:extLst>
                        <a:ext uri="{FF2B5EF4-FFF2-40B4-BE49-F238E27FC236}">
                          <a16:creationId xmlns:a16="http://schemas.microsoft.com/office/drawing/2014/main" id="{23C623F5-24FB-7A0B-7747-D9D2EA85B9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1471" y="2175799"/>
                      <a:ext cx="914400" cy="411014"/>
                    </a:xfrm>
                    <a:prstGeom prst="can">
                      <a:avLst>
                        <a:gd name="adj" fmla="val 50000"/>
                      </a:avLst>
                    </a:prstGeom>
                    <a:gradFill>
                      <a:gsLst>
                        <a:gs pos="76000">
                          <a:srgbClr val="666666"/>
                        </a:gs>
                        <a:gs pos="0">
                          <a:schemeClr val="bg1">
                            <a:lumMod val="85000"/>
                            <a:lumOff val="15000"/>
                          </a:schemeClr>
                        </a:gs>
                        <a:gs pos="100000">
                          <a:schemeClr val="tx1">
                            <a:lumMod val="65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bg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ckwell" panose="02060603020205020403"/>
                        <a:ea typeface="+mn-ea"/>
                        <a:cs typeface="+mn-cs"/>
                      </a:endParaRPr>
                    </a:p>
                  </p:txBody>
                </p: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47AC8957-C7C7-E527-1E14-9B4E1BFA6F4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627767" y="3958935"/>
                        <a:ext cx="864297" cy="4684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 lvl="0" indent="0" algn="l" defTabSz="4572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m:oMathPara>
                        </a14:m>
                        <a:endPara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Rockwell" panose="02060603020205020403"/>
                          <a:ea typeface="+mn-ea"/>
                          <a:cs typeface="+mn-cs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47AC8957-C7C7-E527-1E14-9B4E1BFA6F46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627767" y="3958935"/>
                        <a:ext cx="864297" cy="468456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3" name="TextBox 22">
                        <a:extLst>
                          <a:ext uri="{FF2B5EF4-FFF2-40B4-BE49-F238E27FC236}">
                            <a16:creationId xmlns:a16="http://schemas.microsoft.com/office/drawing/2014/main" id="{E06DB64D-7333-FA71-7B93-EF8A57630FC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200914" y="3936878"/>
                        <a:ext cx="1282189" cy="4664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 lvl="0" indent="0" algn="l" defTabSz="4572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kumimoji="0" lang="en-US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m:oMathPara>
                        </a14:m>
                        <a:endPara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Rockwell" panose="02060603020205020403"/>
                          <a:ea typeface="+mn-ea"/>
                          <a:cs typeface="+mn-cs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3" name="TextBox 22">
                        <a:extLst>
                          <a:ext uri="{FF2B5EF4-FFF2-40B4-BE49-F238E27FC236}">
                            <a16:creationId xmlns:a16="http://schemas.microsoft.com/office/drawing/2014/main" id="{E06DB64D-7333-FA71-7B93-EF8A57630FC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200914" y="3936878"/>
                        <a:ext cx="1282189" cy="466430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AAD08BC0-59F5-B2AA-2A6B-8637F96F890B}"/>
                    </a:ext>
                  </a:extLst>
                </p:cNvPr>
                <p:cNvCxnSpPr/>
                <p:nvPr/>
              </p:nvCxnSpPr>
              <p:spPr>
                <a:xfrm>
                  <a:off x="8321985" y="3964395"/>
                  <a:ext cx="1034017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2B17249B-F9D1-E9FC-AD08-4369120643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79712" y="3994012"/>
                  <a:ext cx="41351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881FFD80-74FB-4FA9-BB56-53326DCC6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390370" y="3994012"/>
                  <a:ext cx="41351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4FB6AEC5-D26B-2EF1-97CF-6795CA0B5CF9}"/>
                      </a:ext>
                    </a:extLst>
                  </p:cNvPr>
                  <p:cNvSpPr txBox="1"/>
                  <p:nvPr/>
                </p:nvSpPr>
                <p:spPr>
                  <a:xfrm>
                    <a:off x="8596137" y="4060939"/>
                    <a:ext cx="399698" cy="2765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Rockwell" panose="02060603020205020403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77BECA40-7334-4E45-9596-9CC2D7247CB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96137" y="4060939"/>
                    <a:ext cx="399698" cy="27656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8997E83-5DCF-6144-6BEA-041DBFA0A687}"/>
                    </a:ext>
                  </a:extLst>
                </p:cNvPr>
                <p:cNvSpPr txBox="1"/>
                <p:nvPr/>
              </p:nvSpPr>
              <p:spPr>
                <a:xfrm>
                  <a:off x="3920629" y="2624438"/>
                  <a:ext cx="1439647" cy="10895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8AB8E"/>
                      </a:solidFill>
                      <a:effectLst/>
                      <a:uLnTx/>
                      <a:uFillTx/>
                      <a:latin typeface="Rockwell" panose="02060603020205020403"/>
                      <a:ea typeface="+mn-ea"/>
                      <a:cs typeface="+mn-cs"/>
                    </a:rPr>
                    <a:t>Modified wavelength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𝜆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98AB8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8AB8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𝜆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8AB8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8AB8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EAAA07D-7559-4CD1-9DF3-03494B7910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0629" y="2624438"/>
                  <a:ext cx="1439647" cy="1089529"/>
                </a:xfrm>
                <a:prstGeom prst="rect">
                  <a:avLst/>
                </a:prstGeom>
                <a:blipFill>
                  <a:blip r:embed="rId7"/>
                  <a:stretch>
                    <a:fillRect l="-3390" t="-3371" r="-16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080AEB-A7BC-2FAF-2672-6BAA53C17932}"/>
              </a:ext>
            </a:extLst>
          </p:cNvPr>
          <p:cNvSpPr/>
          <p:nvPr/>
        </p:nvSpPr>
        <p:spPr>
          <a:xfrm>
            <a:off x="7666036" y="5835985"/>
            <a:ext cx="2960253" cy="830997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Aggarwal et al arxiv:2010.13157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5FFF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Phys. Rev. Lett. 128, 111101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FC1FE6-4143-C9D4-0AC0-4D64D779DD2A}"/>
                  </a:ext>
                </a:extLst>
              </p:cNvPr>
              <p:cNvSpPr txBox="1"/>
              <p:nvPr/>
            </p:nvSpPr>
            <p:spPr>
              <a:xfrm>
                <a:off x="7232505" y="4518376"/>
                <a:ext cx="38172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Stacked disks to increase mass (high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𝑀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ockwell" panose="02060603020205020403"/>
                    <a:ea typeface="+mn-ea"/>
                    <a:cs typeface="+mn-cs"/>
                  </a:rPr>
                  <a:t>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FC1FE6-4143-C9D4-0AC0-4D64D779D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505" y="4518376"/>
                <a:ext cx="3817298" cy="707886"/>
              </a:xfrm>
              <a:prstGeom prst="rect">
                <a:avLst/>
              </a:prstGeom>
              <a:blipFill>
                <a:blip r:embed="rId8"/>
                <a:stretch>
                  <a:fillRect l="-1595" t="-4310" r="-1914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8598A387-9133-7DFE-1548-B36D6548A4D8}"/>
              </a:ext>
            </a:extLst>
          </p:cNvPr>
          <p:cNvSpPr txBox="1"/>
          <p:nvPr/>
        </p:nvSpPr>
        <p:spPr>
          <a:xfrm>
            <a:off x="6699597" y="1136357"/>
            <a:ext cx="52978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Is a stack trappable?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is the transmission through the stack?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is the field inside the stack?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is the trapping frequency/stiffness?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 these things be fabricated in the lab?</a:t>
            </a:r>
          </a:p>
        </p:txBody>
      </p:sp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B49B2511-5846-C7D7-977F-7C5785677C0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5" t="27818" r="14885" b="11836"/>
          <a:stretch/>
        </p:blipFill>
        <p:spPr>
          <a:xfrm>
            <a:off x="6699597" y="3751385"/>
            <a:ext cx="4462656" cy="2727904"/>
          </a:xfrm>
          <a:prstGeom prst="rect">
            <a:avLst/>
          </a:prstGeom>
          <a:ln w="66675" cmpd="dbl">
            <a:solidFill>
              <a:schemeClr val="tx1">
                <a:lumMod val="50000"/>
              </a:schemeClr>
            </a:solidFill>
          </a:ln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1004DD51-BD69-5114-EA23-27B46AB5AD16}"/>
              </a:ext>
            </a:extLst>
          </p:cNvPr>
          <p:cNvSpPr txBox="1">
            <a:spLocks/>
          </p:cNvSpPr>
          <p:nvPr/>
        </p:nvSpPr>
        <p:spPr>
          <a:xfrm>
            <a:off x="319891" y="144828"/>
            <a:ext cx="10624333" cy="74549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all" spc="0" normalizeH="0" baseline="0" noProof="0" dirty="0">
                <a:ln w="3175" cmpd="sng">
                  <a:noFill/>
                </a:ln>
                <a:solidFill>
                  <a:srgbClr val="F77754">
                    <a:lumMod val="40000"/>
                    <a:lumOff val="60000"/>
                  </a:srgbClr>
                </a:solidFill>
                <a:effectLst/>
                <a:uLnTx/>
                <a:uFillTx/>
                <a:latin typeface="Georgia Pro" panose="02040502050405020303" pitchFamily="18" charset="0"/>
                <a:ea typeface="+mj-ea"/>
                <a:cs typeface="+mj-cs"/>
              </a:rPr>
              <a:t>Altering shape: examine </a:t>
            </a:r>
            <a:r>
              <a:rPr kumimoji="0" lang="en-US" sz="3600" b="0" i="0" u="none" strike="noStrike" kern="1200" cap="all" spc="0" normalizeH="0" baseline="0" noProof="0" dirty="0" err="1">
                <a:ln w="3175" cmpd="sng">
                  <a:noFill/>
                </a:ln>
                <a:solidFill>
                  <a:srgbClr val="F77754">
                    <a:lumMod val="40000"/>
                    <a:lumOff val="60000"/>
                  </a:srgbClr>
                </a:solidFill>
                <a:effectLst/>
                <a:uLnTx/>
                <a:uFillTx/>
                <a:latin typeface="Georgia Pro" panose="02040502050405020303" pitchFamily="18" charset="0"/>
                <a:ea typeface="+mj-ea"/>
                <a:cs typeface="+mj-cs"/>
              </a:rPr>
              <a:t>trappability</a:t>
            </a:r>
            <a:endParaRPr kumimoji="0" lang="en-US" sz="3600" b="0" i="0" u="none" strike="noStrike" kern="1200" cap="all" spc="0" normalizeH="0" baseline="0" noProof="0" dirty="0">
              <a:ln w="3175" cmpd="sng">
                <a:noFill/>
              </a:ln>
              <a:solidFill>
                <a:srgbClr val="F77754">
                  <a:lumMod val="40000"/>
                  <a:lumOff val="60000"/>
                </a:srgbClr>
              </a:solidFill>
              <a:effectLst/>
              <a:uLnTx/>
              <a:uFillTx/>
              <a:latin typeface="Georgia Pro" panose="02040502050405020303" pitchFamily="18" charset="0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E7EB8-1810-845B-322A-40FC9CCEB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8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22" grpId="0" animBg="1"/>
      <p:bldP spid="37" grpId="0" animBg="1"/>
      <p:bldP spid="37" grpId="1" animBg="1"/>
      <p:bldP spid="3" grpId="0" build="allAtOnce"/>
      <p:bldP spid="21" grpId="0"/>
      <p:bldP spid="2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BF479-81A1-E52F-8710-30B7DB73B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Improved sensitivity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1EA356-AF1E-24F4-FAB9-79A48E1C1B99}"/>
              </a:ext>
            </a:extLst>
          </p:cNvPr>
          <p:cNvGrpSpPr/>
          <p:nvPr/>
        </p:nvGrpSpPr>
        <p:grpSpPr>
          <a:xfrm>
            <a:off x="2391238" y="1252846"/>
            <a:ext cx="7328916" cy="4956339"/>
            <a:chOff x="2669460" y="1302729"/>
            <a:chExt cx="6465934" cy="4358931"/>
          </a:xfrm>
        </p:grpSpPr>
        <p:pic>
          <p:nvPicPr>
            <p:cNvPr id="7" name="Picture 6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F640BAD2-4BF0-4342-A495-95A7C5433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9460" y="1302729"/>
              <a:ext cx="5959712" cy="4358931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982D4DF-11A6-AA8B-285B-1600079776D0}"/>
                </a:ext>
              </a:extLst>
            </p:cNvPr>
            <p:cNvSpPr/>
            <p:nvPr/>
          </p:nvSpPr>
          <p:spPr>
            <a:xfrm>
              <a:off x="7657045" y="1869164"/>
              <a:ext cx="1478349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= 1m, disc</a:t>
              </a:r>
            </a:p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= 1m, stack</a:t>
              </a:r>
            </a:p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L= 10 m, stack</a:t>
              </a:r>
            </a:p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= 100 m, stack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575FD75-1398-9C44-21BA-E8FD3D5F00DD}"/>
              </a:ext>
            </a:extLst>
          </p:cNvPr>
          <p:cNvSpPr/>
          <p:nvPr/>
        </p:nvSpPr>
        <p:spPr>
          <a:xfrm>
            <a:off x="162682" y="6085550"/>
            <a:ext cx="7663502" cy="40011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5FFFF"/>
                </a:solidFill>
              </a:rPr>
              <a:t>Aggarwal et al arxiv:2010.13157 Phys. Rev. Lett. 128, 111101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312D42-9093-3810-BDAC-4952356AA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6147F-9856-47CC-A206-FFC6B50DE7AF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021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5FDE20E6-6962-4D2D-8D0C-EF0500485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7976">
            <a:off x="444287" y="1339851"/>
            <a:ext cx="6015300" cy="4530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30A5AB-410C-4956-9AF8-F76BA01B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015" y="369744"/>
            <a:ext cx="9905998" cy="640127"/>
          </a:xfrm>
        </p:spPr>
        <p:txBody>
          <a:bodyPr/>
          <a:lstStyle/>
          <a:p>
            <a:r>
              <a:rPr lang="en-US" dirty="0"/>
              <a:t>Trapping of flat objects In the lab…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3CB116-AFDD-4272-8113-A296A6569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5423">
            <a:off x="7144754" y="1104443"/>
            <a:ext cx="4262165" cy="339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437B481-25E7-4BB0-B875-DE7742270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4689">
            <a:off x="5286653" y="3608993"/>
            <a:ext cx="4514313" cy="2767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220630-58DA-57AC-0552-FB6BC48A4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1065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1004DC-5295-4390-8AF3-EF0ECCCA2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866" y="365476"/>
            <a:ext cx="9905998" cy="773210"/>
          </a:xfrm>
        </p:spPr>
        <p:txBody>
          <a:bodyPr>
            <a:normAutofit/>
          </a:bodyPr>
          <a:lstStyle/>
          <a:p>
            <a:r>
              <a:rPr lang="en-US" dirty="0"/>
              <a:t>trapping of NAYF hexagon plates</a:t>
            </a:r>
          </a:p>
        </p:txBody>
      </p:sp>
      <p:pic>
        <p:nvPicPr>
          <p:cNvPr id="6" name="Picture 5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5C746CFE-B25A-4C27-A2AA-8D1656B84C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815"/>
          <a:stretch/>
        </p:blipFill>
        <p:spPr>
          <a:xfrm>
            <a:off x="524760" y="1325642"/>
            <a:ext cx="2686968" cy="1896389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6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C976D6F7-B75D-4243-9E35-41359EA28B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039" b="1414"/>
          <a:stretch/>
        </p:blipFill>
        <p:spPr>
          <a:xfrm rot="5400000">
            <a:off x="3557763" y="3522139"/>
            <a:ext cx="3018521" cy="2102784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7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6B5CBE5E-9A5F-4C21-8AF2-1178FAC557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50" y="3583235"/>
            <a:ext cx="3091715" cy="2388502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2E5F6F-E451-4AE3-BE1D-5D334663DD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708" y="1203511"/>
            <a:ext cx="5251028" cy="5107361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1B09AFD2-4643-4C8E-91EC-55DA114521F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262" r="78432" b="52773"/>
          <a:stretch/>
        </p:blipFill>
        <p:spPr>
          <a:xfrm>
            <a:off x="3585729" y="1454482"/>
            <a:ext cx="1989967" cy="1826004"/>
          </a:xfrm>
          <a:prstGeom prst="rect">
            <a:avLst/>
          </a:prstGeom>
          <a:ln w="88900" cap="sq">
            <a:solidFill>
              <a:srgbClr val="DEE0E5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7712474-C67D-E88B-7E92-F9C2879E2F43}"/>
              </a:ext>
            </a:extLst>
          </p:cNvPr>
          <p:cNvSpPr/>
          <p:nvPr/>
        </p:nvSpPr>
        <p:spPr>
          <a:xfrm>
            <a:off x="162682" y="6160856"/>
            <a:ext cx="7663502" cy="40011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5FFFF"/>
                </a:solidFill>
              </a:rPr>
              <a:t>Winstone et al arxiv:2204.10843 Phys. Rev. Lett. 129, 053604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B41EF5-E589-E247-A9FE-ECB683087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69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46" name="Summary Zoom 45">
                <a:extLst>
                  <a:ext uri="{FF2B5EF4-FFF2-40B4-BE49-F238E27FC236}">
                    <a16:creationId xmlns:a16="http://schemas.microsoft.com/office/drawing/2014/main" id="{6CAA2F1B-3DE0-A33C-2E28-131E5D7B34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98635974"/>
                  </p:ext>
                </p:extLst>
              </p:nvPr>
            </p:nvGraphicFramePr>
            <p:xfrm>
              <a:off x="-52733" y="825878"/>
              <a:ext cx="12394973" cy="5389032"/>
            </p:xfrm>
            <a:graphic>
              <a:graphicData uri="http://schemas.microsoft.com/office/powerpoint/2016/summaryzoom">
                <psuz:summaryZm>
                  <psuz:summaryZmObj sectionId="{BB2C4606-19F8-4917-A8D8-11CDE508357E}" offsetFactorX="141976" offsetFactorY="108672" scaleFactorX="76990" scaleFactorY="76990">
                    <psuz:zmPr id="{B8967F95-E962-44D6-9CAF-E6B89EFE28B2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8422337" y="3102986"/>
                          <a:ext cx="3319212" cy="186705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9CE322BF-8044-4549-9BB3-F4FA3AFD8C6D}" offsetFactorX="-139169" offsetFactorY="109505" scaleFactorX="78656" scaleFactorY="78656">
                    <psuz:zmPr id="{C64EBD95-9528-4953-86AC-EFD5A9EB9973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738527" y="3102985"/>
                          <a:ext cx="3391037" cy="190745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B32EC073-8FB2-403B-ACEB-46CD9D5FBECE}" offsetFactorX="54380" offsetFactorY="3571" scaleFactorX="77921" scaleFactorY="77921">
                    <psuz:zmPr id="{75596F55-6240-47BE-8942-FD402E4363ED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625808" y="3129665"/>
                          <a:ext cx="3359349" cy="1889634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46" name="Summary Zoom 45">
                <a:extLst>
                  <a:ext uri="{FF2B5EF4-FFF2-40B4-BE49-F238E27FC236}">
                    <a16:creationId xmlns:a16="http://schemas.microsoft.com/office/drawing/2014/main" id="{6CAA2F1B-3DE0-A33C-2E28-131E5D7B3404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-52733" y="825878"/>
                <a:ext cx="12394973" cy="5389032"/>
                <a:chOff x="-52733" y="825878"/>
                <a:chExt cx="12394973" cy="5389032"/>
              </a:xfrm>
            </p:grpSpPr>
            <p:pic>
              <p:nvPicPr>
                <p:cNvPr id="3" name="Picture 3">
                  <a:hlinkClick r:id="rId5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8369604" y="3928864"/>
                  <a:ext cx="3319212" cy="1867056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4" name="Picture 4">
                  <a:hlinkClick r:id="rId6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85794" y="3928863"/>
                  <a:ext cx="3391037" cy="1907458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5" name="Picture 5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573075" y="3955543"/>
                  <a:ext cx="3359349" cy="1889634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C5E6F4A-B090-7AA0-8988-B8409537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talk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7D773C3-5668-BDDC-C11A-93122C510737}"/>
              </a:ext>
            </a:extLst>
          </p:cNvPr>
          <p:cNvGrpSpPr/>
          <p:nvPr/>
        </p:nvGrpSpPr>
        <p:grpSpPr>
          <a:xfrm>
            <a:off x="492369" y="1448945"/>
            <a:ext cx="10547814" cy="1878759"/>
            <a:chOff x="492369" y="1881024"/>
            <a:chExt cx="10547814" cy="1878759"/>
          </a:xfrm>
        </p:grpSpPr>
        <p:sp>
          <p:nvSpPr>
            <p:cNvPr id="37" name="Google Shape;268;p47">
              <a:extLst>
                <a:ext uri="{FF2B5EF4-FFF2-40B4-BE49-F238E27FC236}">
                  <a16:creationId xmlns:a16="http://schemas.microsoft.com/office/drawing/2014/main" id="{650B43ED-A6A5-95A3-601B-ABF8CBA117BB}"/>
                </a:ext>
              </a:extLst>
            </p:cNvPr>
            <p:cNvSpPr/>
            <p:nvPr/>
          </p:nvSpPr>
          <p:spPr>
            <a:xfrm>
              <a:off x="1829130" y="3213120"/>
              <a:ext cx="8847244" cy="546663"/>
            </a:xfrm>
            <a:prstGeom prst="rect">
              <a:avLst/>
            </a:prstGeom>
            <a:gradFill>
              <a:gsLst>
                <a:gs pos="0">
                  <a:srgbClr val="9EAFB8"/>
                </a:gs>
                <a:gs pos="100000">
                  <a:srgbClr val="616D73"/>
                </a:gs>
              </a:gsLst>
              <a:lin ang="5400012" scaled="0"/>
            </a:gradFill>
            <a:ln w="9525" cap="flat" cmpd="sng">
              <a:solidFill>
                <a:srgbClr val="252C3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C3A2C20-EB53-087D-F0AB-1F4BE4CCCDC0}"/>
                </a:ext>
              </a:extLst>
            </p:cNvPr>
            <p:cNvCxnSpPr/>
            <p:nvPr/>
          </p:nvCxnSpPr>
          <p:spPr>
            <a:xfrm flipH="1">
              <a:off x="1606797" y="3454628"/>
              <a:ext cx="9220022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17" name="Google Shape;225;p47">
              <a:extLst>
                <a:ext uri="{FF2B5EF4-FFF2-40B4-BE49-F238E27FC236}">
                  <a16:creationId xmlns:a16="http://schemas.microsoft.com/office/drawing/2014/main" id="{AFC1180E-EF7F-7ED6-CCCA-5F768F2D38BF}"/>
                </a:ext>
              </a:extLst>
            </p:cNvPr>
            <p:cNvCxnSpPr/>
            <p:nvPr/>
          </p:nvCxnSpPr>
          <p:spPr>
            <a:xfrm>
              <a:off x="2029911" y="3286778"/>
              <a:ext cx="0" cy="335700"/>
            </a:xfrm>
            <a:prstGeom prst="straightConnector1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225;p47">
              <a:extLst>
                <a:ext uri="{FF2B5EF4-FFF2-40B4-BE49-F238E27FC236}">
                  <a16:creationId xmlns:a16="http://schemas.microsoft.com/office/drawing/2014/main" id="{D3B157DE-847D-A801-5894-E4286FBF2C2C}"/>
                </a:ext>
              </a:extLst>
            </p:cNvPr>
            <p:cNvCxnSpPr/>
            <p:nvPr/>
          </p:nvCxnSpPr>
          <p:spPr>
            <a:xfrm>
              <a:off x="4344977" y="3261150"/>
              <a:ext cx="0" cy="335700"/>
            </a:xfrm>
            <a:prstGeom prst="straightConnector1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25;p47">
              <a:extLst>
                <a:ext uri="{FF2B5EF4-FFF2-40B4-BE49-F238E27FC236}">
                  <a16:creationId xmlns:a16="http://schemas.microsoft.com/office/drawing/2014/main" id="{F9A53673-6200-6691-FFC4-842D35BD5DB3}"/>
                </a:ext>
              </a:extLst>
            </p:cNvPr>
            <p:cNvCxnSpPr/>
            <p:nvPr/>
          </p:nvCxnSpPr>
          <p:spPr>
            <a:xfrm>
              <a:off x="6350169" y="3286778"/>
              <a:ext cx="0" cy="335700"/>
            </a:xfrm>
            <a:prstGeom prst="straightConnector1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25;p47">
              <a:extLst>
                <a:ext uri="{FF2B5EF4-FFF2-40B4-BE49-F238E27FC236}">
                  <a16:creationId xmlns:a16="http://schemas.microsoft.com/office/drawing/2014/main" id="{51CC08E6-C183-BF12-FF61-A2270582F6A7}"/>
                </a:ext>
              </a:extLst>
            </p:cNvPr>
            <p:cNvCxnSpPr/>
            <p:nvPr/>
          </p:nvCxnSpPr>
          <p:spPr>
            <a:xfrm>
              <a:off x="10369549" y="3286778"/>
              <a:ext cx="0" cy="335700"/>
            </a:xfrm>
            <a:prstGeom prst="straightConnector1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25;p47">
              <a:extLst>
                <a:ext uri="{FF2B5EF4-FFF2-40B4-BE49-F238E27FC236}">
                  <a16:creationId xmlns:a16="http://schemas.microsoft.com/office/drawing/2014/main" id="{9E817586-D3E7-504F-8BA5-0C6A569E7D8E}"/>
                </a:ext>
              </a:extLst>
            </p:cNvPr>
            <p:cNvCxnSpPr/>
            <p:nvPr/>
          </p:nvCxnSpPr>
          <p:spPr>
            <a:xfrm>
              <a:off x="8247174" y="3280952"/>
              <a:ext cx="0" cy="335700"/>
            </a:xfrm>
            <a:prstGeom prst="straightConnector1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" name="Google Shape;278;p47">
              <a:extLst>
                <a:ext uri="{FF2B5EF4-FFF2-40B4-BE49-F238E27FC236}">
                  <a16:creationId xmlns:a16="http://schemas.microsoft.com/office/drawing/2014/main" id="{58A7313C-1A4F-0197-B0BE-1FDD94F57F93}"/>
                </a:ext>
              </a:extLst>
            </p:cNvPr>
            <p:cNvSpPr txBox="1"/>
            <p:nvPr/>
          </p:nvSpPr>
          <p:spPr>
            <a:xfrm>
              <a:off x="1829130" y="2695541"/>
              <a:ext cx="1001256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7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0" name="Google Shape;278;p47">
              <a:extLst>
                <a:ext uri="{FF2B5EF4-FFF2-40B4-BE49-F238E27FC236}">
                  <a16:creationId xmlns:a16="http://schemas.microsoft.com/office/drawing/2014/main" id="{3E772611-EA28-E7AB-C3F6-0E0749AF5148}"/>
                </a:ext>
              </a:extLst>
            </p:cNvPr>
            <p:cNvSpPr txBox="1"/>
            <p:nvPr/>
          </p:nvSpPr>
          <p:spPr>
            <a:xfrm>
              <a:off x="10199947" y="2645924"/>
              <a:ext cx="831859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-3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Google Shape;278;p47">
              <a:extLst>
                <a:ext uri="{FF2B5EF4-FFF2-40B4-BE49-F238E27FC236}">
                  <a16:creationId xmlns:a16="http://schemas.microsoft.com/office/drawing/2014/main" id="{237D8DC9-EE91-A111-C147-259A18AE8040}"/>
                </a:ext>
              </a:extLst>
            </p:cNvPr>
            <p:cNvSpPr txBox="1"/>
            <p:nvPr/>
          </p:nvSpPr>
          <p:spPr>
            <a:xfrm>
              <a:off x="8072988" y="2636323"/>
              <a:ext cx="831859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0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33" name="Google Shape;278;p47">
              <a:extLst>
                <a:ext uri="{FF2B5EF4-FFF2-40B4-BE49-F238E27FC236}">
                  <a16:creationId xmlns:a16="http://schemas.microsoft.com/office/drawing/2014/main" id="{9A56CA0B-1960-F241-3253-EDC4E10DC231}"/>
                </a:ext>
              </a:extLst>
            </p:cNvPr>
            <p:cNvSpPr txBox="1"/>
            <p:nvPr/>
          </p:nvSpPr>
          <p:spPr>
            <a:xfrm>
              <a:off x="4125486" y="2709217"/>
              <a:ext cx="1047975" cy="3925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4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5" name="Google Shape;278;p47">
              <a:extLst>
                <a:ext uri="{FF2B5EF4-FFF2-40B4-BE49-F238E27FC236}">
                  <a16:creationId xmlns:a16="http://schemas.microsoft.com/office/drawing/2014/main" id="{C67C6CA0-37BB-3D44-91D5-77BA78E8DF1C}"/>
                </a:ext>
              </a:extLst>
            </p:cNvPr>
            <p:cNvSpPr txBox="1"/>
            <p:nvPr/>
          </p:nvSpPr>
          <p:spPr>
            <a:xfrm>
              <a:off x="6130487" y="2636323"/>
              <a:ext cx="1190011" cy="5466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3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Google Shape;278;p47">
                  <a:extLst>
                    <a:ext uri="{FF2B5EF4-FFF2-40B4-BE49-F238E27FC236}">
                      <a16:creationId xmlns:a16="http://schemas.microsoft.com/office/drawing/2014/main" id="{DFE062F0-9093-87FC-5C9B-BCBEAE9EB1D8}"/>
                    </a:ext>
                  </a:extLst>
                </p:cNvPr>
                <p:cNvSpPr txBox="1"/>
                <p:nvPr/>
              </p:nvSpPr>
              <p:spPr>
                <a:xfrm>
                  <a:off x="492369" y="2713852"/>
                  <a:ext cx="1212314" cy="335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1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/>
                          <a:sym typeface="Arial"/>
                        </a:rPr>
                        <m:t>𝝀</m:t>
                      </m:r>
                    </m:oMath>
                  </a14:m>
                  <a:r>
                    <a:rPr kumimoji="0" lang="en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 [m]</a:t>
                  </a:r>
                  <a:endParaRPr kumimoji="0" sz="24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47" name="Google Shape;278;p47">
                  <a:extLst>
                    <a:ext uri="{FF2B5EF4-FFF2-40B4-BE49-F238E27FC236}">
                      <a16:creationId xmlns:a16="http://schemas.microsoft.com/office/drawing/2014/main" id="{DFE062F0-9093-87FC-5C9B-BCBEAE9EB1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369" y="2713852"/>
                  <a:ext cx="1212314" cy="335700"/>
                </a:xfrm>
                <a:prstGeom prst="rect">
                  <a:avLst/>
                </a:prstGeom>
                <a:blipFill>
                  <a:blip r:embed="rId8"/>
                  <a:stretch>
                    <a:fillRect l="-1508" b="-9454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Google Shape;278;p47">
              <a:extLst>
                <a:ext uri="{FF2B5EF4-FFF2-40B4-BE49-F238E27FC236}">
                  <a16:creationId xmlns:a16="http://schemas.microsoft.com/office/drawing/2014/main" id="{0DBA61D4-10D3-BA08-222E-1E3EAD2692BD}"/>
                </a:ext>
              </a:extLst>
            </p:cNvPr>
            <p:cNvSpPr txBox="1"/>
            <p:nvPr/>
          </p:nvSpPr>
          <p:spPr>
            <a:xfrm>
              <a:off x="1835829" y="2335476"/>
              <a:ext cx="1001256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-14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9" name="Google Shape;278;p47">
              <a:extLst>
                <a:ext uri="{FF2B5EF4-FFF2-40B4-BE49-F238E27FC236}">
                  <a16:creationId xmlns:a16="http://schemas.microsoft.com/office/drawing/2014/main" id="{9600E1DF-A87F-C12D-19B2-4CB67283E066}"/>
                </a:ext>
              </a:extLst>
            </p:cNvPr>
            <p:cNvSpPr txBox="1"/>
            <p:nvPr/>
          </p:nvSpPr>
          <p:spPr>
            <a:xfrm>
              <a:off x="10206646" y="2285859"/>
              <a:ext cx="831859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11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0" name="Google Shape;278;p47">
              <a:extLst>
                <a:ext uri="{FF2B5EF4-FFF2-40B4-BE49-F238E27FC236}">
                  <a16:creationId xmlns:a16="http://schemas.microsoft.com/office/drawing/2014/main" id="{92F3ABC2-E1D5-3209-7E88-4DF19AADA7EF}"/>
                </a:ext>
              </a:extLst>
            </p:cNvPr>
            <p:cNvSpPr txBox="1"/>
            <p:nvPr/>
          </p:nvSpPr>
          <p:spPr>
            <a:xfrm>
              <a:off x="8079687" y="2276258"/>
              <a:ext cx="831859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8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1" name="Google Shape;278;p47">
              <a:extLst>
                <a:ext uri="{FF2B5EF4-FFF2-40B4-BE49-F238E27FC236}">
                  <a16:creationId xmlns:a16="http://schemas.microsoft.com/office/drawing/2014/main" id="{74D0D3ED-44F4-4426-5234-F403F221935D}"/>
                </a:ext>
              </a:extLst>
            </p:cNvPr>
            <p:cNvSpPr txBox="1"/>
            <p:nvPr/>
          </p:nvSpPr>
          <p:spPr>
            <a:xfrm>
              <a:off x="4132185" y="2349152"/>
              <a:ext cx="1047975" cy="3925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-11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2" name="Google Shape;278;p47">
              <a:extLst>
                <a:ext uri="{FF2B5EF4-FFF2-40B4-BE49-F238E27FC236}">
                  <a16:creationId xmlns:a16="http://schemas.microsoft.com/office/drawing/2014/main" id="{10D69C12-9DC3-93B8-F724-D2E9353799DC}"/>
                </a:ext>
              </a:extLst>
            </p:cNvPr>
            <p:cNvSpPr txBox="1"/>
            <p:nvPr/>
          </p:nvSpPr>
          <p:spPr>
            <a:xfrm>
              <a:off x="6137186" y="2276258"/>
              <a:ext cx="1190011" cy="5466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-10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3" name="Google Shape;278;p47">
              <a:extLst>
                <a:ext uri="{FF2B5EF4-FFF2-40B4-BE49-F238E27FC236}">
                  <a16:creationId xmlns:a16="http://schemas.microsoft.com/office/drawing/2014/main" id="{E40427EA-882D-8E9B-2A83-DABA18DC7063}"/>
                </a:ext>
              </a:extLst>
            </p:cNvPr>
            <p:cNvSpPr txBox="1"/>
            <p:nvPr/>
          </p:nvSpPr>
          <p:spPr>
            <a:xfrm>
              <a:off x="499068" y="2353787"/>
              <a:ext cx="1212314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f</a:t>
              </a: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[Hz]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4" name="Google Shape;278;p47">
              <a:extLst>
                <a:ext uri="{FF2B5EF4-FFF2-40B4-BE49-F238E27FC236}">
                  <a16:creationId xmlns:a16="http://schemas.microsoft.com/office/drawing/2014/main" id="{91947D6D-0306-3DF7-8FBF-1E9D0820ABE2}"/>
                </a:ext>
              </a:extLst>
            </p:cNvPr>
            <p:cNvSpPr txBox="1"/>
            <p:nvPr/>
          </p:nvSpPr>
          <p:spPr>
            <a:xfrm>
              <a:off x="1837507" y="1940242"/>
              <a:ext cx="1001256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-14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5" name="Google Shape;278;p47">
              <a:extLst>
                <a:ext uri="{FF2B5EF4-FFF2-40B4-BE49-F238E27FC236}">
                  <a16:creationId xmlns:a16="http://schemas.microsoft.com/office/drawing/2014/main" id="{11E4B1EF-8E8A-28B4-8839-FF58267004A0}"/>
                </a:ext>
              </a:extLst>
            </p:cNvPr>
            <p:cNvSpPr txBox="1"/>
            <p:nvPr/>
          </p:nvSpPr>
          <p:spPr>
            <a:xfrm>
              <a:off x="10208324" y="1890625"/>
              <a:ext cx="831859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-3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6" name="Google Shape;278;p47">
              <a:extLst>
                <a:ext uri="{FF2B5EF4-FFF2-40B4-BE49-F238E27FC236}">
                  <a16:creationId xmlns:a16="http://schemas.microsoft.com/office/drawing/2014/main" id="{DFD5C6F8-03C8-1136-05C2-40B42E4738BB}"/>
                </a:ext>
              </a:extLst>
            </p:cNvPr>
            <p:cNvSpPr txBox="1"/>
            <p:nvPr/>
          </p:nvSpPr>
          <p:spPr>
            <a:xfrm>
              <a:off x="8081365" y="1881024"/>
              <a:ext cx="831859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-6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7" name="Google Shape;278;p47">
              <a:extLst>
                <a:ext uri="{FF2B5EF4-FFF2-40B4-BE49-F238E27FC236}">
                  <a16:creationId xmlns:a16="http://schemas.microsoft.com/office/drawing/2014/main" id="{A693B35E-FD74-5CCD-A0E4-BD4598A9F242}"/>
                </a:ext>
              </a:extLst>
            </p:cNvPr>
            <p:cNvSpPr txBox="1"/>
            <p:nvPr/>
          </p:nvSpPr>
          <p:spPr>
            <a:xfrm>
              <a:off x="4133863" y="1953918"/>
              <a:ext cx="1047975" cy="3925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-11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8" name="Google Shape;278;p47">
              <a:extLst>
                <a:ext uri="{FF2B5EF4-FFF2-40B4-BE49-F238E27FC236}">
                  <a16:creationId xmlns:a16="http://schemas.microsoft.com/office/drawing/2014/main" id="{B2F7746B-0FEB-91F0-4296-CF2C811385B2}"/>
                </a:ext>
              </a:extLst>
            </p:cNvPr>
            <p:cNvSpPr txBox="1"/>
            <p:nvPr/>
          </p:nvSpPr>
          <p:spPr>
            <a:xfrm>
              <a:off x="6138864" y="1881024"/>
              <a:ext cx="1190011" cy="5466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10</a:t>
              </a:r>
              <a:r>
                <a:rPr kumimoji="0" lang="en" sz="2400" b="1" i="0" u="none" strike="noStrike" kern="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-9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9" name="Google Shape;278;p47">
              <a:extLst>
                <a:ext uri="{FF2B5EF4-FFF2-40B4-BE49-F238E27FC236}">
                  <a16:creationId xmlns:a16="http://schemas.microsoft.com/office/drawing/2014/main" id="{0534AD9C-B828-19C6-745B-9066235F4DB5}"/>
                </a:ext>
              </a:extLst>
            </p:cNvPr>
            <p:cNvSpPr txBox="1"/>
            <p:nvPr/>
          </p:nvSpPr>
          <p:spPr>
            <a:xfrm>
              <a:off x="500746" y="1958553"/>
              <a:ext cx="1212314" cy="33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lang="en-US" sz="2400" b="1" kern="0" dirty="0">
                  <a:solidFill>
                    <a:srgbClr val="FFFFFF"/>
                  </a:solidFill>
                  <a:latin typeface="Arial"/>
                  <a:cs typeface="Arial"/>
                  <a:sym typeface="Arial"/>
                </a:rPr>
                <a:t>m</a:t>
              </a: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[eV]</a:t>
              </a:r>
              <a:endParaRPr kumimoji="0" sz="2400" b="1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109D40E-2B16-DBCA-906B-A1475B607F23}"/>
              </a:ext>
            </a:extLst>
          </p:cNvPr>
          <p:cNvCxnSpPr>
            <a:cxnSpLocks/>
          </p:cNvCxnSpPr>
          <p:nvPr/>
        </p:nvCxnSpPr>
        <p:spPr>
          <a:xfrm flipH="1">
            <a:off x="685802" y="3022549"/>
            <a:ext cx="1344109" cy="8470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CE23746-C4F2-A2E7-6652-B3D648307AB0}"/>
              </a:ext>
            </a:extLst>
          </p:cNvPr>
          <p:cNvCxnSpPr>
            <a:cxnSpLocks/>
          </p:cNvCxnSpPr>
          <p:nvPr/>
        </p:nvCxnSpPr>
        <p:spPr>
          <a:xfrm flipH="1">
            <a:off x="4093586" y="3036621"/>
            <a:ext cx="185166" cy="8753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E90318F-FA08-EAB6-2A57-9116D822ED61}"/>
              </a:ext>
            </a:extLst>
          </p:cNvPr>
          <p:cNvCxnSpPr>
            <a:cxnSpLocks/>
          </p:cNvCxnSpPr>
          <p:nvPr/>
        </p:nvCxnSpPr>
        <p:spPr>
          <a:xfrm>
            <a:off x="4429197" y="3059847"/>
            <a:ext cx="138114" cy="8956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E1BAC19-48AD-6B38-5AF4-599A10C12596}"/>
              </a:ext>
            </a:extLst>
          </p:cNvPr>
          <p:cNvCxnSpPr>
            <a:cxnSpLocks/>
          </p:cNvCxnSpPr>
          <p:nvPr/>
        </p:nvCxnSpPr>
        <p:spPr>
          <a:xfrm>
            <a:off x="6350169" y="3093035"/>
            <a:ext cx="1533077" cy="8625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40DBF58-6F6A-0809-CEC8-CEF9973F152B}"/>
              </a:ext>
            </a:extLst>
          </p:cNvPr>
          <p:cNvCxnSpPr>
            <a:cxnSpLocks/>
          </p:cNvCxnSpPr>
          <p:nvPr/>
        </p:nvCxnSpPr>
        <p:spPr>
          <a:xfrm>
            <a:off x="8247174" y="3036310"/>
            <a:ext cx="108187" cy="10565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F0983BA-A96F-288A-F422-0F304072946A}"/>
              </a:ext>
            </a:extLst>
          </p:cNvPr>
          <p:cNvCxnSpPr>
            <a:cxnSpLocks/>
          </p:cNvCxnSpPr>
          <p:nvPr/>
        </p:nvCxnSpPr>
        <p:spPr>
          <a:xfrm>
            <a:off x="10370317" y="3067603"/>
            <a:ext cx="1283800" cy="88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FEFFE-D2B4-9961-9C49-C58293AC8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1288889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8488A7F-07FC-4229-BB44-EE32DABE4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744" y="348552"/>
            <a:ext cx="9905998" cy="911233"/>
          </a:xfrm>
        </p:spPr>
        <p:txBody>
          <a:bodyPr/>
          <a:lstStyle/>
          <a:p>
            <a:r>
              <a:rPr lang="en-US" dirty="0"/>
              <a:t>State of the art in optical trapping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14FA69-540D-4A1C-A68B-105644B67FC3}"/>
                  </a:ext>
                </a:extLst>
              </p:cNvPr>
              <p:cNvSpPr txBox="1"/>
              <p:nvPr/>
            </p:nvSpPr>
            <p:spPr>
              <a:xfrm>
                <a:off x="1047786" y="4639431"/>
                <a:ext cx="4402129" cy="1187569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>
                      <a:lumMod val="20000"/>
                      <a:lumOff val="80000"/>
                    </a:srgbClr>
                  </a:gs>
                  <a:gs pos="49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5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thermal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500" b="0" i="1" smtClean="0">
                                        <a:solidFill>
                                          <a:srgbClr val="6600CC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500" b="0" i="0" smtClean="0">
                                        <a:solidFill>
                                          <a:srgbClr val="6600CC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sz="2500" b="0" i="1" smtClean="0">
                                        <a:solidFill>
                                          <a:srgbClr val="6600CC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25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𝜌𝜏</m:t>
                        </m:r>
                      </m:e>
                    </m:rad>
                  </m:oMath>
                </a14:m>
                <a:r>
                  <a:rPr lang="en-US" sz="25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∝1/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𝜌𝜏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25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14FA69-540D-4A1C-A68B-105644B67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86" y="4639431"/>
                <a:ext cx="4402129" cy="11875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FC541C-24D7-43A9-B754-F8B918B0879E}"/>
                  </a:ext>
                </a:extLst>
              </p:cNvPr>
              <p:cNvSpPr txBox="1"/>
              <p:nvPr/>
            </p:nvSpPr>
            <p:spPr>
              <a:xfrm>
                <a:off x="6148520" y="4633454"/>
                <a:ext cx="4129645" cy="1228991"/>
              </a:xfrm>
              <a:prstGeom prst="rect">
                <a:avLst/>
              </a:prstGeom>
              <a:gradFill>
                <a:gsLst>
                  <a:gs pos="0">
                    <a:srgbClr val="FF0000">
                      <a:lumMod val="20000"/>
                      <a:lumOff val="80000"/>
                    </a:srgbClr>
                  </a:gs>
                  <a:gs pos="49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</a:grad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5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recoil</m:t>
                          </m:r>
                        </m:sub>
                      </m:sSub>
                      <m:r>
                        <a:rPr lang="en-US" sz="2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500" b="0" i="1" smtClean="0">
                                          <a:solidFill>
                                            <a:srgbClr val="6600CC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500" b="0" i="0" smtClean="0">
                                          <a:solidFill>
                                            <a:srgbClr val="6600CC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en-US" sz="2500" b="0" i="1" smtClean="0">
                                          <a:solidFill>
                                            <a:srgbClr val="6600CC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3/2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500" b="0" i="1" smtClean="0">
                                      <a:solidFill>
                                        <a:srgbClr val="CC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solidFill>
                                        <a:srgbClr val="CC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solidFill>
                                        <a:srgbClr val="CC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𝑠𝑐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500" b="0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 </m:t>
                          </m:r>
                        </m:e>
                      </m:rad>
                      <m:r>
                        <a:rPr lang="en-US" sz="2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5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FC541C-24D7-43A9-B754-F8B918B08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8520" y="4633454"/>
                <a:ext cx="4129645" cy="12289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030F557-D452-4D35-92CF-5DC112228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144" y="1427310"/>
            <a:ext cx="4405480" cy="3243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A157A6-E52C-40DB-A448-7D5C4584A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9237" y="1403256"/>
            <a:ext cx="3937170" cy="32445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D09183F-DFDD-86CA-88D2-15FBD39F67CD}"/>
              </a:ext>
            </a:extLst>
          </p:cNvPr>
          <p:cNvSpPr/>
          <p:nvPr/>
        </p:nvSpPr>
        <p:spPr>
          <a:xfrm>
            <a:off x="162682" y="6085550"/>
            <a:ext cx="7663502" cy="40011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5FFFF"/>
                </a:solidFill>
              </a:rPr>
              <a:t>Winstone et al arxiv:2204.10843 Phys. Rev. Lett. 129, 053604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17B1C-0A03-9529-2784-61088AAC9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90970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37A2B-87EF-E3FD-47F1-8D81BDC0B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Hexagons trapped in cavity</a:t>
            </a:r>
          </a:p>
        </p:txBody>
      </p:sp>
      <p:pic>
        <p:nvPicPr>
          <p:cNvPr id="6" name="before we trapped the first hex.PNG" descr="before we trapped the first hex.PNG">
            <a:extLst>
              <a:ext uri="{FF2B5EF4-FFF2-40B4-BE49-F238E27FC236}">
                <a16:creationId xmlns:a16="http://schemas.microsoft.com/office/drawing/2014/main" id="{2710F3C4-93F9-72DB-F16C-EC8A7F433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81" y="1549961"/>
            <a:ext cx="5184123" cy="4446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hex trapped.PNG" descr="hex trapped.PNG">
            <a:extLst>
              <a:ext uri="{FF2B5EF4-FFF2-40B4-BE49-F238E27FC236}">
                <a16:creationId xmlns:a16="http://schemas.microsoft.com/office/drawing/2014/main" id="{CA9198D2-23D4-4353-EC9B-CECF7804D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131" y="1549961"/>
            <a:ext cx="5539537" cy="3879802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899910-4458-82B2-4BD8-8D457623F6B8}"/>
              </a:ext>
            </a:extLst>
          </p:cNvPr>
          <p:cNvCxnSpPr/>
          <p:nvPr/>
        </p:nvCxnSpPr>
        <p:spPr>
          <a:xfrm>
            <a:off x="1473797" y="3775934"/>
            <a:ext cx="1645920" cy="4303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EDBF5A2-FD55-8156-BF59-76A2B6002A30}"/>
              </a:ext>
            </a:extLst>
          </p:cNvPr>
          <p:cNvCxnSpPr>
            <a:cxnSpLocks/>
          </p:cNvCxnSpPr>
          <p:nvPr/>
        </p:nvCxnSpPr>
        <p:spPr>
          <a:xfrm flipV="1">
            <a:off x="3092824" y="1936376"/>
            <a:ext cx="532503" cy="22698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3B89D57-FF1F-A2CC-7291-4C29BC20954F}"/>
              </a:ext>
            </a:extLst>
          </p:cNvPr>
          <p:cNvCxnSpPr>
            <a:cxnSpLocks/>
          </p:cNvCxnSpPr>
          <p:nvPr/>
        </p:nvCxnSpPr>
        <p:spPr>
          <a:xfrm>
            <a:off x="6810320" y="3454998"/>
            <a:ext cx="1645920" cy="4303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1F9663C-ADC8-15F9-4A4E-7632907FE221}"/>
              </a:ext>
            </a:extLst>
          </p:cNvPr>
          <p:cNvCxnSpPr>
            <a:cxnSpLocks/>
          </p:cNvCxnSpPr>
          <p:nvPr/>
        </p:nvCxnSpPr>
        <p:spPr>
          <a:xfrm flipV="1">
            <a:off x="8397073" y="1802656"/>
            <a:ext cx="504879" cy="20826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A905441A-31A2-730B-3AC7-2771E0848AC6}"/>
              </a:ext>
            </a:extLst>
          </p:cNvPr>
          <p:cNvSpPr/>
          <p:nvPr/>
        </p:nvSpPr>
        <p:spPr>
          <a:xfrm>
            <a:off x="8606118" y="1936376"/>
            <a:ext cx="591670" cy="607808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B7D2A-0C04-EAAA-4FEA-4DF6BCAF1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29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2DFDF-8897-42D7-853A-6229568DB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288926"/>
            <a:ext cx="10543655" cy="2319338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Optomechanics simulations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E42FCB-15E2-4AD0-A09A-126EFC98F4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076"/>
          <a:stretch/>
        </p:blipFill>
        <p:spPr>
          <a:xfrm>
            <a:off x="147265" y="2857500"/>
            <a:ext cx="11034886" cy="3251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AE3EA2-DB21-6236-48DC-F400CCDD4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554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75C33-C8AF-3923-ED76-D42C7F468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313" y="221040"/>
            <a:ext cx="9905998" cy="802295"/>
          </a:xfrm>
        </p:spPr>
        <p:txBody>
          <a:bodyPr/>
          <a:lstStyle/>
          <a:p>
            <a:r>
              <a:rPr lang="en-US" dirty="0"/>
              <a:t>NEED a NEW CUSTOM Simulation package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16EFE1-7E1F-A12E-D497-F2DCF2D28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537" y="1130584"/>
            <a:ext cx="1879108" cy="95203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CF5147-BD2A-CBA3-5A6C-9BDAC3630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98" y="1170745"/>
            <a:ext cx="1703558" cy="89347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596CFEDB-FB2A-C18C-A5BA-7BAB09953E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2486304"/>
                  </p:ext>
                </p:extLst>
              </p:nvPr>
            </p:nvGraphicFramePr>
            <p:xfrm>
              <a:off x="135676" y="2360839"/>
              <a:ext cx="9600672" cy="4216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87705">
                      <a:extLst>
                        <a:ext uri="{9D8B030D-6E8A-4147-A177-3AD203B41FA5}">
                          <a16:colId xmlns:a16="http://schemas.microsoft.com/office/drawing/2014/main" val="2461039583"/>
                        </a:ext>
                      </a:extLst>
                    </a:gridCol>
                    <a:gridCol w="1868161">
                      <a:extLst>
                        <a:ext uri="{9D8B030D-6E8A-4147-A177-3AD203B41FA5}">
                          <a16:colId xmlns:a16="http://schemas.microsoft.com/office/drawing/2014/main" val="1133608202"/>
                        </a:ext>
                      </a:extLst>
                    </a:gridCol>
                    <a:gridCol w="2094705">
                      <a:extLst>
                        <a:ext uri="{9D8B030D-6E8A-4147-A177-3AD203B41FA5}">
                          <a16:colId xmlns:a16="http://schemas.microsoft.com/office/drawing/2014/main" val="2337998092"/>
                        </a:ext>
                      </a:extLst>
                    </a:gridCol>
                    <a:gridCol w="3450101">
                      <a:extLst>
                        <a:ext uri="{9D8B030D-6E8A-4147-A177-3AD203B41FA5}">
                          <a16:colId xmlns:a16="http://schemas.microsoft.com/office/drawing/2014/main" val="9115990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Levitated Optomechanics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Membrane in the middle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LIGO-like systems/Finesse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DM TELEVISION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08875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≪</m:t>
                                </m:r>
                                <m: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  <a:latin typeface="Rockwell Condensed" panose="02060603050405020104" pitchFamily="18" charset="0"/>
                            </a:rPr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∼</m:t>
                                </m:r>
                                <m: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11053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Phase accumulation only important when 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Phase accumulation important for 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≪</m:t>
                              </m:r>
                              <m: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oMath>
                          </a14:m>
                          <a:r>
                            <a:rPr lang="en-US" dirty="0"/>
                            <a:t> due to cavity and due to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≫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oMath>
                          </a14:m>
                          <a:r>
                            <a:rPr lang="en-US" dirty="0"/>
                            <a:t> from gradient force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3059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High-reflectivity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~1 transmission -&gt; strong </a:t>
                          </a:r>
                          <a:r>
                            <a:rPr lang="en-US" dirty="0" err="1"/>
                            <a:t>subcavity</a:t>
                          </a:r>
                          <a:r>
                            <a:rPr lang="en-US" dirty="0"/>
                            <a:t> coupling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9837391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Perturbative Cavity Mode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Split cavity, non-perturbative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7158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Finesse only has one laser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Trapping laser noises need to be added ad-hoc in finesse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9089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Only scattering force is important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Both gradient and scattering force are important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369064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596CFEDB-FB2A-C18C-A5BA-7BAB09953E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2486304"/>
                  </p:ext>
                </p:extLst>
              </p:nvPr>
            </p:nvGraphicFramePr>
            <p:xfrm>
              <a:off x="135676" y="2360839"/>
              <a:ext cx="9600672" cy="4216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87705">
                      <a:extLst>
                        <a:ext uri="{9D8B030D-6E8A-4147-A177-3AD203B41FA5}">
                          <a16:colId xmlns:a16="http://schemas.microsoft.com/office/drawing/2014/main" val="2461039583"/>
                        </a:ext>
                      </a:extLst>
                    </a:gridCol>
                    <a:gridCol w="1868161">
                      <a:extLst>
                        <a:ext uri="{9D8B030D-6E8A-4147-A177-3AD203B41FA5}">
                          <a16:colId xmlns:a16="http://schemas.microsoft.com/office/drawing/2014/main" val="1133608202"/>
                        </a:ext>
                      </a:extLst>
                    </a:gridCol>
                    <a:gridCol w="2094705">
                      <a:extLst>
                        <a:ext uri="{9D8B030D-6E8A-4147-A177-3AD203B41FA5}">
                          <a16:colId xmlns:a16="http://schemas.microsoft.com/office/drawing/2014/main" val="2337998092"/>
                        </a:ext>
                      </a:extLst>
                    </a:gridCol>
                    <a:gridCol w="3450101">
                      <a:extLst>
                        <a:ext uri="{9D8B030D-6E8A-4147-A177-3AD203B41FA5}">
                          <a16:colId xmlns:a16="http://schemas.microsoft.com/office/drawing/2014/main" val="911599031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Levitated Optomechanics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Membrane in the middle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LIGO-like systems/Finesse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DM TELEVISION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08875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9" t="-180328" r="-340111" b="-8885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  <a:latin typeface="Rockwell Condensed" panose="02060603050405020104" pitchFamily="18" charset="0"/>
                            </a:rPr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8622" t="-180328" r="-707" b="-8885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1105370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9" t="-114000" r="-340111" b="-2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8622" t="-114000" r="-707" b="-261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305915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High-reflectivity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~1 transmission -&gt; strong </a:t>
                          </a:r>
                          <a:r>
                            <a:rPr lang="en-US" dirty="0" err="1"/>
                            <a:t>subcavity</a:t>
                          </a:r>
                          <a:r>
                            <a:rPr lang="en-US" dirty="0"/>
                            <a:t> coupling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9837391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Perturbative Cavity Mode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Split cavity, non-perturbative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71581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Finesse only has one laser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Trapping laser noises need to be added ad-hoc in finesse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908923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Only scattering force is important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Both gradient and scattering force are important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3690642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6EB1E863-4611-50E2-2348-68E11D58BD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7453" y="575787"/>
            <a:ext cx="1750373" cy="16419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A01E6CF-1C73-1693-5091-A0DBE0F9DFAA}"/>
              </a:ext>
            </a:extLst>
          </p:cNvPr>
          <p:cNvSpPr txBox="1"/>
          <p:nvPr/>
        </p:nvSpPr>
        <p:spPr>
          <a:xfrm>
            <a:off x="10012134" y="2355273"/>
            <a:ext cx="1856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Andrew </a:t>
            </a:r>
            <a:r>
              <a:rPr lang="en-US" dirty="0" err="1"/>
              <a:t>Laeuger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6FDF20-95BC-BC03-32A2-609F9153DBF7}"/>
              </a:ext>
            </a:extLst>
          </p:cNvPr>
          <p:cNvSpPr txBox="1"/>
          <p:nvPr/>
        </p:nvSpPr>
        <p:spPr>
          <a:xfrm>
            <a:off x="9919648" y="5661332"/>
            <a:ext cx="1964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FFFF"/>
                </a:solidFill>
              </a:rPr>
              <a:t>Laeuger</a:t>
            </a:r>
            <a:r>
              <a:rPr lang="en-US" dirty="0">
                <a:solidFill>
                  <a:srgbClr val="00FFFF"/>
                </a:solidFill>
              </a:rPr>
              <a:t>, Aggarwal et al, in prep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75AB37-8BD5-CEF7-0F6D-D95841C3BEFE}"/>
              </a:ext>
            </a:extLst>
          </p:cNvPr>
          <p:cNvSpPr txBox="1"/>
          <p:nvPr/>
        </p:nvSpPr>
        <p:spPr>
          <a:xfrm>
            <a:off x="9919648" y="2779778"/>
            <a:ext cx="1964836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Poster #9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8AC9EDB-294A-1815-AD2B-DD489B3D590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6772" r="30462" b="18565"/>
          <a:stretch/>
        </p:blipFill>
        <p:spPr>
          <a:xfrm>
            <a:off x="6372045" y="1197989"/>
            <a:ext cx="3265561" cy="95203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3" name="Picture 22" descr="A diagram of a circuit&#10;&#10;AI-generated content may be incorrect.">
            <a:extLst>
              <a:ext uri="{FF2B5EF4-FFF2-40B4-BE49-F238E27FC236}">
                <a16:creationId xmlns:a16="http://schemas.microsoft.com/office/drawing/2014/main" id="{E9C8A721-0B53-FEE3-A5EE-7434B67593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056" y="1074056"/>
            <a:ext cx="1879108" cy="108685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6BDEF0-C8EF-4614-C9E5-E59039723281}"/>
              </a:ext>
            </a:extLst>
          </p:cNvPr>
          <p:cNvSpPr txBox="1"/>
          <p:nvPr/>
        </p:nvSpPr>
        <p:spPr>
          <a:xfrm>
            <a:off x="9919648" y="3200187"/>
            <a:ext cx="1964836" cy="230832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Breaking the Cavity: Non-perturbative Levitated Sensor Systems for Gravitational Wave 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6CB73-F78D-B5AB-1D7C-1FE7FF4AD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65244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F2AF0-FF52-B1E5-7D50-9D94695EF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927" y="328237"/>
            <a:ext cx="10718893" cy="802295"/>
          </a:xfrm>
        </p:spPr>
        <p:txBody>
          <a:bodyPr>
            <a:normAutofit/>
          </a:bodyPr>
          <a:lstStyle/>
          <a:p>
            <a:r>
              <a:rPr lang="en-US" dirty="0"/>
              <a:t>treat membrane as a pair of moving mirrors?</a:t>
            </a:r>
          </a:p>
        </p:txBody>
      </p:sp>
      <p:pic>
        <p:nvPicPr>
          <p:cNvPr id="6" name="Picture 5" descr="A diagram of a diagram&#10;&#10;AI-generated content may be incorrect.">
            <a:extLst>
              <a:ext uri="{FF2B5EF4-FFF2-40B4-BE49-F238E27FC236}">
                <a16:creationId xmlns:a16="http://schemas.microsoft.com/office/drawing/2014/main" id="{66394EED-26CE-EF1B-647A-8EC93FCFE4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716" y="3711029"/>
            <a:ext cx="5372637" cy="224057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 descr="A red arrow and blue faucet&#10;&#10;AI-generated content may be incorrect.">
            <a:extLst>
              <a:ext uri="{FF2B5EF4-FFF2-40B4-BE49-F238E27FC236}">
                <a16:creationId xmlns:a16="http://schemas.microsoft.com/office/drawing/2014/main" id="{E06F8C86-153B-2BED-B42C-72CD71EC33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507" y="1727369"/>
            <a:ext cx="2778249" cy="1077913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8" name="Picture 7" descr="A red and blue arrows on a black background&#10;&#10;AI-generated content may be incorrect.">
            <a:extLst>
              <a:ext uri="{FF2B5EF4-FFF2-40B4-BE49-F238E27FC236}">
                <a16:creationId xmlns:a16="http://schemas.microsoft.com/office/drawing/2014/main" id="{C4BF0788-8249-C1A1-BCEB-6F6D580CAD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779" y="3192112"/>
            <a:ext cx="2778249" cy="1606404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BD5C30-50FD-7D82-7E67-951917C26E86}"/>
              </a:ext>
            </a:extLst>
          </p:cNvPr>
          <p:cNvSpPr txBox="1"/>
          <p:nvPr/>
        </p:nvSpPr>
        <p:spPr>
          <a:xfrm rot="16200000">
            <a:off x="705993" y="1811969"/>
            <a:ext cx="1206129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Free </a:t>
            </a:r>
            <a:b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</a:br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Space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35BE6-5646-C0B3-622F-AF20AC614E95}"/>
              </a:ext>
            </a:extLst>
          </p:cNvPr>
          <p:cNvSpPr txBox="1"/>
          <p:nvPr/>
        </p:nvSpPr>
        <p:spPr>
          <a:xfrm rot="16200000">
            <a:off x="597725" y="3560931"/>
            <a:ext cx="1444486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Moving Miror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0D3881-20C0-26E7-39A6-D19BC610C73B}"/>
              </a:ext>
            </a:extLst>
          </p:cNvPr>
          <p:cNvSpPr txBox="1"/>
          <p:nvPr/>
        </p:nvSpPr>
        <p:spPr>
          <a:xfrm>
            <a:off x="1145726" y="5037504"/>
            <a:ext cx="235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Corbitt et al, PRA 2005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7DCF72-3A15-A395-4229-64DBAC3A1BF6}"/>
              </a:ext>
            </a:extLst>
          </p:cNvPr>
          <p:cNvSpPr/>
          <p:nvPr/>
        </p:nvSpPr>
        <p:spPr>
          <a:xfrm>
            <a:off x="5013064" y="1344706"/>
            <a:ext cx="5410289" cy="2167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677E4A-5F52-46C7-CE70-DB0C9522807A}"/>
              </a:ext>
            </a:extLst>
          </p:cNvPr>
          <p:cNvSpPr/>
          <p:nvPr/>
        </p:nvSpPr>
        <p:spPr>
          <a:xfrm>
            <a:off x="6096000" y="1549101"/>
            <a:ext cx="2348753" cy="1355464"/>
          </a:xfrm>
          <a:prstGeom prst="rect">
            <a:avLst/>
          </a:prstGeom>
          <a:pattFill prst="wdDnDiag">
            <a:fgClr>
              <a:schemeClr val="tx1">
                <a:lumMod val="75000"/>
              </a:schemeClr>
            </a:fgClr>
            <a:bgClr>
              <a:schemeClr val="tx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1B9DD9-8A04-61BB-F893-F1B8529FC926}"/>
              </a:ext>
            </a:extLst>
          </p:cNvPr>
          <p:cNvSpPr/>
          <p:nvPr/>
        </p:nvSpPr>
        <p:spPr>
          <a:xfrm>
            <a:off x="7019788" y="1543363"/>
            <a:ext cx="2441563" cy="1355464"/>
          </a:xfrm>
          <a:prstGeom prst="rect">
            <a:avLst/>
          </a:prstGeom>
          <a:solidFill>
            <a:schemeClr val="tx1">
              <a:lumMod val="85000"/>
              <a:alpha val="50000"/>
            </a:schemeClr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3078E0-C505-1610-FB1B-C5713E4376C0}"/>
              </a:ext>
            </a:extLst>
          </p:cNvPr>
          <p:cNvSpPr txBox="1"/>
          <p:nvPr/>
        </p:nvSpPr>
        <p:spPr>
          <a:xfrm>
            <a:off x="6181923" y="1871502"/>
            <a:ext cx="81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|x(t)|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34AE5B-0FB9-70A9-CF9A-9EE4013F72F0}"/>
              </a:ext>
            </a:extLst>
          </p:cNvPr>
          <p:cNvSpPr txBox="1"/>
          <p:nvPr/>
        </p:nvSpPr>
        <p:spPr>
          <a:xfrm>
            <a:off x="6427290" y="3127254"/>
            <a:ext cx="607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X(t)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32646D-8C70-24C5-A008-8F01AD348FCF}"/>
              </a:ext>
            </a:extLst>
          </p:cNvPr>
          <p:cNvCxnSpPr>
            <a:cxnSpLocks/>
            <a:stCxn id="14" idx="1"/>
          </p:cNvCxnSpPr>
          <p:nvPr/>
        </p:nvCxnSpPr>
        <p:spPr>
          <a:xfrm flipV="1">
            <a:off x="6096000" y="2221095"/>
            <a:ext cx="923788" cy="5738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EBBFB44-038E-CE1F-C60D-3ADE3F8FCC0A}"/>
              </a:ext>
            </a:extLst>
          </p:cNvPr>
          <p:cNvCxnSpPr>
            <a:cxnSpLocks/>
          </p:cNvCxnSpPr>
          <p:nvPr/>
        </p:nvCxnSpPr>
        <p:spPr>
          <a:xfrm>
            <a:off x="7019788" y="2363096"/>
            <a:ext cx="1424965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FC7B807-C8C9-DFF9-F4C7-DF024E898431}"/>
              </a:ext>
            </a:extLst>
          </p:cNvPr>
          <p:cNvSpPr txBox="1"/>
          <p:nvPr/>
        </p:nvSpPr>
        <p:spPr>
          <a:xfrm>
            <a:off x="7283773" y="1963462"/>
            <a:ext cx="108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L-|x(t)|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6F76917-267A-F8F8-E581-C0DE07090C83}"/>
              </a:ext>
            </a:extLst>
          </p:cNvPr>
          <p:cNvCxnSpPr>
            <a:cxnSpLocks/>
          </p:cNvCxnSpPr>
          <p:nvPr/>
        </p:nvCxnSpPr>
        <p:spPr>
          <a:xfrm flipV="1">
            <a:off x="6096000" y="3050289"/>
            <a:ext cx="923788" cy="5738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5FB26C5-7AEB-0659-DD46-A0701FC39DEB}"/>
              </a:ext>
            </a:extLst>
          </p:cNvPr>
          <p:cNvSpPr txBox="1"/>
          <p:nvPr/>
        </p:nvSpPr>
        <p:spPr>
          <a:xfrm>
            <a:off x="5784373" y="6215351"/>
            <a:ext cx="392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FFFF"/>
                </a:solidFill>
              </a:rPr>
              <a:t>Laeuger</a:t>
            </a:r>
            <a:r>
              <a:rPr lang="en-US" dirty="0">
                <a:solidFill>
                  <a:srgbClr val="00FFFF"/>
                </a:solidFill>
              </a:rPr>
              <a:t>, Aggarwal et al, in prep</a:t>
            </a:r>
          </a:p>
        </p:txBody>
      </p:sp>
      <p:sp>
        <p:nvSpPr>
          <p:cNvPr id="26" name="&quot;Not Allowed&quot; Symbol 25">
            <a:extLst>
              <a:ext uri="{FF2B5EF4-FFF2-40B4-BE49-F238E27FC236}">
                <a16:creationId xmlns:a16="http://schemas.microsoft.com/office/drawing/2014/main" id="{B10A87E5-29C8-3AB7-49E2-5FE01460774E}"/>
              </a:ext>
            </a:extLst>
          </p:cNvPr>
          <p:cNvSpPr/>
          <p:nvPr/>
        </p:nvSpPr>
        <p:spPr>
          <a:xfrm>
            <a:off x="10624975" y="235340"/>
            <a:ext cx="1037690" cy="988088"/>
          </a:xfrm>
          <a:prstGeom prst="noSmoking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6B35CE-41E3-9ED4-B349-AEC123455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84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2" grpId="0"/>
      <p:bldP spid="25" grpId="0"/>
      <p:bldP spid="26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249B1-7722-A8AE-E253-360C1400F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location affects cavity resonance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0D37E0-9AD5-EF5A-940A-D8E041E83AE5}"/>
              </a:ext>
            </a:extLst>
          </p:cNvPr>
          <p:cNvGrpSpPr>
            <a:grpSpLocks noChangeAspect="1"/>
          </p:cNvGrpSpPr>
          <p:nvPr/>
        </p:nvGrpSpPr>
        <p:grpSpPr>
          <a:xfrm>
            <a:off x="222008" y="1783331"/>
            <a:ext cx="6526810" cy="2062530"/>
            <a:chOff x="6890656" y="18418630"/>
            <a:chExt cx="10776171" cy="3663177"/>
          </a:xfrm>
          <a:solidFill>
            <a:schemeClr val="tx1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4329FFA-F4C9-F1C5-CB91-0FCBC0CDD11F}"/>
                </a:ext>
              </a:extLst>
            </p:cNvPr>
            <p:cNvSpPr>
              <a:spLocks/>
            </p:cNvSpPr>
            <p:nvPr/>
          </p:nvSpPr>
          <p:spPr>
            <a:xfrm>
              <a:off x="6890656" y="18418630"/>
              <a:ext cx="10776169" cy="3612140"/>
            </a:xfrm>
            <a:prstGeom prst="rect">
              <a:avLst/>
            </a:prstGeom>
            <a:grp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71" dirty="0"/>
            </a:p>
          </p:txBody>
        </p:sp>
        <p:pic>
          <p:nvPicPr>
            <p:cNvPr id="6" name="Picture 5" descr="A screen shot of a computer&#10;&#10;AI-generated content may be incorrect.">
              <a:extLst>
                <a:ext uri="{FF2B5EF4-FFF2-40B4-BE49-F238E27FC236}">
                  <a16:creationId xmlns:a16="http://schemas.microsoft.com/office/drawing/2014/main" id="{1FC7E0AE-A9BC-56CB-60FC-5C319ADCD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0657" y="18418630"/>
              <a:ext cx="10776170" cy="3663177"/>
            </a:xfrm>
            <a:prstGeom prst="rect">
              <a:avLst/>
            </a:prstGeom>
            <a:grpFill/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A3E7BFD-462B-C3D4-3379-A67ABF86BE0E}"/>
              </a:ext>
            </a:extLst>
          </p:cNvPr>
          <p:cNvSpPr txBox="1"/>
          <p:nvPr/>
        </p:nvSpPr>
        <p:spPr>
          <a:xfrm>
            <a:off x="1024966" y="2214823"/>
            <a:ext cx="2554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(Left subcavity)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53F8A2-EF0F-EC2F-9565-953F7132160E}"/>
              </a:ext>
            </a:extLst>
          </p:cNvPr>
          <p:cNvSpPr txBox="1"/>
          <p:nvPr/>
        </p:nvSpPr>
        <p:spPr>
          <a:xfrm>
            <a:off x="4255567" y="2214823"/>
            <a:ext cx="2554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(Right subcavity)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1DD91E-178B-CEE5-28BA-B035F29905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8732"/>
          <a:stretch>
            <a:fillRect/>
          </a:stretch>
        </p:blipFill>
        <p:spPr>
          <a:xfrm>
            <a:off x="6949478" y="1597225"/>
            <a:ext cx="4975373" cy="4104329"/>
          </a:xfrm>
          <a:prstGeom prst="rect">
            <a:avLst/>
          </a:prstGeom>
          <a:ln w="5715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93090C-3AA5-7FC5-6F25-E002CBF8F7B8}"/>
              </a:ext>
            </a:extLst>
          </p:cNvPr>
          <p:cNvSpPr txBox="1"/>
          <p:nvPr/>
        </p:nvSpPr>
        <p:spPr>
          <a:xfrm>
            <a:off x="8965903" y="2302678"/>
            <a:ext cx="2554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(Left subcavity)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ECA3AF-6B42-777D-3627-5E3479FABF34}"/>
              </a:ext>
            </a:extLst>
          </p:cNvPr>
          <p:cNvSpPr txBox="1"/>
          <p:nvPr/>
        </p:nvSpPr>
        <p:spPr>
          <a:xfrm>
            <a:off x="9042999" y="3114340"/>
            <a:ext cx="2554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(Sensor)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08AA35-8FF3-E807-D3BF-BF43498E3E84}"/>
              </a:ext>
            </a:extLst>
          </p:cNvPr>
          <p:cNvSpPr txBox="1"/>
          <p:nvPr/>
        </p:nvSpPr>
        <p:spPr>
          <a:xfrm>
            <a:off x="8840738" y="4425428"/>
            <a:ext cx="2554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(Right subcavity)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B1C7B6-86FF-435F-666C-2F89883DEB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3135" b="-184"/>
          <a:stretch>
            <a:fillRect/>
          </a:stretch>
        </p:blipFill>
        <p:spPr>
          <a:xfrm>
            <a:off x="6949477" y="5715789"/>
            <a:ext cx="4975373" cy="472267"/>
          </a:xfrm>
          <a:prstGeom prst="rect">
            <a:avLst/>
          </a:prstGeom>
          <a:ln w="57150"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CDAD8D2-BF89-826C-6915-DEA18081C200}"/>
              </a:ext>
            </a:extLst>
          </p:cNvPr>
          <p:cNvSpPr txBox="1"/>
          <p:nvPr/>
        </p:nvSpPr>
        <p:spPr>
          <a:xfrm>
            <a:off x="7081087" y="6239708"/>
            <a:ext cx="392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FFFF"/>
                </a:solidFill>
              </a:rPr>
              <a:t>Laeuger</a:t>
            </a:r>
            <a:r>
              <a:rPr lang="en-US" dirty="0">
                <a:solidFill>
                  <a:srgbClr val="00FFFF"/>
                </a:solidFill>
              </a:rPr>
              <a:t>, Aggarwal et al, in prep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9A3F58-38F0-7DED-9838-BD3689FCE3CB}"/>
              </a:ext>
            </a:extLst>
          </p:cNvPr>
          <p:cNvSpPr txBox="1"/>
          <p:nvPr/>
        </p:nvSpPr>
        <p:spPr>
          <a:xfrm>
            <a:off x="488128" y="3963763"/>
            <a:ext cx="60968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5490" indent="-375490"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the sensor produces a non-negligible effect on the cavity fields!</a:t>
            </a:r>
          </a:p>
          <a:p>
            <a:pPr marL="375490" indent="-375490" algn="just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D9A285D-3B74-7870-7EA1-9AE908016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66816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54953-FDCE-466F-476D-4B46F6725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597" y="313237"/>
            <a:ext cx="9905998" cy="802295"/>
          </a:xfrm>
        </p:spPr>
        <p:txBody>
          <a:bodyPr/>
          <a:lstStyle/>
          <a:p>
            <a:r>
              <a:rPr lang="en-US" dirty="0"/>
              <a:t>What is the OM coupling?</a:t>
            </a:r>
          </a:p>
        </p:txBody>
      </p:sp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878E98E-F976-F58E-CC79-5BE1FEA30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467" y="1315070"/>
            <a:ext cx="6253879" cy="443855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BEABDD3F-52B6-C480-BD61-B390D346542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11654" y="655895"/>
                <a:ext cx="5316678" cy="4828663"/>
              </a:xfrm>
              <a:prstGeom prst="roundRect">
                <a:avLst>
                  <a:gd name="adj" fmla="val 7340"/>
                </a:avLst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75490" indent="-375490" algn="just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Detector response to sensor motion often characterized by the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𝜕</m:t>
                    </m:r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𝜕</m:t>
                    </m:r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.</a:t>
                </a:r>
              </a:p>
              <a:p>
                <a:pPr marL="375490" indent="-37549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Perturbation theory: </a:t>
                </a:r>
              </a:p>
              <a:p>
                <a:r>
                  <a:rPr lang="en-US" sz="2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	inserting dielectric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en-US" sz="2200" dirty="0">
                  <a:solidFill>
                    <a:schemeClr val="tx1"/>
                  </a:solidFill>
                  <a:latin typeface="Arial Rounded MT Bold" panose="020F0704030504030204" pitchFamily="34" charset="0"/>
                </a:endParaRPr>
              </a:p>
              <a:p>
                <a:pPr/>
                <a:r>
                  <a:rPr lang="en-US" sz="2200" dirty="0">
                    <a:solidFill>
                      <a:schemeClr val="tx1"/>
                    </a:solidFill>
                    <a:latin typeface="Arial Rounded MT Bold" panose="020F0704030504030204" pitchFamily="34" charset="0"/>
                  </a:rPr>
                  <a:t>	resonant frequency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br>
                  <a:rPr lang="en-US" sz="22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⁢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≈−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⁢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grow m:val="on"/>
                              <m:subHide m:val="on"/>
                              <m:sup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⁢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𝔼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⁢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grow m:val="on"/>
                              <m:subHide m:val="on"/>
                              <m:supHide m:val="on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𝔼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⁢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⁢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0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BEABDD3F-52B6-C480-BD61-B390D34654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4" y="655895"/>
                <a:ext cx="5316678" cy="4828663"/>
              </a:xfrm>
              <a:prstGeom prst="roundRect">
                <a:avLst>
                  <a:gd name="adj" fmla="val 7340"/>
                </a:avLst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355570B-A619-E724-183C-8F3C96B083E6}"/>
              </a:ext>
            </a:extLst>
          </p:cNvPr>
          <p:cNvSpPr>
            <a:spLocks/>
          </p:cNvSpPr>
          <p:nvPr/>
        </p:nvSpPr>
        <p:spPr>
          <a:xfrm>
            <a:off x="211654" y="3070226"/>
            <a:ext cx="5316678" cy="4828663"/>
          </a:xfrm>
          <a:prstGeom prst="roundRect">
            <a:avLst>
              <a:gd name="adj" fmla="val 7340"/>
            </a:avLst>
          </a:prstGeom>
          <a:noFill/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75490" indent="-37549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Deviations occur at just ~100 nm – further evidence of nonperturbative physics.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FF90CA-4561-E526-1D01-66B5CB084140}"/>
              </a:ext>
            </a:extLst>
          </p:cNvPr>
          <p:cNvSpPr txBox="1"/>
          <p:nvPr/>
        </p:nvSpPr>
        <p:spPr>
          <a:xfrm>
            <a:off x="7081087" y="6239708"/>
            <a:ext cx="392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FFFF"/>
                </a:solidFill>
              </a:rPr>
              <a:t>Laeuger</a:t>
            </a:r>
            <a:r>
              <a:rPr lang="en-US" dirty="0">
                <a:solidFill>
                  <a:srgbClr val="00FFFF"/>
                </a:solidFill>
              </a:rPr>
              <a:t>, Aggarwal et al, in prep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180C76-AED1-52A7-6B4A-2E315B6E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85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311E1-3D78-1A34-65C7-BE17F637A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543" y="367366"/>
            <a:ext cx="9905998" cy="802295"/>
          </a:xfrm>
        </p:spPr>
        <p:txBody>
          <a:bodyPr/>
          <a:lstStyle/>
          <a:p>
            <a:r>
              <a:rPr lang="en-US" dirty="0"/>
              <a:t>Light-matter interaction: forces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DB03D3-6BDC-70E8-0975-27BB4D1FC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62" y="3467260"/>
            <a:ext cx="4131443" cy="15698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52B88D-7EC2-7A75-1F33-E17E39A9B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90" y="1536964"/>
            <a:ext cx="5655925" cy="16610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614869-A9D7-5DBE-44D6-ADE8DEBCF4A7}"/>
              </a:ext>
            </a:extLst>
          </p:cNvPr>
          <p:cNvSpPr txBox="1"/>
          <p:nvPr/>
        </p:nvSpPr>
        <p:spPr>
          <a:xfrm>
            <a:off x="313362" y="5268551"/>
            <a:ext cx="59709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Also see: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A. Ashkin, J. M. Dziedzic, J. E. </a:t>
            </a:r>
            <a:r>
              <a:rPr lang="en-US" sz="1400" dirty="0" err="1"/>
              <a:t>Bjorkholm</a:t>
            </a:r>
            <a:r>
              <a:rPr lang="en-US" sz="1400" dirty="0"/>
              <a:t>, and Steven Chu, 1986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P. C. Chaumet and M. Nieto-</a:t>
            </a:r>
            <a:r>
              <a:rPr lang="en-US" sz="1400" dirty="0" err="1"/>
              <a:t>Vesperinas</a:t>
            </a:r>
            <a:r>
              <a:rPr lang="en-US" sz="1400" dirty="0"/>
              <a:t>, 2003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Giuseppe Pesce1,Philip H. Jones, Onofrio M. Maragò, Giovanni Volpe,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Winstone, Grinin, Bhattacharya, Geraci, Li, Pauzauskie, Vamivakas, 2024</a:t>
            </a:r>
            <a:endParaRPr lang="en-US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2F1B2C-7B4B-300D-7641-C8EE7FE1A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737" y="3092616"/>
            <a:ext cx="3716390" cy="17622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BD03F8-BFC2-2A36-1070-0CFD67DF9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1744096"/>
            <a:ext cx="5970998" cy="11401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7D599B6-BC26-D22E-529F-64F6D07B5CF7}"/>
              </a:ext>
            </a:extLst>
          </p:cNvPr>
          <p:cNvSpPr txBox="1"/>
          <p:nvPr/>
        </p:nvSpPr>
        <p:spPr>
          <a:xfrm>
            <a:off x="6467581" y="5200057"/>
            <a:ext cx="56045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Also see: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Jackson, E&amp;M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A. Xuereb, 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587DD0-52BC-3174-00F4-D06A2575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369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4FA2E-5D61-685A-0D04-E4B6CE170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Putting it all together: levitation frequency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08143-B5A0-6C27-983B-732A29CA0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98" y="1569591"/>
            <a:ext cx="5648334" cy="32592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B9301C-64EF-18C5-9508-533D97C4D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841" y="1569591"/>
            <a:ext cx="5490224" cy="321302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0C560-81DF-04DC-C093-8F1BE2DB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05865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A85B9-85B1-7339-5897-FD0A3A76B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325" y="413600"/>
            <a:ext cx="9905998" cy="802295"/>
          </a:xfrm>
        </p:spPr>
        <p:txBody>
          <a:bodyPr/>
          <a:lstStyle/>
          <a:p>
            <a:r>
              <a:rPr lang="en-US" dirty="0"/>
              <a:t>Putting it all together: system response</a:t>
            </a:r>
          </a:p>
        </p:txBody>
      </p:sp>
      <p:pic>
        <p:nvPicPr>
          <p:cNvPr id="7" name="Picture 6" descr="A blue and purple graph&#10;&#10;AI-generated content may be incorrect.">
            <a:extLst>
              <a:ext uri="{FF2B5EF4-FFF2-40B4-BE49-F238E27FC236}">
                <a16:creationId xmlns:a16="http://schemas.microsoft.com/office/drawing/2014/main" id="{A7C6838F-F34D-E4E5-8E86-235CF51F7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36" y="3215811"/>
            <a:ext cx="4108282" cy="2729142"/>
          </a:xfrm>
          <a:prstGeom prst="rect">
            <a:avLst/>
          </a:prstGeom>
          <a:ln w="57150">
            <a:solidFill>
              <a:sysClr val="windowText" lastClr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CE4E8F-3E14-0297-9694-7766B6EA9D3F}"/>
              </a:ext>
            </a:extLst>
          </p:cNvPr>
          <p:cNvSpPr txBox="1"/>
          <p:nvPr/>
        </p:nvSpPr>
        <p:spPr>
          <a:xfrm>
            <a:off x="1660974" y="3382627"/>
            <a:ext cx="135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cooling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828160-DE29-2BD2-F886-76509C8C9DC3}"/>
              </a:ext>
            </a:extLst>
          </p:cNvPr>
          <p:cNvSpPr txBox="1"/>
          <p:nvPr/>
        </p:nvSpPr>
        <p:spPr>
          <a:xfrm>
            <a:off x="3104177" y="3408581"/>
            <a:ext cx="1053032" cy="369332"/>
          </a:xfrm>
          <a:prstGeom prst="rect">
            <a:avLst/>
          </a:prstGeom>
          <a:solidFill>
            <a:srgbClr val="0E2841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</a:rPr>
              <a:t>heating</a:t>
            </a:r>
          </a:p>
        </p:txBody>
      </p:sp>
      <p:pic>
        <p:nvPicPr>
          <p:cNvPr id="11" name="Picture 10" descr="A group of graphs showing different types of data&#10;&#10;AI-generated content may be incorrect.">
            <a:extLst>
              <a:ext uri="{FF2B5EF4-FFF2-40B4-BE49-F238E27FC236}">
                <a16:creationId xmlns:a16="http://schemas.microsoft.com/office/drawing/2014/main" id="{4D82F31E-64CD-7A11-AC57-06A9BF4810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56" y="1331465"/>
            <a:ext cx="4380340" cy="465659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FA6924-74A8-8029-FDE3-6B3DEA566110}"/>
              </a:ext>
            </a:extLst>
          </p:cNvPr>
          <p:cNvSpPr txBox="1"/>
          <p:nvPr/>
        </p:nvSpPr>
        <p:spPr>
          <a:xfrm>
            <a:off x="771543" y="1215895"/>
            <a:ext cx="47363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Full system response includes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Trap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Cooling/sensing laser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1E144-67C6-A436-384D-EB31D63EB437}"/>
              </a:ext>
            </a:extLst>
          </p:cNvPr>
          <p:cNvSpPr txBox="1"/>
          <p:nvPr/>
        </p:nvSpPr>
        <p:spPr>
          <a:xfrm>
            <a:off x="956121" y="6111769"/>
            <a:ext cx="9631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Next: detector noise budgets and optimal operational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F8B33-D011-D6F1-6640-C7FD922D0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35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694D023-2D8B-4217-9319-7C31EAECC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90" y="2586567"/>
            <a:ext cx="4588843" cy="3862752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accent6"/>
                </a:solidFill>
              </a:rPr>
              <a:t>spin-dependent force search for </a:t>
            </a:r>
            <a:r>
              <a:rPr lang="en-US" sz="5400" dirty="0" err="1">
                <a:solidFill>
                  <a:schemeClr val="accent6"/>
                </a:solidFill>
              </a:rPr>
              <a:t>axionS</a:t>
            </a:r>
            <a:endParaRPr lang="en-US" sz="5400" dirty="0">
              <a:solidFill>
                <a:schemeClr val="accent6"/>
              </a:solidFill>
            </a:endParaRPr>
          </a:p>
        </p:txBody>
      </p:sp>
      <p:pic>
        <p:nvPicPr>
          <p:cNvPr id="10" name="Picture 9" descr="Graphical user interface, application, icon&#10;&#10;Description automatically generated">
            <a:extLst>
              <a:ext uri="{FF2B5EF4-FFF2-40B4-BE49-F238E27FC236}">
                <a16:creationId xmlns:a16="http://schemas.microsoft.com/office/drawing/2014/main" id="{6300D438-64C6-4292-9311-7942FCF1191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73811" y="475092"/>
            <a:ext cx="5551282" cy="3727661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F6C090A3-48F9-6E7B-1163-9709675C6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39752" y="1442422"/>
            <a:ext cx="5255336" cy="394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3AA22C5-CF17-F3AF-180B-C270A4FA28BB}"/>
              </a:ext>
            </a:extLst>
          </p:cNvPr>
          <p:cNvGrpSpPr/>
          <p:nvPr/>
        </p:nvGrpSpPr>
        <p:grpSpPr>
          <a:xfrm>
            <a:off x="4995332" y="4699779"/>
            <a:ext cx="1852333" cy="2533687"/>
            <a:chOff x="8761657" y="2400956"/>
            <a:chExt cx="1852333" cy="253368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AA4C5A4-88A4-0B4C-E540-B006FDBEE13F}"/>
                </a:ext>
              </a:extLst>
            </p:cNvPr>
            <p:cNvGrpSpPr/>
            <p:nvPr/>
          </p:nvGrpSpPr>
          <p:grpSpPr>
            <a:xfrm>
              <a:off x="8848758" y="2406181"/>
              <a:ext cx="663593" cy="1687721"/>
              <a:chOff x="4535423" y="3277255"/>
              <a:chExt cx="663593" cy="1687721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BD188DB8-5E36-9DE7-685E-1541BE27DA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87675" y="4165310"/>
                <a:ext cx="359664" cy="799666"/>
              </a:xfrm>
              <a:prstGeom prst="line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79F13F3-2627-360D-BDDC-2A7C325803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5423" y="3277255"/>
                <a:ext cx="463733" cy="759167"/>
              </a:xfrm>
              <a:prstGeom prst="line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220EA94C-BBF6-48E1-77A1-8FCFF1142239}"/>
                      </a:ext>
                    </a:extLst>
                  </p:cNvPr>
                  <p:cNvSpPr/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oMath>
                      </m:oMathPara>
                    </a14:m>
                    <a:endParaRPr lang="en-US" sz="2400" b="1" dirty="0"/>
                  </a:p>
                </p:txBody>
              </p:sp>
            </mc:Choice>
            <mc:Fallback xmlns=""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220EA94C-BBF6-48E1-77A1-8FCFF114223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87675" y="3773644"/>
                    <a:ext cx="611341" cy="611342"/>
                  </a:xfrm>
                  <a:prstGeom prst="ellipse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8C7B14B-DABD-4E80-A888-4C781BBE0D7F}"/>
                </a:ext>
              </a:extLst>
            </p:cNvPr>
            <p:cNvGrpSpPr/>
            <p:nvPr/>
          </p:nvGrpSpPr>
          <p:grpSpPr>
            <a:xfrm>
              <a:off x="10002649" y="2400956"/>
              <a:ext cx="611341" cy="1687721"/>
              <a:chOff x="6688182" y="3235453"/>
              <a:chExt cx="611341" cy="1687721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B934D16-C161-DC9C-1F6E-98905B262A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3285" y="4165310"/>
                <a:ext cx="359664" cy="757864"/>
              </a:xfrm>
              <a:prstGeom prst="line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1DAF7DB-266F-83FF-5301-F5DBF4ABEF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56407" y="3235453"/>
                <a:ext cx="291736" cy="762000"/>
              </a:xfrm>
              <a:prstGeom prst="line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4C6CBFB4-77CA-A41C-4A05-CE1F10F32254}"/>
                      </a:ext>
                    </a:extLst>
                  </p:cNvPr>
                  <p:cNvSpPr/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</m:acc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4C6CBFB4-77CA-A41C-4A05-CE1F10F3225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88182" y="3731842"/>
                    <a:ext cx="611341" cy="611342"/>
                  </a:xfrm>
                  <a:prstGeom prst="ellipse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6147FC4-7F84-7B2C-7534-85C7D023EB0F}"/>
                </a:ext>
              </a:extLst>
            </p:cNvPr>
            <p:cNvCxnSpPr>
              <a:cxnSpLocks/>
              <a:stCxn id="16" idx="6"/>
              <a:endCxn id="13" idx="2"/>
            </p:cNvCxnSpPr>
            <p:nvPr/>
          </p:nvCxnSpPr>
          <p:spPr>
            <a:xfrm flipV="1">
              <a:off x="9512351" y="3203016"/>
              <a:ext cx="490298" cy="5225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9C2FEF3-8EBB-9156-F763-41FFA5A1B3FD}"/>
                </a:ext>
              </a:extLst>
            </p:cNvPr>
            <p:cNvSpPr txBox="1"/>
            <p:nvPr/>
          </p:nvSpPr>
          <p:spPr>
            <a:xfrm>
              <a:off x="8761657" y="4442200"/>
              <a:ext cx="65" cy="49244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endParaRPr lang="en-US" sz="3200" dirty="0"/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522CDC0-A4D5-E654-A6C8-B424D7304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15246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7B602AE-5F05-4F83-8D0D-EE20FB225C53}"/>
              </a:ext>
            </a:extLst>
          </p:cNvPr>
          <p:cNvGrpSpPr/>
          <p:nvPr/>
        </p:nvGrpSpPr>
        <p:grpSpPr>
          <a:xfrm>
            <a:off x="-181510" y="-200345"/>
            <a:ext cx="12555020" cy="7150928"/>
            <a:chOff x="2963236" y="650610"/>
            <a:chExt cx="8977957" cy="5050101"/>
          </a:xfrm>
        </p:grpSpPr>
        <p:pic>
          <p:nvPicPr>
            <p:cNvPr id="8" name="Picture 7" descr="A picture containing laser&#10;&#10;Description automatically generated">
              <a:extLst>
                <a:ext uri="{FF2B5EF4-FFF2-40B4-BE49-F238E27FC236}">
                  <a16:creationId xmlns:a16="http://schemas.microsoft.com/office/drawing/2014/main" id="{481B8E6C-65A3-4EF9-B6EE-0E982B804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7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63236" y="650610"/>
              <a:ext cx="8977957" cy="505010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F648EE-5056-4185-8527-06B1AFE6BE9C}"/>
                </a:ext>
              </a:extLst>
            </p:cNvPr>
            <p:cNvSpPr txBox="1"/>
            <p:nvPr/>
          </p:nvSpPr>
          <p:spPr>
            <a:xfrm>
              <a:off x="10357588" y="5081192"/>
              <a:ext cx="55389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PBS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58CBF17E-CA4B-4DCD-A217-6C5A1C558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Axion population simulations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C23021-D2F5-43FF-9EEC-2DC1F955D9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788459-E00B-3ABF-986F-4CEC3F918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86628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white dots&#10;&#10;Description automatically generated">
            <a:extLst>
              <a:ext uri="{FF2B5EF4-FFF2-40B4-BE49-F238E27FC236}">
                <a16:creationId xmlns:a16="http://schemas.microsoft.com/office/drawing/2014/main" id="{A7107167-A8DF-AD9D-60C1-41DCCEA9F71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1308" y="2273238"/>
            <a:ext cx="7581557" cy="4093515"/>
          </a:xfrm>
          <a:prstGeom prst="rect">
            <a:avLst/>
          </a:prstGeom>
        </p:spPr>
      </p:pic>
      <p:pic>
        <p:nvPicPr>
          <p:cNvPr id="6" name="Picture 5" descr="A person wearing sunglasses and a leather jacket&#10;&#10;Description automatically generated">
            <a:extLst>
              <a:ext uri="{FF2B5EF4-FFF2-40B4-BE49-F238E27FC236}">
                <a16:creationId xmlns:a16="http://schemas.microsoft.com/office/drawing/2014/main" id="{579E2F0A-14CD-949D-940F-8A3F134E5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269" y="1537835"/>
            <a:ext cx="1892206" cy="18922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1DC3785-0273-3DE5-F6E6-9D7D5A583BEE}"/>
                  </a:ext>
                </a:extLst>
              </p:cNvPr>
              <p:cNvSpPr txBox="1"/>
              <p:nvPr/>
            </p:nvSpPr>
            <p:spPr>
              <a:xfrm>
                <a:off x="219968" y="937671"/>
                <a:ext cx="10811198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3600" dirty="0">
                    <a:solidFill>
                      <a:schemeClr val="accent2"/>
                    </a:solidFill>
                  </a:rPr>
                  <a:t>Fix the axion mass; assume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accent2"/>
                    </a:solidFill>
                  </a:rPr>
                  <a:t> BHs in the Milky Way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3600" dirty="0">
                    <a:solidFill>
                      <a:schemeClr val="accent2"/>
                    </a:solidFill>
                  </a:rPr>
                  <a:t>Of these, how many will have an axion cloud?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1DC3785-0273-3DE5-F6E6-9D7D5A583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968" y="937671"/>
                <a:ext cx="10811198" cy="1200329"/>
              </a:xfrm>
              <a:prstGeom prst="rect">
                <a:avLst/>
              </a:prstGeom>
              <a:blipFill>
                <a:blip r:embed="rId5"/>
                <a:stretch>
                  <a:fillRect l="-1466" t="-8122" b="-18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C8B611A-82BD-0826-92C7-789B84150504}"/>
                  </a:ext>
                </a:extLst>
              </p:cNvPr>
              <p:cNvSpPr txBox="1"/>
              <p:nvPr/>
            </p:nvSpPr>
            <p:spPr>
              <a:xfrm>
                <a:off x="395284" y="2397776"/>
                <a:ext cx="4497730" cy="1872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≡</m:t>
                      </m:r>
                      <m:r>
                        <a:rPr lang="en-US" sz="2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𝐵𝐻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/ℏ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accent2"/>
                  </a:solidFill>
                </a:endParaRPr>
              </a:p>
              <a:p>
                <a:r>
                  <a:rPr lang="en-US" sz="2800" dirty="0" err="1">
                    <a:solidFill>
                      <a:schemeClr val="accent2"/>
                    </a:solidFill>
                  </a:rPr>
                  <a:t>Superradiance</a:t>
                </a:r>
                <a:r>
                  <a:rPr lang="en-US" sz="2800" dirty="0">
                    <a:solidFill>
                      <a:schemeClr val="accent2"/>
                    </a:solidFill>
                  </a:rPr>
                  <a:t> when: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1+ </m:t>
                          </m:r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28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C8B611A-82BD-0826-92C7-789B84150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84" y="2397776"/>
                <a:ext cx="4497730" cy="1872949"/>
              </a:xfrm>
              <a:prstGeom prst="rect">
                <a:avLst/>
              </a:prstGeom>
              <a:blipFill>
                <a:blip r:embed="rId6"/>
                <a:stretch>
                  <a:fillRect l="-2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>
            <a:extLst>
              <a:ext uri="{FF2B5EF4-FFF2-40B4-BE49-F238E27FC236}">
                <a16:creationId xmlns:a16="http://schemas.microsoft.com/office/drawing/2014/main" id="{DBAF542C-705E-5624-18EC-D1E81490CF3E}"/>
              </a:ext>
            </a:extLst>
          </p:cNvPr>
          <p:cNvSpPr txBox="1">
            <a:spLocks/>
          </p:cNvSpPr>
          <p:nvPr/>
        </p:nvSpPr>
        <p:spPr>
          <a:xfrm>
            <a:off x="237932" y="245706"/>
            <a:ext cx="9228797" cy="55672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rgbClr val="A6B771"/>
                </a:solidFill>
                <a:effectLst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all" spc="0" normalizeH="0" baseline="0" noProof="0" dirty="0">
                <a:ln w="3175" cmpd="sng">
                  <a:noFill/>
                </a:ln>
                <a:solidFill>
                  <a:srgbClr val="A6B771"/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Galactic Axion cloud population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5F3B6F-0964-F196-C8A8-EC15BC9A77FA}"/>
              </a:ext>
            </a:extLst>
          </p:cNvPr>
          <p:cNvSpPr txBox="1"/>
          <p:nvPr/>
        </p:nvSpPr>
        <p:spPr>
          <a:xfrm>
            <a:off x="10131357" y="3526277"/>
            <a:ext cx="174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Jacob Sprague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B1A0A7-C17F-94A7-FF9A-31D7B352A7F6}"/>
              </a:ext>
            </a:extLst>
          </p:cNvPr>
          <p:cNvSpPr txBox="1"/>
          <p:nvPr/>
        </p:nvSpPr>
        <p:spPr>
          <a:xfrm>
            <a:off x="107569" y="6306625"/>
            <a:ext cx="4924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Sprague et al. Phys. Rev. D </a:t>
            </a:r>
            <a:r>
              <a:rPr lang="en-US" b="1" dirty="0">
                <a:solidFill>
                  <a:schemeClr val="accent4"/>
                </a:solidFill>
              </a:rPr>
              <a:t>110</a:t>
            </a:r>
            <a:r>
              <a:rPr lang="en-US" dirty="0">
                <a:solidFill>
                  <a:schemeClr val="accent4"/>
                </a:solidFill>
              </a:rPr>
              <a:t>, 123025 (</a:t>
            </a:r>
            <a:r>
              <a:rPr lang="en-US" b="1" dirty="0">
                <a:solidFill>
                  <a:schemeClr val="accent4"/>
                </a:solidFill>
              </a:rPr>
              <a:t>2024)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1560F0-D74B-A8B3-2387-03E32037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0029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8D743E53-BCF2-145B-5C45-8E2625930A4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748" y="576867"/>
            <a:ext cx="7798341" cy="616474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7170ECC-C916-F932-8132-9214CEF2EED9}"/>
              </a:ext>
            </a:extLst>
          </p:cNvPr>
          <p:cNvSpPr txBox="1">
            <a:spLocks/>
          </p:cNvSpPr>
          <p:nvPr/>
        </p:nvSpPr>
        <p:spPr>
          <a:xfrm>
            <a:off x="1449422" y="215571"/>
            <a:ext cx="10822511" cy="55672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rgbClr val="A6B771"/>
                </a:solidFill>
                <a:effectLst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/>
              <a:t>GW strain depends on many params</a:t>
            </a:r>
            <a:endParaRPr kumimoji="0" lang="en-US" sz="4000" b="0" i="0" u="none" strike="noStrike" kern="1200" cap="all" spc="0" normalizeH="0" baseline="0" noProof="0" dirty="0">
              <a:ln w="3175" cmpd="sng">
                <a:noFill/>
              </a:ln>
              <a:solidFill>
                <a:srgbClr val="A6B771"/>
              </a:solidFill>
              <a:effectLst/>
              <a:uLnTx/>
              <a:uFillTx/>
              <a:latin typeface="Palatino Linotype" panose="02040502050505030304" pitchFamily="18" charset="0"/>
              <a:ea typeface="+mj-ea"/>
              <a:cs typeface="Posterama" panose="020B0504020200020000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19AE4-1B78-5434-F45A-4622B8F24784}"/>
                  </a:ext>
                </a:extLst>
              </p:cNvPr>
              <p:cNvSpPr txBox="1"/>
              <p:nvPr/>
            </p:nvSpPr>
            <p:spPr>
              <a:xfrm>
                <a:off x="8691663" y="1994494"/>
                <a:ext cx="3035031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accent2"/>
                    </a:solidFill>
                    <a:latin typeface="Cambria Math" panose="02040503050406030204" pitchFamily="18" charset="0"/>
                  </a:rPr>
                  <a:t>Calculate strain for each cloud.</a:t>
                </a:r>
              </a:p>
              <a:p>
                <a:endParaRPr lang="en-US" sz="2800" dirty="0">
                  <a:solidFill>
                    <a:schemeClr val="accent2"/>
                  </a:solidFill>
                  <a:latin typeface="Cambria Math" panose="02040503050406030204" pitchFamily="18" charset="0"/>
                </a:endParaRPr>
              </a:p>
              <a:p>
                <a:endParaRPr lang="en-US" sz="2800" dirty="0">
                  <a:solidFill>
                    <a:schemeClr val="accent2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sz="2800" dirty="0">
                    <a:solidFill>
                      <a:schemeClr val="accent2"/>
                    </a:solidFill>
                    <a:latin typeface="Cambria Math" panose="02040503050406030204" pitchFamily="18" charset="0"/>
                  </a:rPr>
                  <a:t>Example for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=3×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accent2"/>
                    </a:solidFill>
                  </a:rPr>
                  <a:t>eV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19AE4-1B78-5434-F45A-4622B8F24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663" y="1994494"/>
                <a:ext cx="3035031" cy="2677656"/>
              </a:xfrm>
              <a:prstGeom prst="rect">
                <a:avLst/>
              </a:prstGeom>
              <a:blipFill>
                <a:blip r:embed="rId3"/>
                <a:stretch>
                  <a:fillRect l="-4217" t="-2278" b="-5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494F119-F9C0-70DF-262C-0A58B06DBAA3}"/>
              </a:ext>
            </a:extLst>
          </p:cNvPr>
          <p:cNvSpPr txBox="1"/>
          <p:nvPr/>
        </p:nvSpPr>
        <p:spPr>
          <a:xfrm>
            <a:off x="7663542" y="5894346"/>
            <a:ext cx="39896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Sprague et al. Phys. Rev. D </a:t>
            </a:r>
            <a:r>
              <a:rPr lang="en-US" b="1" dirty="0">
                <a:solidFill>
                  <a:schemeClr val="accent4"/>
                </a:solidFill>
              </a:rPr>
              <a:t>110</a:t>
            </a:r>
            <a:r>
              <a:rPr lang="en-US" dirty="0">
                <a:solidFill>
                  <a:schemeClr val="accent4"/>
                </a:solidFill>
              </a:rPr>
              <a:t>, 123025 (</a:t>
            </a:r>
            <a:r>
              <a:rPr lang="en-US" b="1" dirty="0">
                <a:solidFill>
                  <a:schemeClr val="accent4"/>
                </a:solidFill>
              </a:rPr>
              <a:t>2024)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B07A00-76A9-0B09-166B-CE3A3365F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92890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59E2B800-0A06-414B-6FF0-81FCFC9AF3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3536"/>
          <a:stretch/>
        </p:blipFill>
        <p:spPr>
          <a:xfrm>
            <a:off x="268559" y="375168"/>
            <a:ext cx="10260567" cy="586091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72D9260-E33D-64D8-D4D0-B6FCAA780828}"/>
              </a:ext>
            </a:extLst>
          </p:cNvPr>
          <p:cNvSpPr txBox="1">
            <a:spLocks/>
          </p:cNvSpPr>
          <p:nvPr/>
        </p:nvSpPr>
        <p:spPr>
          <a:xfrm>
            <a:off x="4980563" y="289816"/>
            <a:ext cx="6741268" cy="55672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rgbClr val="A6B771"/>
                </a:solidFill>
                <a:effectLst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all" spc="0" normalizeH="0" baseline="0" noProof="0" dirty="0">
                <a:ln w="3175" cmpd="sng">
                  <a:noFill/>
                </a:ln>
                <a:solidFill>
                  <a:srgbClr val="A6B771"/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Resolvable sources</a:t>
            </a: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3DA2F096-3743-709D-8005-E1C0B16A2D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76256" t="19180" b="16431"/>
          <a:stretch/>
        </p:blipFill>
        <p:spPr>
          <a:xfrm>
            <a:off x="8842442" y="1871134"/>
            <a:ext cx="2485867" cy="29443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4B542C-E2DB-9EB8-48DC-72A3E175D064}"/>
              </a:ext>
            </a:extLst>
          </p:cNvPr>
          <p:cNvSpPr txBox="1"/>
          <p:nvPr/>
        </p:nvSpPr>
        <p:spPr>
          <a:xfrm>
            <a:off x="163285" y="6293351"/>
            <a:ext cx="57639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Sprague et al. Phys. Rev. D </a:t>
            </a:r>
            <a:r>
              <a:rPr lang="en-US" b="1" dirty="0">
                <a:solidFill>
                  <a:schemeClr val="accent4"/>
                </a:solidFill>
              </a:rPr>
              <a:t>110</a:t>
            </a:r>
            <a:r>
              <a:rPr lang="en-US" dirty="0">
                <a:solidFill>
                  <a:schemeClr val="accent4"/>
                </a:solidFill>
              </a:rPr>
              <a:t>, 123025 (</a:t>
            </a:r>
            <a:r>
              <a:rPr lang="en-US" b="1" dirty="0">
                <a:solidFill>
                  <a:schemeClr val="accent4"/>
                </a:solidFill>
              </a:rPr>
              <a:t>2024)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A89A9-0C05-1166-2BB3-E130976E3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4839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2D13E2F-64DF-4CF4-1C36-339DE56785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0846"/>
          <a:stretch/>
        </p:blipFill>
        <p:spPr>
          <a:xfrm>
            <a:off x="200522" y="673293"/>
            <a:ext cx="10134444" cy="576155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77BFB38-CC8C-63C4-BC44-07A03BBC6918}"/>
              </a:ext>
            </a:extLst>
          </p:cNvPr>
          <p:cNvSpPr txBox="1">
            <a:spLocks/>
          </p:cNvSpPr>
          <p:nvPr/>
        </p:nvSpPr>
        <p:spPr>
          <a:xfrm>
            <a:off x="423153" y="179833"/>
            <a:ext cx="11708963" cy="116258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rgbClr val="A6B771"/>
                </a:solidFill>
                <a:effectLst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all" spc="0" normalizeH="0" baseline="0" noProof="0" dirty="0" err="1">
                <a:ln w="3175" cmpd="sng">
                  <a:noFill/>
                </a:ln>
                <a:solidFill>
                  <a:srgbClr val="A6B771"/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Unresolveable</a:t>
            </a:r>
            <a:r>
              <a:rPr kumimoji="0" lang="en-US" sz="4400" b="0" i="0" u="none" strike="noStrike" kern="1200" cap="all" spc="0" normalizeH="0" baseline="0" noProof="0" dirty="0">
                <a:ln w="3175" cmpd="sng">
                  <a:noFill/>
                </a:ln>
                <a:solidFill>
                  <a:srgbClr val="A6B771"/>
                </a:solidFill>
                <a:effectLst/>
                <a:uLnTx/>
                <a:uFillTx/>
                <a:latin typeface="Palatino Linotype" panose="02040502050505030304" pitchFamily="18" charset="0"/>
                <a:ea typeface="+mj-ea"/>
                <a:cs typeface="Posterama" panose="020B0504020200020000" pitchFamily="34" charset="0"/>
              </a:rPr>
              <a:t> sources</a:t>
            </a:r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7577585-513C-F836-CC7F-41BC6112B8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78202" r="-327"/>
          <a:stretch/>
        </p:blipFill>
        <p:spPr>
          <a:xfrm>
            <a:off x="9615792" y="1444404"/>
            <a:ext cx="2074496" cy="42193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C07C75-7B02-518E-5D0C-3F1F634BF3DA}"/>
              </a:ext>
            </a:extLst>
          </p:cNvPr>
          <p:cNvSpPr txBox="1"/>
          <p:nvPr/>
        </p:nvSpPr>
        <p:spPr>
          <a:xfrm>
            <a:off x="0" y="6414465"/>
            <a:ext cx="5306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Sprague et al. Phys. Rev. D </a:t>
            </a:r>
            <a:r>
              <a:rPr lang="en-US" b="1" dirty="0">
                <a:solidFill>
                  <a:schemeClr val="accent4"/>
                </a:solidFill>
              </a:rPr>
              <a:t>110</a:t>
            </a:r>
            <a:r>
              <a:rPr lang="en-US" dirty="0">
                <a:solidFill>
                  <a:schemeClr val="accent4"/>
                </a:solidFill>
              </a:rPr>
              <a:t>, 123025 (</a:t>
            </a:r>
            <a:r>
              <a:rPr lang="en-US" b="1" dirty="0">
                <a:solidFill>
                  <a:schemeClr val="accent4"/>
                </a:solidFill>
              </a:rPr>
              <a:t>2024)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EE0AC-3C34-3445-AC23-E6D715F3F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53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1953037B-F944-4DA3-BC17-CF8C3D468D64}"/>
              </a:ext>
            </a:extLst>
          </p:cNvPr>
          <p:cNvGrpSpPr/>
          <p:nvPr/>
        </p:nvGrpSpPr>
        <p:grpSpPr>
          <a:xfrm>
            <a:off x="2828655" y="1191201"/>
            <a:ext cx="8526347" cy="5254074"/>
            <a:chOff x="2828655" y="1191201"/>
            <a:chExt cx="8526347" cy="5254074"/>
          </a:xfrm>
        </p:grpSpPr>
        <p:grpSp>
          <p:nvGrpSpPr>
            <p:cNvPr id="15" name="Group 14"/>
            <p:cNvGrpSpPr/>
            <p:nvPr/>
          </p:nvGrpSpPr>
          <p:grpSpPr>
            <a:xfrm>
              <a:off x="2828655" y="1191201"/>
              <a:ext cx="8526347" cy="5254074"/>
              <a:chOff x="2823818" y="1208701"/>
              <a:chExt cx="8526347" cy="5254074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23818" y="1208701"/>
                <a:ext cx="8526347" cy="5254074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4015669" y="5346775"/>
                <a:ext cx="1567605" cy="293350"/>
              </a:xfrm>
              <a:prstGeom prst="rect">
                <a:avLst/>
              </a:prstGeom>
              <a:solidFill>
                <a:srgbClr val="FF00FF">
                  <a:alpha val="7098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DM radio, LC circuit, ABRACADABRA</a:t>
                </a: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52E2821-3DBF-441D-960E-9370AF963B24}"/>
                </a:ext>
              </a:extLst>
            </p:cNvPr>
            <p:cNvSpPr/>
            <p:nvPr/>
          </p:nvSpPr>
          <p:spPr>
            <a:xfrm>
              <a:off x="2922212" y="1824117"/>
              <a:ext cx="3270552" cy="3750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</a:rPr>
                <a:t>Dark Matter (post-inflation PQ phase</a:t>
              </a:r>
            </a:p>
          </p:txBody>
        </p:sp>
      </p:grpSp>
      <p:sp>
        <p:nvSpPr>
          <p:cNvPr id="3" name="Title 1"/>
          <p:cNvSpPr txBox="1">
            <a:spLocks/>
          </p:cNvSpPr>
          <p:nvPr/>
        </p:nvSpPr>
        <p:spPr>
          <a:xfrm>
            <a:off x="642045" y="520860"/>
            <a:ext cx="7642145" cy="5000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Axion parameter space - mass</a:t>
            </a:r>
          </a:p>
        </p:txBody>
      </p:sp>
      <p:sp>
        <p:nvSpPr>
          <p:cNvPr id="9" name="Rectangle 8"/>
          <p:cNvSpPr/>
          <p:nvPr/>
        </p:nvSpPr>
        <p:spPr>
          <a:xfrm>
            <a:off x="731221" y="1400788"/>
            <a:ext cx="1600741" cy="531967"/>
          </a:xfrm>
          <a:prstGeom prst="rect">
            <a:avLst/>
          </a:prstGeom>
          <a:solidFill>
            <a:srgbClr val="FFF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Astrophysical Bounds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1220" y="2072243"/>
            <a:ext cx="1600741" cy="508374"/>
          </a:xfrm>
          <a:prstGeom prst="rect">
            <a:avLst/>
          </a:prstGeom>
          <a:solidFill>
            <a:srgbClr val="01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Hints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6382" y="3306817"/>
            <a:ext cx="1600741" cy="475704"/>
          </a:xfrm>
          <a:prstGeom prst="rect">
            <a:avLst/>
          </a:prstGeom>
          <a:solidFill>
            <a:srgbClr val="DC00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Current Experiments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6383" y="2676110"/>
            <a:ext cx="1600741" cy="500067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Experimental Bounds</a:t>
            </a:r>
          </a:p>
        </p:txBody>
      </p:sp>
      <p:sp>
        <p:nvSpPr>
          <p:cNvPr id="14" name="Google Shape;421;p67"/>
          <p:cNvSpPr txBox="1"/>
          <p:nvPr/>
        </p:nvSpPr>
        <p:spPr>
          <a:xfrm>
            <a:off x="7086991" y="6552000"/>
            <a:ext cx="5044800" cy="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Adapted from http://pdg.lbl.gov/2015/reviews/rpp2015-rev-axions.pdf</a:t>
            </a:r>
            <a:endParaRPr sz="1200" b="0" i="0" u="none" strike="noStrike" cap="none" dirty="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" name="Google Shape;363;p55"/>
          <p:cNvSpPr/>
          <p:nvPr/>
        </p:nvSpPr>
        <p:spPr>
          <a:xfrm>
            <a:off x="5475891" y="5060648"/>
            <a:ext cx="1805242" cy="611052"/>
          </a:xfrm>
          <a:prstGeom prst="flowChartConnector">
            <a:avLst/>
          </a:prstGeom>
          <a:noFill/>
          <a:ln w="28575" cap="flat" cmpd="sng">
            <a:solidFill>
              <a:srgbClr val="00DA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11">
              <a:buClr>
                <a:srgbClr val="000000"/>
              </a:buClr>
              <a:buSzPts val="1400"/>
              <a:defRPr/>
            </a:pP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" name="Google Shape;364;p55"/>
          <p:cNvCxnSpPr>
            <a:cxnSpLocks/>
            <a:stCxn id="7" idx="3"/>
            <a:endCxn id="5" idx="0"/>
          </p:cNvCxnSpPr>
          <p:nvPr/>
        </p:nvCxnSpPr>
        <p:spPr>
          <a:xfrm>
            <a:off x="2216608" y="4430383"/>
            <a:ext cx="4161904" cy="630265"/>
          </a:xfrm>
          <a:prstGeom prst="straightConnector1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" name="Google Shape;365;p55"/>
          <p:cNvSpPr txBox="1"/>
          <p:nvPr/>
        </p:nvSpPr>
        <p:spPr>
          <a:xfrm>
            <a:off x="535650" y="4277383"/>
            <a:ext cx="1680958" cy="306000"/>
          </a:xfrm>
          <a:prstGeom prst="rect">
            <a:avLst/>
          </a:prstGeom>
          <a:noFill/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11">
              <a:buClr>
                <a:srgbClr val="000000"/>
              </a:buClr>
              <a:buSzPts val="1800"/>
              <a:defRPr/>
            </a:pPr>
            <a:r>
              <a:rPr lang="en" sz="2400" b="1" kern="0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ARIADNE</a:t>
            </a:r>
            <a:endParaRPr sz="2400" b="1" kern="0" dirty="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6815145-AE00-412E-980B-987B250BE5DC}"/>
              </a:ext>
            </a:extLst>
          </p:cNvPr>
          <p:cNvSpPr/>
          <p:nvPr/>
        </p:nvSpPr>
        <p:spPr>
          <a:xfrm>
            <a:off x="6013086" y="5156636"/>
            <a:ext cx="629453" cy="475704"/>
          </a:xfrm>
          <a:prstGeom prst="rect">
            <a:avLst/>
          </a:prstGeom>
          <a:solidFill>
            <a:srgbClr val="DC00F5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ALPHA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9C4164-1EBB-F461-E7CC-2D47E4A4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1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Celestial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3.xml><?xml version="1.0" encoding="utf-8"?>
<a:theme xmlns:a="http://schemas.openxmlformats.org/drawingml/2006/main" name="1_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4.xml><?xml version="1.0" encoding="utf-8"?>
<a:theme xmlns:a="http://schemas.openxmlformats.org/drawingml/2006/main" name="1_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47454</TotalTime>
  <Words>4239</Words>
  <Application>Microsoft Office PowerPoint</Application>
  <PresentationFormat>Widescreen</PresentationFormat>
  <Paragraphs>649</Paragraphs>
  <Slides>84</Slides>
  <Notes>14</Notes>
  <HiddenSlides>1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105" baseType="lpstr">
      <vt:lpstr>Arial</vt:lpstr>
      <vt:lpstr>Arial Rounded MT Bold</vt:lpstr>
      <vt:lpstr>Calibri</vt:lpstr>
      <vt:lpstr>Calibri Light</vt:lpstr>
      <vt:lpstr>Cambria</vt:lpstr>
      <vt:lpstr>Cambria Math</vt:lpstr>
      <vt:lpstr>Georgia Pro</vt:lpstr>
      <vt:lpstr>Palatino Linotype</vt:lpstr>
      <vt:lpstr>PT Sans Narrow</vt:lpstr>
      <vt:lpstr>Rockwell</vt:lpstr>
      <vt:lpstr>Rockwell Condensed</vt:lpstr>
      <vt:lpstr>Tahoma</vt:lpstr>
      <vt:lpstr>Times New Roman</vt:lpstr>
      <vt:lpstr>Tw Cen MT</vt:lpstr>
      <vt:lpstr>Verdana</vt:lpstr>
      <vt:lpstr>Work Sans</vt:lpstr>
      <vt:lpstr>Circuit</vt:lpstr>
      <vt:lpstr>Celestial</vt:lpstr>
      <vt:lpstr>1_Celestial</vt:lpstr>
      <vt:lpstr>1_Circuit</vt:lpstr>
      <vt:lpstr>Acrobat Document</vt:lpstr>
      <vt:lpstr>Probing light and ultralight bosons through a variety of precision measurements</vt:lpstr>
      <vt:lpstr>PowerPoint Presentation</vt:lpstr>
      <vt:lpstr> </vt:lpstr>
      <vt:lpstr>Light and ultralight bosons</vt:lpstr>
      <vt:lpstr>Precision measurements key to:</vt:lpstr>
      <vt:lpstr>Precision measurements</vt:lpstr>
      <vt:lpstr>Today’s talk</vt:lpstr>
      <vt:lpstr>spin-dependent force search for axionS</vt:lpstr>
      <vt:lpstr>PowerPoint Presentation</vt:lpstr>
      <vt:lpstr>PowerPoint Presentation</vt:lpstr>
      <vt:lpstr>Axion-mediated interactions between nucleons</vt:lpstr>
      <vt:lpstr>Monopole-dipole forces due to axion</vt:lpstr>
      <vt:lpstr>ARIADNE Experiment concept</vt:lpstr>
      <vt:lpstr>PARTS FINALLY DELIVERED AFTER many years delay! </vt:lpstr>
      <vt:lpstr>Cryostat assembly</vt:lpstr>
      <vt:lpstr>State of the art in g_s g_p</vt:lpstr>
      <vt:lpstr>ARIADNE Summary</vt:lpstr>
      <vt:lpstr>PowerPoint Presentation</vt:lpstr>
      <vt:lpstr>GWs above the audio band? </vt:lpstr>
      <vt:lpstr>MISSED opportunity for multi-messenger Probes</vt:lpstr>
      <vt:lpstr>+</vt:lpstr>
      <vt:lpstr>Future GW detectors beyond the audio band for particle astrophysics and cosmology</vt:lpstr>
      <vt:lpstr>Numerous interesting sources &amp; promising Techs!!!</vt:lpstr>
      <vt:lpstr>Optical trapping</vt:lpstr>
      <vt:lpstr>Gw detector using optical traps</vt:lpstr>
      <vt:lpstr>Optical Trapping for GW detection</vt:lpstr>
      <vt:lpstr>Science case</vt:lpstr>
      <vt:lpstr>Limiting noise: gas damping and photon recoil heating</vt:lpstr>
      <vt:lpstr>GEOMETRY AFFECTS SCATTER</vt:lpstr>
      <vt:lpstr>INCREASE MASS WHILE KEEPING SCATTER LOW?</vt:lpstr>
      <vt:lpstr>Trapping of flat objects In the lab…</vt:lpstr>
      <vt:lpstr>trapping of NAYF hexagon plates</vt:lpstr>
      <vt:lpstr>State of the art in optical trapping</vt:lpstr>
      <vt:lpstr>Davis ifo layout</vt:lpstr>
      <vt:lpstr>Fully relativistic detector response and noise</vt:lpstr>
      <vt:lpstr>DM TELEVISION SummarY</vt:lpstr>
      <vt:lpstr>PowerPoint Presentation</vt:lpstr>
      <vt:lpstr>PowerPoint Presentation</vt:lpstr>
      <vt:lpstr>Most sensitive displacement measurement</vt:lpstr>
      <vt:lpstr>GWs inform astrophysics and cosmology</vt:lpstr>
      <vt:lpstr>The CANDIDATE signal</vt:lpstr>
      <vt:lpstr>Impact on solid objects</vt:lpstr>
      <vt:lpstr>Impact on GW detectors</vt:lpstr>
      <vt:lpstr>Where is the reference cavity?</vt:lpstr>
      <vt:lpstr>Projected upper limits (coupling)</vt:lpstr>
      <vt:lpstr>Cross-correlate between TWO LIGOs</vt:lpstr>
      <vt:lpstr>Summary LIGO ULDM</vt:lpstr>
      <vt:lpstr>summary</vt:lpstr>
      <vt:lpstr>Ultralight dilatonic scalar dark matter searches with ligo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GWs above the audio band? </vt:lpstr>
      <vt:lpstr>Two Levitated sensor GW detectors</vt:lpstr>
      <vt:lpstr>Science TARGETS</vt:lpstr>
      <vt:lpstr>Effect of gravitational waves on levitated sensors</vt:lpstr>
      <vt:lpstr>Optical counterpart of a weber bar</vt:lpstr>
      <vt:lpstr>Limiting noise: gas damping and photon recoil heating</vt:lpstr>
      <vt:lpstr>GEOMETRY AFFECTS SCATTER</vt:lpstr>
      <vt:lpstr>INCREASE  MASS WHILE KEEPING SCATTER LOW?</vt:lpstr>
      <vt:lpstr>Improved sensitivity</vt:lpstr>
      <vt:lpstr>Trapping of flat objects In the lab…</vt:lpstr>
      <vt:lpstr>trapping of NAYF hexagon plates</vt:lpstr>
      <vt:lpstr>State of the art in optical trapping</vt:lpstr>
      <vt:lpstr>Hexagons trapped in cavity</vt:lpstr>
      <vt:lpstr>Optomechanics simulations</vt:lpstr>
      <vt:lpstr>NEED a NEW CUSTOM Simulation package</vt:lpstr>
      <vt:lpstr>treat membrane as a pair of moving mirrors?</vt:lpstr>
      <vt:lpstr>Sensor location affects cavity resonance</vt:lpstr>
      <vt:lpstr>What is the OM coupling?</vt:lpstr>
      <vt:lpstr>Light-matter interaction: forces</vt:lpstr>
      <vt:lpstr>Putting it all together: levitation frequency</vt:lpstr>
      <vt:lpstr>Putting it all together: system response</vt:lpstr>
      <vt:lpstr>Axion population simulations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OPTOMECHANICAL SQUEEZING</dc:title>
  <dc:creator>nancyagg@outlook.com</dc:creator>
  <cp:lastModifiedBy>Nancy Aggarwal</cp:lastModifiedBy>
  <cp:revision>804</cp:revision>
  <dcterms:created xsi:type="dcterms:W3CDTF">2020-09-16T08:00:55Z</dcterms:created>
  <dcterms:modified xsi:type="dcterms:W3CDTF">2026-07-02T14:33:04Z</dcterms:modified>
</cp:coreProperties>
</file>