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51435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55D7"/>
    <a:srgbClr val="8D2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634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5" d="100"/>
          <a:sy n="125" d="100"/>
        </p:scale>
        <p:origin x="2534" y="-16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CF10F-F1C1-9A56-273C-3AACBCFE2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67376-2F1E-06C1-8CEC-67681FEB2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2962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9B4CC0-DDF5-29F5-3E13-F227CC525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8283"/>
            <a:ext cx="9144000" cy="32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00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E47AC-3B43-3244-C99C-A31980463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7356E5-A17A-5828-4B6F-608D8B3B6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3865"/>
            <a:ext cx="9144000" cy="389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09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14DB4-3AAB-F755-B989-F957870E9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33E7CD-B7AC-6761-CF39-939C95A6A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920"/>
            <a:ext cx="9144000" cy="492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9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Riccardo Maifredi</dc:creator>
  <cp:lastModifiedBy>r.maifredi@campus.unimib.it</cp:lastModifiedBy>
  <cp:revision>19</cp:revision>
  <dcterms:modified xsi:type="dcterms:W3CDTF">2026-06-18T09:01:03Z</dcterms:modified>
</cp:coreProperties>
</file>