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86" r:id="rId2"/>
  </p:sldMasterIdLst>
  <p:notesMasterIdLst>
    <p:notesMasterId r:id="rId6"/>
  </p:notesMasterIdLst>
  <p:sldIdLst>
    <p:sldId id="261" r:id="rId3"/>
    <p:sldId id="262" r:id="rId4"/>
    <p:sldId id="263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4B1EC-A0DC-4D28-A238-455225E4FFF9}" type="datetimeFigureOut">
              <a:rPr lang="pt-BR" smtClean="0"/>
              <a:t>29/10/2025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0BA4F-6272-4FDF-BB2A-71B25849FB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517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1" y="6372147"/>
            <a:ext cx="12191999" cy="485853"/>
          </a:xfrm>
          <a:prstGeom prst="rect">
            <a:avLst/>
          </a:prstGeom>
          <a:solidFill>
            <a:srgbClr val="8C1515"/>
          </a:solidFill>
          <a:ln w="9525">
            <a:solidFill>
              <a:srgbClr val="8C1515"/>
            </a:solidFill>
            <a:miter lim="800000"/>
            <a:headEnd/>
            <a:tailEnd/>
          </a:ln>
          <a:effectLst>
            <a:outerShdw blurRad="25400" dist="12700" dir="2700000" algn="b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24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390023"/>
            <a:ext cx="10972800" cy="82463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5333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2064682" y="4798696"/>
            <a:ext cx="8079317" cy="274320"/>
          </a:xfrm>
          <a:prstGeom prst="rect">
            <a:avLst/>
          </a:prstGeom>
        </p:spPr>
        <p:txBody>
          <a:bodyPr wrap="none" anchor="ctr" anchorCtr="1">
            <a:noAutofit/>
          </a:bodyPr>
          <a:lstStyle>
            <a:lvl1pPr marL="0" indent="0" algn="ctr">
              <a:buNone/>
              <a:defRPr sz="2667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09600" y="3214654"/>
            <a:ext cx="10972800" cy="615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200" cap="small" spc="400">
                <a:solidFill>
                  <a:srgbClr val="A4001D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2D8A5-CB3B-6340-B925-34E2730E8B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31197" y="471863"/>
            <a:ext cx="1463040" cy="188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19314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58E2F2-2AE9-CD7E-0C39-0E6E1672D30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550DD2-B9E1-C8C6-94D9-1D14DEC8B72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9E5C9D-71B1-AC23-B063-1368A8D2BDC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39C14-0AAE-40E7-9AE7-57EAAAD01A57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134615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"/>
          <p:cNvSpPr>
            <a:spLocks noGrp="1"/>
          </p:cNvSpPr>
          <p:nvPr>
            <p:ph type="title"/>
          </p:nvPr>
        </p:nvSpPr>
        <p:spPr bwMode="auto">
          <a:xfrm>
            <a:off x="869004" y="292488"/>
            <a:ext cx="11040000" cy="8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  <a:endParaRPr lang="en-US" alt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69004" y="1301591"/>
            <a:ext cx="11040000" cy="523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3600"/>
            <a:ext cx="609600" cy="6864000"/>
          </a:xfrm>
          <a:prstGeom prst="rect">
            <a:avLst/>
          </a:prstGeom>
          <a:solidFill>
            <a:srgbClr val="8C1515"/>
          </a:solidFill>
          <a:ln>
            <a:solidFill>
              <a:srgbClr val="8C15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BCAE33-FDEC-7645-9C19-A1A0981D2D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396382"/>
            <a:ext cx="609600" cy="390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rgbClr val="EDE8D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7211955-452E-8B4A-9B48-354B3A3C0F9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</p:sldLayoutIdLst>
  <p:transition spd="slow">
    <p:fade/>
  </p:transition>
  <p:hf hdr="0" ftr="0" dt="0"/>
  <p:txStyles>
    <p:titleStyle>
      <a:lvl1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kern="1200">
          <a:solidFill>
            <a:schemeClr val="bg2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1pPr>
      <a:lvl2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defRPr sz="2400" kern="1200" spc="20">
          <a:solidFill>
            <a:srgbClr val="00000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1pPr>
      <a:lvl2pPr marL="5017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q"/>
        <a:defRPr sz="2000" kern="1200">
          <a:solidFill>
            <a:srgbClr val="3F3C3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2pPr>
      <a:lvl3pPr marL="749913" indent="-225425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102000"/>
        <a:buFont typeface="Wingdings" pitchFamily="2" charset="2"/>
        <a:buChar char="§"/>
        <a:defRPr sz="2000" kern="1200">
          <a:solidFill>
            <a:srgbClr val="3F3C3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3pPr>
      <a:lvl4pPr marL="914400" indent="-227013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Courier New" panose="02070309020205020404" pitchFamily="49" charset="0"/>
        <a:buChar char="o"/>
        <a:defRPr sz="2000" kern="1200">
          <a:solidFill>
            <a:srgbClr val="3F3C3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4pPr>
      <a:lvl5pPr marL="1258888" indent="-227013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Source Sans Pro" charset="0"/>
        <a:buChar char="–"/>
        <a:defRPr sz="2000" kern="1200">
          <a:solidFill>
            <a:srgbClr val="3F3C3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8A034A73-A451-7607-4603-6A6D9079B0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8641" y="272631"/>
            <a:ext cx="10967040" cy="114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7F50D1F1-2D9A-64A2-1C99-25F9FF9852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1" y="1605064"/>
            <a:ext cx="10967040" cy="3972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Click to edit the outline text format</a:t>
            </a:r>
          </a:p>
          <a:p>
            <a:pPr lvl="1"/>
            <a:r>
              <a:rPr lang="en-GB" altLang="pt-BR"/>
              <a:t>Second Outline Level</a:t>
            </a:r>
          </a:p>
          <a:p>
            <a:pPr lvl="2"/>
            <a:r>
              <a:rPr lang="en-GB" altLang="pt-BR"/>
              <a:t>Third Outline Level</a:t>
            </a:r>
          </a:p>
          <a:p>
            <a:pPr lvl="3"/>
            <a:r>
              <a:rPr lang="en-GB" altLang="pt-BR"/>
              <a:t>Fourth Outline Level</a:t>
            </a:r>
          </a:p>
          <a:p>
            <a:pPr lvl="4"/>
            <a:r>
              <a:rPr lang="en-GB" altLang="pt-BR"/>
              <a:t>Fifth Outline Level</a:t>
            </a:r>
          </a:p>
          <a:p>
            <a:pPr lvl="4"/>
            <a:r>
              <a:rPr lang="en-GB" altLang="pt-BR"/>
              <a:t>Sixth Outline Level</a:t>
            </a:r>
          </a:p>
          <a:p>
            <a:pPr lvl="4"/>
            <a:r>
              <a:rPr lang="en-GB" altLang="pt-BR"/>
              <a:t>Seventh Outline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5F973D88-B0B8-5712-4533-EDAA2718C8D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08641" y="6247461"/>
            <a:ext cx="2835839" cy="4684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</a:tabLst>
              <a:defRPr sz="1693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DejaVu Sans" charset="0"/>
              </a:defRPr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6ABC96E-48F4-1194-E022-022DC61254D1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4170240" y="6247461"/>
            <a:ext cx="3861121" cy="4684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</a:tabLst>
              <a:defRPr sz="1693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DejaVu Sans" charset="0"/>
              </a:defRPr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DFE68F6-EA2E-086A-6032-4B6877FA744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741761" y="6247461"/>
            <a:ext cx="2835839" cy="4684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</a:tabLst>
              <a:defRPr sz="1693" smtClean="0">
                <a:solidFill>
                  <a:srgbClr val="000000"/>
                </a:solidFill>
                <a:latin typeface="Times New Roman" panose="02020603050405020304" pitchFamily="18" charset="0"/>
                <a:cs typeface="DejaVu Sans" pitchFamily="34" charset="0"/>
              </a:defRPr>
            </a:lvl1pPr>
          </a:lstStyle>
          <a:p>
            <a:pPr>
              <a:defRPr/>
            </a:pPr>
            <a:fld id="{EB844763-3CCB-4B31-AE8E-0B64EB093BCC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WenQuanYi Micro Hei" charset="0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WenQuanYi Micro Hei" charset="0"/>
          <a:cs typeface="WenQuanYi Micro Hei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WenQuanYi Micro Hei" charset="0"/>
          <a:cs typeface="WenQuanYi Micro Hei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WenQuanYi Micro Hei" charset="0"/>
          <a:cs typeface="WenQuanYi Micro Hei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WenQuanYi Micro Hei" charset="0"/>
          <a:cs typeface="WenQuanYi Micro Hei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ts val="1413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WenQuanYi Micro Hei" charset="0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WenQuanYi Micro Hei" charset="0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WenQuanYi Micro Hei" charset="0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WenQuanYi Micro Hei" charset="0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WenQuanYi Micro Hei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it.ly/4hAmEeH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object 3">
            <a:extLst>
              <a:ext uri="{FF2B5EF4-FFF2-40B4-BE49-F238E27FC236}">
                <a16:creationId xmlns:a16="http://schemas.microsoft.com/office/drawing/2014/main" id="{25962134-FD1E-3BD3-2F9A-5F6601E09EE1}"/>
              </a:ext>
            </a:extLst>
          </p:cNvPr>
          <p:cNvSpPr>
            <a:spLocks/>
          </p:cNvSpPr>
          <p:nvPr/>
        </p:nvSpPr>
        <p:spPr bwMode="auto">
          <a:xfrm>
            <a:off x="215" y="6401057"/>
            <a:ext cx="12191573" cy="456944"/>
          </a:xfrm>
          <a:custGeom>
            <a:avLst/>
            <a:gdLst>
              <a:gd name="T0" fmla="*/ 0 w 12192000"/>
              <a:gd name="T1" fmla="*/ 176208 h 457200"/>
              <a:gd name="T2" fmla="*/ 4711265 w 12192000"/>
              <a:gd name="T3" fmla="*/ 176208 h 457200"/>
              <a:gd name="T4" fmla="*/ 4711265 w 12192000"/>
              <a:gd name="T5" fmla="*/ 0 h 457200"/>
              <a:gd name="T6" fmla="*/ 0 w 12192000"/>
              <a:gd name="T7" fmla="*/ 0 h 457200"/>
              <a:gd name="T8" fmla="*/ 0 w 12192000"/>
              <a:gd name="T9" fmla="*/ 176208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192000" h="457200">
                <a:moveTo>
                  <a:pt x="0" y="457199"/>
                </a:moveTo>
                <a:lnTo>
                  <a:pt x="12192000" y="457199"/>
                </a:lnTo>
                <a:lnTo>
                  <a:pt x="12192000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7C2C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endParaRPr lang="pt-BR"/>
          </a:p>
        </p:txBody>
      </p:sp>
      <p:sp>
        <p:nvSpPr>
          <p:cNvPr id="4100" name="object 4">
            <a:extLst>
              <a:ext uri="{FF2B5EF4-FFF2-40B4-BE49-F238E27FC236}">
                <a16:creationId xmlns:a16="http://schemas.microsoft.com/office/drawing/2014/main" id="{1E06D39C-58B6-084F-C795-D55F9C385BF6}"/>
              </a:ext>
            </a:extLst>
          </p:cNvPr>
          <p:cNvSpPr>
            <a:spLocks/>
          </p:cNvSpPr>
          <p:nvPr/>
        </p:nvSpPr>
        <p:spPr bwMode="auto">
          <a:xfrm>
            <a:off x="215" y="6333859"/>
            <a:ext cx="12191573" cy="67197"/>
          </a:xfrm>
          <a:custGeom>
            <a:avLst/>
            <a:gdLst>
              <a:gd name="T0" fmla="*/ 0 w 12192000"/>
              <a:gd name="T1" fmla="*/ 25699 h 67310"/>
              <a:gd name="T2" fmla="*/ 4711265 w 12192000"/>
              <a:gd name="T3" fmla="*/ 25699 h 67310"/>
              <a:gd name="T4" fmla="*/ 4711265 w 12192000"/>
              <a:gd name="T5" fmla="*/ 0 h 67310"/>
              <a:gd name="T6" fmla="*/ 0 w 12192000"/>
              <a:gd name="T7" fmla="*/ 0 h 67310"/>
              <a:gd name="T8" fmla="*/ 0 w 12192000"/>
              <a:gd name="T9" fmla="*/ 25699 h 673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192000" h="67310">
                <a:moveTo>
                  <a:pt x="0" y="67055"/>
                </a:moveTo>
                <a:lnTo>
                  <a:pt x="12192000" y="67055"/>
                </a:lnTo>
                <a:lnTo>
                  <a:pt x="12192000" y="0"/>
                </a:lnTo>
                <a:lnTo>
                  <a:pt x="0" y="0"/>
                </a:lnTo>
                <a:lnTo>
                  <a:pt x="0" y="67055"/>
                </a:lnTo>
                <a:close/>
              </a:path>
            </a:pathLst>
          </a:custGeom>
          <a:solidFill>
            <a:srgbClr val="DED1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endParaRPr lang="pt-BR"/>
          </a:p>
        </p:txBody>
      </p:sp>
      <p:sp>
        <p:nvSpPr>
          <p:cNvPr id="4101" name="object 5">
            <a:extLst>
              <a:ext uri="{FF2B5EF4-FFF2-40B4-BE49-F238E27FC236}">
                <a16:creationId xmlns:a16="http://schemas.microsoft.com/office/drawing/2014/main" id="{0FFD87F9-B79F-B84E-7BBA-59927E829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1946" y="261111"/>
            <a:ext cx="1447629" cy="1328594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96930F8A-3ADD-0CF7-B4F5-F94FD4C743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894" y="2319810"/>
            <a:ext cx="12191573" cy="1673792"/>
          </a:xfrm>
        </p:spPr>
        <p:txBody>
          <a:bodyPr wrap="square" tIns="12065" rtlCol="0">
            <a:spAutoFit/>
          </a:bodyPr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pPr marL="12699" algn="ctr" eaLnBrk="1">
              <a:lnSpc>
                <a:spcPct val="100000"/>
              </a:lnSpc>
              <a:spcBef>
                <a:spcPts val="96"/>
              </a:spcBef>
              <a:defRPr/>
            </a:pPr>
            <a:r>
              <a:rPr lang="pt-BR" sz="3599" b="1" dirty="0">
                <a:solidFill>
                  <a:schemeClr val="accent2">
                    <a:lumMod val="50000"/>
                  </a:schemeClr>
                </a:solidFill>
                <a:latin typeface="Raleway"/>
                <a:ea typeface="+mj-ea"/>
              </a:rPr>
              <a:t>https://www.i2u2.org/elab/cms/ispy-webgl/</a:t>
            </a:r>
            <a:br>
              <a:rPr lang="pt-BR" sz="3599" b="1" dirty="0">
                <a:solidFill>
                  <a:schemeClr val="accent2">
                    <a:lumMod val="50000"/>
                  </a:schemeClr>
                </a:solidFill>
                <a:latin typeface="Raleway"/>
                <a:ea typeface="+mj-ea"/>
              </a:rPr>
            </a:br>
            <a:r>
              <a:rPr lang="pt-BR" sz="3599" b="1" dirty="0">
                <a:solidFill>
                  <a:schemeClr val="accent2">
                    <a:lumMod val="50000"/>
                  </a:schemeClr>
                </a:solidFill>
                <a:latin typeface="Raleway"/>
                <a:ea typeface="+mj-ea"/>
              </a:rPr>
              <a:t>ou</a:t>
            </a:r>
            <a:br>
              <a:rPr lang="pt-BR" sz="3599" b="1" dirty="0">
                <a:solidFill>
                  <a:schemeClr val="accent2">
                    <a:lumMod val="50000"/>
                  </a:schemeClr>
                </a:solidFill>
                <a:latin typeface="Raleway"/>
                <a:ea typeface="+mj-ea"/>
              </a:rPr>
            </a:br>
            <a:r>
              <a:rPr lang="pt-BR" sz="3599" b="1" dirty="0">
                <a:solidFill>
                  <a:schemeClr val="accent2">
                    <a:lumMod val="50000"/>
                  </a:schemeClr>
                </a:solidFill>
                <a:latin typeface="Raleway"/>
                <a:ea typeface="+mj-ea"/>
              </a:rPr>
              <a:t>tinyurl.com/4vy5rcjr</a:t>
            </a:r>
            <a:endParaRPr sz="3599" b="1" dirty="0">
              <a:solidFill>
                <a:schemeClr val="accent2">
                  <a:lumMod val="50000"/>
                </a:schemeClr>
              </a:solidFill>
              <a:ea typeface="+mj-ea"/>
            </a:endParaRPr>
          </a:p>
        </p:txBody>
      </p:sp>
      <p:pic>
        <p:nvPicPr>
          <p:cNvPr id="4103" name="Picture 1">
            <a:extLst>
              <a:ext uri="{FF2B5EF4-FFF2-40B4-BE49-F238E27FC236}">
                <a16:creationId xmlns:a16="http://schemas.microsoft.com/office/drawing/2014/main" id="{9F3F66A6-1807-841E-AF2B-0824722D7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5" t="5751" r="37396" b="84999"/>
          <a:stretch>
            <a:fillRect/>
          </a:stretch>
        </p:blipFill>
        <p:spPr bwMode="auto">
          <a:xfrm>
            <a:off x="4292082" y="227634"/>
            <a:ext cx="3060439" cy="117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Imagem 15">
            <a:extLst>
              <a:ext uri="{FF2B5EF4-FFF2-40B4-BE49-F238E27FC236}">
                <a16:creationId xmlns:a16="http://schemas.microsoft.com/office/drawing/2014/main" id="{AEC39D7F-8CCE-DE0A-E2BC-54C045E1E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55" y="4926524"/>
            <a:ext cx="1295955" cy="129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D97465EF-E96D-6AC8-D4E9-DF6FFFFC04E7}"/>
              </a:ext>
            </a:extLst>
          </p:cNvPr>
          <p:cNvSpPr txBox="1"/>
          <p:nvPr/>
        </p:nvSpPr>
        <p:spPr>
          <a:xfrm>
            <a:off x="7894" y="1563193"/>
            <a:ext cx="12191573" cy="34996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b="1" i="1" dirty="0">
                <a:solidFill>
                  <a:schemeClr val="accent2">
                    <a:lumMod val="50000"/>
                  </a:schemeClr>
                </a:solidFill>
              </a:rPr>
              <a:t>Links para acesso aos exercícios</a:t>
            </a:r>
          </a:p>
        </p:txBody>
      </p:sp>
      <p:pic>
        <p:nvPicPr>
          <p:cNvPr id="4109" name="Imagem 2" descr="Desenho de personagem de desenho animado&#10;&#10;O conteúdo gerado por IA pode estar incorreto.">
            <a:extLst>
              <a:ext uri="{FF2B5EF4-FFF2-40B4-BE49-F238E27FC236}">
                <a16:creationId xmlns:a16="http://schemas.microsoft.com/office/drawing/2014/main" id="{43838D09-418B-FAA4-C870-F04C3605C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08" y="120957"/>
            <a:ext cx="1098202" cy="150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ject 6">
            <a:extLst>
              <a:ext uri="{FF2B5EF4-FFF2-40B4-BE49-F238E27FC236}">
                <a16:creationId xmlns:a16="http://schemas.microsoft.com/office/drawing/2014/main" id="{70497ECF-C8D1-4C90-06E8-C2218865D309}"/>
              </a:ext>
            </a:extLst>
          </p:cNvPr>
          <p:cNvSpPr txBox="1">
            <a:spLocks/>
          </p:cNvSpPr>
          <p:nvPr/>
        </p:nvSpPr>
        <p:spPr bwMode="auto">
          <a:xfrm>
            <a:off x="178955" y="4587808"/>
            <a:ext cx="12191573" cy="566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2065" rIns="0" bIns="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l" defTabSz="55293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indent="-228600" algn="l" defTabSz="1105875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indent="-228600" algn="l" defTabSz="1105875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indent="-228600" algn="l" defTabSz="1105875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indent="-228600" algn="l" defTabSz="1105875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pPr marL="12699" algn="ctr" eaLnBrk="1">
              <a:lnSpc>
                <a:spcPct val="100000"/>
              </a:lnSpc>
              <a:spcBef>
                <a:spcPts val="96"/>
              </a:spcBef>
              <a:defRPr/>
            </a:pPr>
            <a:r>
              <a:rPr lang="pt-BR" sz="3599" b="1" dirty="0">
                <a:solidFill>
                  <a:schemeClr val="accent2">
                    <a:lumMod val="50000"/>
                  </a:schemeClr>
                </a:solidFill>
                <a:latin typeface="Raleway"/>
                <a:ea typeface="+mj-ea"/>
                <a:hlinkClick r:id="rId6"/>
              </a:rPr>
              <a:t>https://bit.ly/4hAmEeH</a:t>
            </a:r>
            <a:endParaRPr lang="pt-BR" sz="3599" b="1" dirty="0">
              <a:solidFill>
                <a:schemeClr val="accent2">
                  <a:lumMod val="50000"/>
                </a:schemeClr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62721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8DC468D2-34BA-D950-4107-0E197279F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3" y="-65314"/>
            <a:ext cx="2991521" cy="68580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BA99C74-FEA0-0175-ECEE-DEC088377B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7973" y="-65314"/>
            <a:ext cx="2989385" cy="685800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2E7B8AF4-E959-E0B4-BA31-C53078C8D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428" y="-65314"/>
            <a:ext cx="29583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12877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594B7-E4CA-BE56-4523-22BA41AEA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D39CEA5B-36CB-A7E4-37D9-FE157F726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937" y="-65314"/>
            <a:ext cx="2883573" cy="6858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9E7325C-EE45-39DD-768A-2D116B3F6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485" y="1742839"/>
            <a:ext cx="3362794" cy="33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02277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Sprace Template 2018">
  <a:themeElements>
    <a:clrScheme name="SpraceTheme">
      <a:dk1>
        <a:srgbClr val="2F2424"/>
      </a:dk1>
      <a:lt1>
        <a:srgbClr val="FFFFFF"/>
      </a:lt1>
      <a:dk2>
        <a:srgbClr val="8C1515"/>
      </a:dk2>
      <a:lt2>
        <a:srgbClr val="8C1515"/>
      </a:lt2>
      <a:accent1>
        <a:srgbClr val="8C1515"/>
      </a:accent1>
      <a:accent2>
        <a:srgbClr val="D2C295"/>
      </a:accent2>
      <a:accent3>
        <a:srgbClr val="F9F6EF"/>
      </a:accent3>
      <a:accent4>
        <a:srgbClr val="175E54"/>
      </a:accent4>
      <a:accent5>
        <a:srgbClr val="007C92"/>
      </a:accent5>
      <a:accent6>
        <a:srgbClr val="B26F16"/>
      </a:accent6>
      <a:hlink>
        <a:srgbClr val="00548F"/>
      </a:hlink>
      <a:folHlink>
        <a:srgbClr val="00548F"/>
      </a:folHlink>
    </a:clrScheme>
    <a:fontScheme name="Stanford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st3" id="{2AA1BEA0-BA31-5542-99C2-3B44CC32FE4A}" vid="{3227916B-55CA-F24B-8207-35850A802ABA}"/>
    </a:ext>
  </a:extLst>
</a:theme>
</file>

<file path=ppt/theme/theme2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Arial"/>
        <a:ea typeface=""/>
        <a:cs typeface="WenQuanYi Micro Hei"/>
      </a:majorFont>
      <a:minorFont>
        <a:latin typeface="Arial"/>
        <a:ea typeface="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WenQuanYi Micro He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WenQuanYi Micro Hei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34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</vt:i4>
      </vt:variant>
    </vt:vector>
  </HeadingPairs>
  <TitlesOfParts>
    <vt:vector size="13" baseType="lpstr">
      <vt:lpstr>Arial</vt:lpstr>
      <vt:lpstr>Calibri</vt:lpstr>
      <vt:lpstr>Courier New</vt:lpstr>
      <vt:lpstr>Raleway</vt:lpstr>
      <vt:lpstr>Source Sans Pro</vt:lpstr>
      <vt:lpstr>Source Sans Pro Semibold</vt:lpstr>
      <vt:lpstr>Times New Roman</vt:lpstr>
      <vt:lpstr>Wingdings</vt:lpstr>
      <vt:lpstr>Sprace Template 2018</vt:lpstr>
      <vt:lpstr>Tema do Office</vt:lpstr>
      <vt:lpstr>https://www.i2u2.org/elab/cms/ispy-webgl/ ou tinyurl.com/4vy5rcjr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Masterclasses</dc:title>
  <dc:creator>NELSON BARRELO JUNIOR</dc:creator>
  <cp:lastModifiedBy>Nelson Barrelo</cp:lastModifiedBy>
  <cp:revision>10</cp:revision>
  <dcterms:created xsi:type="dcterms:W3CDTF">2023-06-13T20:00:25Z</dcterms:created>
  <dcterms:modified xsi:type="dcterms:W3CDTF">2025-10-29T13:47:20Z</dcterms:modified>
</cp:coreProperties>
</file>