
<file path=[Content_Types].xml><?xml version="1.0" encoding="utf-8"?>
<Types xmlns="http://schemas.openxmlformats.org/package/2006/content-types">
  <Default Extension="xml" ContentType="application/xml"/>
  <Default Extension="svg" ContentType="image/svg+xml"/>
  <Default Extension="jpeg" ContentType="image/jpeg"/>
  <Default Extension="wmf" ContentType="image/x-wmf"/>
  <Default Extension="png" ContentType="image/png"/>
  <Default Extension="rels" ContentType="application/vnd.openxmlformats-package.relationships+xml"/>
  <Default Extension="jpg" ContentType="image/jpeg"/>
  <Default Extension="bin" ContentType="application/vnd.openxmlformats-officedocument.oleObject"/>
  <Override PartName="/ppt/notesSlides/notesSlide46.xml" ContentType="application/vnd.openxmlformats-officedocument.presentationml.notesSlide+xml"/>
  <Override PartName="/ppt/notesSlides/notesSlide43.xml" ContentType="application/vnd.openxmlformats-officedocument.presentationml.notesSlide+xml"/>
  <Override PartName="/ppt/notesSlides/notesSlide42.xml" ContentType="application/vnd.openxmlformats-officedocument.presentationml.notesSlide+xml"/>
  <Override PartName="/ppt/notesSlides/notesSlide39.xml" ContentType="application/vnd.openxmlformats-officedocument.presentationml.notesSlide+xml"/>
  <Override PartName="/ppt/notesSlides/notesSlide37.xml" ContentType="application/vnd.openxmlformats-officedocument.presentationml.notesSlide+xml"/>
  <Override PartName="/ppt/notesSlides/notesSlide36.xml" ContentType="application/vnd.openxmlformats-officedocument.presentationml.notesSlide+xml"/>
  <Override PartName="/ppt/notesSlides/notesSlide44.xml" ContentType="application/vnd.openxmlformats-officedocument.presentationml.notesSlide+xml"/>
  <Override PartName="/ppt/notesSlides/notesSlide34.xml" ContentType="application/vnd.openxmlformats-officedocument.presentationml.notesSlide+xml"/>
  <Override PartName="/ppt/notesSlides/notesSlide32.xml" ContentType="application/vnd.openxmlformats-officedocument.presentationml.notesSlide+xml"/>
  <Override PartName="/ppt/notesSlides/notesSlide29.xml" ContentType="application/vnd.openxmlformats-officedocument.presentationml.notes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21.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0.xml" ContentType="application/vnd.openxmlformats-officedocument.presentationml.notesSlide+xml"/>
  <Override PartName="/ppt/notesSlides/notesSlide35.xml" ContentType="application/vnd.openxmlformats-officedocument.presentationml.notesSlide+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4.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0.xml" ContentType="application/vnd.openxmlformats-officedocument.presentationml.notesSlide+xml"/>
  <Override PartName="/ppt/notesSlides/notesSlide2.xml" ContentType="application/vnd.openxmlformats-officedocument.presentationml.notesSlide+xml"/>
  <Override PartName="/ppt/notesSlides/notesSlide5.xml" ContentType="application/vnd.openxmlformats-officedocument.presentationml.notesSlide+xml"/>
  <Override PartName="/ppt/notesSlides/notesSlide1.xml" ContentType="application/vnd.openxmlformats-officedocument.presentationml.notesSlide+xml"/>
  <Override PartName="/ppt/slides/slide48.xml" ContentType="application/vnd.openxmlformats-officedocument.presentationml.slide+xml"/>
  <Override PartName="/ppt/slides/slide47.xml" ContentType="application/vnd.openxmlformats-officedocument.presentationml.slide+xml"/>
  <Override PartName="/ppt/notesSlides/notesSlide38.xml" ContentType="application/vnd.openxmlformats-officedocument.presentationml.notesSlide+xml"/>
  <Override PartName="/ppt/slides/slide45.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9.xml" ContentType="application/vnd.openxmlformats-officedocument.presentationml.slide+xml"/>
  <Override PartName="/ppt/slides/slide30.xml" ContentType="application/vnd.openxmlformats-officedocument.presentationml.slide+xml"/>
  <Override PartName="/ppt/slides/slide28.xml" ContentType="application/vnd.openxmlformats-officedocument.presentationml.slide+xml"/>
  <Override PartName="/ppt/slides/slide26.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19.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tableStyles.xml" ContentType="application/vnd.openxmlformats-officedocument.presentationml.tableStyles+xml"/>
  <Override PartName="/ppt/slideLayouts/slideLayout58.xml" ContentType="application/vnd.openxmlformats-officedocument.presentationml.slideLayout+xml"/>
  <Override PartName="/ppt/slides/slide13.xml" ContentType="application/vnd.openxmlformats-officedocument.presentationml.slide+xml"/>
  <Override PartName="/ppt/slides/slide11.xml" ContentType="application/vnd.openxmlformats-officedocument.presentationml.slide+xml"/>
  <Override PartName="/ppt/slideLayouts/slideLayout50.xml" ContentType="application/vnd.openxmlformats-officedocument.presentationml.slideLayout+xml"/>
  <Override PartName="/ppt/slides/slide8.xml" ContentType="application/vnd.openxmlformats-officedocument.presentationml.slide+xml"/>
  <Override PartName="/ppt/slides/slide5.xml" ContentType="application/vnd.openxmlformats-officedocument.presentationml.slide+xml"/>
  <Override PartName="/ppt/notesSlides/notesSlide11.xml" ContentType="application/vnd.openxmlformats-officedocument.presentationml.notes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notesSlides/notesSlide27.xml" ContentType="application/vnd.openxmlformats-officedocument.presentationml.notesSlide+xml"/>
  <Override PartName="/ppt/slides/slide1.xml" ContentType="application/vnd.openxmlformats-officedocument.presentationml.slide+xml"/>
  <Override PartName="/ppt/slideLayouts/slideLayout60.xml" ContentType="application/vnd.openxmlformats-officedocument.presentationml.slideLayout+xml"/>
  <Override PartName="/ppt/slides/slide25.xml" ContentType="application/vnd.openxmlformats-officedocument.presentationml.slide+xml"/>
  <Override PartName="/ppt/notesSlides/notesSlide30.xml" ContentType="application/vnd.openxmlformats-officedocument.presentationml.notesSlide+xml"/>
  <Override PartName="/ppt/slides/slide42.xml" ContentType="application/vnd.openxmlformats-officedocument.presentationml.slide+xml"/>
  <Override PartName="/ppt/slideLayouts/slideLayout29.xml" ContentType="application/vnd.openxmlformats-officedocument.presentationml.slideLayout+xml"/>
  <Override PartName="/ppt/slideLayouts/slideLayout47.xml" ContentType="application/vnd.openxmlformats-officedocument.presentationml.slideLayout+xml"/>
  <Override PartName="/ppt/slideLayouts/slideLayout57.xml" ContentType="application/vnd.openxmlformats-officedocument.presentationml.slideLayout+xml"/>
  <Override PartName="/ppt/slides/slide24.xml" ContentType="application/vnd.openxmlformats-officedocument.presentationml.slide+xml"/>
  <Override PartName="/ppt/slideLayouts/slideLayout56.xml" ContentType="application/vnd.openxmlformats-officedocument.presentationml.slideLayout+xml"/>
  <Override PartName="/ppt/slideLayouts/slideLayout55.xml" ContentType="application/vnd.openxmlformats-officedocument.presentationml.slideLayout+xml"/>
  <Override PartName="/ppt/notesSlides/notesSlide7.xml" ContentType="application/vnd.openxmlformats-officedocument.presentationml.notesSlide+xml"/>
  <Override PartName="/ppt/slides/slide38.xml" ContentType="application/vnd.openxmlformats-officedocument.presentationml.slide+xml"/>
  <Override PartName="/ppt/slideLayouts/slideLayout54.xml" ContentType="application/vnd.openxmlformats-officedocument.presentationml.slideLayout+xml"/>
  <Override PartName="/ppt/notesSlides/notesSlide20.xml" ContentType="application/vnd.openxmlformats-officedocument.presentationml.notesSlide+xml"/>
  <Override PartName="/ppt/slideLayouts/slideLayout38.xml" ContentType="application/vnd.openxmlformats-officedocument.presentationml.slideLayout+xml"/>
  <Override PartName="/ppt/slideLayouts/slideLayout52.xml" ContentType="application/vnd.openxmlformats-officedocument.presentationml.slideLayout+xml"/>
  <Override PartName="/ppt/slideLayouts/slideLayout51.xml" ContentType="application/vnd.openxmlformats-officedocument.presentationml.slideLayout+xml"/>
  <Override PartName="/ppt/slideLayouts/slideLayout48.xml" ContentType="application/vnd.openxmlformats-officedocument.presentationml.slideLayout+xml"/>
  <Override PartName="/ppt/slideLayouts/slideLayout39.xml" ContentType="application/vnd.openxmlformats-officedocument.presentationml.slideLayout+xml"/>
  <Override PartName="/ppt/slideLayouts/slideLayout53.xml" ContentType="application/vnd.openxmlformats-officedocument.presentationml.slideLayout+xml"/>
  <Override PartName="/ppt/slides/slide46.xml" ContentType="application/vnd.openxmlformats-officedocument.presentationml.slide+xml"/>
  <Override PartName="/ppt/slideLayouts/slideLayout45.xml" ContentType="application/vnd.openxmlformats-officedocument.presentationml.slideLayout+xml"/>
  <Override PartName="/ppt/slideLayouts/slideLayout44.xml" ContentType="application/vnd.openxmlformats-officedocument.presentationml.slideLayout+xml"/>
  <Override PartName="/ppt/slideLayouts/slideLayout42.xml" ContentType="application/vnd.openxmlformats-officedocument.presentationml.slideLayout+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22.xml" ContentType="application/vnd.openxmlformats-officedocument.presentationml.notesSlide+xml"/>
  <Override PartName="/ppt/slideLayouts/slideLayout41.xml" ContentType="application/vnd.openxmlformats-officedocument.presentationml.slideLayout+xml"/>
  <Override PartName="/ppt/slides/slide41.xml" ContentType="application/vnd.openxmlformats-officedocument.presentationml.slide+xml"/>
  <Override PartName="/ppt/presProps.xml" ContentType="application/vnd.openxmlformats-officedocument.presentationml.presProps+xml"/>
  <Override PartName="/ppt/slideLayouts/slideLayout40.xml" ContentType="application/vnd.openxmlformats-officedocument.presentationml.slideLayout+xml"/>
  <Override PartName="/ppt/slideLayouts/slideLayout43.xml" ContentType="application/vnd.openxmlformats-officedocument.presentationml.slideLayout+xml"/>
  <Override PartName="/ppt/slides/slide9.xml" ContentType="application/vnd.openxmlformats-officedocument.presentationml.slide+xml"/>
  <Override PartName="/ppt/notesSlides/notesSlide14.xml" ContentType="application/vnd.openxmlformats-officedocument.presentationml.notesSlide+xml"/>
  <Override PartName="/ppt/slideLayouts/slideLayout37.xml" ContentType="application/vnd.openxmlformats-officedocument.presentationml.slideLayout+xml"/>
  <Override PartName="/ppt/slides/slide18.xml" ContentType="application/vnd.openxmlformats-officedocument.presentationml.slide+xml"/>
  <Override PartName="/ppt/slideLayouts/slideLayout7.xml" ContentType="application/vnd.openxmlformats-officedocument.presentationml.slideLayout+xml"/>
  <Override PartName="/ppt/slideLayouts/slideLayout35.xml" ContentType="application/vnd.openxmlformats-officedocument.presentationml.slideLayout+xml"/>
  <Override PartName="/ppt/slideLayouts/slideLayout6.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1.xml" ContentType="application/vnd.openxmlformats-officedocument.presentationml.slideLayout+xml"/>
  <Override PartName="/ppt/slideLayouts/slideLayout27.xml" ContentType="application/vnd.openxmlformats-officedocument.presentationml.slideLayout+xml"/>
  <Override PartName="/ppt/notesSlides/notesSlide33.xml" ContentType="application/vnd.openxmlformats-officedocument.presentationml.notesSlide+xml"/>
  <Override PartName="/ppt/slideLayouts/slideLayout25.xml" ContentType="application/vnd.openxmlformats-officedocument.presentationml.slideLayout+xml"/>
  <Override PartName="/ppt/slides/slide44.xml" ContentType="application/vnd.openxmlformats-officedocument.presentationml.slide+xml"/>
  <Override PartName="/ppt/slideLayouts/slideLayout1.xml" ContentType="application/vnd.openxmlformats-officedocument.presentationml.slideLayout+xml"/>
  <Override PartName="/ppt/slideLayouts/slideLayout30.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19.xml" ContentType="application/vnd.openxmlformats-officedocument.presentationml.slideLayout+xml"/>
  <Override PartName="/ppt/notesSlides/notesSlide47.xml" ContentType="application/vnd.openxmlformats-officedocument.presentationml.notesSlide+xml"/>
  <Override PartName="/ppt/notesSlides/notesSlide41.xml" ContentType="application/vnd.openxmlformats-officedocument.presentationml.notesSlide+xml"/>
  <Override PartName="/ppt/slides/slide7.xml" ContentType="application/vnd.openxmlformats-officedocument.presentationml.slide+xml"/>
  <Override PartName="/ppt/slideMasters/slideMaster1.xml" ContentType="application/vnd.openxmlformats-officedocument.presentationml.slideMaster+xml"/>
  <Override PartName="/ppt/slideLayouts/slideLayout18.xml" ContentType="application/vnd.openxmlformats-officedocument.presentationml.slideLayout+xml"/>
  <Override PartName="/ppt/slides/slide17.xml" ContentType="application/vnd.openxmlformats-officedocument.presentationml.slide+xml"/>
  <Override PartName="/ppt/notesSlides/notesSlide48.xml" ContentType="application/vnd.openxmlformats-officedocument.presentationml.notesSlide+xml"/>
  <Override PartName="/ppt/notesMasters/notesMaster1.xml" ContentType="application/vnd.openxmlformats-officedocument.presentationml.notesMaster+xml"/>
  <Override PartName="/ppt/slides/slide40.xml" ContentType="application/vnd.openxmlformats-officedocument.presentationml.slide+xml"/>
  <Override PartName="/ppt/slides/slide27.xml" ContentType="application/vnd.openxmlformats-officedocument.presentationml.slide+xml"/>
  <Override PartName="/ppt/slideLayouts/slideLayout32.xml" ContentType="application/vnd.openxmlformats-officedocument.presentationml.slideLayout+xml"/>
  <Override PartName="/ppt/slideLayouts/slideLayout17.xml" ContentType="application/vnd.openxmlformats-officedocument.presentationml.slideLayout+xml"/>
  <Override PartName="/ppt/slideLayouts/slideLayout4.xml" ContentType="application/vnd.openxmlformats-officedocument.presentationml.slideLayout+xml"/>
  <Override PartName="/ppt/slideLayouts/slideLayout20.xml" ContentType="application/vnd.openxmlformats-officedocument.presentationml.slideLayout+xml"/>
  <Override PartName="/ppt/notesSlides/notesSlide9.xml" ContentType="application/vnd.openxmlformats-officedocument.presentationml.notesSlide+xml"/>
  <Override PartName="/ppt/slideLayouts/slideLayout16.xml" ContentType="application/vnd.openxmlformats-officedocument.presentationml.slideLayout+xml"/>
  <Override PartName="/ppt/slideLayouts/slideLayout28.xml" ContentType="application/vnd.openxmlformats-officedocument.presentationml.slideLayout+xml"/>
  <Override PartName="/ppt/slideLayouts/slideLayout14.xml" ContentType="application/vnd.openxmlformats-officedocument.presentationml.slideLayout+xml"/>
  <Override PartName="/ppt/slideLayouts/slideLayout34.xml" ContentType="application/vnd.openxmlformats-officedocument.presentationml.slideLayout+xml"/>
  <Override PartName="/ppt/slides/slide21.xml" ContentType="application/vnd.openxmlformats-officedocument.presentationml.slide+xml"/>
  <Override PartName="/ppt/slides/slide29.xml" ContentType="application/vnd.openxmlformats-officedocument.presentationml.slide+xml"/>
  <Override PartName="/ppt/slideLayouts/slideLayout36.xml" ContentType="application/vnd.openxmlformats-officedocument.presentationml.slideLayout+xml"/>
  <Override PartName="/ppt/slideLayouts/slideLayout26.xml" ContentType="application/vnd.openxmlformats-officedocument.presentationml.slideLayout+xml"/>
  <Override PartName="/ppt/slideLayouts/slideLayout12.xml" ContentType="application/vnd.openxmlformats-officedocument.presentationml.slideLayout+xml"/>
  <Override PartName="/ppt/slideLayouts/slideLayout15.xml" ContentType="application/vnd.openxmlformats-officedocument.presentationml.slideLayout+xml"/>
  <Override PartName="/ppt/slideLayouts/slideLayout9.xml" ContentType="application/vnd.openxmlformats-officedocument.presentationml.slideLayout+xml"/>
  <Override PartName="/ppt/notesSlides/notesSlide26.xml" ContentType="application/vnd.openxmlformats-officedocument.presentationml.notesSlide+xml"/>
  <Override PartName="/ppt/slideLayouts/slideLayout8.xml" ContentType="application/vnd.openxmlformats-officedocument.presentationml.slideLayout+xml"/>
  <Override PartName="/docProps/core.xml" ContentType="application/vnd.openxmlformats-package.core-properties+xml"/>
  <Override PartName="/ppt/viewProps.xml" ContentType="application/vnd.openxmlformats-officedocument.presentationml.viewProps+xml"/>
  <Override PartName="/ppt/slideLayouts/slideLayout46.xml" ContentType="application/vnd.openxmlformats-officedocument.presentationml.slideLayout+xml"/>
  <Override PartName="/ppt/notesSlides/notesSlide25.xml" ContentType="application/vnd.openxmlformats-officedocument.presentationml.notesSlide+xml"/>
  <Override PartName="/ppt/slides/slide43.xml" ContentType="application/vnd.openxmlformats-officedocument.presentationml.slide+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s/slide12.xml" ContentType="application/vnd.openxmlformats-officedocument.presentationml.slide+xml"/>
  <Override PartName="/docProps/app.xml" ContentType="application/vnd.openxmlformats-officedocument.extended-properties+xml"/>
  <Override PartName="/ppt/slideLayouts/slideLayout3.xml" ContentType="application/vnd.openxmlformats-officedocument.presentationml.slideLayout+xml"/>
  <Override PartName="/ppt/notesSlides/notesSlide45.xml" ContentType="application/vnd.openxmlformats-officedocument.presentationml.notesSlide+xml"/>
  <Override PartName="/ppt/slideLayouts/slideLayout13.xml" ContentType="application/vnd.openxmlformats-officedocument.presentationml.slideLayout+xml"/>
  <Override PartName="/ppt/slideLayouts/slideLayout11.xml" ContentType="application/vnd.openxmlformats-officedocument.presentationml.slideLayout+xml"/>
  <Override PartName="/ppt/notesSlides/notesSlide31.xml" ContentType="application/vnd.openxmlformats-officedocument.presentationml.notesSlide+xml"/>
  <Override PartName="/ppt/slides/slide20.xml" ContentType="application/vnd.openxmlformats-officedocument.presentationml.slide+xml"/>
  <Override PartName="/ppt/slideLayouts/slideLayout22.xml" ContentType="application/vnd.openxmlformats-officedocument.presentationml.slideLayout+xml"/>
  <Override PartName="/ppt/slides/slide6.xml" ContentType="application/vnd.openxmlformats-officedocument.presentationml.slide+xml"/>
  <Override PartName="/ppt/slideLayouts/slideLayout59.xml" ContentType="application/vnd.openxmlformats-officedocument.presentationml.slideLayout+xml"/>
  <Override PartName="/ppt/slideLayouts/slideLayout2.xml" ContentType="application/vnd.openxmlformats-officedocument.presentationml.slideLayout+xml"/>
  <Override PartName="/ppt/slideMasters/slideMaster2.xml" ContentType="application/vnd.openxmlformats-officedocument.presentationml.slideMaster+xml"/>
  <Override PartName="/ppt/slides/slide14.xml" ContentType="application/vnd.openxmlformats-officedocument.presentationml.slide+xml"/>
  <Override PartName="/ppt/theme/theme1.xml" ContentType="application/vnd.openxmlformats-officedocument.theme+xml"/>
  <Override PartName="/ppt/theme/theme2.xml" ContentType="application/vnd.openxmlformats-officedocument.theme+xml"/>
  <Override PartName="/ppt/slideLayouts/slideLayout49.xml" ContentType="application/vnd.openxmlformats-officedocument.presentationml.slideLayout+xml"/>
  <Override PartName="/ppt/presentation.xml" ContentType="application/vnd.openxmlformats-officedocument.presentationml.presentation.main+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autoCompressPictures="0" saveSubsetFonts="1" showSpecialPlsOnTitleSld="0">
  <p:sldMasterIdLst>
    <p:sldMasterId id="2147483648" r:id="rId1"/>
    <p:sldMasterId id="2147483684" r:id="rId2"/>
  </p:sldMasterIdLst>
  <p:notesMasterIdLst>
    <p:notesMasterId r:id="rId54"/>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Lst>
  <p:sldSz cx="9144000" cy="5143500" type="screen16x9"/>
  <p:notesSz cx="6858000" cy="9144000"/>
  <p:defaultTextStyle>
    <a:defPPr>
      <a:defRPr lang="en-US"/>
    </a:defPPr>
    <a:lvl1pPr algn="l" defTabSz="457200" rtl="0">
      <a:spcBef>
        <a:spcPts val="0"/>
      </a:spcBef>
      <a:spcAft>
        <a:spcPts val="0"/>
      </a:spcAft>
      <a:defRPr>
        <a:solidFill>
          <a:schemeClr val="tx1"/>
        </a:solidFill>
        <a:latin typeface="Source Sans Pro"/>
        <a:ea typeface="ＭＳ Ｐゴシック"/>
        <a:cs typeface="+mn-cs"/>
      </a:defRPr>
    </a:lvl1pPr>
    <a:lvl2pPr marL="457200" algn="l" defTabSz="457200" rtl="0">
      <a:spcBef>
        <a:spcPts val="0"/>
      </a:spcBef>
      <a:spcAft>
        <a:spcPts val="0"/>
      </a:spcAft>
      <a:defRPr>
        <a:solidFill>
          <a:schemeClr val="tx1"/>
        </a:solidFill>
        <a:latin typeface="Source Sans Pro"/>
        <a:ea typeface="ＭＳ Ｐゴシック"/>
        <a:cs typeface="+mn-cs"/>
      </a:defRPr>
    </a:lvl2pPr>
    <a:lvl3pPr marL="914400" algn="l" defTabSz="457200" rtl="0">
      <a:spcBef>
        <a:spcPts val="0"/>
      </a:spcBef>
      <a:spcAft>
        <a:spcPts val="0"/>
      </a:spcAft>
      <a:defRPr>
        <a:solidFill>
          <a:schemeClr val="tx1"/>
        </a:solidFill>
        <a:latin typeface="Source Sans Pro"/>
        <a:ea typeface="ＭＳ Ｐゴシック"/>
        <a:cs typeface="+mn-cs"/>
      </a:defRPr>
    </a:lvl3pPr>
    <a:lvl4pPr marL="1371600" algn="l" defTabSz="457200" rtl="0">
      <a:spcBef>
        <a:spcPts val="0"/>
      </a:spcBef>
      <a:spcAft>
        <a:spcPts val="0"/>
      </a:spcAft>
      <a:defRPr>
        <a:solidFill>
          <a:schemeClr val="tx1"/>
        </a:solidFill>
        <a:latin typeface="Source Sans Pro"/>
        <a:ea typeface="ＭＳ Ｐゴシック"/>
        <a:cs typeface="+mn-cs"/>
      </a:defRPr>
    </a:lvl4pPr>
    <a:lvl5pPr marL="1828800" algn="l" defTabSz="457200" rtl="0">
      <a:spcBef>
        <a:spcPts val="0"/>
      </a:spcBef>
      <a:spcAft>
        <a:spcPts val="0"/>
      </a:spcAft>
      <a:defRPr>
        <a:solidFill>
          <a:schemeClr val="tx1"/>
        </a:solidFill>
        <a:latin typeface="Source Sans Pro"/>
        <a:ea typeface="ＭＳ Ｐゴシック"/>
        <a:cs typeface="+mn-cs"/>
      </a:defRPr>
    </a:lvl5pPr>
    <a:lvl6pPr marL="2286000" algn="l" defTabSz="914400" rtl="0">
      <a:defRPr>
        <a:solidFill>
          <a:schemeClr val="tx1"/>
        </a:solidFill>
        <a:latin typeface="Source Sans Pro"/>
        <a:ea typeface="ＭＳ Ｐゴシック"/>
        <a:cs typeface="+mn-cs"/>
      </a:defRPr>
    </a:lvl6pPr>
    <a:lvl7pPr marL="2743200" algn="l" defTabSz="914400" rtl="0">
      <a:defRPr>
        <a:solidFill>
          <a:schemeClr val="tx1"/>
        </a:solidFill>
        <a:latin typeface="Source Sans Pro"/>
        <a:ea typeface="ＭＳ Ｐゴシック"/>
        <a:cs typeface="+mn-cs"/>
      </a:defRPr>
    </a:lvl7pPr>
    <a:lvl8pPr marL="3200400" algn="l" defTabSz="914400" rtl="0">
      <a:defRPr>
        <a:solidFill>
          <a:schemeClr val="tx1"/>
        </a:solidFill>
        <a:latin typeface="Source Sans Pro"/>
        <a:ea typeface="ＭＳ Ｐゴシック"/>
        <a:cs typeface="+mn-cs"/>
      </a:defRPr>
    </a:lvl8pPr>
    <a:lvl9pPr marL="3657600" algn="l" defTabSz="914400" rtl="0">
      <a:defRPr>
        <a:solidFill>
          <a:schemeClr val="tx1"/>
        </a:solidFill>
        <a:latin typeface="Source Sans Pro"/>
        <a:ea typeface="ＭＳ Ｐゴシック"/>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snapToObjects="1">
      <p:cViewPr varScale="1">
        <p:scale>
          <a:sx n="94" d="100"/>
          <a:sy n="94" d="100"/>
        </p:scale>
        <p:origin x="1378" y="67"/>
      </p:cViewPr>
      <p:guideLst>
        <p:guide pos="2880"/>
        <p:guide pos="1620" orient="horz"/>
      </p:guideLst>
    </p:cSldViewPr>
  </p:slide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theme" Target="theme/theme1.xml"/><Relationship Id="rId4" Type="http://schemas.openxmlformats.org/officeDocument/2006/relationships/theme" Target="theme/theme2.xml"/><Relationship Id="rId5" Type="http://schemas.openxmlformats.org/officeDocument/2006/relationships/theme" Target="theme/theme3.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50" Type="http://schemas.openxmlformats.org/officeDocument/2006/relationships/slide" Target="slides/slide45.xml"/><Relationship Id="rId51" Type="http://schemas.openxmlformats.org/officeDocument/2006/relationships/slide" Target="slides/slide46.xml"/><Relationship Id="rId52" Type="http://schemas.openxmlformats.org/officeDocument/2006/relationships/slide" Target="slides/slide47.xml"/><Relationship Id="rId53" Type="http://schemas.openxmlformats.org/officeDocument/2006/relationships/slide" Target="slides/slide48.xml"/><Relationship Id="rId54" Type="http://schemas.openxmlformats.org/officeDocument/2006/relationships/notesMaster" Target="notesMasters/notesMaster1.xml"/><Relationship Id="rId55" Type="http://schemas.openxmlformats.org/officeDocument/2006/relationships/presProps" Target="presProps.xml" /><Relationship Id="rId56" Type="http://schemas.openxmlformats.org/officeDocument/2006/relationships/tableStyles" Target="tableStyles.xml" /><Relationship Id="rId57" Type="http://schemas.openxmlformats.org/officeDocument/2006/relationships/viewProps" Target="viewProps.xml" /></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name="">
    <p:bg>
      <p:bgRef idx="1001">
        <a:schemeClr val="bg1"/>
      </p:bgRef>
    </p:bg>
    <p:spTree>
      <p:nvGrpSpPr>
        <p:cNvPr id="1" name=""/>
        <p:cNvGrpSpPr/>
        <p:nvPr/>
      </p:nvGrpSpPr>
      <p:grpSpPr bwMode="auto">
        <a:xfrm>
          <a:off x="0" y="0"/>
          <a:ext cx="0" cy="0"/>
          <a:chOff x="0" y="0"/>
          <a:chExt cx="0" cy="0"/>
        </a:xfrm>
      </p:grpSpPr>
      <p:sp>
        <p:nvSpPr>
          <p:cNvPr id="1369135622" name="Header Placeholder 1"/>
          <p:cNvSpPr>
            <a:spLocks noGrp="1"/>
          </p:cNvSpPr>
          <p:nvPr>
            <p:ph type="hdr" sz="quarter"/>
          </p:nvPr>
        </p:nvSpPr>
        <p:spPr bwMode="auto">
          <a:xfrm>
            <a:off x="0" y="0"/>
            <a:ext cx="2971800" cy="457200"/>
          </a:xfrm>
          <a:prstGeom prst="rect">
            <a:avLst/>
          </a:prstGeom>
        </p:spPr>
        <p:txBody>
          <a:bodyPr vert="horz" lIns="91440" tIns="45720" rIns="91440" bIns="45720" rtlCol="0"/>
          <a:lstStyle>
            <a:lvl1pPr algn="l">
              <a:spcBef>
                <a:spcPts val="0"/>
              </a:spcBef>
              <a:spcAft>
                <a:spcPts val="0"/>
              </a:spcAft>
              <a:defRPr sz="1200">
                <a:latin typeface="+mn-lt"/>
                <a:ea typeface="+mn-ea"/>
                <a:cs typeface="+mn-cs"/>
              </a:defRPr>
            </a:lvl1pPr>
          </a:lstStyle>
          <a:p>
            <a:pPr>
              <a:defRPr/>
            </a:pPr>
            <a:endParaRPr lang="en-US"/>
          </a:p>
        </p:txBody>
      </p:sp>
      <p:sp>
        <p:nvSpPr>
          <p:cNvPr id="1703405774" name="Date Placeholder 2"/>
          <p:cNvSpPr>
            <a:spLocks noGrp="1"/>
          </p:cNvSpPr>
          <p:nvPr>
            <p:ph type="dt" idx="1"/>
          </p:nvPr>
        </p:nvSpPr>
        <p:spPr bwMode="auto">
          <a:xfrm>
            <a:off x="3884613" y="0"/>
            <a:ext cx="2971800" cy="457200"/>
          </a:xfrm>
          <a:prstGeom prst="rect">
            <a:avLst/>
          </a:prstGeom>
        </p:spPr>
        <p:txBody>
          <a:bodyPr vert="horz" wrap="square" lIns="91440" tIns="45720" rIns="91440" bIns="45720" numCol="1" anchor="t" anchorCtr="0" compatLnSpc="1">
            <a:prstTxWarp prst="textNoShape"/>
          </a:bodyPr>
          <a:lstStyle>
            <a:lvl1pPr algn="r">
              <a:defRPr sz="1200">
                <a:latin typeface="Calibri"/>
              </a:defRPr>
            </a:lvl1pPr>
          </a:lstStyle>
          <a:p>
            <a:pPr>
              <a:defRPr/>
            </a:pPr>
            <a:fld id="{3513A3EB-E21B-2B4A-96AF-0CD37090352B}" type="datetimeFigureOut">
              <a:rPr lang="en-US"/>
              <a:t>10/12/2025</a:t>
            </a:fld>
            <a:endParaRPr lang="en-US"/>
          </a:p>
        </p:txBody>
      </p:sp>
      <p:sp>
        <p:nvSpPr>
          <p:cNvPr id="1174530293" name="Slide Image Placeholder 3"/>
          <p:cNvSpPr>
            <a:spLocks noChangeAspect="1" noGrp="1" noRot="1"/>
          </p:cNvSpPr>
          <p:nvPr>
            <p:ph type="sldImg" idx="2"/>
          </p:nvPr>
        </p:nvSpPr>
        <p:spPr bwMode="auto">
          <a:xfrm>
            <a:off x="381000" y="685800"/>
            <a:ext cx="6096000" cy="3429000"/>
          </a:xfrm>
          <a:prstGeom prst="rect">
            <a:avLst/>
          </a:prstGeom>
          <a:noFill/>
          <a:ln w="12700">
            <a:solidFill>
              <a:prstClr val="black"/>
            </a:solidFill>
          </a:ln>
        </p:spPr>
        <p:txBody>
          <a:bodyPr vert="horz" lIns="91440" tIns="45720" rIns="91440" bIns="45720" rtlCol="0" anchor="ctr"/>
          <a:lstStyle/>
          <a:p>
            <a:pPr lvl="0">
              <a:defRPr/>
            </a:pPr>
            <a:endParaRPr lang="en-US"/>
          </a:p>
        </p:txBody>
      </p:sp>
      <p:sp>
        <p:nvSpPr>
          <p:cNvPr id="1053659838" name="Notes Placeholder 4"/>
          <p:cNvSpPr>
            <a:spLocks noGrp="1"/>
          </p:cNvSpPr>
          <p:nvPr>
            <p:ph type="body" sz="quarter" idx="3"/>
          </p:nvPr>
        </p:nvSpPr>
        <p:spPr bwMode="auto">
          <a:xfrm>
            <a:off x="685800" y="4343400"/>
            <a:ext cx="5486400" cy="4114800"/>
          </a:xfrm>
          <a:prstGeom prst="rect">
            <a:avLst/>
          </a:prstGeom>
        </p:spPr>
        <p:txBody>
          <a:bodyPr vert="horz" lIns="91440" tIns="45720" rIns="9144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761894715" name="Footer Placeholder 5"/>
          <p:cNvSpPr>
            <a:spLocks noGrp="1"/>
          </p:cNvSpPr>
          <p:nvPr>
            <p:ph type="ftr" sz="quarter" idx="4"/>
          </p:nvPr>
        </p:nvSpPr>
        <p:spPr bwMode="auto">
          <a:xfrm>
            <a:off x="0" y="8685213"/>
            <a:ext cx="2971800" cy="457200"/>
          </a:xfrm>
          <a:prstGeom prst="rect">
            <a:avLst/>
          </a:prstGeom>
        </p:spPr>
        <p:txBody>
          <a:bodyPr vert="horz" lIns="91440" tIns="45720" rIns="91440" bIns="45720" rtlCol="0" anchor="b"/>
          <a:lstStyle>
            <a:lvl1pPr algn="l">
              <a:spcBef>
                <a:spcPts val="0"/>
              </a:spcBef>
              <a:spcAft>
                <a:spcPts val="0"/>
              </a:spcAft>
              <a:defRPr sz="1200">
                <a:latin typeface="+mn-lt"/>
                <a:ea typeface="+mn-ea"/>
                <a:cs typeface="+mn-cs"/>
              </a:defRPr>
            </a:lvl1pPr>
          </a:lstStyle>
          <a:p>
            <a:pPr>
              <a:defRPr/>
            </a:pPr>
            <a:endParaRPr lang="en-US"/>
          </a:p>
        </p:txBody>
      </p:sp>
      <p:sp>
        <p:nvSpPr>
          <p:cNvPr id="1797074217" name="Slide Number Placeholder 6"/>
          <p:cNvSpPr>
            <a:spLocks noGrp="1"/>
          </p:cNvSpPr>
          <p:nvPr>
            <p:ph type="sldNum" sz="quarter" idx="5"/>
          </p:nvPr>
        </p:nvSpPr>
        <p:spPr bwMode="auto">
          <a:xfrm>
            <a:off x="3884613" y="8685213"/>
            <a:ext cx="2971800" cy="457200"/>
          </a:xfrm>
          <a:prstGeom prst="rect">
            <a:avLst/>
          </a:prstGeom>
        </p:spPr>
        <p:txBody>
          <a:bodyPr vert="horz" wrap="square" lIns="91440" tIns="45720" rIns="91440" bIns="45720" numCol="1" anchor="b" anchorCtr="0" compatLnSpc="1">
            <a:prstTxWarp prst="textNoShape"/>
          </a:bodyPr>
          <a:lstStyle>
            <a:lvl1pPr algn="r">
              <a:defRPr sz="1200">
                <a:latin typeface="Calibri"/>
              </a:defRPr>
            </a:lvl1pPr>
          </a:lstStyle>
          <a:p>
            <a:pPr>
              <a:defRPr/>
            </a:pPr>
            <a:fld id="{B2328D7F-DAAF-5A42-B0FB-64620ACAC992}" type="slidenum">
              <a:rPr lang="en-US"/>
              <a:t>‹nº›</a:t>
            </a:fld>
            <a:endParaRPr lang="en-US"/>
          </a:p>
        </p:txBody>
      </p:sp>
    </p:spTree>
  </p:cSld>
  <p:clrMap bg1="lt1" tx1="dk1" bg2="lt2" tx2="dk2" accent1="accent1" accent2="accent2" accent3="accent3" accent4="accent4" accent5="accent5" accent6="accent6" hlink="hlink" folHlink="folHlink"/>
  <p:hf dt="0" ftr="0" hdr="0" sldNum="1"/>
  <p:notesStyle>
    <a:lvl1pPr algn="l" defTabSz="457200" rtl="0">
      <a:spcBef>
        <a:spcPts val="0"/>
      </a:spcBef>
      <a:spcAft>
        <a:spcPts val="0"/>
      </a:spcAft>
      <a:defRPr sz="1200">
        <a:solidFill>
          <a:schemeClr val="tx1"/>
        </a:solidFill>
        <a:latin typeface="+mn-lt"/>
        <a:ea typeface="ＭＳ Ｐゴシック"/>
        <a:cs typeface="ＭＳ Ｐゴシック"/>
      </a:defRPr>
    </a:lvl1pPr>
    <a:lvl2pPr marL="457200" algn="l" defTabSz="457200" rtl="0">
      <a:spcBef>
        <a:spcPts val="0"/>
      </a:spcBef>
      <a:spcAft>
        <a:spcPts val="0"/>
      </a:spcAft>
      <a:defRPr sz="1200">
        <a:solidFill>
          <a:schemeClr val="tx1"/>
        </a:solidFill>
        <a:latin typeface="+mn-lt"/>
        <a:ea typeface="ＭＳ Ｐゴシック"/>
        <a:cs typeface="+mn-cs"/>
      </a:defRPr>
    </a:lvl2pPr>
    <a:lvl3pPr marL="914400" algn="l" defTabSz="457200" rtl="0">
      <a:spcBef>
        <a:spcPts val="0"/>
      </a:spcBef>
      <a:spcAft>
        <a:spcPts val="0"/>
      </a:spcAft>
      <a:defRPr sz="1200">
        <a:solidFill>
          <a:schemeClr val="tx1"/>
        </a:solidFill>
        <a:latin typeface="+mn-lt"/>
        <a:ea typeface="ＭＳ Ｐゴシック"/>
        <a:cs typeface="+mn-cs"/>
      </a:defRPr>
    </a:lvl3pPr>
    <a:lvl4pPr marL="1371600" algn="l" defTabSz="457200" rtl="0">
      <a:spcBef>
        <a:spcPts val="0"/>
      </a:spcBef>
      <a:spcAft>
        <a:spcPts val="0"/>
      </a:spcAft>
      <a:defRPr sz="1200">
        <a:solidFill>
          <a:schemeClr val="tx1"/>
        </a:solidFill>
        <a:latin typeface="+mn-lt"/>
        <a:ea typeface="ＭＳ Ｐゴシック"/>
        <a:cs typeface="+mn-cs"/>
      </a:defRPr>
    </a:lvl4pPr>
    <a:lvl5pPr marL="1828800" algn="l" defTabSz="457200" rtl="0">
      <a:spcBef>
        <a:spcPts val="0"/>
      </a:spcBef>
      <a:spcAft>
        <a:spcPts val="0"/>
      </a:spcAft>
      <a:defRPr sz="1200">
        <a:solidFill>
          <a:schemeClr val="tx1"/>
        </a:solidFill>
        <a:latin typeface="+mn-lt"/>
        <a:ea typeface="ＭＳ Ｐゴシック"/>
        <a:cs typeface="+mn-cs"/>
      </a:defRPr>
    </a:lvl5pPr>
    <a:lvl6pPr marL="2286000" algn="l" defTabSz="457200" rtl="0">
      <a:defRPr sz="1200">
        <a:solidFill>
          <a:schemeClr val="tx1"/>
        </a:solidFill>
        <a:latin typeface="+mn-lt"/>
        <a:ea typeface="+mn-ea"/>
        <a:cs typeface="+mn-cs"/>
      </a:defRPr>
    </a:lvl6pPr>
    <a:lvl7pPr marL="2743200" algn="l" defTabSz="457200" rtl="0">
      <a:defRPr sz="1200">
        <a:solidFill>
          <a:schemeClr val="tx1"/>
        </a:solidFill>
        <a:latin typeface="+mn-lt"/>
        <a:ea typeface="+mn-ea"/>
        <a:cs typeface="+mn-cs"/>
      </a:defRPr>
    </a:lvl7pPr>
    <a:lvl8pPr marL="3200400" algn="l" defTabSz="457200" rtl="0">
      <a:defRPr sz="1200">
        <a:solidFill>
          <a:schemeClr val="tx1"/>
        </a:solidFill>
        <a:latin typeface="+mn-lt"/>
        <a:ea typeface="+mn-ea"/>
        <a:cs typeface="+mn-cs"/>
      </a:defRPr>
    </a:lvl8pPr>
    <a:lvl9pPr marL="3657600" algn="l" defTabSz="457200" rtl="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9713519" name="Slide Image Placeholder 1"/>
          <p:cNvSpPr>
            <a:spLocks noChangeAspect="1" noGrp="1" noRot="1"/>
          </p:cNvSpPr>
          <p:nvPr>
            <p:ph type="sldImg"/>
          </p:nvPr>
        </p:nvSpPr>
        <p:spPr bwMode="auto"/>
      </p:sp>
      <p:sp>
        <p:nvSpPr>
          <p:cNvPr id="1901165108" name="Notes Placeholder 2"/>
          <p:cNvSpPr>
            <a:spLocks noGrp="1"/>
          </p:cNvSpPr>
          <p:nvPr>
            <p:ph type="body" idx="1"/>
          </p:nvPr>
        </p:nvSpPr>
        <p:spPr bwMode="auto"/>
        <p:txBody>
          <a:bodyPr/>
          <a:lstStyle/>
          <a:p>
            <a:pPr>
              <a:defRPr/>
            </a:pPr>
            <a:endParaRPr lang="en-US"/>
          </a:p>
        </p:txBody>
      </p:sp>
      <p:sp>
        <p:nvSpPr>
          <p:cNvPr id="36791145" name="Slide Number Placeholder 3"/>
          <p:cNvSpPr>
            <a:spLocks noGrp="1"/>
          </p:cNvSpPr>
          <p:nvPr>
            <p:ph type="sldNum" sz="quarter" idx="5"/>
          </p:nvPr>
        </p:nvSpPr>
        <p:spPr bwMode="auto"/>
        <p:txBody>
          <a:bodyPr/>
          <a:lstStyle/>
          <a:p>
            <a:pPr>
              <a:defRPr/>
            </a:pPr>
            <a:fld id="{B2328D7F-DAAF-5A42-B0FB-64620ACAC992}" type="slidenum">
              <a:rPr lang="en-US"/>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602057520" name="Espaço Reservado para Imagem de Slide 1"/>
          <p:cNvSpPr>
            <a:spLocks noChangeAspect="1" noGrp="1" noRot="1"/>
          </p:cNvSpPr>
          <p:nvPr>
            <p:ph type="sldImg"/>
          </p:nvPr>
        </p:nvSpPr>
        <p:spPr bwMode="auto"/>
      </p:sp>
      <p:sp>
        <p:nvSpPr>
          <p:cNvPr id="2105181989" name="Espaço Reservado para Anotações 2"/>
          <p:cNvSpPr>
            <a:spLocks noGrp="1"/>
          </p:cNvSpPr>
          <p:nvPr>
            <p:ph type="body" idx="1"/>
          </p:nvPr>
        </p:nvSpPr>
        <p:spPr bwMode="auto"/>
        <p:txBody>
          <a:bodyPr>
            <a:normAutofit/>
          </a:bodyPr>
          <a:lstStyle/>
          <a:p>
            <a:pPr>
              <a:defRPr/>
            </a:pPr>
            <a:r>
              <a:rPr lang="pt-BR"/>
              <a:t>Como essa estória de partículas começou...?</a:t>
            </a:r>
            <a:endParaRPr/>
          </a:p>
        </p:txBody>
      </p:sp>
      <p:sp>
        <p:nvSpPr>
          <p:cNvPr id="1463205328" name="Espaço Reservado para Número de Slide 3"/>
          <p:cNvSpPr>
            <a:spLocks noGrp="1"/>
          </p:cNvSpPr>
          <p:nvPr>
            <p:ph type="sldNum" sz="quarter" idx="10"/>
          </p:nvPr>
        </p:nvSpPr>
        <p:spPr bwMode="auto"/>
        <p:txBody>
          <a:bodyPr/>
          <a:lstStyle/>
          <a:p>
            <a:pPr>
              <a:defRPr/>
            </a:pPr>
            <a:fld id="{B2328D7F-DAAF-5A42-B0FB-64620ACAC992}" type="slidenum">
              <a:rPr lang="en-US"/>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513737556" name="Rectangle 7"/>
          <p:cNvSpPr>
            <a:spLocks noChangeArrowheads="1" noGrp="1"/>
          </p:cNvSpPr>
          <p:nvPr>
            <p:ph type="sldNum" sz="quarter" idx="5"/>
          </p:nvPr>
        </p:nvSpPr>
        <p:spPr bwMode="auto">
          <a:prstGeom prst="rect">
            <a:avLst/>
          </a:prstGeom>
          <a:noFill/>
          <a:ln>
            <a:miter lim="800000"/>
            <a:headEnd/>
            <a:tailEnd/>
          </a:ln>
        </p:spPr>
        <p:txBody>
          <a:bodyPr wrap="square" numCol="1" anchorCtr="0" compatLnSpc="1">
            <a:prstTxWarp prst="textNoShape"/>
          </a:bodyPr>
          <a:lstStyle/>
          <a:p>
            <a:pPr>
              <a:spcBef>
                <a:spcPts val="0"/>
              </a:spcBef>
              <a:spcAft>
                <a:spcPts val="0"/>
              </a:spcAft>
              <a:defRPr/>
            </a:pPr>
            <a:fld id="{B0C2651A-237B-4D9C-A08C-57ED7F508605}" type="slidenum">
              <a:rPr lang="en-US"/>
              <a:t>11</a:t>
            </a:fld>
            <a:endParaRPr lang="en-US"/>
          </a:p>
        </p:txBody>
      </p:sp>
      <p:sp>
        <p:nvSpPr>
          <p:cNvPr id="1059008102" name="Rectangle 2"/>
          <p:cNvSpPr>
            <a:spLocks noChangeArrowheads="1" noChangeAspect="1" noGrp="1" noRot="1" noTextEdit="1"/>
          </p:cNvSpPr>
          <p:nvPr>
            <p:ph type="sldImg"/>
          </p:nvPr>
        </p:nvSpPr>
        <p:spPr bwMode="auto">
          <a:xfrm>
            <a:off x="381000" y="685800"/>
            <a:ext cx="6096000" cy="3429000"/>
          </a:xfrm>
          <a:prstGeom prst="rect">
            <a:avLst/>
          </a:prstGeom>
          <a:noFill/>
          <a:ln>
            <a:solidFill>
              <a:srgbClr val="000000"/>
            </a:solidFill>
            <a:miter lim="800000"/>
            <a:headEnd/>
            <a:tailEnd/>
          </a:ln>
        </p:spPr>
      </p:sp>
      <p:sp>
        <p:nvSpPr>
          <p:cNvPr id="1878436829" name="Rectangle 3"/>
          <p:cNvSpPr>
            <a:spLocks noChangeArrowheads="1" noGrp="1"/>
          </p:cNvSpPr>
          <p:nvPr>
            <p:ph type="body" idx="1"/>
          </p:nvPr>
        </p:nvSpPr>
        <p:spPr bwMode="auto">
          <a:prstGeom prst="rect">
            <a:avLst/>
          </a:prstGeom>
          <a:noFill/>
        </p:spPr>
        <p:txBody>
          <a:bodyPr wrap="square" numCol="1" anchor="t" anchorCtr="0" compatLnSpc="1">
            <a:prstTxWarp prst="textNoShape"/>
          </a:bodyPr>
          <a:lstStyle/>
          <a:p>
            <a:pPr>
              <a:spcBef>
                <a:spcPts val="0"/>
              </a:spcBef>
              <a:defRPr/>
            </a:pPr>
            <a:r>
              <a:rPr lang="pt-BR"/>
              <a:t>Inspirado na Tabela Periódica</a:t>
            </a:r>
            <a:endParaRPr/>
          </a:p>
          <a:p>
            <a:pPr>
              <a:spcBef>
                <a:spcPts val="0"/>
              </a:spcBef>
              <a:defRPr/>
            </a:pPr>
            <a:r>
              <a:rPr lang="pt-BR"/>
              <a:t>Como organizar o zoo de </a:t>
            </a:r>
            <a:r>
              <a:rPr lang="pt-BR"/>
              <a:t>particulas</a:t>
            </a:r>
            <a:r>
              <a:rPr lang="pt-BR"/>
              <a:t> da década de 50?</a:t>
            </a:r>
            <a:endParaRPr/>
          </a:p>
          <a:p>
            <a:pPr marL="0" marR="0" indent="0" algn="l" defTabSz="457200" rtl="0">
              <a:lnSpc>
                <a:spcPct val="100000"/>
              </a:lnSpc>
              <a:spcBef>
                <a:spcPts val="0"/>
              </a:spcBef>
              <a:spcAft>
                <a:spcPts val="0"/>
              </a:spcAft>
              <a:buClrTx/>
              <a:buSzTx/>
              <a:buFontTx/>
              <a:buNone/>
              <a:defRPr/>
            </a:pPr>
            <a:r>
              <a:rPr lang="pt-BR"/>
              <a:t>Who </a:t>
            </a:r>
            <a:r>
              <a:rPr lang="pt-BR"/>
              <a:t>ordered</a:t>
            </a:r>
            <a:r>
              <a:rPr lang="pt-BR"/>
              <a:t> </a:t>
            </a:r>
            <a:r>
              <a:rPr lang="pt-BR"/>
              <a:t>that</a:t>
            </a:r>
            <a:r>
              <a:rPr lang="pt-BR"/>
              <a:t>? (</a:t>
            </a:r>
            <a:r>
              <a:rPr lang="pt-BR"/>
              <a:t>muon</a:t>
            </a:r>
            <a:r>
              <a:rPr lang="pt-BR"/>
              <a:t>, 1936)</a:t>
            </a:r>
            <a:endParaRPr/>
          </a:p>
          <a:p>
            <a:pPr>
              <a:spcBef>
                <a:spcPts val="0"/>
              </a:spcBef>
              <a:defRPr/>
            </a:pPr>
            <a:endParaRPr lang="en-US"/>
          </a:p>
        </p:txBody>
      </p:sp>
      <p:sp>
        <p:nvSpPr>
          <p:cNvPr id="1490884018" name="Footer Placeholder 1"/>
          <p:cNvSpPr>
            <a:spLocks noGrp="1"/>
          </p:cNvSpPr>
          <p:nvPr>
            <p:ph type="ftr" sz="quarter" idx="10"/>
          </p:nvPr>
        </p:nvSpPr>
        <p:spPr bwMode="auto"/>
        <p:txBody>
          <a:bodyPr/>
          <a:lstStyle/>
          <a:p>
            <a:pPr>
              <a:defRPr/>
            </a:pPr>
            <a:r>
              <a:rPr lang="en-US"/>
              <a:t>13th International Masterclasses - 2017 - SPRACE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570472304" name="Slide Image Placeholder 1"/>
          <p:cNvSpPr>
            <a:spLocks noChangeAspect="1" noGrp="1" noRot="1"/>
          </p:cNvSpPr>
          <p:nvPr>
            <p:ph type="sldImg"/>
          </p:nvPr>
        </p:nvSpPr>
        <p:spPr bwMode="auto"/>
      </p:sp>
      <p:sp>
        <p:nvSpPr>
          <p:cNvPr id="1965463247" name="Notes Placeholder 2"/>
          <p:cNvSpPr>
            <a:spLocks noGrp="1"/>
          </p:cNvSpPr>
          <p:nvPr>
            <p:ph type="body" idx="1"/>
          </p:nvPr>
        </p:nvSpPr>
        <p:spPr bwMode="auto"/>
        <p:txBody>
          <a:bodyPr/>
          <a:lstStyle/>
          <a:p>
            <a:pPr>
              <a:defRPr/>
            </a:pPr>
            <a:endParaRPr/>
          </a:p>
        </p:txBody>
      </p:sp>
      <p:sp>
        <p:nvSpPr>
          <p:cNvPr id="514402378" name="Slide Number Placeholder 3"/>
          <p:cNvSpPr>
            <a:spLocks noGrp="1"/>
          </p:cNvSpPr>
          <p:nvPr>
            <p:ph type="sldNum" sz="quarter" idx="10"/>
          </p:nvPr>
        </p:nvSpPr>
        <p:spPr bwMode="auto"/>
        <p:txBody>
          <a:bodyPr/>
          <a:lstStyle/>
          <a:p>
            <a:pPr>
              <a:defRPr/>
            </a:pPr>
            <a:fld id="{61D7FA2F-41E2-C972-7F90-EE9288C3D594}" type="slidenum">
              <a:rPr/>
              <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931751764" name="Espaço Reservado para Imagem de Slide 1"/>
          <p:cNvSpPr>
            <a:spLocks noChangeAspect="1" noGrp="1" noRot="1"/>
          </p:cNvSpPr>
          <p:nvPr>
            <p:ph type="sldImg"/>
          </p:nvPr>
        </p:nvSpPr>
        <p:spPr bwMode="auto"/>
      </p:sp>
      <p:sp>
        <p:nvSpPr>
          <p:cNvPr id="464451065" name="Espaço Reservado para Anotações 2"/>
          <p:cNvSpPr>
            <a:spLocks noGrp="1"/>
          </p:cNvSpPr>
          <p:nvPr>
            <p:ph type="body" idx="1"/>
          </p:nvPr>
        </p:nvSpPr>
        <p:spPr bwMode="auto"/>
        <p:txBody>
          <a:bodyPr>
            <a:normAutofit/>
          </a:bodyPr>
          <a:lstStyle/>
          <a:p>
            <a:pPr>
              <a:defRPr/>
            </a:pPr>
            <a:r>
              <a:rPr lang="pt-BR"/>
              <a:t>CROMODINÂMICA QUÂNTICA</a:t>
            </a:r>
            <a:endParaRPr/>
          </a:p>
        </p:txBody>
      </p:sp>
      <p:sp>
        <p:nvSpPr>
          <p:cNvPr id="1482739253" name="Espaço Reservado para Número de Slide 3"/>
          <p:cNvSpPr>
            <a:spLocks noGrp="1"/>
          </p:cNvSpPr>
          <p:nvPr>
            <p:ph type="sldNum" sz="quarter" idx="10"/>
          </p:nvPr>
        </p:nvSpPr>
        <p:spPr bwMode="auto"/>
        <p:txBody>
          <a:bodyPr/>
          <a:lstStyle/>
          <a:p>
            <a:pPr>
              <a:defRPr/>
            </a:pPr>
            <a:fld id="{B2328D7F-DAAF-5A42-B0FB-64620ACAC992}" type="slidenum">
              <a:rPr lang="en-US"/>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037670047" name="Slide Image Placeholder 1"/>
          <p:cNvSpPr>
            <a:spLocks noChangeAspect="1" noGrp="1" noRot="1"/>
          </p:cNvSpPr>
          <p:nvPr>
            <p:ph type="sldImg"/>
          </p:nvPr>
        </p:nvSpPr>
        <p:spPr bwMode="auto"/>
      </p:sp>
      <p:sp>
        <p:nvSpPr>
          <p:cNvPr id="1074607079" name="Notes Placeholder 2"/>
          <p:cNvSpPr>
            <a:spLocks noGrp="1"/>
          </p:cNvSpPr>
          <p:nvPr>
            <p:ph type="body" idx="1"/>
          </p:nvPr>
        </p:nvSpPr>
        <p:spPr bwMode="auto"/>
        <p:txBody>
          <a:bodyPr/>
          <a:lstStyle/>
          <a:p>
            <a:pPr>
              <a:defRPr/>
            </a:pPr>
            <a:endParaRPr/>
          </a:p>
        </p:txBody>
      </p:sp>
      <p:sp>
        <p:nvSpPr>
          <p:cNvPr id="527748437" name="Slide Number Placeholder 3"/>
          <p:cNvSpPr>
            <a:spLocks noGrp="1"/>
          </p:cNvSpPr>
          <p:nvPr>
            <p:ph type="sldNum" sz="quarter" idx="10"/>
          </p:nvPr>
        </p:nvSpPr>
        <p:spPr bwMode="auto"/>
        <p:txBody>
          <a:bodyPr/>
          <a:lstStyle/>
          <a:p>
            <a:pPr>
              <a:defRPr/>
            </a:pPr>
            <a:fld id="{1783BC66-70DD-04F3-8B95-1F7303724628}" type="slidenum">
              <a:rPr/>
              <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306524709" name="Slide Image Placeholder 1"/>
          <p:cNvSpPr>
            <a:spLocks noChangeAspect="1" noGrp="1" noRot="1"/>
          </p:cNvSpPr>
          <p:nvPr>
            <p:ph type="sldImg"/>
          </p:nvPr>
        </p:nvSpPr>
        <p:spPr bwMode="auto">
          <a:xfrm>
            <a:off x="381000" y="685800"/>
            <a:ext cx="6096000" cy="3429000"/>
          </a:xfrm>
        </p:spPr>
      </p:sp>
      <p:sp>
        <p:nvSpPr>
          <p:cNvPr id="1342229876" name="Notes Placeholder 2"/>
          <p:cNvSpPr>
            <a:spLocks noGrp="1"/>
          </p:cNvSpPr>
          <p:nvPr>
            <p:ph type="body" idx="1"/>
          </p:nvPr>
        </p:nvSpPr>
        <p:spPr bwMode="auto"/>
        <p:txBody>
          <a:bodyPr>
            <a:normAutofit/>
          </a:bodyPr>
          <a:lstStyle/>
          <a:p>
            <a:pPr>
              <a:defRPr/>
            </a:pPr>
            <a:endParaRPr lang="pt-BR"/>
          </a:p>
        </p:txBody>
      </p:sp>
      <p:sp>
        <p:nvSpPr>
          <p:cNvPr id="1872597238" name="Slide Number Placeholder 3"/>
          <p:cNvSpPr>
            <a:spLocks noGrp="1"/>
          </p:cNvSpPr>
          <p:nvPr>
            <p:ph type="sldNum" sz="quarter" idx="10"/>
          </p:nvPr>
        </p:nvSpPr>
        <p:spPr bwMode="auto"/>
        <p:txBody>
          <a:bodyPr/>
          <a:lstStyle/>
          <a:p>
            <a:pPr>
              <a:defRPr/>
            </a:pPr>
            <a:fld id="{686D3470-7D3E-4137-9B82-7F4FD1CE8636}" type="slidenum">
              <a:rPr lang="pt-BR"/>
              <a:t>16</a:t>
            </a:fld>
            <a:endParaRPr lang="pt-BR"/>
          </a:p>
        </p:txBody>
      </p:sp>
      <p:sp>
        <p:nvSpPr>
          <p:cNvPr id="23500267" name="Footer Placeholder 4"/>
          <p:cNvSpPr>
            <a:spLocks noGrp="1"/>
          </p:cNvSpPr>
          <p:nvPr>
            <p:ph type="ftr" sz="quarter" idx="11"/>
          </p:nvPr>
        </p:nvSpPr>
        <p:spPr bwMode="auto"/>
        <p:txBody>
          <a:bodyPr/>
          <a:lstStyle/>
          <a:p>
            <a:pPr>
              <a:defRPr/>
            </a:pPr>
            <a:r>
              <a:rPr lang="en-US"/>
              <a:t>13th International Masterclasses - 2017 - SPRACE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120570084" name="Slide Image Placeholder 1"/>
          <p:cNvSpPr>
            <a:spLocks noChangeAspect="1" noGrp="1" noRot="1" noTextEdit="1"/>
          </p:cNvSpPr>
          <p:nvPr>
            <p:ph type="sldImg"/>
          </p:nvPr>
        </p:nvSpPr>
        <p:spPr bwMode="auto">
          <a:xfrm>
            <a:off x="381000" y="685800"/>
            <a:ext cx="6096000" cy="3429000"/>
          </a:xfrm>
          <a:prstGeom prst="rect">
            <a:avLst/>
          </a:prstGeom>
          <a:noFill/>
          <a:ln>
            <a:solidFill>
              <a:srgbClr val="000000"/>
            </a:solidFill>
            <a:miter lim="800000"/>
            <a:headEnd/>
            <a:tailEnd/>
          </a:ln>
        </p:spPr>
      </p:sp>
      <p:sp>
        <p:nvSpPr>
          <p:cNvPr id="828172483" name="Notes Placeholder 2"/>
          <p:cNvSpPr>
            <a:spLocks noGrp="1"/>
          </p:cNvSpPr>
          <p:nvPr>
            <p:ph type="body" idx="1"/>
          </p:nvPr>
        </p:nvSpPr>
        <p:spPr bwMode="auto">
          <a:prstGeom prst="rect">
            <a:avLst/>
          </a:prstGeom>
          <a:noFill/>
        </p:spPr>
        <p:txBody>
          <a:bodyPr wrap="square" numCol="1" anchor="t" anchorCtr="0" compatLnSpc="1">
            <a:prstTxWarp prst="textNoShape"/>
          </a:bodyPr>
          <a:lstStyle/>
          <a:p>
            <a:pPr>
              <a:spcBef>
                <a:spcPts val="0"/>
              </a:spcBef>
              <a:defRPr/>
            </a:pPr>
            <a:r>
              <a:rPr lang="pt-BR"/>
              <a:t>características...</a:t>
            </a:r>
            <a:endParaRPr/>
          </a:p>
        </p:txBody>
      </p:sp>
      <p:sp>
        <p:nvSpPr>
          <p:cNvPr id="1168893234" name="Slide Number Placeholder 3"/>
          <p:cNvSpPr>
            <a:spLocks noGrp="1"/>
          </p:cNvSpPr>
          <p:nvPr>
            <p:ph type="sldNum" sz="quarter" idx="5"/>
          </p:nvPr>
        </p:nvSpPr>
        <p:spPr bwMode="auto">
          <a:prstGeom prst="rect">
            <a:avLst/>
          </a:prstGeom>
          <a:noFill/>
          <a:ln>
            <a:miter lim="800000"/>
            <a:headEnd/>
            <a:tailEnd/>
          </a:ln>
        </p:spPr>
        <p:txBody>
          <a:bodyPr wrap="square" numCol="1" anchorCtr="0" compatLnSpc="1">
            <a:prstTxWarp prst="textNoShape"/>
          </a:bodyPr>
          <a:lstStyle/>
          <a:p>
            <a:pPr>
              <a:spcBef>
                <a:spcPts val="0"/>
              </a:spcBef>
              <a:spcAft>
                <a:spcPts val="0"/>
              </a:spcAft>
              <a:defRPr/>
            </a:pPr>
            <a:fld id="{3B642192-2BFE-48BA-8428-632275C61C32}" type="slidenum">
              <a:rPr lang="pt-BR"/>
              <a:t>17</a:t>
            </a:fld>
            <a:endParaRPr lang="pt-BR"/>
          </a:p>
        </p:txBody>
      </p:sp>
      <p:sp>
        <p:nvSpPr>
          <p:cNvPr id="489699581" name="Footer Placeholder 1"/>
          <p:cNvSpPr>
            <a:spLocks noGrp="1"/>
          </p:cNvSpPr>
          <p:nvPr>
            <p:ph type="ftr" sz="quarter" idx="10"/>
          </p:nvPr>
        </p:nvSpPr>
        <p:spPr bwMode="auto"/>
        <p:txBody>
          <a:bodyPr/>
          <a:lstStyle/>
          <a:p>
            <a:pPr>
              <a:defRPr/>
            </a:pPr>
            <a:r>
              <a:rPr lang="en-US"/>
              <a:t>13th International Masterclasses - 2017 - SPRACE</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54489703" name="Slide Image Placeholder 1"/>
          <p:cNvSpPr>
            <a:spLocks noChangeAspect="1" noGrp="1" noRot="1" noTextEdit="1"/>
          </p:cNvSpPr>
          <p:nvPr>
            <p:ph type="sldImg"/>
          </p:nvPr>
        </p:nvSpPr>
        <p:spPr bwMode="auto">
          <a:xfrm>
            <a:off x="381000" y="685800"/>
            <a:ext cx="6096000" cy="3429000"/>
          </a:xfrm>
          <a:prstGeom prst="rect">
            <a:avLst/>
          </a:prstGeom>
          <a:noFill/>
          <a:ln>
            <a:solidFill>
              <a:srgbClr val="000000"/>
            </a:solidFill>
            <a:miter lim="800000"/>
            <a:headEnd/>
            <a:tailEnd/>
          </a:ln>
        </p:spPr>
      </p:sp>
      <p:sp>
        <p:nvSpPr>
          <p:cNvPr id="901922873" name="Notes Placeholder 2"/>
          <p:cNvSpPr>
            <a:spLocks noGrp="1"/>
          </p:cNvSpPr>
          <p:nvPr>
            <p:ph type="body" idx="1"/>
          </p:nvPr>
        </p:nvSpPr>
        <p:spPr bwMode="auto">
          <a:prstGeom prst="rect">
            <a:avLst/>
          </a:prstGeom>
          <a:noFill/>
        </p:spPr>
        <p:txBody>
          <a:bodyPr wrap="square" numCol="1" anchor="t" anchorCtr="0" compatLnSpc="1">
            <a:prstTxWarp prst="textNoShape"/>
          </a:bodyPr>
          <a:lstStyle/>
          <a:p>
            <a:pPr>
              <a:spcBef>
                <a:spcPts val="0"/>
              </a:spcBef>
              <a:defRPr/>
            </a:pPr>
            <a:r>
              <a:rPr lang="pt-BR" sz="1200"/>
              <a:t>Massas muito diferentes...</a:t>
            </a:r>
            <a:endParaRPr lang="pt-BR"/>
          </a:p>
        </p:txBody>
      </p:sp>
      <p:sp>
        <p:nvSpPr>
          <p:cNvPr id="603825089" name="Slide Number Placeholder 3"/>
          <p:cNvSpPr>
            <a:spLocks noGrp="1"/>
          </p:cNvSpPr>
          <p:nvPr>
            <p:ph type="sldNum" sz="quarter" idx="5"/>
          </p:nvPr>
        </p:nvSpPr>
        <p:spPr bwMode="auto">
          <a:prstGeom prst="rect">
            <a:avLst/>
          </a:prstGeom>
          <a:noFill/>
          <a:ln>
            <a:miter lim="800000"/>
            <a:headEnd/>
            <a:tailEnd/>
          </a:ln>
        </p:spPr>
        <p:txBody>
          <a:bodyPr wrap="square" numCol="1" anchorCtr="0" compatLnSpc="1">
            <a:prstTxWarp prst="textNoShape"/>
          </a:bodyPr>
          <a:lstStyle/>
          <a:p>
            <a:pPr>
              <a:spcBef>
                <a:spcPts val="0"/>
              </a:spcBef>
              <a:spcAft>
                <a:spcPts val="0"/>
              </a:spcAft>
              <a:defRPr/>
            </a:pPr>
            <a:fld id="{381B652E-A0AE-4CE1-ADC9-6EE6A8DB7A8B}" type="slidenum">
              <a:rPr lang="pt-BR"/>
              <a:t>18</a:t>
            </a:fld>
            <a:endParaRPr lang="pt-BR"/>
          </a:p>
        </p:txBody>
      </p:sp>
      <p:sp>
        <p:nvSpPr>
          <p:cNvPr id="531638566" name="Footer Placeholder 1"/>
          <p:cNvSpPr>
            <a:spLocks noGrp="1"/>
          </p:cNvSpPr>
          <p:nvPr>
            <p:ph type="ftr" sz="quarter" idx="10"/>
          </p:nvPr>
        </p:nvSpPr>
        <p:spPr bwMode="auto"/>
        <p:txBody>
          <a:bodyPr/>
          <a:lstStyle/>
          <a:p>
            <a:pPr>
              <a:defRPr/>
            </a:pPr>
            <a:r>
              <a:rPr lang="en-US"/>
              <a:t>13th International Masterclasses - 2017 - SPRACE</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780767392" name="Slide Image Placeholder 1"/>
          <p:cNvSpPr>
            <a:spLocks noChangeAspect="1" noGrp="1" noRot="1" noTextEdit="1"/>
          </p:cNvSpPr>
          <p:nvPr>
            <p:ph type="sldImg"/>
          </p:nvPr>
        </p:nvSpPr>
        <p:spPr bwMode="auto">
          <a:xfrm>
            <a:off x="381000" y="685800"/>
            <a:ext cx="6096000" cy="3429000"/>
          </a:xfrm>
          <a:prstGeom prst="rect">
            <a:avLst/>
          </a:prstGeom>
          <a:noFill/>
          <a:ln>
            <a:solidFill>
              <a:srgbClr val="000000"/>
            </a:solidFill>
            <a:miter lim="800000"/>
            <a:headEnd/>
            <a:tailEnd/>
          </a:ln>
        </p:spPr>
      </p:sp>
      <p:sp>
        <p:nvSpPr>
          <p:cNvPr id="1278591865" name="Notes Placeholder 2"/>
          <p:cNvSpPr>
            <a:spLocks noGrp="1"/>
          </p:cNvSpPr>
          <p:nvPr>
            <p:ph type="body" idx="1"/>
          </p:nvPr>
        </p:nvSpPr>
        <p:spPr bwMode="auto">
          <a:prstGeom prst="rect">
            <a:avLst/>
          </a:prstGeom>
          <a:noFill/>
        </p:spPr>
        <p:txBody>
          <a:bodyPr wrap="square" numCol="1" anchor="t" anchorCtr="0" compatLnSpc="1">
            <a:prstTxWarp prst="textNoShape"/>
          </a:bodyPr>
          <a:lstStyle/>
          <a:p>
            <a:pPr>
              <a:spcBef>
                <a:spcPts val="0"/>
              </a:spcBef>
              <a:defRPr/>
            </a:pPr>
            <a:endParaRPr lang="pt-BR"/>
          </a:p>
        </p:txBody>
      </p:sp>
      <p:sp>
        <p:nvSpPr>
          <p:cNvPr id="1763632812" name="Slide Number Placeholder 3"/>
          <p:cNvSpPr>
            <a:spLocks noGrp="1"/>
          </p:cNvSpPr>
          <p:nvPr>
            <p:ph type="sldNum" sz="quarter" idx="5"/>
          </p:nvPr>
        </p:nvSpPr>
        <p:spPr bwMode="auto">
          <a:prstGeom prst="rect">
            <a:avLst/>
          </a:prstGeom>
          <a:noFill/>
          <a:ln>
            <a:miter lim="800000"/>
            <a:headEnd/>
            <a:tailEnd/>
          </a:ln>
        </p:spPr>
        <p:txBody>
          <a:bodyPr wrap="square" numCol="1" anchorCtr="0" compatLnSpc="1">
            <a:prstTxWarp prst="textNoShape"/>
          </a:bodyPr>
          <a:lstStyle/>
          <a:p>
            <a:pPr>
              <a:spcBef>
                <a:spcPts val="0"/>
              </a:spcBef>
              <a:spcAft>
                <a:spcPts val="0"/>
              </a:spcAft>
              <a:defRPr/>
            </a:pPr>
            <a:fld id="{6D157E3C-1674-435E-912D-17ED4523EF38}" type="slidenum">
              <a:rPr lang="pt-BR"/>
              <a:t>19</a:t>
            </a:fld>
            <a:endParaRPr lang="pt-BR"/>
          </a:p>
        </p:txBody>
      </p:sp>
      <p:sp>
        <p:nvSpPr>
          <p:cNvPr id="724501272" name="Footer Placeholder 1"/>
          <p:cNvSpPr>
            <a:spLocks noGrp="1"/>
          </p:cNvSpPr>
          <p:nvPr>
            <p:ph type="ftr" sz="quarter" idx="10"/>
          </p:nvPr>
        </p:nvSpPr>
        <p:spPr bwMode="auto"/>
        <p:txBody>
          <a:bodyPr/>
          <a:lstStyle/>
          <a:p>
            <a:pPr>
              <a:defRPr/>
            </a:pPr>
            <a:r>
              <a:rPr lang="en-US"/>
              <a:t>13th International Masterclasses - 2017 - SPRACE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46217070" name="Slide Image Placeholder 1"/>
          <p:cNvSpPr>
            <a:spLocks noChangeAspect="1" noGrp="1" noRot="1" noTextEdit="1"/>
          </p:cNvSpPr>
          <p:nvPr>
            <p:ph type="sldImg"/>
          </p:nvPr>
        </p:nvSpPr>
        <p:spPr bwMode="auto">
          <a:xfrm>
            <a:off x="381000" y="685800"/>
            <a:ext cx="6096000" cy="3429000"/>
          </a:xfrm>
          <a:prstGeom prst="rect">
            <a:avLst/>
          </a:prstGeom>
          <a:noFill/>
          <a:ln>
            <a:solidFill>
              <a:srgbClr val="000000"/>
            </a:solidFill>
            <a:miter lim="800000"/>
            <a:headEnd/>
            <a:tailEnd/>
          </a:ln>
        </p:spPr>
      </p:sp>
      <p:sp>
        <p:nvSpPr>
          <p:cNvPr id="66840471" name="Notes Placeholder 2"/>
          <p:cNvSpPr>
            <a:spLocks noGrp="1"/>
          </p:cNvSpPr>
          <p:nvPr>
            <p:ph type="body" idx="1"/>
          </p:nvPr>
        </p:nvSpPr>
        <p:spPr bwMode="auto">
          <a:prstGeom prst="rect">
            <a:avLst/>
          </a:prstGeom>
          <a:noFill/>
        </p:spPr>
        <p:txBody>
          <a:bodyPr wrap="square" numCol="1" anchor="t" anchorCtr="0" compatLnSpc="1">
            <a:prstTxWarp prst="textNoShape"/>
          </a:bodyPr>
          <a:lstStyle/>
          <a:p>
            <a:pPr>
              <a:spcBef>
                <a:spcPts val="0"/>
              </a:spcBef>
              <a:defRPr/>
            </a:pPr>
            <a:endParaRPr lang="pt-BR"/>
          </a:p>
        </p:txBody>
      </p:sp>
      <p:sp>
        <p:nvSpPr>
          <p:cNvPr id="1171321842" name="Slide Number Placeholder 3"/>
          <p:cNvSpPr>
            <a:spLocks noGrp="1"/>
          </p:cNvSpPr>
          <p:nvPr>
            <p:ph type="sldNum" sz="quarter" idx="5"/>
          </p:nvPr>
        </p:nvSpPr>
        <p:spPr bwMode="auto">
          <a:prstGeom prst="rect">
            <a:avLst/>
          </a:prstGeom>
          <a:noFill/>
          <a:ln>
            <a:miter lim="800000"/>
            <a:headEnd/>
            <a:tailEnd/>
          </a:ln>
        </p:spPr>
        <p:txBody>
          <a:bodyPr wrap="square" numCol="1" anchorCtr="0" compatLnSpc="1">
            <a:prstTxWarp prst="textNoShape"/>
          </a:bodyPr>
          <a:lstStyle/>
          <a:p>
            <a:pPr>
              <a:spcBef>
                <a:spcPts val="0"/>
              </a:spcBef>
              <a:spcAft>
                <a:spcPts val="0"/>
              </a:spcAft>
              <a:defRPr/>
            </a:pPr>
            <a:fld id="{6D157E3C-1674-435E-912D-17ED4523EF38}" type="slidenum">
              <a:rPr lang="pt-BR"/>
              <a:t>20</a:t>
            </a:fld>
            <a:endParaRPr lang="pt-BR"/>
          </a:p>
        </p:txBody>
      </p:sp>
      <p:sp>
        <p:nvSpPr>
          <p:cNvPr id="507829637" name="Footer Placeholder 1"/>
          <p:cNvSpPr>
            <a:spLocks noGrp="1"/>
          </p:cNvSpPr>
          <p:nvPr>
            <p:ph type="ftr" sz="quarter" idx="10"/>
          </p:nvPr>
        </p:nvSpPr>
        <p:spPr bwMode="auto"/>
        <p:txBody>
          <a:bodyPr/>
          <a:lstStyle/>
          <a:p>
            <a:pPr>
              <a:defRPr/>
            </a:pPr>
            <a:r>
              <a:rPr lang="en-US"/>
              <a:t>13th International Masterclasses - 2017 - SPRACE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831867066" name="Slide Image Placeholder 1"/>
          <p:cNvSpPr>
            <a:spLocks noChangeAspect="1" noGrp="1" noRot="1"/>
          </p:cNvSpPr>
          <p:nvPr>
            <p:ph type="sldImg"/>
          </p:nvPr>
        </p:nvSpPr>
        <p:spPr bwMode="auto"/>
      </p:sp>
      <p:sp>
        <p:nvSpPr>
          <p:cNvPr id="1211984947" name="Notes Placeholder 2"/>
          <p:cNvSpPr>
            <a:spLocks noGrp="1"/>
          </p:cNvSpPr>
          <p:nvPr>
            <p:ph type="body" idx="1"/>
          </p:nvPr>
        </p:nvSpPr>
        <p:spPr bwMode="auto"/>
        <p:txBody>
          <a:bodyPr/>
          <a:lstStyle/>
          <a:p>
            <a:pPr>
              <a:defRPr/>
            </a:pPr>
            <a:endParaRPr/>
          </a:p>
        </p:txBody>
      </p:sp>
      <p:sp>
        <p:nvSpPr>
          <p:cNvPr id="21225351" name="Slide Number Placeholder 3"/>
          <p:cNvSpPr>
            <a:spLocks noGrp="1"/>
          </p:cNvSpPr>
          <p:nvPr>
            <p:ph type="sldNum" sz="quarter" idx="10"/>
          </p:nvPr>
        </p:nvSpPr>
        <p:spPr bwMode="auto"/>
        <p:txBody>
          <a:bodyPr/>
          <a:lstStyle/>
          <a:p>
            <a:pPr>
              <a:defRPr/>
            </a:pPr>
            <a:fld id="{D3AB6875-0193-55CC-B9CD-A5D33922D152}" type="slidenum">
              <a:rPr/>
              <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442713572" name="Slide Image Placeholder 1"/>
          <p:cNvSpPr>
            <a:spLocks noChangeAspect="1" noGrp="1" noRot="1" noTextEdit="1"/>
          </p:cNvSpPr>
          <p:nvPr>
            <p:ph type="sldImg"/>
          </p:nvPr>
        </p:nvSpPr>
        <p:spPr bwMode="auto">
          <a:xfrm>
            <a:off x="381000" y="685800"/>
            <a:ext cx="6096000" cy="3429000"/>
          </a:xfrm>
          <a:prstGeom prst="rect">
            <a:avLst/>
          </a:prstGeom>
          <a:noFill/>
          <a:ln>
            <a:solidFill>
              <a:srgbClr val="000000"/>
            </a:solidFill>
            <a:miter lim="800000"/>
            <a:headEnd/>
            <a:tailEnd/>
          </a:ln>
        </p:spPr>
      </p:sp>
      <p:sp>
        <p:nvSpPr>
          <p:cNvPr id="1991916085" name="Notes Placeholder 2"/>
          <p:cNvSpPr>
            <a:spLocks noGrp="1"/>
          </p:cNvSpPr>
          <p:nvPr>
            <p:ph type="body" idx="1"/>
          </p:nvPr>
        </p:nvSpPr>
        <p:spPr bwMode="auto">
          <a:prstGeom prst="rect">
            <a:avLst/>
          </a:prstGeom>
          <a:noFill/>
        </p:spPr>
        <p:txBody>
          <a:bodyPr wrap="square" numCol="1" anchor="t" anchorCtr="0" compatLnSpc="1">
            <a:prstTxWarp prst="textNoShape"/>
          </a:bodyPr>
          <a:lstStyle/>
          <a:p>
            <a:pPr marL="0" marR="0" indent="0" algn="l" defTabSz="914400" rtl="0">
              <a:lnSpc>
                <a:spcPct val="100000"/>
              </a:lnSpc>
              <a:spcBef>
                <a:spcPts val="0"/>
              </a:spcBef>
              <a:spcAft>
                <a:spcPts val="0"/>
              </a:spcAft>
              <a:buClrTx/>
              <a:buSzTx/>
              <a:buFontTx/>
              <a:buNone/>
              <a:defRPr/>
            </a:pPr>
            <a:r>
              <a:rPr lang="pt-BR" b="1">
                <a:solidFill>
                  <a:srgbClr val="00DE64"/>
                </a:solidFill>
              </a:rPr>
              <a:t>~ 96% do Universo</a:t>
            </a:r>
            <a:endParaRPr lang="pt-BR" b="1"/>
          </a:p>
          <a:p>
            <a:pPr>
              <a:spcBef>
                <a:spcPts val="0"/>
              </a:spcBef>
              <a:defRPr/>
            </a:pPr>
            <a:endParaRPr lang="pt-BR"/>
          </a:p>
        </p:txBody>
      </p:sp>
      <p:sp>
        <p:nvSpPr>
          <p:cNvPr id="598526492" name="Slide Number Placeholder 3"/>
          <p:cNvSpPr>
            <a:spLocks noGrp="1"/>
          </p:cNvSpPr>
          <p:nvPr>
            <p:ph type="sldNum" sz="quarter" idx="5"/>
          </p:nvPr>
        </p:nvSpPr>
        <p:spPr bwMode="auto">
          <a:prstGeom prst="rect">
            <a:avLst/>
          </a:prstGeom>
          <a:noFill/>
          <a:ln>
            <a:miter lim="800000"/>
            <a:headEnd/>
            <a:tailEnd/>
          </a:ln>
        </p:spPr>
        <p:txBody>
          <a:bodyPr wrap="square" numCol="1" anchorCtr="0" compatLnSpc="1">
            <a:prstTxWarp prst="textNoShape"/>
          </a:bodyPr>
          <a:lstStyle/>
          <a:p>
            <a:pPr>
              <a:spcBef>
                <a:spcPts val="0"/>
              </a:spcBef>
              <a:spcAft>
                <a:spcPts val="0"/>
              </a:spcAft>
              <a:defRPr/>
            </a:pPr>
            <a:fld id="{7C0B84D5-BDCD-4E85-BCDB-D7CB8FAAFD79}" type="slidenum">
              <a:rPr lang="en-US"/>
              <a:t>21</a:t>
            </a:fld>
            <a:endParaRPr lang="en-US"/>
          </a:p>
        </p:txBody>
      </p:sp>
      <p:sp>
        <p:nvSpPr>
          <p:cNvPr id="1492747584" name="Footer Placeholder 1"/>
          <p:cNvSpPr>
            <a:spLocks noGrp="1"/>
          </p:cNvSpPr>
          <p:nvPr>
            <p:ph type="ftr" sz="quarter" idx="10"/>
          </p:nvPr>
        </p:nvSpPr>
        <p:spPr bwMode="auto"/>
        <p:txBody>
          <a:bodyPr/>
          <a:lstStyle/>
          <a:p>
            <a:pPr>
              <a:defRPr/>
            </a:pPr>
            <a:r>
              <a:rPr lang="en-US"/>
              <a:t>13th International Masterclasses - 2017 - SPRACE</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095935275" name="Slide Image Placeholder 1"/>
          <p:cNvSpPr>
            <a:spLocks noChangeAspect="1" noGrp="1" noRot="1"/>
          </p:cNvSpPr>
          <p:nvPr>
            <p:ph type="sldImg"/>
          </p:nvPr>
        </p:nvSpPr>
        <p:spPr bwMode="auto"/>
      </p:sp>
      <p:sp>
        <p:nvSpPr>
          <p:cNvPr id="754988778" name="Notes Placeholder 2"/>
          <p:cNvSpPr>
            <a:spLocks noGrp="1"/>
          </p:cNvSpPr>
          <p:nvPr>
            <p:ph type="body" idx="1"/>
          </p:nvPr>
        </p:nvSpPr>
        <p:spPr bwMode="auto"/>
        <p:txBody>
          <a:bodyPr/>
          <a:lstStyle/>
          <a:p>
            <a:pPr>
              <a:defRPr/>
            </a:pPr>
            <a:endParaRPr/>
          </a:p>
        </p:txBody>
      </p:sp>
      <p:sp>
        <p:nvSpPr>
          <p:cNvPr id="431083998" name="Slide Number Placeholder 3"/>
          <p:cNvSpPr>
            <a:spLocks noGrp="1"/>
          </p:cNvSpPr>
          <p:nvPr>
            <p:ph type="sldNum" sz="quarter" idx="10"/>
          </p:nvPr>
        </p:nvSpPr>
        <p:spPr bwMode="auto"/>
        <p:txBody>
          <a:bodyPr/>
          <a:lstStyle/>
          <a:p>
            <a:pPr>
              <a:defRPr/>
            </a:pPr>
            <a:fld id="{76FCC382-2FEF-BBB9-0A00-843455A00F07}" type="slidenum">
              <a:rPr/>
              <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010487883" name="Espaço Reservado para Imagem de Slide 1"/>
          <p:cNvSpPr>
            <a:spLocks noChangeAspect="1" noGrp="1" noRot="1"/>
          </p:cNvSpPr>
          <p:nvPr>
            <p:ph type="sldImg"/>
          </p:nvPr>
        </p:nvSpPr>
        <p:spPr bwMode="auto"/>
      </p:sp>
      <p:sp>
        <p:nvSpPr>
          <p:cNvPr id="738796182" name="Espaço Reservado para Anotações 2"/>
          <p:cNvSpPr>
            <a:spLocks noGrp="1"/>
          </p:cNvSpPr>
          <p:nvPr>
            <p:ph type="body" idx="1"/>
          </p:nvPr>
        </p:nvSpPr>
        <p:spPr bwMode="auto"/>
        <p:txBody>
          <a:bodyPr/>
          <a:lstStyle/>
          <a:p>
            <a:pPr>
              <a:defRPr/>
            </a:pPr>
            <a:r>
              <a:rPr lang="pt-BR"/>
              <a:t>Na verdade, o próton</a:t>
            </a:r>
            <a:r>
              <a:rPr lang="pt-BR"/>
              <a:t> é mais complicado.... (mar de quarks)</a:t>
            </a:r>
            <a:endParaRPr lang="pt-BR"/>
          </a:p>
        </p:txBody>
      </p:sp>
      <p:sp>
        <p:nvSpPr>
          <p:cNvPr id="341935304" name="Espaço Reservado para Número de Slide 3"/>
          <p:cNvSpPr>
            <a:spLocks noGrp="1"/>
          </p:cNvSpPr>
          <p:nvPr>
            <p:ph type="sldNum" sz="quarter" idx="10"/>
          </p:nvPr>
        </p:nvSpPr>
        <p:spPr bwMode="auto"/>
        <p:txBody>
          <a:bodyPr/>
          <a:lstStyle/>
          <a:p>
            <a:pPr>
              <a:defRPr/>
            </a:pPr>
            <a:fld id="{B2328D7F-DAAF-5A42-B0FB-64620ACAC992}" type="slidenum">
              <a:rPr lang="en-US"/>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498102536" name="Slide Image Placeholder 1"/>
          <p:cNvSpPr>
            <a:spLocks noChangeAspect="1" noGrp="1" noRot="1"/>
          </p:cNvSpPr>
          <p:nvPr>
            <p:ph type="sldImg"/>
          </p:nvPr>
        </p:nvSpPr>
        <p:spPr bwMode="auto"/>
      </p:sp>
      <p:sp>
        <p:nvSpPr>
          <p:cNvPr id="1733266607" name="Notes Placeholder 2"/>
          <p:cNvSpPr>
            <a:spLocks noGrp="1"/>
          </p:cNvSpPr>
          <p:nvPr>
            <p:ph type="body" idx="1"/>
          </p:nvPr>
        </p:nvSpPr>
        <p:spPr bwMode="auto"/>
        <p:txBody>
          <a:bodyPr/>
          <a:lstStyle/>
          <a:p>
            <a:pPr>
              <a:defRPr/>
            </a:pPr>
            <a:endParaRPr lang="en-US"/>
          </a:p>
        </p:txBody>
      </p:sp>
      <p:sp>
        <p:nvSpPr>
          <p:cNvPr id="82867775" name="Slide Number Placeholder 3"/>
          <p:cNvSpPr>
            <a:spLocks noGrp="1"/>
          </p:cNvSpPr>
          <p:nvPr>
            <p:ph type="sldNum" sz="quarter" idx="10"/>
          </p:nvPr>
        </p:nvSpPr>
        <p:spPr bwMode="auto"/>
        <p:txBody>
          <a:bodyPr/>
          <a:lstStyle/>
          <a:p>
            <a:pPr>
              <a:defRPr/>
            </a:pPr>
            <a:fld id="{DFAA8411-F32D-7B49-8A7B-51B5421C1049}" type="slidenum">
              <a:rPr lang="pt-BR"/>
              <a:t>24</a:t>
            </a:fld>
            <a:endParaRPr lang="pt-B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650373027" name="Slide Image Placeholder 1"/>
          <p:cNvSpPr>
            <a:spLocks noChangeAspect="1" noGrp="1" noRot="1" noTextEdit="1"/>
          </p:cNvSpPr>
          <p:nvPr>
            <p:ph type="sldImg"/>
          </p:nvPr>
        </p:nvSpPr>
        <p:spPr bwMode="auto">
          <a:ln/>
        </p:spPr>
      </p:sp>
      <p:sp>
        <p:nvSpPr>
          <p:cNvPr id="1821621349" name="Notes Placeholder 2"/>
          <p:cNvSpPr>
            <a:spLocks noGrp="1"/>
          </p:cNvSpPr>
          <p:nvPr>
            <p:ph type="body" idx="1"/>
          </p:nvPr>
        </p:nvSpPr>
        <p:spPr bwMode="auto">
          <a:prstGeom prst="rect">
            <a:avLst/>
          </a:prstGeom>
          <a:noFill/>
          <a:ln/>
        </p:spPr>
        <p:txBody>
          <a:bodyPr/>
          <a:lstStyle/>
          <a:p>
            <a:pPr>
              <a:defRPr/>
            </a:pPr>
            <a:endParaRPr lang="pt-BR"/>
          </a:p>
        </p:txBody>
      </p:sp>
      <p:sp>
        <p:nvSpPr>
          <p:cNvPr id="1637735561" name="Slide Number Placeholder 3"/>
          <p:cNvSpPr>
            <a:spLocks noGrp="1"/>
          </p:cNvSpPr>
          <p:nvPr>
            <p:ph type="sldNum" sz="quarter" idx="5"/>
          </p:nvPr>
        </p:nvSpPr>
        <p:spPr bwMode="auto">
          <a:prstGeom prst="rect">
            <a:avLst/>
          </a:prstGeom>
          <a:noFill/>
        </p:spPr>
        <p:txBody>
          <a:bodyPr/>
          <a:lstStyle/>
          <a:p>
            <a:pPr>
              <a:defRPr/>
            </a:pPr>
            <a:fld id="{ED653499-6DB4-4857-B36A-C1067FC01F11}" type="slidenum">
              <a:rPr lang="en-US"/>
              <a:t>25</a:t>
            </a:fld>
            <a:endParaRPr lang="en-US"/>
          </a:p>
        </p:txBody>
      </p:sp>
      <p:sp>
        <p:nvSpPr>
          <p:cNvPr id="756857020" name="Footer Placeholder 1"/>
          <p:cNvSpPr>
            <a:spLocks noGrp="1"/>
          </p:cNvSpPr>
          <p:nvPr>
            <p:ph type="ftr" sz="quarter" idx="10"/>
          </p:nvPr>
        </p:nvSpPr>
        <p:spPr bwMode="auto"/>
        <p:txBody>
          <a:bodyPr/>
          <a:lstStyle/>
          <a:p>
            <a:pPr>
              <a:defRPr/>
            </a:pPr>
            <a:r>
              <a:rPr lang="en-US"/>
              <a:t>13th International Masterclasses - 2017 - SPRACE</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844190751" name="Slide Image Placeholder 1"/>
          <p:cNvSpPr>
            <a:spLocks noChangeAspect="1" noGrp="1" noRot="1"/>
          </p:cNvSpPr>
          <p:nvPr>
            <p:ph type="sldImg"/>
          </p:nvPr>
        </p:nvSpPr>
        <p:spPr bwMode="auto"/>
      </p:sp>
      <p:sp>
        <p:nvSpPr>
          <p:cNvPr id="712983419" name="Notes Placeholder 2"/>
          <p:cNvSpPr>
            <a:spLocks noGrp="1"/>
          </p:cNvSpPr>
          <p:nvPr>
            <p:ph type="body" idx="1"/>
          </p:nvPr>
        </p:nvSpPr>
        <p:spPr bwMode="auto"/>
        <p:txBody>
          <a:bodyPr/>
          <a:lstStyle/>
          <a:p>
            <a:pPr>
              <a:defRPr/>
            </a:pPr>
            <a:endParaRPr/>
          </a:p>
        </p:txBody>
      </p:sp>
      <p:sp>
        <p:nvSpPr>
          <p:cNvPr id="1969675301" name="Slide Number Placeholder 3"/>
          <p:cNvSpPr>
            <a:spLocks noGrp="1"/>
          </p:cNvSpPr>
          <p:nvPr>
            <p:ph type="sldNum" sz="quarter" idx="10"/>
          </p:nvPr>
        </p:nvSpPr>
        <p:spPr bwMode="auto"/>
        <p:txBody>
          <a:bodyPr/>
          <a:lstStyle/>
          <a:p>
            <a:pPr>
              <a:defRPr/>
            </a:pPr>
            <a:fld id="{7783B2AA-8AAA-9990-9B54-2B4206E9831A}" type="slidenum">
              <a:rPr/>
              <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991464531" name="Slide Image Placeholder 1"/>
          <p:cNvSpPr>
            <a:spLocks noChangeAspect="1" noGrp="1" noRot="1"/>
          </p:cNvSpPr>
          <p:nvPr>
            <p:ph type="sldImg"/>
          </p:nvPr>
        </p:nvSpPr>
        <p:spPr bwMode="auto"/>
      </p:sp>
      <p:sp>
        <p:nvSpPr>
          <p:cNvPr id="1087891782" name="Notes Placeholder 2"/>
          <p:cNvSpPr>
            <a:spLocks noGrp="1"/>
          </p:cNvSpPr>
          <p:nvPr>
            <p:ph type="body" idx="1"/>
          </p:nvPr>
        </p:nvSpPr>
        <p:spPr bwMode="auto"/>
        <p:txBody>
          <a:bodyPr/>
          <a:lstStyle/>
          <a:p>
            <a:pPr>
              <a:defRPr/>
            </a:pPr>
            <a:endParaRPr/>
          </a:p>
        </p:txBody>
      </p:sp>
      <p:sp>
        <p:nvSpPr>
          <p:cNvPr id="2071957031" name="Slide Number Placeholder 3"/>
          <p:cNvSpPr>
            <a:spLocks noGrp="1"/>
          </p:cNvSpPr>
          <p:nvPr>
            <p:ph type="sldNum" sz="quarter" idx="10"/>
          </p:nvPr>
        </p:nvSpPr>
        <p:spPr bwMode="auto"/>
        <p:txBody>
          <a:bodyPr/>
          <a:lstStyle/>
          <a:p>
            <a:pPr>
              <a:defRPr/>
            </a:pPr>
            <a:fld id="{C202769A-8FF5-86CB-066C-8E339238D374}" type="slidenum">
              <a:rPr/>
              <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887962372" name="Rectangle 7"/>
          <p:cNvSpPr>
            <a:spLocks noChangeArrowheads="1" noGrp="1"/>
          </p:cNvSpPr>
          <p:nvPr>
            <p:ph type="sldNum" sz="quarter" idx="5"/>
          </p:nvPr>
        </p:nvSpPr>
        <p:spPr bwMode="auto">
          <a:ln/>
        </p:spPr>
        <p:txBody>
          <a:bodyPr/>
          <a:lstStyle/>
          <a:p>
            <a:pPr>
              <a:defRPr/>
            </a:pPr>
            <a:fld id="{5B3A935B-334A-D749-82AD-D90289987EDF}" type="slidenum">
              <a:rPr lang="de-DE"/>
              <a:t>28</a:t>
            </a:fld>
            <a:endParaRPr lang="de-DE"/>
          </a:p>
        </p:txBody>
      </p:sp>
      <p:sp>
        <p:nvSpPr>
          <p:cNvPr id="1324415253" name="Rectangle 2"/>
          <p:cNvSpPr>
            <a:spLocks noChangeArrowheads="1" noChangeAspect="1" noGrp="1" noRot="1" noTextEdit="1"/>
          </p:cNvSpPr>
          <p:nvPr>
            <p:ph type="sldImg"/>
          </p:nvPr>
        </p:nvSpPr>
        <p:spPr bwMode="auto">
          <a:xfrm>
            <a:off x="381000" y="685800"/>
            <a:ext cx="6096000" cy="3429000"/>
          </a:xfrm>
          <a:ln/>
        </p:spPr>
      </p:sp>
      <p:sp>
        <p:nvSpPr>
          <p:cNvPr id="2044229605" name="Rectangle 3"/>
          <p:cNvSpPr>
            <a:spLocks noChangeArrowheads="1" noGrp="1"/>
          </p:cNvSpPr>
          <p:nvPr>
            <p:ph type="body" idx="1"/>
          </p:nvPr>
        </p:nvSpPr>
        <p:spPr bwMode="auto">
          <a:xfrm>
            <a:off x="686115" y="4343716"/>
            <a:ext cx="5485772" cy="4113855"/>
          </a:xfrm>
        </p:spPr>
        <p:txBody>
          <a:bodyPr/>
          <a:lstStyle/>
          <a:p>
            <a:pPr>
              <a:defRPr/>
            </a:pPr>
            <a:endParaRPr lang="en-US"/>
          </a:p>
        </p:txBody>
      </p:sp>
      <p:sp>
        <p:nvSpPr>
          <p:cNvPr id="1454592464" name="Footer Placeholder 1"/>
          <p:cNvSpPr>
            <a:spLocks noGrp="1"/>
          </p:cNvSpPr>
          <p:nvPr>
            <p:ph type="ftr" sz="quarter" idx="10"/>
          </p:nvPr>
        </p:nvSpPr>
        <p:spPr bwMode="auto"/>
        <p:txBody>
          <a:bodyPr/>
          <a:lstStyle/>
          <a:p>
            <a:pPr>
              <a:defRPr/>
            </a:pPr>
            <a:r>
              <a:rPr lang="en-US"/>
              <a:t>13th International Masterclasses - 2017 - SPRACE</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779700264" name="Slide Image Placeholder 1"/>
          <p:cNvSpPr>
            <a:spLocks noChangeAspect="1" noGrp="1" noRot="1"/>
          </p:cNvSpPr>
          <p:nvPr>
            <p:ph type="sldImg"/>
          </p:nvPr>
        </p:nvSpPr>
        <p:spPr bwMode="auto"/>
      </p:sp>
      <p:sp>
        <p:nvSpPr>
          <p:cNvPr id="1510574794" name="Notes Placeholder 2"/>
          <p:cNvSpPr>
            <a:spLocks noGrp="1"/>
          </p:cNvSpPr>
          <p:nvPr>
            <p:ph type="body" idx="1"/>
          </p:nvPr>
        </p:nvSpPr>
        <p:spPr bwMode="auto"/>
        <p:txBody>
          <a:bodyPr/>
          <a:lstStyle/>
          <a:p>
            <a:pPr>
              <a:defRPr/>
            </a:pPr>
            <a:endParaRPr lang="en-US"/>
          </a:p>
        </p:txBody>
      </p:sp>
      <p:sp>
        <p:nvSpPr>
          <p:cNvPr id="2135726974" name="Slide Number Placeholder 3"/>
          <p:cNvSpPr>
            <a:spLocks noGrp="1"/>
          </p:cNvSpPr>
          <p:nvPr>
            <p:ph type="sldNum" sz="quarter" idx="10"/>
          </p:nvPr>
        </p:nvSpPr>
        <p:spPr bwMode="auto"/>
        <p:txBody>
          <a:bodyPr/>
          <a:lstStyle/>
          <a:p>
            <a:pPr>
              <a:defRPr/>
            </a:pPr>
            <a:fld id="{DFAA8411-F32D-7B49-8A7B-51B5421C1049}" type="slidenum">
              <a:rPr lang="pt-BR"/>
              <a:t>29</a:t>
            </a:fld>
            <a:endParaRPr lang="pt-B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923133474" name="Slide Image Placeholder 1"/>
          <p:cNvSpPr>
            <a:spLocks noChangeAspect="1" noGrp="1" noRot="1"/>
          </p:cNvSpPr>
          <p:nvPr>
            <p:ph type="sldImg"/>
          </p:nvPr>
        </p:nvSpPr>
        <p:spPr bwMode="auto"/>
      </p:sp>
      <p:sp>
        <p:nvSpPr>
          <p:cNvPr id="718956915" name="Notes Placeholder 2"/>
          <p:cNvSpPr>
            <a:spLocks noGrp="1"/>
          </p:cNvSpPr>
          <p:nvPr>
            <p:ph type="body" idx="1"/>
          </p:nvPr>
        </p:nvSpPr>
        <p:spPr bwMode="auto"/>
        <p:txBody>
          <a:bodyPr/>
          <a:lstStyle/>
          <a:p>
            <a:pPr>
              <a:defRPr/>
            </a:pPr>
            <a:endParaRPr/>
          </a:p>
        </p:txBody>
      </p:sp>
      <p:sp>
        <p:nvSpPr>
          <p:cNvPr id="848610052" name="Slide Number Placeholder 3"/>
          <p:cNvSpPr>
            <a:spLocks noGrp="1"/>
          </p:cNvSpPr>
          <p:nvPr>
            <p:ph type="sldNum" sz="quarter" idx="10"/>
          </p:nvPr>
        </p:nvSpPr>
        <p:spPr bwMode="auto"/>
        <p:txBody>
          <a:bodyPr/>
          <a:lstStyle/>
          <a:p>
            <a:pPr>
              <a:defRPr/>
            </a:pPr>
            <a:fld id="{65F1864B-CEDB-2BD0-68FF-9A360DF85838}" type="slidenum">
              <a:rPr/>
              <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30006802" name="Slide Image Placeholder 1"/>
          <p:cNvSpPr>
            <a:spLocks noChangeAspect="1" noGrp="1" noRot="1"/>
          </p:cNvSpPr>
          <p:nvPr>
            <p:ph type="sldImg"/>
          </p:nvPr>
        </p:nvSpPr>
        <p:spPr bwMode="auto"/>
      </p:sp>
      <p:sp>
        <p:nvSpPr>
          <p:cNvPr id="1227744882" name="Notes Placeholder 2"/>
          <p:cNvSpPr>
            <a:spLocks noGrp="1"/>
          </p:cNvSpPr>
          <p:nvPr>
            <p:ph type="body" idx="1"/>
          </p:nvPr>
        </p:nvSpPr>
        <p:spPr bwMode="auto"/>
        <p:txBody>
          <a:bodyPr/>
          <a:lstStyle/>
          <a:p>
            <a:pPr>
              <a:defRPr/>
            </a:pPr>
            <a:endParaRPr lang="en-US"/>
          </a:p>
        </p:txBody>
      </p:sp>
      <p:sp>
        <p:nvSpPr>
          <p:cNvPr id="559478466" name="Slide Number Placeholder 3"/>
          <p:cNvSpPr>
            <a:spLocks noGrp="1"/>
          </p:cNvSpPr>
          <p:nvPr>
            <p:ph type="sldNum" sz="quarter" idx="10"/>
          </p:nvPr>
        </p:nvSpPr>
        <p:spPr bwMode="auto"/>
        <p:txBody>
          <a:bodyPr/>
          <a:lstStyle/>
          <a:p>
            <a:pPr>
              <a:defRPr/>
            </a:pPr>
            <a:fld id="{00725593-4754-4343-B659-B9B3B3873112}" type="slidenum">
              <a:rPr lang="en-US"/>
              <a:t>3</a:t>
            </a:fld>
            <a:endParaRPr lang="en-US"/>
          </a:p>
        </p:txBody>
      </p:sp>
      <p:sp>
        <p:nvSpPr>
          <p:cNvPr id="1608936673" name="Footer Placeholder 4"/>
          <p:cNvSpPr>
            <a:spLocks noGrp="1"/>
          </p:cNvSpPr>
          <p:nvPr>
            <p:ph type="ftr" sz="quarter" idx="11"/>
          </p:nvPr>
        </p:nvSpPr>
        <p:spPr bwMode="auto"/>
        <p:txBody>
          <a:bodyPr/>
          <a:lstStyle/>
          <a:p>
            <a:pPr>
              <a:defRPr/>
            </a:pPr>
            <a:r>
              <a:rPr lang="en-US"/>
              <a:t>13th International Masterclasses - 2017 - SPRACE</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863841872" name="Slide Image Placeholder 1"/>
          <p:cNvSpPr>
            <a:spLocks noChangeAspect="1" noGrp="1" noRot="1"/>
          </p:cNvSpPr>
          <p:nvPr>
            <p:ph type="sldImg"/>
          </p:nvPr>
        </p:nvSpPr>
        <p:spPr bwMode="auto"/>
      </p:sp>
      <p:sp>
        <p:nvSpPr>
          <p:cNvPr id="875335369" name="Notes Placeholder 2"/>
          <p:cNvSpPr>
            <a:spLocks noGrp="1"/>
          </p:cNvSpPr>
          <p:nvPr>
            <p:ph type="body" idx="1"/>
          </p:nvPr>
        </p:nvSpPr>
        <p:spPr bwMode="auto"/>
        <p:txBody>
          <a:bodyPr/>
          <a:lstStyle/>
          <a:p>
            <a:pPr>
              <a:defRPr/>
            </a:pPr>
            <a:endParaRPr/>
          </a:p>
        </p:txBody>
      </p:sp>
      <p:sp>
        <p:nvSpPr>
          <p:cNvPr id="1298173370" name="Slide Number Placeholder 3"/>
          <p:cNvSpPr>
            <a:spLocks noGrp="1"/>
          </p:cNvSpPr>
          <p:nvPr>
            <p:ph type="sldNum" sz="quarter" idx="10"/>
          </p:nvPr>
        </p:nvSpPr>
        <p:spPr bwMode="auto"/>
        <p:txBody>
          <a:bodyPr/>
          <a:lstStyle/>
          <a:p>
            <a:pPr>
              <a:defRPr/>
            </a:pPr>
            <a:fld id="{F116B6DC-FE89-FD7B-9C1F-47DF6D977330}" type="slidenum">
              <a:rPr/>
              <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757036758" name="Slide Image Placeholder 1"/>
          <p:cNvSpPr>
            <a:spLocks noChangeAspect="1" noGrp="1" noRot="1"/>
          </p:cNvSpPr>
          <p:nvPr>
            <p:ph type="sldImg"/>
          </p:nvPr>
        </p:nvSpPr>
        <p:spPr bwMode="auto"/>
      </p:sp>
      <p:sp>
        <p:nvSpPr>
          <p:cNvPr id="2143430894" name="Notes Placeholder 2"/>
          <p:cNvSpPr>
            <a:spLocks noGrp="1"/>
          </p:cNvSpPr>
          <p:nvPr>
            <p:ph type="body" idx="1"/>
          </p:nvPr>
        </p:nvSpPr>
        <p:spPr bwMode="auto"/>
        <p:txBody>
          <a:bodyPr/>
          <a:lstStyle/>
          <a:p>
            <a:pPr>
              <a:defRPr/>
            </a:pPr>
            <a:endParaRPr/>
          </a:p>
        </p:txBody>
      </p:sp>
      <p:sp>
        <p:nvSpPr>
          <p:cNvPr id="76784658" name="Slide Number Placeholder 3"/>
          <p:cNvSpPr>
            <a:spLocks noGrp="1"/>
          </p:cNvSpPr>
          <p:nvPr>
            <p:ph type="sldNum" sz="quarter" idx="10"/>
          </p:nvPr>
        </p:nvSpPr>
        <p:spPr bwMode="auto"/>
        <p:txBody>
          <a:bodyPr/>
          <a:lstStyle/>
          <a:p>
            <a:pPr>
              <a:defRPr/>
            </a:pPr>
            <a:fld id="{5EF4DCBA-1F12-A693-D657-B339EC8159DE}" type="slidenum">
              <a:rPr/>
              <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927292370" name="Rectangle 7"/>
          <p:cNvSpPr>
            <a:spLocks noChangeArrowheads="1" noGrp="1"/>
          </p:cNvSpPr>
          <p:nvPr>
            <p:ph type="sldNum" sz="quarter" idx="5"/>
          </p:nvPr>
        </p:nvSpPr>
        <p:spPr bwMode="auto">
          <a:prstGeom prst="rect">
            <a:avLst/>
          </a:prstGeom>
          <a:noFill/>
          <a:ln/>
        </p:spPr>
        <p:txBody>
          <a:bodyPr/>
          <a:lstStyle>
            <a:lvl1pPr>
              <a:defRPr sz="2400">
                <a:solidFill>
                  <a:schemeClr val="tx1"/>
                </a:solidFill>
                <a:latin typeface="Arial"/>
                <a:ea typeface="ＭＳ Ｐゴシック"/>
                <a:cs typeface="ＭＳ Ｐゴシック"/>
              </a:defRPr>
            </a:lvl1pPr>
            <a:lvl2pPr marL="742950" indent="-285750">
              <a:defRPr sz="2400">
                <a:solidFill>
                  <a:schemeClr val="tx1"/>
                </a:solidFill>
                <a:latin typeface="Arial"/>
                <a:ea typeface="ＭＳ Ｐゴシック"/>
              </a:defRPr>
            </a:lvl2pPr>
            <a:lvl3pPr marL="1143000" indent="-228600">
              <a:defRPr sz="2400">
                <a:solidFill>
                  <a:schemeClr val="tx1"/>
                </a:solidFill>
                <a:latin typeface="Arial"/>
                <a:ea typeface="ＭＳ Ｐゴシック"/>
              </a:defRPr>
            </a:lvl3pPr>
            <a:lvl4pPr marL="1600200" indent="-228600">
              <a:defRPr sz="2400">
                <a:solidFill>
                  <a:schemeClr val="tx1"/>
                </a:solidFill>
                <a:latin typeface="Arial"/>
                <a:ea typeface="ＭＳ Ｐゴシック"/>
              </a:defRPr>
            </a:lvl4pPr>
            <a:lvl5pPr marL="2057400" indent="-228600">
              <a:defRPr sz="2400">
                <a:solidFill>
                  <a:schemeClr val="tx1"/>
                </a:solidFill>
                <a:latin typeface="Arial"/>
                <a:ea typeface="ＭＳ Ｐゴシック"/>
              </a:defRPr>
            </a:lvl5pPr>
            <a:lvl6pPr marL="2514600" indent="-228600">
              <a:spcBef>
                <a:spcPts val="0"/>
              </a:spcBef>
              <a:spcAft>
                <a:spcPts val="0"/>
              </a:spcAft>
              <a:defRPr sz="2400">
                <a:solidFill>
                  <a:schemeClr val="tx1"/>
                </a:solidFill>
                <a:latin typeface="Arial"/>
                <a:ea typeface="ＭＳ Ｐゴシック"/>
              </a:defRPr>
            </a:lvl6pPr>
            <a:lvl7pPr marL="2971800" indent="-228600">
              <a:spcBef>
                <a:spcPts val="0"/>
              </a:spcBef>
              <a:spcAft>
                <a:spcPts val="0"/>
              </a:spcAft>
              <a:defRPr sz="2400">
                <a:solidFill>
                  <a:schemeClr val="tx1"/>
                </a:solidFill>
                <a:latin typeface="Arial"/>
                <a:ea typeface="ＭＳ Ｐゴシック"/>
              </a:defRPr>
            </a:lvl7pPr>
            <a:lvl8pPr marL="3429000" indent="-228600">
              <a:spcBef>
                <a:spcPts val="0"/>
              </a:spcBef>
              <a:spcAft>
                <a:spcPts val="0"/>
              </a:spcAft>
              <a:defRPr sz="2400">
                <a:solidFill>
                  <a:schemeClr val="tx1"/>
                </a:solidFill>
                <a:latin typeface="Arial"/>
                <a:ea typeface="ＭＳ Ｐゴシック"/>
              </a:defRPr>
            </a:lvl8pPr>
            <a:lvl9pPr marL="3886200" indent="-228600">
              <a:spcBef>
                <a:spcPts val="0"/>
              </a:spcBef>
              <a:spcAft>
                <a:spcPts val="0"/>
              </a:spcAft>
              <a:defRPr sz="2400">
                <a:solidFill>
                  <a:schemeClr val="tx1"/>
                </a:solidFill>
                <a:latin typeface="Arial"/>
                <a:ea typeface="ＭＳ Ｐゴシック"/>
              </a:defRPr>
            </a:lvl9pPr>
          </a:lstStyle>
          <a:p>
            <a:pPr>
              <a:defRPr/>
            </a:pPr>
            <a:fld id="{B3F953B0-0086-1643-A0DF-256D1855F9D9}" type="slidenum">
              <a:rPr lang="en-US" sz="1200">
                <a:cs typeface="Arial"/>
              </a:rPr>
              <a:t>33</a:t>
            </a:fld>
            <a:endParaRPr lang="en-US" sz="1200">
              <a:cs typeface="Arial"/>
            </a:endParaRPr>
          </a:p>
        </p:txBody>
      </p:sp>
      <p:sp>
        <p:nvSpPr>
          <p:cNvPr id="1432780521" name="Rectangle 2"/>
          <p:cNvSpPr>
            <a:spLocks noChangeArrowheads="1" noChangeAspect="1" noGrp="1" noRot="1" noTextEdit="1"/>
          </p:cNvSpPr>
          <p:nvPr>
            <p:ph type="sldImg"/>
          </p:nvPr>
        </p:nvSpPr>
        <p:spPr bwMode="auto">
          <a:ln/>
        </p:spPr>
      </p:sp>
      <p:sp>
        <p:nvSpPr>
          <p:cNvPr id="1914356408" name="Rectangle 3"/>
          <p:cNvSpPr>
            <a:spLocks noChangeArrowheads="1" noGrp="1"/>
          </p:cNvSpPr>
          <p:nvPr>
            <p:ph type="body" idx="1"/>
          </p:nvPr>
        </p:nvSpPr>
        <p:spPr bwMode="auto">
          <a:prstGeom prst="rect">
            <a:avLst/>
          </a:prstGeom>
          <a:noFill/>
          <a:ln/>
        </p:spPr>
        <p:txBody>
          <a:bodyPr/>
          <a:lstStyle/>
          <a:p>
            <a:pPr defTabSz="912813">
              <a:defRPr/>
            </a:pPr>
            <a:r>
              <a:rPr lang="en-US"/>
              <a:t>Aerial view of CERN and the surrounding region of Switzerland and France. Three rings are visible, the smaller (at lower right) shows the underground position of the Proton Synchrotron, the middle ring is the Super Proton Synchrotron (SPS) with a circumference of 7 km and the largest ring (27 km) is that of the former Large Electron and Positron collider (LEP) accelerator with part of Lake Geneva in the background. (© CERN)</a:t>
            </a:r>
            <a:endParaRPr lang="pt-B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007836972" name="Slide Image Placeholder 1"/>
          <p:cNvSpPr>
            <a:spLocks noChangeAspect="1" noGrp="1" noRot="1"/>
          </p:cNvSpPr>
          <p:nvPr>
            <p:ph type="sldImg"/>
          </p:nvPr>
        </p:nvSpPr>
        <p:spPr bwMode="auto"/>
      </p:sp>
      <p:sp>
        <p:nvSpPr>
          <p:cNvPr id="1929749932" name="Notes Placeholder 2"/>
          <p:cNvSpPr>
            <a:spLocks noGrp="1"/>
          </p:cNvSpPr>
          <p:nvPr>
            <p:ph type="body" idx="1"/>
          </p:nvPr>
        </p:nvSpPr>
        <p:spPr bwMode="auto"/>
        <p:txBody>
          <a:bodyPr>
            <a:normAutofit/>
          </a:bodyPr>
          <a:lstStyle/>
          <a:p>
            <a:pPr>
              <a:defRPr/>
            </a:pPr>
            <a:endParaRPr lang="pt-BR"/>
          </a:p>
        </p:txBody>
      </p:sp>
      <p:sp>
        <p:nvSpPr>
          <p:cNvPr id="339031070" name="Slide Number Placeholder 3"/>
          <p:cNvSpPr>
            <a:spLocks noGrp="1"/>
          </p:cNvSpPr>
          <p:nvPr>
            <p:ph type="sldNum" sz="quarter" idx="10"/>
          </p:nvPr>
        </p:nvSpPr>
        <p:spPr bwMode="auto"/>
        <p:txBody>
          <a:bodyPr/>
          <a:lstStyle/>
          <a:p>
            <a:pPr>
              <a:defRPr/>
            </a:pPr>
            <a:fld id="{F65369AB-327E-4538-AB3A-8BB2BB61E20A}" type="slidenum">
              <a:rPr lang="en-US"/>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89362242" name="Slide Image Placeholder 1"/>
          <p:cNvSpPr>
            <a:spLocks noChangeAspect="1" noGrp="1" noRot="1" noTextEdit="1"/>
          </p:cNvSpPr>
          <p:nvPr>
            <p:ph type="sldImg"/>
          </p:nvPr>
        </p:nvSpPr>
        <p:spPr bwMode="auto">
          <a:xfrm>
            <a:off x="381000" y="685800"/>
            <a:ext cx="6096000" cy="3429000"/>
          </a:xfrm>
          <a:prstGeom prst="rect">
            <a:avLst/>
          </a:prstGeom>
          <a:noFill/>
          <a:ln>
            <a:solidFill>
              <a:srgbClr val="000000"/>
            </a:solidFill>
            <a:miter lim="800000"/>
            <a:headEnd/>
            <a:tailEnd/>
          </a:ln>
        </p:spPr>
      </p:sp>
      <p:sp>
        <p:nvSpPr>
          <p:cNvPr id="1395365822" name="Notes Placeholder 2"/>
          <p:cNvSpPr>
            <a:spLocks noGrp="1"/>
          </p:cNvSpPr>
          <p:nvPr>
            <p:ph type="body" idx="1"/>
          </p:nvPr>
        </p:nvSpPr>
        <p:spPr bwMode="auto">
          <a:prstGeom prst="rect">
            <a:avLst/>
          </a:prstGeom>
          <a:noFill/>
        </p:spPr>
        <p:txBody>
          <a:bodyPr wrap="square" numCol="1" anchor="t" anchorCtr="0" compatLnSpc="1">
            <a:prstTxWarp prst="textNoShape"/>
          </a:bodyPr>
          <a:lstStyle/>
          <a:p>
            <a:pPr>
              <a:spcBef>
                <a:spcPts val="0"/>
              </a:spcBef>
              <a:defRPr/>
            </a:pPr>
            <a:r>
              <a:rPr lang="pt-BR"/>
              <a:t>Colocar dimensões dos experimentos...</a:t>
            </a:r>
            <a:endParaRPr/>
          </a:p>
        </p:txBody>
      </p:sp>
      <p:sp>
        <p:nvSpPr>
          <p:cNvPr id="101798944" name="Slide Number Placeholder 3"/>
          <p:cNvSpPr>
            <a:spLocks noGrp="1"/>
          </p:cNvSpPr>
          <p:nvPr>
            <p:ph type="sldNum" sz="quarter" idx="5"/>
          </p:nvPr>
        </p:nvSpPr>
        <p:spPr bwMode="auto">
          <a:prstGeom prst="rect">
            <a:avLst/>
          </a:prstGeom>
          <a:noFill/>
          <a:ln>
            <a:miter lim="800000"/>
            <a:headEnd/>
            <a:tailEnd/>
          </a:ln>
        </p:spPr>
        <p:txBody>
          <a:bodyPr wrap="square" numCol="1" anchorCtr="0" compatLnSpc="1">
            <a:prstTxWarp prst="textNoShape"/>
          </a:bodyPr>
          <a:lstStyle/>
          <a:p>
            <a:pPr>
              <a:spcBef>
                <a:spcPts val="0"/>
              </a:spcBef>
              <a:spcAft>
                <a:spcPts val="0"/>
              </a:spcAft>
              <a:defRPr/>
            </a:pPr>
            <a:fld id="{81DD4A89-7045-4C5D-890C-7EAA8B7FAE85}" type="slidenum">
              <a:rPr lang="en-US"/>
              <a:t>35</a:t>
            </a:fld>
            <a:endParaRPr lang="en-US"/>
          </a:p>
        </p:txBody>
      </p:sp>
      <p:sp>
        <p:nvSpPr>
          <p:cNvPr id="1240973248" name="Footer Placeholder 1"/>
          <p:cNvSpPr>
            <a:spLocks noGrp="1"/>
          </p:cNvSpPr>
          <p:nvPr>
            <p:ph type="ftr" sz="quarter" idx="10"/>
          </p:nvPr>
        </p:nvSpPr>
        <p:spPr bwMode="auto"/>
        <p:txBody>
          <a:bodyPr/>
          <a:lstStyle/>
          <a:p>
            <a:pPr>
              <a:defRPr/>
            </a:pPr>
            <a:r>
              <a:rPr lang="en-US"/>
              <a:t>13th International Masterclasses - 2017 - SPRACE</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231314351" name="Espaço Reservado para Imagem de Slide 1"/>
          <p:cNvSpPr>
            <a:spLocks noChangeAspect="1" noGrp="1" noRot="1"/>
          </p:cNvSpPr>
          <p:nvPr>
            <p:ph type="sldImg"/>
          </p:nvPr>
        </p:nvSpPr>
        <p:spPr bwMode="auto"/>
      </p:sp>
      <p:sp>
        <p:nvSpPr>
          <p:cNvPr id="773290093" name="Espaço Reservado para Anotações 2"/>
          <p:cNvSpPr>
            <a:spLocks noGrp="1"/>
          </p:cNvSpPr>
          <p:nvPr>
            <p:ph type="body" idx="1"/>
          </p:nvPr>
        </p:nvSpPr>
        <p:spPr bwMode="auto"/>
        <p:txBody>
          <a:bodyPr/>
          <a:lstStyle/>
          <a:p>
            <a:pPr>
              <a:defRPr/>
            </a:pPr>
            <a:r>
              <a:rPr lang="pt-BR"/>
              <a:t>Vista de frente, como no simulador....</a:t>
            </a:r>
            <a:r>
              <a:rPr lang="pt-BR"/>
              <a:t> (Isabela)</a:t>
            </a:r>
            <a:endParaRPr lang="pt-BR"/>
          </a:p>
        </p:txBody>
      </p:sp>
      <p:sp>
        <p:nvSpPr>
          <p:cNvPr id="1354761392" name="Espaço Reservado para Número de Slide 3"/>
          <p:cNvSpPr>
            <a:spLocks noGrp="1"/>
          </p:cNvSpPr>
          <p:nvPr>
            <p:ph type="sldNum" sz="quarter" idx="10"/>
          </p:nvPr>
        </p:nvSpPr>
        <p:spPr bwMode="auto"/>
        <p:txBody>
          <a:bodyPr/>
          <a:lstStyle/>
          <a:p>
            <a:pPr>
              <a:defRPr/>
            </a:pPr>
            <a:fld id="{B2328D7F-DAAF-5A42-B0FB-64620ACAC992}" type="slidenum">
              <a:rPr lang="en-US"/>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48528391" name="Slide Image Placeholder 1"/>
          <p:cNvSpPr>
            <a:spLocks noChangeAspect="1" noGrp="1" noRot="1"/>
          </p:cNvSpPr>
          <p:nvPr>
            <p:ph type="sldImg"/>
          </p:nvPr>
        </p:nvSpPr>
        <p:spPr bwMode="auto"/>
      </p:sp>
      <p:sp>
        <p:nvSpPr>
          <p:cNvPr id="732673197" name="Notes Placeholder 2"/>
          <p:cNvSpPr>
            <a:spLocks noGrp="1"/>
          </p:cNvSpPr>
          <p:nvPr>
            <p:ph type="body" idx="1"/>
          </p:nvPr>
        </p:nvSpPr>
        <p:spPr bwMode="auto"/>
        <p:txBody>
          <a:bodyPr/>
          <a:lstStyle/>
          <a:p>
            <a:pPr>
              <a:defRPr/>
            </a:pPr>
            <a:r>
              <a:rPr lang="en-US"/>
              <a:t>Deixar o ppt com</a:t>
            </a:r>
            <a:r>
              <a:rPr lang="en-US"/>
              <a:t> a animação </a:t>
            </a:r>
            <a:r>
              <a:rPr lang="en-US"/>
              <a:t>separado</a:t>
            </a:r>
            <a:r>
              <a:rPr lang="en-US"/>
              <a:t>…</a:t>
            </a:r>
            <a:endParaRPr/>
          </a:p>
          <a:p>
            <a:pPr>
              <a:defRPr/>
            </a:pPr>
            <a:r>
              <a:rPr lang="en-US"/>
              <a:t>Dizer</a:t>
            </a:r>
            <a:r>
              <a:rPr lang="en-US"/>
              <a:t> que é o </a:t>
            </a:r>
            <a:r>
              <a:rPr lang="en-US"/>
              <a:t>exercício</a:t>
            </a:r>
            <a:r>
              <a:rPr lang="en-US"/>
              <a:t> que </a:t>
            </a:r>
            <a:r>
              <a:rPr lang="en-US"/>
              <a:t>fazemos</a:t>
            </a:r>
            <a:r>
              <a:rPr lang="en-US"/>
              <a:t> no Masterclass…</a:t>
            </a:r>
            <a:endParaRPr/>
          </a:p>
        </p:txBody>
      </p:sp>
      <p:sp>
        <p:nvSpPr>
          <p:cNvPr id="981826249" name="Slide Number Placeholder 3"/>
          <p:cNvSpPr>
            <a:spLocks noGrp="1"/>
          </p:cNvSpPr>
          <p:nvPr>
            <p:ph type="sldNum" sz="quarter" idx="10"/>
          </p:nvPr>
        </p:nvSpPr>
        <p:spPr bwMode="auto"/>
        <p:txBody>
          <a:bodyPr/>
          <a:lstStyle/>
          <a:p>
            <a:pPr>
              <a:defRPr/>
            </a:pPr>
            <a:fld id="{4BD9B1CB-B517-8247-A800-B09F55A4D130}" type="slidenum">
              <a:rPr lang="en-US"/>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865195881" name="Slide Image Placeholder 1"/>
          <p:cNvSpPr>
            <a:spLocks noChangeAspect="1" noGrp="1" noRot="1" noTextEdit="1"/>
          </p:cNvSpPr>
          <p:nvPr>
            <p:ph type="sldImg"/>
          </p:nvPr>
        </p:nvSpPr>
        <p:spPr bwMode="auto">
          <a:ln/>
        </p:spPr>
      </p:sp>
      <p:sp>
        <p:nvSpPr>
          <p:cNvPr id="1172283973" name="Notes Placeholder 2"/>
          <p:cNvSpPr>
            <a:spLocks noGrp="1"/>
          </p:cNvSpPr>
          <p:nvPr>
            <p:ph type="body" idx="1"/>
          </p:nvPr>
        </p:nvSpPr>
        <p:spPr bwMode="auto">
          <a:prstGeom prst="rect">
            <a:avLst/>
          </a:prstGeom>
          <a:noFill/>
          <a:ln/>
        </p:spPr>
        <p:txBody>
          <a:bodyPr/>
          <a:lstStyle/>
          <a:p>
            <a:pPr>
              <a:defRPr/>
            </a:pPr>
            <a:endParaRPr lang="en-US"/>
          </a:p>
        </p:txBody>
      </p:sp>
      <p:sp>
        <p:nvSpPr>
          <p:cNvPr id="1205273412" name="Date Placeholder 3"/>
          <p:cNvSpPr>
            <a:spLocks noGrp="1"/>
          </p:cNvSpPr>
          <p:nvPr>
            <p:ph type="dt" sz="quarter" idx="1"/>
          </p:nvPr>
        </p:nvSpPr>
        <p:spPr bwMode="auto">
          <a:prstGeom prst="rect">
            <a:avLst/>
          </a:prstGeom>
          <a:noFill/>
        </p:spPr>
        <p:txBody>
          <a:bodyPr/>
          <a:lstStyle/>
          <a:p>
            <a:pPr>
              <a:defRPr/>
            </a:pPr>
            <a:fld id="{5C14229D-62F7-4A7A-B231-4B27EA40B7D5}" type="datetime1">
              <a:rPr lang="en-US">
                <a:latin typeface="Times New Roman"/>
              </a:rPr>
              <a:t>10/12/2025</a:t>
            </a:fld>
            <a:endParaRPr lang="en-US">
              <a:latin typeface="Times New Roman"/>
            </a:endParaRPr>
          </a:p>
        </p:txBody>
      </p:sp>
      <p:sp>
        <p:nvSpPr>
          <p:cNvPr id="153960822" name="Slide Number Placeholder 4"/>
          <p:cNvSpPr>
            <a:spLocks noGrp="1"/>
          </p:cNvSpPr>
          <p:nvPr>
            <p:ph type="sldNum" sz="quarter" idx="5"/>
          </p:nvPr>
        </p:nvSpPr>
        <p:spPr bwMode="auto">
          <a:prstGeom prst="rect">
            <a:avLst/>
          </a:prstGeom>
          <a:noFill/>
        </p:spPr>
        <p:txBody>
          <a:bodyPr/>
          <a:lstStyle/>
          <a:p>
            <a:pPr>
              <a:defRPr/>
            </a:pPr>
            <a:fld id="{F1483EFD-9A7C-4B08-9A41-B8B928041E0E}" type="slidenum">
              <a:rPr lang="en-US">
                <a:latin typeface="Times New Roman"/>
              </a:rPr>
              <a:t>38</a:t>
            </a:fld>
            <a:endParaRPr lang="en-US">
              <a:latin typeface="Times New Roman"/>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939696499" name="Slide Image Placeholder 1"/>
          <p:cNvSpPr>
            <a:spLocks noChangeAspect="1" noGrp="1" noRot="1"/>
          </p:cNvSpPr>
          <p:nvPr>
            <p:ph type="sldImg"/>
          </p:nvPr>
        </p:nvSpPr>
        <p:spPr bwMode="auto"/>
      </p:sp>
      <p:sp>
        <p:nvSpPr>
          <p:cNvPr id="213765582" name="Notes Placeholder 2"/>
          <p:cNvSpPr>
            <a:spLocks noGrp="1"/>
          </p:cNvSpPr>
          <p:nvPr>
            <p:ph type="body" idx="1"/>
          </p:nvPr>
        </p:nvSpPr>
        <p:spPr bwMode="auto"/>
        <p:txBody>
          <a:bodyPr/>
          <a:lstStyle/>
          <a:p>
            <a:pPr>
              <a:defRPr/>
            </a:pPr>
            <a:endParaRPr/>
          </a:p>
        </p:txBody>
      </p:sp>
      <p:sp>
        <p:nvSpPr>
          <p:cNvPr id="2004994888" name="Slide Number Placeholder 3"/>
          <p:cNvSpPr>
            <a:spLocks noGrp="1"/>
          </p:cNvSpPr>
          <p:nvPr>
            <p:ph type="sldNum" sz="quarter" idx="10"/>
          </p:nvPr>
        </p:nvSpPr>
        <p:spPr bwMode="auto"/>
        <p:txBody>
          <a:bodyPr/>
          <a:lstStyle/>
          <a:p>
            <a:pPr>
              <a:defRPr/>
            </a:pPr>
            <a:fld id="{A3058146-AFDB-27D8-62BF-FBFCBB88B198}" type="slidenum">
              <a:rPr/>
              <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423732747" name="Espaço Reservado para Imagem de Slide 1"/>
          <p:cNvSpPr>
            <a:spLocks noChangeAspect="1" noGrp="1" noRot="1"/>
          </p:cNvSpPr>
          <p:nvPr>
            <p:ph type="sldImg"/>
          </p:nvPr>
        </p:nvSpPr>
        <p:spPr bwMode="auto"/>
      </p:sp>
      <p:sp>
        <p:nvSpPr>
          <p:cNvPr id="1670682516" name="Espaço Reservado para Anotações 2"/>
          <p:cNvSpPr>
            <a:spLocks noGrp="1"/>
          </p:cNvSpPr>
          <p:nvPr>
            <p:ph type="body" idx="1"/>
          </p:nvPr>
        </p:nvSpPr>
        <p:spPr bwMode="auto"/>
        <p:txBody>
          <a:bodyPr>
            <a:normAutofit/>
          </a:bodyPr>
          <a:lstStyle/>
          <a:p>
            <a:pPr marL="0" marR="0" indent="0" algn="l" defTabSz="457200" rtl="0">
              <a:lnSpc>
                <a:spcPct val="100000"/>
              </a:lnSpc>
              <a:spcBef>
                <a:spcPts val="0"/>
              </a:spcBef>
              <a:spcAft>
                <a:spcPts val="0"/>
              </a:spcAft>
              <a:buClrTx/>
              <a:buSzTx/>
              <a:buFontTx/>
              <a:buNone/>
              <a:defRPr/>
            </a:pPr>
            <a:r>
              <a:rPr lang="pt-BR"/>
              <a:t>https://home.cern/news/news/physics/intriguing-new-result-lhcb-experiment-cern</a:t>
            </a:r>
            <a:endParaRPr/>
          </a:p>
          <a:p>
            <a:pPr>
              <a:defRPr/>
            </a:pPr>
            <a:endParaRPr lang="pt-BR"/>
          </a:p>
        </p:txBody>
      </p:sp>
      <p:sp>
        <p:nvSpPr>
          <p:cNvPr id="257293093" name="Espaço Reservado para Número de Slide 3"/>
          <p:cNvSpPr>
            <a:spLocks noGrp="1"/>
          </p:cNvSpPr>
          <p:nvPr>
            <p:ph type="sldNum" sz="quarter" idx="10"/>
          </p:nvPr>
        </p:nvSpPr>
        <p:spPr bwMode="auto"/>
        <p:txBody>
          <a:bodyPr/>
          <a:lstStyle/>
          <a:p>
            <a:pPr>
              <a:defRPr/>
            </a:pPr>
            <a:fld id="{B2328D7F-DAAF-5A42-B0FB-64620ACAC992}" type="slidenum">
              <a:rPr lang="en-US"/>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875675070" name="Slide Image Placeholder 1"/>
          <p:cNvSpPr>
            <a:spLocks noChangeAspect="1" noGrp="1" noRot="1"/>
          </p:cNvSpPr>
          <p:nvPr>
            <p:ph type="sldImg"/>
          </p:nvPr>
        </p:nvSpPr>
        <p:spPr bwMode="auto"/>
      </p:sp>
      <p:sp>
        <p:nvSpPr>
          <p:cNvPr id="988974828" name="Notes Placeholder 2"/>
          <p:cNvSpPr>
            <a:spLocks noGrp="1"/>
          </p:cNvSpPr>
          <p:nvPr>
            <p:ph type="body" idx="1"/>
          </p:nvPr>
        </p:nvSpPr>
        <p:spPr bwMode="auto"/>
        <p:txBody>
          <a:bodyPr/>
          <a:lstStyle/>
          <a:p>
            <a:pPr>
              <a:defRPr/>
            </a:pPr>
            <a:r>
              <a:rPr lang="pt-BR"/>
              <a:t>Pq</a:t>
            </a:r>
            <a:r>
              <a:rPr lang="pt-BR"/>
              <a:t> falar de Física de Partículas??</a:t>
            </a:r>
            <a:endParaRPr/>
          </a:p>
          <a:p>
            <a:pPr>
              <a:defRPr/>
            </a:pPr>
            <a:r>
              <a:rPr lang="pt-BR"/>
              <a:t>conceitos básicos, Modelo Padrão, Aceleradores e experimentos no </a:t>
            </a:r>
            <a:r>
              <a:rPr lang="pt-BR"/>
              <a:t>Cern</a:t>
            </a:r>
            <a:r>
              <a:rPr lang="pt-BR"/>
              <a:t> e novidades.... </a:t>
            </a:r>
            <a:endParaRPr/>
          </a:p>
          <a:p>
            <a:pPr>
              <a:defRPr/>
            </a:pPr>
            <a:r>
              <a:rPr lang="pt-BR"/>
              <a:t>Pq</a:t>
            </a:r>
            <a:r>
              <a:rPr lang="pt-BR"/>
              <a:t> é importante? (spin off </a:t>
            </a:r>
            <a:r>
              <a:rPr lang="pt-BR"/>
              <a:t>www</a:t>
            </a:r>
            <a:r>
              <a:rPr lang="pt-BR"/>
              <a:t>, Pet </a:t>
            </a:r>
            <a:r>
              <a:rPr lang="pt-BR"/>
              <a:t>Emission</a:t>
            </a:r>
            <a:r>
              <a:rPr lang="pt-BR"/>
              <a:t>, ....)</a:t>
            </a:r>
            <a:endParaRPr/>
          </a:p>
          <a:p>
            <a:pPr>
              <a:defRPr/>
            </a:pPr>
            <a:r>
              <a:rPr lang="pt-BR" b="1"/>
              <a:t>Novidades:</a:t>
            </a:r>
            <a:endParaRPr/>
          </a:p>
          <a:p>
            <a:pPr marL="342900" indent="-342900">
              <a:buAutoNum type="arabicParenR"/>
              <a:defRPr/>
            </a:pPr>
            <a:r>
              <a:rPr lang="pt-BR" b="1"/>
              <a:t>Experimento </a:t>
            </a:r>
            <a:r>
              <a:rPr lang="pt-BR" b="1"/>
              <a:t>Fermilab</a:t>
            </a:r>
            <a:r>
              <a:rPr lang="pt-BR" b="1"/>
              <a:t> </a:t>
            </a:r>
            <a:endParaRPr/>
          </a:p>
          <a:p>
            <a:pPr>
              <a:defRPr/>
            </a:pPr>
            <a:r>
              <a:rPr lang="pt-BR" b="1"/>
              <a:t>2)      </a:t>
            </a:r>
            <a:r>
              <a:rPr lang="pt-BR" b="1"/>
              <a:t>LHCb</a:t>
            </a:r>
            <a:endParaRPr lang="pt-BR" b="1"/>
          </a:p>
          <a:p>
            <a:pPr>
              <a:defRPr/>
            </a:pPr>
            <a:endParaRPr lang="en-US"/>
          </a:p>
        </p:txBody>
      </p:sp>
      <p:sp>
        <p:nvSpPr>
          <p:cNvPr id="1047494284" name="Slide Number Placeholder 3"/>
          <p:cNvSpPr>
            <a:spLocks noGrp="1"/>
          </p:cNvSpPr>
          <p:nvPr>
            <p:ph type="sldNum" sz="quarter" idx="5"/>
          </p:nvPr>
        </p:nvSpPr>
        <p:spPr bwMode="auto"/>
        <p:txBody>
          <a:bodyPr/>
          <a:lstStyle/>
          <a:p>
            <a:pPr>
              <a:defRPr/>
            </a:pPr>
            <a:fld id="{B2328D7F-DAAF-5A42-B0FB-64620ACAC992}" type="slidenum">
              <a:rPr lang="en-US"/>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456103353" name="Espaço Reservado para Imagem de Slide 1"/>
          <p:cNvSpPr>
            <a:spLocks noChangeAspect="1" noGrp="1" noRot="1"/>
          </p:cNvSpPr>
          <p:nvPr>
            <p:ph type="sldImg"/>
          </p:nvPr>
        </p:nvSpPr>
        <p:spPr bwMode="auto"/>
      </p:sp>
      <p:sp>
        <p:nvSpPr>
          <p:cNvPr id="166152250" name="Espaço Reservado para Anotações 2"/>
          <p:cNvSpPr>
            <a:spLocks noGrp="1"/>
          </p:cNvSpPr>
          <p:nvPr>
            <p:ph type="body" idx="1"/>
          </p:nvPr>
        </p:nvSpPr>
        <p:spPr bwMode="auto"/>
        <p:txBody>
          <a:bodyPr>
            <a:normAutofit/>
          </a:bodyPr>
          <a:lstStyle/>
          <a:p>
            <a:pPr>
              <a:defRPr/>
            </a:pPr>
            <a:r>
              <a:rPr lang="pt-BR">
                <a:solidFill>
                  <a:srgbClr val="FFFFFF"/>
                </a:solidFill>
              </a:rPr>
              <a:t>https://news.fnal.gov/2021/04/first-results-from-fermilabs-muon-g-2-experiment-strengthen-evidence-of-new-physics/</a:t>
            </a:r>
            <a:endParaRPr lang="pt-BR"/>
          </a:p>
        </p:txBody>
      </p:sp>
      <p:sp>
        <p:nvSpPr>
          <p:cNvPr id="440843819" name="Espaço Reservado para Número de Slide 3"/>
          <p:cNvSpPr>
            <a:spLocks noGrp="1"/>
          </p:cNvSpPr>
          <p:nvPr>
            <p:ph type="sldNum" sz="quarter" idx="10"/>
          </p:nvPr>
        </p:nvSpPr>
        <p:spPr bwMode="auto"/>
        <p:txBody>
          <a:bodyPr/>
          <a:lstStyle/>
          <a:p>
            <a:pPr>
              <a:defRPr/>
            </a:pPr>
            <a:fld id="{B2328D7F-DAAF-5A42-B0FB-64620ACAC992}" type="slidenum">
              <a:rPr lang="en-US"/>
              <a:t>41</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143652144" name="Espaço Reservado para Imagem de Slide 1"/>
          <p:cNvSpPr>
            <a:spLocks noChangeAspect="1" noGrp="1" noRot="1"/>
          </p:cNvSpPr>
          <p:nvPr>
            <p:ph type="sldImg"/>
          </p:nvPr>
        </p:nvSpPr>
        <p:spPr bwMode="auto"/>
      </p:sp>
      <p:sp>
        <p:nvSpPr>
          <p:cNvPr id="668909545" name="Espaço Reservado para Anotações 2"/>
          <p:cNvSpPr>
            <a:spLocks noGrp="1"/>
          </p:cNvSpPr>
          <p:nvPr>
            <p:ph type="body" idx="1"/>
          </p:nvPr>
        </p:nvSpPr>
        <p:spPr bwMode="auto"/>
        <p:txBody>
          <a:bodyPr>
            <a:normAutofit/>
          </a:bodyPr>
          <a:lstStyle/>
          <a:p>
            <a:pPr>
              <a:defRPr/>
            </a:pPr>
            <a:endParaRPr lang="pt-BR"/>
          </a:p>
        </p:txBody>
      </p:sp>
      <p:sp>
        <p:nvSpPr>
          <p:cNvPr id="726266355" name="Espaço Reservado para Número de Slide 3"/>
          <p:cNvSpPr>
            <a:spLocks noGrp="1"/>
          </p:cNvSpPr>
          <p:nvPr>
            <p:ph type="sldNum" sz="quarter" idx="10"/>
          </p:nvPr>
        </p:nvSpPr>
        <p:spPr bwMode="auto"/>
        <p:txBody>
          <a:bodyPr/>
          <a:lstStyle/>
          <a:p>
            <a:pPr>
              <a:defRPr/>
            </a:pPr>
            <a:fld id="{B2328D7F-DAAF-5A42-B0FB-64620ACAC992}" type="slidenum">
              <a:rPr lang="en-US"/>
              <a:t>42</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783618944" name="Slide Image Placeholder 1"/>
          <p:cNvSpPr>
            <a:spLocks noChangeAspect="1" noGrp="1" noRot="1"/>
          </p:cNvSpPr>
          <p:nvPr>
            <p:ph type="sldImg"/>
          </p:nvPr>
        </p:nvSpPr>
        <p:spPr bwMode="auto"/>
      </p:sp>
      <p:sp>
        <p:nvSpPr>
          <p:cNvPr id="205340883" name="Notes Placeholder 2"/>
          <p:cNvSpPr>
            <a:spLocks noGrp="1"/>
          </p:cNvSpPr>
          <p:nvPr>
            <p:ph type="body" idx="1"/>
          </p:nvPr>
        </p:nvSpPr>
        <p:spPr bwMode="auto"/>
        <p:txBody>
          <a:bodyPr/>
          <a:lstStyle/>
          <a:p>
            <a:pPr>
              <a:defRPr/>
            </a:pPr>
            <a:endParaRPr/>
          </a:p>
        </p:txBody>
      </p:sp>
      <p:sp>
        <p:nvSpPr>
          <p:cNvPr id="996121633" name="Slide Number Placeholder 3"/>
          <p:cNvSpPr>
            <a:spLocks noGrp="1"/>
          </p:cNvSpPr>
          <p:nvPr>
            <p:ph type="sldNum" sz="quarter" idx="10"/>
          </p:nvPr>
        </p:nvSpPr>
        <p:spPr bwMode="auto"/>
        <p:txBody>
          <a:bodyPr/>
          <a:lstStyle/>
          <a:p>
            <a:pPr>
              <a:defRPr/>
            </a:pPr>
            <a:fld id="{FC980F0F-AF66-85FD-1B51-09A27ECE2144}" type="slidenum">
              <a:rPr/>
              <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27531145" name="Slide Image Placeholder 1"/>
          <p:cNvSpPr>
            <a:spLocks noChangeAspect="1" noGrp="1" noRot="1"/>
          </p:cNvSpPr>
          <p:nvPr>
            <p:ph type="sldImg"/>
          </p:nvPr>
        </p:nvSpPr>
        <p:spPr bwMode="auto"/>
      </p:sp>
      <p:sp>
        <p:nvSpPr>
          <p:cNvPr id="2014288079" name="Notes Placeholder 2"/>
          <p:cNvSpPr>
            <a:spLocks noGrp="1"/>
          </p:cNvSpPr>
          <p:nvPr>
            <p:ph type="body" idx="1"/>
          </p:nvPr>
        </p:nvSpPr>
        <p:spPr bwMode="auto"/>
        <p:txBody>
          <a:bodyPr/>
          <a:lstStyle/>
          <a:p>
            <a:pPr>
              <a:defRPr/>
            </a:pPr>
            <a:endParaRPr/>
          </a:p>
        </p:txBody>
      </p:sp>
      <p:sp>
        <p:nvSpPr>
          <p:cNvPr id="162081567" name="Slide Number Placeholder 3"/>
          <p:cNvSpPr>
            <a:spLocks noGrp="1"/>
          </p:cNvSpPr>
          <p:nvPr>
            <p:ph type="sldNum" sz="quarter" idx="10"/>
          </p:nvPr>
        </p:nvSpPr>
        <p:spPr bwMode="auto"/>
        <p:txBody>
          <a:bodyPr/>
          <a:lstStyle/>
          <a:p>
            <a:pPr>
              <a:defRPr/>
            </a:pPr>
            <a:fld id="{0259E359-BA55-E77A-7282-6B2B041B53B6}" type="slidenum">
              <a:rPr/>
              <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11511683" name="Slide Image Placeholder 1"/>
          <p:cNvSpPr>
            <a:spLocks noChangeAspect="1" noGrp="1" noRot="1"/>
          </p:cNvSpPr>
          <p:nvPr>
            <p:ph type="sldImg"/>
          </p:nvPr>
        </p:nvSpPr>
        <p:spPr bwMode="auto"/>
      </p:sp>
      <p:sp>
        <p:nvSpPr>
          <p:cNvPr id="737419989" name="Notes Placeholder 2"/>
          <p:cNvSpPr>
            <a:spLocks noGrp="1"/>
          </p:cNvSpPr>
          <p:nvPr>
            <p:ph type="body" idx="1"/>
          </p:nvPr>
        </p:nvSpPr>
        <p:spPr bwMode="auto"/>
        <p:txBody>
          <a:bodyPr/>
          <a:lstStyle/>
          <a:p>
            <a:pPr>
              <a:defRPr/>
            </a:pPr>
            <a:endParaRPr/>
          </a:p>
        </p:txBody>
      </p:sp>
      <p:sp>
        <p:nvSpPr>
          <p:cNvPr id="1021962849" name="Slide Number Placeholder 3"/>
          <p:cNvSpPr>
            <a:spLocks noGrp="1"/>
          </p:cNvSpPr>
          <p:nvPr>
            <p:ph type="sldNum" sz="quarter" idx="10"/>
          </p:nvPr>
        </p:nvSpPr>
        <p:spPr bwMode="auto"/>
        <p:txBody>
          <a:bodyPr/>
          <a:lstStyle/>
          <a:p>
            <a:pPr>
              <a:defRPr/>
            </a:pPr>
            <a:fld id="{82FCC0FA-D244-7913-632B-F6CD33AF5E71}" type="slidenum">
              <a:rPr/>
              <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077299200" name="Slide Image Placeholder 1"/>
          <p:cNvSpPr>
            <a:spLocks noChangeAspect="1" noGrp="1" noRot="1"/>
          </p:cNvSpPr>
          <p:nvPr>
            <p:ph type="sldImg"/>
          </p:nvPr>
        </p:nvSpPr>
        <p:spPr bwMode="auto"/>
      </p:sp>
      <p:sp>
        <p:nvSpPr>
          <p:cNvPr id="707762993" name="Notes Placeholder 2"/>
          <p:cNvSpPr>
            <a:spLocks noGrp="1"/>
          </p:cNvSpPr>
          <p:nvPr>
            <p:ph type="body" idx="1"/>
          </p:nvPr>
        </p:nvSpPr>
        <p:spPr bwMode="auto"/>
        <p:txBody>
          <a:bodyPr/>
          <a:lstStyle/>
          <a:p>
            <a:pPr>
              <a:defRPr/>
            </a:pPr>
            <a:endParaRPr/>
          </a:p>
        </p:txBody>
      </p:sp>
      <p:sp>
        <p:nvSpPr>
          <p:cNvPr id="1771380298" name="Slide Number Placeholder 3"/>
          <p:cNvSpPr>
            <a:spLocks noGrp="1"/>
          </p:cNvSpPr>
          <p:nvPr>
            <p:ph type="sldNum" sz="quarter" idx="10"/>
          </p:nvPr>
        </p:nvSpPr>
        <p:spPr bwMode="auto"/>
        <p:txBody>
          <a:bodyPr/>
          <a:lstStyle/>
          <a:p>
            <a:pPr>
              <a:defRPr/>
            </a:pPr>
            <a:fld id="{4FC49D71-F872-9912-5E6C-A6168FABA967}" type="slidenum">
              <a:rPr/>
              <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199765833" name="Slide Image Placeholder 1"/>
          <p:cNvSpPr>
            <a:spLocks noChangeAspect="1" noGrp="1" noRot="1"/>
          </p:cNvSpPr>
          <p:nvPr>
            <p:ph type="sldImg"/>
          </p:nvPr>
        </p:nvSpPr>
        <p:spPr bwMode="auto"/>
      </p:sp>
      <p:sp>
        <p:nvSpPr>
          <p:cNvPr id="679638130" name="Notes Placeholder 2"/>
          <p:cNvSpPr>
            <a:spLocks noGrp="1"/>
          </p:cNvSpPr>
          <p:nvPr>
            <p:ph type="body" idx="1"/>
          </p:nvPr>
        </p:nvSpPr>
        <p:spPr bwMode="auto"/>
        <p:txBody>
          <a:bodyPr/>
          <a:lstStyle/>
          <a:p>
            <a:pPr>
              <a:defRPr/>
            </a:pPr>
            <a:endParaRPr lang="en-US"/>
          </a:p>
        </p:txBody>
      </p:sp>
      <p:sp>
        <p:nvSpPr>
          <p:cNvPr id="1051113543" name="Slide Number Placeholder 3"/>
          <p:cNvSpPr>
            <a:spLocks noGrp="1"/>
          </p:cNvSpPr>
          <p:nvPr>
            <p:ph type="sldNum" sz="quarter" idx="5"/>
          </p:nvPr>
        </p:nvSpPr>
        <p:spPr bwMode="auto"/>
        <p:txBody>
          <a:bodyPr/>
          <a:lstStyle/>
          <a:p>
            <a:pPr>
              <a:defRPr/>
            </a:pPr>
            <a:fld id="{B2328D7F-DAAF-5A42-B0FB-64620ACAC992}" type="slidenum">
              <a:rPr lang="en-US"/>
              <a:t>47</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1683688422" name="Espaço Reservado para Imagem de Slide 1"/>
          <p:cNvSpPr>
            <a:spLocks noChangeAspect="1" noGrp="1" noRot="1"/>
          </p:cNvSpPr>
          <p:nvPr>
            <p:ph type="sldImg"/>
          </p:nvPr>
        </p:nvSpPr>
        <p:spPr bwMode="auto"/>
      </p:sp>
      <p:sp>
        <p:nvSpPr>
          <p:cNvPr id="526767932" name="Espaço Reservado para Anotações 2"/>
          <p:cNvSpPr>
            <a:spLocks noGrp="1"/>
          </p:cNvSpPr>
          <p:nvPr>
            <p:ph type="body" idx="1"/>
          </p:nvPr>
        </p:nvSpPr>
        <p:spPr bwMode="auto"/>
        <p:txBody>
          <a:bodyPr>
            <a:normAutofit/>
          </a:bodyPr>
          <a:lstStyle/>
          <a:p>
            <a:pPr>
              <a:defRPr/>
            </a:pPr>
            <a:r>
              <a:rPr lang="pt-BR"/>
              <a:t>E então</a:t>
            </a:r>
            <a:r>
              <a:rPr lang="pt-BR"/>
              <a:t> (depois de falar das partículas e do </a:t>
            </a:r>
            <a:r>
              <a:rPr lang="pt-BR"/>
              <a:t>graph</a:t>
            </a:r>
            <a:r>
              <a:rPr lang="pt-BR"/>
              <a:t> do Universo), </a:t>
            </a:r>
            <a:r>
              <a:rPr lang="pt-BR"/>
              <a:t>onde, e como observamos tudo isso???</a:t>
            </a:r>
            <a:endParaRPr/>
          </a:p>
          <a:p>
            <a:pPr>
              <a:defRPr/>
            </a:pPr>
            <a:r>
              <a:rPr lang="pt-BR"/>
              <a:t>Aí vem um pouco dos detectores...</a:t>
            </a:r>
            <a:endParaRPr/>
          </a:p>
          <a:p>
            <a:pPr>
              <a:defRPr/>
            </a:pPr>
            <a:r>
              <a:rPr lang="pt-BR"/>
              <a:t>Novidades: </a:t>
            </a:r>
            <a:endParaRPr/>
          </a:p>
          <a:p>
            <a:pPr>
              <a:spcBef>
                <a:spcPts val="0"/>
              </a:spcBef>
              <a:defRPr/>
            </a:pPr>
            <a:r>
              <a:rPr lang="pt-BR"/>
              <a:t>https://home.cern/news/news/physics/intriguing-new-result-lhcb-experiment-cern</a:t>
            </a:r>
            <a:endParaRPr/>
          </a:p>
          <a:p>
            <a:pPr>
              <a:spcBef>
                <a:spcPts val="0"/>
              </a:spcBef>
              <a:defRPr/>
            </a:pPr>
            <a:r>
              <a:rPr lang="pt-BR"/>
              <a:t>https://news.fnal.gov/2021/04/first-results-from-fermilabs-muon-g-2-experiment-strengthen-evidence-of-new-physics/</a:t>
            </a:r>
            <a:endParaRPr/>
          </a:p>
          <a:p>
            <a:pPr>
              <a:defRPr/>
            </a:pPr>
            <a:endParaRPr lang="pt-BR"/>
          </a:p>
        </p:txBody>
      </p:sp>
      <p:sp>
        <p:nvSpPr>
          <p:cNvPr id="82379252" name="Espaço Reservado para Número de Slide 3"/>
          <p:cNvSpPr>
            <a:spLocks noGrp="1"/>
          </p:cNvSpPr>
          <p:nvPr>
            <p:ph type="sldNum" sz="quarter" idx="10"/>
          </p:nvPr>
        </p:nvSpPr>
        <p:spPr bwMode="auto"/>
        <p:txBody>
          <a:bodyPr/>
          <a:lstStyle/>
          <a:p>
            <a:pPr>
              <a:defRPr/>
            </a:pPr>
            <a:fld id="{B2328D7F-DAAF-5A42-B0FB-64620ACAC992}" type="slidenum">
              <a:rPr lang="en-US"/>
              <a:t>48</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24334216" name="Slide Image Placeholder 1"/>
          <p:cNvSpPr>
            <a:spLocks noChangeAspect="1" noGrp="1" noRot="1" noTextEdit="1"/>
          </p:cNvSpPr>
          <p:nvPr>
            <p:ph type="sldImg"/>
          </p:nvPr>
        </p:nvSpPr>
        <p:spPr bwMode="auto">
          <a:xfrm>
            <a:off x="381000" y="685800"/>
            <a:ext cx="6096000" cy="3429000"/>
          </a:xfrm>
          <a:prstGeom prst="rect">
            <a:avLst/>
          </a:prstGeom>
          <a:noFill/>
          <a:ln>
            <a:solidFill>
              <a:srgbClr val="000000"/>
            </a:solidFill>
            <a:miter lim="800000"/>
            <a:headEnd/>
            <a:tailEnd/>
          </a:ln>
        </p:spPr>
      </p:sp>
      <p:sp>
        <p:nvSpPr>
          <p:cNvPr id="977134243" name="Notes Placeholder 2"/>
          <p:cNvSpPr>
            <a:spLocks noGrp="1"/>
          </p:cNvSpPr>
          <p:nvPr>
            <p:ph type="body" idx="1"/>
          </p:nvPr>
        </p:nvSpPr>
        <p:spPr bwMode="auto">
          <a:prstGeom prst="rect">
            <a:avLst/>
          </a:prstGeom>
          <a:noFill/>
        </p:spPr>
        <p:txBody>
          <a:bodyPr wrap="square" numCol="1" anchor="t" anchorCtr="0" compatLnSpc="1">
            <a:prstTxWarp prst="textNoShape"/>
          </a:bodyPr>
          <a:lstStyle/>
          <a:p>
            <a:pPr>
              <a:spcBef>
                <a:spcPts val="0"/>
              </a:spcBef>
              <a:defRPr/>
            </a:pPr>
            <a:endParaRPr lang="pt-BR"/>
          </a:p>
        </p:txBody>
      </p:sp>
      <p:sp>
        <p:nvSpPr>
          <p:cNvPr id="1033759022" name="Slide Number Placeholder 3"/>
          <p:cNvSpPr>
            <a:spLocks noGrp="1"/>
          </p:cNvSpPr>
          <p:nvPr>
            <p:ph type="sldNum" sz="quarter" idx="5"/>
          </p:nvPr>
        </p:nvSpPr>
        <p:spPr bwMode="auto">
          <a:prstGeom prst="rect">
            <a:avLst/>
          </a:prstGeom>
          <a:noFill/>
          <a:ln>
            <a:miter lim="800000"/>
            <a:headEnd/>
            <a:tailEnd/>
          </a:ln>
        </p:spPr>
        <p:txBody>
          <a:bodyPr wrap="square" numCol="1" anchorCtr="0" compatLnSpc="1">
            <a:prstTxWarp prst="textNoShape"/>
          </a:bodyPr>
          <a:lstStyle/>
          <a:p>
            <a:pPr>
              <a:spcBef>
                <a:spcPts val="0"/>
              </a:spcBef>
              <a:spcAft>
                <a:spcPts val="0"/>
              </a:spcAft>
              <a:defRPr/>
            </a:pPr>
            <a:fld id="{81DD4A89-7045-4C5D-890C-7EAA8B7FAE85}" type="slidenum">
              <a:rPr lang="en-US"/>
              <a:t>49</a:t>
            </a:fld>
            <a:endParaRPr lang="en-US"/>
          </a:p>
        </p:txBody>
      </p:sp>
      <p:sp>
        <p:nvSpPr>
          <p:cNvPr id="1568773775" name="Footer Placeholder 1"/>
          <p:cNvSpPr>
            <a:spLocks noGrp="1"/>
          </p:cNvSpPr>
          <p:nvPr>
            <p:ph type="ftr" sz="quarter" idx="10"/>
          </p:nvPr>
        </p:nvSpPr>
        <p:spPr bwMode="auto"/>
        <p:txBody>
          <a:bodyPr/>
          <a:lstStyle/>
          <a:p>
            <a:pPr>
              <a:defRPr/>
            </a:pPr>
            <a:r>
              <a:rPr lang="en-US"/>
              <a:t>13th International Masterclasses - 2017 - SPRACE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993717759" name="Espaço Reservado para Imagem de Slide 1"/>
          <p:cNvSpPr>
            <a:spLocks noChangeAspect="1" noGrp="1" noRot="1"/>
          </p:cNvSpPr>
          <p:nvPr>
            <p:ph type="sldImg"/>
          </p:nvPr>
        </p:nvSpPr>
        <p:spPr bwMode="auto"/>
      </p:sp>
      <p:sp>
        <p:nvSpPr>
          <p:cNvPr id="255727812" name="Espaço Reservado para Anotações 2"/>
          <p:cNvSpPr>
            <a:spLocks noGrp="1"/>
          </p:cNvSpPr>
          <p:nvPr>
            <p:ph type="body" idx="1"/>
          </p:nvPr>
        </p:nvSpPr>
        <p:spPr bwMode="auto"/>
        <p:txBody>
          <a:bodyPr/>
          <a:lstStyle/>
          <a:p>
            <a:pPr>
              <a:defRPr/>
            </a:pPr>
            <a:endParaRPr lang="pt-BR"/>
          </a:p>
        </p:txBody>
      </p:sp>
      <p:sp>
        <p:nvSpPr>
          <p:cNvPr id="1372220141" name="Espaço Reservado para Número de Slide 3"/>
          <p:cNvSpPr>
            <a:spLocks noGrp="1"/>
          </p:cNvSpPr>
          <p:nvPr>
            <p:ph type="sldNum" sz="quarter" idx="10"/>
          </p:nvPr>
        </p:nvSpPr>
        <p:spPr bwMode="auto"/>
        <p:txBody>
          <a:bodyPr/>
          <a:lstStyle/>
          <a:p>
            <a:pPr>
              <a:defRPr/>
            </a:pPr>
            <a:fld id="{B2328D7F-DAAF-5A42-B0FB-64620ACAC992}" type="slidenum">
              <a:rPr lang="en-US"/>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760687130" name="Slide Image Placeholder 1"/>
          <p:cNvSpPr>
            <a:spLocks noChangeAspect="1" noGrp="1" noRot="1"/>
          </p:cNvSpPr>
          <p:nvPr>
            <p:ph type="sldImg"/>
          </p:nvPr>
        </p:nvSpPr>
        <p:spPr bwMode="auto"/>
      </p:sp>
      <p:sp>
        <p:nvSpPr>
          <p:cNvPr id="295646367" name="Notes Placeholder 2"/>
          <p:cNvSpPr>
            <a:spLocks noGrp="1"/>
          </p:cNvSpPr>
          <p:nvPr>
            <p:ph type="body" idx="1"/>
          </p:nvPr>
        </p:nvSpPr>
        <p:spPr bwMode="auto"/>
        <p:txBody>
          <a:bodyPr/>
          <a:lstStyle/>
          <a:p>
            <a:pPr>
              <a:defRPr/>
            </a:pPr>
            <a:endParaRPr lang="en-US"/>
          </a:p>
        </p:txBody>
      </p:sp>
      <p:sp>
        <p:nvSpPr>
          <p:cNvPr id="1830228897" name="Slide Number Placeholder 3"/>
          <p:cNvSpPr>
            <a:spLocks noGrp="1"/>
          </p:cNvSpPr>
          <p:nvPr>
            <p:ph type="sldNum" sz="quarter" idx="10"/>
          </p:nvPr>
        </p:nvSpPr>
        <p:spPr bwMode="auto"/>
        <p:txBody>
          <a:bodyPr/>
          <a:lstStyle/>
          <a:p>
            <a:pPr>
              <a:defRPr/>
            </a:pPr>
            <a:fld id="{00725593-4754-4343-B659-B9B3B3873112}" type="slidenum">
              <a:rPr lang="en-US"/>
              <a:t>6</a:t>
            </a:fld>
            <a:endParaRPr lang="en-US"/>
          </a:p>
        </p:txBody>
      </p:sp>
      <p:sp>
        <p:nvSpPr>
          <p:cNvPr id="872972146" name="Footer Placeholder 4"/>
          <p:cNvSpPr>
            <a:spLocks noGrp="1"/>
          </p:cNvSpPr>
          <p:nvPr>
            <p:ph type="ftr" sz="quarter" idx="11"/>
          </p:nvPr>
        </p:nvSpPr>
        <p:spPr bwMode="auto"/>
        <p:txBody>
          <a:bodyPr/>
          <a:lstStyle/>
          <a:p>
            <a:pPr>
              <a:defRPr/>
            </a:pPr>
            <a:r>
              <a:rPr lang="en-US"/>
              <a:t>13th International Masterclasses - 2017 - SPRACE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602324982" name="Slide Image Placeholder 1"/>
          <p:cNvSpPr>
            <a:spLocks noChangeAspect="1" noGrp="1" noRot="1" noTextEdit="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554954033" name="Notes Placeholder 2"/>
          <p:cNvSpPr>
            <a:spLocks noGrp="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normAutofit fontScale="92500" lnSpcReduction="20000"/>
          </a:bodyPr>
          <a:lstStyle/>
          <a:p>
            <a:pPr>
              <a:defRPr/>
            </a:pPr>
            <a:r>
              <a:rPr lang="en-US"/>
              <a:t>China </a:t>
            </a:r>
            <a:r>
              <a:rPr lang="en-US"/>
              <a:t>Antiga</a:t>
            </a:r>
            <a:r>
              <a:rPr lang="en-US"/>
              <a:t> </a:t>
            </a:r>
            <a:endParaRPr/>
          </a:p>
          <a:p>
            <a:pPr lvl="1">
              <a:defRPr/>
            </a:pPr>
            <a:r>
              <a:rPr lang="en-US"/>
              <a:t>"</a:t>
            </a:r>
            <a:r>
              <a:rPr lang="en-US"/>
              <a:t>Teoria</a:t>
            </a:r>
            <a:r>
              <a:rPr lang="en-US"/>
              <a:t> dos  5 </a:t>
            </a:r>
            <a:r>
              <a:rPr lang="en-US"/>
              <a:t>Elementos</a:t>
            </a:r>
            <a:r>
              <a:rPr lang="en-US"/>
              <a:t>”</a:t>
            </a:r>
            <a:r>
              <a:rPr lang="en-US">
                <a:ea typeface="ＭＳ Ｐゴシック"/>
              </a:rPr>
              <a:t> </a:t>
            </a:r>
            <a:r>
              <a:rPr lang="en-US"/>
              <a:t>:</a:t>
            </a:r>
            <a:r>
              <a:rPr lang="en-US" sz="1400"/>
              <a:t> </a:t>
            </a:r>
            <a:endParaRPr/>
          </a:p>
          <a:p>
            <a:pPr lvl="2">
              <a:defRPr/>
            </a:pPr>
            <a:r>
              <a:rPr lang="en-US"/>
              <a:t>metal, </a:t>
            </a:r>
            <a:r>
              <a:rPr lang="en-US"/>
              <a:t>madeira</a:t>
            </a:r>
            <a:r>
              <a:rPr lang="en-US"/>
              <a:t>, </a:t>
            </a:r>
            <a:r>
              <a:rPr lang="en-US">
                <a:ea typeface="ＭＳ Ｐゴシック"/>
              </a:rPr>
              <a:t>água</a:t>
            </a:r>
            <a:r>
              <a:rPr lang="en-US"/>
              <a:t>, </a:t>
            </a:r>
            <a:r>
              <a:rPr lang="en-US"/>
              <a:t>fogo</a:t>
            </a:r>
            <a:r>
              <a:rPr lang="en-US"/>
              <a:t> e terra </a:t>
            </a:r>
            <a:r>
              <a:rPr lang="en-US"/>
              <a:t></a:t>
            </a:r>
            <a:r>
              <a:rPr lang="en-US"/>
              <a:t> </a:t>
            </a:r>
            <a:r>
              <a:rPr lang="en-US"/>
              <a:t>constitu</a:t>
            </a:r>
            <a:r>
              <a:rPr lang="en-US">
                <a:ea typeface="ＭＳ Ｐゴシック"/>
              </a:rPr>
              <a:t>iri</a:t>
            </a:r>
            <a:r>
              <a:rPr lang="en-US"/>
              <a:t>am</a:t>
            </a:r>
            <a:r>
              <a:rPr lang="en-US"/>
              <a:t> </a:t>
            </a:r>
            <a:r>
              <a:rPr lang="en-US"/>
              <a:t>toda</a:t>
            </a:r>
            <a:r>
              <a:rPr lang="en-US"/>
              <a:t> a </a:t>
            </a:r>
            <a:r>
              <a:rPr lang="en-US"/>
              <a:t>mat</a:t>
            </a:r>
            <a:r>
              <a:rPr lang="en-US">
                <a:ea typeface="ＭＳ Ｐゴシック"/>
              </a:rPr>
              <a:t>éria</a:t>
            </a:r>
            <a:r>
              <a:rPr lang="en-US">
                <a:ea typeface="ＭＳ Ｐゴシック"/>
              </a:rPr>
              <a:t> do </a:t>
            </a:r>
            <a:r>
              <a:rPr lang="en-US"/>
              <a:t>universo.</a:t>
            </a:r>
            <a:r>
              <a:rPr lang="en-US" sz="1300"/>
              <a:t> </a:t>
            </a:r>
            <a:endParaRPr/>
          </a:p>
          <a:p>
            <a:pPr lvl="2">
              <a:defRPr/>
            </a:pPr>
            <a:r>
              <a:rPr lang="en-US"/>
              <a:t></a:t>
            </a:r>
            <a:r>
              <a:rPr lang="en-US"/>
              <a:t> 5.000 </a:t>
            </a:r>
            <a:r>
              <a:rPr lang="en-US"/>
              <a:t>anos</a:t>
            </a:r>
            <a:r>
              <a:rPr lang="en-US"/>
              <a:t> </a:t>
            </a:r>
            <a:r>
              <a:rPr lang="en-US"/>
              <a:t>atr</a:t>
            </a:r>
            <a:r>
              <a:rPr lang="en-US">
                <a:ea typeface="ＭＳ Ｐゴシック"/>
              </a:rPr>
              <a:t>ás</a:t>
            </a:r>
            <a:r>
              <a:rPr lang="en-US">
                <a:ea typeface="ＭＳ Ｐゴシック"/>
              </a:rPr>
              <a:t> (</a:t>
            </a:r>
            <a:r>
              <a:rPr lang="en-US"/>
              <a:t>reino</a:t>
            </a:r>
            <a:r>
              <a:rPr lang="en-US"/>
              <a:t> de Huang Di)</a:t>
            </a:r>
            <a:endParaRPr/>
          </a:p>
          <a:p>
            <a:pPr lvl="3">
              <a:defRPr/>
            </a:pPr>
            <a:r>
              <a:rPr lang="en-US"/>
              <a:t>Citados</a:t>
            </a:r>
            <a:r>
              <a:rPr lang="en-US"/>
              <a:t> no </a:t>
            </a:r>
            <a:r>
              <a:rPr lang="en-US"/>
              <a:t>livro</a:t>
            </a:r>
            <a:r>
              <a:rPr lang="en-US"/>
              <a:t> Shang </a:t>
            </a:r>
            <a:r>
              <a:rPr lang="en-US"/>
              <a:t>Shu</a:t>
            </a:r>
            <a:r>
              <a:rPr lang="en-US"/>
              <a:t> </a:t>
            </a:r>
            <a:r>
              <a:rPr lang="en-US"/>
              <a:t>ou</a:t>
            </a:r>
            <a:r>
              <a:rPr lang="en-US">
                <a:ea typeface="ＭＳ Ｐゴシック"/>
              </a:rPr>
              <a:t> </a:t>
            </a:r>
            <a:r>
              <a:rPr lang="en-US"/>
              <a:t>Shu</a:t>
            </a:r>
            <a:r>
              <a:rPr lang="en-US"/>
              <a:t> Jing (“O </a:t>
            </a:r>
            <a:r>
              <a:rPr lang="en-US"/>
              <a:t>Livro</a:t>
            </a:r>
            <a:r>
              <a:rPr lang="en-US"/>
              <a:t> de </a:t>
            </a:r>
            <a:r>
              <a:rPr lang="en-US"/>
              <a:t>Hist</a:t>
            </a:r>
            <a:r>
              <a:rPr lang="en-US">
                <a:ea typeface="ＭＳ Ｐゴシック"/>
              </a:rPr>
              <a:t>ória</a:t>
            </a:r>
            <a:r>
              <a:rPr lang="en-US">
                <a:ea typeface="ＭＳ Ｐゴシック"/>
              </a:rPr>
              <a:t>), um dos 6 </a:t>
            </a:r>
            <a:r>
              <a:rPr lang="en-US">
                <a:ea typeface="ＭＳ Ｐゴシック"/>
              </a:rPr>
              <a:t>clássicos</a:t>
            </a:r>
            <a:r>
              <a:rPr lang="en-US">
                <a:ea typeface="ＭＳ Ｐゴシック"/>
              </a:rPr>
              <a:t> </a:t>
            </a:r>
            <a:r>
              <a:rPr lang="en-US">
                <a:ea typeface="ＭＳ Ｐゴシック"/>
              </a:rPr>
              <a:t>compilados</a:t>
            </a:r>
            <a:r>
              <a:rPr lang="en-US">
                <a:ea typeface="ＭＳ Ｐゴシック"/>
              </a:rPr>
              <a:t> </a:t>
            </a:r>
            <a:r>
              <a:rPr lang="en-US">
                <a:ea typeface="ＭＳ Ｐゴシック"/>
              </a:rPr>
              <a:t>por</a:t>
            </a:r>
            <a:r>
              <a:rPr lang="en-US">
                <a:ea typeface="ＭＳ Ｐゴシック"/>
              </a:rPr>
              <a:t> </a:t>
            </a:r>
            <a:r>
              <a:rPr lang="en-US"/>
              <a:t>Conf</a:t>
            </a:r>
            <a:r>
              <a:rPr lang="en-US">
                <a:ea typeface="ＭＳ Ｐゴシック"/>
              </a:rPr>
              <a:t>úcio</a:t>
            </a:r>
            <a:r>
              <a:rPr lang="en-US"/>
              <a:t>. </a:t>
            </a:r>
            <a:endParaRPr/>
          </a:p>
          <a:p>
            <a:pPr lvl="4">
              <a:buFont typeface="Arial"/>
              <a:buNone/>
              <a:defRPr/>
            </a:pPr>
            <a:endParaRPr lang="en-US" sz="1000"/>
          </a:p>
          <a:p>
            <a:pPr lvl="3">
              <a:defRPr/>
            </a:pPr>
            <a:r>
              <a:rPr lang="en-US"/>
              <a:t>Descri</a:t>
            </a:r>
            <a:r>
              <a:rPr lang="en-US">
                <a:ea typeface="ＭＳ Ｐゴシック"/>
              </a:rPr>
              <a:t>ção</a:t>
            </a:r>
            <a:r>
              <a:rPr lang="en-US">
                <a:ea typeface="ＭＳ Ｐゴシック"/>
              </a:rPr>
              <a:t> via</a:t>
            </a:r>
            <a:r>
              <a:rPr lang="en-US"/>
              <a:t> </a:t>
            </a:r>
            <a:r>
              <a:rPr lang="en-US"/>
              <a:t>cinco</a:t>
            </a:r>
            <a:r>
              <a:rPr lang="en-US"/>
              <a:t> </a:t>
            </a:r>
            <a:r>
              <a:rPr lang="en-US"/>
              <a:t>elementos</a:t>
            </a:r>
            <a:r>
              <a:rPr lang="en-US"/>
              <a:t>  </a:t>
            </a:r>
            <a:r>
              <a:rPr lang="en-US"/>
              <a:t></a:t>
            </a:r>
            <a:r>
              <a:rPr lang="en-US"/>
              <a:t> anterior </a:t>
            </a:r>
            <a:r>
              <a:rPr lang="en-US">
                <a:ea typeface="ＭＳ Ｐゴシック"/>
              </a:rPr>
              <a:t>à</a:t>
            </a:r>
            <a:r>
              <a:rPr lang="en-US"/>
              <a:t> </a:t>
            </a:r>
            <a:r>
              <a:rPr lang="en-US"/>
              <a:t>cria</a:t>
            </a:r>
            <a:r>
              <a:rPr lang="en-US">
                <a:ea typeface="ＭＳ Ｐゴシック"/>
              </a:rPr>
              <a:t>ção</a:t>
            </a:r>
            <a:r>
              <a:rPr lang="en-US">
                <a:ea typeface="ＭＳ Ｐゴシック"/>
              </a:rPr>
              <a:t> dos </a:t>
            </a:r>
            <a:r>
              <a:rPr lang="en-US">
                <a:ea typeface="ＭＳ Ｐゴシック"/>
              </a:rPr>
              <a:t>caracteres</a:t>
            </a:r>
            <a:r>
              <a:rPr lang="en-US">
                <a:ea typeface="ＭＳ Ｐゴシック"/>
              </a:rPr>
              <a:t> </a:t>
            </a:r>
            <a:r>
              <a:rPr lang="en-US">
                <a:ea typeface="ＭＳ Ｐゴシック"/>
              </a:rPr>
              <a:t>da</a:t>
            </a:r>
            <a:r>
              <a:rPr lang="en-US">
                <a:ea typeface="ＭＳ Ｐゴシック"/>
              </a:rPr>
              <a:t> </a:t>
            </a:r>
            <a:r>
              <a:rPr lang="en-US">
                <a:ea typeface="ＭＳ Ｐゴシック"/>
              </a:rPr>
              <a:t>escrita</a:t>
            </a:r>
            <a:r>
              <a:rPr lang="en-US">
                <a:ea typeface="ＭＳ Ｐゴシック"/>
              </a:rPr>
              <a:t> </a:t>
            </a:r>
            <a:r>
              <a:rPr lang="en-US">
                <a:ea typeface="ＭＳ Ｐゴシック"/>
              </a:rPr>
              <a:t>chinesa</a:t>
            </a:r>
            <a:r>
              <a:rPr lang="en-US">
                <a:ea typeface="ＭＳ Ｐゴシック"/>
              </a:rPr>
              <a:t>.</a:t>
            </a:r>
            <a:r>
              <a:rPr lang="en-US" sz="2400">
                <a:ea typeface="ＭＳ Ｐゴシック"/>
              </a:rPr>
              <a:t> </a:t>
            </a:r>
            <a:endParaRPr/>
          </a:p>
          <a:p>
            <a:pPr lvl="3">
              <a:defRPr/>
            </a:pPr>
            <a:endParaRPr lang="en-US" sz="2400">
              <a:ea typeface="ＭＳ Ｐゴシック"/>
            </a:endParaRPr>
          </a:p>
          <a:p>
            <a:pPr lvl="2">
              <a:defRPr/>
            </a:pPr>
            <a:r>
              <a:rPr lang="en-US" sz="2800">
                <a:ea typeface="ＭＳ Ｐゴシック"/>
              </a:rPr>
              <a:t> </a:t>
            </a:r>
            <a:r>
              <a:rPr lang="en-US">
                <a:ea typeface="ＭＳ Ｐゴシック"/>
              </a:rPr>
              <a:t>Antiga</a:t>
            </a:r>
            <a:r>
              <a:rPr lang="en-US">
                <a:ea typeface="ＭＳ Ｐゴシック"/>
              </a:rPr>
              <a:t> </a:t>
            </a:r>
            <a:r>
              <a:rPr lang="en-US">
                <a:ea typeface="ＭＳ Ｐゴシック"/>
              </a:rPr>
              <a:t>mas</a:t>
            </a:r>
            <a:r>
              <a:rPr lang="en-US">
                <a:ea typeface="ＭＳ Ｐゴシック"/>
              </a:rPr>
              <a:t> </a:t>
            </a:r>
            <a:r>
              <a:rPr lang="en-US">
                <a:ea typeface="ＭＳ Ｐゴシック"/>
              </a:rPr>
              <a:t>n</a:t>
            </a:r>
            <a:r>
              <a:rPr lang="en-US">
                <a:ea typeface="ＭＳ Ｐゴシック"/>
              </a:rPr>
              <a:t>ão</a:t>
            </a:r>
            <a:r>
              <a:rPr lang="en-US">
                <a:ea typeface="ＭＳ Ｐゴシック"/>
              </a:rPr>
              <a:t> </a:t>
            </a:r>
            <a:r>
              <a:rPr lang="en-US">
                <a:ea typeface="ＭＳ Ｐゴシック"/>
              </a:rPr>
              <a:t>corresponde</a:t>
            </a:r>
            <a:r>
              <a:rPr lang="en-US">
                <a:ea typeface="ＭＳ Ｐゴシック"/>
              </a:rPr>
              <a:t> </a:t>
            </a:r>
            <a:r>
              <a:rPr lang="en-US">
                <a:ea typeface="ＭＳ Ｐゴシック"/>
              </a:rPr>
              <a:t>à</a:t>
            </a:r>
            <a:r>
              <a:rPr lang="en-US">
                <a:ea typeface="ＭＳ Ｐゴシック"/>
              </a:rPr>
              <a:t> </a:t>
            </a:r>
            <a:r>
              <a:rPr lang="en-US">
                <a:ea typeface="ＭＳ Ｐゴシック"/>
              </a:rPr>
              <a:t>realidade</a:t>
            </a:r>
            <a:r>
              <a:rPr lang="en-US">
                <a:ea typeface="ＭＳ Ｐゴシック"/>
              </a:rPr>
              <a:t>!</a:t>
            </a:r>
            <a:endParaRPr/>
          </a:p>
          <a:p>
            <a:pPr>
              <a:spcBef>
                <a:spcPts val="0"/>
              </a:spcBef>
              <a:defRPr/>
            </a:pPr>
            <a:endParaRPr lang="en-US"/>
          </a:p>
          <a:p>
            <a:pPr>
              <a:spcBef>
                <a:spcPts val="0"/>
              </a:spcBef>
              <a:defRPr/>
            </a:pPr>
            <a:endParaRPr lang="en-US"/>
          </a:p>
          <a:p>
            <a:pPr>
              <a:spcBef>
                <a:spcPts val="0"/>
              </a:spcBef>
              <a:defRPr/>
            </a:pPr>
            <a:endParaRPr lang="en-US"/>
          </a:p>
          <a:p>
            <a:pPr>
              <a:spcBef>
                <a:spcPts val="0"/>
              </a:spcBef>
              <a:defRPr/>
            </a:pPr>
            <a:endParaRPr lang="en-US"/>
          </a:p>
          <a:p>
            <a:pPr>
              <a:spcBef>
                <a:spcPts val="0"/>
              </a:spcBef>
              <a:defRPr/>
            </a:pPr>
            <a:r>
              <a:rPr lang="en-US"/>
              <a:t>http://</a:t>
            </a:r>
            <a:r>
              <a:rPr lang="en-US"/>
              <a:t>en.wikipedia.org/wiki/Five_elements_(Chinese_philosophy</a:t>
            </a:r>
            <a:r>
              <a:rPr lang="en-US"/>
              <a:t>) </a:t>
            </a:r>
            <a:endParaRPr/>
          </a:p>
          <a:p>
            <a:pPr>
              <a:spcBef>
                <a:spcPts val="0"/>
              </a:spcBef>
              <a:defRPr/>
            </a:pPr>
            <a:r>
              <a:rPr lang="en-US"/>
              <a:t>http://</a:t>
            </a:r>
            <a:r>
              <a:rPr lang="en-US"/>
              <a:t>en.wikipedia.org/wiki/Classical_element</a:t>
            </a:r>
            <a:endParaRPr lang="en-US"/>
          </a:p>
          <a:p>
            <a:pPr>
              <a:spcBef>
                <a:spcPts val="0"/>
              </a:spcBef>
              <a:defRPr/>
            </a:pPr>
            <a:r>
              <a:rPr lang="en-US"/>
              <a:t>http://</a:t>
            </a:r>
            <a:r>
              <a:rPr lang="en-US"/>
              <a:t>www.henryfong.com/screensavers.htm</a:t>
            </a:r>
            <a:r>
              <a:rPr lang="en-US"/>
              <a:t> </a:t>
            </a:r>
            <a:endParaRPr/>
          </a:p>
          <a:p>
            <a:pPr>
              <a:spcBef>
                <a:spcPts val="0"/>
              </a:spcBef>
              <a:defRPr/>
            </a:pPr>
            <a:r>
              <a:rPr lang="en-US"/>
              <a:t>http://</a:t>
            </a:r>
            <a:r>
              <a:rPr lang="en-US"/>
              <a:t>www.purifymind.com/FoundChemistry.htm</a:t>
            </a:r>
            <a:endParaRPr lang="en-US"/>
          </a:p>
        </p:txBody>
      </p:sp>
      <p:sp>
        <p:nvSpPr>
          <p:cNvPr id="27834710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defRPr/>
            </a:pPr>
            <a:fld id="{453DC76F-9278-4AB6-A584-1AF91D2C13D7}" type="slidenum">
              <a:rPr lang="pt-BR" sz="1200">
                <a:latin typeface="Calibri"/>
              </a:rPr>
              <a:t>7</a:t>
            </a:fld>
            <a:endParaRPr lang="pt-BR" sz="1200">
              <a:latin typeface="Calibri"/>
            </a:endParaRPr>
          </a:p>
        </p:txBody>
      </p:sp>
      <p:sp>
        <p:nvSpPr>
          <p:cNvPr id="775676357" name="Footer Placeholder 1"/>
          <p:cNvSpPr>
            <a:spLocks noGrp="1"/>
          </p:cNvSpPr>
          <p:nvPr>
            <p:ph type="ftr" sz="quarter" idx="10"/>
          </p:nvPr>
        </p:nvSpPr>
        <p:spPr bwMode="auto"/>
        <p:txBody>
          <a:bodyPr/>
          <a:lstStyle/>
          <a:p>
            <a:pPr>
              <a:defRPr/>
            </a:pPr>
            <a:r>
              <a:rPr lang="en-US"/>
              <a:t>13th International Masterclasses - 2017 - SPRACE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559895405" name="Slide Image Placeholder 1"/>
          <p:cNvSpPr>
            <a:spLocks noChangeAspect="1" noGrp="1" noRot="1"/>
          </p:cNvSpPr>
          <p:nvPr>
            <p:ph type="sldImg"/>
          </p:nvPr>
        </p:nvSpPr>
        <p:spPr bwMode="auto">
          <a:xfrm>
            <a:off x="381000" y="685800"/>
            <a:ext cx="6096000" cy="3429000"/>
          </a:xfrm>
        </p:spPr>
      </p:sp>
      <p:sp>
        <p:nvSpPr>
          <p:cNvPr id="2062100866" name="Notes Placeholder 2"/>
          <p:cNvSpPr>
            <a:spLocks noGrp="1"/>
          </p:cNvSpPr>
          <p:nvPr>
            <p:ph type="body" idx="1"/>
          </p:nvPr>
        </p:nvSpPr>
        <p:spPr bwMode="auto"/>
        <p:txBody>
          <a:bodyPr>
            <a:normAutofit/>
          </a:bodyPr>
          <a:lstStyle/>
          <a:p>
            <a:pPr>
              <a:defRPr/>
            </a:pPr>
            <a:r>
              <a:rPr lang="en-US"/>
              <a:t>Falar</a:t>
            </a:r>
            <a:r>
              <a:rPr lang="en-US"/>
              <a:t> da</a:t>
            </a:r>
            <a:r>
              <a:rPr lang="en-US"/>
              <a:t> </a:t>
            </a:r>
            <a:r>
              <a:rPr lang="en-US"/>
              <a:t>interação</a:t>
            </a:r>
            <a:r>
              <a:rPr lang="en-US"/>
              <a:t> </a:t>
            </a:r>
            <a:r>
              <a:rPr lang="en-US"/>
              <a:t>como</a:t>
            </a:r>
            <a:r>
              <a:rPr lang="en-US"/>
              <a:t> a </a:t>
            </a:r>
            <a:r>
              <a:rPr lang="en-US"/>
              <a:t>troca</a:t>
            </a:r>
            <a:r>
              <a:rPr lang="en-US"/>
              <a:t> de </a:t>
            </a:r>
            <a:r>
              <a:rPr lang="en-US"/>
              <a:t>partículas</a:t>
            </a:r>
            <a:endParaRPr lang="en-US"/>
          </a:p>
        </p:txBody>
      </p:sp>
      <p:sp>
        <p:nvSpPr>
          <p:cNvPr id="764402463" name="Slide Number Placeholder 3"/>
          <p:cNvSpPr>
            <a:spLocks noGrp="1"/>
          </p:cNvSpPr>
          <p:nvPr>
            <p:ph type="sldNum" sz="quarter" idx="10"/>
          </p:nvPr>
        </p:nvSpPr>
        <p:spPr bwMode="auto"/>
        <p:txBody>
          <a:bodyPr/>
          <a:lstStyle/>
          <a:p>
            <a:pPr>
              <a:defRPr/>
            </a:pPr>
            <a:fld id="{9F7B427D-7AC2-4CCB-9E24-BED931FFB2A8}" type="slidenum">
              <a:rPr lang="pt-BR"/>
              <a:t>8</a:t>
            </a:fld>
            <a:endParaRPr lang="pt-BR"/>
          </a:p>
        </p:txBody>
      </p:sp>
      <p:sp>
        <p:nvSpPr>
          <p:cNvPr id="2018986372" name="Footer Placeholder 4"/>
          <p:cNvSpPr>
            <a:spLocks noGrp="1"/>
          </p:cNvSpPr>
          <p:nvPr>
            <p:ph type="ftr" sz="quarter" idx="11"/>
          </p:nvPr>
        </p:nvSpPr>
        <p:spPr bwMode="auto"/>
        <p:txBody>
          <a:bodyPr/>
          <a:lstStyle/>
          <a:p>
            <a:pPr>
              <a:defRPr/>
            </a:pPr>
            <a:r>
              <a:rPr lang="en-US"/>
              <a:t>13th International Masterclasses - 2017 - SPRACE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867069374" name="Slide Image Placeholder 1"/>
          <p:cNvSpPr>
            <a:spLocks noChangeAspect="1" noGrp="1" noRot="1"/>
          </p:cNvSpPr>
          <p:nvPr>
            <p:ph type="sldImg"/>
          </p:nvPr>
        </p:nvSpPr>
        <p:spPr bwMode="auto"/>
      </p:sp>
      <p:sp>
        <p:nvSpPr>
          <p:cNvPr id="1399570566" name="Notes Placeholder 2"/>
          <p:cNvSpPr>
            <a:spLocks noGrp="1"/>
          </p:cNvSpPr>
          <p:nvPr>
            <p:ph type="body" idx="1"/>
          </p:nvPr>
        </p:nvSpPr>
        <p:spPr bwMode="auto"/>
        <p:txBody>
          <a:bodyPr/>
          <a:lstStyle/>
          <a:p>
            <a:pPr>
              <a:defRPr/>
            </a:pPr>
            <a:endParaRPr/>
          </a:p>
        </p:txBody>
      </p:sp>
      <p:sp>
        <p:nvSpPr>
          <p:cNvPr id="411429196" name="Slide Number Placeholder 3"/>
          <p:cNvSpPr>
            <a:spLocks noGrp="1"/>
          </p:cNvSpPr>
          <p:nvPr>
            <p:ph type="sldNum" sz="quarter" idx="10"/>
          </p:nvPr>
        </p:nvSpPr>
        <p:spPr bwMode="auto"/>
        <p:txBody>
          <a:bodyPr/>
          <a:lstStyle/>
          <a:p>
            <a:pPr>
              <a:defRPr/>
            </a:pPr>
            <a:fld id="{291BB7DB-9BE2-D719-0D6B-79A2F3954382}" type="slidenum">
              <a:rPr/>
              <a:t/>
            </a:fld>
            <a:endParaRP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37.xml.rels><?xml version="1.0" encoding="UTF-8" standalone="yes"?><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38.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Title Slide">
    <p:spTree>
      <p:nvGrpSpPr>
        <p:cNvPr id="1" name=""/>
        <p:cNvGrpSpPr/>
        <p:nvPr/>
      </p:nvGrpSpPr>
      <p:grpSpPr bwMode="auto">
        <a:xfrm>
          <a:off x="0" y="0"/>
          <a:ext cx="0" cy="0"/>
          <a:chOff x="0" y="0"/>
          <a:chExt cx="0" cy="0"/>
        </a:xfrm>
      </p:grpSpPr>
      <p:sp>
        <p:nvSpPr>
          <p:cNvPr id="520808802" name="Rectangle 13"/>
          <p:cNvSpPr>
            <a:spLocks noChangeArrowheads="1"/>
          </p:cNvSpPr>
          <p:nvPr userDrawn="1"/>
        </p:nvSpPr>
        <p:spPr bwMode="auto">
          <a:xfrm>
            <a:off x="0" y="4779110"/>
            <a:ext cx="9143999" cy="364390"/>
          </a:xfrm>
          <a:prstGeom prst="rect">
            <a:avLst/>
          </a:prstGeom>
          <a:solidFill>
            <a:srgbClr val="8C1515"/>
          </a:solidFill>
          <a:ln w="9525">
            <a:solidFill>
              <a:srgbClr val="8C1515"/>
            </a:solidFill>
            <a:miter lim="800000"/>
            <a:headEnd/>
            <a:tailEnd/>
          </a:ln>
          <a:effectLst>
            <a:outerShdw blurRad="25400" dist="12700" dir="2700000" algn="br" rotWithShape="0">
              <a:srgbClr val="000000">
                <a:alpha val="25000"/>
              </a:srgbClr>
            </a:outerShdw>
          </a:effectLst>
        </p:spPr>
        <p:txBody>
          <a:bodyPr anchor="ctr"/>
          <a:lstStyle>
            <a:lvl1pPr>
              <a:defRPr sz="2400">
                <a:solidFill>
                  <a:schemeClr val="tx1"/>
                </a:solidFill>
                <a:latin typeface="Source Sans Pro"/>
                <a:ea typeface="ＭＳ Ｐゴシック"/>
              </a:defRPr>
            </a:lvl1pPr>
            <a:lvl2pPr marL="742950" indent="-285750">
              <a:defRPr sz="2400">
                <a:solidFill>
                  <a:schemeClr val="tx1"/>
                </a:solidFill>
                <a:latin typeface="Source Sans Pro"/>
                <a:ea typeface="ＭＳ Ｐゴシック"/>
              </a:defRPr>
            </a:lvl2pPr>
            <a:lvl3pPr marL="1143000" indent="-228600">
              <a:defRPr sz="2400">
                <a:solidFill>
                  <a:schemeClr val="tx1"/>
                </a:solidFill>
                <a:latin typeface="Source Sans Pro"/>
                <a:ea typeface="ＭＳ Ｐゴシック"/>
              </a:defRPr>
            </a:lvl3pPr>
            <a:lvl4pPr marL="1600200" indent="-228600">
              <a:defRPr sz="2400">
                <a:solidFill>
                  <a:schemeClr val="tx1"/>
                </a:solidFill>
                <a:latin typeface="Source Sans Pro"/>
                <a:ea typeface="ＭＳ Ｐゴシック"/>
              </a:defRPr>
            </a:lvl4pPr>
            <a:lvl5pPr marL="2057400" indent="-228600">
              <a:defRPr sz="2400">
                <a:solidFill>
                  <a:schemeClr val="tx1"/>
                </a:solidFill>
                <a:latin typeface="Source Sans Pro"/>
                <a:ea typeface="ＭＳ Ｐゴシック"/>
              </a:defRPr>
            </a:lvl5pPr>
            <a:lvl6pPr marL="2514600" indent="-228600" defTabSz="457200">
              <a:spcBef>
                <a:spcPts val="0"/>
              </a:spcBef>
              <a:spcAft>
                <a:spcPts val="0"/>
              </a:spcAft>
              <a:defRPr sz="2400">
                <a:solidFill>
                  <a:schemeClr val="tx1"/>
                </a:solidFill>
                <a:latin typeface="Source Sans Pro"/>
                <a:ea typeface="ＭＳ Ｐゴシック"/>
              </a:defRPr>
            </a:lvl6pPr>
            <a:lvl7pPr marL="2971800" indent="-228600" defTabSz="457200">
              <a:spcBef>
                <a:spcPts val="0"/>
              </a:spcBef>
              <a:spcAft>
                <a:spcPts val="0"/>
              </a:spcAft>
              <a:defRPr sz="2400">
                <a:solidFill>
                  <a:schemeClr val="tx1"/>
                </a:solidFill>
                <a:latin typeface="Source Sans Pro"/>
                <a:ea typeface="ＭＳ Ｐゴシック"/>
              </a:defRPr>
            </a:lvl7pPr>
            <a:lvl8pPr marL="3429000" indent="-228600" defTabSz="457200">
              <a:spcBef>
                <a:spcPts val="0"/>
              </a:spcBef>
              <a:spcAft>
                <a:spcPts val="0"/>
              </a:spcAft>
              <a:defRPr sz="2400">
                <a:solidFill>
                  <a:schemeClr val="tx1"/>
                </a:solidFill>
                <a:latin typeface="Source Sans Pro"/>
                <a:ea typeface="ＭＳ Ｐゴシック"/>
              </a:defRPr>
            </a:lvl8pPr>
            <a:lvl9pPr marL="3886200" indent="-228600" defTabSz="457200">
              <a:spcBef>
                <a:spcPts val="0"/>
              </a:spcBef>
              <a:spcAft>
                <a:spcPts val="0"/>
              </a:spcAft>
              <a:defRPr sz="2400">
                <a:solidFill>
                  <a:schemeClr val="tx1"/>
                </a:solidFill>
                <a:latin typeface="Source Sans Pro"/>
                <a:ea typeface="ＭＳ Ｐゴシック"/>
              </a:defRPr>
            </a:lvl9pPr>
          </a:lstStyle>
          <a:p>
            <a:pPr algn="ctr">
              <a:defRPr/>
            </a:pPr>
            <a:endParaRPr sz="1800">
              <a:solidFill>
                <a:srgbClr val="FFFFFF"/>
              </a:solidFill>
              <a:latin typeface="Arial"/>
            </a:endParaRPr>
          </a:p>
        </p:txBody>
      </p:sp>
      <p:sp>
        <p:nvSpPr>
          <p:cNvPr id="983016623" name="Title 1"/>
          <p:cNvSpPr>
            <a:spLocks noGrp="1"/>
          </p:cNvSpPr>
          <p:nvPr>
            <p:ph type="ctrTitle"/>
          </p:nvPr>
        </p:nvSpPr>
        <p:spPr bwMode="auto">
          <a:xfrm>
            <a:off x="457200" y="1792516"/>
            <a:ext cx="8229600" cy="618473"/>
          </a:xfrm>
          <a:prstGeom prst="rect">
            <a:avLst/>
          </a:prstGeom>
        </p:spPr>
        <p:txBody>
          <a:bodyPr>
            <a:noAutofit/>
          </a:bodyPr>
          <a:lstStyle>
            <a:lvl1pPr algn="ctr">
              <a:defRPr sz="4000">
                <a:solidFill>
                  <a:schemeClr val="tx1"/>
                </a:solidFill>
              </a:defRPr>
            </a:lvl1pPr>
          </a:lstStyle>
          <a:p>
            <a:pPr>
              <a:defRPr/>
            </a:pPr>
            <a:r>
              <a:rPr lang="en-US"/>
              <a:t>Click to edit Master title style</a:t>
            </a:r>
            <a:endParaRPr lang="en-US"/>
          </a:p>
        </p:txBody>
      </p:sp>
      <p:sp>
        <p:nvSpPr>
          <p:cNvPr id="599948696" name="Text Placeholder 33"/>
          <p:cNvSpPr>
            <a:spLocks noGrp="1"/>
          </p:cNvSpPr>
          <p:nvPr>
            <p:ph type="body" sz="quarter" idx="18"/>
          </p:nvPr>
        </p:nvSpPr>
        <p:spPr bwMode="auto">
          <a:xfrm>
            <a:off x="1548511" y="3599021"/>
            <a:ext cx="6059488" cy="205740"/>
          </a:xfrm>
          <a:prstGeom prst="rect">
            <a:avLst/>
          </a:prstGeom>
        </p:spPr>
        <p:txBody>
          <a:bodyPr wrap="none" anchor="ctr" anchorCtr="1">
            <a:noAutofit/>
          </a:bodyPr>
          <a:lstStyle>
            <a:lvl1pPr marL="0" indent="0" algn="ctr">
              <a:buNone/>
              <a:defRPr sz="2000" cap="none" spc="0">
                <a:solidFill>
                  <a:schemeClr val="tx1">
                    <a:lumMod val="65000"/>
                    <a:lumOff val="35000"/>
                  </a:schemeClr>
                </a:solidFill>
              </a:defRPr>
            </a:lvl1pPr>
            <a:lvl2pPr>
              <a:buNone/>
              <a:defRPr/>
            </a:lvl2pPr>
            <a:lvl3pPr>
              <a:buNone/>
              <a:defRPr/>
            </a:lvl3pPr>
            <a:lvl4pPr>
              <a:buNone/>
              <a:defRPr/>
            </a:lvl4pPr>
            <a:lvl5pPr>
              <a:buNone/>
              <a:defRPr/>
            </a:lvl5pPr>
          </a:lstStyle>
          <a:p>
            <a:pPr lvl="0">
              <a:defRPr/>
            </a:pPr>
            <a:r>
              <a:rPr lang="en-US"/>
              <a:t>Edit Master text styles</a:t>
            </a:r>
            <a:endParaRPr/>
          </a:p>
        </p:txBody>
      </p:sp>
      <p:sp>
        <p:nvSpPr>
          <p:cNvPr id="1951426522" name="Subtitle 2"/>
          <p:cNvSpPr>
            <a:spLocks noGrp="1"/>
          </p:cNvSpPr>
          <p:nvPr>
            <p:ph type="subTitle" idx="1"/>
          </p:nvPr>
        </p:nvSpPr>
        <p:spPr bwMode="auto">
          <a:xfrm>
            <a:off x="457200" y="2410990"/>
            <a:ext cx="8229600" cy="461896"/>
          </a:xfrm>
          <a:prstGeom prst="rect">
            <a:avLst/>
          </a:prstGeom>
        </p:spPr>
        <p:txBody>
          <a:bodyPr>
            <a:noAutofit/>
          </a:bodyPr>
          <a:lstStyle>
            <a:lvl1pPr marL="0" indent="0" algn="ctr">
              <a:buNone/>
              <a:defRPr sz="2400" cap="small" spc="300">
                <a:solidFill>
                  <a:srgbClr val="A4001D"/>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a:t>Click to edit Master subtitle style</a:t>
            </a:r>
            <a:endParaRPr lang="en-US"/>
          </a:p>
        </p:txBody>
      </p:sp>
      <p:pic>
        <p:nvPicPr>
          <p:cNvPr id="1707549205" name="Picture 3"/>
          <p:cNvPicPr>
            <a:picLocks noChangeAspect="1"/>
          </p:cNvPicPr>
          <p:nvPr userDrawn="1"/>
        </p:nvPicPr>
        <p:blipFill rotWithShape="1">
          <a:blip r:embed="rId2"/>
          <a:stretch/>
        </p:blipFill>
        <p:spPr bwMode="auto">
          <a:xfrm>
            <a:off x="7598398" y="353896"/>
            <a:ext cx="1097280" cy="141732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wo H Contens">
    <p:spTree>
      <p:nvGrpSpPr>
        <p:cNvPr id="1" name=""/>
        <p:cNvGrpSpPr/>
        <p:nvPr/>
      </p:nvGrpSpPr>
      <p:grpSpPr bwMode="auto">
        <a:xfrm>
          <a:off x="0" y="0"/>
          <a:ext cx="0" cy="0"/>
          <a:chOff x="0" y="0"/>
          <a:chExt cx="0" cy="0"/>
        </a:xfrm>
      </p:grpSpPr>
      <p:sp>
        <p:nvSpPr>
          <p:cNvPr id="35255210" name="Content Placeholder 11"/>
          <p:cNvSpPr>
            <a:spLocks noGrp="1"/>
          </p:cNvSpPr>
          <p:nvPr>
            <p:ph sz="quarter" idx="11"/>
          </p:nvPr>
        </p:nvSpPr>
        <p:spPr bwMode="auto">
          <a:xfrm>
            <a:off x="677153" y="207600"/>
            <a:ext cx="8280000" cy="2304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380463940" name="Content Placeholder 13"/>
          <p:cNvSpPr>
            <a:spLocks noGrp="1"/>
          </p:cNvSpPr>
          <p:nvPr>
            <p:ph sz="quarter" idx="12"/>
          </p:nvPr>
        </p:nvSpPr>
        <p:spPr bwMode="auto">
          <a:xfrm>
            <a:off x="677153" y="2659281"/>
            <a:ext cx="8280000" cy="2304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343302771" name="Slide Number Placeholder 1"/>
          <p:cNvSpPr>
            <a:spLocks noGrp="1"/>
          </p:cNvSpPr>
          <p:nvPr>
            <p:ph type="sldNum" sz="quarter" idx="13"/>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itle One Two Contents">
    <p:spTree>
      <p:nvGrpSpPr>
        <p:cNvPr id="1" name=""/>
        <p:cNvGrpSpPr/>
        <p:nvPr/>
      </p:nvGrpSpPr>
      <p:grpSpPr bwMode="auto">
        <a:xfrm>
          <a:off x="0" y="0"/>
          <a:ext cx="0" cy="0"/>
          <a:chOff x="0" y="0"/>
          <a:chExt cx="0" cy="0"/>
        </a:xfrm>
      </p:grpSpPr>
      <p:sp>
        <p:nvSpPr>
          <p:cNvPr id="448774957" name="Title 1"/>
          <p:cNvSpPr>
            <a:spLocks noGrp="1"/>
          </p:cNvSpPr>
          <p:nvPr>
            <p:ph type="title"/>
          </p:nvPr>
        </p:nvSpPr>
        <p:spPr bwMode="auto"/>
        <p:txBody>
          <a:bodyPr/>
          <a:lstStyle/>
          <a:p>
            <a:pPr>
              <a:defRPr/>
            </a:pPr>
            <a:r>
              <a:rPr lang="en-US"/>
              <a:t>Click to edit Master title style</a:t>
            </a:r>
            <a:endParaRPr/>
          </a:p>
        </p:txBody>
      </p:sp>
      <p:sp>
        <p:nvSpPr>
          <p:cNvPr id="864652911" name="Slide Number Placeholder 2"/>
          <p:cNvSpPr>
            <a:spLocks noGrp="1"/>
          </p:cNvSpPr>
          <p:nvPr>
            <p:ph type="sldNum" sz="quarter" idx="10"/>
          </p:nvPr>
        </p:nvSpPr>
        <p:spPr bwMode="auto"/>
        <p:txBody>
          <a:bodyPr/>
          <a:lstStyle/>
          <a:p>
            <a:pPr>
              <a:defRPr/>
            </a:pPr>
            <a:fld id="{E7211955-452E-8B4A-9B48-354B3A3C0F95}" type="slidenum">
              <a:rPr lang="en-US"/>
              <a:t>‹nº›</a:t>
            </a:fld>
            <a:endParaRPr lang="en-US"/>
          </a:p>
        </p:txBody>
      </p:sp>
      <p:sp>
        <p:nvSpPr>
          <p:cNvPr id="943010337" name="Content Placeholder 11"/>
          <p:cNvSpPr>
            <a:spLocks noGrp="1"/>
          </p:cNvSpPr>
          <p:nvPr>
            <p:ph sz="quarter" idx="11"/>
          </p:nvPr>
        </p:nvSpPr>
        <p:spPr bwMode="auto">
          <a:xfrm>
            <a:off x="651753" y="994545"/>
            <a:ext cx="8280000"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495280629" name="Content Placeholder 13"/>
          <p:cNvSpPr>
            <a:spLocks noGrp="1"/>
          </p:cNvSpPr>
          <p:nvPr>
            <p:ph sz="quarter" idx="12"/>
          </p:nvPr>
        </p:nvSpPr>
        <p:spPr bwMode="auto">
          <a:xfrm>
            <a:off x="644838" y="2993723"/>
            <a:ext cx="4068000"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669459329" name="Content Placeholder 13"/>
          <p:cNvSpPr>
            <a:spLocks noGrp="1"/>
          </p:cNvSpPr>
          <p:nvPr>
            <p:ph sz="quarter" idx="14"/>
          </p:nvPr>
        </p:nvSpPr>
        <p:spPr bwMode="auto">
          <a:xfrm>
            <a:off x="4863753" y="2993723"/>
            <a:ext cx="4068000"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itle Two One Content">
    <p:spTree>
      <p:nvGrpSpPr>
        <p:cNvPr id="1" name=""/>
        <p:cNvGrpSpPr/>
        <p:nvPr/>
      </p:nvGrpSpPr>
      <p:grpSpPr bwMode="auto">
        <a:xfrm>
          <a:off x="0" y="0"/>
          <a:ext cx="0" cy="0"/>
          <a:chOff x="0" y="0"/>
          <a:chExt cx="0" cy="0"/>
        </a:xfrm>
      </p:grpSpPr>
      <p:sp>
        <p:nvSpPr>
          <p:cNvPr id="1898229319" name="Title 1"/>
          <p:cNvSpPr>
            <a:spLocks noGrp="1"/>
          </p:cNvSpPr>
          <p:nvPr>
            <p:ph type="title"/>
          </p:nvPr>
        </p:nvSpPr>
        <p:spPr bwMode="auto"/>
        <p:txBody>
          <a:bodyPr/>
          <a:lstStyle/>
          <a:p>
            <a:pPr>
              <a:defRPr/>
            </a:pPr>
            <a:r>
              <a:rPr lang="en-US"/>
              <a:t>Click to edit Master title style</a:t>
            </a:r>
            <a:endParaRPr/>
          </a:p>
        </p:txBody>
      </p:sp>
      <p:sp>
        <p:nvSpPr>
          <p:cNvPr id="319301361" name="Slide Number Placeholder 2"/>
          <p:cNvSpPr>
            <a:spLocks noGrp="1"/>
          </p:cNvSpPr>
          <p:nvPr>
            <p:ph type="sldNum" sz="quarter" idx="10"/>
          </p:nvPr>
        </p:nvSpPr>
        <p:spPr bwMode="auto"/>
        <p:txBody>
          <a:bodyPr/>
          <a:lstStyle/>
          <a:p>
            <a:pPr>
              <a:defRPr/>
            </a:pPr>
            <a:fld id="{E7211955-452E-8B4A-9B48-354B3A3C0F95}" type="slidenum">
              <a:rPr lang="en-US"/>
              <a:t>‹nº›</a:t>
            </a:fld>
            <a:endParaRPr lang="en-US"/>
          </a:p>
        </p:txBody>
      </p:sp>
      <p:sp>
        <p:nvSpPr>
          <p:cNvPr id="327421000" name="Content Placeholder 11"/>
          <p:cNvSpPr>
            <a:spLocks noGrp="1"/>
          </p:cNvSpPr>
          <p:nvPr>
            <p:ph sz="quarter" idx="11"/>
          </p:nvPr>
        </p:nvSpPr>
        <p:spPr bwMode="auto">
          <a:xfrm>
            <a:off x="651753" y="2947491"/>
            <a:ext cx="8267300" cy="1947025"/>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319346190" name="Content Placeholder 13"/>
          <p:cNvSpPr>
            <a:spLocks noGrp="1"/>
          </p:cNvSpPr>
          <p:nvPr>
            <p:ph sz="quarter" idx="12"/>
          </p:nvPr>
        </p:nvSpPr>
        <p:spPr bwMode="auto">
          <a:xfrm>
            <a:off x="651753" y="979991"/>
            <a:ext cx="4068000"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2067280258" name="Content Placeholder 13"/>
          <p:cNvSpPr>
            <a:spLocks noGrp="1"/>
          </p:cNvSpPr>
          <p:nvPr>
            <p:ph sz="quarter" idx="14"/>
          </p:nvPr>
        </p:nvSpPr>
        <p:spPr bwMode="auto">
          <a:xfrm>
            <a:off x="4863753" y="979991"/>
            <a:ext cx="4068000"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itle Four Contents">
    <p:spTree>
      <p:nvGrpSpPr>
        <p:cNvPr id="1" name=""/>
        <p:cNvGrpSpPr/>
        <p:nvPr/>
      </p:nvGrpSpPr>
      <p:grpSpPr bwMode="auto">
        <a:xfrm>
          <a:off x="0" y="0"/>
          <a:ext cx="0" cy="0"/>
          <a:chOff x="0" y="0"/>
          <a:chExt cx="0" cy="0"/>
        </a:xfrm>
      </p:grpSpPr>
      <p:sp>
        <p:nvSpPr>
          <p:cNvPr id="1057682296" name="Title 1"/>
          <p:cNvSpPr>
            <a:spLocks noGrp="1"/>
          </p:cNvSpPr>
          <p:nvPr>
            <p:ph type="title"/>
          </p:nvPr>
        </p:nvSpPr>
        <p:spPr bwMode="auto">
          <a:xfrm>
            <a:off x="689853" y="235531"/>
            <a:ext cx="8280000" cy="612000"/>
          </a:xfrm>
        </p:spPr>
        <p:txBody>
          <a:bodyPr/>
          <a:lstStyle/>
          <a:p>
            <a:pPr>
              <a:defRPr/>
            </a:pPr>
            <a:r>
              <a:rPr lang="en-US"/>
              <a:t>Click to edit Master title style</a:t>
            </a:r>
            <a:endParaRPr lang="en-US"/>
          </a:p>
        </p:txBody>
      </p:sp>
      <p:sp>
        <p:nvSpPr>
          <p:cNvPr id="1736715281" name="Content Placeholder 11"/>
          <p:cNvSpPr>
            <a:spLocks noGrp="1"/>
          </p:cNvSpPr>
          <p:nvPr>
            <p:ph sz="quarter" idx="11"/>
          </p:nvPr>
        </p:nvSpPr>
        <p:spPr bwMode="auto">
          <a:xfrm>
            <a:off x="689853" y="1012321"/>
            <a:ext cx="4031999"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518274337" name="Content Placeholder 13"/>
          <p:cNvSpPr>
            <a:spLocks noGrp="1"/>
          </p:cNvSpPr>
          <p:nvPr>
            <p:ph sz="quarter" idx="12"/>
          </p:nvPr>
        </p:nvSpPr>
        <p:spPr bwMode="auto">
          <a:xfrm>
            <a:off x="689853" y="3007573"/>
            <a:ext cx="4031999"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878404201" name="Content Placeholder 11"/>
          <p:cNvSpPr>
            <a:spLocks noGrp="1"/>
          </p:cNvSpPr>
          <p:nvPr>
            <p:ph sz="quarter" idx="13"/>
          </p:nvPr>
        </p:nvSpPr>
        <p:spPr bwMode="auto">
          <a:xfrm>
            <a:off x="4900478" y="1026171"/>
            <a:ext cx="4031999"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424727485" name="Content Placeholder 13"/>
          <p:cNvSpPr>
            <a:spLocks noGrp="1"/>
          </p:cNvSpPr>
          <p:nvPr>
            <p:ph sz="quarter" idx="14"/>
          </p:nvPr>
        </p:nvSpPr>
        <p:spPr bwMode="auto">
          <a:xfrm>
            <a:off x="4900478" y="3021423"/>
            <a:ext cx="4031999"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632410149" name="Slide Number Placeholder 2"/>
          <p:cNvSpPr>
            <a:spLocks noGrp="1"/>
          </p:cNvSpPr>
          <p:nvPr>
            <p:ph type="sldNum" sz="quarter" idx="15"/>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Four Contents">
    <p:spTree>
      <p:nvGrpSpPr>
        <p:cNvPr id="1" name=""/>
        <p:cNvGrpSpPr/>
        <p:nvPr/>
      </p:nvGrpSpPr>
      <p:grpSpPr bwMode="auto">
        <a:xfrm>
          <a:off x="0" y="0"/>
          <a:ext cx="0" cy="0"/>
          <a:chOff x="0" y="0"/>
          <a:chExt cx="0" cy="0"/>
        </a:xfrm>
      </p:grpSpPr>
      <p:sp>
        <p:nvSpPr>
          <p:cNvPr id="240998818" name="Content Placeholder 11"/>
          <p:cNvSpPr>
            <a:spLocks noGrp="1"/>
          </p:cNvSpPr>
          <p:nvPr>
            <p:ph sz="quarter" idx="11"/>
          </p:nvPr>
        </p:nvSpPr>
        <p:spPr bwMode="auto">
          <a:xfrm>
            <a:off x="677154" y="307861"/>
            <a:ext cx="4031999"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464072512" name="Content Placeholder 13"/>
          <p:cNvSpPr>
            <a:spLocks noGrp="1"/>
          </p:cNvSpPr>
          <p:nvPr>
            <p:ph sz="quarter" idx="12"/>
          </p:nvPr>
        </p:nvSpPr>
        <p:spPr bwMode="auto">
          <a:xfrm>
            <a:off x="677154" y="2690676"/>
            <a:ext cx="4031999"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604895953" name="Content Placeholder 11"/>
          <p:cNvSpPr>
            <a:spLocks noGrp="1"/>
          </p:cNvSpPr>
          <p:nvPr>
            <p:ph sz="quarter" idx="13"/>
          </p:nvPr>
        </p:nvSpPr>
        <p:spPr bwMode="auto">
          <a:xfrm>
            <a:off x="4900479" y="307861"/>
            <a:ext cx="4031999"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890606846" name="Content Placeholder 13"/>
          <p:cNvSpPr>
            <a:spLocks noGrp="1"/>
          </p:cNvSpPr>
          <p:nvPr>
            <p:ph sz="quarter" idx="14"/>
          </p:nvPr>
        </p:nvSpPr>
        <p:spPr bwMode="auto">
          <a:xfrm>
            <a:off x="4900479" y="2688228"/>
            <a:ext cx="4031999"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397612289" name="Slide Number Placeholder 1"/>
          <p:cNvSpPr>
            <a:spLocks noGrp="1"/>
          </p:cNvSpPr>
          <p:nvPr>
            <p:ph type="sldNum" sz="quarter" idx="15"/>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Four Contents Caption">
    <p:spTree>
      <p:nvGrpSpPr>
        <p:cNvPr id="1" name=""/>
        <p:cNvGrpSpPr/>
        <p:nvPr/>
      </p:nvGrpSpPr>
      <p:grpSpPr bwMode="auto">
        <a:xfrm>
          <a:off x="0" y="0"/>
          <a:ext cx="0" cy="0"/>
          <a:chOff x="0" y="0"/>
          <a:chExt cx="0" cy="0"/>
        </a:xfrm>
      </p:grpSpPr>
      <p:sp>
        <p:nvSpPr>
          <p:cNvPr id="309317830" name="Content Placeholder 11"/>
          <p:cNvSpPr>
            <a:spLocks noGrp="1"/>
          </p:cNvSpPr>
          <p:nvPr>
            <p:ph sz="quarter" idx="11"/>
          </p:nvPr>
        </p:nvSpPr>
        <p:spPr bwMode="auto">
          <a:xfrm>
            <a:off x="677155" y="253268"/>
            <a:ext cx="4031999" cy="1728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21643642" name="Content Placeholder 13"/>
          <p:cNvSpPr>
            <a:spLocks noGrp="1"/>
          </p:cNvSpPr>
          <p:nvPr>
            <p:ph sz="quarter" idx="12"/>
          </p:nvPr>
        </p:nvSpPr>
        <p:spPr bwMode="auto">
          <a:xfrm>
            <a:off x="677155" y="2690676"/>
            <a:ext cx="4031999" cy="1728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555193665" name="Content Placeholder 11"/>
          <p:cNvSpPr>
            <a:spLocks noGrp="1"/>
          </p:cNvSpPr>
          <p:nvPr>
            <p:ph sz="quarter" idx="13"/>
          </p:nvPr>
        </p:nvSpPr>
        <p:spPr bwMode="auto">
          <a:xfrm>
            <a:off x="4887780" y="253268"/>
            <a:ext cx="4031999" cy="1728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112367791" name="Content Placeholder 13"/>
          <p:cNvSpPr>
            <a:spLocks noGrp="1"/>
          </p:cNvSpPr>
          <p:nvPr>
            <p:ph sz="quarter" idx="14"/>
          </p:nvPr>
        </p:nvSpPr>
        <p:spPr bwMode="auto">
          <a:xfrm>
            <a:off x="4887780" y="2690676"/>
            <a:ext cx="4031999" cy="1728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2037323361" name="Content Placeholder 11"/>
          <p:cNvSpPr>
            <a:spLocks noGrp="1"/>
          </p:cNvSpPr>
          <p:nvPr>
            <p:ph sz="quarter" idx="15" hasCustomPrompt="1"/>
          </p:nvPr>
        </p:nvSpPr>
        <p:spPr bwMode="auto">
          <a:xfrm>
            <a:off x="677155" y="2084343"/>
            <a:ext cx="4031999" cy="432000"/>
          </a:xfrm>
        </p:spPr>
        <p:txBody>
          <a:bodyPr/>
          <a:lstStyle>
            <a:lvl1pPr marL="342900" indent="-342900" algn="ctr">
              <a:tabLst>
                <a:tab pos="3241675" algn="l"/>
              </a:tabLst>
              <a:defRPr>
                <a:solidFill>
                  <a:srgbClr val="8C1515"/>
                </a:solidFill>
              </a:defRPr>
            </a:lvl1pPr>
          </a:lstStyle>
          <a:p>
            <a:pPr lvl="0">
              <a:defRPr/>
            </a:pPr>
            <a:r>
              <a:rPr lang="en-US"/>
              <a:t>Title Box</a:t>
            </a:r>
            <a:endParaRPr/>
          </a:p>
        </p:txBody>
      </p:sp>
      <p:sp>
        <p:nvSpPr>
          <p:cNvPr id="1733384633" name="Content Placeholder 11"/>
          <p:cNvSpPr>
            <a:spLocks noGrp="1"/>
          </p:cNvSpPr>
          <p:nvPr>
            <p:ph sz="quarter" idx="16" hasCustomPrompt="1"/>
          </p:nvPr>
        </p:nvSpPr>
        <p:spPr bwMode="auto">
          <a:xfrm>
            <a:off x="4887780" y="2088912"/>
            <a:ext cx="4031999" cy="432000"/>
          </a:xfrm>
        </p:spPr>
        <p:txBody>
          <a:bodyPr/>
          <a:lstStyle>
            <a:lvl1pPr marL="342900" indent="-342900" algn="ctr">
              <a:tabLst>
                <a:tab pos="3241675" algn="l"/>
              </a:tabLst>
              <a:defRPr>
                <a:solidFill>
                  <a:srgbClr val="8C1515"/>
                </a:solidFill>
              </a:defRPr>
            </a:lvl1pPr>
          </a:lstStyle>
          <a:p>
            <a:pPr lvl="0">
              <a:defRPr/>
            </a:pPr>
            <a:r>
              <a:rPr lang="en-US"/>
              <a:t>Title Box</a:t>
            </a:r>
            <a:endParaRPr/>
          </a:p>
        </p:txBody>
      </p:sp>
      <p:sp>
        <p:nvSpPr>
          <p:cNvPr id="703523516" name="Content Placeholder 11"/>
          <p:cNvSpPr>
            <a:spLocks noGrp="1"/>
          </p:cNvSpPr>
          <p:nvPr>
            <p:ph sz="quarter" idx="17" hasCustomPrompt="1"/>
          </p:nvPr>
        </p:nvSpPr>
        <p:spPr bwMode="auto">
          <a:xfrm>
            <a:off x="677155" y="4541505"/>
            <a:ext cx="4031999" cy="432000"/>
          </a:xfrm>
        </p:spPr>
        <p:txBody>
          <a:bodyPr/>
          <a:lstStyle>
            <a:lvl1pPr marL="342900" indent="-342900" algn="ctr">
              <a:tabLst>
                <a:tab pos="3241675" algn="l"/>
              </a:tabLst>
              <a:defRPr>
                <a:solidFill>
                  <a:srgbClr val="8C1515"/>
                </a:solidFill>
              </a:defRPr>
            </a:lvl1pPr>
          </a:lstStyle>
          <a:p>
            <a:pPr lvl="0">
              <a:defRPr/>
            </a:pPr>
            <a:r>
              <a:rPr lang="en-US"/>
              <a:t>Title Box</a:t>
            </a:r>
            <a:endParaRPr/>
          </a:p>
        </p:txBody>
      </p:sp>
      <p:sp>
        <p:nvSpPr>
          <p:cNvPr id="1070983523" name="Content Placeholder 11"/>
          <p:cNvSpPr>
            <a:spLocks noGrp="1"/>
          </p:cNvSpPr>
          <p:nvPr>
            <p:ph sz="quarter" idx="18" hasCustomPrompt="1"/>
          </p:nvPr>
        </p:nvSpPr>
        <p:spPr bwMode="auto">
          <a:xfrm>
            <a:off x="4887780" y="4551913"/>
            <a:ext cx="4031999" cy="432000"/>
          </a:xfrm>
        </p:spPr>
        <p:txBody>
          <a:bodyPr/>
          <a:lstStyle>
            <a:lvl1pPr marL="342900" indent="-342900" algn="ctr">
              <a:tabLst>
                <a:tab pos="3241675" algn="l"/>
              </a:tabLst>
              <a:defRPr>
                <a:solidFill>
                  <a:srgbClr val="8C1515"/>
                </a:solidFill>
              </a:defRPr>
            </a:lvl1pPr>
          </a:lstStyle>
          <a:p>
            <a:pPr lvl="0">
              <a:defRPr/>
            </a:pPr>
            <a:r>
              <a:rPr lang="en-US"/>
              <a:t>Title Box</a:t>
            </a:r>
            <a:endParaRPr/>
          </a:p>
        </p:txBody>
      </p:sp>
      <p:sp>
        <p:nvSpPr>
          <p:cNvPr id="1659810524" name="Slide Number Placeholder 1"/>
          <p:cNvSpPr>
            <a:spLocks noGrp="1"/>
          </p:cNvSpPr>
          <p:nvPr>
            <p:ph type="sldNum" sz="quarter" idx="19"/>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itle Two One Contents">
    <p:spTree>
      <p:nvGrpSpPr>
        <p:cNvPr id="1" name=""/>
        <p:cNvGrpSpPr/>
        <p:nvPr/>
      </p:nvGrpSpPr>
      <p:grpSpPr bwMode="auto">
        <a:xfrm>
          <a:off x="0" y="0"/>
          <a:ext cx="0" cy="0"/>
          <a:chOff x="0" y="0"/>
          <a:chExt cx="0" cy="0"/>
        </a:xfrm>
      </p:grpSpPr>
      <p:sp>
        <p:nvSpPr>
          <p:cNvPr id="1138606165" name="Title 1"/>
          <p:cNvSpPr>
            <a:spLocks noGrp="1"/>
          </p:cNvSpPr>
          <p:nvPr>
            <p:ph type="title"/>
          </p:nvPr>
        </p:nvSpPr>
        <p:spPr bwMode="auto">
          <a:xfrm>
            <a:off x="709181" y="209027"/>
            <a:ext cx="8280000" cy="612000"/>
          </a:xfrm>
        </p:spPr>
        <p:txBody>
          <a:bodyPr/>
          <a:lstStyle/>
          <a:p>
            <a:pPr>
              <a:defRPr/>
            </a:pPr>
            <a:r>
              <a:rPr lang="en-US"/>
              <a:t>Click to edit Master title style</a:t>
            </a:r>
            <a:endParaRPr/>
          </a:p>
        </p:txBody>
      </p:sp>
      <p:sp>
        <p:nvSpPr>
          <p:cNvPr id="1553629751" name="Content Placeholder 11"/>
          <p:cNvSpPr>
            <a:spLocks noGrp="1"/>
          </p:cNvSpPr>
          <p:nvPr>
            <p:ph sz="quarter" idx="11"/>
          </p:nvPr>
        </p:nvSpPr>
        <p:spPr bwMode="auto">
          <a:xfrm>
            <a:off x="709179" y="959911"/>
            <a:ext cx="4031999" cy="1908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402619002" name="Content Placeholder 13"/>
          <p:cNvSpPr>
            <a:spLocks noGrp="1"/>
          </p:cNvSpPr>
          <p:nvPr>
            <p:ph sz="quarter" idx="12"/>
          </p:nvPr>
        </p:nvSpPr>
        <p:spPr bwMode="auto">
          <a:xfrm>
            <a:off x="709179" y="3076307"/>
            <a:ext cx="4031999" cy="1908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676007732" name="Content Placeholder 11"/>
          <p:cNvSpPr>
            <a:spLocks noGrp="1"/>
          </p:cNvSpPr>
          <p:nvPr>
            <p:ph sz="quarter" idx="13"/>
          </p:nvPr>
        </p:nvSpPr>
        <p:spPr bwMode="auto">
          <a:xfrm>
            <a:off x="4957182" y="959911"/>
            <a:ext cx="4031999" cy="4031999"/>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819471117" name="Slide Number Placeholder 2"/>
          <p:cNvSpPr>
            <a:spLocks noGrp="1"/>
          </p:cNvSpPr>
          <p:nvPr>
            <p:ph type="sldNum" sz="quarter" idx="14"/>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wo One Contents">
    <p:spTree>
      <p:nvGrpSpPr>
        <p:cNvPr id="1" name=""/>
        <p:cNvGrpSpPr/>
        <p:nvPr/>
      </p:nvGrpSpPr>
      <p:grpSpPr bwMode="auto">
        <a:xfrm>
          <a:off x="0" y="0"/>
          <a:ext cx="0" cy="0"/>
          <a:chOff x="0" y="0"/>
          <a:chExt cx="0" cy="0"/>
        </a:xfrm>
      </p:grpSpPr>
      <p:sp>
        <p:nvSpPr>
          <p:cNvPr id="525669019" name="Content Placeholder 11"/>
          <p:cNvSpPr>
            <a:spLocks noGrp="1"/>
          </p:cNvSpPr>
          <p:nvPr>
            <p:ph sz="quarter" idx="11"/>
          </p:nvPr>
        </p:nvSpPr>
        <p:spPr bwMode="auto">
          <a:xfrm>
            <a:off x="799534" y="328102"/>
            <a:ext cx="3870000"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408987160" name="Content Placeholder 13"/>
          <p:cNvSpPr>
            <a:spLocks noGrp="1"/>
          </p:cNvSpPr>
          <p:nvPr>
            <p:ph sz="quarter" idx="12"/>
          </p:nvPr>
        </p:nvSpPr>
        <p:spPr bwMode="auto">
          <a:xfrm>
            <a:off x="799534" y="2683572"/>
            <a:ext cx="3870000"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390147844" name="Content Placeholder 11"/>
          <p:cNvSpPr>
            <a:spLocks noGrp="1"/>
          </p:cNvSpPr>
          <p:nvPr>
            <p:ph sz="quarter" idx="13"/>
          </p:nvPr>
        </p:nvSpPr>
        <p:spPr bwMode="auto">
          <a:xfrm>
            <a:off x="4914333" y="328103"/>
            <a:ext cx="3870000" cy="451547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672040071" name="Slide Number Placeholder 1"/>
          <p:cNvSpPr>
            <a:spLocks noGrp="1"/>
          </p:cNvSpPr>
          <p:nvPr>
            <p:ph type="sldNum" sz="quarter" idx="14"/>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itle Two One Contens">
    <p:spTree>
      <p:nvGrpSpPr>
        <p:cNvPr id="1" name=""/>
        <p:cNvGrpSpPr/>
        <p:nvPr/>
      </p:nvGrpSpPr>
      <p:grpSpPr bwMode="auto">
        <a:xfrm>
          <a:off x="0" y="0"/>
          <a:ext cx="0" cy="0"/>
          <a:chOff x="0" y="0"/>
          <a:chExt cx="0" cy="0"/>
        </a:xfrm>
      </p:grpSpPr>
      <p:sp>
        <p:nvSpPr>
          <p:cNvPr id="1167418464" name="Title 1"/>
          <p:cNvSpPr>
            <a:spLocks noGrp="1"/>
          </p:cNvSpPr>
          <p:nvPr>
            <p:ph type="title"/>
          </p:nvPr>
        </p:nvSpPr>
        <p:spPr bwMode="auto">
          <a:xfrm>
            <a:off x="854953" y="235531"/>
            <a:ext cx="7920000" cy="612000"/>
          </a:xfrm>
        </p:spPr>
        <p:txBody>
          <a:bodyPr/>
          <a:lstStyle/>
          <a:p>
            <a:pPr>
              <a:defRPr/>
            </a:pPr>
            <a:r>
              <a:rPr lang="en-US"/>
              <a:t>Click to edit Master title style</a:t>
            </a:r>
            <a:endParaRPr/>
          </a:p>
        </p:txBody>
      </p:sp>
      <p:sp>
        <p:nvSpPr>
          <p:cNvPr id="1975748447" name="Content Placeholder 11"/>
          <p:cNvSpPr>
            <a:spLocks noGrp="1"/>
          </p:cNvSpPr>
          <p:nvPr>
            <p:ph sz="quarter" idx="11"/>
          </p:nvPr>
        </p:nvSpPr>
        <p:spPr bwMode="auto">
          <a:xfrm>
            <a:off x="854953" y="1012321"/>
            <a:ext cx="3870000" cy="3845101"/>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721466381" name="Content Placeholder 11"/>
          <p:cNvSpPr>
            <a:spLocks noGrp="1"/>
          </p:cNvSpPr>
          <p:nvPr>
            <p:ph sz="quarter" idx="13"/>
          </p:nvPr>
        </p:nvSpPr>
        <p:spPr bwMode="auto">
          <a:xfrm>
            <a:off x="4900478" y="1026171"/>
            <a:ext cx="3870000"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08940499" name="Content Placeholder 13"/>
          <p:cNvSpPr>
            <a:spLocks noGrp="1"/>
          </p:cNvSpPr>
          <p:nvPr>
            <p:ph sz="quarter" idx="14"/>
          </p:nvPr>
        </p:nvSpPr>
        <p:spPr bwMode="auto">
          <a:xfrm>
            <a:off x="4900478" y="3021423"/>
            <a:ext cx="3870000"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539909164" name="Slide Number Placeholder 2"/>
          <p:cNvSpPr>
            <a:spLocks noGrp="1"/>
          </p:cNvSpPr>
          <p:nvPr>
            <p:ph type="sldNum" sz="quarter" idx="15"/>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One Two Contens">
    <p:spTree>
      <p:nvGrpSpPr>
        <p:cNvPr id="1" name=""/>
        <p:cNvGrpSpPr/>
        <p:nvPr/>
      </p:nvGrpSpPr>
      <p:grpSpPr bwMode="auto">
        <a:xfrm>
          <a:off x="0" y="0"/>
          <a:ext cx="0" cy="0"/>
          <a:chOff x="0" y="0"/>
          <a:chExt cx="0" cy="0"/>
        </a:xfrm>
      </p:grpSpPr>
      <p:sp>
        <p:nvSpPr>
          <p:cNvPr id="1488790128" name="Content Placeholder 11"/>
          <p:cNvSpPr>
            <a:spLocks noGrp="1"/>
          </p:cNvSpPr>
          <p:nvPr>
            <p:ph sz="quarter" idx="11"/>
          </p:nvPr>
        </p:nvSpPr>
        <p:spPr bwMode="auto">
          <a:xfrm>
            <a:off x="708389" y="248035"/>
            <a:ext cx="4031999" cy="468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579068818" name="Content Placeholder 11"/>
          <p:cNvSpPr>
            <a:spLocks noGrp="1"/>
          </p:cNvSpPr>
          <p:nvPr>
            <p:ph sz="quarter" idx="13"/>
          </p:nvPr>
        </p:nvSpPr>
        <p:spPr bwMode="auto">
          <a:xfrm>
            <a:off x="4955069" y="248035"/>
            <a:ext cx="4031999" cy="2232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51380445" name="Content Placeholder 13"/>
          <p:cNvSpPr>
            <a:spLocks noGrp="1"/>
          </p:cNvSpPr>
          <p:nvPr>
            <p:ph sz="quarter" idx="14"/>
          </p:nvPr>
        </p:nvSpPr>
        <p:spPr bwMode="auto">
          <a:xfrm>
            <a:off x="4955069" y="2696035"/>
            <a:ext cx="4031999" cy="2232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294289829" name="Slide Number Placeholder 1"/>
          <p:cNvSpPr>
            <a:spLocks noGrp="1"/>
          </p:cNvSpPr>
          <p:nvPr>
            <p:ph type="sldNum" sz="quarter" idx="15"/>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Section Header">
    <p:spTree>
      <p:nvGrpSpPr>
        <p:cNvPr id="1" name=""/>
        <p:cNvGrpSpPr/>
        <p:nvPr/>
      </p:nvGrpSpPr>
      <p:grpSpPr bwMode="auto">
        <a:xfrm>
          <a:off x="0" y="0"/>
          <a:ext cx="0" cy="0"/>
          <a:chOff x="0" y="0"/>
          <a:chExt cx="0" cy="0"/>
        </a:xfrm>
      </p:grpSpPr>
      <p:sp>
        <p:nvSpPr>
          <p:cNvPr id="1430542717" name="Rectangle 15"/>
          <p:cNvSpPr>
            <a:spLocks noChangeArrowheads="1"/>
          </p:cNvSpPr>
          <p:nvPr userDrawn="1"/>
        </p:nvSpPr>
        <p:spPr bwMode="auto">
          <a:xfrm>
            <a:off x="0" y="4779110"/>
            <a:ext cx="9143999" cy="364390"/>
          </a:xfrm>
          <a:prstGeom prst="rect">
            <a:avLst/>
          </a:prstGeom>
          <a:solidFill>
            <a:srgbClr val="8C1515"/>
          </a:solidFill>
          <a:ln w="9525">
            <a:solidFill>
              <a:srgbClr val="8C1515"/>
            </a:solidFill>
            <a:miter lim="800000"/>
            <a:headEnd/>
            <a:tailEnd/>
          </a:ln>
          <a:effectLst>
            <a:outerShdw blurRad="25400" dist="12700" dir="2700000" algn="br" rotWithShape="0">
              <a:srgbClr val="000000">
                <a:alpha val="25000"/>
              </a:srgbClr>
            </a:outerShdw>
          </a:effectLst>
        </p:spPr>
        <p:txBody>
          <a:bodyPr anchor="ctr"/>
          <a:lstStyle>
            <a:lvl1pPr>
              <a:defRPr sz="2400">
                <a:solidFill>
                  <a:schemeClr val="tx1"/>
                </a:solidFill>
                <a:latin typeface="Source Sans Pro"/>
                <a:ea typeface="ＭＳ Ｐゴシック"/>
              </a:defRPr>
            </a:lvl1pPr>
            <a:lvl2pPr marL="742950" indent="-285750">
              <a:defRPr sz="2400">
                <a:solidFill>
                  <a:schemeClr val="tx1"/>
                </a:solidFill>
                <a:latin typeface="Source Sans Pro"/>
                <a:ea typeface="ＭＳ Ｐゴシック"/>
              </a:defRPr>
            </a:lvl2pPr>
            <a:lvl3pPr marL="1143000" indent="-228600">
              <a:defRPr sz="2400">
                <a:solidFill>
                  <a:schemeClr val="tx1"/>
                </a:solidFill>
                <a:latin typeface="Source Sans Pro"/>
                <a:ea typeface="ＭＳ Ｐゴシック"/>
              </a:defRPr>
            </a:lvl3pPr>
            <a:lvl4pPr marL="1600200" indent="-228600">
              <a:defRPr sz="2400">
                <a:solidFill>
                  <a:schemeClr val="tx1"/>
                </a:solidFill>
                <a:latin typeface="Source Sans Pro"/>
                <a:ea typeface="ＭＳ Ｐゴシック"/>
              </a:defRPr>
            </a:lvl4pPr>
            <a:lvl5pPr marL="2057400" indent="-228600">
              <a:defRPr sz="2400">
                <a:solidFill>
                  <a:schemeClr val="tx1"/>
                </a:solidFill>
                <a:latin typeface="Source Sans Pro"/>
                <a:ea typeface="ＭＳ Ｐゴシック"/>
              </a:defRPr>
            </a:lvl5pPr>
            <a:lvl6pPr marL="2514600" indent="-228600" defTabSz="457200">
              <a:spcBef>
                <a:spcPts val="0"/>
              </a:spcBef>
              <a:spcAft>
                <a:spcPts val="0"/>
              </a:spcAft>
              <a:defRPr sz="2400">
                <a:solidFill>
                  <a:schemeClr val="tx1"/>
                </a:solidFill>
                <a:latin typeface="Source Sans Pro"/>
                <a:ea typeface="ＭＳ Ｐゴシック"/>
              </a:defRPr>
            </a:lvl6pPr>
            <a:lvl7pPr marL="2971800" indent="-228600" defTabSz="457200">
              <a:spcBef>
                <a:spcPts val="0"/>
              </a:spcBef>
              <a:spcAft>
                <a:spcPts val="0"/>
              </a:spcAft>
              <a:defRPr sz="2400">
                <a:solidFill>
                  <a:schemeClr val="tx1"/>
                </a:solidFill>
                <a:latin typeface="Source Sans Pro"/>
                <a:ea typeface="ＭＳ Ｐゴシック"/>
              </a:defRPr>
            </a:lvl7pPr>
            <a:lvl8pPr marL="3429000" indent="-228600" defTabSz="457200">
              <a:spcBef>
                <a:spcPts val="0"/>
              </a:spcBef>
              <a:spcAft>
                <a:spcPts val="0"/>
              </a:spcAft>
              <a:defRPr sz="2400">
                <a:solidFill>
                  <a:schemeClr val="tx1"/>
                </a:solidFill>
                <a:latin typeface="Source Sans Pro"/>
                <a:ea typeface="ＭＳ Ｐゴシック"/>
              </a:defRPr>
            </a:lvl8pPr>
            <a:lvl9pPr marL="3886200" indent="-228600" defTabSz="457200">
              <a:spcBef>
                <a:spcPts val="0"/>
              </a:spcBef>
              <a:spcAft>
                <a:spcPts val="0"/>
              </a:spcAft>
              <a:defRPr sz="2400">
                <a:solidFill>
                  <a:schemeClr val="tx1"/>
                </a:solidFill>
                <a:latin typeface="Source Sans Pro"/>
                <a:ea typeface="ＭＳ Ｐゴシック"/>
              </a:defRPr>
            </a:lvl9pPr>
          </a:lstStyle>
          <a:p>
            <a:pPr algn="ctr">
              <a:defRPr/>
            </a:pPr>
            <a:endParaRPr sz="1800">
              <a:solidFill>
                <a:srgbClr val="FFFFFF"/>
              </a:solidFill>
              <a:latin typeface="Arial"/>
            </a:endParaRPr>
          </a:p>
        </p:txBody>
      </p:sp>
      <p:sp>
        <p:nvSpPr>
          <p:cNvPr id="1450712316" name="Title 1"/>
          <p:cNvSpPr>
            <a:spLocks noGrp="1"/>
          </p:cNvSpPr>
          <p:nvPr>
            <p:ph type="title"/>
          </p:nvPr>
        </p:nvSpPr>
        <p:spPr bwMode="auto">
          <a:xfrm>
            <a:off x="1296537" y="1538765"/>
            <a:ext cx="6550926" cy="925830"/>
          </a:xfrm>
          <a:prstGeom prst="rect">
            <a:avLst/>
          </a:prstGeom>
        </p:spPr>
        <p:txBody>
          <a:bodyPr/>
          <a:lstStyle>
            <a:lvl1pPr algn="r">
              <a:defRPr sz="3600" b="1">
                <a:solidFill>
                  <a:schemeClr val="tx1"/>
                </a:solidFill>
              </a:defRPr>
            </a:lvl1pPr>
          </a:lstStyle>
          <a:p>
            <a:pPr>
              <a:defRPr/>
            </a:pPr>
            <a:r>
              <a:rPr lang="en-US"/>
              <a:t>Click to edit Master title style</a:t>
            </a:r>
            <a:endParaRPr lang="en-US"/>
          </a:p>
        </p:txBody>
      </p:sp>
      <p:sp>
        <p:nvSpPr>
          <p:cNvPr id="209695682" name="Text Placeholder 3"/>
          <p:cNvSpPr>
            <a:spLocks noGrp="1"/>
          </p:cNvSpPr>
          <p:nvPr>
            <p:ph type="body" sz="half" idx="2"/>
          </p:nvPr>
        </p:nvSpPr>
        <p:spPr bwMode="auto">
          <a:xfrm>
            <a:off x="1296537" y="2571750"/>
            <a:ext cx="6550926" cy="932975"/>
          </a:xfrm>
          <a:prstGeom prst="rect">
            <a:avLst/>
          </a:prstGeom>
        </p:spPr>
        <p:txBody>
          <a:bodyPr>
            <a:normAutofit/>
          </a:bodyPr>
          <a:lstStyle>
            <a:lvl1pPr marL="0" indent="0" algn="r">
              <a:buNone/>
              <a:defRPr sz="2000" cap="all" spc="300">
                <a:solidFill>
                  <a:srgbClr val="A4001D"/>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a:pPr>
            <a:r>
              <a:rPr lang="en-US"/>
              <a:t>Edit Master text styles</a:t>
            </a:r>
            <a:endParaRPr/>
          </a:p>
        </p:txBody>
      </p:sp>
      <p:pic>
        <p:nvPicPr>
          <p:cNvPr id="405474653" name="Picture 4"/>
          <p:cNvPicPr>
            <a:picLocks noChangeAspect="1"/>
          </p:cNvPicPr>
          <p:nvPr userDrawn="1"/>
        </p:nvPicPr>
        <p:blipFill rotWithShape="1">
          <a:blip r:embed="rId2"/>
          <a:stretch/>
        </p:blipFill>
        <p:spPr bwMode="auto">
          <a:xfrm>
            <a:off x="7598398" y="353896"/>
            <a:ext cx="1097280" cy="141732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itle Six Contens">
    <p:spTree>
      <p:nvGrpSpPr>
        <p:cNvPr id="1" name=""/>
        <p:cNvGrpSpPr/>
        <p:nvPr/>
      </p:nvGrpSpPr>
      <p:grpSpPr bwMode="auto">
        <a:xfrm>
          <a:off x="0" y="0"/>
          <a:ext cx="0" cy="0"/>
          <a:chOff x="0" y="0"/>
          <a:chExt cx="0" cy="0"/>
        </a:xfrm>
      </p:grpSpPr>
      <p:sp>
        <p:nvSpPr>
          <p:cNvPr id="32007986" name="Title 1"/>
          <p:cNvSpPr>
            <a:spLocks noGrp="1"/>
          </p:cNvSpPr>
          <p:nvPr>
            <p:ph type="title"/>
          </p:nvPr>
        </p:nvSpPr>
        <p:spPr bwMode="auto">
          <a:xfrm>
            <a:off x="854953" y="235531"/>
            <a:ext cx="7920000" cy="612000"/>
          </a:xfrm>
        </p:spPr>
        <p:txBody>
          <a:bodyPr/>
          <a:lstStyle/>
          <a:p>
            <a:pPr>
              <a:defRPr/>
            </a:pPr>
            <a:r>
              <a:rPr lang="en-US"/>
              <a:t>Click to edit Master title style</a:t>
            </a:r>
            <a:endParaRPr/>
          </a:p>
        </p:txBody>
      </p:sp>
      <p:sp>
        <p:nvSpPr>
          <p:cNvPr id="1815370717" name="Content Placeholder 11"/>
          <p:cNvSpPr>
            <a:spLocks noGrp="1"/>
          </p:cNvSpPr>
          <p:nvPr>
            <p:ph sz="quarter" idx="11"/>
          </p:nvPr>
        </p:nvSpPr>
        <p:spPr bwMode="auto">
          <a:xfrm>
            <a:off x="854953" y="1012321"/>
            <a:ext cx="2520000"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657040344" name="Content Placeholder 13"/>
          <p:cNvSpPr>
            <a:spLocks noGrp="1"/>
          </p:cNvSpPr>
          <p:nvPr>
            <p:ph sz="quarter" idx="12"/>
          </p:nvPr>
        </p:nvSpPr>
        <p:spPr bwMode="auto">
          <a:xfrm>
            <a:off x="854953" y="3007573"/>
            <a:ext cx="2520000"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649903817" name="Content Placeholder 11"/>
          <p:cNvSpPr>
            <a:spLocks noGrp="1"/>
          </p:cNvSpPr>
          <p:nvPr>
            <p:ph sz="quarter" idx="13"/>
          </p:nvPr>
        </p:nvSpPr>
        <p:spPr bwMode="auto">
          <a:xfrm>
            <a:off x="6254953" y="1012321"/>
            <a:ext cx="2520000"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734054654" name="Content Placeholder 13"/>
          <p:cNvSpPr>
            <a:spLocks noGrp="1"/>
          </p:cNvSpPr>
          <p:nvPr>
            <p:ph sz="quarter" idx="14"/>
          </p:nvPr>
        </p:nvSpPr>
        <p:spPr bwMode="auto">
          <a:xfrm>
            <a:off x="6254953" y="3007573"/>
            <a:ext cx="2520000"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347801711" name="Content Placeholder 11"/>
          <p:cNvSpPr>
            <a:spLocks noGrp="1"/>
          </p:cNvSpPr>
          <p:nvPr>
            <p:ph sz="quarter" idx="15"/>
          </p:nvPr>
        </p:nvSpPr>
        <p:spPr bwMode="auto">
          <a:xfrm>
            <a:off x="3554953" y="1012321"/>
            <a:ext cx="2520000"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842581434" name="Content Placeholder 13"/>
          <p:cNvSpPr>
            <a:spLocks noGrp="1"/>
          </p:cNvSpPr>
          <p:nvPr>
            <p:ph sz="quarter" idx="16"/>
          </p:nvPr>
        </p:nvSpPr>
        <p:spPr bwMode="auto">
          <a:xfrm>
            <a:off x="3554953" y="3007573"/>
            <a:ext cx="2520000"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703404149" name="Slide Number Placeholder 2"/>
          <p:cNvSpPr>
            <a:spLocks noGrp="1"/>
          </p:cNvSpPr>
          <p:nvPr>
            <p:ph type="sldNum" sz="quarter" idx="17"/>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Six Contents">
    <p:spTree>
      <p:nvGrpSpPr>
        <p:cNvPr id="1" name=""/>
        <p:cNvGrpSpPr/>
        <p:nvPr/>
      </p:nvGrpSpPr>
      <p:grpSpPr bwMode="auto">
        <a:xfrm>
          <a:off x="0" y="0"/>
          <a:ext cx="0" cy="0"/>
          <a:chOff x="0" y="0"/>
          <a:chExt cx="0" cy="0"/>
        </a:xfrm>
      </p:grpSpPr>
      <p:sp>
        <p:nvSpPr>
          <p:cNvPr id="544818062" name="Content Placeholder 11"/>
          <p:cNvSpPr>
            <a:spLocks noGrp="1"/>
          </p:cNvSpPr>
          <p:nvPr>
            <p:ph sz="quarter" idx="11"/>
          </p:nvPr>
        </p:nvSpPr>
        <p:spPr bwMode="auto">
          <a:xfrm>
            <a:off x="841098" y="319592"/>
            <a:ext cx="2520000"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2104428365" name="Content Placeholder 13"/>
          <p:cNvSpPr>
            <a:spLocks noGrp="1"/>
          </p:cNvSpPr>
          <p:nvPr>
            <p:ph sz="quarter" idx="12"/>
          </p:nvPr>
        </p:nvSpPr>
        <p:spPr bwMode="auto">
          <a:xfrm>
            <a:off x="841098" y="2688924"/>
            <a:ext cx="2520000"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2108035287" name="Content Placeholder 11"/>
          <p:cNvSpPr>
            <a:spLocks noGrp="1"/>
          </p:cNvSpPr>
          <p:nvPr>
            <p:ph sz="quarter" idx="13"/>
          </p:nvPr>
        </p:nvSpPr>
        <p:spPr bwMode="auto">
          <a:xfrm>
            <a:off x="6241098" y="319592"/>
            <a:ext cx="2520000"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728790979" name="Content Placeholder 13"/>
          <p:cNvSpPr>
            <a:spLocks noGrp="1"/>
          </p:cNvSpPr>
          <p:nvPr>
            <p:ph sz="quarter" idx="14"/>
          </p:nvPr>
        </p:nvSpPr>
        <p:spPr bwMode="auto">
          <a:xfrm>
            <a:off x="6241098" y="2688924"/>
            <a:ext cx="2520000"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472546784" name="Content Placeholder 11"/>
          <p:cNvSpPr>
            <a:spLocks noGrp="1"/>
          </p:cNvSpPr>
          <p:nvPr>
            <p:ph sz="quarter" idx="15"/>
          </p:nvPr>
        </p:nvSpPr>
        <p:spPr bwMode="auto">
          <a:xfrm>
            <a:off x="3541098" y="319592"/>
            <a:ext cx="2520000"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637852325" name="Content Placeholder 13"/>
          <p:cNvSpPr>
            <a:spLocks noGrp="1"/>
          </p:cNvSpPr>
          <p:nvPr>
            <p:ph sz="quarter" idx="16"/>
          </p:nvPr>
        </p:nvSpPr>
        <p:spPr bwMode="auto">
          <a:xfrm>
            <a:off x="3541098" y="2688924"/>
            <a:ext cx="2520000"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57685293" name="Slide Number Placeholder 1"/>
          <p:cNvSpPr>
            <a:spLocks noGrp="1"/>
          </p:cNvSpPr>
          <p:nvPr>
            <p:ph type="sldNum" sz="quarter" idx="17"/>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Large Band">
    <p:spTree>
      <p:nvGrpSpPr>
        <p:cNvPr id="1" name=""/>
        <p:cNvGrpSpPr/>
        <p:nvPr/>
      </p:nvGrpSpPr>
      <p:grpSpPr bwMode="auto">
        <a:xfrm>
          <a:off x="0" y="0"/>
          <a:ext cx="0" cy="0"/>
          <a:chOff x="0" y="0"/>
          <a:chExt cx="0" cy="0"/>
        </a:xfrm>
      </p:grpSpPr>
      <p:sp>
        <p:nvSpPr>
          <p:cNvPr id="420302450" name="Rectangle 3"/>
          <p:cNvSpPr/>
          <p:nvPr userDrawn="1"/>
        </p:nvSpPr>
        <p:spPr bwMode="auto">
          <a:xfrm>
            <a:off x="19968" y="0"/>
            <a:ext cx="3078831" cy="5184000"/>
          </a:xfrm>
          <a:prstGeom prst="rect">
            <a:avLst/>
          </a:prstGeom>
          <a:solidFill>
            <a:srgbClr val="8C151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
        <p:nvSpPr>
          <p:cNvPr id="1857971882" name="Title 1"/>
          <p:cNvSpPr>
            <a:spLocks noGrp="1"/>
          </p:cNvSpPr>
          <p:nvPr>
            <p:ph type="title"/>
          </p:nvPr>
        </p:nvSpPr>
        <p:spPr bwMode="auto">
          <a:xfrm>
            <a:off x="261269" y="236818"/>
            <a:ext cx="2622579" cy="2323651"/>
          </a:xfrm>
        </p:spPr>
        <p:txBody>
          <a:bodyPr anchor="b">
            <a:normAutofit/>
          </a:bodyPr>
          <a:lstStyle>
            <a:lvl1pPr>
              <a:defRPr sz="3600" b="0">
                <a:solidFill>
                  <a:srgbClr val="DAD7CB"/>
                </a:solidFill>
              </a:defRPr>
            </a:lvl1pPr>
          </a:lstStyle>
          <a:p>
            <a:pPr>
              <a:defRPr/>
            </a:pPr>
            <a:r>
              <a:rPr lang="en-US"/>
              <a:t>Click to edit Master title style</a:t>
            </a:r>
            <a:endParaRPr lang="en-US"/>
          </a:p>
        </p:txBody>
      </p:sp>
      <p:sp>
        <p:nvSpPr>
          <p:cNvPr id="142047400" name="Text Placeholder 3"/>
          <p:cNvSpPr>
            <a:spLocks noGrp="1"/>
          </p:cNvSpPr>
          <p:nvPr>
            <p:ph type="body" sz="half" idx="2"/>
          </p:nvPr>
        </p:nvSpPr>
        <p:spPr bwMode="auto">
          <a:xfrm>
            <a:off x="235869" y="2730500"/>
            <a:ext cx="2647979" cy="2184400"/>
          </a:xfrm>
        </p:spPr>
        <p:txBody>
          <a:bodyPr lIns="91440" rIns="91440">
            <a:normAutofit/>
          </a:bodyPr>
          <a:lstStyle>
            <a:lvl1pPr marL="0" indent="0">
              <a:buNone/>
              <a:defRPr sz="2000">
                <a:solidFill>
                  <a:srgbClr val="DAD7CB"/>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a:pPr>
            <a:r>
              <a:rPr lang="en-US"/>
              <a:t>Edit Master text styles</a:t>
            </a:r>
            <a:endParaRPr/>
          </a:p>
        </p:txBody>
      </p:sp>
      <p:sp>
        <p:nvSpPr>
          <p:cNvPr id="470418266" name="Text Placeholder 3"/>
          <p:cNvSpPr>
            <a:spLocks noGrp="1"/>
          </p:cNvSpPr>
          <p:nvPr>
            <p:ph idx="1"/>
          </p:nvPr>
        </p:nvSpPr>
        <p:spPr bwMode="auto">
          <a:xfrm>
            <a:off x="3340100" y="236818"/>
            <a:ext cx="5537200" cy="4637975"/>
          </a:xfrm>
          <a:prstGeom prst="rect">
            <a:avLst/>
          </a:prstGeom>
        </p:spPr>
        <p:txBody>
          <a:bodyPr vert="horz" lIns="0" tIns="45720" rIns="0" bIns="45720" rtlCol="0">
            <a:normAutofit/>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19040495" name="Slide Number Placeholder 1"/>
          <p:cNvSpPr>
            <a:spLocks noGrp="1"/>
          </p:cNvSpPr>
          <p:nvPr>
            <p:ph type="sldNum" sz="quarter" idx="10"/>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White">
    <p:spTree>
      <p:nvGrpSpPr>
        <p:cNvPr id="1" name=""/>
        <p:cNvGrpSpPr/>
        <p:nvPr/>
      </p:nvGrpSpPr>
      <p:grpSpPr bwMode="auto">
        <a:xfrm>
          <a:off x="0" y="0"/>
          <a:ext cx="0" cy="0"/>
          <a:chOff x="0" y="0"/>
          <a:chExt cx="0" cy="0"/>
        </a:xfrm>
      </p:grpSpPr>
      <p:sp>
        <p:nvSpPr>
          <p:cNvPr id="677399121" name="Slide Number Placeholder 1"/>
          <p:cNvSpPr>
            <a:spLocks noGrp="1"/>
          </p:cNvSpPr>
          <p:nvPr>
            <p:ph type="sldNum" sz="quarter" idx="10"/>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secHead" userDrawn="1">
  <p:cSld name="2_Section Header">
    <p:spTree>
      <p:nvGrpSpPr>
        <p:cNvPr id="1" name=""/>
        <p:cNvGrpSpPr/>
        <p:nvPr/>
      </p:nvGrpSpPr>
      <p:grpSpPr bwMode="auto">
        <a:xfrm>
          <a:off x="0" y="0"/>
          <a:ext cx="0" cy="0"/>
          <a:chOff x="0" y="0"/>
          <a:chExt cx="0" cy="0"/>
        </a:xfrm>
      </p:grpSpPr>
      <p:sp>
        <p:nvSpPr>
          <p:cNvPr id="1043949106" name="Title 1"/>
          <p:cNvSpPr>
            <a:spLocks noGrp="1"/>
          </p:cNvSpPr>
          <p:nvPr>
            <p:ph type="title" hasCustomPrompt="1"/>
          </p:nvPr>
        </p:nvSpPr>
        <p:spPr bwMode="auto">
          <a:xfrm>
            <a:off x="722313" y="3305176"/>
            <a:ext cx="7772400" cy="1021556"/>
          </a:xfrm>
          <a:prstGeom prst="rect">
            <a:avLst/>
          </a:prstGeom>
          <a:solidFill>
            <a:srgbClr val="611D19"/>
          </a:solidFill>
        </p:spPr>
        <p:txBody>
          <a:bodyPr anchor="ctr" anchorCtr="0"/>
          <a:lstStyle>
            <a:lvl1pPr algn="l">
              <a:defRPr sz="3000" b="0" cap="none">
                <a:solidFill>
                  <a:srgbClr val="DDCCA2"/>
                </a:solidFill>
              </a:defRPr>
            </a:lvl1pPr>
          </a:lstStyle>
          <a:p>
            <a:pPr>
              <a:defRPr/>
            </a:pPr>
            <a:r>
              <a:rPr/>
              <a:t>Click To Edit Master Title Style</a:t>
            </a:r>
            <a:endParaRPr lang="en-US"/>
          </a:p>
        </p:txBody>
      </p:sp>
      <p:sp>
        <p:nvSpPr>
          <p:cNvPr id="417353213" name="Text Placeholder 2"/>
          <p:cNvSpPr>
            <a:spLocks noGrp="1"/>
          </p:cNvSpPr>
          <p:nvPr>
            <p:ph type="body" idx="1"/>
          </p:nvPr>
        </p:nvSpPr>
        <p:spPr bwMode="auto">
          <a:xfrm>
            <a:off x="722313" y="2180035"/>
            <a:ext cx="7772400" cy="1125140"/>
          </a:xfrm>
        </p:spPr>
        <p:txBody>
          <a:bodyPr anchor="b"/>
          <a:lstStyle>
            <a:lvl1pPr marL="0" indent="0">
              <a:buNone/>
              <a:defRPr sz="1500">
                <a:solidFill>
                  <a:srgbClr val="611D19"/>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defRPr/>
            </a:pPr>
            <a:r>
              <a:rPr/>
              <a:t>Click to edit Master text styles</a:t>
            </a: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Sprace">
    <p:bg>
      <p:bgPr shadeToTitle="0">
        <a:solidFill>
          <a:srgbClr val="8C1515"/>
        </a:solidFill>
      </p:bgPr>
    </p:bg>
    <p:spTree>
      <p:nvGrpSpPr>
        <p:cNvPr id="1" name=""/>
        <p:cNvGrpSpPr/>
        <p:nvPr/>
      </p:nvGrpSpPr>
      <p:grpSpPr bwMode="auto">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Beige">
    <p:bg>
      <p:bgPr shadeToTitle="0">
        <a:solidFill>
          <a:srgbClr val="D2C295"/>
        </a:solidFill>
      </p:bgPr>
    </p:bg>
    <p:spTree>
      <p:nvGrpSpPr>
        <p:cNvPr id="1" name=""/>
        <p:cNvGrpSpPr/>
        <p:nvPr/>
      </p:nvGrpSpPr>
      <p:grpSpPr bwMode="auto">
        <a:xfrm>
          <a:off x="0" y="0"/>
          <a:ext cx="0" cy="0"/>
          <a:chOff x="0" y="0"/>
          <a:chExt cx="0" cy="0"/>
        </a:xfrm>
      </p:grpSpPr>
      <p:sp>
        <p:nvSpPr>
          <p:cNvPr id="613072973" name="Slide Number Placeholder 1"/>
          <p:cNvSpPr>
            <a:spLocks noGrp="1"/>
          </p:cNvSpPr>
          <p:nvPr>
            <p:ph type="sldNum" sz="quarter" idx="10"/>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Black">
    <p:bg>
      <p:bgPr shadeToTitle="0">
        <a:solidFill>
          <a:srgbClr val="2E2D29"/>
        </a:solidFill>
      </p:bgPr>
    </p:bg>
    <p:spTree>
      <p:nvGrpSpPr>
        <p:cNvPr id="1" name=""/>
        <p:cNvGrpSpPr/>
        <p:nvPr/>
      </p:nvGrpSpPr>
      <p:grpSpPr bwMode="auto">
        <a:xfrm>
          <a:off x="0" y="0"/>
          <a:ext cx="0" cy="0"/>
          <a:chOff x="0" y="0"/>
          <a:chExt cx="0" cy="0"/>
        </a:xfrm>
      </p:grpSpPr>
      <p:sp>
        <p:nvSpPr>
          <p:cNvPr id="676395174" name="Slide Number Placeholder 1"/>
          <p:cNvSpPr>
            <a:spLocks noGrp="1"/>
          </p:cNvSpPr>
          <p:nvPr>
            <p:ph type="sldNum" sz="quarter" idx="10"/>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Black Two Content">
    <p:bg>
      <p:bgPr shadeToTitle="0">
        <a:solidFill>
          <a:srgbClr val="2E2D29"/>
        </a:solidFill>
      </p:bgPr>
    </p:bg>
    <p:spTree>
      <p:nvGrpSpPr>
        <p:cNvPr id="1" name=""/>
        <p:cNvGrpSpPr/>
        <p:nvPr/>
      </p:nvGrpSpPr>
      <p:grpSpPr bwMode="auto">
        <a:xfrm>
          <a:off x="0" y="0"/>
          <a:ext cx="0" cy="0"/>
          <a:chOff x="0" y="0"/>
          <a:chExt cx="0" cy="0"/>
        </a:xfrm>
      </p:grpSpPr>
      <p:sp>
        <p:nvSpPr>
          <p:cNvPr id="160017493" name="Content Placeholder 13"/>
          <p:cNvSpPr>
            <a:spLocks noGrp="1"/>
          </p:cNvSpPr>
          <p:nvPr>
            <p:ph sz="quarter" idx="10"/>
          </p:nvPr>
        </p:nvSpPr>
        <p:spPr bwMode="auto">
          <a:xfrm>
            <a:off x="661291" y="229755"/>
            <a:ext cx="4031999" cy="468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226278408" name="Content Placeholder 15"/>
          <p:cNvSpPr>
            <a:spLocks noGrp="1"/>
          </p:cNvSpPr>
          <p:nvPr>
            <p:ph sz="quarter" idx="11"/>
          </p:nvPr>
        </p:nvSpPr>
        <p:spPr bwMode="auto">
          <a:xfrm>
            <a:off x="4901791" y="229755"/>
            <a:ext cx="4031999" cy="468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982042818" name="Slide Number Placeholder 1"/>
          <p:cNvSpPr>
            <a:spLocks noGrp="1"/>
          </p:cNvSpPr>
          <p:nvPr>
            <p:ph type="sldNum" sz="quarter" idx="12"/>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Black Four Contents">
    <p:bg>
      <p:bgPr shadeToTitle="0">
        <a:solidFill>
          <a:srgbClr val="2E2D29"/>
        </a:solidFill>
      </p:bgPr>
    </p:bg>
    <p:spTree>
      <p:nvGrpSpPr>
        <p:cNvPr id="1" name=""/>
        <p:cNvGrpSpPr/>
        <p:nvPr/>
      </p:nvGrpSpPr>
      <p:grpSpPr bwMode="auto">
        <a:xfrm>
          <a:off x="0" y="0"/>
          <a:ext cx="0" cy="0"/>
          <a:chOff x="0" y="0"/>
          <a:chExt cx="0" cy="0"/>
        </a:xfrm>
      </p:grpSpPr>
      <p:sp>
        <p:nvSpPr>
          <p:cNvPr id="1561424117" name="Content Placeholder 11"/>
          <p:cNvSpPr>
            <a:spLocks noGrp="1"/>
          </p:cNvSpPr>
          <p:nvPr>
            <p:ph sz="quarter" idx="11"/>
          </p:nvPr>
        </p:nvSpPr>
        <p:spPr bwMode="auto">
          <a:xfrm>
            <a:off x="677154" y="307861"/>
            <a:ext cx="4031999"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66934798" name="Content Placeholder 13"/>
          <p:cNvSpPr>
            <a:spLocks noGrp="1"/>
          </p:cNvSpPr>
          <p:nvPr>
            <p:ph sz="quarter" idx="12"/>
          </p:nvPr>
        </p:nvSpPr>
        <p:spPr bwMode="auto">
          <a:xfrm>
            <a:off x="677154" y="2690676"/>
            <a:ext cx="4031999"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364321183" name="Content Placeholder 11"/>
          <p:cNvSpPr>
            <a:spLocks noGrp="1"/>
          </p:cNvSpPr>
          <p:nvPr>
            <p:ph sz="quarter" idx="13"/>
          </p:nvPr>
        </p:nvSpPr>
        <p:spPr bwMode="auto">
          <a:xfrm>
            <a:off x="4900479" y="307861"/>
            <a:ext cx="4031999"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362837198" name="Content Placeholder 13"/>
          <p:cNvSpPr>
            <a:spLocks noGrp="1"/>
          </p:cNvSpPr>
          <p:nvPr>
            <p:ph sz="quarter" idx="14"/>
          </p:nvPr>
        </p:nvSpPr>
        <p:spPr bwMode="auto">
          <a:xfrm>
            <a:off x="4900479" y="2688228"/>
            <a:ext cx="4031999"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643832702" name="Slide Number Placeholder 1"/>
          <p:cNvSpPr>
            <a:spLocks noGrp="1"/>
          </p:cNvSpPr>
          <p:nvPr>
            <p:ph type="sldNum" sz="quarter" idx="15"/>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itle &amp; Content">
    <p:spTree>
      <p:nvGrpSpPr>
        <p:cNvPr id="1" name=""/>
        <p:cNvGrpSpPr/>
        <p:nvPr/>
      </p:nvGrpSpPr>
      <p:grpSpPr bwMode="auto">
        <a:xfrm>
          <a:off x="0" y="0"/>
          <a:ext cx="0" cy="0"/>
          <a:chOff x="0" y="0"/>
          <a:chExt cx="0" cy="0"/>
        </a:xfrm>
      </p:grpSpPr>
      <p:sp>
        <p:nvSpPr>
          <p:cNvPr id="1134127768" name="Title 1"/>
          <p:cNvSpPr>
            <a:spLocks noGrp="1"/>
          </p:cNvSpPr>
          <p:nvPr>
            <p:ph type="title"/>
          </p:nvPr>
        </p:nvSpPr>
        <p:spPr bwMode="auto"/>
        <p:txBody>
          <a:bodyPr/>
          <a:lstStyle/>
          <a:p>
            <a:pPr>
              <a:defRPr/>
            </a:pPr>
            <a:r>
              <a:rPr lang="en-US"/>
              <a:t>Click to edit Master title style</a:t>
            </a:r>
            <a:endParaRPr/>
          </a:p>
        </p:txBody>
      </p:sp>
      <p:sp>
        <p:nvSpPr>
          <p:cNvPr id="1949465807" name="Text Placeholder 3"/>
          <p:cNvSpPr>
            <a:spLocks noGrp="1"/>
          </p:cNvSpPr>
          <p:nvPr>
            <p:ph idx="1"/>
          </p:nvPr>
        </p:nvSpPr>
        <p:spPr bwMode="auto">
          <a:xfrm>
            <a:off x="651753" y="976193"/>
            <a:ext cx="8280000" cy="3924000"/>
          </a:xfrm>
          <a:prstGeom prst="rect">
            <a:avLst/>
          </a:prstGeom>
        </p:spPr>
        <p:txBody>
          <a:bodyPr vert="horz" lIns="0" tIns="45720" rIns="0" bIns="45720" rtlCol="0">
            <a:normAutofit/>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548681744" name="Slide Number Placeholder 2"/>
          <p:cNvSpPr>
            <a:spLocks noGrp="1"/>
          </p:cNvSpPr>
          <p:nvPr>
            <p:ph type="sldNum" sz="quarter" idx="10"/>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Black Six Contents">
    <p:bg>
      <p:bgPr shadeToTitle="0">
        <a:solidFill>
          <a:srgbClr val="2E2D29"/>
        </a:solidFill>
      </p:bgPr>
    </p:bg>
    <p:spTree>
      <p:nvGrpSpPr>
        <p:cNvPr id="1" name=""/>
        <p:cNvGrpSpPr/>
        <p:nvPr/>
      </p:nvGrpSpPr>
      <p:grpSpPr bwMode="auto">
        <a:xfrm>
          <a:off x="0" y="0"/>
          <a:ext cx="0" cy="0"/>
          <a:chOff x="0" y="0"/>
          <a:chExt cx="0" cy="0"/>
        </a:xfrm>
      </p:grpSpPr>
      <p:sp>
        <p:nvSpPr>
          <p:cNvPr id="1468442977" name="Content Placeholder 11"/>
          <p:cNvSpPr>
            <a:spLocks noGrp="1"/>
          </p:cNvSpPr>
          <p:nvPr>
            <p:ph sz="quarter" idx="11"/>
          </p:nvPr>
        </p:nvSpPr>
        <p:spPr bwMode="auto">
          <a:xfrm>
            <a:off x="841098" y="319592"/>
            <a:ext cx="2520000"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375824923" name="Content Placeholder 13"/>
          <p:cNvSpPr>
            <a:spLocks noGrp="1"/>
          </p:cNvSpPr>
          <p:nvPr>
            <p:ph sz="quarter" idx="12"/>
          </p:nvPr>
        </p:nvSpPr>
        <p:spPr bwMode="auto">
          <a:xfrm>
            <a:off x="841098" y="2688924"/>
            <a:ext cx="2520000"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634043602" name="Content Placeholder 11"/>
          <p:cNvSpPr>
            <a:spLocks noGrp="1"/>
          </p:cNvSpPr>
          <p:nvPr>
            <p:ph sz="quarter" idx="13"/>
          </p:nvPr>
        </p:nvSpPr>
        <p:spPr bwMode="auto">
          <a:xfrm>
            <a:off x="6241098" y="319592"/>
            <a:ext cx="2520000"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257001360" name="Content Placeholder 13"/>
          <p:cNvSpPr>
            <a:spLocks noGrp="1"/>
          </p:cNvSpPr>
          <p:nvPr>
            <p:ph sz="quarter" idx="14"/>
          </p:nvPr>
        </p:nvSpPr>
        <p:spPr bwMode="auto">
          <a:xfrm>
            <a:off x="6241098" y="2688924"/>
            <a:ext cx="2520000"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91121286" name="Content Placeholder 11"/>
          <p:cNvSpPr>
            <a:spLocks noGrp="1"/>
          </p:cNvSpPr>
          <p:nvPr>
            <p:ph sz="quarter" idx="15"/>
          </p:nvPr>
        </p:nvSpPr>
        <p:spPr bwMode="auto">
          <a:xfrm>
            <a:off x="3541098" y="319592"/>
            <a:ext cx="2520000"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857193108" name="Content Placeholder 13"/>
          <p:cNvSpPr>
            <a:spLocks noGrp="1"/>
          </p:cNvSpPr>
          <p:nvPr>
            <p:ph sz="quarter" idx="16"/>
          </p:nvPr>
        </p:nvSpPr>
        <p:spPr bwMode="auto">
          <a:xfrm>
            <a:off x="3541098" y="2688924"/>
            <a:ext cx="2520000" cy="216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647003988" name="Slide Number Placeholder 1"/>
          <p:cNvSpPr>
            <a:spLocks noGrp="1"/>
          </p:cNvSpPr>
          <p:nvPr>
            <p:ph type="sldNum" sz="quarter" idx="17"/>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showMasterSp="1" userDrawn="1">
  <p:cSld name="1_Title and Content">
    <p:spTree>
      <p:nvGrpSpPr>
        <p:cNvPr id="1" name=""/>
        <p:cNvGrpSpPr/>
        <p:nvPr/>
      </p:nvGrpSpPr>
      <p:grpSpPr bwMode="auto">
        <a:xfrm>
          <a:off x="0" y="0"/>
          <a:ext cx="0" cy="0"/>
          <a:chOff x="0" y="0"/>
          <a:chExt cx="0" cy="0"/>
        </a:xfrm>
      </p:grpSpPr>
      <p:sp>
        <p:nvSpPr>
          <p:cNvPr id="873489109" name="Slide Number Placeholder 1"/>
          <p:cNvSpPr>
            <a:spLocks noGrp="1"/>
          </p:cNvSpPr>
          <p:nvPr>
            <p:ph type="sldNum" sz="quarter" idx="10"/>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showMasterSp="1" type="obj" userDrawn="1">
  <p:cSld name="3_Title and Content">
    <p:spTree>
      <p:nvGrpSpPr>
        <p:cNvPr id="1" name=""/>
        <p:cNvGrpSpPr/>
        <p:nvPr/>
      </p:nvGrpSpPr>
      <p:grpSpPr bwMode="auto">
        <a:xfrm>
          <a:off x="0" y="0"/>
          <a:ext cx="0" cy="0"/>
          <a:chOff x="0" y="0"/>
          <a:chExt cx="0" cy="0"/>
        </a:xfrm>
      </p:grpSpPr>
      <p:sp>
        <p:nvSpPr>
          <p:cNvPr id="1215436630" name="Title 1"/>
          <p:cNvSpPr>
            <a:spLocks noGrp="1"/>
          </p:cNvSpPr>
          <p:nvPr>
            <p:ph type="title"/>
          </p:nvPr>
        </p:nvSpPr>
        <p:spPr bwMode="auto"/>
        <p:txBody>
          <a:bodyPr/>
          <a:lstStyle>
            <a:lvl1pPr marL="0">
              <a:defRPr>
                <a:solidFill>
                  <a:srgbClr val="4A339D"/>
                </a:solidFill>
              </a:defRPr>
            </a:lvl1pPr>
          </a:lstStyle>
          <a:p>
            <a:pPr>
              <a:defRPr/>
            </a:pPr>
            <a:r>
              <a:rPr lang="en-US"/>
              <a:t>Click to edit Master title style</a:t>
            </a:r>
            <a:endParaRPr/>
          </a:p>
        </p:txBody>
      </p:sp>
      <p:sp>
        <p:nvSpPr>
          <p:cNvPr id="407484330" name="Content Placeholder 2"/>
          <p:cNvSpPr>
            <a:spLocks noGrp="1"/>
          </p:cNvSpPr>
          <p:nvPr>
            <p:ph idx="1"/>
          </p:nvPr>
        </p:nvSpPr>
        <p:spPr bwMode="auto">
          <a:xfrm>
            <a:off x="338867" y="1097280"/>
            <a:ext cx="8457771" cy="3478877"/>
          </a:xfrm>
        </p:spPr>
        <p:txBody>
          <a:bodyPr/>
          <a:lstStyle>
            <a:lvl1pPr marL="95580">
              <a:lnSpc>
                <a:spcPct val="100000"/>
              </a:lnSpc>
              <a:spcBef>
                <a:spcPts val="900"/>
              </a:spcBef>
              <a:defRPr/>
            </a:lvl1pPr>
            <a:lvl2pPr marL="342036">
              <a:defRPr/>
            </a:lvl2pPr>
            <a:lvl3pPr marL="479196">
              <a:defRPr/>
            </a:lvl3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164725144" name="Date Placeholder 3"/>
          <p:cNvSpPr>
            <a:spLocks noGrp="1"/>
          </p:cNvSpPr>
          <p:nvPr>
            <p:ph type="dt" sz="half" idx="10"/>
          </p:nvPr>
        </p:nvSpPr>
        <p:spPr bwMode="auto"/>
        <p:txBody>
          <a:bodyPr/>
          <a:lstStyle/>
          <a:p>
            <a:pPr>
              <a:defRPr/>
            </a:pPr>
            <a:endParaRPr lang="en-US"/>
          </a:p>
        </p:txBody>
      </p:sp>
      <p:sp>
        <p:nvSpPr>
          <p:cNvPr id="333429785" name="Footer Placeholder 4"/>
          <p:cNvSpPr>
            <a:spLocks noGrp="1"/>
          </p:cNvSpPr>
          <p:nvPr>
            <p:ph type="ftr" sz="quarter" idx="11"/>
          </p:nvPr>
        </p:nvSpPr>
        <p:spPr bwMode="auto"/>
        <p:txBody>
          <a:bodyPr/>
          <a:lstStyle/>
          <a:p>
            <a:pPr>
              <a:defRPr/>
            </a:pPr>
            <a:endParaRPr lang="en-US"/>
          </a:p>
        </p:txBody>
      </p:sp>
      <p:sp>
        <p:nvSpPr>
          <p:cNvPr id="1876158531" name="Slide Number Placeholder 5"/>
          <p:cNvSpPr>
            <a:spLocks noGrp="1"/>
          </p:cNvSpPr>
          <p:nvPr>
            <p:ph type="sldNum" sz="quarter" idx="12"/>
          </p:nvPr>
        </p:nvSpPr>
        <p:spPr bwMode="auto"/>
        <p:txBody>
          <a:bodyPr/>
          <a:lstStyle/>
          <a:p>
            <a:pPr>
              <a:defRPr/>
            </a:pPr>
            <a:fld id="{6113E31D-E2AB-40D1-8B51-AFA5AFEF393A}" type="slidenum">
              <a:rPr lang="en-US"/>
              <a:t>‹nº›</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showMasterSp="1" type="blank" userDrawn="1">
  <p:cSld name="1_Blank">
    <p:bg>
      <p:bgPr shadeToTitle="0">
        <a:solidFill>
          <a:schemeClr val="tx1"/>
        </a:solidFill>
      </p:bgPr>
    </p:bg>
    <p:spTree>
      <p:nvGrpSpPr>
        <p:cNvPr id="1" name=""/>
        <p:cNvGrpSpPr/>
        <p:nvPr/>
      </p:nvGrpSpPr>
      <p:grpSpPr bwMode="auto">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showMasterSp="1" userDrawn="1">
  <p:cSld name="1_Four Content">
    <p:bg>
      <p:bgPr shadeToTitle="0">
        <a:solidFill>
          <a:srgbClr val="8C1515"/>
        </a:solidFill>
      </p:bgPr>
    </p:bg>
    <p:spTree>
      <p:nvGrpSpPr>
        <p:cNvPr id="1" name=""/>
        <p:cNvGrpSpPr/>
        <p:nvPr/>
      </p:nvGrpSpPr>
      <p:grpSpPr bwMode="auto">
        <a:xfrm>
          <a:off x="0" y="0"/>
          <a:ext cx="0" cy="0"/>
          <a:chOff x="0" y="0"/>
          <a:chExt cx="0" cy="0"/>
        </a:xfrm>
      </p:grpSpPr>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0" showMasterSp="1" type="titleOnly" userDrawn="1">
  <p:cSld name="Title Only">
    <p:spTree>
      <p:nvGrpSpPr>
        <p:cNvPr id="1" name=""/>
        <p:cNvGrpSpPr/>
        <p:nvPr/>
      </p:nvGrpSpPr>
      <p:grpSpPr bwMode="auto">
        <a:xfrm>
          <a:off x="0" y="0"/>
          <a:ext cx="0" cy="0"/>
          <a:chOff x="0" y="0"/>
          <a:chExt cx="0" cy="0"/>
        </a:xfrm>
      </p:grpSpPr>
      <p:sp>
        <p:nvSpPr>
          <p:cNvPr id="792956290" name="Title 1"/>
          <p:cNvSpPr>
            <a:spLocks noGrp="1"/>
          </p:cNvSpPr>
          <p:nvPr>
            <p:ph type="title"/>
          </p:nvPr>
        </p:nvSpPr>
        <p:spPr bwMode="auto">
          <a:xfrm>
            <a:off x="338867" y="158751"/>
            <a:ext cx="8457770" cy="656141"/>
          </a:xfrm>
        </p:spPr>
        <p:txBody>
          <a:bodyPr/>
          <a:lstStyle/>
          <a:p>
            <a:pPr>
              <a:defRPr/>
            </a:pPr>
            <a:r>
              <a:rPr lang="en-US"/>
              <a:t>Click to edit Master title style</a:t>
            </a:r>
            <a:endParaRPr lang="en-US"/>
          </a:p>
        </p:txBody>
      </p:sp>
      <p:sp>
        <p:nvSpPr>
          <p:cNvPr id="1785199141" name="Date Placeholder 2"/>
          <p:cNvSpPr>
            <a:spLocks noGrp="1"/>
          </p:cNvSpPr>
          <p:nvPr>
            <p:ph type="dt" sz="half" idx="10"/>
          </p:nvPr>
        </p:nvSpPr>
        <p:spPr bwMode="auto"/>
        <p:txBody>
          <a:bodyPr/>
          <a:lstStyle/>
          <a:p>
            <a:pPr>
              <a:defRPr/>
            </a:pPr>
            <a:endParaRPr lang="en-US"/>
          </a:p>
        </p:txBody>
      </p:sp>
      <p:sp>
        <p:nvSpPr>
          <p:cNvPr id="1219400028" name="Footer Placeholder 3"/>
          <p:cNvSpPr>
            <a:spLocks noGrp="1"/>
          </p:cNvSpPr>
          <p:nvPr>
            <p:ph type="ftr" sz="quarter" idx="11"/>
          </p:nvPr>
        </p:nvSpPr>
        <p:spPr bwMode="auto"/>
        <p:txBody>
          <a:bodyPr/>
          <a:lstStyle/>
          <a:p>
            <a:pPr>
              <a:defRPr/>
            </a:pPr>
            <a:endParaRPr lang="en-US"/>
          </a:p>
        </p:txBody>
      </p:sp>
      <p:sp>
        <p:nvSpPr>
          <p:cNvPr id="743284414" name="Slide Number Placeholder 4"/>
          <p:cNvSpPr>
            <a:spLocks noGrp="1"/>
          </p:cNvSpPr>
          <p:nvPr>
            <p:ph type="sldNum" sz="quarter" idx="12"/>
          </p:nvPr>
        </p:nvSpPr>
        <p:spPr bwMode="auto"/>
        <p:txBody>
          <a:bodyPr/>
          <a:lstStyle/>
          <a:p>
            <a:pPr>
              <a:defRPr/>
            </a:pPr>
            <a:fld id="{4FAB73BC-B049-4115-A692-8D63A059BFB8}" type="slidenum">
              <a:rPr lang="en-US"/>
              <a:t>‹nº›</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Title Slide">
    <p:spTree>
      <p:nvGrpSpPr>
        <p:cNvPr id="1" name=""/>
        <p:cNvGrpSpPr/>
        <p:nvPr/>
      </p:nvGrpSpPr>
      <p:grpSpPr bwMode="auto">
        <a:xfrm>
          <a:off x="0" y="0"/>
          <a:ext cx="0" cy="0"/>
          <a:chOff x="0" y="0"/>
          <a:chExt cx="0" cy="0"/>
        </a:xfrm>
      </p:grpSpPr>
      <p:sp>
        <p:nvSpPr>
          <p:cNvPr id="368743208" name="Rectangle 13"/>
          <p:cNvSpPr>
            <a:spLocks noChangeArrowheads="1"/>
          </p:cNvSpPr>
          <p:nvPr userDrawn="1"/>
        </p:nvSpPr>
        <p:spPr bwMode="auto">
          <a:xfrm>
            <a:off x="0" y="4779110"/>
            <a:ext cx="9143999" cy="364390"/>
          </a:xfrm>
          <a:prstGeom prst="rect">
            <a:avLst/>
          </a:prstGeom>
          <a:solidFill>
            <a:srgbClr val="8C1515"/>
          </a:solidFill>
          <a:ln w="9525">
            <a:solidFill>
              <a:srgbClr val="8C1515"/>
            </a:solidFill>
            <a:miter lim="800000"/>
            <a:headEnd/>
            <a:tailEnd/>
          </a:ln>
          <a:effectLst>
            <a:outerShdw blurRad="25400" dist="12700" dir="2700000" algn="br" rotWithShape="0">
              <a:srgbClr val="000000">
                <a:alpha val="25000"/>
              </a:srgbClr>
            </a:outerShdw>
          </a:effectLst>
        </p:spPr>
        <p:txBody>
          <a:bodyPr anchor="ctr"/>
          <a:lstStyle>
            <a:lvl1pPr>
              <a:defRPr sz="2400">
                <a:solidFill>
                  <a:schemeClr val="tx1"/>
                </a:solidFill>
                <a:latin typeface="Source Sans Pro"/>
                <a:ea typeface="ＭＳ Ｐゴシック"/>
              </a:defRPr>
            </a:lvl1pPr>
            <a:lvl2pPr marL="742950" indent="-285750">
              <a:defRPr sz="2400">
                <a:solidFill>
                  <a:schemeClr val="tx1"/>
                </a:solidFill>
                <a:latin typeface="Source Sans Pro"/>
                <a:ea typeface="ＭＳ Ｐゴシック"/>
              </a:defRPr>
            </a:lvl2pPr>
            <a:lvl3pPr marL="1143000" indent="-228600">
              <a:defRPr sz="2400">
                <a:solidFill>
                  <a:schemeClr val="tx1"/>
                </a:solidFill>
                <a:latin typeface="Source Sans Pro"/>
                <a:ea typeface="ＭＳ Ｐゴシック"/>
              </a:defRPr>
            </a:lvl3pPr>
            <a:lvl4pPr marL="1600200" indent="-228600">
              <a:defRPr sz="2400">
                <a:solidFill>
                  <a:schemeClr val="tx1"/>
                </a:solidFill>
                <a:latin typeface="Source Sans Pro"/>
                <a:ea typeface="ＭＳ Ｐゴシック"/>
              </a:defRPr>
            </a:lvl4pPr>
            <a:lvl5pPr marL="2057400" indent="-228600">
              <a:defRPr sz="2400">
                <a:solidFill>
                  <a:schemeClr val="tx1"/>
                </a:solidFill>
                <a:latin typeface="Source Sans Pro"/>
                <a:ea typeface="ＭＳ Ｐゴシック"/>
              </a:defRPr>
            </a:lvl5pPr>
            <a:lvl6pPr marL="2514600" indent="-228600" defTabSz="457200">
              <a:spcBef>
                <a:spcPts val="0"/>
              </a:spcBef>
              <a:spcAft>
                <a:spcPts val="0"/>
              </a:spcAft>
              <a:defRPr sz="2400">
                <a:solidFill>
                  <a:schemeClr val="tx1"/>
                </a:solidFill>
                <a:latin typeface="Source Sans Pro"/>
                <a:ea typeface="ＭＳ Ｐゴシック"/>
              </a:defRPr>
            </a:lvl6pPr>
            <a:lvl7pPr marL="2971800" indent="-228600" defTabSz="457200">
              <a:spcBef>
                <a:spcPts val="0"/>
              </a:spcBef>
              <a:spcAft>
                <a:spcPts val="0"/>
              </a:spcAft>
              <a:defRPr sz="2400">
                <a:solidFill>
                  <a:schemeClr val="tx1"/>
                </a:solidFill>
                <a:latin typeface="Source Sans Pro"/>
                <a:ea typeface="ＭＳ Ｐゴシック"/>
              </a:defRPr>
            </a:lvl7pPr>
            <a:lvl8pPr marL="3429000" indent="-228600" defTabSz="457200">
              <a:spcBef>
                <a:spcPts val="0"/>
              </a:spcBef>
              <a:spcAft>
                <a:spcPts val="0"/>
              </a:spcAft>
              <a:defRPr sz="2400">
                <a:solidFill>
                  <a:schemeClr val="tx1"/>
                </a:solidFill>
                <a:latin typeface="Source Sans Pro"/>
                <a:ea typeface="ＭＳ Ｐゴシック"/>
              </a:defRPr>
            </a:lvl8pPr>
            <a:lvl9pPr marL="3886200" indent="-228600" defTabSz="457200">
              <a:spcBef>
                <a:spcPts val="0"/>
              </a:spcBef>
              <a:spcAft>
                <a:spcPts val="0"/>
              </a:spcAft>
              <a:defRPr sz="2400">
                <a:solidFill>
                  <a:schemeClr val="tx1"/>
                </a:solidFill>
                <a:latin typeface="Source Sans Pro"/>
                <a:ea typeface="ＭＳ Ｐゴシック"/>
              </a:defRPr>
            </a:lvl9pPr>
          </a:lstStyle>
          <a:p>
            <a:pPr algn="ctr">
              <a:defRPr/>
            </a:pPr>
            <a:endParaRPr sz="1800">
              <a:solidFill>
                <a:srgbClr val="FFFFFF"/>
              </a:solidFill>
              <a:latin typeface="Arial"/>
            </a:endParaRPr>
          </a:p>
        </p:txBody>
      </p:sp>
      <p:sp>
        <p:nvSpPr>
          <p:cNvPr id="853234363" name="Title 1"/>
          <p:cNvSpPr>
            <a:spLocks noGrp="1"/>
          </p:cNvSpPr>
          <p:nvPr>
            <p:ph type="ctrTitle"/>
          </p:nvPr>
        </p:nvSpPr>
        <p:spPr bwMode="auto">
          <a:xfrm>
            <a:off x="457200" y="1792516"/>
            <a:ext cx="8229600" cy="618473"/>
          </a:xfrm>
          <a:prstGeom prst="rect">
            <a:avLst/>
          </a:prstGeom>
          <a:solidFill>
            <a:schemeClr val="bg1"/>
          </a:solidFill>
        </p:spPr>
        <p:txBody>
          <a:bodyPr>
            <a:noAutofit/>
          </a:bodyPr>
          <a:lstStyle>
            <a:lvl1pPr algn="ctr">
              <a:defRPr sz="4000">
                <a:solidFill>
                  <a:schemeClr val="tx1"/>
                </a:solidFill>
              </a:defRPr>
            </a:lvl1pPr>
          </a:lstStyle>
          <a:p>
            <a:pPr>
              <a:defRPr/>
            </a:pPr>
            <a:r>
              <a:rPr lang="en-US"/>
              <a:t>Click to edit Master title style</a:t>
            </a:r>
            <a:endParaRPr/>
          </a:p>
        </p:txBody>
      </p:sp>
      <p:sp>
        <p:nvSpPr>
          <p:cNvPr id="61717295" name="Text Placeholder 33"/>
          <p:cNvSpPr>
            <a:spLocks noGrp="1"/>
          </p:cNvSpPr>
          <p:nvPr>
            <p:ph type="body" sz="quarter" idx="18"/>
          </p:nvPr>
        </p:nvSpPr>
        <p:spPr bwMode="auto">
          <a:xfrm>
            <a:off x="1603375" y="3599021"/>
            <a:ext cx="6059488" cy="205740"/>
          </a:xfrm>
          <a:prstGeom prst="rect">
            <a:avLst/>
          </a:prstGeom>
        </p:spPr>
        <p:txBody>
          <a:bodyPr wrap="none" anchor="ctr" anchorCtr="1">
            <a:noAutofit/>
          </a:bodyPr>
          <a:lstStyle>
            <a:lvl1pPr algn="ctr">
              <a:buNone/>
              <a:defRPr sz="2000" cap="none" spc="0">
                <a:solidFill>
                  <a:schemeClr val="tx1">
                    <a:lumMod val="65000"/>
                    <a:lumOff val="35000"/>
                  </a:schemeClr>
                </a:solidFill>
              </a:defRPr>
            </a:lvl1pPr>
            <a:lvl2pPr>
              <a:buNone/>
              <a:defRPr/>
            </a:lvl2pPr>
            <a:lvl3pPr>
              <a:buNone/>
              <a:defRPr/>
            </a:lvl3pPr>
            <a:lvl4pPr>
              <a:buNone/>
              <a:defRPr/>
            </a:lvl4pPr>
            <a:lvl5pPr>
              <a:buNone/>
              <a:defRPr/>
            </a:lvl5pPr>
          </a:lstStyle>
          <a:p>
            <a:pPr lvl="0">
              <a:defRPr/>
            </a:pPr>
            <a:r>
              <a:rPr lang="en-US"/>
              <a:t>Click to edit Master text styles</a:t>
            </a:r>
            <a:endParaRPr/>
          </a:p>
        </p:txBody>
      </p:sp>
      <p:sp>
        <p:nvSpPr>
          <p:cNvPr id="1092738013" name="Subtitle 2"/>
          <p:cNvSpPr>
            <a:spLocks noGrp="1"/>
          </p:cNvSpPr>
          <p:nvPr>
            <p:ph type="subTitle" idx="1"/>
          </p:nvPr>
        </p:nvSpPr>
        <p:spPr bwMode="auto">
          <a:xfrm>
            <a:off x="457200" y="2410990"/>
            <a:ext cx="8229600" cy="461896"/>
          </a:xfrm>
          <a:prstGeom prst="rect">
            <a:avLst/>
          </a:prstGeom>
        </p:spPr>
        <p:txBody>
          <a:bodyPr>
            <a:noAutofit/>
          </a:bodyPr>
          <a:lstStyle>
            <a:lvl1pPr marL="0" indent="0" algn="ctr">
              <a:buNone/>
              <a:defRPr sz="2400" cap="small" spc="300">
                <a:solidFill>
                  <a:srgbClr val="A4001D"/>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a:t>Click to edit Master subtitle style</a:t>
            </a:r>
            <a:endParaRPr/>
          </a:p>
        </p:txBody>
      </p:sp>
      <p:pic>
        <p:nvPicPr>
          <p:cNvPr id="819654538" name="Picture 5"/>
          <p:cNvPicPr>
            <a:picLocks noChangeAspect="1"/>
          </p:cNvPicPr>
          <p:nvPr userDrawn="1"/>
        </p:nvPicPr>
        <p:blipFill rotWithShape="1">
          <a:blip r:embed="rId2"/>
          <a:stretch/>
        </p:blipFill>
        <p:spPr bwMode="auto">
          <a:xfrm>
            <a:off x="7747000" y="319728"/>
            <a:ext cx="939800" cy="1213908"/>
          </a:xfrm>
          <a:prstGeom prst="rect">
            <a:avLst/>
          </a:prstGeom>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Section Header">
    <p:spTree>
      <p:nvGrpSpPr>
        <p:cNvPr id="1" name=""/>
        <p:cNvGrpSpPr/>
        <p:nvPr/>
      </p:nvGrpSpPr>
      <p:grpSpPr bwMode="auto">
        <a:xfrm>
          <a:off x="0" y="0"/>
          <a:ext cx="0" cy="0"/>
          <a:chOff x="0" y="0"/>
          <a:chExt cx="0" cy="0"/>
        </a:xfrm>
      </p:grpSpPr>
      <p:sp>
        <p:nvSpPr>
          <p:cNvPr id="411122862" name="Rectangle 15"/>
          <p:cNvSpPr>
            <a:spLocks noChangeArrowheads="1"/>
          </p:cNvSpPr>
          <p:nvPr userDrawn="1"/>
        </p:nvSpPr>
        <p:spPr bwMode="auto">
          <a:xfrm>
            <a:off x="0" y="4779110"/>
            <a:ext cx="9143999" cy="364390"/>
          </a:xfrm>
          <a:prstGeom prst="rect">
            <a:avLst/>
          </a:prstGeom>
          <a:solidFill>
            <a:srgbClr val="8C1515"/>
          </a:solidFill>
          <a:ln w="9525">
            <a:solidFill>
              <a:srgbClr val="8C1515"/>
            </a:solidFill>
            <a:miter lim="800000"/>
            <a:headEnd/>
            <a:tailEnd/>
          </a:ln>
          <a:effectLst>
            <a:outerShdw blurRad="25400" dist="12700" dir="2700000" algn="br" rotWithShape="0">
              <a:srgbClr val="000000">
                <a:alpha val="25000"/>
              </a:srgbClr>
            </a:outerShdw>
          </a:effectLst>
        </p:spPr>
        <p:txBody>
          <a:bodyPr anchor="ctr"/>
          <a:lstStyle>
            <a:lvl1pPr>
              <a:defRPr sz="2400">
                <a:solidFill>
                  <a:schemeClr val="tx1"/>
                </a:solidFill>
                <a:latin typeface="Source Sans Pro"/>
                <a:ea typeface="ＭＳ Ｐゴシック"/>
              </a:defRPr>
            </a:lvl1pPr>
            <a:lvl2pPr marL="742950" indent="-285750">
              <a:defRPr sz="2400">
                <a:solidFill>
                  <a:schemeClr val="tx1"/>
                </a:solidFill>
                <a:latin typeface="Source Sans Pro"/>
                <a:ea typeface="ＭＳ Ｐゴシック"/>
              </a:defRPr>
            </a:lvl2pPr>
            <a:lvl3pPr marL="1143000" indent="-228600">
              <a:defRPr sz="2400">
                <a:solidFill>
                  <a:schemeClr val="tx1"/>
                </a:solidFill>
                <a:latin typeface="Source Sans Pro"/>
                <a:ea typeface="ＭＳ Ｐゴシック"/>
              </a:defRPr>
            </a:lvl3pPr>
            <a:lvl4pPr marL="1600200" indent="-228600">
              <a:defRPr sz="2400">
                <a:solidFill>
                  <a:schemeClr val="tx1"/>
                </a:solidFill>
                <a:latin typeface="Source Sans Pro"/>
                <a:ea typeface="ＭＳ Ｐゴシック"/>
              </a:defRPr>
            </a:lvl4pPr>
            <a:lvl5pPr marL="2057400" indent="-228600">
              <a:defRPr sz="2400">
                <a:solidFill>
                  <a:schemeClr val="tx1"/>
                </a:solidFill>
                <a:latin typeface="Source Sans Pro"/>
                <a:ea typeface="ＭＳ Ｐゴシック"/>
              </a:defRPr>
            </a:lvl5pPr>
            <a:lvl6pPr marL="2514600" indent="-228600" defTabSz="457200">
              <a:spcBef>
                <a:spcPts val="0"/>
              </a:spcBef>
              <a:spcAft>
                <a:spcPts val="0"/>
              </a:spcAft>
              <a:defRPr sz="2400">
                <a:solidFill>
                  <a:schemeClr val="tx1"/>
                </a:solidFill>
                <a:latin typeface="Source Sans Pro"/>
                <a:ea typeface="ＭＳ Ｐゴシック"/>
              </a:defRPr>
            </a:lvl6pPr>
            <a:lvl7pPr marL="2971800" indent="-228600" defTabSz="457200">
              <a:spcBef>
                <a:spcPts val="0"/>
              </a:spcBef>
              <a:spcAft>
                <a:spcPts val="0"/>
              </a:spcAft>
              <a:defRPr sz="2400">
                <a:solidFill>
                  <a:schemeClr val="tx1"/>
                </a:solidFill>
                <a:latin typeface="Source Sans Pro"/>
                <a:ea typeface="ＭＳ Ｐゴシック"/>
              </a:defRPr>
            </a:lvl7pPr>
            <a:lvl8pPr marL="3429000" indent="-228600" defTabSz="457200">
              <a:spcBef>
                <a:spcPts val="0"/>
              </a:spcBef>
              <a:spcAft>
                <a:spcPts val="0"/>
              </a:spcAft>
              <a:defRPr sz="2400">
                <a:solidFill>
                  <a:schemeClr val="tx1"/>
                </a:solidFill>
                <a:latin typeface="Source Sans Pro"/>
                <a:ea typeface="ＭＳ Ｐゴシック"/>
              </a:defRPr>
            </a:lvl8pPr>
            <a:lvl9pPr marL="3886200" indent="-228600" defTabSz="457200">
              <a:spcBef>
                <a:spcPts val="0"/>
              </a:spcBef>
              <a:spcAft>
                <a:spcPts val="0"/>
              </a:spcAft>
              <a:defRPr sz="2400">
                <a:solidFill>
                  <a:schemeClr val="tx1"/>
                </a:solidFill>
                <a:latin typeface="Source Sans Pro"/>
                <a:ea typeface="ＭＳ Ｐゴシック"/>
              </a:defRPr>
            </a:lvl9pPr>
          </a:lstStyle>
          <a:p>
            <a:pPr algn="ctr">
              <a:defRPr/>
            </a:pPr>
            <a:endParaRPr sz="1800">
              <a:solidFill>
                <a:srgbClr val="FFFFFF"/>
              </a:solidFill>
              <a:latin typeface="Arial"/>
            </a:endParaRPr>
          </a:p>
        </p:txBody>
      </p:sp>
      <p:sp>
        <p:nvSpPr>
          <p:cNvPr id="1458181640" name="Title 1"/>
          <p:cNvSpPr>
            <a:spLocks noGrp="1"/>
          </p:cNvSpPr>
          <p:nvPr>
            <p:ph type="title"/>
          </p:nvPr>
        </p:nvSpPr>
        <p:spPr bwMode="auto">
          <a:xfrm>
            <a:off x="1296537" y="1538765"/>
            <a:ext cx="6550926" cy="925830"/>
          </a:xfrm>
          <a:prstGeom prst="rect">
            <a:avLst/>
          </a:prstGeom>
          <a:solidFill>
            <a:schemeClr val="bg1"/>
          </a:solidFill>
        </p:spPr>
        <p:txBody>
          <a:bodyPr/>
          <a:lstStyle>
            <a:lvl1pPr algn="r">
              <a:defRPr sz="3600" b="1">
                <a:solidFill>
                  <a:schemeClr val="tx1"/>
                </a:solidFill>
              </a:defRPr>
            </a:lvl1pPr>
          </a:lstStyle>
          <a:p>
            <a:pPr>
              <a:defRPr/>
            </a:pPr>
            <a:r>
              <a:rPr lang="en-US"/>
              <a:t>Click to edit Master title style</a:t>
            </a:r>
            <a:endParaRPr/>
          </a:p>
        </p:txBody>
      </p:sp>
      <p:sp>
        <p:nvSpPr>
          <p:cNvPr id="422367031" name="Text Placeholder 3"/>
          <p:cNvSpPr>
            <a:spLocks noGrp="1"/>
          </p:cNvSpPr>
          <p:nvPr>
            <p:ph type="body" sz="half" idx="2"/>
          </p:nvPr>
        </p:nvSpPr>
        <p:spPr bwMode="auto">
          <a:xfrm>
            <a:off x="1296537" y="2571750"/>
            <a:ext cx="6550926" cy="932975"/>
          </a:xfrm>
          <a:prstGeom prst="rect">
            <a:avLst/>
          </a:prstGeom>
        </p:spPr>
        <p:txBody>
          <a:bodyPr>
            <a:normAutofit/>
          </a:bodyPr>
          <a:lstStyle>
            <a:lvl1pPr marL="0" indent="0" algn="r">
              <a:buNone/>
              <a:defRPr sz="2000" cap="all" spc="300">
                <a:solidFill>
                  <a:srgbClr val="A4001D"/>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a:pPr>
            <a:r>
              <a:rPr lang="en-US"/>
              <a:t>Click to edit Master text styles</a:t>
            </a:r>
            <a:endParaRPr/>
          </a:p>
        </p:txBody>
      </p:sp>
      <p:pic>
        <p:nvPicPr>
          <p:cNvPr id="1233081961" name="Picture 4"/>
          <p:cNvPicPr>
            <a:picLocks noChangeAspect="1"/>
          </p:cNvPicPr>
          <p:nvPr userDrawn="1"/>
        </p:nvPicPr>
        <p:blipFill rotWithShape="1">
          <a:blip r:embed="rId2"/>
          <a:stretch/>
        </p:blipFill>
        <p:spPr bwMode="auto">
          <a:xfrm>
            <a:off x="7747000" y="319728"/>
            <a:ext cx="939800" cy="1213908"/>
          </a:xfrm>
          <a:prstGeom prst="rect">
            <a:avLst/>
          </a:prstGeom>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itle Content">
    <p:spTree>
      <p:nvGrpSpPr>
        <p:cNvPr id="1" name=""/>
        <p:cNvGrpSpPr/>
        <p:nvPr/>
      </p:nvGrpSpPr>
      <p:grpSpPr bwMode="auto">
        <a:xfrm>
          <a:off x="0" y="0"/>
          <a:ext cx="0" cy="0"/>
          <a:chOff x="0" y="0"/>
          <a:chExt cx="0" cy="0"/>
        </a:xfrm>
      </p:grpSpPr>
      <p:sp>
        <p:nvSpPr>
          <p:cNvPr id="115767796" name="Title 1"/>
          <p:cNvSpPr>
            <a:spLocks noGrp="1"/>
          </p:cNvSpPr>
          <p:nvPr>
            <p:ph type="title"/>
          </p:nvPr>
        </p:nvSpPr>
        <p:spPr bwMode="auto"/>
        <p:txBody>
          <a:bodyPr/>
          <a:lstStyle/>
          <a:p>
            <a:pPr>
              <a:defRPr/>
            </a:pPr>
            <a:r>
              <a:rPr lang="en-US"/>
              <a:t>Click to edit Master title style</a:t>
            </a:r>
            <a:endParaRPr/>
          </a:p>
        </p:txBody>
      </p:sp>
      <p:sp>
        <p:nvSpPr>
          <p:cNvPr id="743948477" name="Text Placeholder 3"/>
          <p:cNvSpPr>
            <a:spLocks noGrp="1"/>
          </p:cNvSpPr>
          <p:nvPr>
            <p:ph idx="1"/>
          </p:nvPr>
        </p:nvSpPr>
        <p:spPr bwMode="auto">
          <a:xfrm>
            <a:off x="252000" y="818271"/>
            <a:ext cx="8640000" cy="3780000"/>
          </a:xfrm>
          <a:prstGeom prst="rect">
            <a:avLst/>
          </a:prstGeom>
        </p:spPr>
        <p:txBody>
          <a:bodyPr vert="horz" lIns="0" tIns="45720" rIns="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990949043" name="Slide Number Placeholder 2"/>
          <p:cNvSpPr>
            <a:spLocks noGrp="1"/>
          </p:cNvSpPr>
          <p:nvPr>
            <p:ph type="sldNum" sz="quarter" idx="10"/>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4_Custom Layout">
    <p:spTree>
      <p:nvGrpSpPr>
        <p:cNvPr id="1" name=""/>
        <p:cNvGrpSpPr/>
        <p:nvPr/>
      </p:nvGrpSpPr>
      <p:grpSpPr bwMode="auto">
        <a:xfrm>
          <a:off x="0" y="0"/>
          <a:ext cx="0" cy="0"/>
          <a:chOff x="0" y="0"/>
          <a:chExt cx="0" cy="0"/>
        </a:xfrm>
      </p:grpSpPr>
      <p:sp>
        <p:nvSpPr>
          <p:cNvPr id="1019100744" name="Text Placeholder 3"/>
          <p:cNvSpPr>
            <a:spLocks noGrp="1"/>
          </p:cNvSpPr>
          <p:nvPr>
            <p:ph idx="1" hasCustomPrompt="1"/>
          </p:nvPr>
        </p:nvSpPr>
        <p:spPr bwMode="auto">
          <a:xfrm>
            <a:off x="251240" y="237937"/>
            <a:ext cx="8640000" cy="4320000"/>
          </a:xfrm>
          <a:prstGeom prst="rect">
            <a:avLst/>
          </a:prstGeom>
        </p:spPr>
        <p:txBody>
          <a:bodyPr vert="horz" lIns="0" tIns="45720" rIns="0" bIns="45720" rtlCol="0">
            <a:normAutofit/>
          </a:bodyPr>
          <a:lstStyle>
            <a:lvl1pPr marL="342900" marR="0" indent="-342900" algn="l" defTabSz="457200" rtl="0">
              <a:lnSpc>
                <a:spcPct val="100000"/>
              </a:lnSpc>
              <a:spcBef>
                <a:spcPts val="0"/>
              </a:spcBef>
              <a:spcAft>
                <a:spcPts val="0"/>
              </a:spcAft>
              <a:buClr>
                <a:srgbClr val="8C1515"/>
              </a:buClr>
              <a:buSzTx/>
              <a:buFont typeface="Wingdings"/>
              <a:buNone/>
              <a:defRPr/>
            </a:lvl1pPr>
            <a:lvl2pPr marL="501750" marR="0" indent="-285750" algn="l" defTabSz="457200" rtl="0">
              <a:lnSpc>
                <a:spcPct val="100000"/>
              </a:lnSpc>
              <a:spcBef>
                <a:spcPts val="0"/>
              </a:spcBef>
              <a:spcAft>
                <a:spcPts val="0"/>
              </a:spcAft>
              <a:buClr>
                <a:srgbClr val="8C1515"/>
              </a:buClr>
              <a:buSzTx/>
              <a:buFont typeface="Wingdings"/>
              <a:buChar char="q"/>
              <a:defRPr/>
            </a:lvl2pPr>
            <a:lvl3pPr marL="749913" marR="0" indent="-225425" algn="l" defTabSz="457200" rtl="0">
              <a:lnSpc>
                <a:spcPct val="100000"/>
              </a:lnSpc>
              <a:spcBef>
                <a:spcPts val="0"/>
              </a:spcBef>
              <a:spcAft>
                <a:spcPts val="0"/>
              </a:spcAft>
              <a:buClr>
                <a:srgbClr val="8C1515"/>
              </a:buClr>
              <a:buSzPct val="102000"/>
              <a:buFont typeface="Wingdings"/>
              <a:buChar char="§"/>
              <a:defRPr/>
            </a:lvl3pPr>
            <a:lvl4pPr marL="914400" marR="0" indent="-227013" algn="l" defTabSz="457200" rtl="0">
              <a:lnSpc>
                <a:spcPct val="100000"/>
              </a:lnSpc>
              <a:spcBef>
                <a:spcPts val="0"/>
              </a:spcBef>
              <a:spcAft>
                <a:spcPts val="0"/>
              </a:spcAft>
              <a:buClr>
                <a:srgbClr val="8C1515"/>
              </a:buClr>
              <a:buSzTx/>
              <a:buFont typeface="Courier New"/>
              <a:buChar char="o"/>
              <a:defRPr/>
            </a:lvl4pPr>
            <a:lvl5pPr marL="1258888" marR="0" indent="-227013" algn="l" defTabSz="457200" rtl="0">
              <a:lnSpc>
                <a:spcPct val="100000"/>
              </a:lnSpc>
              <a:spcBef>
                <a:spcPts val="0"/>
              </a:spcBef>
              <a:spcAft>
                <a:spcPts val="0"/>
              </a:spcAft>
              <a:buClr>
                <a:srgbClr val="8C1515"/>
              </a:buClr>
              <a:buSzTx/>
              <a:buFont typeface="Source Sans Pro"/>
              <a:buChar char="–"/>
              <a:defRPr/>
            </a:lvl5pPr>
          </a:lstStyle>
          <a:p>
            <a:pPr marL="342900" marR="0" lvl="0" indent="-342900" algn="l" defTabSz="457200" rtl="0">
              <a:lnSpc>
                <a:spcPct val="100000"/>
              </a:lnSpc>
              <a:spcBef>
                <a:spcPts val="0"/>
              </a:spcBef>
              <a:spcAft>
                <a:spcPts val="0"/>
              </a:spcAft>
              <a:buClr>
                <a:srgbClr val="8C1515"/>
              </a:buClr>
              <a:buSzTx/>
              <a:buFont typeface="Wingdings"/>
              <a:buNone/>
              <a:defRPr/>
            </a:pPr>
            <a:r>
              <a:rPr lang="en-US" sz="2400" b="0" i="0" u="none" strike="noStrike" cap="none" spc="20">
                <a:ln>
                  <a:noFill/>
                </a:ln>
                <a:solidFill>
                  <a:srgbClr val="000000"/>
                </a:solidFill>
                <a:latin typeface="Calibri"/>
                <a:ea typeface="ＭＳ Ｐゴシック"/>
                <a:cs typeface="Calibri"/>
              </a:rPr>
              <a:t>Click to edit Master text styles</a:t>
            </a:r>
            <a:endParaRPr/>
          </a:p>
          <a:p>
            <a:pPr marL="501750" marR="0" lvl="1" indent="-285750" algn="l" defTabSz="457200" rtl="0">
              <a:lnSpc>
                <a:spcPct val="100000"/>
              </a:lnSpc>
              <a:spcBef>
                <a:spcPts val="0"/>
              </a:spcBef>
              <a:spcAft>
                <a:spcPts val="0"/>
              </a:spcAft>
              <a:buClr>
                <a:srgbClr val="8C1515"/>
              </a:buClr>
              <a:buSzTx/>
              <a:buFont typeface="Wingdings"/>
              <a:buChar char="q"/>
              <a:defRPr/>
            </a:pPr>
            <a:r>
              <a:rPr lang="en-US" sz="2000" b="0" i="0" u="none" strike="noStrike" cap="none" spc="0">
                <a:ln>
                  <a:noFill/>
                </a:ln>
                <a:solidFill>
                  <a:srgbClr val="3F3C30"/>
                </a:solidFill>
                <a:latin typeface="Calibri"/>
                <a:ea typeface="ＭＳ Ｐゴシック"/>
                <a:cs typeface="Calibri"/>
              </a:rPr>
              <a:t>Second level</a:t>
            </a:r>
            <a:endParaRPr/>
          </a:p>
          <a:p>
            <a:pPr marL="749913" marR="0" lvl="2" indent="-225425" algn="l" defTabSz="457200" rtl="0">
              <a:lnSpc>
                <a:spcPct val="100000"/>
              </a:lnSpc>
              <a:spcBef>
                <a:spcPts val="0"/>
              </a:spcBef>
              <a:spcAft>
                <a:spcPts val="0"/>
              </a:spcAft>
              <a:buClr>
                <a:srgbClr val="8C1515"/>
              </a:buClr>
              <a:buSzPct val="102000"/>
              <a:buFont typeface="Wingdings"/>
              <a:buChar char="§"/>
              <a:defRPr/>
            </a:pPr>
            <a:r>
              <a:rPr lang="en-US" sz="2000" b="0" i="0" u="none" strike="noStrike" cap="none" spc="0">
                <a:ln>
                  <a:noFill/>
                </a:ln>
                <a:solidFill>
                  <a:srgbClr val="3F3C30"/>
                </a:solidFill>
                <a:latin typeface="Calibri"/>
                <a:ea typeface="ＭＳ Ｐゴシック"/>
                <a:cs typeface="Calibri"/>
              </a:rPr>
              <a:t>Third level</a:t>
            </a:r>
            <a:endParaRPr/>
          </a:p>
          <a:p>
            <a:pPr marL="914400" marR="0" lvl="3" indent="-227013" algn="l" defTabSz="457200" rtl="0">
              <a:lnSpc>
                <a:spcPct val="100000"/>
              </a:lnSpc>
              <a:spcBef>
                <a:spcPts val="0"/>
              </a:spcBef>
              <a:spcAft>
                <a:spcPts val="0"/>
              </a:spcAft>
              <a:buClr>
                <a:srgbClr val="8C1515"/>
              </a:buClr>
              <a:buSzTx/>
              <a:buFont typeface="Courier New"/>
              <a:buChar char="o"/>
              <a:defRPr/>
            </a:pPr>
            <a:r>
              <a:rPr lang="en-US" sz="2000" b="0" i="0" u="none" strike="noStrike" cap="none" spc="0">
                <a:ln>
                  <a:noFill/>
                </a:ln>
                <a:solidFill>
                  <a:srgbClr val="3F3C30"/>
                </a:solidFill>
                <a:latin typeface="Calibri"/>
                <a:ea typeface="ＭＳ Ｐゴシック"/>
                <a:cs typeface="Calibri"/>
              </a:rPr>
              <a:t>Fourth level</a:t>
            </a:r>
            <a:endParaRPr/>
          </a:p>
          <a:p>
            <a:pPr marL="1258888" marR="0" lvl="4" indent="-227013" algn="l" defTabSz="457200" rtl="0">
              <a:lnSpc>
                <a:spcPct val="100000"/>
              </a:lnSpc>
              <a:spcBef>
                <a:spcPts val="0"/>
              </a:spcBef>
              <a:spcAft>
                <a:spcPts val="0"/>
              </a:spcAft>
              <a:buClr>
                <a:srgbClr val="8C1515"/>
              </a:buClr>
              <a:buSzTx/>
              <a:buFont typeface="Source Sans Pro"/>
              <a:buChar char="–"/>
              <a:defRPr/>
            </a:pPr>
            <a:r>
              <a:rPr lang="en-US" sz="2000" b="0" i="0" u="none" strike="noStrike" cap="none" spc="0">
                <a:ln>
                  <a:noFill/>
                </a:ln>
                <a:solidFill>
                  <a:srgbClr val="3F3C30"/>
                </a:solidFill>
                <a:latin typeface="Calibri"/>
                <a:ea typeface="ＭＳ Ｐゴシック"/>
                <a:cs typeface="Calibri"/>
              </a:rPr>
              <a:t>Fifth level</a:t>
            </a:r>
            <a:endParaRPr/>
          </a:p>
        </p:txBody>
      </p:sp>
      <p:sp>
        <p:nvSpPr>
          <p:cNvPr id="582258815" name="Slide Number Placeholder 1"/>
          <p:cNvSpPr>
            <a:spLocks noGrp="1"/>
          </p:cNvSpPr>
          <p:nvPr>
            <p:ph type="sldNum" sz="quarter" idx="10"/>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Content">
    <p:spTree>
      <p:nvGrpSpPr>
        <p:cNvPr id="1" name=""/>
        <p:cNvGrpSpPr/>
        <p:nvPr/>
      </p:nvGrpSpPr>
      <p:grpSpPr bwMode="auto">
        <a:xfrm>
          <a:off x="0" y="0"/>
          <a:ext cx="0" cy="0"/>
          <a:chOff x="0" y="0"/>
          <a:chExt cx="0" cy="0"/>
        </a:xfrm>
      </p:grpSpPr>
      <p:sp>
        <p:nvSpPr>
          <p:cNvPr id="2146700112" name="Text Placeholder 3"/>
          <p:cNvSpPr>
            <a:spLocks noGrp="1"/>
          </p:cNvSpPr>
          <p:nvPr>
            <p:ph idx="1" hasCustomPrompt="1"/>
          </p:nvPr>
        </p:nvSpPr>
        <p:spPr bwMode="auto">
          <a:xfrm>
            <a:off x="664452" y="240143"/>
            <a:ext cx="8280000" cy="4680000"/>
          </a:xfrm>
          <a:prstGeom prst="rect">
            <a:avLst/>
          </a:prstGeom>
        </p:spPr>
        <p:txBody>
          <a:bodyPr vert="horz" lIns="0" tIns="45720" rIns="0" bIns="45720" rtlCol="0">
            <a:normAutofit/>
          </a:bodyPr>
          <a:lstStyle>
            <a:lvl1pPr marL="342900" marR="0" indent="-342900" algn="l" defTabSz="457200" rtl="0">
              <a:lnSpc>
                <a:spcPct val="100000"/>
              </a:lnSpc>
              <a:spcBef>
                <a:spcPts val="0"/>
              </a:spcBef>
              <a:spcAft>
                <a:spcPts val="0"/>
              </a:spcAft>
              <a:buClr>
                <a:srgbClr val="8C1515"/>
              </a:buClr>
              <a:buSzTx/>
              <a:buFont typeface="Wingdings"/>
              <a:buNone/>
              <a:defRPr/>
            </a:lvl1pPr>
            <a:lvl2pPr marL="501750" marR="0" indent="-285750" algn="l" defTabSz="457200" rtl="0">
              <a:lnSpc>
                <a:spcPct val="100000"/>
              </a:lnSpc>
              <a:spcBef>
                <a:spcPts val="0"/>
              </a:spcBef>
              <a:spcAft>
                <a:spcPts val="0"/>
              </a:spcAft>
              <a:buClr>
                <a:srgbClr val="8C1515"/>
              </a:buClr>
              <a:buSzTx/>
              <a:buFont typeface="Wingdings"/>
              <a:buChar char="q"/>
              <a:defRPr/>
            </a:lvl2pPr>
            <a:lvl3pPr marL="749913" marR="0" indent="-225425" algn="l" defTabSz="457200" rtl="0">
              <a:lnSpc>
                <a:spcPct val="100000"/>
              </a:lnSpc>
              <a:spcBef>
                <a:spcPts val="0"/>
              </a:spcBef>
              <a:spcAft>
                <a:spcPts val="0"/>
              </a:spcAft>
              <a:buClr>
                <a:srgbClr val="8C1515"/>
              </a:buClr>
              <a:buSzPct val="102000"/>
              <a:buFont typeface="Wingdings"/>
              <a:buChar char="§"/>
              <a:defRPr/>
            </a:lvl3pPr>
            <a:lvl4pPr marL="914400" marR="0" indent="-227013" algn="l" defTabSz="457200" rtl="0">
              <a:lnSpc>
                <a:spcPct val="100000"/>
              </a:lnSpc>
              <a:spcBef>
                <a:spcPts val="0"/>
              </a:spcBef>
              <a:spcAft>
                <a:spcPts val="0"/>
              </a:spcAft>
              <a:buClr>
                <a:srgbClr val="8C1515"/>
              </a:buClr>
              <a:buSzTx/>
              <a:buFont typeface="Courier New"/>
              <a:buChar char="o"/>
              <a:defRPr/>
            </a:lvl4pPr>
            <a:lvl5pPr marL="1258888" marR="0" indent="-227013" algn="l" defTabSz="457200" rtl="0">
              <a:lnSpc>
                <a:spcPct val="100000"/>
              </a:lnSpc>
              <a:spcBef>
                <a:spcPts val="0"/>
              </a:spcBef>
              <a:spcAft>
                <a:spcPts val="0"/>
              </a:spcAft>
              <a:buClr>
                <a:srgbClr val="8C1515"/>
              </a:buClr>
              <a:buSzTx/>
              <a:buFont typeface="Source Sans Pro"/>
              <a:buChar char="–"/>
              <a:defRPr/>
            </a:lvl5pPr>
          </a:lstStyle>
          <a:p>
            <a:pPr marL="342900" marR="0" lvl="0" indent="-342900" algn="l" defTabSz="457200" rtl="0">
              <a:lnSpc>
                <a:spcPct val="100000"/>
              </a:lnSpc>
              <a:spcBef>
                <a:spcPts val="0"/>
              </a:spcBef>
              <a:spcAft>
                <a:spcPts val="0"/>
              </a:spcAft>
              <a:buClr>
                <a:srgbClr val="8C1515"/>
              </a:buClr>
              <a:buSzTx/>
              <a:buFont typeface="Wingdings"/>
              <a:buNone/>
              <a:defRPr/>
            </a:pPr>
            <a:r>
              <a:rPr lang="en-US" sz="2400" b="0" i="0" u="none" strike="noStrike" cap="none" spc="20">
                <a:ln>
                  <a:noFill/>
                </a:ln>
                <a:solidFill>
                  <a:srgbClr val="000000"/>
                </a:solidFill>
                <a:latin typeface="Calibri"/>
                <a:ea typeface="ＭＳ Ｐゴシック"/>
                <a:cs typeface="Calibri"/>
              </a:rPr>
              <a:t>Click to edit Master text styles</a:t>
            </a:r>
            <a:endParaRPr/>
          </a:p>
          <a:p>
            <a:pPr marL="501750" marR="0" lvl="1" indent="-285750" algn="l" defTabSz="457200" rtl="0">
              <a:lnSpc>
                <a:spcPct val="100000"/>
              </a:lnSpc>
              <a:spcBef>
                <a:spcPts val="0"/>
              </a:spcBef>
              <a:spcAft>
                <a:spcPts val="0"/>
              </a:spcAft>
              <a:buClr>
                <a:srgbClr val="8C1515"/>
              </a:buClr>
              <a:buSzTx/>
              <a:buFont typeface="Wingdings"/>
              <a:buChar char="q"/>
              <a:defRPr/>
            </a:pPr>
            <a:r>
              <a:rPr lang="en-US" sz="2000" b="0" i="0" u="none" strike="noStrike" cap="none" spc="0">
                <a:ln>
                  <a:noFill/>
                </a:ln>
                <a:solidFill>
                  <a:srgbClr val="3F3C30"/>
                </a:solidFill>
                <a:latin typeface="Calibri"/>
                <a:ea typeface="ＭＳ Ｐゴシック"/>
                <a:cs typeface="Calibri"/>
              </a:rPr>
              <a:t>Second level</a:t>
            </a:r>
            <a:endParaRPr/>
          </a:p>
          <a:p>
            <a:pPr marL="749913" marR="0" lvl="2" indent="-225425" algn="l" defTabSz="457200" rtl="0">
              <a:lnSpc>
                <a:spcPct val="100000"/>
              </a:lnSpc>
              <a:spcBef>
                <a:spcPts val="0"/>
              </a:spcBef>
              <a:spcAft>
                <a:spcPts val="0"/>
              </a:spcAft>
              <a:buClr>
                <a:srgbClr val="8C1515"/>
              </a:buClr>
              <a:buSzPct val="102000"/>
              <a:buFont typeface="Wingdings"/>
              <a:buChar char="§"/>
              <a:defRPr/>
            </a:pPr>
            <a:r>
              <a:rPr lang="en-US" sz="2000" b="0" i="0" u="none" strike="noStrike" cap="none" spc="0">
                <a:ln>
                  <a:noFill/>
                </a:ln>
                <a:solidFill>
                  <a:srgbClr val="3F3C30"/>
                </a:solidFill>
                <a:latin typeface="Calibri"/>
                <a:ea typeface="ＭＳ Ｐゴシック"/>
                <a:cs typeface="Calibri"/>
              </a:rPr>
              <a:t>Third level</a:t>
            </a:r>
            <a:endParaRPr/>
          </a:p>
          <a:p>
            <a:pPr marL="914400" marR="0" lvl="3" indent="-227013" algn="l" defTabSz="457200" rtl="0">
              <a:lnSpc>
                <a:spcPct val="100000"/>
              </a:lnSpc>
              <a:spcBef>
                <a:spcPts val="0"/>
              </a:spcBef>
              <a:spcAft>
                <a:spcPts val="0"/>
              </a:spcAft>
              <a:buClr>
                <a:srgbClr val="8C1515"/>
              </a:buClr>
              <a:buSzTx/>
              <a:buFont typeface="Courier New"/>
              <a:buChar char="o"/>
              <a:defRPr/>
            </a:pPr>
            <a:r>
              <a:rPr lang="en-US" sz="2000" b="0" i="0" u="none" strike="noStrike" cap="none" spc="0">
                <a:ln>
                  <a:noFill/>
                </a:ln>
                <a:solidFill>
                  <a:srgbClr val="3F3C30"/>
                </a:solidFill>
                <a:latin typeface="Calibri"/>
                <a:ea typeface="ＭＳ Ｐゴシック"/>
                <a:cs typeface="Calibri"/>
              </a:rPr>
              <a:t>Fourth level</a:t>
            </a:r>
            <a:endParaRPr/>
          </a:p>
          <a:p>
            <a:pPr marL="1258888" marR="0" lvl="4" indent="-227013" algn="l" defTabSz="457200" rtl="0">
              <a:lnSpc>
                <a:spcPct val="100000"/>
              </a:lnSpc>
              <a:spcBef>
                <a:spcPts val="0"/>
              </a:spcBef>
              <a:spcAft>
                <a:spcPts val="0"/>
              </a:spcAft>
              <a:buClr>
                <a:srgbClr val="8C1515"/>
              </a:buClr>
              <a:buSzTx/>
              <a:buFont typeface="Source Sans Pro"/>
              <a:buChar char="–"/>
              <a:defRPr/>
            </a:pPr>
            <a:r>
              <a:rPr lang="en-US" sz="2000" b="0" i="0" u="none" strike="noStrike" cap="none" spc="0">
                <a:ln>
                  <a:noFill/>
                </a:ln>
                <a:solidFill>
                  <a:srgbClr val="3F3C30"/>
                </a:solidFill>
                <a:latin typeface="Calibri"/>
                <a:ea typeface="ＭＳ Ｐゴシック"/>
                <a:cs typeface="Calibri"/>
              </a:rPr>
              <a:t>Fifth level</a:t>
            </a:r>
            <a:endParaRPr/>
          </a:p>
        </p:txBody>
      </p:sp>
      <p:sp>
        <p:nvSpPr>
          <p:cNvPr id="1909320739" name="Slide Number Placeholder 1"/>
          <p:cNvSpPr>
            <a:spLocks noGrp="1"/>
          </p:cNvSpPr>
          <p:nvPr>
            <p:ph type="sldNum" sz="quarter" idx="10"/>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3_Custom Layout">
    <p:spTree>
      <p:nvGrpSpPr>
        <p:cNvPr id="1" name=""/>
        <p:cNvGrpSpPr/>
        <p:nvPr/>
      </p:nvGrpSpPr>
      <p:grpSpPr bwMode="auto">
        <a:xfrm>
          <a:off x="0" y="0"/>
          <a:ext cx="0" cy="0"/>
          <a:chOff x="0" y="0"/>
          <a:chExt cx="0" cy="0"/>
        </a:xfrm>
      </p:grpSpPr>
      <p:sp>
        <p:nvSpPr>
          <p:cNvPr id="2123208776" name="Title 1"/>
          <p:cNvSpPr>
            <a:spLocks noGrp="1"/>
          </p:cNvSpPr>
          <p:nvPr>
            <p:ph type="title"/>
          </p:nvPr>
        </p:nvSpPr>
        <p:spPr bwMode="auto"/>
        <p:txBody>
          <a:bodyPr/>
          <a:lstStyle/>
          <a:p>
            <a:pPr>
              <a:defRPr/>
            </a:pPr>
            <a:r>
              <a:rPr lang="en-US"/>
              <a:t>Click to edit Master title style</a:t>
            </a:r>
            <a:endParaRPr/>
          </a:p>
        </p:txBody>
      </p:sp>
      <p:sp>
        <p:nvSpPr>
          <p:cNvPr id="1697472179" name="Slide Number Placeholder 2"/>
          <p:cNvSpPr>
            <a:spLocks noGrp="1"/>
          </p:cNvSpPr>
          <p:nvPr>
            <p:ph type="sldNum" sz="quarter" idx="10"/>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wo Content">
    <p:spTree>
      <p:nvGrpSpPr>
        <p:cNvPr id="1" name=""/>
        <p:cNvGrpSpPr/>
        <p:nvPr/>
      </p:nvGrpSpPr>
      <p:grpSpPr bwMode="auto">
        <a:xfrm>
          <a:off x="0" y="0"/>
          <a:ext cx="0" cy="0"/>
          <a:chOff x="0" y="0"/>
          <a:chExt cx="0" cy="0"/>
        </a:xfrm>
      </p:grpSpPr>
      <p:sp>
        <p:nvSpPr>
          <p:cNvPr id="1074169937" name="Slide Number Placeholder 22"/>
          <p:cNvSpPr txBox="1"/>
          <p:nvPr/>
        </p:nvSpPr>
        <p:spPr bwMode="auto">
          <a:xfrm>
            <a:off x="60325" y="7938"/>
            <a:ext cx="457200" cy="457200"/>
          </a:xfrm>
          <a:prstGeom prst="rect">
            <a:avLst/>
          </a:prstGeom>
        </p:spPr>
        <p:txBody>
          <a:bodyPr wrap="none" lIns="45720" tIns="0" rIns="45720" bIns="0" anchor="ctr" anchorCtr="1"/>
          <a:lstStyle>
            <a:lvl1pPr>
              <a:defRPr sz="2400">
                <a:solidFill>
                  <a:schemeClr val="tx1"/>
                </a:solidFill>
                <a:latin typeface="Source Sans Pro"/>
                <a:ea typeface="ＭＳ Ｐゴシック"/>
              </a:defRPr>
            </a:lvl1pPr>
            <a:lvl2pPr marL="742950" indent="-285750">
              <a:defRPr sz="2400">
                <a:solidFill>
                  <a:schemeClr val="tx1"/>
                </a:solidFill>
                <a:latin typeface="Source Sans Pro"/>
                <a:ea typeface="ＭＳ Ｐゴシック"/>
              </a:defRPr>
            </a:lvl2pPr>
            <a:lvl3pPr marL="1143000" indent="-228600">
              <a:defRPr sz="2400">
                <a:solidFill>
                  <a:schemeClr val="tx1"/>
                </a:solidFill>
                <a:latin typeface="Source Sans Pro"/>
                <a:ea typeface="ＭＳ Ｐゴシック"/>
              </a:defRPr>
            </a:lvl3pPr>
            <a:lvl4pPr marL="1600200" indent="-228600">
              <a:defRPr sz="2400">
                <a:solidFill>
                  <a:schemeClr val="tx1"/>
                </a:solidFill>
                <a:latin typeface="Source Sans Pro"/>
                <a:ea typeface="ＭＳ Ｐゴシック"/>
              </a:defRPr>
            </a:lvl4pPr>
            <a:lvl5pPr marL="2057400" indent="-228600">
              <a:defRPr sz="2400">
                <a:solidFill>
                  <a:schemeClr val="tx1"/>
                </a:solidFill>
                <a:latin typeface="Source Sans Pro"/>
                <a:ea typeface="ＭＳ Ｐゴシック"/>
              </a:defRPr>
            </a:lvl5pPr>
            <a:lvl6pPr marL="2514600" indent="-228600" defTabSz="457200">
              <a:spcBef>
                <a:spcPts val="0"/>
              </a:spcBef>
              <a:spcAft>
                <a:spcPts val="0"/>
              </a:spcAft>
              <a:defRPr sz="2400">
                <a:solidFill>
                  <a:schemeClr val="tx1"/>
                </a:solidFill>
                <a:latin typeface="Source Sans Pro"/>
                <a:ea typeface="ＭＳ Ｐゴシック"/>
              </a:defRPr>
            </a:lvl6pPr>
            <a:lvl7pPr marL="2971800" indent="-228600" defTabSz="457200">
              <a:spcBef>
                <a:spcPts val="0"/>
              </a:spcBef>
              <a:spcAft>
                <a:spcPts val="0"/>
              </a:spcAft>
              <a:defRPr sz="2400">
                <a:solidFill>
                  <a:schemeClr val="tx1"/>
                </a:solidFill>
                <a:latin typeface="Source Sans Pro"/>
                <a:ea typeface="ＭＳ Ｐゴシック"/>
              </a:defRPr>
            </a:lvl7pPr>
            <a:lvl8pPr marL="3429000" indent="-228600" defTabSz="457200">
              <a:spcBef>
                <a:spcPts val="0"/>
              </a:spcBef>
              <a:spcAft>
                <a:spcPts val="0"/>
              </a:spcAft>
              <a:defRPr sz="2400">
                <a:solidFill>
                  <a:schemeClr val="tx1"/>
                </a:solidFill>
                <a:latin typeface="Source Sans Pro"/>
                <a:ea typeface="ＭＳ Ｐゴシック"/>
              </a:defRPr>
            </a:lvl8pPr>
            <a:lvl9pPr marL="3886200" indent="-228600" defTabSz="457200">
              <a:spcBef>
                <a:spcPts val="0"/>
              </a:spcBef>
              <a:spcAft>
                <a:spcPts val="0"/>
              </a:spcAft>
              <a:defRPr sz="2400">
                <a:solidFill>
                  <a:schemeClr val="tx1"/>
                </a:solidFill>
                <a:latin typeface="Source Sans Pro"/>
                <a:ea typeface="ＭＳ Ｐゴシック"/>
              </a:defRPr>
            </a:lvl9pPr>
          </a:lstStyle>
          <a:p>
            <a:pPr algn="ctr">
              <a:defRPr/>
            </a:pPr>
            <a:fld id="{52A44925-2816-CE40-AAD7-4A6358965583}" type="slidenum">
              <a:rPr lang="en-US" sz="1000">
                <a:solidFill>
                  <a:srgbClr val="7F7F7F"/>
                </a:solidFill>
                <a:latin typeface="Arial"/>
              </a:rPr>
              <a:t>‹nº›</a:t>
            </a:fld>
            <a:endParaRPr lang="en-US" sz="1000">
              <a:solidFill>
                <a:srgbClr val="7F7F7F"/>
              </a:solidFill>
              <a:latin typeface="Arial"/>
            </a:endParaRPr>
          </a:p>
        </p:txBody>
      </p:sp>
      <p:sp>
        <p:nvSpPr>
          <p:cNvPr id="840930209" name="Title 1"/>
          <p:cNvSpPr>
            <a:spLocks noGrp="1"/>
          </p:cNvSpPr>
          <p:nvPr>
            <p:ph type="title"/>
          </p:nvPr>
        </p:nvSpPr>
        <p:spPr bwMode="auto">
          <a:xfrm>
            <a:off x="0" y="-5299"/>
            <a:ext cx="9144000" cy="612000"/>
          </a:xfrm>
          <a:prstGeom prst="rect">
            <a:avLst/>
          </a:prstGeom>
        </p:spPr>
        <p:txBody>
          <a:bodyPr/>
          <a:lstStyle>
            <a:lvl1pPr algn="l">
              <a:defRPr sz="3600">
                <a:solidFill>
                  <a:schemeClr val="bg2"/>
                </a:solidFill>
              </a:defRPr>
            </a:lvl1pPr>
          </a:lstStyle>
          <a:p>
            <a:pPr>
              <a:defRPr/>
            </a:pPr>
            <a:r>
              <a:rPr lang="en-US"/>
              <a:t>Click to edit Master title style</a:t>
            </a:r>
            <a:endParaRPr/>
          </a:p>
        </p:txBody>
      </p:sp>
      <p:sp>
        <p:nvSpPr>
          <p:cNvPr id="959677538" name="Content Placeholder 13"/>
          <p:cNvSpPr>
            <a:spLocks noGrp="1"/>
          </p:cNvSpPr>
          <p:nvPr>
            <p:ph sz="quarter" idx="10"/>
          </p:nvPr>
        </p:nvSpPr>
        <p:spPr bwMode="auto">
          <a:xfrm>
            <a:off x="176352" y="801822"/>
            <a:ext cx="4320000" cy="378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012398325" name="Content Placeholder 15"/>
          <p:cNvSpPr>
            <a:spLocks noGrp="1"/>
          </p:cNvSpPr>
          <p:nvPr>
            <p:ph sz="quarter" idx="11"/>
          </p:nvPr>
        </p:nvSpPr>
        <p:spPr bwMode="auto">
          <a:xfrm>
            <a:off x="4677521" y="801822"/>
            <a:ext cx="4320000" cy="378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937265560" name="Slide Number Placeholder 1"/>
          <p:cNvSpPr>
            <a:spLocks noGrp="1"/>
          </p:cNvSpPr>
          <p:nvPr>
            <p:ph type="sldNum" sz="quarter" idx="12"/>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1_Two Content">
    <p:spTree>
      <p:nvGrpSpPr>
        <p:cNvPr id="1" name=""/>
        <p:cNvGrpSpPr/>
        <p:nvPr/>
      </p:nvGrpSpPr>
      <p:grpSpPr bwMode="auto">
        <a:xfrm>
          <a:off x="0" y="0"/>
          <a:ext cx="0" cy="0"/>
          <a:chOff x="0" y="0"/>
          <a:chExt cx="0" cy="0"/>
        </a:xfrm>
      </p:grpSpPr>
      <p:sp>
        <p:nvSpPr>
          <p:cNvPr id="1314786545" name="Content Placeholder 13"/>
          <p:cNvSpPr>
            <a:spLocks noGrp="1"/>
          </p:cNvSpPr>
          <p:nvPr>
            <p:ph sz="quarter" idx="10"/>
          </p:nvPr>
        </p:nvSpPr>
        <p:spPr bwMode="auto">
          <a:xfrm>
            <a:off x="165991" y="243559"/>
            <a:ext cx="4320000" cy="432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328800689" name="Content Placeholder 15"/>
          <p:cNvSpPr>
            <a:spLocks noGrp="1"/>
          </p:cNvSpPr>
          <p:nvPr>
            <p:ph sz="quarter" idx="11"/>
          </p:nvPr>
        </p:nvSpPr>
        <p:spPr bwMode="auto">
          <a:xfrm>
            <a:off x="4660490" y="243559"/>
            <a:ext cx="4320000" cy="432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2071318889" name="Slide Number Placeholder 1"/>
          <p:cNvSpPr>
            <a:spLocks noGrp="1"/>
          </p:cNvSpPr>
          <p:nvPr>
            <p:ph type="sldNum" sz="quarter" idx="12"/>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2_Two Content">
    <p:spTree>
      <p:nvGrpSpPr>
        <p:cNvPr id="1" name=""/>
        <p:cNvGrpSpPr/>
        <p:nvPr/>
      </p:nvGrpSpPr>
      <p:grpSpPr bwMode="auto">
        <a:xfrm>
          <a:off x="0" y="0"/>
          <a:ext cx="0" cy="0"/>
          <a:chOff x="0" y="0"/>
          <a:chExt cx="0" cy="0"/>
        </a:xfrm>
      </p:grpSpPr>
      <p:sp>
        <p:nvSpPr>
          <p:cNvPr id="1565998096" name="Content Placeholder 13"/>
          <p:cNvSpPr>
            <a:spLocks noGrp="1"/>
          </p:cNvSpPr>
          <p:nvPr>
            <p:ph sz="quarter" idx="10"/>
          </p:nvPr>
        </p:nvSpPr>
        <p:spPr bwMode="auto">
          <a:xfrm>
            <a:off x="186974" y="229755"/>
            <a:ext cx="4320000" cy="387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994771159" name="Content Placeholder 15"/>
          <p:cNvSpPr>
            <a:spLocks noGrp="1"/>
          </p:cNvSpPr>
          <p:nvPr>
            <p:ph sz="quarter" idx="11"/>
          </p:nvPr>
        </p:nvSpPr>
        <p:spPr bwMode="auto">
          <a:xfrm>
            <a:off x="4675478" y="243610"/>
            <a:ext cx="4320000" cy="387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662126825" name="Content Placeholder 11"/>
          <p:cNvSpPr>
            <a:spLocks noGrp="1"/>
          </p:cNvSpPr>
          <p:nvPr>
            <p:ph sz="quarter" idx="15" hasCustomPrompt="1"/>
          </p:nvPr>
        </p:nvSpPr>
        <p:spPr bwMode="auto">
          <a:xfrm>
            <a:off x="186974" y="4220334"/>
            <a:ext cx="4320000" cy="432000"/>
          </a:xfrm>
        </p:spPr>
        <p:txBody>
          <a:bodyPr/>
          <a:lstStyle>
            <a:lvl1pPr marL="342900" indent="-342900" algn="ctr">
              <a:tabLst>
                <a:tab pos="3241675" algn="l"/>
              </a:tabLst>
              <a:defRPr>
                <a:solidFill>
                  <a:srgbClr val="8C1515"/>
                </a:solidFill>
              </a:defRPr>
            </a:lvl1pPr>
          </a:lstStyle>
          <a:p>
            <a:pPr lvl="0">
              <a:defRPr/>
            </a:pPr>
            <a:r>
              <a:rPr lang="en-US"/>
              <a:t>Title Box</a:t>
            </a:r>
            <a:endParaRPr/>
          </a:p>
        </p:txBody>
      </p:sp>
      <p:sp>
        <p:nvSpPr>
          <p:cNvPr id="588237373" name="Content Placeholder 11"/>
          <p:cNvSpPr>
            <a:spLocks noGrp="1"/>
          </p:cNvSpPr>
          <p:nvPr>
            <p:ph sz="quarter" idx="16" hasCustomPrompt="1"/>
          </p:nvPr>
        </p:nvSpPr>
        <p:spPr bwMode="auto">
          <a:xfrm>
            <a:off x="4675478" y="4220334"/>
            <a:ext cx="4320000" cy="432000"/>
          </a:xfrm>
        </p:spPr>
        <p:txBody>
          <a:bodyPr/>
          <a:lstStyle>
            <a:lvl1pPr marL="342900" indent="-342900" algn="ctr">
              <a:tabLst>
                <a:tab pos="3241675" algn="l"/>
              </a:tabLst>
              <a:defRPr>
                <a:solidFill>
                  <a:srgbClr val="8C1515"/>
                </a:solidFill>
              </a:defRPr>
            </a:lvl1pPr>
          </a:lstStyle>
          <a:p>
            <a:pPr lvl="0">
              <a:defRPr/>
            </a:pPr>
            <a:r>
              <a:rPr lang="en-US"/>
              <a:t>Title Box</a:t>
            </a:r>
            <a:endParaRPr/>
          </a:p>
        </p:txBody>
      </p:sp>
      <p:sp>
        <p:nvSpPr>
          <p:cNvPr id="161767248" name="Slide Number Placeholder 1"/>
          <p:cNvSpPr>
            <a:spLocks noGrp="1"/>
          </p:cNvSpPr>
          <p:nvPr>
            <p:ph type="sldNum" sz="quarter" idx="17"/>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2_Custom Layout">
    <p:spTree>
      <p:nvGrpSpPr>
        <p:cNvPr id="1" name=""/>
        <p:cNvGrpSpPr/>
        <p:nvPr/>
      </p:nvGrpSpPr>
      <p:grpSpPr bwMode="auto">
        <a:xfrm>
          <a:off x="0" y="0"/>
          <a:ext cx="0" cy="0"/>
          <a:chOff x="0" y="0"/>
          <a:chExt cx="0" cy="0"/>
        </a:xfrm>
      </p:grpSpPr>
      <p:sp>
        <p:nvSpPr>
          <p:cNvPr id="1510121939" name="Title 1"/>
          <p:cNvSpPr>
            <a:spLocks noGrp="1"/>
          </p:cNvSpPr>
          <p:nvPr>
            <p:ph type="title"/>
          </p:nvPr>
        </p:nvSpPr>
        <p:spPr bwMode="auto"/>
        <p:txBody>
          <a:bodyPr/>
          <a:lstStyle/>
          <a:p>
            <a:pPr>
              <a:defRPr/>
            </a:pPr>
            <a:r>
              <a:rPr lang="en-US"/>
              <a:t>Click to edit Master title style</a:t>
            </a:r>
            <a:endParaRPr/>
          </a:p>
        </p:txBody>
      </p:sp>
      <p:sp>
        <p:nvSpPr>
          <p:cNvPr id="133358178" name="Content Placeholder 11"/>
          <p:cNvSpPr>
            <a:spLocks noGrp="1"/>
          </p:cNvSpPr>
          <p:nvPr>
            <p:ph sz="quarter" idx="11"/>
          </p:nvPr>
        </p:nvSpPr>
        <p:spPr bwMode="auto">
          <a:xfrm>
            <a:off x="252000" y="762752"/>
            <a:ext cx="8640000" cy="189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800094582" name="Content Placeholder 13"/>
          <p:cNvSpPr>
            <a:spLocks noGrp="1"/>
          </p:cNvSpPr>
          <p:nvPr>
            <p:ph sz="quarter" idx="12"/>
          </p:nvPr>
        </p:nvSpPr>
        <p:spPr bwMode="auto">
          <a:xfrm>
            <a:off x="252000" y="2765708"/>
            <a:ext cx="8640000" cy="189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941289029" name="Slide Number Placeholder 2"/>
          <p:cNvSpPr>
            <a:spLocks noGrp="1"/>
          </p:cNvSpPr>
          <p:nvPr>
            <p:ph type="sldNum" sz="quarter" idx="13"/>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5_Custom Layout">
    <p:spTree>
      <p:nvGrpSpPr>
        <p:cNvPr id="1" name=""/>
        <p:cNvGrpSpPr/>
        <p:nvPr/>
      </p:nvGrpSpPr>
      <p:grpSpPr bwMode="auto">
        <a:xfrm>
          <a:off x="0" y="0"/>
          <a:ext cx="0" cy="0"/>
          <a:chOff x="0" y="0"/>
          <a:chExt cx="0" cy="0"/>
        </a:xfrm>
      </p:grpSpPr>
      <p:sp>
        <p:nvSpPr>
          <p:cNvPr id="454479292" name="Content Placeholder 11"/>
          <p:cNvSpPr>
            <a:spLocks noGrp="1"/>
          </p:cNvSpPr>
          <p:nvPr>
            <p:ph sz="quarter" idx="11"/>
          </p:nvPr>
        </p:nvSpPr>
        <p:spPr bwMode="auto">
          <a:xfrm>
            <a:off x="245353" y="192692"/>
            <a:ext cx="8640000" cy="216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737957464" name="Content Placeholder 13"/>
          <p:cNvSpPr>
            <a:spLocks noGrp="1"/>
          </p:cNvSpPr>
          <p:nvPr>
            <p:ph sz="quarter" idx="12"/>
          </p:nvPr>
        </p:nvSpPr>
        <p:spPr bwMode="auto">
          <a:xfrm>
            <a:off x="245353" y="2521238"/>
            <a:ext cx="8640000" cy="216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452813704" name="Slide Number Placeholder 1"/>
          <p:cNvSpPr>
            <a:spLocks noGrp="1"/>
          </p:cNvSpPr>
          <p:nvPr>
            <p:ph type="sldNum" sz="quarter" idx="13"/>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6_Custom Layout">
    <p:spTree>
      <p:nvGrpSpPr>
        <p:cNvPr id="1" name=""/>
        <p:cNvGrpSpPr/>
        <p:nvPr/>
      </p:nvGrpSpPr>
      <p:grpSpPr bwMode="auto">
        <a:xfrm>
          <a:off x="0" y="0"/>
          <a:ext cx="0" cy="0"/>
          <a:chOff x="0" y="0"/>
          <a:chExt cx="0" cy="0"/>
        </a:xfrm>
      </p:grpSpPr>
      <p:sp>
        <p:nvSpPr>
          <p:cNvPr id="1335482562" name="Title 1"/>
          <p:cNvSpPr>
            <a:spLocks noGrp="1"/>
          </p:cNvSpPr>
          <p:nvPr>
            <p:ph type="title"/>
          </p:nvPr>
        </p:nvSpPr>
        <p:spPr bwMode="auto">
          <a:xfrm>
            <a:off x="0" y="-5769"/>
            <a:ext cx="9144000" cy="612000"/>
          </a:xfrm>
        </p:spPr>
        <p:txBody>
          <a:bodyPr/>
          <a:lstStyle/>
          <a:p>
            <a:pPr>
              <a:defRPr/>
            </a:pPr>
            <a:r>
              <a:rPr lang="en-US"/>
              <a:t>Click to edit Master title style</a:t>
            </a:r>
            <a:endParaRPr/>
          </a:p>
        </p:txBody>
      </p:sp>
      <p:sp>
        <p:nvSpPr>
          <p:cNvPr id="1779750511" name="Content Placeholder 11"/>
          <p:cNvSpPr>
            <a:spLocks noGrp="1"/>
          </p:cNvSpPr>
          <p:nvPr>
            <p:ph sz="quarter" idx="11"/>
          </p:nvPr>
        </p:nvSpPr>
        <p:spPr bwMode="auto">
          <a:xfrm>
            <a:off x="137128" y="734349"/>
            <a:ext cx="4320000" cy="189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308010086" name="Content Placeholder 13"/>
          <p:cNvSpPr>
            <a:spLocks noGrp="1"/>
          </p:cNvSpPr>
          <p:nvPr>
            <p:ph sz="quarter" idx="12"/>
          </p:nvPr>
        </p:nvSpPr>
        <p:spPr bwMode="auto">
          <a:xfrm>
            <a:off x="137128" y="2788239"/>
            <a:ext cx="4320000" cy="189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2142358782" name="Content Placeholder 11"/>
          <p:cNvSpPr>
            <a:spLocks noGrp="1"/>
          </p:cNvSpPr>
          <p:nvPr>
            <p:ph sz="quarter" idx="13"/>
          </p:nvPr>
        </p:nvSpPr>
        <p:spPr bwMode="auto">
          <a:xfrm>
            <a:off x="4671326" y="734349"/>
            <a:ext cx="4320000" cy="189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20072774" name="Content Placeholder 13"/>
          <p:cNvSpPr>
            <a:spLocks noGrp="1"/>
          </p:cNvSpPr>
          <p:nvPr>
            <p:ph sz="quarter" idx="14"/>
          </p:nvPr>
        </p:nvSpPr>
        <p:spPr bwMode="auto">
          <a:xfrm>
            <a:off x="4671326" y="2788239"/>
            <a:ext cx="4320000" cy="189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761663085" name="Slide Number Placeholder 2"/>
          <p:cNvSpPr>
            <a:spLocks noGrp="1"/>
          </p:cNvSpPr>
          <p:nvPr>
            <p:ph type="sldNum" sz="quarter" idx="15"/>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11_Custom Layout">
    <p:spTree>
      <p:nvGrpSpPr>
        <p:cNvPr id="1" name=""/>
        <p:cNvGrpSpPr/>
        <p:nvPr/>
      </p:nvGrpSpPr>
      <p:grpSpPr bwMode="auto">
        <a:xfrm>
          <a:off x="0" y="0"/>
          <a:ext cx="0" cy="0"/>
          <a:chOff x="0" y="0"/>
          <a:chExt cx="0" cy="0"/>
        </a:xfrm>
      </p:grpSpPr>
      <p:sp>
        <p:nvSpPr>
          <p:cNvPr id="1887259047" name="Content Placeholder 11"/>
          <p:cNvSpPr>
            <a:spLocks noGrp="1"/>
          </p:cNvSpPr>
          <p:nvPr>
            <p:ph sz="quarter" idx="11"/>
          </p:nvPr>
        </p:nvSpPr>
        <p:spPr bwMode="auto">
          <a:xfrm>
            <a:off x="163984" y="183686"/>
            <a:ext cx="4320000" cy="216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99520908" name="Content Placeholder 13"/>
          <p:cNvSpPr>
            <a:spLocks noGrp="1"/>
          </p:cNvSpPr>
          <p:nvPr>
            <p:ph sz="quarter" idx="12"/>
          </p:nvPr>
        </p:nvSpPr>
        <p:spPr bwMode="auto">
          <a:xfrm>
            <a:off x="177236" y="2505209"/>
            <a:ext cx="4320000" cy="216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899667673" name="Content Placeholder 11"/>
          <p:cNvSpPr>
            <a:spLocks noGrp="1"/>
          </p:cNvSpPr>
          <p:nvPr>
            <p:ph sz="quarter" idx="13"/>
          </p:nvPr>
        </p:nvSpPr>
        <p:spPr bwMode="auto">
          <a:xfrm>
            <a:off x="4669469" y="183686"/>
            <a:ext cx="4320000" cy="216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130106323" name="Content Placeholder 13"/>
          <p:cNvSpPr>
            <a:spLocks noGrp="1"/>
          </p:cNvSpPr>
          <p:nvPr>
            <p:ph sz="quarter" idx="14"/>
          </p:nvPr>
        </p:nvSpPr>
        <p:spPr bwMode="auto">
          <a:xfrm>
            <a:off x="4669469" y="2505209"/>
            <a:ext cx="4320000" cy="216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593070744" name="Slide Number Placeholder 1"/>
          <p:cNvSpPr>
            <a:spLocks noGrp="1"/>
          </p:cNvSpPr>
          <p:nvPr>
            <p:ph type="sldNum" sz="quarter" idx="15"/>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15_Custom Layout">
    <p:spTree>
      <p:nvGrpSpPr>
        <p:cNvPr id="1" name=""/>
        <p:cNvGrpSpPr/>
        <p:nvPr/>
      </p:nvGrpSpPr>
      <p:grpSpPr bwMode="auto">
        <a:xfrm>
          <a:off x="0" y="0"/>
          <a:ext cx="0" cy="0"/>
          <a:chOff x="0" y="0"/>
          <a:chExt cx="0" cy="0"/>
        </a:xfrm>
      </p:grpSpPr>
      <p:sp>
        <p:nvSpPr>
          <p:cNvPr id="927379076" name="Content Placeholder 11"/>
          <p:cNvSpPr>
            <a:spLocks noGrp="1"/>
          </p:cNvSpPr>
          <p:nvPr>
            <p:ph sz="quarter" idx="11"/>
          </p:nvPr>
        </p:nvSpPr>
        <p:spPr bwMode="auto">
          <a:xfrm>
            <a:off x="164738" y="164370"/>
            <a:ext cx="4320000" cy="165599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856902951" name="Content Placeholder 13"/>
          <p:cNvSpPr>
            <a:spLocks noGrp="1"/>
          </p:cNvSpPr>
          <p:nvPr>
            <p:ph sz="quarter" idx="12"/>
          </p:nvPr>
        </p:nvSpPr>
        <p:spPr bwMode="auto">
          <a:xfrm>
            <a:off x="164738" y="2487477"/>
            <a:ext cx="4320000" cy="165599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967675720" name="Content Placeholder 11"/>
          <p:cNvSpPr>
            <a:spLocks noGrp="1"/>
          </p:cNvSpPr>
          <p:nvPr>
            <p:ph sz="quarter" idx="13"/>
          </p:nvPr>
        </p:nvSpPr>
        <p:spPr bwMode="auto">
          <a:xfrm>
            <a:off x="4629363" y="164370"/>
            <a:ext cx="4320000" cy="165599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947491529" name="Content Placeholder 13"/>
          <p:cNvSpPr>
            <a:spLocks noGrp="1"/>
          </p:cNvSpPr>
          <p:nvPr>
            <p:ph sz="quarter" idx="14"/>
          </p:nvPr>
        </p:nvSpPr>
        <p:spPr bwMode="auto">
          <a:xfrm>
            <a:off x="4629363" y="2487477"/>
            <a:ext cx="4320000" cy="165599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577339608" name="Content Placeholder 11"/>
          <p:cNvSpPr>
            <a:spLocks noGrp="1"/>
          </p:cNvSpPr>
          <p:nvPr>
            <p:ph sz="quarter" idx="15" hasCustomPrompt="1"/>
          </p:nvPr>
        </p:nvSpPr>
        <p:spPr bwMode="auto">
          <a:xfrm>
            <a:off x="164738" y="1957343"/>
            <a:ext cx="4320000" cy="360000"/>
          </a:xfrm>
        </p:spPr>
        <p:txBody>
          <a:bodyPr/>
          <a:lstStyle>
            <a:lvl1pPr marL="342900" indent="-342900" algn="ctr">
              <a:tabLst>
                <a:tab pos="3241675" algn="l"/>
              </a:tabLst>
              <a:defRPr>
                <a:solidFill>
                  <a:srgbClr val="8C1515"/>
                </a:solidFill>
              </a:defRPr>
            </a:lvl1pPr>
          </a:lstStyle>
          <a:p>
            <a:pPr lvl="0">
              <a:defRPr/>
            </a:pPr>
            <a:r>
              <a:rPr lang="en-US"/>
              <a:t>Title Box</a:t>
            </a:r>
            <a:endParaRPr/>
          </a:p>
        </p:txBody>
      </p:sp>
      <p:sp>
        <p:nvSpPr>
          <p:cNvPr id="491990390" name="Content Placeholder 11"/>
          <p:cNvSpPr>
            <a:spLocks noGrp="1"/>
          </p:cNvSpPr>
          <p:nvPr>
            <p:ph sz="quarter" idx="16" hasCustomPrompt="1"/>
          </p:nvPr>
        </p:nvSpPr>
        <p:spPr bwMode="auto">
          <a:xfrm>
            <a:off x="4629363" y="1961912"/>
            <a:ext cx="4320000" cy="360000"/>
          </a:xfrm>
        </p:spPr>
        <p:txBody>
          <a:bodyPr/>
          <a:lstStyle>
            <a:lvl1pPr marL="342900" indent="-342900" algn="ctr">
              <a:tabLst>
                <a:tab pos="3241675" algn="l"/>
              </a:tabLst>
              <a:defRPr>
                <a:solidFill>
                  <a:srgbClr val="8C1515"/>
                </a:solidFill>
              </a:defRPr>
            </a:lvl1pPr>
          </a:lstStyle>
          <a:p>
            <a:pPr lvl="0">
              <a:defRPr/>
            </a:pPr>
            <a:r>
              <a:rPr lang="en-US"/>
              <a:t>Title Box</a:t>
            </a:r>
            <a:endParaRPr/>
          </a:p>
        </p:txBody>
      </p:sp>
      <p:sp>
        <p:nvSpPr>
          <p:cNvPr id="1048435513" name="Content Placeholder 11"/>
          <p:cNvSpPr>
            <a:spLocks noGrp="1"/>
          </p:cNvSpPr>
          <p:nvPr>
            <p:ph sz="quarter" idx="17" hasCustomPrompt="1"/>
          </p:nvPr>
        </p:nvSpPr>
        <p:spPr bwMode="auto">
          <a:xfrm>
            <a:off x="164738" y="4300205"/>
            <a:ext cx="4320000" cy="360000"/>
          </a:xfrm>
        </p:spPr>
        <p:txBody>
          <a:bodyPr/>
          <a:lstStyle>
            <a:lvl1pPr marL="342900" indent="-342900" algn="ctr">
              <a:tabLst>
                <a:tab pos="3241675" algn="l"/>
              </a:tabLst>
              <a:defRPr>
                <a:solidFill>
                  <a:srgbClr val="8C1515"/>
                </a:solidFill>
              </a:defRPr>
            </a:lvl1pPr>
          </a:lstStyle>
          <a:p>
            <a:pPr lvl="0">
              <a:defRPr/>
            </a:pPr>
            <a:r>
              <a:rPr lang="en-US"/>
              <a:t>Title Box</a:t>
            </a:r>
            <a:endParaRPr/>
          </a:p>
        </p:txBody>
      </p:sp>
      <p:sp>
        <p:nvSpPr>
          <p:cNvPr id="1335849290" name="Content Placeholder 11"/>
          <p:cNvSpPr>
            <a:spLocks noGrp="1"/>
          </p:cNvSpPr>
          <p:nvPr>
            <p:ph sz="quarter" idx="18" hasCustomPrompt="1"/>
          </p:nvPr>
        </p:nvSpPr>
        <p:spPr bwMode="auto">
          <a:xfrm>
            <a:off x="4629363" y="4310613"/>
            <a:ext cx="4320000" cy="360000"/>
          </a:xfrm>
        </p:spPr>
        <p:txBody>
          <a:bodyPr/>
          <a:lstStyle>
            <a:lvl1pPr marL="342900" indent="-342900" algn="ctr">
              <a:tabLst>
                <a:tab pos="3241675" algn="l"/>
              </a:tabLst>
              <a:defRPr>
                <a:solidFill>
                  <a:srgbClr val="8C1515"/>
                </a:solidFill>
              </a:defRPr>
            </a:lvl1pPr>
          </a:lstStyle>
          <a:p>
            <a:pPr lvl="0">
              <a:defRPr/>
            </a:pPr>
            <a:r>
              <a:rPr lang="en-US"/>
              <a:t>Title Box</a:t>
            </a:r>
            <a:endParaRPr/>
          </a:p>
        </p:txBody>
      </p:sp>
      <p:sp>
        <p:nvSpPr>
          <p:cNvPr id="489183435" name="Slide Number Placeholder 1"/>
          <p:cNvSpPr>
            <a:spLocks noGrp="1"/>
          </p:cNvSpPr>
          <p:nvPr>
            <p:ph type="sldNum" sz="quarter" idx="19"/>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10_Custom Layout">
    <p:spTree>
      <p:nvGrpSpPr>
        <p:cNvPr id="1" name=""/>
        <p:cNvGrpSpPr/>
        <p:nvPr/>
      </p:nvGrpSpPr>
      <p:grpSpPr bwMode="auto">
        <a:xfrm>
          <a:off x="0" y="0"/>
          <a:ext cx="0" cy="0"/>
          <a:chOff x="0" y="0"/>
          <a:chExt cx="0" cy="0"/>
        </a:xfrm>
      </p:grpSpPr>
      <p:sp>
        <p:nvSpPr>
          <p:cNvPr id="752177638" name="Title 1"/>
          <p:cNvSpPr>
            <a:spLocks noGrp="1"/>
          </p:cNvSpPr>
          <p:nvPr>
            <p:ph type="title"/>
          </p:nvPr>
        </p:nvSpPr>
        <p:spPr bwMode="auto">
          <a:xfrm>
            <a:off x="0" y="14695"/>
            <a:ext cx="9144000" cy="612000"/>
          </a:xfrm>
        </p:spPr>
        <p:txBody>
          <a:bodyPr/>
          <a:lstStyle/>
          <a:p>
            <a:pPr>
              <a:defRPr/>
            </a:pPr>
            <a:r>
              <a:rPr lang="en-US"/>
              <a:t>Click to edit Master title style</a:t>
            </a:r>
            <a:endParaRPr/>
          </a:p>
        </p:txBody>
      </p:sp>
      <p:sp>
        <p:nvSpPr>
          <p:cNvPr id="1579263795" name="Content Placeholder 11"/>
          <p:cNvSpPr>
            <a:spLocks noGrp="1"/>
          </p:cNvSpPr>
          <p:nvPr>
            <p:ph sz="quarter" idx="11"/>
          </p:nvPr>
        </p:nvSpPr>
        <p:spPr bwMode="auto">
          <a:xfrm>
            <a:off x="176885" y="846946"/>
            <a:ext cx="4320000" cy="180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542738540" name="Content Placeholder 13"/>
          <p:cNvSpPr>
            <a:spLocks noGrp="1"/>
          </p:cNvSpPr>
          <p:nvPr>
            <p:ph sz="quarter" idx="12"/>
          </p:nvPr>
        </p:nvSpPr>
        <p:spPr bwMode="auto">
          <a:xfrm>
            <a:off x="176885" y="2826946"/>
            <a:ext cx="4320000" cy="180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786470009" name="Content Placeholder 11"/>
          <p:cNvSpPr>
            <a:spLocks noGrp="1"/>
          </p:cNvSpPr>
          <p:nvPr>
            <p:ph sz="quarter" idx="13"/>
          </p:nvPr>
        </p:nvSpPr>
        <p:spPr bwMode="auto">
          <a:xfrm>
            <a:off x="4642614" y="846946"/>
            <a:ext cx="4320000" cy="378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426493354" name="Slide Number Placeholder 2"/>
          <p:cNvSpPr>
            <a:spLocks noGrp="1"/>
          </p:cNvSpPr>
          <p:nvPr>
            <p:ph type="sldNum" sz="quarter" idx="14"/>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itle">
    <p:spTree>
      <p:nvGrpSpPr>
        <p:cNvPr id="1" name=""/>
        <p:cNvGrpSpPr/>
        <p:nvPr/>
      </p:nvGrpSpPr>
      <p:grpSpPr bwMode="auto">
        <a:xfrm>
          <a:off x="0" y="0"/>
          <a:ext cx="0" cy="0"/>
          <a:chOff x="0" y="0"/>
          <a:chExt cx="0" cy="0"/>
        </a:xfrm>
      </p:grpSpPr>
      <p:sp>
        <p:nvSpPr>
          <p:cNvPr id="2078192516" name="Title 1"/>
          <p:cNvSpPr>
            <a:spLocks noGrp="1"/>
          </p:cNvSpPr>
          <p:nvPr>
            <p:ph type="title"/>
          </p:nvPr>
        </p:nvSpPr>
        <p:spPr bwMode="auto"/>
        <p:txBody>
          <a:bodyPr/>
          <a:lstStyle/>
          <a:p>
            <a:pPr>
              <a:defRPr/>
            </a:pPr>
            <a:r>
              <a:rPr lang="en-US"/>
              <a:t>Click to edit Master title style</a:t>
            </a:r>
            <a:endParaRPr/>
          </a:p>
        </p:txBody>
      </p:sp>
      <p:sp>
        <p:nvSpPr>
          <p:cNvPr id="756294485" name="Slide Number Placeholder 2"/>
          <p:cNvSpPr>
            <a:spLocks noGrp="1"/>
          </p:cNvSpPr>
          <p:nvPr>
            <p:ph type="sldNum" sz="quarter" idx="10"/>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13_Custom Layout">
    <p:spTree>
      <p:nvGrpSpPr>
        <p:cNvPr id="1" name=""/>
        <p:cNvGrpSpPr/>
        <p:nvPr/>
      </p:nvGrpSpPr>
      <p:grpSpPr bwMode="auto">
        <a:xfrm>
          <a:off x="0" y="0"/>
          <a:ext cx="0" cy="0"/>
          <a:chOff x="0" y="0"/>
          <a:chExt cx="0" cy="0"/>
        </a:xfrm>
      </p:grpSpPr>
      <p:sp>
        <p:nvSpPr>
          <p:cNvPr id="1957585401" name="Content Placeholder 11"/>
          <p:cNvSpPr>
            <a:spLocks noGrp="1"/>
          </p:cNvSpPr>
          <p:nvPr>
            <p:ph sz="quarter" idx="11"/>
          </p:nvPr>
        </p:nvSpPr>
        <p:spPr bwMode="auto">
          <a:xfrm>
            <a:off x="183310" y="251902"/>
            <a:ext cx="4320000" cy="2088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606826945" name="Content Placeholder 13"/>
          <p:cNvSpPr>
            <a:spLocks noGrp="1"/>
          </p:cNvSpPr>
          <p:nvPr>
            <p:ph sz="quarter" idx="12"/>
          </p:nvPr>
        </p:nvSpPr>
        <p:spPr bwMode="auto">
          <a:xfrm>
            <a:off x="183310" y="2483902"/>
            <a:ext cx="4320000" cy="2088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904758382" name="Content Placeholder 11"/>
          <p:cNvSpPr>
            <a:spLocks noGrp="1"/>
          </p:cNvSpPr>
          <p:nvPr>
            <p:ph sz="quarter" idx="13"/>
          </p:nvPr>
        </p:nvSpPr>
        <p:spPr bwMode="auto">
          <a:xfrm>
            <a:off x="4644873" y="251902"/>
            <a:ext cx="4320000" cy="432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739854801" name="Slide Number Placeholder 1"/>
          <p:cNvSpPr>
            <a:spLocks noGrp="1"/>
          </p:cNvSpPr>
          <p:nvPr>
            <p:ph type="sldNum" sz="quarter" idx="14"/>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9_Custom Layout">
    <p:spTree>
      <p:nvGrpSpPr>
        <p:cNvPr id="1" name=""/>
        <p:cNvGrpSpPr/>
        <p:nvPr/>
      </p:nvGrpSpPr>
      <p:grpSpPr bwMode="auto">
        <a:xfrm>
          <a:off x="0" y="0"/>
          <a:ext cx="0" cy="0"/>
          <a:chOff x="0" y="0"/>
          <a:chExt cx="0" cy="0"/>
        </a:xfrm>
      </p:grpSpPr>
      <p:sp>
        <p:nvSpPr>
          <p:cNvPr id="1139872028" name="Title 1"/>
          <p:cNvSpPr>
            <a:spLocks noGrp="1"/>
          </p:cNvSpPr>
          <p:nvPr>
            <p:ph type="title"/>
          </p:nvPr>
        </p:nvSpPr>
        <p:spPr bwMode="auto">
          <a:xfrm>
            <a:off x="0" y="0"/>
            <a:ext cx="9144000" cy="612000"/>
          </a:xfrm>
        </p:spPr>
        <p:txBody>
          <a:bodyPr/>
          <a:lstStyle/>
          <a:p>
            <a:pPr>
              <a:defRPr/>
            </a:pPr>
            <a:r>
              <a:rPr lang="en-US"/>
              <a:t>Click to edit Master title style</a:t>
            </a:r>
            <a:endParaRPr/>
          </a:p>
        </p:txBody>
      </p:sp>
      <p:sp>
        <p:nvSpPr>
          <p:cNvPr id="613046350" name="Content Placeholder 11"/>
          <p:cNvSpPr>
            <a:spLocks noGrp="1"/>
          </p:cNvSpPr>
          <p:nvPr>
            <p:ph sz="quarter" idx="11"/>
          </p:nvPr>
        </p:nvSpPr>
        <p:spPr bwMode="auto">
          <a:xfrm>
            <a:off x="176333" y="810596"/>
            <a:ext cx="4320000" cy="378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055343393" name="Content Placeholder 11"/>
          <p:cNvSpPr>
            <a:spLocks noGrp="1"/>
          </p:cNvSpPr>
          <p:nvPr>
            <p:ph sz="quarter" idx="13"/>
          </p:nvPr>
        </p:nvSpPr>
        <p:spPr bwMode="auto">
          <a:xfrm>
            <a:off x="4709978" y="812809"/>
            <a:ext cx="4320000" cy="180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263140285" name="Content Placeholder 13"/>
          <p:cNvSpPr>
            <a:spLocks noGrp="1"/>
          </p:cNvSpPr>
          <p:nvPr>
            <p:ph sz="quarter" idx="14"/>
          </p:nvPr>
        </p:nvSpPr>
        <p:spPr bwMode="auto">
          <a:xfrm>
            <a:off x="4709978" y="2787581"/>
            <a:ext cx="4320000" cy="180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729941461" name="Slide Number Placeholder 2"/>
          <p:cNvSpPr>
            <a:spLocks noGrp="1"/>
          </p:cNvSpPr>
          <p:nvPr>
            <p:ph type="sldNum" sz="quarter" idx="15"/>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14_Custom Layout">
    <p:spTree>
      <p:nvGrpSpPr>
        <p:cNvPr id="1" name=""/>
        <p:cNvGrpSpPr/>
        <p:nvPr/>
      </p:nvGrpSpPr>
      <p:grpSpPr bwMode="auto">
        <a:xfrm>
          <a:off x="0" y="0"/>
          <a:ext cx="0" cy="0"/>
          <a:chOff x="0" y="0"/>
          <a:chExt cx="0" cy="0"/>
        </a:xfrm>
      </p:grpSpPr>
      <p:sp>
        <p:nvSpPr>
          <p:cNvPr id="75457497" name="Content Placeholder 11"/>
          <p:cNvSpPr>
            <a:spLocks noGrp="1"/>
          </p:cNvSpPr>
          <p:nvPr>
            <p:ph sz="quarter" idx="11"/>
          </p:nvPr>
        </p:nvSpPr>
        <p:spPr bwMode="auto">
          <a:xfrm>
            <a:off x="162289" y="265151"/>
            <a:ext cx="4320000" cy="432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866146111" name="Content Placeholder 11"/>
          <p:cNvSpPr>
            <a:spLocks noGrp="1"/>
          </p:cNvSpPr>
          <p:nvPr>
            <p:ph sz="quarter" idx="13"/>
          </p:nvPr>
        </p:nvSpPr>
        <p:spPr bwMode="auto">
          <a:xfrm>
            <a:off x="4650270" y="238647"/>
            <a:ext cx="4320000" cy="2088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825469970" name="Content Placeholder 13"/>
          <p:cNvSpPr>
            <a:spLocks noGrp="1"/>
          </p:cNvSpPr>
          <p:nvPr>
            <p:ph sz="quarter" idx="14"/>
          </p:nvPr>
        </p:nvSpPr>
        <p:spPr bwMode="auto">
          <a:xfrm>
            <a:off x="4650270" y="2470646"/>
            <a:ext cx="4320000" cy="2088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647673206" name="Slide Number Placeholder 1"/>
          <p:cNvSpPr>
            <a:spLocks noGrp="1"/>
          </p:cNvSpPr>
          <p:nvPr>
            <p:ph type="sldNum" sz="quarter" idx="15"/>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7_Custom Layout">
    <p:spTree>
      <p:nvGrpSpPr>
        <p:cNvPr id="1" name=""/>
        <p:cNvGrpSpPr/>
        <p:nvPr/>
      </p:nvGrpSpPr>
      <p:grpSpPr bwMode="auto">
        <a:xfrm>
          <a:off x="0" y="0"/>
          <a:ext cx="0" cy="0"/>
          <a:chOff x="0" y="0"/>
          <a:chExt cx="0" cy="0"/>
        </a:xfrm>
      </p:grpSpPr>
      <p:sp>
        <p:nvSpPr>
          <p:cNvPr id="1384407762" name="Title 1"/>
          <p:cNvSpPr>
            <a:spLocks noGrp="1"/>
          </p:cNvSpPr>
          <p:nvPr>
            <p:ph type="title"/>
          </p:nvPr>
        </p:nvSpPr>
        <p:spPr bwMode="auto">
          <a:xfrm>
            <a:off x="0" y="0"/>
            <a:ext cx="9144000" cy="612000"/>
          </a:xfrm>
        </p:spPr>
        <p:txBody>
          <a:bodyPr/>
          <a:lstStyle/>
          <a:p>
            <a:pPr>
              <a:defRPr/>
            </a:pPr>
            <a:r>
              <a:rPr lang="en-US"/>
              <a:t>Click to edit Master title style</a:t>
            </a:r>
            <a:endParaRPr/>
          </a:p>
        </p:txBody>
      </p:sp>
      <p:sp>
        <p:nvSpPr>
          <p:cNvPr id="1270744096" name="Content Placeholder 11"/>
          <p:cNvSpPr>
            <a:spLocks noGrp="1"/>
          </p:cNvSpPr>
          <p:nvPr>
            <p:ph sz="quarter" idx="11"/>
          </p:nvPr>
        </p:nvSpPr>
        <p:spPr bwMode="auto">
          <a:xfrm>
            <a:off x="283453" y="783721"/>
            <a:ext cx="2700000" cy="183599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597106396" name="Content Placeholder 13"/>
          <p:cNvSpPr>
            <a:spLocks noGrp="1"/>
          </p:cNvSpPr>
          <p:nvPr>
            <p:ph sz="quarter" idx="12"/>
          </p:nvPr>
        </p:nvSpPr>
        <p:spPr bwMode="auto">
          <a:xfrm>
            <a:off x="283453" y="2778973"/>
            <a:ext cx="2700000" cy="183599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968470356" name="Content Placeholder 11"/>
          <p:cNvSpPr>
            <a:spLocks noGrp="1"/>
          </p:cNvSpPr>
          <p:nvPr>
            <p:ph sz="quarter" idx="13"/>
          </p:nvPr>
        </p:nvSpPr>
        <p:spPr bwMode="auto">
          <a:xfrm>
            <a:off x="6204153" y="783721"/>
            <a:ext cx="2700000" cy="183599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328122499" name="Content Placeholder 13"/>
          <p:cNvSpPr>
            <a:spLocks noGrp="1"/>
          </p:cNvSpPr>
          <p:nvPr>
            <p:ph sz="quarter" idx="14"/>
          </p:nvPr>
        </p:nvSpPr>
        <p:spPr bwMode="auto">
          <a:xfrm>
            <a:off x="6204153" y="2778973"/>
            <a:ext cx="2700000" cy="183599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688359022" name="Content Placeholder 11"/>
          <p:cNvSpPr>
            <a:spLocks noGrp="1"/>
          </p:cNvSpPr>
          <p:nvPr>
            <p:ph sz="quarter" idx="15"/>
          </p:nvPr>
        </p:nvSpPr>
        <p:spPr bwMode="auto">
          <a:xfrm>
            <a:off x="3250153" y="783721"/>
            <a:ext cx="2700000" cy="183599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91763384" name="Content Placeholder 13"/>
          <p:cNvSpPr>
            <a:spLocks noGrp="1"/>
          </p:cNvSpPr>
          <p:nvPr>
            <p:ph sz="quarter" idx="16"/>
          </p:nvPr>
        </p:nvSpPr>
        <p:spPr bwMode="auto">
          <a:xfrm>
            <a:off x="3250153" y="2778973"/>
            <a:ext cx="2700000" cy="183599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42800091" name="Slide Number Placeholder 2"/>
          <p:cNvSpPr>
            <a:spLocks noGrp="1"/>
          </p:cNvSpPr>
          <p:nvPr>
            <p:ph type="sldNum" sz="quarter" idx="17"/>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12_Custom Layout">
    <p:spTree>
      <p:nvGrpSpPr>
        <p:cNvPr id="1" name=""/>
        <p:cNvGrpSpPr/>
        <p:nvPr/>
      </p:nvGrpSpPr>
      <p:grpSpPr bwMode="auto">
        <a:xfrm>
          <a:off x="0" y="0"/>
          <a:ext cx="0" cy="0"/>
          <a:chOff x="0" y="0"/>
          <a:chExt cx="0" cy="0"/>
        </a:xfrm>
      </p:grpSpPr>
      <p:sp>
        <p:nvSpPr>
          <p:cNvPr id="959941757" name="Content Placeholder 11"/>
          <p:cNvSpPr>
            <a:spLocks noGrp="1"/>
          </p:cNvSpPr>
          <p:nvPr>
            <p:ph sz="quarter" idx="11"/>
          </p:nvPr>
        </p:nvSpPr>
        <p:spPr bwMode="auto">
          <a:xfrm>
            <a:off x="254696" y="243392"/>
            <a:ext cx="2700000" cy="2088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36293076" name="Content Placeholder 13"/>
          <p:cNvSpPr>
            <a:spLocks noGrp="1"/>
          </p:cNvSpPr>
          <p:nvPr>
            <p:ph sz="quarter" idx="12"/>
          </p:nvPr>
        </p:nvSpPr>
        <p:spPr bwMode="auto">
          <a:xfrm>
            <a:off x="254696" y="2498424"/>
            <a:ext cx="2700000" cy="2088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378213696" name="Content Placeholder 11"/>
          <p:cNvSpPr>
            <a:spLocks noGrp="1"/>
          </p:cNvSpPr>
          <p:nvPr>
            <p:ph sz="quarter" idx="13"/>
          </p:nvPr>
        </p:nvSpPr>
        <p:spPr bwMode="auto">
          <a:xfrm>
            <a:off x="6164898" y="243392"/>
            <a:ext cx="2700000" cy="2088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537372994" name="Content Placeholder 13"/>
          <p:cNvSpPr>
            <a:spLocks noGrp="1"/>
          </p:cNvSpPr>
          <p:nvPr>
            <p:ph sz="quarter" idx="14"/>
          </p:nvPr>
        </p:nvSpPr>
        <p:spPr bwMode="auto">
          <a:xfrm>
            <a:off x="6164898" y="2612724"/>
            <a:ext cx="2700000" cy="2088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422351263" name="Content Placeholder 11"/>
          <p:cNvSpPr>
            <a:spLocks noGrp="1"/>
          </p:cNvSpPr>
          <p:nvPr>
            <p:ph sz="quarter" idx="15"/>
          </p:nvPr>
        </p:nvSpPr>
        <p:spPr bwMode="auto">
          <a:xfrm>
            <a:off x="3209797" y="243392"/>
            <a:ext cx="2700000" cy="2088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756763370" name="Content Placeholder 13"/>
          <p:cNvSpPr>
            <a:spLocks noGrp="1"/>
          </p:cNvSpPr>
          <p:nvPr>
            <p:ph sz="quarter" idx="16"/>
          </p:nvPr>
        </p:nvSpPr>
        <p:spPr bwMode="auto">
          <a:xfrm>
            <a:off x="3209797" y="2498424"/>
            <a:ext cx="2700000" cy="2088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93219767" name="Slide Number Placeholder 1"/>
          <p:cNvSpPr>
            <a:spLocks noGrp="1"/>
          </p:cNvSpPr>
          <p:nvPr>
            <p:ph type="sldNum" sz="quarter" idx="17"/>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itle and Content">
    <p:spTree>
      <p:nvGrpSpPr>
        <p:cNvPr id="1" name=""/>
        <p:cNvGrpSpPr/>
        <p:nvPr/>
      </p:nvGrpSpPr>
      <p:grpSpPr bwMode="auto">
        <a:xfrm>
          <a:off x="0" y="0"/>
          <a:ext cx="0" cy="0"/>
          <a:chOff x="0" y="0"/>
          <a:chExt cx="0" cy="0"/>
        </a:xfrm>
      </p:grpSpPr>
      <p:sp>
        <p:nvSpPr>
          <p:cNvPr id="1780138660" name="Rectangle 2"/>
          <p:cNvSpPr/>
          <p:nvPr userDrawn="1"/>
        </p:nvSpPr>
        <p:spPr bwMode="auto">
          <a:xfrm>
            <a:off x="0" y="0"/>
            <a:ext cx="9144000" cy="5184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
        <p:nvSpPr>
          <p:cNvPr id="1780510360" name="Rectangle 3"/>
          <p:cNvSpPr/>
          <p:nvPr userDrawn="1"/>
        </p:nvSpPr>
        <p:spPr bwMode="auto">
          <a:xfrm>
            <a:off x="0" y="12700"/>
            <a:ext cx="3078831" cy="5184000"/>
          </a:xfrm>
          <a:prstGeom prst="rect">
            <a:avLst/>
          </a:prstGeom>
          <a:solidFill>
            <a:srgbClr val="8C151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
        <p:nvSpPr>
          <p:cNvPr id="1447147711" name="Title 1"/>
          <p:cNvSpPr>
            <a:spLocks noGrp="1"/>
          </p:cNvSpPr>
          <p:nvPr>
            <p:ph type="title"/>
          </p:nvPr>
        </p:nvSpPr>
        <p:spPr bwMode="auto">
          <a:xfrm>
            <a:off x="248568" y="262218"/>
            <a:ext cx="2622579" cy="2323651"/>
          </a:xfrm>
          <a:prstGeom prst="rect">
            <a:avLst/>
          </a:prstGeom>
          <a:solidFill>
            <a:srgbClr val="8C1515"/>
          </a:solidFill>
        </p:spPr>
        <p:txBody>
          <a:bodyPr anchor="b">
            <a:normAutofit/>
          </a:bodyPr>
          <a:lstStyle>
            <a:lvl1pPr indent="0">
              <a:defRPr sz="3600" b="0">
                <a:solidFill>
                  <a:srgbClr val="DAD7CB"/>
                </a:solidFill>
              </a:defRPr>
            </a:lvl1pPr>
          </a:lstStyle>
          <a:p>
            <a:pPr>
              <a:defRPr/>
            </a:pPr>
            <a:r>
              <a:rPr lang="en-US"/>
              <a:t>Click to edit Master title style</a:t>
            </a:r>
            <a:endParaRPr/>
          </a:p>
        </p:txBody>
      </p:sp>
      <p:sp>
        <p:nvSpPr>
          <p:cNvPr id="900322078" name="Text Placeholder 3"/>
          <p:cNvSpPr>
            <a:spLocks noGrp="1"/>
          </p:cNvSpPr>
          <p:nvPr>
            <p:ph type="body" sz="half" idx="2"/>
          </p:nvPr>
        </p:nvSpPr>
        <p:spPr bwMode="auto">
          <a:xfrm>
            <a:off x="235868" y="2792734"/>
            <a:ext cx="2647979" cy="2184400"/>
          </a:xfrm>
          <a:prstGeom prst="rect">
            <a:avLst/>
          </a:prstGeom>
          <a:solidFill>
            <a:srgbClr val="8C1515"/>
          </a:solidFill>
        </p:spPr>
        <p:txBody>
          <a:bodyPr lIns="91440" rIns="91440">
            <a:normAutofit/>
          </a:bodyPr>
          <a:lstStyle>
            <a:lvl1pPr marL="0" indent="0">
              <a:buNone/>
              <a:defRPr sz="2000">
                <a:solidFill>
                  <a:srgbClr val="DAD7CB"/>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a:pPr>
            <a:r>
              <a:rPr lang="en-US"/>
              <a:t>Edit Master text styles</a:t>
            </a:r>
            <a:endParaRPr/>
          </a:p>
        </p:txBody>
      </p:sp>
      <p:sp>
        <p:nvSpPr>
          <p:cNvPr id="812190860" name="Text Placeholder 3"/>
          <p:cNvSpPr>
            <a:spLocks noGrp="1"/>
          </p:cNvSpPr>
          <p:nvPr>
            <p:ph idx="1"/>
          </p:nvPr>
        </p:nvSpPr>
        <p:spPr bwMode="auto">
          <a:xfrm>
            <a:off x="3314700" y="262218"/>
            <a:ext cx="5600700" cy="4728882"/>
          </a:xfrm>
          <a:prstGeom prst="rect">
            <a:avLst/>
          </a:prstGeom>
        </p:spPr>
        <p:txBody>
          <a:bodyPr vert="horz" lIns="0" tIns="45720" rIns="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025073238" name="Slide Number Placeholder 1"/>
          <p:cNvSpPr>
            <a:spLocks noGrp="1"/>
          </p:cNvSpPr>
          <p:nvPr>
            <p:ph type="sldNum" sz="quarter" idx="10"/>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1_Title and Content">
    <p:spTree>
      <p:nvGrpSpPr>
        <p:cNvPr id="1" name=""/>
        <p:cNvGrpSpPr/>
        <p:nvPr/>
      </p:nvGrpSpPr>
      <p:grpSpPr bwMode="auto">
        <a:xfrm>
          <a:off x="0" y="0"/>
          <a:ext cx="0" cy="0"/>
          <a:chOff x="0" y="0"/>
          <a:chExt cx="0" cy="0"/>
        </a:xfrm>
      </p:grpSpPr>
      <p:sp>
        <p:nvSpPr>
          <p:cNvPr id="127405657" name="Slide Number Placeholder 1"/>
          <p:cNvSpPr>
            <a:spLocks noGrp="1"/>
          </p:cNvSpPr>
          <p:nvPr>
            <p:ph type="sldNum" sz="quarter" idx="10"/>
          </p:nvPr>
        </p:nvSpPr>
        <p:spPr bwMode="auto"/>
        <p:txBody>
          <a:bodyPr/>
          <a:lstStyle/>
          <a:p>
            <a:pPr>
              <a:defRPr/>
            </a:pPr>
            <a:fld id="{62386A21-763F-444C-BAEB-91B54BB20C57}" type="slidenum">
              <a:rPr lang="en-US"/>
              <a:t>‹nº›</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1_Four Content">
    <p:bg>
      <p:bgPr shadeToTitle="0">
        <a:solidFill>
          <a:srgbClr val="8C1515"/>
        </a:solidFill>
      </p:bgPr>
    </p:bg>
    <p:spTree>
      <p:nvGrpSpPr>
        <p:cNvPr id="1" name=""/>
        <p:cNvGrpSpPr/>
        <p:nvPr/>
      </p:nvGrpSpPr>
      <p:grpSpPr bwMode="auto">
        <a:xfrm>
          <a:off x="0" y="0"/>
          <a:ext cx="0" cy="0"/>
          <a:chOff x="0" y="0"/>
          <a:chExt cx="0" cy="0"/>
        </a:xfrm>
      </p:grpSpPr>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2_Title and Content">
    <p:bg>
      <p:bgPr shadeToTitle="0">
        <a:solidFill>
          <a:srgbClr val="D2C295"/>
        </a:solidFill>
      </p:bgPr>
    </p:bg>
    <p:spTree>
      <p:nvGrpSpPr>
        <p:cNvPr id="1" name=""/>
        <p:cNvGrpSpPr/>
        <p:nvPr/>
      </p:nvGrpSpPr>
      <p:grpSpPr bwMode="auto">
        <a:xfrm>
          <a:off x="0" y="0"/>
          <a:ext cx="0" cy="0"/>
          <a:chOff x="0" y="0"/>
          <a:chExt cx="0" cy="0"/>
        </a:xfrm>
      </p:grpSpPr>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3_Four Content">
    <p:spTree>
      <p:nvGrpSpPr>
        <p:cNvPr id="1" name=""/>
        <p:cNvGrpSpPr/>
        <p:nvPr/>
      </p:nvGrpSpPr>
      <p:grpSpPr bwMode="auto">
        <a:xfrm>
          <a:off x="0" y="0"/>
          <a:ext cx="0" cy="0"/>
          <a:chOff x="0" y="0"/>
          <a:chExt cx="0" cy="0"/>
        </a:xfrm>
      </p:grpSpPr>
      <p:sp>
        <p:nvSpPr>
          <p:cNvPr id="520965080" name="Rectangle 7"/>
          <p:cNvSpPr/>
          <p:nvPr userDrawn="1"/>
        </p:nvSpPr>
        <p:spPr bwMode="auto">
          <a:xfrm>
            <a:off x="0" y="0"/>
            <a:ext cx="9144000" cy="5184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
        <p:nvSpPr>
          <p:cNvPr id="581835596" name="Content Placeholder 11"/>
          <p:cNvSpPr>
            <a:spLocks noGrp="1"/>
          </p:cNvSpPr>
          <p:nvPr>
            <p:ph sz="quarter" idx="11"/>
          </p:nvPr>
        </p:nvSpPr>
        <p:spPr bwMode="auto">
          <a:xfrm>
            <a:off x="283454" y="295161"/>
            <a:ext cx="4140000" cy="216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883934144" name="Content Placeholder 13"/>
          <p:cNvSpPr>
            <a:spLocks noGrp="1"/>
          </p:cNvSpPr>
          <p:nvPr>
            <p:ph sz="quarter" idx="12"/>
          </p:nvPr>
        </p:nvSpPr>
        <p:spPr bwMode="auto">
          <a:xfrm>
            <a:off x="283454" y="2716076"/>
            <a:ext cx="4140000" cy="216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325401039" name="Content Placeholder 11"/>
          <p:cNvSpPr>
            <a:spLocks noGrp="1"/>
          </p:cNvSpPr>
          <p:nvPr>
            <p:ph sz="quarter" idx="13"/>
          </p:nvPr>
        </p:nvSpPr>
        <p:spPr bwMode="auto">
          <a:xfrm>
            <a:off x="4697279" y="295161"/>
            <a:ext cx="4140000" cy="216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60075844" name="Content Placeholder 13"/>
          <p:cNvSpPr>
            <a:spLocks noGrp="1"/>
          </p:cNvSpPr>
          <p:nvPr>
            <p:ph sz="quarter" idx="14"/>
          </p:nvPr>
        </p:nvSpPr>
        <p:spPr bwMode="auto">
          <a:xfrm>
            <a:off x="4697279" y="2716076"/>
            <a:ext cx="4140000" cy="216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itle Two Content">
    <p:spTree>
      <p:nvGrpSpPr>
        <p:cNvPr id="1" name=""/>
        <p:cNvGrpSpPr/>
        <p:nvPr/>
      </p:nvGrpSpPr>
      <p:grpSpPr bwMode="auto">
        <a:xfrm>
          <a:off x="0" y="0"/>
          <a:ext cx="0" cy="0"/>
          <a:chOff x="0" y="0"/>
          <a:chExt cx="0" cy="0"/>
        </a:xfrm>
      </p:grpSpPr>
      <p:sp>
        <p:nvSpPr>
          <p:cNvPr id="1697424671" name="Title 1"/>
          <p:cNvSpPr>
            <a:spLocks noGrp="1"/>
          </p:cNvSpPr>
          <p:nvPr>
            <p:ph type="title"/>
          </p:nvPr>
        </p:nvSpPr>
        <p:spPr bwMode="auto">
          <a:xfrm>
            <a:off x="661291" y="208945"/>
            <a:ext cx="8280000" cy="612000"/>
          </a:xfrm>
          <a:prstGeom prst="rect">
            <a:avLst/>
          </a:prstGeom>
        </p:spPr>
        <p:txBody>
          <a:bodyPr/>
          <a:lstStyle>
            <a:lvl1pPr algn="l">
              <a:defRPr sz="3600">
                <a:solidFill>
                  <a:schemeClr val="bg2"/>
                </a:solidFill>
              </a:defRPr>
            </a:lvl1pPr>
          </a:lstStyle>
          <a:p>
            <a:pPr>
              <a:defRPr/>
            </a:pPr>
            <a:r>
              <a:rPr lang="en-US"/>
              <a:t>Click to edit Master title style</a:t>
            </a:r>
            <a:endParaRPr lang="en-US"/>
          </a:p>
        </p:txBody>
      </p:sp>
      <p:sp>
        <p:nvSpPr>
          <p:cNvPr id="814792002" name="Content Placeholder 13"/>
          <p:cNvSpPr>
            <a:spLocks noGrp="1"/>
          </p:cNvSpPr>
          <p:nvPr>
            <p:ph sz="quarter" idx="10"/>
          </p:nvPr>
        </p:nvSpPr>
        <p:spPr bwMode="auto">
          <a:xfrm>
            <a:off x="661291" y="954466"/>
            <a:ext cx="4031999" cy="4031999"/>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2326144" name="Content Placeholder 15"/>
          <p:cNvSpPr>
            <a:spLocks noGrp="1"/>
          </p:cNvSpPr>
          <p:nvPr>
            <p:ph sz="quarter" idx="11"/>
          </p:nvPr>
        </p:nvSpPr>
        <p:spPr bwMode="auto">
          <a:xfrm>
            <a:off x="4909292" y="954466"/>
            <a:ext cx="4031999" cy="4031999"/>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108296701" name="Slide Number Placeholder 2"/>
          <p:cNvSpPr>
            <a:spLocks noGrp="1"/>
          </p:cNvSpPr>
          <p:nvPr>
            <p:ph type="sldNum" sz="quarter" idx="12"/>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2_Four Content">
    <p:spTree>
      <p:nvGrpSpPr>
        <p:cNvPr id="1" name=""/>
        <p:cNvGrpSpPr/>
        <p:nvPr/>
      </p:nvGrpSpPr>
      <p:grpSpPr bwMode="auto">
        <a:xfrm>
          <a:off x="0" y="0"/>
          <a:ext cx="0" cy="0"/>
          <a:chOff x="0" y="0"/>
          <a:chExt cx="0" cy="0"/>
        </a:xfrm>
      </p:grpSpPr>
      <p:sp>
        <p:nvSpPr>
          <p:cNvPr id="1184433632" name="Rectangle 7"/>
          <p:cNvSpPr/>
          <p:nvPr userDrawn="1"/>
        </p:nvSpPr>
        <p:spPr bwMode="auto">
          <a:xfrm>
            <a:off x="0" y="0"/>
            <a:ext cx="9144000" cy="5184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
        <p:nvSpPr>
          <p:cNvPr id="1249865555" name="Content Placeholder 11"/>
          <p:cNvSpPr>
            <a:spLocks noGrp="1"/>
          </p:cNvSpPr>
          <p:nvPr>
            <p:ph sz="quarter" idx="11"/>
          </p:nvPr>
        </p:nvSpPr>
        <p:spPr bwMode="auto">
          <a:xfrm>
            <a:off x="266497" y="270884"/>
            <a:ext cx="2700000" cy="216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73916972" name="Content Placeholder 11"/>
          <p:cNvSpPr>
            <a:spLocks noGrp="1"/>
          </p:cNvSpPr>
          <p:nvPr>
            <p:ph sz="quarter" idx="13"/>
          </p:nvPr>
        </p:nvSpPr>
        <p:spPr bwMode="auto">
          <a:xfrm>
            <a:off x="6167899" y="270884"/>
            <a:ext cx="2700000" cy="216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503163141" name="Content Placeholder 11"/>
          <p:cNvSpPr>
            <a:spLocks noGrp="1"/>
          </p:cNvSpPr>
          <p:nvPr>
            <p:ph sz="quarter" idx="15"/>
          </p:nvPr>
        </p:nvSpPr>
        <p:spPr bwMode="auto">
          <a:xfrm>
            <a:off x="3217198" y="270884"/>
            <a:ext cx="2700000" cy="216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166400467" name="Content Placeholder 11"/>
          <p:cNvSpPr>
            <a:spLocks noGrp="1"/>
          </p:cNvSpPr>
          <p:nvPr>
            <p:ph sz="quarter" idx="16"/>
          </p:nvPr>
        </p:nvSpPr>
        <p:spPr bwMode="auto">
          <a:xfrm>
            <a:off x="279197" y="2696584"/>
            <a:ext cx="2700000" cy="216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379724539" name="Content Placeholder 11"/>
          <p:cNvSpPr>
            <a:spLocks noGrp="1"/>
          </p:cNvSpPr>
          <p:nvPr>
            <p:ph sz="quarter" idx="17"/>
          </p:nvPr>
        </p:nvSpPr>
        <p:spPr bwMode="auto">
          <a:xfrm>
            <a:off x="6180599" y="2696584"/>
            <a:ext cx="2700000" cy="216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604949207" name="Content Placeholder 11"/>
          <p:cNvSpPr>
            <a:spLocks noGrp="1"/>
          </p:cNvSpPr>
          <p:nvPr>
            <p:ph sz="quarter" idx="18"/>
          </p:nvPr>
        </p:nvSpPr>
        <p:spPr bwMode="auto">
          <a:xfrm>
            <a:off x="3229898" y="2696584"/>
            <a:ext cx="2700000" cy="2160000"/>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wo Content">
    <p:spTree>
      <p:nvGrpSpPr>
        <p:cNvPr id="1" name=""/>
        <p:cNvGrpSpPr/>
        <p:nvPr/>
      </p:nvGrpSpPr>
      <p:grpSpPr bwMode="auto">
        <a:xfrm>
          <a:off x="0" y="0"/>
          <a:ext cx="0" cy="0"/>
          <a:chOff x="0" y="0"/>
          <a:chExt cx="0" cy="0"/>
        </a:xfrm>
      </p:grpSpPr>
      <p:sp>
        <p:nvSpPr>
          <p:cNvPr id="1850301990" name="Content Placeholder 13"/>
          <p:cNvSpPr>
            <a:spLocks noGrp="1"/>
          </p:cNvSpPr>
          <p:nvPr>
            <p:ph sz="quarter" idx="10"/>
          </p:nvPr>
        </p:nvSpPr>
        <p:spPr bwMode="auto">
          <a:xfrm>
            <a:off x="661291" y="229755"/>
            <a:ext cx="4031999" cy="468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804573090" name="Content Placeholder 15"/>
          <p:cNvSpPr>
            <a:spLocks noGrp="1"/>
          </p:cNvSpPr>
          <p:nvPr>
            <p:ph sz="quarter" idx="11"/>
          </p:nvPr>
        </p:nvSpPr>
        <p:spPr bwMode="auto">
          <a:xfrm>
            <a:off x="4901791" y="229755"/>
            <a:ext cx="4031999" cy="4680000"/>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2112348697" name="Slide Number Placeholder 1"/>
          <p:cNvSpPr>
            <a:spLocks noGrp="1"/>
          </p:cNvSpPr>
          <p:nvPr>
            <p:ph type="sldNum" sz="quarter" idx="12"/>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wo Content Caption">
    <p:spTree>
      <p:nvGrpSpPr>
        <p:cNvPr id="1" name=""/>
        <p:cNvGrpSpPr/>
        <p:nvPr/>
      </p:nvGrpSpPr>
      <p:grpSpPr bwMode="auto">
        <a:xfrm>
          <a:off x="0" y="0"/>
          <a:ext cx="0" cy="0"/>
          <a:chOff x="0" y="0"/>
          <a:chExt cx="0" cy="0"/>
        </a:xfrm>
      </p:grpSpPr>
      <p:sp>
        <p:nvSpPr>
          <p:cNvPr id="1496126759" name="Content Placeholder 13"/>
          <p:cNvSpPr>
            <a:spLocks noGrp="1"/>
          </p:cNvSpPr>
          <p:nvPr>
            <p:ph sz="quarter" idx="10"/>
          </p:nvPr>
        </p:nvSpPr>
        <p:spPr bwMode="auto">
          <a:xfrm>
            <a:off x="673991" y="242455"/>
            <a:ext cx="4031999" cy="4031999"/>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809136919" name="Content Placeholder 15"/>
          <p:cNvSpPr>
            <a:spLocks noGrp="1"/>
          </p:cNvSpPr>
          <p:nvPr>
            <p:ph sz="quarter" idx="11"/>
          </p:nvPr>
        </p:nvSpPr>
        <p:spPr bwMode="auto">
          <a:xfrm>
            <a:off x="4901791" y="242455"/>
            <a:ext cx="4031999" cy="4031999"/>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723365328" name="Content Placeholder 11"/>
          <p:cNvSpPr>
            <a:spLocks noGrp="1"/>
          </p:cNvSpPr>
          <p:nvPr>
            <p:ph sz="quarter" idx="15" hasCustomPrompt="1"/>
          </p:nvPr>
        </p:nvSpPr>
        <p:spPr bwMode="auto">
          <a:xfrm>
            <a:off x="677154" y="4431765"/>
            <a:ext cx="4031999" cy="432000"/>
          </a:xfrm>
        </p:spPr>
        <p:txBody>
          <a:bodyPr/>
          <a:lstStyle>
            <a:lvl1pPr marL="342900" indent="-342900" algn="ctr">
              <a:tabLst>
                <a:tab pos="3241675" algn="l"/>
              </a:tabLst>
              <a:defRPr>
                <a:solidFill>
                  <a:srgbClr val="8C1515"/>
                </a:solidFill>
              </a:defRPr>
            </a:lvl1pPr>
          </a:lstStyle>
          <a:p>
            <a:pPr lvl="0">
              <a:defRPr/>
            </a:pPr>
            <a:r>
              <a:rPr lang="en-US"/>
              <a:t>Title Box</a:t>
            </a:r>
            <a:endParaRPr/>
          </a:p>
        </p:txBody>
      </p:sp>
      <p:sp>
        <p:nvSpPr>
          <p:cNvPr id="645152422" name="Content Placeholder 11"/>
          <p:cNvSpPr>
            <a:spLocks noGrp="1"/>
          </p:cNvSpPr>
          <p:nvPr>
            <p:ph sz="quarter" idx="16" hasCustomPrompt="1"/>
          </p:nvPr>
        </p:nvSpPr>
        <p:spPr bwMode="auto">
          <a:xfrm>
            <a:off x="4900479" y="4436334"/>
            <a:ext cx="4031999" cy="432000"/>
          </a:xfrm>
        </p:spPr>
        <p:txBody>
          <a:bodyPr/>
          <a:lstStyle>
            <a:lvl1pPr marL="342900" indent="-342900" algn="ctr">
              <a:tabLst>
                <a:tab pos="3241675" algn="l"/>
              </a:tabLst>
              <a:defRPr>
                <a:solidFill>
                  <a:srgbClr val="8C1515"/>
                </a:solidFill>
              </a:defRPr>
            </a:lvl1pPr>
          </a:lstStyle>
          <a:p>
            <a:pPr lvl="0">
              <a:defRPr/>
            </a:pPr>
            <a:r>
              <a:rPr lang="en-US"/>
              <a:t>Title Box</a:t>
            </a:r>
            <a:endParaRPr/>
          </a:p>
        </p:txBody>
      </p:sp>
      <p:sp>
        <p:nvSpPr>
          <p:cNvPr id="101867970" name="Slide Number Placeholder 1"/>
          <p:cNvSpPr>
            <a:spLocks noGrp="1"/>
          </p:cNvSpPr>
          <p:nvPr>
            <p:ph type="sldNum" sz="quarter" idx="17"/>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itle Two H Contents">
    <p:spTree>
      <p:nvGrpSpPr>
        <p:cNvPr id="1" name=""/>
        <p:cNvGrpSpPr/>
        <p:nvPr/>
      </p:nvGrpSpPr>
      <p:grpSpPr bwMode="auto">
        <a:xfrm>
          <a:off x="0" y="0"/>
          <a:ext cx="0" cy="0"/>
          <a:chOff x="0" y="0"/>
          <a:chExt cx="0" cy="0"/>
        </a:xfrm>
      </p:grpSpPr>
      <p:sp>
        <p:nvSpPr>
          <p:cNvPr id="1653606930" name="Title 1"/>
          <p:cNvSpPr>
            <a:spLocks noGrp="1"/>
          </p:cNvSpPr>
          <p:nvPr>
            <p:ph type="title"/>
          </p:nvPr>
        </p:nvSpPr>
        <p:spPr bwMode="auto">
          <a:xfrm>
            <a:off x="677153" y="257466"/>
            <a:ext cx="8280000" cy="612000"/>
          </a:xfrm>
        </p:spPr>
        <p:txBody>
          <a:bodyPr/>
          <a:lstStyle/>
          <a:p>
            <a:pPr>
              <a:defRPr/>
            </a:pPr>
            <a:r>
              <a:rPr lang="en-US"/>
              <a:t>Click to edit Master title style</a:t>
            </a:r>
            <a:endParaRPr/>
          </a:p>
        </p:txBody>
      </p:sp>
      <p:sp>
        <p:nvSpPr>
          <p:cNvPr id="629986174" name="Content Placeholder 11"/>
          <p:cNvSpPr>
            <a:spLocks noGrp="1"/>
          </p:cNvSpPr>
          <p:nvPr>
            <p:ph sz="quarter" idx="11"/>
          </p:nvPr>
        </p:nvSpPr>
        <p:spPr bwMode="auto">
          <a:xfrm>
            <a:off x="677153" y="1021556"/>
            <a:ext cx="8280000"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1432544566" name="Content Placeholder 13"/>
          <p:cNvSpPr>
            <a:spLocks noGrp="1"/>
          </p:cNvSpPr>
          <p:nvPr>
            <p:ph sz="quarter" idx="12"/>
          </p:nvPr>
        </p:nvSpPr>
        <p:spPr bwMode="auto">
          <a:xfrm>
            <a:off x="677153" y="3042208"/>
            <a:ext cx="8280000" cy="1835998"/>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503284420" name="Slide Number Placeholder 2"/>
          <p:cNvSpPr>
            <a:spLocks noGrp="1"/>
          </p:cNvSpPr>
          <p:nvPr>
            <p:ph type="sldNum" sz="quarter" idx="13"/>
          </p:nvPr>
        </p:nvSpPr>
        <p:spPr bwMode="auto"/>
        <p:txBody>
          <a:bodyPr/>
          <a:lstStyle/>
          <a:p>
            <a:pPr>
              <a:defRPr/>
            </a:pPr>
            <a:fld id="{E7211955-452E-8B4A-9B48-354B3A3C0F95}" type="slidenum">
              <a:rPr lang="en-US"/>
              <a:t>‹nº›</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theme" Target="../theme/theme1.xml"/></Relationships>
</file>

<file path=ppt/slideMasters/_rels/slideMaster2.xml.rels><?xml version="1.0" encoding="UTF-8" standalone="yes"?><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Relationship Id="rId14" Type="http://schemas.openxmlformats.org/officeDocument/2006/relationships/slideLayout" Target="../slideLayouts/slideLayout49.xml"/><Relationship Id="rId15" Type="http://schemas.openxmlformats.org/officeDocument/2006/relationships/slideLayout" Target="../slideLayouts/slideLayout50.xml"/><Relationship Id="rId16" Type="http://schemas.openxmlformats.org/officeDocument/2006/relationships/slideLayout" Target="../slideLayouts/slideLayout51.xml"/><Relationship Id="rId17" Type="http://schemas.openxmlformats.org/officeDocument/2006/relationships/slideLayout" Target="../slideLayouts/slideLayout52.xml"/><Relationship Id="rId18" Type="http://schemas.openxmlformats.org/officeDocument/2006/relationships/slideLayout" Target="../slideLayouts/slideLayout53.xml"/><Relationship Id="rId19" Type="http://schemas.openxmlformats.org/officeDocument/2006/relationships/slideLayout" Target="../slideLayouts/slideLayout54.xml"/><Relationship Id="rId20" Type="http://schemas.openxmlformats.org/officeDocument/2006/relationships/slideLayout" Target="../slideLayouts/slideLayout55.xml"/><Relationship Id="rId21" Type="http://schemas.openxmlformats.org/officeDocument/2006/relationships/slideLayout" Target="../slideLayouts/slideLayout56.xml"/><Relationship Id="rId22" Type="http://schemas.openxmlformats.org/officeDocument/2006/relationships/slideLayout" Target="../slideLayouts/slideLayout57.xml"/><Relationship Id="rId23" Type="http://schemas.openxmlformats.org/officeDocument/2006/relationships/slideLayout" Target="../slideLayouts/slideLayout58.xml"/><Relationship Id="rId24" Type="http://schemas.openxmlformats.org/officeDocument/2006/relationships/slideLayout" Target="../slideLayouts/slideLayout59.xml"/><Relationship Id="rId25" Type="http://schemas.openxmlformats.org/officeDocument/2006/relationships/slideLayout" Target="../slideLayouts/slideLayout60.xml"/><Relationship Id="rId2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1">
  <p:cSld name="">
    <p:bg>
      <p:bgRef idx="1001">
        <a:schemeClr val="bg1"/>
      </p:bgRef>
    </p:bg>
    <p:spTree>
      <p:nvGrpSpPr>
        <p:cNvPr id="1" name=""/>
        <p:cNvGrpSpPr/>
        <p:nvPr/>
      </p:nvGrpSpPr>
      <p:grpSpPr bwMode="auto">
        <a:xfrm>
          <a:off x="0" y="0"/>
          <a:ext cx="0" cy="0"/>
          <a:chOff x="0" y="0"/>
          <a:chExt cx="0" cy="0"/>
        </a:xfrm>
      </p:grpSpPr>
      <p:sp>
        <p:nvSpPr>
          <p:cNvPr id="197487272" name="Title Placeholder 2"/>
          <p:cNvSpPr>
            <a:spLocks noGrp="1"/>
          </p:cNvSpPr>
          <p:nvPr>
            <p:ph type="title"/>
          </p:nvPr>
        </p:nvSpPr>
        <p:spPr bwMode="auto">
          <a:xfrm>
            <a:off x="651753" y="219366"/>
            <a:ext cx="8280000" cy="612000"/>
          </a:xfrm>
          <a:prstGeom prst="rect">
            <a:avLst/>
          </a:prstGeom>
          <a:noFill/>
          <a:ln>
            <a:noFill/>
          </a:ln>
        </p:spPr>
        <p:txBody>
          <a:bodyPr vert="horz" wrap="square" lIns="0" tIns="45720" rIns="91440" bIns="45720" numCol="1" anchor="b" anchorCtr="0" compatLnSpc="1">
            <a:prstTxWarp prst="textNoShape"/>
          </a:bodyPr>
          <a:lstStyle/>
          <a:p>
            <a:pPr lvl="0">
              <a:defRPr/>
            </a:pPr>
            <a:r>
              <a:rPr lang="en-US"/>
              <a:t>Click to edit Master title style</a:t>
            </a:r>
            <a:endParaRPr lang="en-US"/>
          </a:p>
        </p:txBody>
      </p:sp>
      <p:sp>
        <p:nvSpPr>
          <p:cNvPr id="1968423345" name="Text Placeholder 3"/>
          <p:cNvSpPr>
            <a:spLocks noGrp="1"/>
          </p:cNvSpPr>
          <p:nvPr>
            <p:ph type="body" idx="1"/>
          </p:nvPr>
        </p:nvSpPr>
        <p:spPr bwMode="auto">
          <a:xfrm>
            <a:off x="651753" y="976193"/>
            <a:ext cx="8280000" cy="3924000"/>
          </a:xfrm>
          <a:prstGeom prst="rect">
            <a:avLst/>
          </a:prstGeom>
        </p:spPr>
        <p:txBody>
          <a:bodyPr vert="horz" lIns="0" tIns="45720" rIns="0" bIns="45720" rtlCol="0">
            <a:normAutofit/>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US"/>
          </a:p>
        </p:txBody>
      </p:sp>
      <p:sp>
        <p:nvSpPr>
          <p:cNvPr id="376811733" name="Rectangle 9"/>
          <p:cNvSpPr/>
          <p:nvPr userDrawn="1"/>
        </p:nvSpPr>
        <p:spPr bwMode="auto">
          <a:xfrm>
            <a:off x="0" y="2700"/>
            <a:ext cx="457200" cy="5148000"/>
          </a:xfrm>
          <a:prstGeom prst="rect">
            <a:avLst/>
          </a:prstGeom>
          <a:solidFill>
            <a:srgbClr val="8C1515"/>
          </a:solidFill>
          <a:ln>
            <a:solidFill>
              <a:srgbClr val="8C151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endParaRPr lang="en-US">
              <a:latin typeface="Arial"/>
            </a:endParaRPr>
          </a:p>
        </p:txBody>
      </p:sp>
      <p:sp>
        <p:nvSpPr>
          <p:cNvPr id="2055150466" name="Slide Number Placeholder 1"/>
          <p:cNvSpPr>
            <a:spLocks noGrp="1"/>
          </p:cNvSpPr>
          <p:nvPr>
            <p:ph type="sldNum" sz="quarter" idx="4"/>
          </p:nvPr>
        </p:nvSpPr>
        <p:spPr bwMode="auto">
          <a:xfrm>
            <a:off x="0" y="4797286"/>
            <a:ext cx="457200" cy="293233"/>
          </a:xfrm>
          <a:prstGeom prst="rect">
            <a:avLst/>
          </a:prstGeom>
        </p:spPr>
        <p:txBody>
          <a:bodyPr vert="horz" lIns="91440" tIns="45720" rIns="91440" bIns="45720" rtlCol="0" anchor="ctr"/>
          <a:lstStyle>
            <a:lvl1pPr algn="ctr">
              <a:defRPr sz="1200" b="1">
                <a:solidFill>
                  <a:srgbClr val="EDE8DD"/>
                </a:solidFill>
                <a:latin typeface="Calibri"/>
                <a:cs typeface="Calibri"/>
              </a:defRPr>
            </a:lvl1pPr>
          </a:lstStyle>
          <a:p>
            <a:pPr>
              <a:defRPr/>
            </a:pPr>
            <a:fld id="{E7211955-452E-8B4A-9B48-354B3A3C0F95}" type="slidenum">
              <a:rPr lang="en-US"/>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Lst>
  <p:hf dt="0" ftr="0" hdr="0" sldNum="1"/>
  <p:txStyles>
    <p:titleStyle>
      <a:lvl1pPr algn="l" defTabSz="457200" rtl="0">
        <a:lnSpc>
          <a:spcPct val="85000"/>
        </a:lnSpc>
        <a:spcBef>
          <a:spcPts val="0"/>
        </a:spcBef>
        <a:spcAft>
          <a:spcPts val="0"/>
        </a:spcAft>
        <a:defRPr sz="3600">
          <a:solidFill>
            <a:schemeClr val="bg2"/>
          </a:solidFill>
          <a:latin typeface="Calibri"/>
          <a:ea typeface="ＭＳ Ｐゴシック"/>
          <a:cs typeface="Calibri"/>
        </a:defRPr>
      </a:lvl1pPr>
      <a:lvl2pPr algn="l" defTabSz="457200" rtl="0">
        <a:lnSpc>
          <a:spcPct val="85000"/>
        </a:lnSpc>
        <a:spcBef>
          <a:spcPts val="0"/>
        </a:spcBef>
        <a:spcAft>
          <a:spcPts val="0"/>
        </a:spcAft>
        <a:defRPr sz="2400">
          <a:solidFill>
            <a:schemeClr val="bg2"/>
          </a:solidFill>
          <a:latin typeface="Arial"/>
          <a:ea typeface="ＭＳ Ｐゴシック"/>
          <a:cs typeface="ＭＳ Ｐゴシック"/>
        </a:defRPr>
      </a:lvl2pPr>
      <a:lvl3pPr algn="l" defTabSz="457200" rtl="0">
        <a:lnSpc>
          <a:spcPct val="85000"/>
        </a:lnSpc>
        <a:spcBef>
          <a:spcPts val="0"/>
        </a:spcBef>
        <a:spcAft>
          <a:spcPts val="0"/>
        </a:spcAft>
        <a:defRPr sz="2400">
          <a:solidFill>
            <a:schemeClr val="bg2"/>
          </a:solidFill>
          <a:latin typeface="Arial"/>
          <a:ea typeface="ＭＳ Ｐゴシック"/>
          <a:cs typeface="ＭＳ Ｐゴシック"/>
        </a:defRPr>
      </a:lvl3pPr>
      <a:lvl4pPr algn="l" defTabSz="457200" rtl="0">
        <a:lnSpc>
          <a:spcPct val="85000"/>
        </a:lnSpc>
        <a:spcBef>
          <a:spcPts val="0"/>
        </a:spcBef>
        <a:spcAft>
          <a:spcPts val="0"/>
        </a:spcAft>
        <a:defRPr sz="2400">
          <a:solidFill>
            <a:schemeClr val="bg2"/>
          </a:solidFill>
          <a:latin typeface="Arial"/>
          <a:ea typeface="ＭＳ Ｐゴシック"/>
          <a:cs typeface="ＭＳ Ｐゴシック"/>
        </a:defRPr>
      </a:lvl4pPr>
      <a:lvl5pPr algn="l" defTabSz="457200" rtl="0">
        <a:lnSpc>
          <a:spcPct val="85000"/>
        </a:lnSpc>
        <a:spcBef>
          <a:spcPts val="0"/>
        </a:spcBef>
        <a:spcAft>
          <a:spcPts val="0"/>
        </a:spcAft>
        <a:defRPr sz="2400">
          <a:solidFill>
            <a:schemeClr val="bg2"/>
          </a:solidFill>
          <a:latin typeface="Arial"/>
          <a:ea typeface="ＭＳ Ｐゴシック"/>
          <a:cs typeface="ＭＳ Ｐゴシック"/>
        </a:defRPr>
      </a:lvl5pPr>
      <a:lvl6pPr marL="457200" algn="l" defTabSz="457200" rtl="0">
        <a:lnSpc>
          <a:spcPct val="85000"/>
        </a:lnSpc>
        <a:spcBef>
          <a:spcPts val="0"/>
        </a:spcBef>
        <a:spcAft>
          <a:spcPts val="0"/>
        </a:spcAft>
        <a:defRPr sz="2400">
          <a:solidFill>
            <a:schemeClr val="bg2"/>
          </a:solidFill>
          <a:latin typeface="Source Sans Pro Semibold"/>
          <a:ea typeface="ＭＳ Ｐゴシック"/>
          <a:cs typeface="ＭＳ Ｐゴシック"/>
        </a:defRPr>
      </a:lvl6pPr>
      <a:lvl7pPr marL="914400" algn="l" defTabSz="457200" rtl="0">
        <a:lnSpc>
          <a:spcPct val="85000"/>
        </a:lnSpc>
        <a:spcBef>
          <a:spcPts val="0"/>
        </a:spcBef>
        <a:spcAft>
          <a:spcPts val="0"/>
        </a:spcAft>
        <a:defRPr sz="2400">
          <a:solidFill>
            <a:schemeClr val="bg2"/>
          </a:solidFill>
          <a:latin typeface="Source Sans Pro Semibold"/>
          <a:ea typeface="ＭＳ Ｐゴシック"/>
          <a:cs typeface="ＭＳ Ｐゴシック"/>
        </a:defRPr>
      </a:lvl7pPr>
      <a:lvl8pPr marL="1371600" algn="l" defTabSz="457200" rtl="0">
        <a:lnSpc>
          <a:spcPct val="85000"/>
        </a:lnSpc>
        <a:spcBef>
          <a:spcPts val="0"/>
        </a:spcBef>
        <a:spcAft>
          <a:spcPts val="0"/>
        </a:spcAft>
        <a:defRPr sz="2400">
          <a:solidFill>
            <a:schemeClr val="bg2"/>
          </a:solidFill>
          <a:latin typeface="Source Sans Pro Semibold"/>
          <a:ea typeface="ＭＳ Ｐゴシック"/>
          <a:cs typeface="ＭＳ Ｐゴシック"/>
        </a:defRPr>
      </a:lvl8pPr>
      <a:lvl9pPr marL="1828800" algn="l" defTabSz="457200" rtl="0">
        <a:lnSpc>
          <a:spcPct val="85000"/>
        </a:lnSpc>
        <a:spcBef>
          <a:spcPts val="0"/>
        </a:spcBef>
        <a:spcAft>
          <a:spcPts val="0"/>
        </a:spcAft>
        <a:defRPr sz="2400">
          <a:solidFill>
            <a:schemeClr val="bg2"/>
          </a:solidFill>
          <a:latin typeface="Source Sans Pro Semibold"/>
          <a:ea typeface="ＭＳ Ｐゴシック"/>
          <a:cs typeface="ＭＳ Ｐゴシック"/>
        </a:defRPr>
      </a:lvl9pPr>
    </p:titleStyle>
    <p:bodyStyle>
      <a:lvl1pPr marL="342900" indent="-342900" algn="l" defTabSz="457200" rtl="0">
        <a:spcBef>
          <a:spcPts val="0"/>
        </a:spcBef>
        <a:spcAft>
          <a:spcPts val="0"/>
        </a:spcAft>
        <a:buClr>
          <a:schemeClr val="bg2"/>
        </a:buClr>
        <a:buFont typeface="Wingdings"/>
        <a:defRPr sz="2400" spc="20">
          <a:solidFill>
            <a:srgbClr val="000000"/>
          </a:solidFill>
          <a:latin typeface="Calibri"/>
          <a:ea typeface="ＭＳ Ｐゴシック"/>
          <a:cs typeface="Calibri"/>
        </a:defRPr>
      </a:lvl1pPr>
      <a:lvl2pPr marL="501750" indent="-285750" algn="l" defTabSz="457200" rtl="0">
        <a:spcBef>
          <a:spcPts val="0"/>
        </a:spcBef>
        <a:spcAft>
          <a:spcPts val="0"/>
        </a:spcAft>
        <a:buClr>
          <a:schemeClr val="bg2"/>
        </a:buClr>
        <a:buFont typeface="Wingdings"/>
        <a:buChar char="q"/>
        <a:defRPr sz="2000">
          <a:solidFill>
            <a:srgbClr val="3F3C30"/>
          </a:solidFill>
          <a:latin typeface="Calibri"/>
          <a:ea typeface="ＭＳ Ｐゴシック"/>
          <a:cs typeface="Calibri"/>
        </a:defRPr>
      </a:lvl2pPr>
      <a:lvl3pPr marL="749913" indent="-225425" algn="l" defTabSz="457200" rtl="0">
        <a:spcBef>
          <a:spcPts val="0"/>
        </a:spcBef>
        <a:spcAft>
          <a:spcPts val="0"/>
        </a:spcAft>
        <a:buClr>
          <a:schemeClr val="bg2"/>
        </a:buClr>
        <a:buSzPct val="102000"/>
        <a:buFont typeface="Wingdings"/>
        <a:buChar char="§"/>
        <a:defRPr sz="2000">
          <a:solidFill>
            <a:srgbClr val="3F3C30"/>
          </a:solidFill>
          <a:latin typeface="Calibri"/>
          <a:ea typeface="ＭＳ Ｐゴシック"/>
          <a:cs typeface="Calibri"/>
        </a:defRPr>
      </a:lvl3pPr>
      <a:lvl4pPr marL="914400" indent="-227013" algn="l" defTabSz="457200" rtl="0">
        <a:spcBef>
          <a:spcPts val="0"/>
        </a:spcBef>
        <a:spcAft>
          <a:spcPts val="0"/>
        </a:spcAft>
        <a:buClr>
          <a:schemeClr val="bg2"/>
        </a:buClr>
        <a:buFont typeface="Courier New"/>
        <a:buChar char="o"/>
        <a:defRPr sz="2000">
          <a:solidFill>
            <a:srgbClr val="3F3C30"/>
          </a:solidFill>
          <a:latin typeface="Calibri"/>
          <a:ea typeface="ＭＳ Ｐゴシック"/>
          <a:cs typeface="Calibri"/>
        </a:defRPr>
      </a:lvl4pPr>
      <a:lvl5pPr marL="1258888" indent="-227013" algn="l" defTabSz="457200" rtl="0">
        <a:spcBef>
          <a:spcPts val="0"/>
        </a:spcBef>
        <a:spcAft>
          <a:spcPts val="0"/>
        </a:spcAft>
        <a:buClr>
          <a:schemeClr val="bg2"/>
        </a:buClr>
        <a:buFont typeface="Source Sans Pro"/>
        <a:buChar char="–"/>
        <a:defRPr sz="2000">
          <a:solidFill>
            <a:srgbClr val="3F3C30"/>
          </a:solidFill>
          <a:latin typeface="Calibri"/>
          <a:ea typeface="ＭＳ Ｐゴシック"/>
          <a:cs typeface="Calibri"/>
        </a:defRPr>
      </a:lvl5pPr>
      <a:lvl6pPr marL="2514600" indent="-228600" algn="l" defTabSz="457200" rtl="0">
        <a:spcBef>
          <a:spcPts val="0"/>
        </a:spcBef>
        <a:buFont typeface="Arial"/>
        <a:buChar char="•"/>
        <a:defRPr sz="2000">
          <a:solidFill>
            <a:schemeClr val="tx1"/>
          </a:solidFill>
          <a:latin typeface="+mn-lt"/>
          <a:ea typeface="+mn-ea"/>
          <a:cs typeface="+mn-cs"/>
        </a:defRPr>
      </a:lvl6pPr>
      <a:lvl7pPr marL="2971800" indent="-228600" algn="l" defTabSz="457200" rtl="0">
        <a:spcBef>
          <a:spcPts val="0"/>
        </a:spcBef>
        <a:buFont typeface="Arial"/>
        <a:buChar char="•"/>
        <a:defRPr sz="2000">
          <a:solidFill>
            <a:schemeClr val="tx1"/>
          </a:solidFill>
          <a:latin typeface="+mn-lt"/>
          <a:ea typeface="+mn-ea"/>
          <a:cs typeface="+mn-cs"/>
        </a:defRPr>
      </a:lvl7pPr>
      <a:lvl8pPr marL="3429000" indent="-228600" algn="l" defTabSz="457200" rtl="0">
        <a:spcBef>
          <a:spcPts val="0"/>
        </a:spcBef>
        <a:buFont typeface="Arial"/>
        <a:buChar char="•"/>
        <a:defRPr sz="2000">
          <a:solidFill>
            <a:schemeClr val="tx1"/>
          </a:solidFill>
          <a:latin typeface="+mn-lt"/>
          <a:ea typeface="+mn-ea"/>
          <a:cs typeface="+mn-cs"/>
        </a:defRPr>
      </a:lvl8pPr>
      <a:lvl9pPr marL="3886200" indent="-228600" algn="l" defTabSz="457200" rtl="0">
        <a:spcBef>
          <a:spcPts val="0"/>
        </a:spcBef>
        <a:buFont typeface="Arial"/>
        <a:buChar char="•"/>
        <a:defRPr sz="2000">
          <a:solidFill>
            <a:schemeClr val="tx1"/>
          </a:solidFill>
          <a:latin typeface="+mn-lt"/>
          <a:ea typeface="+mn-ea"/>
          <a:cs typeface="+mn-cs"/>
        </a:defRPr>
      </a:lvl9pPr>
    </p:bodyStyle>
    <p:otherStyle>
      <a:defPPr>
        <a:defRPr lang="en-US"/>
      </a:defPPr>
      <a:lvl1pPr marL="0" algn="l" defTabSz="457200" rtl="0">
        <a:defRPr sz="1800">
          <a:solidFill>
            <a:schemeClr val="tx1"/>
          </a:solidFill>
          <a:latin typeface="+mn-lt"/>
          <a:ea typeface="+mn-ea"/>
          <a:cs typeface="+mn-cs"/>
        </a:defRPr>
      </a:lvl1pPr>
      <a:lvl2pPr marL="457200" algn="l" defTabSz="457200" rtl="0">
        <a:defRPr sz="1800">
          <a:solidFill>
            <a:schemeClr val="tx1"/>
          </a:solidFill>
          <a:latin typeface="+mn-lt"/>
          <a:ea typeface="+mn-ea"/>
          <a:cs typeface="+mn-cs"/>
        </a:defRPr>
      </a:lvl2pPr>
      <a:lvl3pPr marL="914400" algn="l" defTabSz="457200" rtl="0">
        <a:defRPr sz="1800">
          <a:solidFill>
            <a:schemeClr val="tx1"/>
          </a:solidFill>
          <a:latin typeface="+mn-lt"/>
          <a:ea typeface="+mn-ea"/>
          <a:cs typeface="+mn-cs"/>
        </a:defRPr>
      </a:lvl3pPr>
      <a:lvl4pPr marL="1371600" algn="l" defTabSz="457200" rtl="0">
        <a:defRPr sz="1800">
          <a:solidFill>
            <a:schemeClr val="tx1"/>
          </a:solidFill>
          <a:latin typeface="+mn-lt"/>
          <a:ea typeface="+mn-ea"/>
          <a:cs typeface="+mn-cs"/>
        </a:defRPr>
      </a:lvl4pPr>
      <a:lvl5pPr marL="1828800" algn="l" defTabSz="457200" rtl="0">
        <a:defRPr sz="1800">
          <a:solidFill>
            <a:schemeClr val="tx1"/>
          </a:solidFill>
          <a:latin typeface="+mn-lt"/>
          <a:ea typeface="+mn-ea"/>
          <a:cs typeface="+mn-cs"/>
        </a:defRPr>
      </a:lvl5pPr>
      <a:lvl6pPr marL="2286000" algn="l" defTabSz="457200" rtl="0">
        <a:defRPr sz="1800">
          <a:solidFill>
            <a:schemeClr val="tx1"/>
          </a:solidFill>
          <a:latin typeface="+mn-lt"/>
          <a:ea typeface="+mn-ea"/>
          <a:cs typeface="+mn-cs"/>
        </a:defRPr>
      </a:lvl6pPr>
      <a:lvl7pPr marL="2743200" algn="l" defTabSz="457200" rtl="0">
        <a:defRPr sz="1800">
          <a:solidFill>
            <a:schemeClr val="tx1"/>
          </a:solidFill>
          <a:latin typeface="+mn-lt"/>
          <a:ea typeface="+mn-ea"/>
          <a:cs typeface="+mn-cs"/>
        </a:defRPr>
      </a:lvl7pPr>
      <a:lvl8pPr marL="3200400" algn="l" defTabSz="457200" rtl="0">
        <a:defRPr sz="1800">
          <a:solidFill>
            <a:schemeClr val="tx1"/>
          </a:solidFill>
          <a:latin typeface="+mn-lt"/>
          <a:ea typeface="+mn-ea"/>
          <a:cs typeface="+mn-cs"/>
        </a:defRPr>
      </a:lvl8pPr>
      <a:lvl9pPr marL="3657600" algn="l" defTabSz="457200" rtl="0">
        <a:defRPr sz="18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1">
  <p:cSld name="">
    <p:bg>
      <p:bgRef idx="1001">
        <a:schemeClr val="bg1"/>
      </p:bgRef>
    </p:bg>
    <p:spTree>
      <p:nvGrpSpPr>
        <p:cNvPr id="1" name=""/>
        <p:cNvGrpSpPr/>
        <p:nvPr/>
      </p:nvGrpSpPr>
      <p:grpSpPr bwMode="auto">
        <a:xfrm>
          <a:off x="0" y="0"/>
          <a:ext cx="0" cy="0"/>
          <a:chOff x="0" y="0"/>
          <a:chExt cx="0" cy="0"/>
        </a:xfrm>
      </p:grpSpPr>
      <p:sp>
        <p:nvSpPr>
          <p:cNvPr id="1098135130" name="Title Placeholder 2"/>
          <p:cNvSpPr>
            <a:spLocks noGrp="1"/>
          </p:cNvSpPr>
          <p:nvPr>
            <p:ph type="title"/>
          </p:nvPr>
        </p:nvSpPr>
        <p:spPr bwMode="auto">
          <a:xfrm>
            <a:off x="0" y="0"/>
            <a:ext cx="9144000" cy="622300"/>
          </a:xfrm>
          <a:prstGeom prst="rect">
            <a:avLst/>
          </a:prstGeom>
          <a:solidFill>
            <a:srgbClr val="D2C295"/>
          </a:solidFill>
          <a:ln>
            <a:noFill/>
          </a:ln>
        </p:spPr>
        <p:txBody>
          <a:bodyPr vert="horz" wrap="square" lIns="0" tIns="45720" rIns="91440" bIns="45720" numCol="1" anchor="b" anchorCtr="0" compatLnSpc="1">
            <a:prstTxWarp prst="textNoShape"/>
          </a:bodyPr>
          <a:lstStyle/>
          <a:p>
            <a:pPr lvl="0">
              <a:defRPr/>
            </a:pPr>
            <a:r>
              <a:rPr lang="en-US"/>
              <a:t>Click to edit Master title style</a:t>
            </a:r>
            <a:endParaRPr/>
          </a:p>
        </p:txBody>
      </p:sp>
      <p:sp>
        <p:nvSpPr>
          <p:cNvPr id="868274748" name="Text Placeholder 3"/>
          <p:cNvSpPr>
            <a:spLocks noGrp="1"/>
          </p:cNvSpPr>
          <p:nvPr>
            <p:ph type="body" idx="1"/>
          </p:nvPr>
        </p:nvSpPr>
        <p:spPr bwMode="auto">
          <a:xfrm>
            <a:off x="217004" y="853660"/>
            <a:ext cx="8724900" cy="3780000"/>
          </a:xfrm>
          <a:prstGeom prst="rect">
            <a:avLst/>
          </a:prstGeom>
        </p:spPr>
        <p:txBody>
          <a:bodyPr vert="horz" lIns="0" tIns="45720" rIns="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2128916341" name="Rectangle 9"/>
          <p:cNvSpPr/>
          <p:nvPr userDrawn="1"/>
        </p:nvSpPr>
        <p:spPr bwMode="auto">
          <a:xfrm rot="5400000">
            <a:off x="4406106" y="414814"/>
            <a:ext cx="331787" cy="9144000"/>
          </a:xfrm>
          <a:prstGeom prst="rect">
            <a:avLst/>
          </a:prstGeom>
          <a:solidFill>
            <a:srgbClr val="8C1515"/>
          </a:solidFill>
          <a:ln>
            <a:solidFill>
              <a:srgbClr val="8C151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endParaRPr lang="en-US">
              <a:latin typeface="Arial"/>
            </a:endParaRPr>
          </a:p>
        </p:txBody>
      </p:sp>
      <p:sp>
        <p:nvSpPr>
          <p:cNvPr id="1172748081" name="Slide Number Placeholder 8"/>
          <p:cNvSpPr>
            <a:spLocks noGrp="1"/>
          </p:cNvSpPr>
          <p:nvPr>
            <p:ph type="sldNum" sz="quarter" idx="4"/>
          </p:nvPr>
        </p:nvSpPr>
        <p:spPr bwMode="auto">
          <a:xfrm>
            <a:off x="8309111" y="4820920"/>
            <a:ext cx="632791" cy="322579"/>
          </a:xfrm>
          <a:prstGeom prst="rect">
            <a:avLst/>
          </a:prstGeom>
        </p:spPr>
        <p:txBody>
          <a:bodyPr vert="horz" lIns="91440" tIns="45720" rIns="91440" bIns="45720" rtlCol="0" anchor="ctr"/>
          <a:lstStyle>
            <a:lvl1pPr algn="ctr">
              <a:defRPr sz="1200" b="1">
                <a:solidFill>
                  <a:schemeClr val="tx1">
                    <a:tint val="75000"/>
                  </a:schemeClr>
                </a:solidFill>
                <a:latin typeface="Calibri"/>
                <a:cs typeface="Calibri"/>
              </a:defRPr>
            </a:lvl1pPr>
          </a:lstStyle>
          <a:p>
            <a:pPr>
              <a:defRPr/>
            </a:pPr>
            <a:fld id="{62386A21-763F-444C-BAEB-91B54BB20C57}" type="slidenum">
              <a:rPr lang="en-US"/>
              <a:t>‹nº›</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Lst>
  <p:hf dt="0" ftr="0" hdr="0" sldNum="1"/>
  <p:txStyles>
    <p:titleStyle>
      <a:lvl1pPr indent="457200" algn="l" defTabSz="457200" rtl="0">
        <a:lnSpc>
          <a:spcPct val="85000"/>
        </a:lnSpc>
        <a:spcBef>
          <a:spcPts val="0"/>
        </a:spcBef>
        <a:spcAft>
          <a:spcPts val="1200"/>
        </a:spcAft>
        <a:defRPr sz="3600">
          <a:solidFill>
            <a:schemeClr val="bg2"/>
          </a:solidFill>
          <a:latin typeface="Calibri"/>
          <a:ea typeface="ＭＳ Ｐゴシック"/>
          <a:cs typeface="Calibri"/>
        </a:defRPr>
      </a:lvl1pPr>
      <a:lvl2pPr algn="l" defTabSz="457200" rtl="0">
        <a:lnSpc>
          <a:spcPct val="85000"/>
        </a:lnSpc>
        <a:spcBef>
          <a:spcPts val="0"/>
        </a:spcBef>
        <a:spcAft>
          <a:spcPts val="0"/>
        </a:spcAft>
        <a:defRPr sz="2400">
          <a:solidFill>
            <a:schemeClr val="bg2"/>
          </a:solidFill>
          <a:latin typeface="Arial"/>
          <a:ea typeface="ＭＳ Ｐゴシック"/>
          <a:cs typeface="ＭＳ Ｐゴシック"/>
        </a:defRPr>
      </a:lvl2pPr>
      <a:lvl3pPr algn="l" defTabSz="457200" rtl="0">
        <a:lnSpc>
          <a:spcPct val="85000"/>
        </a:lnSpc>
        <a:spcBef>
          <a:spcPts val="0"/>
        </a:spcBef>
        <a:spcAft>
          <a:spcPts val="0"/>
        </a:spcAft>
        <a:defRPr sz="2400">
          <a:solidFill>
            <a:schemeClr val="bg2"/>
          </a:solidFill>
          <a:latin typeface="Arial"/>
          <a:ea typeface="ＭＳ Ｐゴシック"/>
          <a:cs typeface="ＭＳ Ｐゴシック"/>
        </a:defRPr>
      </a:lvl3pPr>
      <a:lvl4pPr algn="l" defTabSz="457200" rtl="0">
        <a:lnSpc>
          <a:spcPct val="85000"/>
        </a:lnSpc>
        <a:spcBef>
          <a:spcPts val="0"/>
        </a:spcBef>
        <a:spcAft>
          <a:spcPts val="0"/>
        </a:spcAft>
        <a:defRPr sz="2400">
          <a:solidFill>
            <a:schemeClr val="bg2"/>
          </a:solidFill>
          <a:latin typeface="Arial"/>
          <a:ea typeface="ＭＳ Ｐゴシック"/>
          <a:cs typeface="ＭＳ Ｐゴシック"/>
        </a:defRPr>
      </a:lvl4pPr>
      <a:lvl5pPr algn="l" defTabSz="457200" rtl="0">
        <a:lnSpc>
          <a:spcPct val="85000"/>
        </a:lnSpc>
        <a:spcBef>
          <a:spcPts val="0"/>
        </a:spcBef>
        <a:spcAft>
          <a:spcPts val="0"/>
        </a:spcAft>
        <a:defRPr sz="2400">
          <a:solidFill>
            <a:schemeClr val="bg2"/>
          </a:solidFill>
          <a:latin typeface="Arial"/>
          <a:ea typeface="ＭＳ Ｐゴシック"/>
          <a:cs typeface="ＭＳ Ｐゴシック"/>
        </a:defRPr>
      </a:lvl5pPr>
      <a:lvl6pPr marL="457200" algn="l" defTabSz="457200" rtl="0">
        <a:lnSpc>
          <a:spcPct val="85000"/>
        </a:lnSpc>
        <a:spcBef>
          <a:spcPts val="0"/>
        </a:spcBef>
        <a:spcAft>
          <a:spcPts val="0"/>
        </a:spcAft>
        <a:defRPr sz="2400">
          <a:solidFill>
            <a:schemeClr val="bg2"/>
          </a:solidFill>
          <a:latin typeface="Source Sans Pro Semibold"/>
          <a:ea typeface="ＭＳ Ｐゴシック"/>
          <a:cs typeface="ＭＳ Ｐゴシック"/>
        </a:defRPr>
      </a:lvl6pPr>
      <a:lvl7pPr marL="914400" algn="l" defTabSz="457200" rtl="0">
        <a:lnSpc>
          <a:spcPct val="85000"/>
        </a:lnSpc>
        <a:spcBef>
          <a:spcPts val="0"/>
        </a:spcBef>
        <a:spcAft>
          <a:spcPts val="0"/>
        </a:spcAft>
        <a:defRPr sz="2400">
          <a:solidFill>
            <a:schemeClr val="bg2"/>
          </a:solidFill>
          <a:latin typeface="Source Sans Pro Semibold"/>
          <a:ea typeface="ＭＳ Ｐゴシック"/>
          <a:cs typeface="ＭＳ Ｐゴシック"/>
        </a:defRPr>
      </a:lvl7pPr>
      <a:lvl8pPr marL="1371600" algn="l" defTabSz="457200" rtl="0">
        <a:lnSpc>
          <a:spcPct val="85000"/>
        </a:lnSpc>
        <a:spcBef>
          <a:spcPts val="0"/>
        </a:spcBef>
        <a:spcAft>
          <a:spcPts val="0"/>
        </a:spcAft>
        <a:defRPr sz="2400">
          <a:solidFill>
            <a:schemeClr val="bg2"/>
          </a:solidFill>
          <a:latin typeface="Source Sans Pro Semibold"/>
          <a:ea typeface="ＭＳ Ｐゴシック"/>
          <a:cs typeface="ＭＳ Ｐゴシック"/>
        </a:defRPr>
      </a:lvl8pPr>
      <a:lvl9pPr marL="1828800" algn="l" defTabSz="457200" rtl="0">
        <a:lnSpc>
          <a:spcPct val="85000"/>
        </a:lnSpc>
        <a:spcBef>
          <a:spcPts val="0"/>
        </a:spcBef>
        <a:spcAft>
          <a:spcPts val="0"/>
        </a:spcAft>
        <a:defRPr sz="2400">
          <a:solidFill>
            <a:schemeClr val="bg2"/>
          </a:solidFill>
          <a:latin typeface="Source Sans Pro Semibold"/>
          <a:ea typeface="ＭＳ Ｐゴシック"/>
          <a:cs typeface="ＭＳ Ｐゴシック"/>
        </a:defRPr>
      </a:lvl9pPr>
    </p:titleStyle>
    <p:bodyStyle>
      <a:lvl1pPr marL="342900" indent="-342900" algn="l" defTabSz="457200" rtl="0">
        <a:spcBef>
          <a:spcPts val="0"/>
        </a:spcBef>
        <a:spcAft>
          <a:spcPts val="0"/>
        </a:spcAft>
        <a:buClr>
          <a:schemeClr val="bg2"/>
        </a:buClr>
        <a:buFont typeface="Wingdings"/>
        <a:defRPr sz="2400" spc="20">
          <a:solidFill>
            <a:srgbClr val="000000"/>
          </a:solidFill>
          <a:latin typeface="Calibri"/>
          <a:ea typeface="ＭＳ Ｐゴシック"/>
          <a:cs typeface="Calibri"/>
        </a:defRPr>
      </a:lvl1pPr>
      <a:lvl2pPr marL="501750" indent="-285750" algn="l" defTabSz="457200" rtl="0">
        <a:spcBef>
          <a:spcPts val="0"/>
        </a:spcBef>
        <a:spcAft>
          <a:spcPts val="0"/>
        </a:spcAft>
        <a:buClr>
          <a:schemeClr val="bg2"/>
        </a:buClr>
        <a:buFont typeface="Wingdings"/>
        <a:buChar char="q"/>
        <a:defRPr sz="2000">
          <a:solidFill>
            <a:srgbClr val="3F3C30"/>
          </a:solidFill>
          <a:latin typeface="Calibri"/>
          <a:ea typeface="ＭＳ Ｐゴシック"/>
          <a:cs typeface="Calibri"/>
        </a:defRPr>
      </a:lvl2pPr>
      <a:lvl3pPr marL="749913" indent="-225425" algn="l" defTabSz="457200" rtl="0">
        <a:spcBef>
          <a:spcPts val="0"/>
        </a:spcBef>
        <a:spcAft>
          <a:spcPts val="0"/>
        </a:spcAft>
        <a:buClr>
          <a:schemeClr val="bg2"/>
        </a:buClr>
        <a:buSzPct val="102000"/>
        <a:buFont typeface="Wingdings"/>
        <a:buChar char="§"/>
        <a:defRPr sz="2000">
          <a:solidFill>
            <a:srgbClr val="3F3C30"/>
          </a:solidFill>
          <a:latin typeface="Calibri"/>
          <a:ea typeface="ＭＳ Ｐゴシック"/>
          <a:cs typeface="Calibri"/>
        </a:defRPr>
      </a:lvl3pPr>
      <a:lvl4pPr marL="914400" indent="-227013" algn="l" defTabSz="457200" rtl="0">
        <a:spcBef>
          <a:spcPts val="0"/>
        </a:spcBef>
        <a:spcAft>
          <a:spcPts val="0"/>
        </a:spcAft>
        <a:buClr>
          <a:schemeClr val="bg2"/>
        </a:buClr>
        <a:buFont typeface="Courier New"/>
        <a:buChar char="o"/>
        <a:defRPr sz="2000">
          <a:solidFill>
            <a:srgbClr val="3F3C30"/>
          </a:solidFill>
          <a:latin typeface="Calibri"/>
          <a:ea typeface="ＭＳ Ｐゴシック"/>
          <a:cs typeface="Calibri"/>
        </a:defRPr>
      </a:lvl4pPr>
      <a:lvl5pPr marL="1258888" indent="-227013" algn="l" defTabSz="457200" rtl="0">
        <a:spcBef>
          <a:spcPts val="0"/>
        </a:spcBef>
        <a:spcAft>
          <a:spcPts val="0"/>
        </a:spcAft>
        <a:buClr>
          <a:schemeClr val="bg2"/>
        </a:buClr>
        <a:buFont typeface="Source Sans Pro"/>
        <a:buChar char="–"/>
        <a:defRPr sz="2000">
          <a:solidFill>
            <a:srgbClr val="3F3C30"/>
          </a:solidFill>
          <a:latin typeface="Calibri"/>
          <a:ea typeface="ＭＳ Ｐゴシック"/>
          <a:cs typeface="Calibri"/>
        </a:defRPr>
      </a:lvl5pPr>
      <a:lvl6pPr marL="2514600" indent="-228600" algn="l" defTabSz="457200" rtl="0">
        <a:spcBef>
          <a:spcPts val="0"/>
        </a:spcBef>
        <a:buFont typeface="Arial"/>
        <a:buChar char="•"/>
        <a:defRPr sz="2000">
          <a:solidFill>
            <a:schemeClr val="tx1"/>
          </a:solidFill>
          <a:latin typeface="+mn-lt"/>
          <a:ea typeface="+mn-ea"/>
          <a:cs typeface="+mn-cs"/>
        </a:defRPr>
      </a:lvl6pPr>
      <a:lvl7pPr marL="2971800" indent="-228600" algn="l" defTabSz="457200" rtl="0">
        <a:spcBef>
          <a:spcPts val="0"/>
        </a:spcBef>
        <a:buFont typeface="Arial"/>
        <a:buChar char="•"/>
        <a:defRPr sz="2000">
          <a:solidFill>
            <a:schemeClr val="tx1"/>
          </a:solidFill>
          <a:latin typeface="+mn-lt"/>
          <a:ea typeface="+mn-ea"/>
          <a:cs typeface="+mn-cs"/>
        </a:defRPr>
      </a:lvl7pPr>
      <a:lvl8pPr marL="3429000" indent="-228600" algn="l" defTabSz="457200" rtl="0">
        <a:spcBef>
          <a:spcPts val="0"/>
        </a:spcBef>
        <a:buFont typeface="Arial"/>
        <a:buChar char="•"/>
        <a:defRPr sz="2000">
          <a:solidFill>
            <a:schemeClr val="tx1"/>
          </a:solidFill>
          <a:latin typeface="+mn-lt"/>
          <a:ea typeface="+mn-ea"/>
          <a:cs typeface="+mn-cs"/>
        </a:defRPr>
      </a:lvl8pPr>
      <a:lvl9pPr marL="3886200" indent="-228600" algn="l" defTabSz="457200" rtl="0">
        <a:spcBef>
          <a:spcPts val="0"/>
        </a:spcBef>
        <a:buFont typeface="Arial"/>
        <a:buChar char="•"/>
        <a:defRPr sz="2000">
          <a:solidFill>
            <a:schemeClr val="tx1"/>
          </a:solidFill>
          <a:latin typeface="+mn-lt"/>
          <a:ea typeface="+mn-ea"/>
          <a:cs typeface="+mn-cs"/>
        </a:defRPr>
      </a:lvl9pPr>
    </p:bodyStyle>
    <p:otherStyle>
      <a:defPPr>
        <a:defRPr lang="en-US"/>
      </a:defPPr>
      <a:lvl1pPr marL="0" algn="l" defTabSz="457200" rtl="0">
        <a:defRPr sz="1800">
          <a:solidFill>
            <a:schemeClr val="tx1"/>
          </a:solidFill>
          <a:latin typeface="+mn-lt"/>
          <a:ea typeface="+mn-ea"/>
          <a:cs typeface="+mn-cs"/>
        </a:defRPr>
      </a:lvl1pPr>
      <a:lvl2pPr marL="457200" algn="l" defTabSz="457200" rtl="0">
        <a:defRPr sz="1800">
          <a:solidFill>
            <a:schemeClr val="tx1"/>
          </a:solidFill>
          <a:latin typeface="+mn-lt"/>
          <a:ea typeface="+mn-ea"/>
          <a:cs typeface="+mn-cs"/>
        </a:defRPr>
      </a:lvl2pPr>
      <a:lvl3pPr marL="914400" algn="l" defTabSz="457200" rtl="0">
        <a:defRPr sz="1800">
          <a:solidFill>
            <a:schemeClr val="tx1"/>
          </a:solidFill>
          <a:latin typeface="+mn-lt"/>
          <a:ea typeface="+mn-ea"/>
          <a:cs typeface="+mn-cs"/>
        </a:defRPr>
      </a:lvl3pPr>
      <a:lvl4pPr marL="1371600" algn="l" defTabSz="457200" rtl="0">
        <a:defRPr sz="1800">
          <a:solidFill>
            <a:schemeClr val="tx1"/>
          </a:solidFill>
          <a:latin typeface="+mn-lt"/>
          <a:ea typeface="+mn-ea"/>
          <a:cs typeface="+mn-cs"/>
        </a:defRPr>
      </a:lvl4pPr>
      <a:lvl5pPr marL="1828800" algn="l" defTabSz="457200" rtl="0">
        <a:defRPr sz="1800">
          <a:solidFill>
            <a:schemeClr val="tx1"/>
          </a:solidFill>
          <a:latin typeface="+mn-lt"/>
          <a:ea typeface="+mn-ea"/>
          <a:cs typeface="+mn-cs"/>
        </a:defRPr>
      </a:lvl5pPr>
      <a:lvl6pPr marL="2286000" algn="l" defTabSz="457200" rtl="0">
        <a:defRPr sz="1800">
          <a:solidFill>
            <a:schemeClr val="tx1"/>
          </a:solidFill>
          <a:latin typeface="+mn-lt"/>
          <a:ea typeface="+mn-ea"/>
          <a:cs typeface="+mn-cs"/>
        </a:defRPr>
      </a:lvl6pPr>
      <a:lvl7pPr marL="2743200" algn="l" defTabSz="457200" rtl="0">
        <a:defRPr sz="1800">
          <a:solidFill>
            <a:schemeClr val="tx1"/>
          </a:solidFill>
          <a:latin typeface="+mn-lt"/>
          <a:ea typeface="+mn-ea"/>
          <a:cs typeface="+mn-cs"/>
        </a:defRPr>
      </a:lvl7pPr>
      <a:lvl8pPr marL="3200400" algn="l" defTabSz="457200" rtl="0">
        <a:defRPr sz="1800">
          <a:solidFill>
            <a:schemeClr val="tx1"/>
          </a:solidFill>
          <a:latin typeface="+mn-lt"/>
          <a:ea typeface="+mn-ea"/>
          <a:cs typeface="+mn-cs"/>
        </a:defRPr>
      </a:lvl8pPr>
      <a:lvl9pPr marL="3657600" algn="l" defTabSz="457200" rtl="0">
        <a:defRPr sz="18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jpg"/><Relationship Id="rId5" Type="http://schemas.openxmlformats.org/officeDocument/2006/relationships/image" Target="../media/image4.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8.png"/><Relationship Id="rId4" Type="http://schemas.openxmlformats.org/officeDocument/2006/relationships/image" Target="../media/image19.jp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13.png"/><Relationship Id="rId4" Type="http://schemas.openxmlformats.org/officeDocument/2006/relationships/image" Target="../media/image20.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1.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2.jp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3.png"/><Relationship Id="rId4" Type="http://schemas.openxmlformats.org/officeDocument/2006/relationships/image" Target="../media/media1.sv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media2.sv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6.xml"/><Relationship Id="rId3" Type="http://schemas.openxmlformats.org/officeDocument/2006/relationships/image" Target="../media/image27.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7.xml"/><Relationship Id="rId3" Type="http://schemas.openxmlformats.org/officeDocument/2006/relationships/image" Target="../media/image28.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8.xml"/><Relationship Id="rId3" Type="http://schemas.openxmlformats.org/officeDocument/2006/relationships/image" Target="../media/image29.png"/><Relationship Id="rId4" Type="http://schemas.openxmlformats.org/officeDocument/2006/relationships/image" Target="../media/image30.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9.xml"/><Relationship Id="rId3" Type="http://schemas.openxmlformats.org/officeDocument/2006/relationships/image" Target="../media/image31.png"/><Relationship Id="rId4" Type="http://schemas.openxmlformats.org/officeDocument/2006/relationships/image" Target="../media/image32.jp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0.xml"/><Relationship Id="rId3" Type="http://schemas.openxmlformats.org/officeDocument/2006/relationships/image" Target="../media/image33.jpg"/><Relationship Id="rId4" Type="http://schemas.openxmlformats.org/officeDocument/2006/relationships/image" Target="../media/image34.jpg"/><Relationship Id="rId5" Type="http://schemas.openxmlformats.org/officeDocument/2006/relationships/image" Target="../media/image35.jpg"/><Relationship Id="rId6" Type="http://schemas.openxmlformats.org/officeDocument/2006/relationships/image" Target="../media/image36.jp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 Id="rId3" Type="http://schemas.openxmlformats.org/officeDocument/2006/relationships/image" Target="../media/image37.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2.xml"/><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40.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 Id="rId3" Type="http://schemas.openxmlformats.org/officeDocument/2006/relationships/image" Target="../media/image41.jp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4.xml"/><Relationship Id="rId3" Type="http://schemas.openxmlformats.org/officeDocument/2006/relationships/image" Target="../media/image42.jp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 Id="rId3" Type="http://schemas.openxmlformats.org/officeDocument/2006/relationships/image" Target="../media/image43.png"/><Relationship Id="rId4" Type="http://schemas.openxmlformats.org/officeDocument/2006/relationships/image" Target="../media/image44.pn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27.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 Id="rId3" Type="http://schemas.openxmlformats.org/officeDocument/2006/relationships/image" Target="../media/image46.jpg"/><Relationship Id="rId4" Type="http://schemas.openxmlformats.org/officeDocument/2006/relationships/image" Target="../media/image47.jpg"/></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9.xml"/><Relationship Id="rId3" Type="http://schemas.openxmlformats.org/officeDocument/2006/relationships/image" Target="../media/image48.jpg"/><Relationship Id="rId4" Type="http://schemas.openxmlformats.org/officeDocument/2006/relationships/image" Target="../media/image49.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50.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1.xml"/><Relationship Id="rId3" Type="http://schemas.openxmlformats.org/officeDocument/2006/relationships/image" Target="../media/image51.png"/><Relationship Id="rId4" Type="http://schemas.openxmlformats.org/officeDocument/2006/relationships/image" Target="../media/image52.png"/><Relationship Id="rId5" Type="http://schemas.openxmlformats.org/officeDocument/2006/relationships/image" Target="../media/media3.svg"/><Relationship Id="rId6" Type="http://schemas.openxmlformats.org/officeDocument/2006/relationships/image" Target="../media/image53.png"/><Relationship Id="rId7" Type="http://schemas.openxmlformats.org/officeDocument/2006/relationships/image" Target="../media/image54.png"/></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32.xml"/><Relationship Id="rId3" Type="http://schemas.openxmlformats.org/officeDocument/2006/relationships/image" Target="../media/image55.jpg"/><Relationship Id="rId4" Type="http://schemas.openxmlformats.org/officeDocument/2006/relationships/image" Target="../media/image56.png"/><Relationship Id="rId5" Type="http://schemas.openxmlformats.org/officeDocument/2006/relationships/image" Target="../media/image57.png"/><Relationship Id="rId6" Type="http://schemas.openxmlformats.org/officeDocument/2006/relationships/image" Target="../media/image58.png"/><Relationship Id="rId7" Type="http://schemas.openxmlformats.org/officeDocument/2006/relationships/image" Target="../media/image59.png"/></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3.xml"/><Relationship Id="rId3" Type="http://schemas.openxmlformats.org/officeDocument/2006/relationships/image" Target="../media/image60.jpg"/></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4.xml"/><Relationship Id="rId3" Type="http://schemas.openxmlformats.org/officeDocument/2006/relationships/image" Target="../media/image61.jpg"/><Relationship Id="rId4" Type="http://schemas.openxmlformats.org/officeDocument/2006/relationships/image" Target="../media/image1.png"/><Relationship Id="rId5" Type="http://schemas.openxmlformats.org/officeDocument/2006/relationships/image" Target="../media/image62.png"/></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5.xml"/><Relationship Id="rId3" Type="http://schemas.openxmlformats.org/officeDocument/2006/relationships/image" Target="../media/image63.png"/></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36.xml"/><Relationship Id="rId3" Type="http://schemas.openxmlformats.org/officeDocument/2006/relationships/image" Target="../media/image64.png"/></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7.xml"/><Relationship Id="rId3" Type="http://schemas.openxmlformats.org/officeDocument/2006/relationships/image" Target="../media/image65.jpg"/><Relationship Id="rId4" Type="http://schemas.openxmlformats.org/officeDocument/2006/relationships/hyperlink" Target="https://home.cern/science/experiments/atlas" TargetMode="External"/><Relationship Id="rId5" Type="http://schemas.openxmlformats.org/officeDocument/2006/relationships/image" Target="../media/image66.png"/></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38.xml"/><Relationship Id="rId3" Type="http://schemas.openxmlformats.org/officeDocument/2006/relationships/image" Target="../media/image67.png"/><Relationship Id="rId4" Type="http://schemas.openxmlformats.org/officeDocument/2006/relationships/image" Target="../media/image68.png"/></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9.xml"/><Relationship Id="rId3" Type="http://schemas.openxmlformats.org/officeDocument/2006/relationships/image" Target="../media/image69.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xml"/></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40.xml"/><Relationship Id="rId3" Type="http://schemas.openxmlformats.org/officeDocument/2006/relationships/image" Target="../media/image70.png"/><Relationship Id="rId4" Type="http://schemas.openxmlformats.org/officeDocument/2006/relationships/image" Target="../media/image71.png"/><Relationship Id="rId5" Type="http://schemas.openxmlformats.org/officeDocument/2006/relationships/image" Target="../media/image72.png"/></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41.xml"/><Relationship Id="rId3" Type="http://schemas.openxmlformats.org/officeDocument/2006/relationships/image" Target="../media/image73.jpg"/><Relationship Id="rId4" Type="http://schemas.openxmlformats.org/officeDocument/2006/relationships/image" Target="../media/image74.png"/><Relationship Id="rId5" Type="http://schemas.openxmlformats.org/officeDocument/2006/relationships/image" Target="../media/image75.png"/></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76.png"/><Relationship Id="rId4" Type="http://schemas.openxmlformats.org/officeDocument/2006/relationships/image" Target="../media/image77.png"/><Relationship Id="rId5" Type="http://schemas.openxmlformats.org/officeDocument/2006/relationships/image" Target="../media/image78.png"/><Relationship Id="rId6" Type="http://schemas.openxmlformats.org/officeDocument/2006/relationships/image" Target="../media/image79.png"/><Relationship Id="rId7" Type="http://schemas.openxmlformats.org/officeDocument/2006/relationships/image" Target="../media/image80.png"/><Relationship Id="rId8" Type="http://schemas.openxmlformats.org/officeDocument/2006/relationships/image" Target="../media/image1.png"/><Relationship Id="rId9" Type="http://schemas.openxmlformats.org/officeDocument/2006/relationships/image" Target="../media/image2.png"/></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image" Target="../media/image1.png"/><Relationship Id="rId4" Type="http://schemas.openxmlformats.org/officeDocument/2006/relationships/image" Target="../media/image81.png"/><Relationship Id="rId5" Type="http://schemas.openxmlformats.org/officeDocument/2006/relationships/image" Target="../media/image82.png"/><Relationship Id="rId6" Type="http://schemas.openxmlformats.org/officeDocument/2006/relationships/image" Target="../media/image83.png"/><Relationship Id="rId7" Type="http://schemas.openxmlformats.org/officeDocument/2006/relationships/image" Target="../media/image84.png"/><Relationship Id="rId8" Type="http://schemas.openxmlformats.org/officeDocument/2006/relationships/image" Target="../media/image85.png"/><Relationship Id="rId9" Type="http://schemas.openxmlformats.org/officeDocument/2006/relationships/image" Target="../media/image86.png"/><Relationship Id="rId10" Type="http://schemas.openxmlformats.org/officeDocument/2006/relationships/image" Target="../media/image87.png"/></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88.png"/></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45.xml"/></Relationships>
</file>

<file path=ppt/slides/_rels/slide4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2.png"/></Relationships>
</file>

<file path=ppt/slides/_rels/slide47.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7.xml"/><Relationship Id="rId3" Type="http://schemas.openxmlformats.org/officeDocument/2006/relationships/image" Target="../media/image89.png"/><Relationship Id="rId4" Type="http://schemas.openxmlformats.org/officeDocument/2006/relationships/image" Target="../media/image90.jpg"/><Relationship Id="rId5" Type="http://schemas.openxmlformats.org/officeDocument/2006/relationships/image" Target="../media/image91.png"/><Relationship Id="rId6" Type="http://schemas.openxmlformats.org/officeDocument/2006/relationships/image" Target="../media/image92.jpg"/><Relationship Id="rId7" Type="http://schemas.openxmlformats.org/officeDocument/2006/relationships/image" Target="../media/image93.jpg"/><Relationship Id="rId8" Type="http://schemas.openxmlformats.org/officeDocument/2006/relationships/image" Target="../media/image94.jpg"/><Relationship Id="rId9" Type="http://schemas.openxmlformats.org/officeDocument/2006/relationships/image" Target="../media/image95.jpg"/><Relationship Id="rId10" Type="http://schemas.openxmlformats.org/officeDocument/2006/relationships/image" Target="../media/image96.jpg"/></Relationships>
</file>

<file path=ppt/slides/_rels/slide48.xml.rels><?xml version="1.0" encoding="UTF-8" standalone="yes"?><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48.xml"/><Relationship Id="rId3" Type="http://schemas.openxmlformats.org/officeDocument/2006/relationships/image" Target="../media/image97.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7.jp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9" Type="http://schemas.openxmlformats.org/officeDocument/2006/relationships/image" Target="../media/image13.png"/><Relationship Id="rId10" Type="http://schemas.openxmlformats.org/officeDocument/2006/relationships/image" Target="../media/image14.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8.xml"/><Relationship Id="rId3" Type="http://schemas.openxmlformats.org/officeDocument/2006/relationships/image" Target="../media/image15.jpg"/><Relationship Id="rId4" Type="http://schemas.openxmlformats.org/officeDocument/2006/relationships/image" Target="../media/image16.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501458710" name="Title 1"/>
          <p:cNvSpPr>
            <a:spLocks noGrp="1"/>
          </p:cNvSpPr>
          <p:nvPr>
            <p:ph type="ctrTitle"/>
          </p:nvPr>
        </p:nvSpPr>
        <p:spPr bwMode="auto">
          <a:xfrm>
            <a:off x="446049" y="1926329"/>
            <a:ext cx="8229600" cy="618473"/>
          </a:xfrm>
        </p:spPr>
        <p:txBody>
          <a:bodyPr/>
          <a:lstStyle/>
          <a:p>
            <a:pPr>
              <a:defRPr/>
            </a:pPr>
            <a:r>
              <a:rPr lang="en-US"/>
              <a:t>International Masterclasses</a:t>
            </a:r>
            <a:endParaRPr/>
          </a:p>
        </p:txBody>
      </p:sp>
      <p:sp>
        <p:nvSpPr>
          <p:cNvPr id="1565535274" name="Text Placeholder 2"/>
          <p:cNvSpPr>
            <a:spLocks noGrp="1"/>
          </p:cNvSpPr>
          <p:nvPr>
            <p:ph type="body" sz="quarter" idx="18"/>
          </p:nvPr>
        </p:nvSpPr>
        <p:spPr bwMode="auto">
          <a:xfrm>
            <a:off x="1681885" y="3481619"/>
            <a:ext cx="5809299" cy="643167"/>
          </a:xfrm>
        </p:spPr>
        <p:txBody>
          <a:bodyPr/>
          <a:lstStyle/>
          <a:p>
            <a:pPr>
              <a:defRPr/>
            </a:pPr>
            <a:r>
              <a:rPr lang="en-US"/>
              <a:t>UFF/UF</a:t>
            </a:r>
            <a:r>
              <a:rPr lang="pt-BR"/>
              <a:t>SC</a:t>
            </a:r>
            <a:r>
              <a:rPr lang="en-US"/>
              <a:t>, </a:t>
            </a:r>
            <a:r>
              <a:rPr lang="en-US"/>
              <a:t>São </a:t>
            </a:r>
            <a:r>
              <a:rPr lang="pt-BR"/>
              <a:t>Lourenço do Oeste</a:t>
            </a:r>
            <a:r>
              <a:rPr lang="en-US"/>
              <a:t>/</a:t>
            </a:r>
            <a:r>
              <a:rPr lang="pt-BR"/>
              <a:t>SC</a:t>
            </a:r>
            <a:r>
              <a:rPr lang="en-US"/>
              <a:t>, </a:t>
            </a:r>
            <a:r>
              <a:rPr lang="pt-BR"/>
              <a:t>28</a:t>
            </a:r>
            <a:r>
              <a:rPr lang="en-US"/>
              <a:t>-</a:t>
            </a:r>
            <a:r>
              <a:rPr lang="pt-BR"/>
              <a:t>29</a:t>
            </a:r>
            <a:r>
              <a:rPr lang="en-US"/>
              <a:t> de </a:t>
            </a:r>
            <a:r>
              <a:rPr lang="en-US"/>
              <a:t>outubro</a:t>
            </a:r>
            <a:endParaRPr lang="en-US"/>
          </a:p>
          <a:p>
            <a:pPr>
              <a:defRPr/>
            </a:pPr>
            <a:r>
              <a:rPr lang="en-US"/>
              <a:t>2025 Edition</a:t>
            </a:r>
            <a:endParaRPr lang="en-US">
              <a:latin typeface="Calibri"/>
              <a:ea typeface="ＭＳ Ｐゴシック"/>
              <a:cs typeface="Calibri"/>
            </a:endParaRPr>
          </a:p>
        </p:txBody>
      </p:sp>
      <p:sp>
        <p:nvSpPr>
          <p:cNvPr id="119342154" name="Subtitle 3"/>
          <p:cNvSpPr>
            <a:spLocks noGrp="1"/>
          </p:cNvSpPr>
          <p:nvPr>
            <p:ph type="subTitle" idx="1"/>
          </p:nvPr>
        </p:nvSpPr>
        <p:spPr bwMode="auto">
          <a:xfrm>
            <a:off x="446049" y="2544802"/>
            <a:ext cx="8229600" cy="621650"/>
          </a:xfrm>
        </p:spPr>
        <p:txBody>
          <a:bodyPr/>
          <a:lstStyle/>
          <a:p>
            <a:pPr>
              <a:defRPr/>
            </a:pPr>
            <a:r>
              <a:rPr lang="en-US"/>
              <a:t>hands on particle physics</a:t>
            </a:r>
            <a:endParaRPr/>
          </a:p>
          <a:p>
            <a:pPr>
              <a:defRPr/>
            </a:pPr>
            <a:endParaRPr lang="en-US"/>
          </a:p>
        </p:txBody>
      </p:sp>
      <p:sp>
        <p:nvSpPr>
          <p:cNvPr id="1874960283" name="TextBox 7"/>
          <p:cNvSpPr txBox="1"/>
          <p:nvPr/>
        </p:nvSpPr>
        <p:spPr bwMode="auto">
          <a:xfrm>
            <a:off x="613477" y="1421702"/>
            <a:ext cx="2071401" cy="461665"/>
          </a:xfrm>
          <a:prstGeom prst="rect">
            <a:avLst/>
          </a:prstGeom>
          <a:noFill/>
        </p:spPr>
        <p:txBody>
          <a:bodyPr wrap="none" rtlCol="0">
            <a:spAutoFit/>
          </a:bodyPr>
          <a:lstStyle/>
          <a:p>
            <a:pPr lvl="0" algn="ctr">
              <a:defRPr/>
            </a:pPr>
            <a:r>
              <a:rPr lang="en-US" sz="1200" b="1">
                <a:solidFill>
                  <a:srgbClr val="8C1515">
                    <a:lumMod val="90000"/>
                    <a:lumOff val="10000"/>
                  </a:srgbClr>
                </a:solidFill>
                <a:latin typeface="Source Sans Pro"/>
              </a:rPr>
              <a:t>International Masterclasses</a:t>
            </a:r>
            <a:endParaRPr/>
          </a:p>
          <a:p>
            <a:pPr algn="ctr">
              <a:defRPr/>
            </a:pPr>
            <a:r>
              <a:rPr lang="en-US" sz="1200" b="1">
                <a:solidFill>
                  <a:schemeClr val="bg1">
                    <a:lumMod val="50000"/>
                  </a:schemeClr>
                </a:solidFill>
                <a:latin typeface="+mn-lt"/>
                <a:ea typeface="+mn-ea"/>
              </a:rPr>
              <a:t>22</a:t>
            </a:r>
            <a:r>
              <a:rPr lang="en-US" sz="1200" b="1" baseline="30000">
                <a:solidFill>
                  <a:schemeClr val="bg1">
                    <a:lumMod val="50000"/>
                  </a:schemeClr>
                </a:solidFill>
                <a:latin typeface="+mn-lt"/>
                <a:ea typeface="+mn-ea"/>
              </a:rPr>
              <a:t>th</a:t>
            </a:r>
            <a:r>
              <a:rPr lang="en-US" sz="1200" b="1">
                <a:solidFill>
                  <a:schemeClr val="bg1">
                    <a:lumMod val="50000"/>
                  </a:schemeClr>
                </a:solidFill>
                <a:latin typeface="+mn-lt"/>
                <a:ea typeface="+mn-ea"/>
              </a:rPr>
              <a:t> edition </a:t>
            </a:r>
            <a:r>
              <a:rPr lang="mr-IN" sz="1200" b="1">
                <a:solidFill>
                  <a:schemeClr val="bg1">
                    <a:lumMod val="50000"/>
                  </a:schemeClr>
                </a:solidFill>
                <a:latin typeface="+mn-lt"/>
                <a:ea typeface="+mn-ea"/>
              </a:rPr>
              <a:t>–</a:t>
            </a:r>
            <a:r>
              <a:rPr lang="en-US" sz="1200" b="1">
                <a:solidFill>
                  <a:schemeClr val="bg1">
                    <a:lumMod val="50000"/>
                  </a:schemeClr>
                </a:solidFill>
                <a:latin typeface="+mn-lt"/>
                <a:ea typeface="+mn-ea"/>
              </a:rPr>
              <a:t> 2025 </a:t>
            </a:r>
            <a:endParaRPr/>
          </a:p>
        </p:txBody>
      </p:sp>
      <p:pic>
        <p:nvPicPr>
          <p:cNvPr id="1285163988" name="Picture 9"/>
          <p:cNvPicPr>
            <a:picLocks noChangeAspect="1"/>
          </p:cNvPicPr>
          <p:nvPr/>
        </p:nvPicPr>
        <p:blipFill rotWithShape="1">
          <a:blip r:embed="rId3"/>
          <a:stretch/>
        </p:blipFill>
        <p:spPr bwMode="auto">
          <a:xfrm>
            <a:off x="530106" y="240212"/>
            <a:ext cx="2306320" cy="1229360"/>
          </a:xfrm>
          <a:prstGeom prst="rect">
            <a:avLst/>
          </a:prstGeom>
        </p:spPr>
      </p:pic>
      <p:pic>
        <p:nvPicPr>
          <p:cNvPr id="395248754" name="Imagem 4" descr="Desenho de personagem de desenho animado&#10;&#10;Descrição gerada automaticamente com confiança média"/>
          <p:cNvPicPr>
            <a:picLocks noChangeAspect="1"/>
          </p:cNvPicPr>
          <p:nvPr/>
        </p:nvPicPr>
        <p:blipFill rotWithShape="1">
          <a:blip r:embed="rId4"/>
          <a:stretch/>
        </p:blipFill>
        <p:spPr bwMode="auto">
          <a:xfrm>
            <a:off x="227547" y="3096643"/>
            <a:ext cx="1031631" cy="1413120"/>
          </a:xfrm>
          <a:prstGeom prst="rect">
            <a:avLst/>
          </a:prstGeom>
        </p:spPr>
      </p:pic>
      <p:pic>
        <p:nvPicPr>
          <p:cNvPr id="1268486298" name=""/>
          <p:cNvPicPr>
            <a:picLocks noChangeAspect="1"/>
          </p:cNvPicPr>
          <p:nvPr/>
        </p:nvPicPr>
        <p:blipFill rotWithShape="1">
          <a:blip r:embed="rId5"/>
          <a:stretch/>
        </p:blipFill>
        <p:spPr bwMode="auto">
          <a:xfrm flipH="0" flipV="0">
            <a:off x="7566988" y="3096643"/>
            <a:ext cx="1486949" cy="1571731"/>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206314650" name="Title 1"/>
          <p:cNvSpPr>
            <a:spLocks noGrp="1"/>
          </p:cNvSpPr>
          <p:nvPr>
            <p:ph type="title"/>
          </p:nvPr>
        </p:nvSpPr>
        <p:spPr bwMode="auto"/>
        <p:txBody>
          <a:bodyPr/>
          <a:lstStyle/>
          <a:p>
            <a:pPr>
              <a:defRPr/>
            </a:pPr>
            <a:r>
              <a:rPr lang="pt-BR" b="1">
                <a:solidFill>
                  <a:schemeClr val="bg2"/>
                </a:solidFill>
              </a:rPr>
              <a:t>Raios Cósmicos</a:t>
            </a:r>
            <a:endParaRPr lang="en-US" b="1">
              <a:solidFill>
                <a:schemeClr val="bg2"/>
              </a:solidFill>
            </a:endParaRPr>
          </a:p>
        </p:txBody>
      </p:sp>
      <p:sp>
        <p:nvSpPr>
          <p:cNvPr id="1737536318" name="Content Placeholder 4"/>
          <p:cNvSpPr>
            <a:spLocks noGrp="1"/>
          </p:cNvSpPr>
          <p:nvPr>
            <p:ph idx="1"/>
          </p:nvPr>
        </p:nvSpPr>
        <p:spPr bwMode="auto">
          <a:xfrm>
            <a:off x="651753" y="976193"/>
            <a:ext cx="5531877" cy="3924000"/>
          </a:xfrm>
        </p:spPr>
        <p:txBody>
          <a:bodyPr>
            <a:normAutofit/>
          </a:bodyPr>
          <a:lstStyle/>
          <a:p>
            <a:pPr>
              <a:lnSpc>
                <a:spcPct val="120000"/>
              </a:lnSpc>
              <a:defRPr/>
            </a:pPr>
            <a:r>
              <a:rPr lang="pt-BR"/>
              <a:t>...... (antes: e</a:t>
            </a:r>
            <a:r>
              <a:rPr lang="pt-BR" baseline="30000">
                <a:latin typeface="Courier New"/>
                <a:cs typeface="Courier New"/>
              </a:rPr>
              <a:t>-</a:t>
            </a:r>
            <a:r>
              <a:rPr lang="pt-BR"/>
              <a:t>, p...)</a:t>
            </a:r>
            <a:endParaRPr/>
          </a:p>
          <a:p>
            <a:pPr>
              <a:lnSpc>
                <a:spcPct val="120000"/>
              </a:lnSpc>
              <a:defRPr/>
            </a:pPr>
            <a:r>
              <a:rPr lang="pt-BR"/>
              <a:t>1947: Descoberta do </a:t>
            </a:r>
            <a:r>
              <a:rPr lang="pt-BR"/>
              <a:t>píon</a:t>
            </a:r>
            <a:endParaRPr lang="pt-BR"/>
          </a:p>
          <a:p>
            <a:pPr lvl="1">
              <a:lnSpc>
                <a:spcPct val="120000"/>
              </a:lnSpc>
              <a:defRPr/>
            </a:pPr>
            <a:r>
              <a:rPr lang="pt-BR"/>
              <a:t>Lattes, </a:t>
            </a:r>
            <a:r>
              <a:rPr lang="pt-BR"/>
              <a:t>Occhialini</a:t>
            </a:r>
            <a:r>
              <a:rPr lang="pt-BR"/>
              <a:t> e Powell</a:t>
            </a:r>
            <a:endParaRPr/>
          </a:p>
          <a:p>
            <a:pPr>
              <a:defRPr/>
            </a:pPr>
            <a:endParaRPr lang="en-US"/>
          </a:p>
        </p:txBody>
      </p:sp>
      <p:grpSp>
        <p:nvGrpSpPr>
          <p:cNvPr id="15521841" name="Group 4"/>
          <p:cNvGrpSpPr/>
          <p:nvPr/>
        </p:nvGrpSpPr>
        <p:grpSpPr bwMode="auto">
          <a:xfrm>
            <a:off x="1374757" y="2653136"/>
            <a:ext cx="4057650" cy="1241300"/>
            <a:chOff x="272" y="1463"/>
            <a:chExt cx="2704" cy="840"/>
          </a:xfrm>
        </p:grpSpPr>
        <p:pic>
          <p:nvPicPr>
            <p:cNvPr id="7" name="Picture 5"/>
            <p:cNvPicPr>
              <a:picLocks noChangeAspect="1" noChangeArrowheads="1"/>
            </p:cNvPicPr>
            <p:nvPr/>
          </p:nvPicPr>
          <p:blipFill rotWithShape="1">
            <a:blip r:embed="rId3"/>
            <a:stretch/>
          </p:blipFill>
          <p:spPr bwMode="auto">
            <a:xfrm rot="5400000">
              <a:off x="1107" y="628"/>
              <a:ext cx="840" cy="2510"/>
            </a:xfrm>
            <a:prstGeom prst="rect">
              <a:avLst/>
            </a:prstGeom>
            <a:noFill/>
            <a:ln w="9525">
              <a:noFill/>
              <a:miter lim="800000"/>
              <a:headEnd/>
              <a:tailEnd/>
            </a:ln>
          </p:spPr>
        </p:pic>
        <p:sp>
          <p:nvSpPr>
            <p:cNvPr id="8" name="Line 6"/>
            <p:cNvSpPr>
              <a:spLocks noChangeShapeType="1"/>
            </p:cNvSpPr>
            <p:nvPr/>
          </p:nvSpPr>
          <p:spPr bwMode="auto">
            <a:xfrm flipV="1">
              <a:off x="2772" y="1813"/>
              <a:ext cx="204" cy="0"/>
            </a:xfrm>
            <a:prstGeom prst="line">
              <a:avLst/>
            </a:prstGeom>
            <a:noFill/>
            <a:ln w="28575">
              <a:solidFill>
                <a:srgbClr val="FFFF00"/>
              </a:solidFill>
              <a:round/>
              <a:headEnd/>
              <a:tailEnd type="triangle" w="med" len="med"/>
            </a:ln>
          </p:spPr>
          <p:txBody>
            <a:bodyPr/>
            <a:lstStyle/>
            <a:p>
              <a:pPr>
                <a:defRPr/>
              </a:pPr>
              <a:endParaRPr lang="pt-BR"/>
            </a:p>
          </p:txBody>
        </p:sp>
        <p:sp>
          <p:nvSpPr>
            <p:cNvPr id="9" name="Line 7"/>
            <p:cNvSpPr>
              <a:spLocks noChangeShapeType="1"/>
            </p:cNvSpPr>
            <p:nvPr/>
          </p:nvSpPr>
          <p:spPr bwMode="auto">
            <a:xfrm rot="5400000">
              <a:off x="326" y="1770"/>
              <a:ext cx="227" cy="0"/>
            </a:xfrm>
            <a:prstGeom prst="line">
              <a:avLst/>
            </a:prstGeom>
            <a:noFill/>
            <a:ln w="28575">
              <a:solidFill>
                <a:srgbClr val="FFFF00"/>
              </a:solidFill>
              <a:round/>
              <a:headEnd/>
              <a:tailEnd type="triangle" w="med" len="med"/>
            </a:ln>
          </p:spPr>
          <p:txBody>
            <a:bodyPr/>
            <a:lstStyle/>
            <a:p>
              <a:pPr>
                <a:defRPr/>
              </a:pPr>
              <a:endParaRPr lang="pt-BR"/>
            </a:p>
          </p:txBody>
        </p:sp>
        <p:sp>
          <p:nvSpPr>
            <p:cNvPr id="10" name="Line 8"/>
            <p:cNvSpPr>
              <a:spLocks noChangeShapeType="1"/>
            </p:cNvSpPr>
            <p:nvPr/>
          </p:nvSpPr>
          <p:spPr bwMode="auto">
            <a:xfrm rot="5400000" flipH="1" flipV="1">
              <a:off x="512" y="2061"/>
              <a:ext cx="23" cy="181"/>
            </a:xfrm>
            <a:prstGeom prst="line">
              <a:avLst/>
            </a:prstGeom>
            <a:noFill/>
            <a:ln w="28575">
              <a:solidFill>
                <a:srgbClr val="FFFF00"/>
              </a:solidFill>
              <a:round/>
              <a:headEnd/>
              <a:tailEnd type="triangle" w="med" len="med"/>
            </a:ln>
          </p:spPr>
          <p:txBody>
            <a:bodyPr/>
            <a:lstStyle/>
            <a:p>
              <a:pPr>
                <a:defRPr/>
              </a:pPr>
              <a:endParaRPr lang="pt-BR"/>
            </a:p>
          </p:txBody>
        </p:sp>
        <p:sp>
          <p:nvSpPr>
            <p:cNvPr id="11" name="Text Box 9"/>
            <p:cNvSpPr txBox="1">
              <a:spLocks noChangeArrowheads="1"/>
            </p:cNvSpPr>
            <p:nvPr/>
          </p:nvSpPr>
          <p:spPr bwMode="auto">
            <a:xfrm>
              <a:off x="500" y="1572"/>
              <a:ext cx="252" cy="187"/>
            </a:xfrm>
            <a:prstGeom prst="rect">
              <a:avLst/>
            </a:prstGeom>
            <a:solidFill>
              <a:srgbClr val="FFFF00"/>
            </a:solidFill>
            <a:ln w="9525">
              <a:noFill/>
              <a:miter lim="800000"/>
              <a:headEnd/>
              <a:tailEnd/>
            </a:ln>
          </p:spPr>
          <p:txBody>
            <a:bodyPr wrap="square">
              <a:spAutoFit/>
            </a:bodyPr>
            <a:lstStyle/>
            <a:p>
              <a:pPr>
                <a:defRPr/>
              </a:pPr>
              <a:r>
                <a:rPr lang="el-GR" sz="1200" b="1">
                  <a:solidFill>
                    <a:srgbClr val="FF3300"/>
                  </a:solidFill>
                  <a:latin typeface="Times"/>
                </a:rPr>
                <a:t>π</a:t>
              </a:r>
              <a:endParaRPr lang="el-GR" sz="1200" b="1">
                <a:solidFill>
                  <a:srgbClr val="FF3300"/>
                </a:solidFill>
                <a:latin typeface="Times"/>
              </a:endParaRPr>
            </a:p>
          </p:txBody>
        </p:sp>
      </p:grpSp>
      <p:grpSp>
        <p:nvGrpSpPr>
          <p:cNvPr id="1941734524" name="Group 15"/>
          <p:cNvGrpSpPr/>
          <p:nvPr/>
        </p:nvGrpSpPr>
        <p:grpSpPr bwMode="auto">
          <a:xfrm>
            <a:off x="6282613" y="976193"/>
            <a:ext cx="2649140" cy="3771900"/>
            <a:chOff x="3295" y="523"/>
            <a:chExt cx="2358" cy="3583"/>
          </a:xfrm>
        </p:grpSpPr>
        <p:pic>
          <p:nvPicPr>
            <p:cNvPr id="13" name="Picture 16"/>
            <p:cNvPicPr>
              <a:picLocks noChangeAspect="1" noChangeArrowheads="1"/>
            </p:cNvPicPr>
            <p:nvPr/>
          </p:nvPicPr>
          <p:blipFill rotWithShape="1">
            <a:blip r:embed="rId4"/>
            <a:stretch/>
          </p:blipFill>
          <p:spPr bwMode="auto">
            <a:xfrm>
              <a:off x="3295" y="523"/>
              <a:ext cx="2358" cy="3583"/>
            </a:xfrm>
            <a:prstGeom prst="rect">
              <a:avLst/>
            </a:prstGeom>
            <a:noFill/>
            <a:ln w="9525">
              <a:noFill/>
              <a:miter lim="800000"/>
              <a:headEnd/>
              <a:tailEnd/>
            </a:ln>
          </p:spPr>
        </p:pic>
        <p:sp>
          <p:nvSpPr>
            <p:cNvPr id="14" name="Oval 17"/>
            <p:cNvSpPr>
              <a:spLocks noChangeArrowheads="1"/>
            </p:cNvSpPr>
            <p:nvPr/>
          </p:nvSpPr>
          <p:spPr bwMode="auto">
            <a:xfrm>
              <a:off x="4876" y="981"/>
              <a:ext cx="190" cy="182"/>
            </a:xfrm>
            <a:prstGeom prst="ellipse">
              <a:avLst/>
            </a:prstGeom>
            <a:noFill/>
            <a:ln w="28575">
              <a:solidFill>
                <a:srgbClr val="FFFF00"/>
              </a:solidFill>
              <a:round/>
              <a:headEnd/>
              <a:tailEnd/>
            </a:ln>
          </p:spPr>
          <p:txBody>
            <a:bodyPr wrap="none" anchor="ctr"/>
            <a:lstStyle/>
            <a:p>
              <a:pPr>
                <a:defRPr/>
              </a:pPr>
              <a:endParaRPr lang="pt-BR"/>
            </a:p>
          </p:txBody>
        </p:sp>
        <p:sp>
          <p:nvSpPr>
            <p:cNvPr id="15" name="Oval 18"/>
            <p:cNvSpPr>
              <a:spLocks noChangeArrowheads="1"/>
            </p:cNvSpPr>
            <p:nvPr/>
          </p:nvSpPr>
          <p:spPr bwMode="auto">
            <a:xfrm>
              <a:off x="4921" y="1997"/>
              <a:ext cx="190" cy="182"/>
            </a:xfrm>
            <a:prstGeom prst="ellipse">
              <a:avLst/>
            </a:prstGeom>
            <a:noFill/>
            <a:ln w="28575">
              <a:solidFill>
                <a:srgbClr val="FFFF00"/>
              </a:solidFill>
              <a:round/>
              <a:headEnd/>
              <a:tailEnd/>
            </a:ln>
          </p:spPr>
          <p:txBody>
            <a:bodyPr wrap="none" anchor="ctr"/>
            <a:lstStyle/>
            <a:p>
              <a:pPr>
                <a:defRPr/>
              </a:pPr>
              <a:endParaRPr lang="pt-BR"/>
            </a:p>
          </p:txBody>
        </p:sp>
        <p:sp>
          <p:nvSpPr>
            <p:cNvPr id="16" name="Oval 19"/>
            <p:cNvSpPr>
              <a:spLocks noChangeArrowheads="1"/>
            </p:cNvSpPr>
            <p:nvPr/>
          </p:nvSpPr>
          <p:spPr bwMode="auto">
            <a:xfrm>
              <a:off x="4967" y="2341"/>
              <a:ext cx="190" cy="182"/>
            </a:xfrm>
            <a:prstGeom prst="ellipse">
              <a:avLst/>
            </a:prstGeom>
            <a:noFill/>
            <a:ln w="28575">
              <a:solidFill>
                <a:srgbClr val="FFFF00"/>
              </a:solidFill>
              <a:round/>
              <a:headEnd/>
              <a:tailEnd/>
            </a:ln>
          </p:spPr>
          <p:txBody>
            <a:bodyPr wrap="none" anchor="ctr"/>
            <a:lstStyle/>
            <a:p>
              <a:pPr>
                <a:defRPr/>
              </a:pPr>
              <a:endParaRPr lang="pt-B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374387838" name="AutoShape 55"/>
          <p:cNvSpPr>
            <a:spLocks noChangeArrowheads="1"/>
          </p:cNvSpPr>
          <p:nvPr/>
        </p:nvSpPr>
        <p:spPr bwMode="auto">
          <a:xfrm>
            <a:off x="3880900" y="3764198"/>
            <a:ext cx="2917349" cy="257661"/>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fill="norm" stroke="1" extrusionOk="0">
                <a:moveTo>
                  <a:pt x="16200" y="0"/>
                </a:moveTo>
                <a:lnTo>
                  <a:pt x="16200" y="5400"/>
                </a:lnTo>
                <a:lnTo>
                  <a:pt x="3375" y="5400"/>
                </a:lnTo>
                <a:lnTo>
                  <a:pt x="3375" y="16200"/>
                </a:lnTo>
                <a:lnTo>
                  <a:pt x="16200" y="16200"/>
                </a:lnTo>
                <a:lnTo>
                  <a:pt x="16200" y="21600"/>
                </a:lnTo>
                <a:lnTo>
                  <a:pt x="21600" y="10800"/>
                </a:lnTo>
                <a:close/>
              </a:path>
              <a:path w="21600" h="21600" fill="norm" stroke="1" extrusionOk="0">
                <a:moveTo>
                  <a:pt x="1350" y="5400"/>
                </a:moveTo>
                <a:lnTo>
                  <a:pt x="1350" y="16200"/>
                </a:lnTo>
                <a:lnTo>
                  <a:pt x="2700" y="16200"/>
                </a:lnTo>
                <a:lnTo>
                  <a:pt x="2700" y="5400"/>
                </a:lnTo>
                <a:close/>
              </a:path>
              <a:path w="21600" h="21600" fill="norm" stroke="1" extrusionOk="0">
                <a:moveTo>
                  <a:pt x="0" y="5400"/>
                </a:moveTo>
                <a:lnTo>
                  <a:pt x="0" y="16200"/>
                </a:lnTo>
                <a:lnTo>
                  <a:pt x="675" y="16200"/>
                </a:lnTo>
                <a:lnTo>
                  <a:pt x="675" y="5400"/>
                </a:lnTo>
                <a:close/>
              </a:path>
            </a:pathLst>
          </a:custGeom>
          <a:solidFill>
            <a:srgbClr val="FF0000"/>
          </a:solidFill>
          <a:ln w="9525">
            <a:noFill/>
            <a:miter lim="800000"/>
            <a:headEnd/>
            <a:tailEnd/>
          </a:ln>
          <a:effectLst>
            <a:innerShdw blurRad="63500" dist="50800" dir="5400000">
              <a:prstClr val="black">
                <a:alpha val="50000"/>
              </a:prstClr>
            </a:innerShdw>
          </a:effectLst>
        </p:spPr>
        <p:txBody>
          <a:bodyPr wrap="none" anchor="ctr"/>
          <a:lstStyle/>
          <a:p>
            <a:pPr>
              <a:defRPr/>
            </a:pPr>
            <a:endParaRPr lang="pt-BR">
              <a:solidFill>
                <a:schemeClr val="bg1"/>
              </a:solidFill>
            </a:endParaRPr>
          </a:p>
        </p:txBody>
      </p:sp>
      <p:pic>
        <p:nvPicPr>
          <p:cNvPr id="2003934711" name="Picture 53"/>
          <p:cNvPicPr>
            <a:picLocks noChangeAspect="1" noChangeArrowheads="1"/>
          </p:cNvPicPr>
          <p:nvPr/>
        </p:nvPicPr>
        <p:blipFill rotWithShape="1">
          <a:blip r:embed="rId3"/>
          <a:stretch/>
        </p:blipFill>
        <p:spPr bwMode="auto">
          <a:xfrm>
            <a:off x="651752" y="2512964"/>
            <a:ext cx="3584538" cy="2165659"/>
          </a:xfrm>
          <a:prstGeom prst="rect">
            <a:avLst/>
          </a:prstGeom>
          <a:noFill/>
          <a:ln w="9525">
            <a:noFill/>
            <a:miter lim="800000"/>
            <a:headEnd/>
            <a:tailEnd/>
          </a:ln>
        </p:spPr>
      </p:pic>
      <p:sp>
        <p:nvSpPr>
          <p:cNvPr id="1934745110" name="Title 1"/>
          <p:cNvSpPr>
            <a:spLocks noGrp="1"/>
          </p:cNvSpPr>
          <p:nvPr>
            <p:ph type="title"/>
          </p:nvPr>
        </p:nvSpPr>
        <p:spPr bwMode="auto">
          <a:xfrm>
            <a:off x="577390" y="46670"/>
            <a:ext cx="6569312" cy="622300"/>
          </a:xfrm>
          <a:prstGeom prst="rect">
            <a:avLst/>
          </a:prstGeom>
          <a:solidFill>
            <a:schemeClr val="bg1"/>
          </a:solidFill>
        </p:spPr>
        <p:txBody>
          <a:bodyPr/>
          <a:lstStyle/>
          <a:p>
            <a:pPr>
              <a:defRPr/>
            </a:pPr>
            <a:r>
              <a:rPr lang="pt-BR" b="1">
                <a:solidFill>
                  <a:schemeClr val="bg2"/>
                </a:solidFill>
              </a:rPr>
              <a:t>Década de 50</a:t>
            </a:r>
            <a:endParaRPr/>
          </a:p>
        </p:txBody>
      </p:sp>
      <p:pic>
        <p:nvPicPr>
          <p:cNvPr id="2133126620" name="Picture 3"/>
          <p:cNvPicPr>
            <a:picLocks noChangeAspect="1" noChangeArrowheads="1"/>
          </p:cNvPicPr>
          <p:nvPr/>
        </p:nvPicPr>
        <p:blipFill rotWithShape="1">
          <a:blip r:embed="rId4"/>
          <a:stretch/>
        </p:blipFill>
        <p:spPr bwMode="auto">
          <a:xfrm>
            <a:off x="6862253" y="2679783"/>
            <a:ext cx="1628775" cy="2162175"/>
          </a:xfrm>
          <a:prstGeom prst="rect">
            <a:avLst/>
          </a:prstGeom>
          <a:noFill/>
          <a:ln w="9525">
            <a:noFill/>
            <a:miter lim="800000"/>
            <a:headEnd/>
            <a:tailEnd/>
          </a:ln>
        </p:spPr>
      </p:pic>
      <p:grpSp>
        <p:nvGrpSpPr>
          <p:cNvPr id="1088788329" name="Group 4"/>
          <p:cNvGrpSpPr/>
          <p:nvPr/>
        </p:nvGrpSpPr>
        <p:grpSpPr bwMode="auto">
          <a:xfrm>
            <a:off x="4236290" y="407916"/>
            <a:ext cx="2662398" cy="2653133"/>
            <a:chOff x="1700731" y="1845159"/>
            <a:chExt cx="3549864" cy="3537511"/>
          </a:xfrm>
        </p:grpSpPr>
        <p:sp>
          <p:nvSpPr>
            <p:cNvPr id="3" name="Oval 2"/>
            <p:cNvSpPr/>
            <p:nvPr/>
          </p:nvSpPr>
          <p:spPr bwMode="auto">
            <a:xfrm>
              <a:off x="1700731" y="1845159"/>
              <a:ext cx="3549864" cy="3537511"/>
            </a:xfrm>
            <a:prstGeom prst="ellipse">
              <a:avLst/>
            </a:prstGeom>
            <a:solidFill>
              <a:schemeClr val="tx1"/>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pt-BR"/>
            </a:p>
          </p:txBody>
        </p:sp>
        <p:grpSp>
          <p:nvGrpSpPr>
            <p:cNvPr id="2" name="Group 3"/>
            <p:cNvGrpSpPr/>
            <p:nvPr/>
          </p:nvGrpSpPr>
          <p:grpSpPr bwMode="auto">
            <a:xfrm>
              <a:off x="1828801" y="1981201"/>
              <a:ext cx="3321500" cy="3207341"/>
              <a:chOff x="336" y="1440"/>
              <a:chExt cx="2033" cy="1985"/>
            </a:xfrm>
          </p:grpSpPr>
          <p:sp>
            <p:nvSpPr>
              <p:cNvPr id="32772" name="Text Box 4"/>
              <p:cNvSpPr txBox="1">
                <a:spLocks noChangeArrowheads="1"/>
              </p:cNvSpPr>
              <p:nvPr/>
            </p:nvSpPr>
            <p:spPr bwMode="auto">
              <a:xfrm>
                <a:off x="1215" y="1440"/>
                <a:ext cx="301"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Ω</a:t>
                </a:r>
                <a:endParaRPr lang="en-US" b="1">
                  <a:solidFill>
                    <a:schemeClr val="bg1"/>
                  </a:solidFill>
                  <a:latin typeface="Times New Roman"/>
                  <a:cs typeface="Times New Roman"/>
                </a:endParaRPr>
              </a:p>
            </p:txBody>
          </p:sp>
          <p:sp>
            <p:nvSpPr>
              <p:cNvPr id="32773" name="Text Box 5"/>
              <p:cNvSpPr txBox="1">
                <a:spLocks noChangeArrowheads="1"/>
              </p:cNvSpPr>
              <p:nvPr/>
            </p:nvSpPr>
            <p:spPr bwMode="auto">
              <a:xfrm>
                <a:off x="1296" y="2640"/>
                <a:ext cx="254"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Symbol"/>
                  </a:rPr>
                  <a:t>p</a:t>
                </a:r>
                <a:endParaRPr/>
              </a:p>
            </p:txBody>
          </p:sp>
          <p:sp>
            <p:nvSpPr>
              <p:cNvPr id="32774" name="Text Box 6"/>
              <p:cNvSpPr txBox="1">
                <a:spLocks noChangeArrowheads="1"/>
              </p:cNvSpPr>
              <p:nvPr/>
            </p:nvSpPr>
            <p:spPr bwMode="auto">
              <a:xfrm>
                <a:off x="1824" y="2304"/>
                <a:ext cx="238"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γ</a:t>
                </a:r>
                <a:endParaRPr lang="en-US" b="1">
                  <a:solidFill>
                    <a:schemeClr val="bg1"/>
                  </a:solidFill>
                  <a:latin typeface="Times New Roman"/>
                  <a:cs typeface="Times New Roman"/>
                </a:endParaRPr>
              </a:p>
            </p:txBody>
          </p:sp>
          <p:sp>
            <p:nvSpPr>
              <p:cNvPr id="32775" name="Text Box 7"/>
              <p:cNvSpPr txBox="1">
                <a:spLocks noChangeArrowheads="1"/>
              </p:cNvSpPr>
              <p:nvPr/>
            </p:nvSpPr>
            <p:spPr bwMode="auto">
              <a:xfrm>
                <a:off x="1536" y="2687"/>
                <a:ext cx="266"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μ</a:t>
                </a:r>
                <a:endParaRPr lang="en-US" b="1">
                  <a:solidFill>
                    <a:schemeClr val="bg1"/>
                  </a:solidFill>
                  <a:latin typeface="Times New Roman"/>
                  <a:cs typeface="Times New Roman"/>
                </a:endParaRPr>
              </a:p>
            </p:txBody>
          </p:sp>
          <p:sp>
            <p:nvSpPr>
              <p:cNvPr id="32776" name="Text Box 8"/>
              <p:cNvSpPr txBox="1">
                <a:spLocks noChangeArrowheads="1"/>
              </p:cNvSpPr>
              <p:nvPr/>
            </p:nvSpPr>
            <p:spPr bwMode="auto">
              <a:xfrm>
                <a:off x="816" y="2064"/>
                <a:ext cx="234"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ν</a:t>
                </a:r>
                <a:endParaRPr lang="en-US" b="1">
                  <a:solidFill>
                    <a:schemeClr val="bg1"/>
                  </a:solidFill>
                  <a:latin typeface="Times New Roman"/>
                  <a:cs typeface="Times New Roman"/>
                </a:endParaRPr>
              </a:p>
            </p:txBody>
          </p:sp>
          <p:sp>
            <p:nvSpPr>
              <p:cNvPr id="32777" name="Text Box 9"/>
              <p:cNvSpPr txBox="1">
                <a:spLocks noChangeArrowheads="1"/>
              </p:cNvSpPr>
              <p:nvPr/>
            </p:nvSpPr>
            <p:spPr bwMode="auto">
              <a:xfrm>
                <a:off x="1248" y="2927"/>
                <a:ext cx="233"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Symbol"/>
                  </a:rPr>
                  <a:t>t</a:t>
                </a:r>
                <a:endParaRPr/>
              </a:p>
            </p:txBody>
          </p:sp>
          <p:sp>
            <p:nvSpPr>
              <p:cNvPr id="32778" name="Text Box 10"/>
              <p:cNvSpPr txBox="1">
                <a:spLocks noChangeArrowheads="1"/>
              </p:cNvSpPr>
              <p:nvPr/>
            </p:nvSpPr>
            <p:spPr bwMode="auto">
              <a:xfrm>
                <a:off x="864" y="2785"/>
                <a:ext cx="261"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ρ</a:t>
                </a:r>
                <a:endParaRPr lang="en-US" b="1">
                  <a:solidFill>
                    <a:schemeClr val="bg1"/>
                  </a:solidFill>
                  <a:latin typeface="Times New Roman"/>
                  <a:cs typeface="Times New Roman"/>
                </a:endParaRPr>
              </a:p>
            </p:txBody>
          </p:sp>
          <p:sp>
            <p:nvSpPr>
              <p:cNvPr id="32779" name="Text Box 11"/>
              <p:cNvSpPr txBox="1">
                <a:spLocks noChangeArrowheads="1"/>
              </p:cNvSpPr>
              <p:nvPr/>
            </p:nvSpPr>
            <p:spPr bwMode="auto">
              <a:xfrm>
                <a:off x="959" y="1823"/>
                <a:ext cx="263"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a:cs typeface="Times"/>
                  </a:rPr>
                  <a:t>η</a:t>
                </a:r>
                <a:endParaRPr lang="en-US" b="1">
                  <a:solidFill>
                    <a:schemeClr val="bg1"/>
                  </a:solidFill>
                  <a:latin typeface="Times"/>
                  <a:cs typeface="Times"/>
                </a:endParaRPr>
              </a:p>
            </p:txBody>
          </p:sp>
          <p:sp>
            <p:nvSpPr>
              <p:cNvPr id="32780" name="Text Box 12"/>
              <p:cNvSpPr txBox="1">
                <a:spLocks noChangeArrowheads="1"/>
              </p:cNvSpPr>
              <p:nvPr/>
            </p:nvSpPr>
            <p:spPr bwMode="auto">
              <a:xfrm>
                <a:off x="864" y="2400"/>
                <a:ext cx="306"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Φ</a:t>
                </a:r>
                <a:endParaRPr lang="en-US" b="1">
                  <a:solidFill>
                    <a:schemeClr val="bg1"/>
                  </a:solidFill>
                  <a:latin typeface="Times New Roman"/>
                  <a:cs typeface="Times New Roman"/>
                </a:endParaRPr>
              </a:p>
            </p:txBody>
          </p:sp>
          <p:sp>
            <p:nvSpPr>
              <p:cNvPr id="32781" name="Text Box 13"/>
              <p:cNvSpPr txBox="1">
                <a:spLocks noChangeArrowheads="1"/>
              </p:cNvSpPr>
              <p:nvPr/>
            </p:nvSpPr>
            <p:spPr bwMode="auto">
              <a:xfrm>
                <a:off x="1296" y="1823"/>
                <a:ext cx="280"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ψ</a:t>
                </a:r>
                <a:endParaRPr lang="en-US" b="1">
                  <a:solidFill>
                    <a:schemeClr val="bg1"/>
                  </a:solidFill>
                  <a:latin typeface="Times New Roman"/>
                  <a:cs typeface="Times New Roman"/>
                </a:endParaRPr>
              </a:p>
            </p:txBody>
          </p:sp>
          <p:sp>
            <p:nvSpPr>
              <p:cNvPr id="32782" name="Text Box 14"/>
              <p:cNvSpPr txBox="1">
                <a:spLocks noChangeArrowheads="1"/>
              </p:cNvSpPr>
              <p:nvPr/>
            </p:nvSpPr>
            <p:spPr bwMode="auto">
              <a:xfrm>
                <a:off x="1296" y="2353"/>
                <a:ext cx="238"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χ</a:t>
                </a:r>
                <a:endParaRPr lang="en-US" b="1">
                  <a:solidFill>
                    <a:schemeClr val="bg1"/>
                  </a:solidFill>
                  <a:latin typeface="Times New Roman"/>
                  <a:cs typeface="Times New Roman"/>
                </a:endParaRPr>
              </a:p>
            </p:txBody>
          </p:sp>
          <p:sp>
            <p:nvSpPr>
              <p:cNvPr id="32783" name="Text Box 15"/>
              <p:cNvSpPr txBox="1">
                <a:spLocks noChangeArrowheads="1"/>
              </p:cNvSpPr>
              <p:nvPr/>
            </p:nvSpPr>
            <p:spPr bwMode="auto">
              <a:xfrm>
                <a:off x="1584" y="2400"/>
                <a:ext cx="204" cy="305"/>
              </a:xfrm>
              <a:prstGeom prst="rect">
                <a:avLst/>
              </a:prstGeom>
              <a:noFill/>
              <a:ln w="9525">
                <a:noFill/>
                <a:miter lim="800000"/>
                <a:headEnd/>
                <a:tailEnd/>
              </a:ln>
              <a:effectLst/>
            </p:spPr>
            <p:txBody>
              <a:bodyPr>
                <a:spAutoFit/>
              </a:bodyPr>
              <a:lstStyle/>
              <a:p>
                <a:pPr>
                  <a:defRPr/>
                </a:pPr>
                <a:r>
                  <a:rPr lang="en-US" b="1">
                    <a:solidFill>
                      <a:schemeClr val="bg1"/>
                    </a:solidFill>
                    <a:latin typeface="Times New Roman"/>
                    <a:cs typeface="Times New Roman"/>
                  </a:rPr>
                  <a:t>Δ</a:t>
                </a:r>
                <a:endParaRPr lang="en-US" b="1">
                  <a:solidFill>
                    <a:schemeClr val="bg1"/>
                  </a:solidFill>
                  <a:latin typeface="Times New Roman"/>
                  <a:cs typeface="Times New Roman"/>
                </a:endParaRPr>
              </a:p>
            </p:txBody>
          </p:sp>
          <p:sp>
            <p:nvSpPr>
              <p:cNvPr id="32784" name="Text Box 16"/>
              <p:cNvSpPr txBox="1">
                <a:spLocks noChangeArrowheads="1"/>
              </p:cNvSpPr>
              <p:nvPr/>
            </p:nvSpPr>
            <p:spPr bwMode="auto">
              <a:xfrm>
                <a:off x="1104" y="2736"/>
                <a:ext cx="274"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Σ</a:t>
                </a:r>
                <a:endParaRPr lang="en-US" b="1">
                  <a:solidFill>
                    <a:schemeClr val="bg1"/>
                  </a:solidFill>
                  <a:latin typeface="Times New Roman"/>
                  <a:cs typeface="Times New Roman"/>
                </a:endParaRPr>
              </a:p>
            </p:txBody>
          </p:sp>
          <p:sp>
            <p:nvSpPr>
              <p:cNvPr id="32785" name="Text Box 17"/>
              <p:cNvSpPr txBox="1">
                <a:spLocks noChangeArrowheads="1"/>
              </p:cNvSpPr>
              <p:nvPr/>
            </p:nvSpPr>
            <p:spPr bwMode="auto">
              <a:xfrm>
                <a:off x="2112" y="2255"/>
                <a:ext cx="257" cy="267"/>
              </a:xfrm>
              <a:prstGeom prst="rect">
                <a:avLst/>
              </a:prstGeom>
              <a:noFill/>
              <a:ln w="9525">
                <a:noFill/>
                <a:miter lim="800000"/>
                <a:headEnd/>
                <a:tailEnd/>
              </a:ln>
              <a:effectLst/>
            </p:spPr>
            <p:txBody>
              <a:bodyPr wrap="none">
                <a:spAutoFit/>
              </a:bodyPr>
              <a:lstStyle/>
              <a:p>
                <a:pPr>
                  <a:defRPr/>
                </a:pPr>
                <a:r>
                  <a:rPr lang="en-US" sz="1500" b="1">
                    <a:solidFill>
                      <a:schemeClr val="bg1"/>
                    </a:solidFill>
                    <a:latin typeface="Times New Roman"/>
                    <a:cs typeface="Times New Roman"/>
                  </a:rPr>
                  <a:t>Ξ</a:t>
                </a:r>
                <a:endParaRPr lang="en-US" sz="1500" b="1">
                  <a:solidFill>
                    <a:schemeClr val="bg1"/>
                  </a:solidFill>
                  <a:latin typeface="Times New Roman"/>
                  <a:cs typeface="Times New Roman"/>
                </a:endParaRPr>
              </a:p>
            </p:txBody>
          </p:sp>
          <p:sp>
            <p:nvSpPr>
              <p:cNvPr id="32786" name="Text Box 18"/>
              <p:cNvSpPr txBox="1">
                <a:spLocks noChangeArrowheads="1"/>
              </p:cNvSpPr>
              <p:nvPr/>
            </p:nvSpPr>
            <p:spPr bwMode="auto">
              <a:xfrm>
                <a:off x="1776" y="2112"/>
                <a:ext cx="276"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B</a:t>
                </a:r>
                <a:endParaRPr/>
              </a:p>
            </p:txBody>
          </p:sp>
          <p:sp>
            <p:nvSpPr>
              <p:cNvPr id="32787" name="Text Box 19"/>
              <p:cNvSpPr txBox="1">
                <a:spLocks noChangeArrowheads="1"/>
              </p:cNvSpPr>
              <p:nvPr/>
            </p:nvSpPr>
            <p:spPr bwMode="auto">
              <a:xfrm>
                <a:off x="672" y="1728"/>
                <a:ext cx="297"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K</a:t>
                </a:r>
                <a:endParaRPr/>
              </a:p>
            </p:txBody>
          </p:sp>
          <p:sp>
            <p:nvSpPr>
              <p:cNvPr id="32788" name="Text Box 20"/>
              <p:cNvSpPr txBox="1">
                <a:spLocks noChangeArrowheads="1"/>
              </p:cNvSpPr>
              <p:nvPr/>
            </p:nvSpPr>
            <p:spPr bwMode="auto">
              <a:xfrm>
                <a:off x="1440" y="2880"/>
                <a:ext cx="234"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e</a:t>
                </a:r>
                <a:endParaRPr/>
              </a:p>
            </p:txBody>
          </p:sp>
          <p:sp>
            <p:nvSpPr>
              <p:cNvPr id="32789" name="Text Box 21"/>
              <p:cNvSpPr txBox="1">
                <a:spLocks noChangeArrowheads="1"/>
              </p:cNvSpPr>
              <p:nvPr/>
            </p:nvSpPr>
            <p:spPr bwMode="auto">
              <a:xfrm>
                <a:off x="1713" y="2834"/>
                <a:ext cx="255"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p</a:t>
                </a:r>
                <a:endParaRPr/>
              </a:p>
            </p:txBody>
          </p:sp>
          <p:sp>
            <p:nvSpPr>
              <p:cNvPr id="32790" name="Text Box 22"/>
              <p:cNvSpPr txBox="1">
                <a:spLocks noChangeArrowheads="1"/>
              </p:cNvSpPr>
              <p:nvPr/>
            </p:nvSpPr>
            <p:spPr bwMode="auto">
              <a:xfrm>
                <a:off x="1584" y="1921"/>
                <a:ext cx="249" cy="305"/>
              </a:xfrm>
              <a:prstGeom prst="rect">
                <a:avLst/>
              </a:prstGeom>
              <a:noFill/>
              <a:ln w="9525">
                <a:noFill/>
                <a:miter lim="800000"/>
                <a:headEnd/>
                <a:tailEnd/>
              </a:ln>
              <a:effectLst/>
            </p:spPr>
            <p:txBody>
              <a:bodyPr wrap="none">
                <a:spAutoFit/>
              </a:bodyPr>
              <a:lstStyle/>
              <a:p>
                <a:pPr>
                  <a:defRPr/>
                </a:pPr>
                <a:r>
                  <a:rPr lang="en-US" b="1" i="1">
                    <a:solidFill>
                      <a:schemeClr val="bg1"/>
                    </a:solidFill>
                    <a:latin typeface="Symbol"/>
                  </a:rPr>
                  <a:t>f</a:t>
                </a:r>
                <a:endParaRPr/>
              </a:p>
            </p:txBody>
          </p:sp>
          <p:sp>
            <p:nvSpPr>
              <p:cNvPr id="32791" name="Text Box 23"/>
              <p:cNvSpPr txBox="1">
                <a:spLocks noChangeArrowheads="1"/>
              </p:cNvSpPr>
              <p:nvPr/>
            </p:nvSpPr>
            <p:spPr bwMode="auto">
              <a:xfrm>
                <a:off x="1056" y="2208"/>
                <a:ext cx="288"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ω</a:t>
                </a:r>
                <a:endParaRPr lang="en-US" b="1">
                  <a:solidFill>
                    <a:schemeClr val="bg1"/>
                  </a:solidFill>
                  <a:latin typeface="Times New Roman"/>
                  <a:cs typeface="Times New Roman"/>
                </a:endParaRPr>
              </a:p>
            </p:txBody>
          </p:sp>
          <p:sp>
            <p:nvSpPr>
              <p:cNvPr id="32792" name="Text Box 24"/>
              <p:cNvSpPr txBox="1">
                <a:spLocks noChangeArrowheads="1"/>
              </p:cNvSpPr>
              <p:nvPr/>
            </p:nvSpPr>
            <p:spPr bwMode="auto">
              <a:xfrm>
                <a:off x="359" y="2496"/>
                <a:ext cx="266"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Symbol"/>
                  </a:rPr>
                  <a:t>D</a:t>
                </a:r>
                <a:endParaRPr/>
              </a:p>
            </p:txBody>
          </p:sp>
          <p:sp>
            <p:nvSpPr>
              <p:cNvPr id="32793" name="Text Box 25"/>
              <p:cNvSpPr txBox="1">
                <a:spLocks noChangeArrowheads="1"/>
              </p:cNvSpPr>
              <p:nvPr/>
            </p:nvSpPr>
            <p:spPr bwMode="auto">
              <a:xfrm>
                <a:off x="1584" y="2160"/>
                <a:ext cx="255"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n</a:t>
                </a:r>
                <a:endParaRPr/>
              </a:p>
            </p:txBody>
          </p:sp>
          <p:sp>
            <p:nvSpPr>
              <p:cNvPr id="32794" name="Text Box 26"/>
              <p:cNvSpPr txBox="1">
                <a:spLocks noChangeArrowheads="1"/>
              </p:cNvSpPr>
              <p:nvPr/>
            </p:nvSpPr>
            <p:spPr bwMode="auto">
              <a:xfrm>
                <a:off x="1632" y="1440"/>
                <a:ext cx="254"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π</a:t>
                </a:r>
                <a:endParaRPr lang="en-US" b="1">
                  <a:solidFill>
                    <a:schemeClr val="bg1"/>
                  </a:solidFill>
                  <a:latin typeface="Times New Roman"/>
                  <a:cs typeface="Times New Roman"/>
                </a:endParaRPr>
              </a:p>
            </p:txBody>
          </p:sp>
          <p:sp>
            <p:nvSpPr>
              <p:cNvPr id="32795" name="Text Box 27"/>
              <p:cNvSpPr txBox="1">
                <a:spLocks noChangeArrowheads="1"/>
              </p:cNvSpPr>
              <p:nvPr/>
            </p:nvSpPr>
            <p:spPr bwMode="auto">
              <a:xfrm>
                <a:off x="961" y="1632"/>
                <a:ext cx="254"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π</a:t>
                </a:r>
                <a:endParaRPr lang="en-US" b="1">
                  <a:solidFill>
                    <a:schemeClr val="bg1"/>
                  </a:solidFill>
                  <a:latin typeface="Times New Roman"/>
                  <a:cs typeface="Times New Roman"/>
                </a:endParaRPr>
              </a:p>
            </p:txBody>
          </p:sp>
          <p:sp>
            <p:nvSpPr>
              <p:cNvPr id="32796" name="Text Box 28"/>
              <p:cNvSpPr txBox="1">
                <a:spLocks noChangeArrowheads="1"/>
              </p:cNvSpPr>
              <p:nvPr/>
            </p:nvSpPr>
            <p:spPr bwMode="auto">
              <a:xfrm>
                <a:off x="1975" y="2687"/>
                <a:ext cx="254"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π</a:t>
                </a:r>
                <a:endParaRPr/>
              </a:p>
            </p:txBody>
          </p:sp>
          <p:sp>
            <p:nvSpPr>
              <p:cNvPr id="32797" name="Text Box 29"/>
              <p:cNvSpPr txBox="1">
                <a:spLocks noChangeArrowheads="1"/>
              </p:cNvSpPr>
              <p:nvPr/>
            </p:nvSpPr>
            <p:spPr bwMode="auto">
              <a:xfrm>
                <a:off x="1181" y="3119"/>
                <a:ext cx="255"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p</a:t>
                </a:r>
                <a:endParaRPr/>
              </a:p>
            </p:txBody>
          </p:sp>
          <p:sp>
            <p:nvSpPr>
              <p:cNvPr id="32798" name="Text Box 30"/>
              <p:cNvSpPr txBox="1">
                <a:spLocks noChangeArrowheads="1"/>
              </p:cNvSpPr>
              <p:nvPr/>
            </p:nvSpPr>
            <p:spPr bwMode="auto">
              <a:xfrm>
                <a:off x="528" y="2255"/>
                <a:ext cx="255"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p</a:t>
                </a:r>
                <a:endParaRPr/>
              </a:p>
            </p:txBody>
          </p:sp>
          <p:sp>
            <p:nvSpPr>
              <p:cNvPr id="32799" name="Text Box 31"/>
              <p:cNvSpPr txBox="1">
                <a:spLocks noChangeArrowheads="1"/>
              </p:cNvSpPr>
              <p:nvPr/>
            </p:nvSpPr>
            <p:spPr bwMode="auto">
              <a:xfrm>
                <a:off x="2016" y="1968"/>
                <a:ext cx="255"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p</a:t>
                </a:r>
                <a:endParaRPr/>
              </a:p>
            </p:txBody>
          </p:sp>
          <p:sp>
            <p:nvSpPr>
              <p:cNvPr id="32800" name="Text Box 32"/>
              <p:cNvSpPr txBox="1">
                <a:spLocks noChangeArrowheads="1"/>
              </p:cNvSpPr>
              <p:nvPr/>
            </p:nvSpPr>
            <p:spPr bwMode="auto">
              <a:xfrm>
                <a:off x="1632" y="1632"/>
                <a:ext cx="255"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p</a:t>
                </a:r>
                <a:endParaRPr/>
              </a:p>
            </p:txBody>
          </p:sp>
          <p:sp>
            <p:nvSpPr>
              <p:cNvPr id="32801" name="Text Box 33"/>
              <p:cNvSpPr txBox="1">
                <a:spLocks noChangeArrowheads="1"/>
              </p:cNvSpPr>
              <p:nvPr/>
            </p:nvSpPr>
            <p:spPr bwMode="auto">
              <a:xfrm>
                <a:off x="1968" y="1632"/>
                <a:ext cx="255"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n</a:t>
                </a:r>
                <a:endParaRPr/>
              </a:p>
            </p:txBody>
          </p:sp>
          <p:sp>
            <p:nvSpPr>
              <p:cNvPr id="32802" name="Text Box 34"/>
              <p:cNvSpPr txBox="1">
                <a:spLocks noChangeArrowheads="1"/>
              </p:cNvSpPr>
              <p:nvPr/>
            </p:nvSpPr>
            <p:spPr bwMode="auto">
              <a:xfrm>
                <a:off x="1056" y="2945"/>
                <a:ext cx="255"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n</a:t>
                </a:r>
                <a:endParaRPr/>
              </a:p>
            </p:txBody>
          </p:sp>
          <p:sp>
            <p:nvSpPr>
              <p:cNvPr id="32803" name="Text Box 35"/>
              <p:cNvSpPr txBox="1">
                <a:spLocks noChangeArrowheads="1"/>
              </p:cNvSpPr>
              <p:nvPr/>
            </p:nvSpPr>
            <p:spPr bwMode="auto">
              <a:xfrm>
                <a:off x="2033" y="2496"/>
                <a:ext cx="255"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n</a:t>
                </a:r>
                <a:endParaRPr/>
              </a:p>
            </p:txBody>
          </p:sp>
          <p:sp>
            <p:nvSpPr>
              <p:cNvPr id="32804" name="Text Box 36"/>
              <p:cNvSpPr txBox="1">
                <a:spLocks noChangeArrowheads="1"/>
              </p:cNvSpPr>
              <p:nvPr/>
            </p:nvSpPr>
            <p:spPr bwMode="auto">
              <a:xfrm>
                <a:off x="528" y="1968"/>
                <a:ext cx="255"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n</a:t>
                </a:r>
                <a:endParaRPr/>
              </a:p>
            </p:txBody>
          </p:sp>
          <p:sp>
            <p:nvSpPr>
              <p:cNvPr id="32805" name="Text Box 37"/>
              <p:cNvSpPr txBox="1">
                <a:spLocks noChangeArrowheads="1"/>
              </p:cNvSpPr>
              <p:nvPr/>
            </p:nvSpPr>
            <p:spPr bwMode="auto">
              <a:xfrm>
                <a:off x="1344" y="2112"/>
                <a:ext cx="238"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γ</a:t>
                </a:r>
                <a:endParaRPr lang="en-US" b="1">
                  <a:solidFill>
                    <a:schemeClr val="bg1"/>
                  </a:solidFill>
                  <a:latin typeface="Times New Roman"/>
                  <a:cs typeface="Times New Roman"/>
                </a:endParaRPr>
              </a:p>
            </p:txBody>
          </p:sp>
          <p:sp>
            <p:nvSpPr>
              <p:cNvPr id="32806" name="Text Box 38"/>
              <p:cNvSpPr txBox="1">
                <a:spLocks noChangeArrowheads="1"/>
              </p:cNvSpPr>
              <p:nvPr/>
            </p:nvSpPr>
            <p:spPr bwMode="auto">
              <a:xfrm>
                <a:off x="1920" y="2927"/>
                <a:ext cx="238"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γ</a:t>
                </a:r>
                <a:endParaRPr lang="en-US" b="1">
                  <a:solidFill>
                    <a:schemeClr val="bg1"/>
                  </a:solidFill>
                  <a:latin typeface="Times New Roman"/>
                  <a:cs typeface="Times New Roman"/>
                </a:endParaRPr>
              </a:p>
            </p:txBody>
          </p:sp>
          <p:sp>
            <p:nvSpPr>
              <p:cNvPr id="32807" name="Text Box 39"/>
              <p:cNvSpPr txBox="1">
                <a:spLocks noChangeArrowheads="1"/>
              </p:cNvSpPr>
              <p:nvPr/>
            </p:nvSpPr>
            <p:spPr bwMode="auto">
              <a:xfrm>
                <a:off x="672" y="2927"/>
                <a:ext cx="238"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γ</a:t>
                </a:r>
                <a:endParaRPr lang="en-US" b="1">
                  <a:solidFill>
                    <a:schemeClr val="bg1"/>
                  </a:solidFill>
                  <a:latin typeface="Times New Roman"/>
                  <a:cs typeface="Times New Roman"/>
                </a:endParaRPr>
              </a:p>
            </p:txBody>
          </p:sp>
          <p:sp>
            <p:nvSpPr>
              <p:cNvPr id="32808" name="Text Box 40"/>
              <p:cNvSpPr txBox="1">
                <a:spLocks noChangeArrowheads="1"/>
              </p:cNvSpPr>
              <p:nvPr/>
            </p:nvSpPr>
            <p:spPr bwMode="auto">
              <a:xfrm>
                <a:off x="1446" y="3119"/>
                <a:ext cx="238"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γ</a:t>
                </a:r>
                <a:endParaRPr lang="en-US" b="1">
                  <a:solidFill>
                    <a:schemeClr val="bg1"/>
                  </a:solidFill>
                  <a:latin typeface="Times New Roman"/>
                  <a:cs typeface="Times New Roman"/>
                </a:endParaRPr>
              </a:p>
            </p:txBody>
          </p:sp>
          <p:sp>
            <p:nvSpPr>
              <p:cNvPr id="32809" name="Text Box 41"/>
              <p:cNvSpPr txBox="1">
                <a:spLocks noChangeArrowheads="1"/>
              </p:cNvSpPr>
              <p:nvPr/>
            </p:nvSpPr>
            <p:spPr bwMode="auto">
              <a:xfrm>
                <a:off x="720" y="2255"/>
                <a:ext cx="238"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γ</a:t>
                </a:r>
                <a:endParaRPr lang="en-US" b="1">
                  <a:solidFill>
                    <a:schemeClr val="bg1"/>
                  </a:solidFill>
                  <a:latin typeface="Times New Roman"/>
                  <a:cs typeface="Times New Roman"/>
                </a:endParaRPr>
              </a:p>
            </p:txBody>
          </p:sp>
          <p:sp>
            <p:nvSpPr>
              <p:cNvPr id="32810" name="Text Box 42"/>
              <p:cNvSpPr txBox="1">
                <a:spLocks noChangeArrowheads="1"/>
              </p:cNvSpPr>
              <p:nvPr/>
            </p:nvSpPr>
            <p:spPr bwMode="auto">
              <a:xfrm>
                <a:off x="912" y="1440"/>
                <a:ext cx="238"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γ</a:t>
                </a:r>
                <a:endParaRPr/>
              </a:p>
            </p:txBody>
          </p:sp>
          <p:sp>
            <p:nvSpPr>
              <p:cNvPr id="32811" name="Text Box 43"/>
              <p:cNvSpPr txBox="1">
                <a:spLocks noChangeArrowheads="1"/>
              </p:cNvSpPr>
              <p:nvPr/>
            </p:nvSpPr>
            <p:spPr bwMode="auto">
              <a:xfrm>
                <a:off x="1824" y="1776"/>
                <a:ext cx="238"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γ</a:t>
                </a:r>
                <a:endParaRPr lang="en-US" b="1">
                  <a:solidFill>
                    <a:schemeClr val="bg1"/>
                  </a:solidFill>
                  <a:latin typeface="Times New Roman"/>
                  <a:cs typeface="Times New Roman"/>
                </a:endParaRPr>
              </a:p>
            </p:txBody>
          </p:sp>
          <p:sp>
            <p:nvSpPr>
              <p:cNvPr id="32812" name="Text Box 44"/>
              <p:cNvSpPr txBox="1">
                <a:spLocks noChangeArrowheads="1"/>
              </p:cNvSpPr>
              <p:nvPr/>
            </p:nvSpPr>
            <p:spPr bwMode="auto">
              <a:xfrm>
                <a:off x="1104" y="1968"/>
                <a:ext cx="234"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e</a:t>
                </a:r>
                <a:endParaRPr/>
              </a:p>
            </p:txBody>
          </p:sp>
          <p:sp>
            <p:nvSpPr>
              <p:cNvPr id="32813" name="Text Box 45"/>
              <p:cNvSpPr txBox="1">
                <a:spLocks noChangeArrowheads="1"/>
              </p:cNvSpPr>
              <p:nvPr/>
            </p:nvSpPr>
            <p:spPr bwMode="auto">
              <a:xfrm>
                <a:off x="1296" y="1616"/>
                <a:ext cx="234"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e</a:t>
                </a:r>
                <a:endParaRPr/>
              </a:p>
            </p:txBody>
          </p:sp>
          <p:sp>
            <p:nvSpPr>
              <p:cNvPr id="32814" name="Text Box 46"/>
              <p:cNvSpPr txBox="1">
                <a:spLocks noChangeArrowheads="1"/>
              </p:cNvSpPr>
              <p:nvPr/>
            </p:nvSpPr>
            <p:spPr bwMode="auto">
              <a:xfrm>
                <a:off x="336" y="2112"/>
                <a:ext cx="234"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e</a:t>
                </a:r>
                <a:endParaRPr/>
              </a:p>
            </p:txBody>
          </p:sp>
          <p:sp>
            <p:nvSpPr>
              <p:cNvPr id="32815" name="Text Box 47"/>
              <p:cNvSpPr txBox="1">
                <a:spLocks noChangeArrowheads="1"/>
              </p:cNvSpPr>
              <p:nvPr/>
            </p:nvSpPr>
            <p:spPr bwMode="auto">
              <a:xfrm>
                <a:off x="912" y="3102"/>
                <a:ext cx="234"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e</a:t>
                </a:r>
                <a:endParaRPr/>
              </a:p>
            </p:txBody>
          </p:sp>
          <p:sp>
            <p:nvSpPr>
              <p:cNvPr id="32816" name="Text Box 48"/>
              <p:cNvSpPr txBox="1">
                <a:spLocks noChangeArrowheads="1"/>
              </p:cNvSpPr>
              <p:nvPr/>
            </p:nvSpPr>
            <p:spPr bwMode="auto">
              <a:xfrm>
                <a:off x="1056" y="2496"/>
                <a:ext cx="234"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e</a:t>
                </a:r>
                <a:endParaRPr/>
              </a:p>
            </p:txBody>
          </p:sp>
          <p:sp>
            <p:nvSpPr>
              <p:cNvPr id="32817" name="Text Box 49"/>
              <p:cNvSpPr txBox="1">
                <a:spLocks noChangeArrowheads="1"/>
              </p:cNvSpPr>
              <p:nvPr/>
            </p:nvSpPr>
            <p:spPr bwMode="auto">
              <a:xfrm>
                <a:off x="1728" y="2592"/>
                <a:ext cx="194" cy="305"/>
              </a:xfrm>
              <a:prstGeom prst="rect">
                <a:avLst/>
              </a:prstGeom>
              <a:noFill/>
              <a:ln w="9525">
                <a:noFill/>
                <a:miter lim="800000"/>
                <a:headEnd/>
                <a:tailEnd/>
              </a:ln>
              <a:effectLst/>
            </p:spPr>
            <p:txBody>
              <a:bodyPr>
                <a:spAutoFit/>
              </a:bodyPr>
              <a:lstStyle/>
              <a:p>
                <a:pPr>
                  <a:defRPr/>
                </a:pPr>
                <a:r>
                  <a:rPr lang="en-US" b="1">
                    <a:solidFill>
                      <a:schemeClr val="bg1"/>
                    </a:solidFill>
                    <a:latin typeface="Times New Roman"/>
                  </a:rPr>
                  <a:t>e</a:t>
                </a:r>
                <a:endParaRPr/>
              </a:p>
            </p:txBody>
          </p:sp>
          <p:sp>
            <p:nvSpPr>
              <p:cNvPr id="32818" name="Text Box 50"/>
              <p:cNvSpPr txBox="1">
                <a:spLocks noChangeArrowheads="1"/>
              </p:cNvSpPr>
              <p:nvPr/>
            </p:nvSpPr>
            <p:spPr bwMode="auto">
              <a:xfrm>
                <a:off x="711" y="2567"/>
                <a:ext cx="266"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μ</a:t>
                </a:r>
                <a:endParaRPr lang="en-US" b="1">
                  <a:solidFill>
                    <a:schemeClr val="bg1"/>
                  </a:solidFill>
                  <a:latin typeface="Times New Roman"/>
                  <a:cs typeface="Times New Roman"/>
                </a:endParaRPr>
              </a:p>
            </p:txBody>
          </p:sp>
          <p:sp>
            <p:nvSpPr>
              <p:cNvPr id="32819" name="Text Box 51"/>
              <p:cNvSpPr txBox="1">
                <a:spLocks noChangeArrowheads="1"/>
              </p:cNvSpPr>
              <p:nvPr/>
            </p:nvSpPr>
            <p:spPr bwMode="auto">
              <a:xfrm>
                <a:off x="480" y="2736"/>
                <a:ext cx="285"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cs typeface="Times New Roman"/>
                  </a:rPr>
                  <a:t>Λ</a:t>
                </a:r>
                <a:endParaRPr lang="en-US" b="1">
                  <a:solidFill>
                    <a:schemeClr val="bg1"/>
                  </a:solidFill>
                  <a:latin typeface="Times New Roman"/>
                  <a:cs typeface="Times New Roman"/>
                </a:endParaRPr>
              </a:p>
            </p:txBody>
          </p:sp>
          <p:sp>
            <p:nvSpPr>
              <p:cNvPr id="32820" name="Text Box 52"/>
              <p:cNvSpPr txBox="1">
                <a:spLocks noChangeArrowheads="1"/>
              </p:cNvSpPr>
              <p:nvPr/>
            </p:nvSpPr>
            <p:spPr bwMode="auto">
              <a:xfrm>
                <a:off x="1651" y="3120"/>
                <a:ext cx="297" cy="305"/>
              </a:xfrm>
              <a:prstGeom prst="rect">
                <a:avLst/>
              </a:prstGeom>
              <a:noFill/>
              <a:ln w="9525">
                <a:noFill/>
                <a:miter lim="800000"/>
                <a:headEnd/>
                <a:tailEnd/>
              </a:ln>
              <a:effectLst/>
            </p:spPr>
            <p:txBody>
              <a:bodyPr wrap="none">
                <a:spAutoFit/>
              </a:bodyPr>
              <a:lstStyle/>
              <a:p>
                <a:pPr>
                  <a:defRPr/>
                </a:pPr>
                <a:r>
                  <a:rPr lang="en-US" b="1">
                    <a:solidFill>
                      <a:schemeClr val="bg1"/>
                    </a:solidFill>
                    <a:latin typeface="Times New Roman"/>
                  </a:rPr>
                  <a:t>K</a:t>
                </a:r>
                <a:endParaRPr/>
              </a:p>
            </p:txBody>
          </p:sp>
        </p:gr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492631596" name="Title 1"/>
          <p:cNvSpPr>
            <a:spLocks noGrp="1"/>
          </p:cNvSpPr>
          <p:nvPr>
            <p:ph type="title"/>
          </p:nvPr>
        </p:nvSpPr>
        <p:spPr bwMode="auto"/>
        <p:txBody>
          <a:bodyPr/>
          <a:lstStyle/>
          <a:p>
            <a:pPr>
              <a:defRPr/>
            </a:pPr>
            <a:r>
              <a:rPr lang="en-US"/>
              <a:t>Algumas</a:t>
            </a:r>
            <a:r>
              <a:rPr lang="en-US"/>
              <a:t> </a:t>
            </a:r>
            <a:r>
              <a:rPr lang="en-US"/>
              <a:t>combinações</a:t>
            </a:r>
            <a:r>
              <a:rPr lang="en-US"/>
              <a:t> de quarks…</a:t>
            </a:r>
            <a:endParaRPr/>
          </a:p>
        </p:txBody>
      </p:sp>
      <p:sp>
        <p:nvSpPr>
          <p:cNvPr id="220187485" name="Slide Number Placeholder 3"/>
          <p:cNvSpPr>
            <a:spLocks noGrp="1"/>
          </p:cNvSpPr>
          <p:nvPr>
            <p:ph type="sldNum" sz="quarter" idx="10"/>
          </p:nvPr>
        </p:nvSpPr>
        <p:spPr bwMode="auto"/>
        <p:txBody>
          <a:bodyPr/>
          <a:lstStyle/>
          <a:p>
            <a:pPr>
              <a:defRPr/>
            </a:pPr>
            <a:fld id="{E7211955-452E-8B4A-9B48-354B3A3C0F95}" type="slidenum">
              <a:rPr lang="en-US"/>
              <a:t>12</a:t>
            </a:fld>
            <a:endParaRPr lang="en-US"/>
          </a:p>
        </p:txBody>
      </p:sp>
      <p:pic>
        <p:nvPicPr>
          <p:cNvPr id="696572572" name="Picture 3"/>
          <p:cNvPicPr>
            <a:picLocks noChangeAspect="1" noChangeArrowheads="1"/>
          </p:cNvPicPr>
          <p:nvPr/>
        </p:nvPicPr>
        <p:blipFill rotWithShape="1">
          <a:blip r:embed="rId3"/>
          <a:stretch/>
        </p:blipFill>
        <p:spPr bwMode="auto">
          <a:xfrm>
            <a:off x="576000" y="1215323"/>
            <a:ext cx="8418142" cy="2421011"/>
          </a:xfrm>
          <a:prstGeom prst="rect">
            <a:avLst/>
          </a:prstGeom>
          <a:noFill/>
          <a:ln w="9525">
            <a:noFill/>
            <a:miter lim="800000"/>
            <a:headEnd/>
            <a:tailEnd/>
          </a:ln>
        </p:spPr>
      </p:pic>
      <p:sp>
        <p:nvSpPr>
          <p:cNvPr id="880564852" name="CaixaDeTexto 5"/>
          <p:cNvSpPr txBox="1"/>
          <p:nvPr/>
        </p:nvSpPr>
        <p:spPr bwMode="auto">
          <a:xfrm>
            <a:off x="651753" y="1733550"/>
            <a:ext cx="3443997" cy="288000"/>
          </a:xfrm>
          <a:prstGeom prst="rect">
            <a:avLst/>
          </a:prstGeom>
          <a:noFill/>
          <a:ln w="19050">
            <a:solidFill>
              <a:srgbClr val="C00000"/>
            </a:solidFill>
          </a:ln>
        </p:spPr>
        <p:txBody>
          <a:bodyPr wrap="square" rtlCol="0">
            <a:spAutoFit/>
          </a:bodyPr>
          <a:lstStyle/>
          <a:p>
            <a:pPr>
              <a:defRPr/>
            </a:pPr>
            <a:endParaRPr lang="pt-B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019929640" name="Content Placeholder 4"/>
          <p:cNvSpPr>
            <a:spLocks noGrp="1"/>
          </p:cNvSpPr>
          <p:nvPr>
            <p:ph idx="1"/>
          </p:nvPr>
        </p:nvSpPr>
        <p:spPr bwMode="auto">
          <a:xfrm>
            <a:off x="651753" y="1011690"/>
            <a:ext cx="8280000" cy="3924000"/>
          </a:xfrm>
        </p:spPr>
        <p:txBody>
          <a:bodyPr/>
          <a:lstStyle/>
          <a:p>
            <a:pPr>
              <a:defRPr/>
            </a:pPr>
            <a:r>
              <a:rPr lang="pt-BR"/>
              <a:t>1961</a:t>
            </a:r>
            <a:endParaRPr/>
          </a:p>
          <a:p>
            <a:pPr lvl="1">
              <a:defRPr/>
            </a:pPr>
            <a:r>
              <a:rPr lang="pt-BR"/>
              <a:t>Gell-Mann, </a:t>
            </a:r>
            <a:r>
              <a:rPr lang="pt-BR"/>
              <a:t>Nishijima</a:t>
            </a:r>
            <a:r>
              <a:rPr lang="pt-BR"/>
              <a:t>, Zweig</a:t>
            </a:r>
            <a:endParaRPr/>
          </a:p>
          <a:p>
            <a:pPr lvl="2">
              <a:defRPr/>
            </a:pPr>
            <a:r>
              <a:rPr lang="pt-BR"/>
              <a:t>Modelo a quarks</a:t>
            </a:r>
            <a:endParaRPr/>
          </a:p>
          <a:p>
            <a:pPr lvl="3">
              <a:defRPr/>
            </a:pPr>
            <a:r>
              <a:rPr lang="pt-BR"/>
              <a:t>Quarks </a:t>
            </a:r>
            <a:r>
              <a:rPr lang="pt-BR"/>
              <a:t>u</a:t>
            </a:r>
            <a:r>
              <a:rPr lang="pt-BR"/>
              <a:t>, </a:t>
            </a:r>
            <a:r>
              <a:rPr lang="pt-BR"/>
              <a:t>d</a:t>
            </a:r>
            <a:r>
              <a:rPr lang="pt-BR"/>
              <a:t>, </a:t>
            </a:r>
            <a:r>
              <a:rPr lang="pt-BR"/>
              <a:t>s</a:t>
            </a:r>
            <a:endParaRPr lang="pt-BR"/>
          </a:p>
          <a:p>
            <a:pPr lvl="1">
              <a:defRPr/>
            </a:pPr>
            <a:endParaRPr lang="pt-BR"/>
          </a:p>
          <a:p>
            <a:pPr>
              <a:defRPr/>
            </a:pPr>
            <a:r>
              <a:rPr lang="pt-BR"/>
              <a:t>1964</a:t>
            </a:r>
            <a:endParaRPr/>
          </a:p>
          <a:p>
            <a:pPr lvl="1">
              <a:defRPr/>
            </a:pPr>
            <a:r>
              <a:rPr lang="pt-BR"/>
              <a:t>Greenberg</a:t>
            </a:r>
            <a:endParaRPr/>
          </a:p>
          <a:p>
            <a:pPr lvl="2">
              <a:defRPr/>
            </a:pPr>
            <a:r>
              <a:rPr lang="pt-BR"/>
              <a:t>Introdução da carga de cor</a:t>
            </a:r>
            <a:endParaRPr/>
          </a:p>
          <a:p>
            <a:pPr lvl="2">
              <a:defRPr/>
            </a:pPr>
            <a:endParaRPr lang="pt-BR"/>
          </a:p>
          <a:p>
            <a:pPr>
              <a:defRPr/>
            </a:pPr>
            <a:endParaRPr lang="en-US"/>
          </a:p>
        </p:txBody>
      </p:sp>
      <p:pic>
        <p:nvPicPr>
          <p:cNvPr id="1133758373" name="Picture 5" descr="QRKS1.299150818_std.jpg"/>
          <p:cNvPicPr>
            <a:picLocks noChangeAspect="1"/>
          </p:cNvPicPr>
          <p:nvPr/>
        </p:nvPicPr>
        <p:blipFill rotWithShape="1">
          <a:blip r:embed="rId3"/>
          <a:stretch/>
        </p:blipFill>
        <p:spPr bwMode="auto">
          <a:xfrm>
            <a:off x="4759063" y="1365313"/>
            <a:ext cx="3118269" cy="2479024"/>
          </a:xfrm>
          <a:prstGeom prst="rect">
            <a:avLst/>
          </a:prstGeom>
        </p:spPr>
      </p:pic>
      <p:sp>
        <p:nvSpPr>
          <p:cNvPr id="2057932064" name="Title 8"/>
          <p:cNvSpPr>
            <a:spLocks noGrp="1"/>
          </p:cNvSpPr>
          <p:nvPr>
            <p:ph type="title"/>
          </p:nvPr>
        </p:nvSpPr>
        <p:spPr bwMode="auto">
          <a:xfrm>
            <a:off x="619063" y="106244"/>
            <a:ext cx="8280000" cy="612000"/>
          </a:xfrm>
        </p:spPr>
        <p:txBody>
          <a:bodyPr/>
          <a:lstStyle/>
          <a:p>
            <a:pPr>
              <a:defRPr/>
            </a:pPr>
            <a:r>
              <a:rPr lang="en-US"/>
              <a:t>Modelo</a:t>
            </a:r>
            <a:r>
              <a:rPr lang="en-US"/>
              <a:t> a Quarks</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2012051299" name="Title 1"/>
          <p:cNvSpPr>
            <a:spLocks noGrp="1"/>
          </p:cNvSpPr>
          <p:nvPr>
            <p:ph type="title"/>
          </p:nvPr>
        </p:nvSpPr>
        <p:spPr bwMode="auto"/>
        <p:txBody>
          <a:bodyPr/>
          <a:lstStyle/>
          <a:p>
            <a:pPr>
              <a:defRPr/>
            </a:pPr>
            <a:r>
              <a:rPr lang="en-US"/>
              <a:t>A </a:t>
            </a:r>
            <a:r>
              <a:rPr lang="en-US"/>
              <a:t>carga</a:t>
            </a:r>
            <a:r>
              <a:rPr lang="en-US"/>
              <a:t> da </a:t>
            </a:r>
            <a:r>
              <a:rPr lang="en-US"/>
              <a:t>interação</a:t>
            </a:r>
            <a:r>
              <a:rPr lang="en-US"/>
              <a:t> forte: </a:t>
            </a:r>
            <a:r>
              <a:rPr lang="pt-BR" b="1">
                <a:solidFill>
                  <a:srgbClr val="C00000"/>
                </a:solidFill>
              </a:rPr>
              <a:t>C</a:t>
            </a:r>
            <a:r>
              <a:rPr lang="pt-BR" b="1">
                <a:solidFill>
                  <a:srgbClr val="00B050"/>
                </a:solidFill>
              </a:rPr>
              <a:t>o</a:t>
            </a:r>
            <a:r>
              <a:rPr lang="pt-BR" b="1">
                <a:solidFill>
                  <a:srgbClr val="0A26F4"/>
                </a:solidFill>
              </a:rPr>
              <a:t>r</a:t>
            </a:r>
            <a:endParaRPr lang="en-US"/>
          </a:p>
        </p:txBody>
      </p:sp>
      <p:sp>
        <p:nvSpPr>
          <p:cNvPr id="811611585" name="Slide Number Placeholder 3"/>
          <p:cNvSpPr>
            <a:spLocks noGrp="1"/>
          </p:cNvSpPr>
          <p:nvPr>
            <p:ph type="sldNum" sz="quarter" idx="10"/>
          </p:nvPr>
        </p:nvSpPr>
        <p:spPr bwMode="auto"/>
        <p:txBody>
          <a:bodyPr/>
          <a:lstStyle/>
          <a:p>
            <a:pPr>
              <a:defRPr/>
            </a:pPr>
            <a:fld id="{E7211955-452E-8B4A-9B48-354B3A3C0F95}" type="slidenum">
              <a:rPr lang="en-US"/>
              <a:t>15</a:t>
            </a:fld>
            <a:endParaRPr lang="en-US"/>
          </a:p>
        </p:txBody>
      </p:sp>
      <p:grpSp>
        <p:nvGrpSpPr>
          <p:cNvPr id="1377069622" name="Group 4"/>
          <p:cNvGrpSpPr/>
          <p:nvPr/>
        </p:nvGrpSpPr>
        <p:grpSpPr bwMode="auto">
          <a:xfrm>
            <a:off x="4898871" y="1124667"/>
            <a:ext cx="2787254" cy="3417257"/>
            <a:chOff x="4894262" y="1692057"/>
            <a:chExt cx="3716338" cy="4556343"/>
          </a:xfrm>
        </p:grpSpPr>
        <p:pic>
          <p:nvPicPr>
            <p:cNvPr id="6" name="Picture 3" descr="additivespectrum"/>
            <p:cNvPicPr>
              <a:picLocks noChangeAspect="1" noChangeArrowheads="1"/>
            </p:cNvPicPr>
            <p:nvPr/>
          </p:nvPicPr>
          <p:blipFill rotWithShape="1">
            <a:blip r:embed="rId3">
              <a:extLst>
                <a:ext uri="{96DAC541-7B7A-43D3-8B79-37D633B846F1}">
                  <asvg:svgBlip xmlns:asvg="http://schemas.microsoft.com/office/drawing/2016/SVG/main" r:embed="rId4"/>
                </a:ext>
              </a:extLst>
            </a:blip>
            <a:stretch/>
          </p:blipFill>
          <p:spPr bwMode="auto">
            <a:xfrm>
              <a:off x="4894262" y="2532062"/>
              <a:ext cx="3716338" cy="3716338"/>
            </a:xfrm>
            <a:prstGeom prst="rect">
              <a:avLst/>
            </a:prstGeom>
            <a:noFill/>
          </p:spPr>
        </p:pic>
        <p:sp>
          <p:nvSpPr>
            <p:cNvPr id="7" name="TextBox 6"/>
            <p:cNvSpPr txBox="1"/>
            <p:nvPr/>
          </p:nvSpPr>
          <p:spPr bwMode="auto">
            <a:xfrm>
              <a:off x="5546581" y="1692057"/>
              <a:ext cx="2332262" cy="492443"/>
            </a:xfrm>
            <a:prstGeom prst="rect">
              <a:avLst/>
            </a:prstGeom>
            <a:noFill/>
          </p:spPr>
          <p:txBody>
            <a:bodyPr wrap="none" rtlCol="0">
              <a:spAutoFit/>
            </a:bodyPr>
            <a:lstStyle/>
            <a:p>
              <a:pPr algn="ctr">
                <a:defRPr/>
              </a:pPr>
              <a:r>
                <a:rPr lang="pt-BR"/>
                <a:t>Interação Forte</a:t>
              </a:r>
              <a:endParaRPr/>
            </a:p>
          </p:txBody>
        </p:sp>
      </p:grpSp>
      <p:sp>
        <p:nvSpPr>
          <p:cNvPr id="209895941" name="Rounded Rectangle 7"/>
          <p:cNvSpPr/>
          <p:nvPr/>
        </p:nvSpPr>
        <p:spPr bwMode="auto">
          <a:xfrm>
            <a:off x="4703858" y="953575"/>
            <a:ext cx="3143250" cy="3744878"/>
          </a:xfrm>
          <a:prstGeom prst="roundRect">
            <a:avLst>
              <a:gd name="adj" fmla="val 16667"/>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defRPr/>
            </a:pPr>
            <a:endParaRPr lang="pt-BR"/>
          </a:p>
        </p:txBody>
      </p:sp>
      <p:grpSp>
        <p:nvGrpSpPr>
          <p:cNvPr id="1162070705" name="Group 8"/>
          <p:cNvGrpSpPr/>
          <p:nvPr/>
        </p:nvGrpSpPr>
        <p:grpSpPr bwMode="auto">
          <a:xfrm>
            <a:off x="1331393" y="932808"/>
            <a:ext cx="3143250" cy="3771900"/>
            <a:chOff x="0" y="1600200"/>
            <a:chExt cx="4191000" cy="5029200"/>
          </a:xfrm>
        </p:grpSpPr>
        <p:sp>
          <p:nvSpPr>
            <p:cNvPr id="10" name="Rounded Rectangle 9"/>
            <p:cNvSpPr/>
            <p:nvPr/>
          </p:nvSpPr>
          <p:spPr bwMode="auto">
            <a:xfrm>
              <a:off x="0" y="1600200"/>
              <a:ext cx="4191000" cy="5029200"/>
            </a:xfrm>
            <a:prstGeom prst="roundRect">
              <a:avLst>
                <a:gd name="adj" fmla="val 16667"/>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defRPr/>
              </a:pPr>
              <a:endParaRPr lang="pt-BR"/>
            </a:p>
          </p:txBody>
        </p:sp>
        <p:grpSp>
          <p:nvGrpSpPr>
            <p:cNvPr id="11" name="Group 10"/>
            <p:cNvGrpSpPr/>
            <p:nvPr/>
          </p:nvGrpSpPr>
          <p:grpSpPr bwMode="auto">
            <a:xfrm>
              <a:off x="275048" y="1692057"/>
              <a:ext cx="3836949" cy="4674616"/>
              <a:chOff x="275048" y="1692057"/>
              <a:chExt cx="3836949" cy="4674615"/>
            </a:xfrm>
          </p:grpSpPr>
          <p:sp>
            <p:nvSpPr>
              <p:cNvPr id="15" name="Oval 14"/>
              <p:cNvSpPr/>
              <p:nvPr/>
            </p:nvSpPr>
            <p:spPr bwMode="auto">
              <a:xfrm>
                <a:off x="685800" y="3830122"/>
                <a:ext cx="914400" cy="91440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pt-BR"/>
              </a:p>
            </p:txBody>
          </p:sp>
          <p:sp>
            <p:nvSpPr>
              <p:cNvPr id="16" name="Oval 15"/>
              <p:cNvSpPr/>
              <p:nvPr/>
            </p:nvSpPr>
            <p:spPr bwMode="auto">
              <a:xfrm>
                <a:off x="2971800" y="2458522"/>
                <a:ext cx="914400" cy="91440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pt-BR"/>
              </a:p>
            </p:txBody>
          </p:sp>
          <p:sp>
            <p:nvSpPr>
              <p:cNvPr id="17" name="Oval 16"/>
              <p:cNvSpPr/>
              <p:nvPr/>
            </p:nvSpPr>
            <p:spPr bwMode="auto">
              <a:xfrm>
                <a:off x="685800" y="2458522"/>
                <a:ext cx="914400" cy="914400"/>
              </a:xfrm>
              <a:prstGeom prst="ellipse">
                <a:avLst/>
              </a:prstGeom>
              <a:solidFill>
                <a:schemeClr val="tx1"/>
              </a:solidFill>
              <a:ln>
                <a:solidFill>
                  <a:schemeClr val="tx1"/>
                </a:solidFill>
              </a:ln>
              <a:effectLst>
                <a:outerShdw blurRad="50800" dist="381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pt-BR"/>
              </a:p>
            </p:txBody>
          </p:sp>
          <p:sp>
            <p:nvSpPr>
              <p:cNvPr id="18" name="Oval 17"/>
              <p:cNvSpPr/>
              <p:nvPr/>
            </p:nvSpPr>
            <p:spPr bwMode="auto">
              <a:xfrm>
                <a:off x="2971800" y="3830122"/>
                <a:ext cx="914400" cy="914400"/>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pt-BR"/>
              </a:p>
            </p:txBody>
          </p:sp>
          <p:sp>
            <p:nvSpPr>
              <p:cNvPr id="19" name="Oval 18"/>
              <p:cNvSpPr/>
              <p:nvPr/>
            </p:nvSpPr>
            <p:spPr bwMode="auto">
              <a:xfrm>
                <a:off x="685800" y="5277922"/>
                <a:ext cx="914400" cy="914400"/>
              </a:xfrm>
              <a:prstGeom prst="ellipse">
                <a:avLst/>
              </a:prstGeom>
              <a:solidFill>
                <a:schemeClr val="tx1"/>
              </a:solidFill>
              <a:ln>
                <a:solidFill>
                  <a:schemeClr val="tx1"/>
                </a:solidFill>
              </a:ln>
              <a:effectLst>
                <a:outerShdw blurRad="50800" dist="381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pt-BR"/>
              </a:p>
            </p:txBody>
          </p:sp>
          <p:sp>
            <p:nvSpPr>
              <p:cNvPr id="20" name="Oval 19"/>
              <p:cNvSpPr/>
              <p:nvPr/>
            </p:nvSpPr>
            <p:spPr bwMode="auto">
              <a:xfrm>
                <a:off x="2971800" y="5277922"/>
                <a:ext cx="914400" cy="914400"/>
              </a:xfrm>
              <a:prstGeom prst="ellipse">
                <a:avLst/>
              </a:prstGeom>
              <a:solidFill>
                <a:schemeClr val="tx1"/>
              </a:solidFill>
              <a:ln>
                <a:solidFill>
                  <a:schemeClr val="tx1"/>
                </a:solidFill>
              </a:ln>
              <a:effectLst>
                <a:outerShdw blurRad="50800" dist="381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pt-BR"/>
              </a:p>
            </p:txBody>
          </p:sp>
          <p:sp>
            <p:nvSpPr>
              <p:cNvPr id="21" name="TextBox 20"/>
              <p:cNvSpPr txBox="1"/>
              <p:nvPr/>
            </p:nvSpPr>
            <p:spPr bwMode="auto">
              <a:xfrm>
                <a:off x="2983053" y="2271103"/>
                <a:ext cx="1128943" cy="1354217"/>
              </a:xfrm>
              <a:prstGeom prst="rect">
                <a:avLst/>
              </a:prstGeom>
              <a:noFill/>
            </p:spPr>
            <p:txBody>
              <a:bodyPr wrap="none" rtlCol="0">
                <a:spAutoFit/>
              </a:bodyPr>
              <a:lstStyle/>
              <a:p>
                <a:pPr>
                  <a:defRPr/>
                </a:pPr>
                <a:r>
                  <a:rPr lang="pt-BR" sz="6000"/>
                  <a:t>− </a:t>
                </a:r>
                <a:endParaRPr/>
              </a:p>
            </p:txBody>
          </p:sp>
          <p:sp>
            <p:nvSpPr>
              <p:cNvPr id="22" name="TextBox 21"/>
              <p:cNvSpPr txBox="1"/>
              <p:nvPr/>
            </p:nvSpPr>
            <p:spPr bwMode="auto">
              <a:xfrm>
                <a:off x="755524" y="2210669"/>
                <a:ext cx="844676" cy="1354217"/>
              </a:xfrm>
              <a:prstGeom prst="rect">
                <a:avLst/>
              </a:prstGeom>
              <a:noFill/>
            </p:spPr>
            <p:txBody>
              <a:bodyPr wrap="none" rtlCol="0">
                <a:spAutoFit/>
              </a:bodyPr>
              <a:lstStyle/>
              <a:p>
                <a:pPr>
                  <a:defRPr/>
                </a:pPr>
                <a:r>
                  <a:rPr lang="pt-BR" sz="6000">
                    <a:solidFill>
                      <a:schemeClr val="bg1"/>
                    </a:solidFill>
                  </a:rPr>
                  <a:t>+</a:t>
                </a:r>
                <a:endParaRPr/>
              </a:p>
            </p:txBody>
          </p:sp>
          <p:sp>
            <p:nvSpPr>
              <p:cNvPr id="23" name="TextBox 22"/>
              <p:cNvSpPr txBox="1"/>
              <p:nvPr/>
            </p:nvSpPr>
            <p:spPr bwMode="auto">
              <a:xfrm>
                <a:off x="2983054" y="3625320"/>
                <a:ext cx="1128943" cy="1354217"/>
              </a:xfrm>
              <a:prstGeom prst="rect">
                <a:avLst/>
              </a:prstGeom>
              <a:noFill/>
            </p:spPr>
            <p:txBody>
              <a:bodyPr wrap="none" rtlCol="0">
                <a:spAutoFit/>
              </a:bodyPr>
              <a:lstStyle/>
              <a:p>
                <a:pPr>
                  <a:defRPr/>
                </a:pPr>
                <a:r>
                  <a:rPr lang="pt-BR" sz="6000"/>
                  <a:t>− </a:t>
                </a:r>
                <a:endParaRPr/>
              </a:p>
            </p:txBody>
          </p:sp>
          <p:sp>
            <p:nvSpPr>
              <p:cNvPr id="24" name="TextBox 23"/>
              <p:cNvSpPr txBox="1"/>
              <p:nvPr/>
            </p:nvSpPr>
            <p:spPr bwMode="auto">
              <a:xfrm>
                <a:off x="755524" y="3625321"/>
                <a:ext cx="1128943" cy="1354217"/>
              </a:xfrm>
              <a:prstGeom prst="rect">
                <a:avLst/>
              </a:prstGeom>
              <a:noFill/>
            </p:spPr>
            <p:txBody>
              <a:bodyPr wrap="none" rtlCol="0">
                <a:spAutoFit/>
              </a:bodyPr>
              <a:lstStyle/>
              <a:p>
                <a:pPr>
                  <a:defRPr/>
                </a:pPr>
                <a:r>
                  <a:rPr lang="pt-BR" sz="6000"/>
                  <a:t>− </a:t>
                </a:r>
                <a:endParaRPr/>
              </a:p>
            </p:txBody>
          </p:sp>
          <p:sp>
            <p:nvSpPr>
              <p:cNvPr id="25" name="TextBox 24"/>
              <p:cNvSpPr txBox="1"/>
              <p:nvPr/>
            </p:nvSpPr>
            <p:spPr bwMode="auto">
              <a:xfrm>
                <a:off x="755524" y="5012455"/>
                <a:ext cx="844676" cy="1354217"/>
              </a:xfrm>
              <a:prstGeom prst="rect">
                <a:avLst/>
              </a:prstGeom>
              <a:noFill/>
              <a:effectLst>
                <a:outerShdw blurRad="50800" dist="38100" dir="2700000" algn="tl" rotWithShape="0">
                  <a:srgbClr val="000000">
                    <a:alpha val="43000"/>
                  </a:srgbClr>
                </a:outerShdw>
              </a:effectLst>
            </p:spPr>
            <p:txBody>
              <a:bodyPr wrap="none" rtlCol="0">
                <a:spAutoFit/>
              </a:bodyPr>
              <a:lstStyle/>
              <a:p>
                <a:pPr>
                  <a:defRPr/>
                </a:pPr>
                <a:r>
                  <a:rPr lang="pt-BR" sz="6000">
                    <a:solidFill>
                      <a:schemeClr val="bg1"/>
                    </a:solidFill>
                  </a:rPr>
                  <a:t>+</a:t>
                </a:r>
                <a:endParaRPr/>
              </a:p>
            </p:txBody>
          </p:sp>
          <p:sp>
            <p:nvSpPr>
              <p:cNvPr id="26" name="TextBox 25"/>
              <p:cNvSpPr txBox="1"/>
              <p:nvPr/>
            </p:nvSpPr>
            <p:spPr bwMode="auto">
              <a:xfrm>
                <a:off x="3041524" y="5012455"/>
                <a:ext cx="844676" cy="1354217"/>
              </a:xfrm>
              <a:prstGeom prst="rect">
                <a:avLst/>
              </a:prstGeom>
              <a:noFill/>
            </p:spPr>
            <p:txBody>
              <a:bodyPr wrap="none" rtlCol="0">
                <a:spAutoFit/>
              </a:bodyPr>
              <a:lstStyle/>
              <a:p>
                <a:pPr>
                  <a:defRPr/>
                </a:pPr>
                <a:r>
                  <a:rPr lang="pt-BR" sz="6000">
                    <a:solidFill>
                      <a:schemeClr val="bg1"/>
                    </a:solidFill>
                  </a:rPr>
                  <a:t>+</a:t>
                </a:r>
                <a:endParaRPr/>
              </a:p>
            </p:txBody>
          </p:sp>
          <p:sp>
            <p:nvSpPr>
              <p:cNvPr id="27" name="Collate 26"/>
              <p:cNvSpPr/>
              <p:nvPr/>
            </p:nvSpPr>
            <p:spPr bwMode="auto">
              <a:xfrm rot="16199998">
                <a:off x="2057399" y="2438401"/>
                <a:ext cx="457200" cy="914400"/>
              </a:xfrm>
              <a:prstGeom prst="flowChartCollat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pt-BR">
                  <a:solidFill>
                    <a:srgbClr val="000000"/>
                  </a:solidFill>
                </a:endParaRPr>
              </a:p>
            </p:txBody>
          </p:sp>
          <p:sp>
            <p:nvSpPr>
              <p:cNvPr id="28" name="Sort 27"/>
              <p:cNvSpPr/>
              <p:nvPr/>
            </p:nvSpPr>
            <p:spPr bwMode="auto">
              <a:xfrm rot="16199998">
                <a:off x="2057400" y="3830122"/>
                <a:ext cx="457200" cy="914400"/>
              </a:xfrm>
              <a:prstGeom prst="flowChartSort">
                <a:avLst/>
              </a:prstGeom>
              <a:solidFill>
                <a:srgbClr val="4F81B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pt-BR"/>
              </a:p>
            </p:txBody>
          </p:sp>
          <p:sp>
            <p:nvSpPr>
              <p:cNvPr id="29" name="Sort 28"/>
              <p:cNvSpPr/>
              <p:nvPr/>
            </p:nvSpPr>
            <p:spPr bwMode="auto">
              <a:xfrm rot="16199998">
                <a:off x="2057399" y="5277922"/>
                <a:ext cx="457200" cy="914400"/>
              </a:xfrm>
              <a:prstGeom prst="flowChartSort">
                <a:avLst/>
              </a:prstGeom>
              <a:solidFill>
                <a:srgbClr val="4F81B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pt-BR"/>
              </a:p>
            </p:txBody>
          </p:sp>
          <p:sp>
            <p:nvSpPr>
              <p:cNvPr id="30" name="TextBox 29"/>
              <p:cNvSpPr txBox="1"/>
              <p:nvPr/>
            </p:nvSpPr>
            <p:spPr bwMode="auto">
              <a:xfrm>
                <a:off x="275048" y="1692057"/>
                <a:ext cx="3836947" cy="492443"/>
              </a:xfrm>
              <a:prstGeom prst="rect">
                <a:avLst/>
              </a:prstGeom>
              <a:noFill/>
            </p:spPr>
            <p:txBody>
              <a:bodyPr wrap="none" rtlCol="0">
                <a:spAutoFit/>
              </a:bodyPr>
              <a:lstStyle/>
              <a:p>
                <a:pPr algn="ctr">
                  <a:defRPr/>
                </a:pPr>
                <a:r>
                  <a:rPr lang="pt-BR"/>
                  <a:t>Interação Eletromagnética</a:t>
                </a:r>
                <a:endParaRPr/>
              </a:p>
            </p:txBody>
          </p:sp>
        </p:grpSp>
        <p:sp>
          <p:nvSpPr>
            <p:cNvPr id="12" name="Oval 11"/>
            <p:cNvSpPr/>
            <p:nvPr/>
          </p:nvSpPr>
          <p:spPr bwMode="auto">
            <a:xfrm>
              <a:off x="647624" y="3885950"/>
              <a:ext cx="914400" cy="914400"/>
            </a:xfrm>
            <a:prstGeom prst="ellipse">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
          <p:nvSpPr>
            <p:cNvPr id="13" name="Oval 12"/>
            <p:cNvSpPr/>
            <p:nvPr/>
          </p:nvSpPr>
          <p:spPr bwMode="auto">
            <a:xfrm>
              <a:off x="2911848" y="2485309"/>
              <a:ext cx="914400" cy="914400"/>
            </a:xfrm>
            <a:prstGeom prst="ellipse">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
          <p:nvSpPr>
            <p:cNvPr id="14" name="Oval 13"/>
            <p:cNvSpPr/>
            <p:nvPr/>
          </p:nvSpPr>
          <p:spPr bwMode="auto">
            <a:xfrm>
              <a:off x="2898998" y="3899907"/>
              <a:ext cx="914400" cy="914400"/>
            </a:xfrm>
            <a:prstGeom prst="ellipse">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1002732786" name="Picture 3"/>
          <p:cNvPicPr>
            <a:picLocks noChangeAspect="1" noChangeArrowheads="1"/>
          </p:cNvPicPr>
          <p:nvPr/>
        </p:nvPicPr>
        <p:blipFill rotWithShape="1">
          <a:blip r:embed="rId3"/>
          <a:stretch/>
        </p:blipFill>
        <p:spPr bwMode="auto">
          <a:xfrm>
            <a:off x="6728589" y="642926"/>
            <a:ext cx="2078632" cy="2008170"/>
          </a:xfrm>
          <a:prstGeom prst="rect">
            <a:avLst/>
          </a:prstGeom>
          <a:noFill/>
          <a:ln w="9525">
            <a:noFill/>
            <a:miter lim="800000"/>
            <a:headEnd/>
            <a:tailEnd/>
          </a:ln>
        </p:spPr>
      </p:pic>
      <p:pic>
        <p:nvPicPr>
          <p:cNvPr id="412371958" name="Picture 4"/>
          <p:cNvPicPr>
            <a:picLocks noChangeAspect="1" noChangeArrowheads="1"/>
          </p:cNvPicPr>
          <p:nvPr/>
        </p:nvPicPr>
        <p:blipFill rotWithShape="1">
          <a:blip r:embed="rId4"/>
          <a:stretch/>
        </p:blipFill>
        <p:spPr bwMode="auto">
          <a:xfrm>
            <a:off x="5039858" y="2563028"/>
            <a:ext cx="2181225" cy="2152650"/>
          </a:xfrm>
          <a:prstGeom prst="rect">
            <a:avLst/>
          </a:prstGeom>
          <a:noFill/>
          <a:ln w="9525">
            <a:noFill/>
            <a:miter lim="800000"/>
            <a:headEnd/>
            <a:tailEnd/>
          </a:ln>
        </p:spPr>
      </p:pic>
      <p:pic>
        <p:nvPicPr>
          <p:cNvPr id="1925444192" name="Picture 3" descr="carol1"/>
          <p:cNvPicPr>
            <a:picLocks noChangeAspect="1" noChangeArrowheads="1"/>
          </p:cNvPicPr>
          <p:nvPr/>
        </p:nvPicPr>
        <p:blipFill rotWithShape="1">
          <a:blip r:embed="rId5">
            <a:extLst>
              <a:ext uri="{96DAC541-7B7A-43D3-8B79-37D633B846F1}">
                <asvg:svgBlip xmlns:asvg="http://schemas.microsoft.com/office/drawing/2016/SVG/main" r:embed="rId6"/>
              </a:ext>
            </a:extLst>
          </a:blip>
          <a:stretch/>
        </p:blipFill>
        <p:spPr bwMode="auto">
          <a:xfrm>
            <a:off x="1169622" y="999155"/>
            <a:ext cx="3670697" cy="3670697"/>
          </a:xfrm>
          <a:prstGeom prst="rect">
            <a:avLst/>
          </a:prstGeom>
          <a:noFill/>
        </p:spPr>
      </p:pic>
      <p:sp>
        <p:nvSpPr>
          <p:cNvPr id="1858793509" name="Title 4"/>
          <p:cNvSpPr txBox="1"/>
          <p:nvPr/>
        </p:nvSpPr>
        <p:spPr bwMode="auto">
          <a:xfrm>
            <a:off x="1357290" y="160719"/>
            <a:ext cx="6482999" cy="482207"/>
          </a:xfrm>
          <a:prstGeom prst="rect">
            <a:avLst/>
          </a:prstGeom>
          <a:noFill/>
          <a:ln w="9525">
            <a:noFill/>
            <a:miter lim="800000"/>
            <a:headEnd/>
            <a:tailEnd/>
          </a:ln>
        </p:spPr>
        <p:txBody>
          <a:bodyPr vert="horz" wrap="square" lIns="34290" tIns="34290" rIns="34290" bIns="34290" numCol="1" anchor="ctr" anchorCtr="0" compatLnSpc="1">
            <a:prstTxWarp prst="textNoShape"/>
          </a:bodyPr>
          <a:lstStyle/>
          <a:p>
            <a:pPr defTabSz="685800">
              <a:defRPr/>
            </a:pPr>
            <a:endParaRPr lang="pt-BR" sz="3100">
              <a:latin typeface="+mj-lt"/>
              <a:ea typeface="+mj-ea"/>
              <a:cs typeface="+mj-cs"/>
            </a:endParaRPr>
          </a:p>
        </p:txBody>
      </p:sp>
      <p:sp>
        <p:nvSpPr>
          <p:cNvPr id="1491435832" name="TextBox 15"/>
          <p:cNvSpPr txBox="1"/>
          <p:nvPr/>
        </p:nvSpPr>
        <p:spPr bwMode="auto">
          <a:xfrm>
            <a:off x="7840289" y="2610696"/>
            <a:ext cx="966932" cy="369332"/>
          </a:xfrm>
          <a:prstGeom prst="rect">
            <a:avLst/>
          </a:prstGeom>
        </p:spPr>
        <p:style>
          <a:lnRef idx="0">
            <a:schemeClr val="dk1"/>
          </a:lnRef>
          <a:fillRef idx="3">
            <a:schemeClr val="dk1"/>
          </a:fillRef>
          <a:effectRef idx="3">
            <a:schemeClr val="dk1"/>
          </a:effectRef>
          <a:fontRef idx="minor">
            <a:schemeClr val="lt1"/>
          </a:fontRef>
        </p:style>
        <p:txBody>
          <a:bodyPr wrap="none" rtlCol="0">
            <a:spAutoFit/>
          </a:bodyPr>
          <a:lstStyle/>
          <a:p>
            <a:pPr algn="ctr">
              <a:defRPr/>
            </a:pPr>
            <a:r>
              <a:rPr lang="pt-BR">
                <a:solidFill>
                  <a:srgbClr val="FFFFFF"/>
                </a:solidFill>
              </a:rPr>
              <a:t>Bárions</a:t>
            </a:r>
            <a:endParaRPr/>
          </a:p>
        </p:txBody>
      </p:sp>
      <p:sp>
        <p:nvSpPr>
          <p:cNvPr id="588701674" name="Title 13"/>
          <p:cNvSpPr>
            <a:spLocks noGrp="1"/>
          </p:cNvSpPr>
          <p:nvPr>
            <p:ph type="title"/>
          </p:nvPr>
        </p:nvSpPr>
        <p:spPr bwMode="auto"/>
        <p:txBody>
          <a:bodyPr>
            <a:noAutofit/>
          </a:bodyPr>
          <a:lstStyle/>
          <a:p>
            <a:pPr lvl="0">
              <a:defRPr/>
            </a:pPr>
            <a:r>
              <a:rPr lang="pt-BR">
                <a:solidFill>
                  <a:schemeClr val="bg2"/>
                </a:solidFill>
              </a:rPr>
              <a:t>A Interação de Cor: Bárions e Mésons</a:t>
            </a:r>
            <a:endParaRPr/>
          </a:p>
        </p:txBody>
      </p:sp>
      <p:sp>
        <p:nvSpPr>
          <p:cNvPr id="1893636193" name="TextBox 16"/>
          <p:cNvSpPr txBox="1"/>
          <p:nvPr/>
        </p:nvSpPr>
        <p:spPr bwMode="auto">
          <a:xfrm>
            <a:off x="6847709" y="4346346"/>
            <a:ext cx="992580" cy="369332"/>
          </a:xfrm>
          <a:prstGeom prst="rect">
            <a:avLst/>
          </a:prstGeom>
        </p:spPr>
        <p:style>
          <a:lnRef idx="0">
            <a:schemeClr val="dk1"/>
          </a:lnRef>
          <a:fillRef idx="3">
            <a:schemeClr val="dk1"/>
          </a:fillRef>
          <a:effectRef idx="3">
            <a:schemeClr val="dk1"/>
          </a:effectRef>
          <a:fontRef idx="minor">
            <a:schemeClr val="lt1"/>
          </a:fontRef>
        </p:style>
        <p:txBody>
          <a:bodyPr wrap="none" rtlCol="0">
            <a:spAutoFit/>
          </a:bodyPr>
          <a:lstStyle/>
          <a:p>
            <a:pPr algn="ctr">
              <a:defRPr/>
            </a:pPr>
            <a:r>
              <a:rPr lang="pt-BR">
                <a:solidFill>
                  <a:schemeClr val="bg1"/>
                </a:solidFill>
              </a:rPr>
              <a:t>Mésons</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94815613" name="Title 1"/>
          <p:cNvSpPr>
            <a:spLocks noGrp="1"/>
          </p:cNvSpPr>
          <p:nvPr>
            <p:ph type="title"/>
          </p:nvPr>
        </p:nvSpPr>
        <p:spPr bwMode="auto"/>
        <p:txBody>
          <a:bodyPr/>
          <a:lstStyle/>
          <a:p>
            <a:pPr>
              <a:defRPr/>
            </a:pPr>
            <a:r>
              <a:rPr lang="pt-BR">
                <a:solidFill>
                  <a:schemeClr val="bg2"/>
                </a:solidFill>
              </a:rPr>
              <a:t>Férmions: </a:t>
            </a:r>
            <a:r>
              <a:rPr lang="pt-BR">
                <a:solidFill>
                  <a:schemeClr val="bg2"/>
                </a:solidFill>
              </a:rPr>
              <a:t>Léptons</a:t>
            </a:r>
            <a:endParaRPr lang="pt-BR">
              <a:solidFill>
                <a:schemeClr val="bg2"/>
              </a:solidFill>
            </a:endParaRPr>
          </a:p>
        </p:txBody>
      </p:sp>
      <p:sp>
        <p:nvSpPr>
          <p:cNvPr id="1677896061" name="Content Placeholder 3"/>
          <p:cNvSpPr>
            <a:spLocks noGrp="1"/>
          </p:cNvSpPr>
          <p:nvPr>
            <p:ph idx="1"/>
          </p:nvPr>
        </p:nvSpPr>
        <p:spPr bwMode="auto">
          <a:xfrm>
            <a:off x="651753" y="948521"/>
            <a:ext cx="3012661" cy="3807309"/>
          </a:xfrm>
        </p:spPr>
        <p:txBody>
          <a:bodyPr>
            <a:normAutofit fontScale="85000" lnSpcReduction="20000"/>
          </a:bodyPr>
          <a:lstStyle/>
          <a:p>
            <a:pPr>
              <a:defRPr/>
            </a:pPr>
            <a:r>
              <a:rPr lang="pt-BR"/>
              <a:t>Elétron (1897)</a:t>
            </a:r>
            <a:endParaRPr/>
          </a:p>
          <a:p>
            <a:pPr lvl="1">
              <a:defRPr/>
            </a:pPr>
            <a:r>
              <a:rPr lang="pt-BR"/>
              <a:t>Thomson</a:t>
            </a:r>
            <a:endParaRPr/>
          </a:p>
          <a:p>
            <a:pPr>
              <a:defRPr/>
            </a:pPr>
            <a:r>
              <a:rPr lang="pt-BR"/>
              <a:t>Muon</a:t>
            </a:r>
            <a:r>
              <a:rPr lang="pt-BR"/>
              <a:t> (1937)</a:t>
            </a:r>
            <a:endParaRPr/>
          </a:p>
          <a:p>
            <a:pPr lvl="1">
              <a:defRPr/>
            </a:pPr>
            <a:r>
              <a:rPr lang="pt-BR"/>
              <a:t>Neddermeyer</a:t>
            </a:r>
            <a:r>
              <a:rPr lang="pt-BR"/>
              <a:t> e Anderson</a:t>
            </a:r>
            <a:endParaRPr/>
          </a:p>
          <a:p>
            <a:pPr>
              <a:defRPr/>
            </a:pPr>
            <a:r>
              <a:rPr lang="pt-BR"/>
              <a:t>Tau (1975) </a:t>
            </a:r>
            <a:endParaRPr/>
          </a:p>
          <a:p>
            <a:pPr lvl="1">
              <a:defRPr/>
            </a:pPr>
            <a:r>
              <a:rPr lang="pt-BR"/>
              <a:t>Perl</a:t>
            </a:r>
            <a:endParaRPr/>
          </a:p>
          <a:p>
            <a:pPr>
              <a:defRPr/>
            </a:pPr>
            <a:r>
              <a:rPr lang="pt-BR"/>
              <a:t>Neutrino do Elétron (1956)</a:t>
            </a:r>
            <a:endParaRPr/>
          </a:p>
          <a:p>
            <a:pPr lvl="1">
              <a:defRPr/>
            </a:pPr>
            <a:r>
              <a:rPr lang="pt-BR"/>
              <a:t>Cowan</a:t>
            </a:r>
            <a:r>
              <a:rPr lang="pt-BR"/>
              <a:t> e Reines</a:t>
            </a:r>
            <a:endParaRPr/>
          </a:p>
          <a:p>
            <a:pPr>
              <a:defRPr/>
            </a:pPr>
            <a:r>
              <a:rPr lang="pt-BR"/>
              <a:t>Neutrino do </a:t>
            </a:r>
            <a:r>
              <a:rPr lang="pt-BR"/>
              <a:t>Muon</a:t>
            </a:r>
            <a:r>
              <a:rPr lang="pt-BR"/>
              <a:t> (1962)</a:t>
            </a:r>
            <a:endParaRPr/>
          </a:p>
          <a:p>
            <a:pPr lvl="1">
              <a:defRPr/>
            </a:pPr>
            <a:r>
              <a:rPr lang="pt-BR"/>
              <a:t>Lederman</a:t>
            </a:r>
            <a:endParaRPr/>
          </a:p>
          <a:p>
            <a:pPr>
              <a:defRPr/>
            </a:pPr>
            <a:r>
              <a:rPr lang="pt-BR"/>
              <a:t>Neutrino do Tau (2000)</a:t>
            </a:r>
            <a:endParaRPr/>
          </a:p>
          <a:p>
            <a:pPr lvl="1">
              <a:defRPr/>
            </a:pPr>
            <a:r>
              <a:rPr lang="pt-BR"/>
              <a:t>DONUT </a:t>
            </a:r>
            <a:r>
              <a:rPr lang="pt-BR"/>
              <a:t>Collab</a:t>
            </a:r>
            <a:r>
              <a:rPr lang="pt-BR"/>
              <a:t>., </a:t>
            </a:r>
            <a:r>
              <a:rPr lang="pt-BR" b="1">
                <a:solidFill>
                  <a:srgbClr val="C00000"/>
                </a:solidFill>
              </a:rPr>
              <a:t>Fermilab</a:t>
            </a:r>
            <a:endParaRPr lang="en-US" b="1">
              <a:solidFill>
                <a:srgbClr val="C00000"/>
              </a:solidFill>
            </a:endParaRPr>
          </a:p>
        </p:txBody>
      </p:sp>
      <p:pic>
        <p:nvPicPr>
          <p:cNvPr id="1015636975" name="Imagem 2"/>
          <p:cNvPicPr>
            <a:picLocks noChangeAspect="1"/>
          </p:cNvPicPr>
          <p:nvPr/>
        </p:nvPicPr>
        <p:blipFill rotWithShape="1">
          <a:blip r:embed="rId3"/>
          <a:stretch/>
        </p:blipFill>
        <p:spPr bwMode="auto">
          <a:xfrm>
            <a:off x="3664414" y="948521"/>
            <a:ext cx="5267339" cy="3807309"/>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962017487" name="Title 1"/>
          <p:cNvSpPr>
            <a:spLocks noGrp="1"/>
          </p:cNvSpPr>
          <p:nvPr>
            <p:ph type="title"/>
          </p:nvPr>
        </p:nvSpPr>
        <p:spPr bwMode="auto"/>
        <p:txBody>
          <a:bodyPr/>
          <a:lstStyle/>
          <a:p>
            <a:pPr>
              <a:defRPr/>
            </a:pPr>
            <a:r>
              <a:rPr lang="pt-BR">
                <a:solidFill>
                  <a:schemeClr val="bg2"/>
                </a:solidFill>
              </a:rPr>
              <a:t>Férmions: Quarks</a:t>
            </a:r>
            <a:endParaRPr/>
          </a:p>
        </p:txBody>
      </p:sp>
      <p:sp>
        <p:nvSpPr>
          <p:cNvPr id="1875303852" name="Content Placeholder 3"/>
          <p:cNvSpPr>
            <a:spLocks noGrp="1"/>
          </p:cNvSpPr>
          <p:nvPr>
            <p:ph idx="1"/>
          </p:nvPr>
        </p:nvSpPr>
        <p:spPr bwMode="auto">
          <a:xfrm>
            <a:off x="666040" y="1079985"/>
            <a:ext cx="3372560" cy="3314700"/>
          </a:xfrm>
        </p:spPr>
        <p:txBody>
          <a:bodyPr>
            <a:normAutofit lnSpcReduction="10000"/>
          </a:bodyPr>
          <a:lstStyle/>
          <a:p>
            <a:pPr>
              <a:defRPr/>
            </a:pPr>
            <a:r>
              <a:rPr lang="pt-BR"/>
              <a:t>Up</a:t>
            </a:r>
            <a:r>
              <a:rPr lang="pt-BR"/>
              <a:t>, Down, </a:t>
            </a:r>
            <a:r>
              <a:rPr lang="pt-BR"/>
              <a:t>Strange</a:t>
            </a:r>
            <a:r>
              <a:rPr lang="pt-BR"/>
              <a:t> (1964)</a:t>
            </a:r>
            <a:endParaRPr/>
          </a:p>
          <a:p>
            <a:pPr lvl="1">
              <a:defRPr/>
            </a:pPr>
            <a:r>
              <a:rPr lang="pt-BR"/>
              <a:t>Gell</a:t>
            </a:r>
            <a:r>
              <a:rPr lang="pt-BR"/>
              <a:t> Mann </a:t>
            </a:r>
            <a:endParaRPr/>
          </a:p>
          <a:p>
            <a:pPr>
              <a:defRPr/>
            </a:pPr>
            <a:r>
              <a:rPr lang="pt-BR"/>
              <a:t>Charm</a:t>
            </a:r>
            <a:r>
              <a:rPr lang="pt-BR"/>
              <a:t> (1974)</a:t>
            </a:r>
            <a:endParaRPr/>
          </a:p>
          <a:p>
            <a:pPr lvl="1">
              <a:defRPr/>
            </a:pPr>
            <a:r>
              <a:rPr lang="pt-BR"/>
              <a:t>Ting, Richter</a:t>
            </a:r>
            <a:endParaRPr/>
          </a:p>
          <a:p>
            <a:pPr>
              <a:defRPr/>
            </a:pPr>
            <a:r>
              <a:rPr lang="pt-BR"/>
              <a:t>Bottom</a:t>
            </a:r>
            <a:r>
              <a:rPr lang="pt-BR"/>
              <a:t> (1977)</a:t>
            </a:r>
            <a:endParaRPr/>
          </a:p>
          <a:p>
            <a:pPr lvl="1">
              <a:defRPr/>
            </a:pPr>
            <a:r>
              <a:rPr lang="pt-BR"/>
              <a:t>Herb</a:t>
            </a:r>
            <a:r>
              <a:rPr lang="pt-BR"/>
              <a:t> et al.</a:t>
            </a:r>
            <a:endParaRPr/>
          </a:p>
          <a:p>
            <a:pPr>
              <a:defRPr/>
            </a:pPr>
            <a:r>
              <a:rPr lang="pt-BR"/>
              <a:t>Top (1995) </a:t>
            </a:r>
            <a:endParaRPr/>
          </a:p>
          <a:p>
            <a:pPr lvl="1">
              <a:defRPr/>
            </a:pPr>
            <a:r>
              <a:rPr lang="pt-BR"/>
              <a:t>CDF e </a:t>
            </a:r>
            <a:r>
              <a:rPr lang="pt-BR"/>
              <a:t>D</a:t>
            </a:r>
            <a:r>
              <a:rPr lang="en-US"/>
              <a:t>Ø</a:t>
            </a:r>
            <a:r>
              <a:rPr lang="en-US"/>
              <a:t> </a:t>
            </a:r>
            <a:r>
              <a:rPr lang="en-US"/>
              <a:t>Collab</a:t>
            </a:r>
            <a:r>
              <a:rPr lang="en-US"/>
              <a:t>., </a:t>
            </a:r>
            <a:r>
              <a:rPr lang="en-US" b="1">
                <a:solidFill>
                  <a:srgbClr val="FF0000"/>
                </a:solidFill>
              </a:rPr>
              <a:t>Fermilab</a:t>
            </a:r>
            <a:endParaRPr/>
          </a:p>
          <a:p>
            <a:pPr>
              <a:defRPr/>
            </a:pPr>
            <a:endParaRPr lang="pt-BR"/>
          </a:p>
        </p:txBody>
      </p:sp>
      <p:pic>
        <p:nvPicPr>
          <p:cNvPr id="1623739784" name="Imagem 2"/>
          <p:cNvPicPr>
            <a:picLocks noChangeAspect="1"/>
          </p:cNvPicPr>
          <p:nvPr/>
        </p:nvPicPr>
        <p:blipFill rotWithShape="1">
          <a:blip r:embed="rId3"/>
          <a:stretch/>
        </p:blipFill>
        <p:spPr bwMode="auto">
          <a:xfrm>
            <a:off x="4038600" y="1043931"/>
            <a:ext cx="4979475" cy="3350754"/>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36465522" name="Title 1"/>
          <p:cNvSpPr>
            <a:spLocks noGrp="1"/>
          </p:cNvSpPr>
          <p:nvPr>
            <p:ph type="title"/>
          </p:nvPr>
        </p:nvSpPr>
        <p:spPr bwMode="auto"/>
        <p:txBody>
          <a:bodyPr/>
          <a:lstStyle/>
          <a:p>
            <a:pPr>
              <a:defRPr/>
            </a:pPr>
            <a:r>
              <a:rPr lang="pt-BR">
                <a:solidFill>
                  <a:schemeClr val="bg2"/>
                </a:solidFill>
              </a:rPr>
              <a:t>Bósons Intermediários</a:t>
            </a:r>
            <a:endParaRPr/>
          </a:p>
        </p:txBody>
      </p:sp>
      <p:sp>
        <p:nvSpPr>
          <p:cNvPr id="635171879" name="Content Placeholder 3"/>
          <p:cNvSpPr>
            <a:spLocks noGrp="1"/>
          </p:cNvSpPr>
          <p:nvPr>
            <p:ph idx="1"/>
          </p:nvPr>
        </p:nvSpPr>
        <p:spPr bwMode="auto">
          <a:xfrm>
            <a:off x="651753" y="969210"/>
            <a:ext cx="3062997" cy="3314700"/>
          </a:xfrm>
        </p:spPr>
        <p:txBody>
          <a:bodyPr>
            <a:normAutofit/>
          </a:bodyPr>
          <a:lstStyle/>
          <a:p>
            <a:pPr>
              <a:defRPr/>
            </a:pPr>
            <a:r>
              <a:rPr lang="pt-BR">
                <a:solidFill>
                  <a:schemeClr val="tx1"/>
                </a:solidFill>
              </a:rPr>
              <a:t>Fóton (1923)</a:t>
            </a:r>
            <a:endParaRPr/>
          </a:p>
          <a:p>
            <a:pPr lvl="1">
              <a:defRPr/>
            </a:pPr>
            <a:r>
              <a:rPr lang="pt-BR">
                <a:solidFill>
                  <a:schemeClr val="tx1"/>
                </a:solidFill>
              </a:rPr>
              <a:t>Compton</a:t>
            </a:r>
            <a:endParaRPr/>
          </a:p>
          <a:p>
            <a:pPr>
              <a:defRPr/>
            </a:pPr>
            <a:r>
              <a:rPr lang="pt-BR">
                <a:solidFill>
                  <a:schemeClr val="tx1"/>
                </a:solidFill>
              </a:rPr>
              <a:t>W e Z (1983)</a:t>
            </a:r>
            <a:endParaRPr/>
          </a:p>
          <a:p>
            <a:pPr lvl="1">
              <a:defRPr/>
            </a:pPr>
            <a:r>
              <a:rPr lang="pt-BR">
                <a:solidFill>
                  <a:schemeClr val="tx1"/>
                </a:solidFill>
              </a:rPr>
              <a:t>UA1/2 </a:t>
            </a:r>
            <a:r>
              <a:rPr lang="pt-BR">
                <a:solidFill>
                  <a:schemeClr val="tx1"/>
                </a:solidFill>
              </a:rPr>
              <a:t>Collab</a:t>
            </a:r>
            <a:r>
              <a:rPr lang="pt-BR">
                <a:solidFill>
                  <a:schemeClr val="tx1"/>
                </a:solidFill>
              </a:rPr>
              <a:t>, </a:t>
            </a:r>
            <a:r>
              <a:rPr lang="pt-BR" b="1">
                <a:solidFill>
                  <a:srgbClr val="FF0000"/>
                </a:solidFill>
              </a:rPr>
              <a:t>CERN</a:t>
            </a:r>
            <a:endParaRPr/>
          </a:p>
          <a:p>
            <a:pPr>
              <a:defRPr/>
            </a:pPr>
            <a:r>
              <a:rPr lang="pt-BR">
                <a:solidFill>
                  <a:schemeClr val="tx1"/>
                </a:solidFill>
              </a:rPr>
              <a:t>Glúon</a:t>
            </a:r>
            <a:r>
              <a:rPr lang="pt-BR">
                <a:solidFill>
                  <a:schemeClr val="tx1"/>
                </a:solidFill>
              </a:rPr>
              <a:t> (1979) </a:t>
            </a:r>
            <a:endParaRPr/>
          </a:p>
          <a:p>
            <a:pPr lvl="1">
              <a:defRPr/>
            </a:pPr>
            <a:r>
              <a:rPr lang="pt-BR">
                <a:solidFill>
                  <a:schemeClr val="tx1"/>
                </a:solidFill>
              </a:rPr>
              <a:t>DESY </a:t>
            </a:r>
            <a:r>
              <a:rPr lang="pt-BR">
                <a:solidFill>
                  <a:schemeClr val="tx1"/>
                </a:solidFill>
              </a:rPr>
              <a:t>Collaborations</a:t>
            </a:r>
            <a:endParaRPr lang="pt-BR">
              <a:solidFill>
                <a:schemeClr val="tx1"/>
              </a:solidFill>
            </a:endParaRPr>
          </a:p>
        </p:txBody>
      </p:sp>
      <p:pic>
        <p:nvPicPr>
          <p:cNvPr id="765672564" name="Picture 2"/>
          <p:cNvPicPr>
            <a:picLocks noChangeAspect="1" noChangeArrowheads="1"/>
          </p:cNvPicPr>
          <p:nvPr/>
        </p:nvPicPr>
        <p:blipFill rotWithShape="1">
          <a:blip r:embed="rId3"/>
          <a:stretch/>
        </p:blipFill>
        <p:spPr bwMode="auto">
          <a:xfrm>
            <a:off x="4019550" y="831366"/>
            <a:ext cx="3600450" cy="3648074"/>
          </a:xfrm>
          <a:prstGeom prst="rect">
            <a:avLst/>
          </a:prstGeom>
          <a:noFill/>
          <a:ln w="9525">
            <a:noFill/>
            <a:miter lim="800000"/>
            <a:headEnd/>
            <a:tailEnd/>
          </a:ln>
        </p:spPr>
      </p:pic>
      <p:pic>
        <p:nvPicPr>
          <p:cNvPr id="2024653046" name="Imagem 1"/>
          <p:cNvPicPr>
            <a:picLocks noChangeAspect="1"/>
          </p:cNvPicPr>
          <p:nvPr/>
        </p:nvPicPr>
        <p:blipFill rotWithShape="1">
          <a:blip r:embed="rId4"/>
          <a:stretch/>
        </p:blipFill>
        <p:spPr bwMode="auto">
          <a:xfrm>
            <a:off x="4019550" y="831366"/>
            <a:ext cx="3629025" cy="3648074"/>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698307313" name="Title 1"/>
          <p:cNvSpPr>
            <a:spLocks noGrp="1"/>
          </p:cNvSpPr>
          <p:nvPr>
            <p:ph type="title"/>
          </p:nvPr>
        </p:nvSpPr>
        <p:spPr bwMode="auto"/>
        <p:txBody>
          <a:bodyPr>
            <a:noAutofit/>
          </a:bodyPr>
          <a:lstStyle/>
          <a:p>
            <a:pPr>
              <a:defRPr/>
            </a:pPr>
            <a:r>
              <a:rPr lang="pt-BR">
                <a:solidFill>
                  <a:schemeClr val="bg2"/>
                </a:solidFill>
              </a:rPr>
              <a:t>Bóson de Higgs: O Grande Desafio</a:t>
            </a:r>
            <a:endParaRPr/>
          </a:p>
        </p:txBody>
      </p:sp>
      <p:sp>
        <p:nvSpPr>
          <p:cNvPr id="1915367656" name="Content Placeholder 3"/>
          <p:cNvSpPr>
            <a:spLocks noGrp="1"/>
          </p:cNvSpPr>
          <p:nvPr>
            <p:ph idx="1"/>
          </p:nvPr>
        </p:nvSpPr>
        <p:spPr bwMode="auto">
          <a:xfrm>
            <a:off x="651753" y="969210"/>
            <a:ext cx="3062997" cy="3314700"/>
          </a:xfrm>
        </p:spPr>
        <p:txBody>
          <a:bodyPr>
            <a:normAutofit/>
          </a:bodyPr>
          <a:lstStyle/>
          <a:p>
            <a:pPr>
              <a:defRPr/>
            </a:pPr>
            <a:r>
              <a:rPr lang="pt-BR" b="1">
                <a:solidFill>
                  <a:schemeClr val="bg2"/>
                </a:solidFill>
              </a:rPr>
              <a:t>Bóson de Higgs (2012) </a:t>
            </a:r>
            <a:endParaRPr/>
          </a:p>
          <a:p>
            <a:pPr lvl="1">
              <a:defRPr/>
            </a:pPr>
            <a:r>
              <a:rPr lang="pt-BR">
                <a:ea typeface="Verdana"/>
              </a:rPr>
              <a:t>CMS &amp; ATLAS, CERN</a:t>
            </a:r>
            <a:endParaRPr lang="pt-BR"/>
          </a:p>
        </p:txBody>
      </p:sp>
      <p:pic>
        <p:nvPicPr>
          <p:cNvPr id="1133507314" name="Picture 2"/>
          <p:cNvPicPr>
            <a:picLocks noChangeAspect="1" noChangeArrowheads="1"/>
          </p:cNvPicPr>
          <p:nvPr/>
        </p:nvPicPr>
        <p:blipFill rotWithShape="1">
          <a:blip r:embed="rId3"/>
          <a:stretch/>
        </p:blipFill>
        <p:spPr bwMode="auto">
          <a:xfrm>
            <a:off x="1252538" y="1790700"/>
            <a:ext cx="1895474" cy="2266950"/>
          </a:xfrm>
          <a:prstGeom prst="rect">
            <a:avLst/>
          </a:prstGeom>
          <a:noFill/>
          <a:ln w="9525">
            <a:noFill/>
            <a:miter lim="800000"/>
            <a:headEnd/>
            <a:tailEnd/>
          </a:ln>
        </p:spPr>
      </p:pic>
      <p:grpSp>
        <p:nvGrpSpPr>
          <p:cNvPr id="585671237" name="Grupo 9"/>
          <p:cNvGrpSpPr/>
          <p:nvPr/>
        </p:nvGrpSpPr>
        <p:grpSpPr bwMode="auto">
          <a:xfrm>
            <a:off x="3714750" y="969210"/>
            <a:ext cx="5085772" cy="3451575"/>
            <a:chOff x="1169624" y="926364"/>
            <a:chExt cx="6318000" cy="3868235"/>
          </a:xfrm>
        </p:grpSpPr>
        <p:pic>
          <p:nvPicPr>
            <p:cNvPr id="11" name="Picture 6" descr="CERN-Higgs.jpg"/>
            <p:cNvPicPr>
              <a:picLocks noChangeAspect="1"/>
            </p:cNvPicPr>
            <p:nvPr/>
          </p:nvPicPr>
          <p:blipFill rotWithShape="1">
            <a:blip r:embed="rId4"/>
            <a:stretch/>
          </p:blipFill>
          <p:spPr bwMode="auto">
            <a:xfrm>
              <a:off x="1169624" y="926364"/>
              <a:ext cx="6318000" cy="3839052"/>
            </a:xfrm>
            <a:prstGeom prst="rect">
              <a:avLst/>
            </a:prstGeom>
          </p:spPr>
        </p:pic>
        <p:sp>
          <p:nvSpPr>
            <p:cNvPr id="12" name="TextBox 9"/>
            <p:cNvSpPr txBox="1"/>
            <p:nvPr/>
          </p:nvSpPr>
          <p:spPr bwMode="auto">
            <a:xfrm>
              <a:off x="1319608" y="3963603"/>
              <a:ext cx="5029582" cy="830997"/>
            </a:xfrm>
            <a:prstGeom prst="rect">
              <a:avLst/>
            </a:prstGeom>
            <a:noFill/>
          </p:spPr>
          <p:txBody>
            <a:bodyPr wrap="none" rtlCol="0">
              <a:spAutoFit/>
            </a:bodyPr>
            <a:lstStyle/>
            <a:p>
              <a:pPr>
                <a:buNone/>
                <a:defRPr/>
              </a:pPr>
              <a:r>
                <a:rPr lang="pt-BR" sz="2400">
                  <a:solidFill>
                    <a:schemeClr val="bg1"/>
                  </a:solidFill>
                </a:rPr>
                <a:t>2012 </a:t>
              </a:r>
              <a:endParaRPr/>
            </a:p>
            <a:p>
              <a:pPr>
                <a:defRPr/>
              </a:pPr>
              <a:r>
                <a:rPr lang="pt-BR" sz="2400">
                  <a:solidFill>
                    <a:schemeClr val="bg1"/>
                  </a:solidFill>
                </a:rPr>
                <a:t>Colaborações Atlas e CMS (</a:t>
              </a:r>
              <a:r>
                <a:rPr lang="pt-BR" sz="2400" b="1">
                  <a:solidFill>
                    <a:schemeClr val="bg1"/>
                  </a:solidFill>
                </a:rPr>
                <a:t>CERN</a:t>
              </a:r>
              <a:r>
                <a:rPr lang="pt-BR" sz="2400">
                  <a:solidFill>
                    <a:schemeClr val="bg1"/>
                  </a:solidFill>
                </a:rPr>
                <a:t>)</a:t>
              </a: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826568245" name="Title 1"/>
          <p:cNvSpPr>
            <a:spLocks noGrp="1"/>
          </p:cNvSpPr>
          <p:nvPr>
            <p:ph type="title"/>
          </p:nvPr>
        </p:nvSpPr>
        <p:spPr bwMode="auto"/>
        <p:txBody>
          <a:bodyPr/>
          <a:lstStyle/>
          <a:p>
            <a:pPr>
              <a:defRPr/>
            </a:pPr>
            <a:r>
              <a:rPr lang="en-US"/>
              <a:t>Programa</a:t>
            </a:r>
            <a:endParaRPr lang="en-US"/>
          </a:p>
        </p:txBody>
      </p:sp>
      <p:sp>
        <p:nvSpPr>
          <p:cNvPr id="2060024853" name="Content Placeholder 2"/>
          <p:cNvSpPr>
            <a:spLocks noGrp="1"/>
          </p:cNvSpPr>
          <p:nvPr>
            <p:ph idx="1"/>
          </p:nvPr>
        </p:nvSpPr>
        <p:spPr bwMode="auto"/>
        <p:txBody>
          <a:bodyPr>
            <a:normAutofit fontScale="92500" lnSpcReduction="20000"/>
          </a:bodyPr>
          <a:lstStyle/>
          <a:p>
            <a:pPr>
              <a:defRPr/>
            </a:pPr>
            <a:r>
              <a:rPr lang="en-US">
                <a:solidFill>
                  <a:schemeClr val="tx1"/>
                </a:solidFill>
              </a:rPr>
              <a:t>A </a:t>
            </a:r>
            <a:r>
              <a:rPr lang="en-US">
                <a:solidFill>
                  <a:schemeClr val="tx1"/>
                </a:solidFill>
              </a:rPr>
              <a:t>Estrutura</a:t>
            </a:r>
            <a:r>
              <a:rPr lang="en-US">
                <a:solidFill>
                  <a:schemeClr val="tx1"/>
                </a:solidFill>
              </a:rPr>
              <a:t> </a:t>
            </a:r>
            <a:r>
              <a:rPr lang="en-US">
                <a:solidFill>
                  <a:schemeClr val="tx1"/>
                </a:solidFill>
              </a:rPr>
              <a:t>Elementar</a:t>
            </a:r>
            <a:r>
              <a:rPr lang="en-US">
                <a:solidFill>
                  <a:schemeClr val="tx1"/>
                </a:solidFill>
              </a:rPr>
              <a:t> da </a:t>
            </a:r>
            <a:r>
              <a:rPr lang="en-US">
                <a:solidFill>
                  <a:schemeClr val="tx1"/>
                </a:solidFill>
              </a:rPr>
              <a:t>Matéria</a:t>
            </a:r>
            <a:endParaRPr lang="en-US">
              <a:solidFill>
                <a:schemeClr val="tx1"/>
              </a:solidFill>
            </a:endParaRPr>
          </a:p>
          <a:p>
            <a:pPr lvl="1">
              <a:defRPr/>
            </a:pPr>
            <a:r>
              <a:rPr lang="en-US">
                <a:solidFill>
                  <a:schemeClr val="tx1"/>
                </a:solidFill>
              </a:rPr>
              <a:t>Do </a:t>
            </a:r>
            <a:r>
              <a:rPr lang="en-US">
                <a:solidFill>
                  <a:schemeClr val="tx1"/>
                </a:solidFill>
              </a:rPr>
              <a:t>que</a:t>
            </a:r>
            <a:r>
              <a:rPr lang="en-US">
                <a:solidFill>
                  <a:schemeClr val="tx1"/>
                </a:solidFill>
              </a:rPr>
              <a:t> o </a:t>
            </a:r>
            <a:r>
              <a:rPr lang="en-US">
                <a:solidFill>
                  <a:schemeClr val="tx1"/>
                </a:solidFill>
              </a:rPr>
              <a:t>mundo</a:t>
            </a:r>
            <a:r>
              <a:rPr lang="en-US">
                <a:solidFill>
                  <a:schemeClr val="tx1"/>
                </a:solidFill>
              </a:rPr>
              <a:t> </a:t>
            </a:r>
            <a:r>
              <a:rPr lang="en-US">
                <a:solidFill>
                  <a:schemeClr val="tx1"/>
                </a:solidFill>
              </a:rPr>
              <a:t>é</a:t>
            </a:r>
            <a:r>
              <a:rPr lang="en-US">
                <a:solidFill>
                  <a:schemeClr val="tx1"/>
                </a:solidFill>
              </a:rPr>
              <a:t> </a:t>
            </a:r>
            <a:r>
              <a:rPr lang="en-US">
                <a:solidFill>
                  <a:schemeClr val="tx1"/>
                </a:solidFill>
              </a:rPr>
              <a:t>feito</a:t>
            </a:r>
            <a:r>
              <a:rPr lang="en-US">
                <a:solidFill>
                  <a:schemeClr val="tx1"/>
                </a:solidFill>
              </a:rPr>
              <a:t>: </a:t>
            </a:r>
            <a:endParaRPr/>
          </a:p>
          <a:p>
            <a:pPr lvl="2">
              <a:defRPr/>
            </a:pPr>
            <a:r>
              <a:rPr lang="en-US">
                <a:solidFill>
                  <a:schemeClr val="tx1"/>
                </a:solidFill>
              </a:rPr>
              <a:t>As </a:t>
            </a:r>
            <a:r>
              <a:rPr lang="en-US">
                <a:solidFill>
                  <a:schemeClr val="tx1"/>
                </a:solidFill>
              </a:rPr>
              <a:t>partículas</a:t>
            </a:r>
            <a:r>
              <a:rPr lang="en-US">
                <a:solidFill>
                  <a:schemeClr val="tx1"/>
                </a:solidFill>
              </a:rPr>
              <a:t> e </a:t>
            </a:r>
            <a:r>
              <a:rPr lang="en-US">
                <a:solidFill>
                  <a:schemeClr val="tx1"/>
                </a:solidFill>
              </a:rPr>
              <a:t>suas</a:t>
            </a:r>
            <a:r>
              <a:rPr lang="en-US">
                <a:solidFill>
                  <a:schemeClr val="tx1"/>
                </a:solidFill>
              </a:rPr>
              <a:t> </a:t>
            </a:r>
            <a:r>
              <a:rPr lang="en-US">
                <a:solidFill>
                  <a:schemeClr val="tx1"/>
                </a:solidFill>
              </a:rPr>
              <a:t>interações</a:t>
            </a:r>
            <a:endParaRPr lang="en-US">
              <a:solidFill>
                <a:schemeClr val="tx1"/>
              </a:solidFill>
            </a:endParaRPr>
          </a:p>
          <a:p>
            <a:pPr lvl="1">
              <a:defRPr/>
            </a:pPr>
            <a:r>
              <a:rPr lang="en-US">
                <a:solidFill>
                  <a:schemeClr val="tx1"/>
                </a:solidFill>
              </a:rPr>
              <a:t>Um </a:t>
            </a:r>
            <a:r>
              <a:rPr lang="en-US">
                <a:solidFill>
                  <a:schemeClr val="tx1"/>
                </a:solidFill>
              </a:rPr>
              <a:t>pouco</a:t>
            </a:r>
            <a:r>
              <a:rPr lang="en-US">
                <a:solidFill>
                  <a:schemeClr val="tx1"/>
                </a:solidFill>
              </a:rPr>
              <a:t> de </a:t>
            </a:r>
            <a:r>
              <a:rPr lang="en-US">
                <a:solidFill>
                  <a:schemeClr val="tx1"/>
                </a:solidFill>
              </a:rPr>
              <a:t>história</a:t>
            </a:r>
            <a:r>
              <a:rPr lang="en-US">
                <a:solidFill>
                  <a:schemeClr val="tx1"/>
                </a:solidFill>
              </a:rPr>
              <a:t>: </a:t>
            </a:r>
            <a:endParaRPr/>
          </a:p>
          <a:p>
            <a:pPr lvl="2">
              <a:defRPr/>
            </a:pPr>
            <a:r>
              <a:rPr lang="en-US">
                <a:solidFill>
                  <a:schemeClr val="tx1"/>
                </a:solidFill>
              </a:rPr>
              <a:t>Descobertas</a:t>
            </a:r>
            <a:r>
              <a:rPr lang="en-US">
                <a:solidFill>
                  <a:schemeClr val="tx1"/>
                </a:solidFill>
              </a:rPr>
              <a:t> do </a:t>
            </a:r>
            <a:r>
              <a:rPr lang="en-US">
                <a:solidFill>
                  <a:schemeClr val="tx1"/>
                </a:solidFill>
              </a:rPr>
              <a:t>último</a:t>
            </a:r>
            <a:r>
              <a:rPr lang="en-US">
                <a:solidFill>
                  <a:schemeClr val="tx1"/>
                </a:solidFill>
              </a:rPr>
              <a:t> </a:t>
            </a:r>
            <a:r>
              <a:rPr lang="en-US">
                <a:solidFill>
                  <a:schemeClr val="tx1"/>
                </a:solidFill>
              </a:rPr>
              <a:t>século</a:t>
            </a:r>
            <a:endParaRPr lang="en-US">
              <a:solidFill>
                <a:schemeClr val="tx1"/>
              </a:solidFill>
            </a:endParaRPr>
          </a:p>
          <a:p>
            <a:pPr>
              <a:defRPr/>
            </a:pPr>
            <a:r>
              <a:rPr lang="en-US"/>
              <a:t>Os</a:t>
            </a:r>
            <a:r>
              <a:rPr lang="en-US"/>
              <a:t> </a:t>
            </a:r>
            <a:r>
              <a:rPr lang="en-US"/>
              <a:t>Aceleradores</a:t>
            </a:r>
            <a:r>
              <a:rPr lang="en-US"/>
              <a:t> e as </a:t>
            </a:r>
            <a:r>
              <a:rPr lang="en-US"/>
              <a:t>Experiências</a:t>
            </a:r>
            <a:r>
              <a:rPr lang="en-US"/>
              <a:t> do CERN</a:t>
            </a:r>
            <a:endParaRPr/>
          </a:p>
          <a:p>
            <a:pPr lvl="1">
              <a:defRPr/>
            </a:pPr>
            <a:r>
              <a:rPr lang="en-US"/>
              <a:t>Explorando</a:t>
            </a:r>
            <a:r>
              <a:rPr lang="en-US"/>
              <a:t> o </a:t>
            </a:r>
            <a:r>
              <a:rPr lang="en-US"/>
              <a:t>mundo</a:t>
            </a:r>
            <a:r>
              <a:rPr lang="en-US"/>
              <a:t> </a:t>
            </a:r>
            <a:r>
              <a:rPr lang="en-US"/>
              <a:t>subatômico</a:t>
            </a:r>
            <a:r>
              <a:rPr lang="en-US"/>
              <a:t>: </a:t>
            </a:r>
            <a:endParaRPr/>
          </a:p>
          <a:p>
            <a:pPr lvl="2">
              <a:defRPr/>
            </a:pPr>
            <a:r>
              <a:rPr lang="en-US"/>
              <a:t>Aceleradores</a:t>
            </a:r>
            <a:r>
              <a:rPr lang="en-US"/>
              <a:t>  e </a:t>
            </a:r>
            <a:r>
              <a:rPr lang="en-US"/>
              <a:t>detectores</a:t>
            </a:r>
            <a:endParaRPr lang="en-US"/>
          </a:p>
          <a:p>
            <a:pPr lvl="1">
              <a:defRPr/>
            </a:pPr>
            <a:r>
              <a:rPr lang="en-US"/>
              <a:t>O Large Hadron Collider – LHC</a:t>
            </a:r>
            <a:endParaRPr/>
          </a:p>
          <a:p>
            <a:pPr>
              <a:defRPr/>
            </a:pPr>
            <a:r>
              <a:rPr lang="en-US"/>
              <a:t>Introdução</a:t>
            </a:r>
            <a:r>
              <a:rPr lang="en-US"/>
              <a:t> </a:t>
            </a:r>
            <a:r>
              <a:rPr lang="en-US"/>
              <a:t>à</a:t>
            </a:r>
            <a:r>
              <a:rPr lang="en-US"/>
              <a:t> </a:t>
            </a:r>
            <a:r>
              <a:rPr lang="en-US"/>
              <a:t>Análise</a:t>
            </a:r>
            <a:r>
              <a:rPr lang="en-US"/>
              <a:t> de Dados</a:t>
            </a:r>
            <a:endParaRPr/>
          </a:p>
          <a:p>
            <a:pPr lvl="1">
              <a:defRPr/>
            </a:pPr>
            <a:r>
              <a:rPr lang="en-US"/>
              <a:t>Exercício</a:t>
            </a:r>
            <a:r>
              <a:rPr lang="en-US"/>
              <a:t> </a:t>
            </a:r>
            <a:r>
              <a:rPr lang="en-US"/>
              <a:t>MasterClass</a:t>
            </a:r>
            <a:r>
              <a:rPr lang="en-US"/>
              <a:t>: </a:t>
            </a:r>
            <a:endParaRPr/>
          </a:p>
          <a:p>
            <a:pPr lvl="2">
              <a:defRPr/>
            </a:pPr>
            <a:r>
              <a:rPr lang="en-US"/>
              <a:t>Identificação</a:t>
            </a:r>
            <a:r>
              <a:rPr lang="en-US"/>
              <a:t> e </a:t>
            </a:r>
            <a:r>
              <a:rPr lang="en-US"/>
              <a:t>propriedades</a:t>
            </a:r>
            <a:r>
              <a:rPr lang="en-US"/>
              <a:t> dos W, Z e Higgs</a:t>
            </a:r>
            <a:endParaRPr/>
          </a:p>
          <a:p>
            <a:pPr>
              <a:defRPr/>
            </a:pPr>
            <a:endParaRPr lang="en-US"/>
          </a:p>
        </p:txBody>
      </p:sp>
      <p:sp>
        <p:nvSpPr>
          <p:cNvPr id="147914792" name="Slide Number Placeholder 3"/>
          <p:cNvSpPr>
            <a:spLocks noGrp="1"/>
          </p:cNvSpPr>
          <p:nvPr>
            <p:ph type="sldNum" sz="quarter" idx="10"/>
          </p:nvPr>
        </p:nvSpPr>
        <p:spPr bwMode="auto"/>
        <p:txBody>
          <a:bodyPr/>
          <a:lstStyle/>
          <a:p>
            <a:pPr>
              <a:defRPr/>
            </a:pPr>
            <a:fld id="{E7211955-452E-8B4A-9B48-354B3A3C0F95}" type="slidenum">
              <a:rPr lang="en-US"/>
              <a:t>2</a:t>
            </a:fld>
            <a:endParaRPr lang="en-US"/>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462531101" name="Title 1"/>
          <p:cNvSpPr>
            <a:spLocks noGrp="1"/>
          </p:cNvSpPr>
          <p:nvPr>
            <p:ph type="title"/>
          </p:nvPr>
        </p:nvSpPr>
        <p:spPr bwMode="auto"/>
        <p:txBody>
          <a:bodyPr/>
          <a:lstStyle/>
          <a:p>
            <a:pPr>
              <a:defRPr/>
            </a:pPr>
            <a:r>
              <a:rPr lang="en-US">
                <a:solidFill>
                  <a:schemeClr val="bg2"/>
                </a:solidFill>
              </a:rPr>
              <a:t>Algumas</a:t>
            </a:r>
            <a:r>
              <a:rPr lang="en-US">
                <a:solidFill>
                  <a:schemeClr val="bg2"/>
                </a:solidFill>
              </a:rPr>
              <a:t> </a:t>
            </a:r>
            <a:r>
              <a:rPr lang="en-US">
                <a:solidFill>
                  <a:schemeClr val="bg2"/>
                </a:solidFill>
              </a:rPr>
              <a:t>Questões</a:t>
            </a:r>
            <a:r>
              <a:rPr lang="en-US">
                <a:solidFill>
                  <a:schemeClr val="bg2"/>
                </a:solidFill>
              </a:rPr>
              <a:t> </a:t>
            </a:r>
            <a:r>
              <a:rPr lang="en-US">
                <a:solidFill>
                  <a:schemeClr val="bg2"/>
                </a:solidFill>
              </a:rPr>
              <a:t>em</a:t>
            </a:r>
            <a:r>
              <a:rPr lang="en-US">
                <a:solidFill>
                  <a:schemeClr val="bg2"/>
                </a:solidFill>
              </a:rPr>
              <a:t> </a:t>
            </a:r>
            <a:r>
              <a:rPr lang="en-US">
                <a:solidFill>
                  <a:schemeClr val="bg2"/>
                </a:solidFill>
              </a:rPr>
              <a:t>Aberto</a:t>
            </a:r>
            <a:endParaRPr lang="pt-BR">
              <a:solidFill>
                <a:schemeClr val="bg2"/>
              </a:solidFill>
            </a:endParaRPr>
          </a:p>
        </p:txBody>
      </p:sp>
      <p:sp>
        <p:nvSpPr>
          <p:cNvPr id="1145023236" name="Content Placeholder 2"/>
          <p:cNvSpPr>
            <a:spLocks noGrp="1"/>
          </p:cNvSpPr>
          <p:nvPr>
            <p:ph idx="1"/>
          </p:nvPr>
        </p:nvSpPr>
        <p:spPr bwMode="auto">
          <a:xfrm>
            <a:off x="2514600" y="959520"/>
            <a:ext cx="5486400" cy="3957638"/>
          </a:xfrm>
        </p:spPr>
        <p:txBody>
          <a:bodyPr>
            <a:normAutofit fontScale="70000" lnSpcReduction="20000"/>
          </a:bodyPr>
          <a:lstStyle/>
          <a:p>
            <a:pPr>
              <a:buNone/>
              <a:defRPr/>
            </a:pPr>
            <a:r>
              <a:rPr lang="pt-BR"/>
              <a:t>	Matéria x Antimatéria</a:t>
            </a:r>
            <a:endParaRPr/>
          </a:p>
          <a:p>
            <a:pPr lvl="1">
              <a:buNone/>
              <a:defRPr/>
            </a:pPr>
            <a:r>
              <a:rPr lang="pt-BR"/>
              <a:t>	Apesar de terem sido criadas em igual quantidade no início do universo, porque existe praticamente apenas matéria atualmente?</a:t>
            </a:r>
            <a:endParaRPr/>
          </a:p>
          <a:p>
            <a:pPr lvl="2">
              <a:defRPr/>
            </a:pPr>
            <a:endParaRPr lang="pt-BR"/>
          </a:p>
          <a:p>
            <a:pPr>
              <a:buNone/>
              <a:defRPr/>
            </a:pPr>
            <a:r>
              <a:rPr lang="pt-BR"/>
              <a:t>	Origem da Massa</a:t>
            </a:r>
            <a:endParaRPr/>
          </a:p>
          <a:p>
            <a:pPr lvl="1">
              <a:buNone/>
              <a:defRPr/>
            </a:pPr>
            <a:r>
              <a:rPr lang="pt-BR"/>
              <a:t>	Seria possível compreender de forma mais profunda a origem da massa de todas as partículas? Seria realmente o mecanismo de Higgs o responsável por essa massa?</a:t>
            </a:r>
            <a:endParaRPr/>
          </a:p>
          <a:p>
            <a:pPr lvl="2">
              <a:defRPr/>
            </a:pPr>
            <a:endParaRPr lang="pt-BR"/>
          </a:p>
          <a:p>
            <a:pPr>
              <a:buNone/>
              <a:defRPr/>
            </a:pPr>
            <a:r>
              <a:rPr lang="pt-BR"/>
              <a:t>	Matéria Escura </a:t>
            </a:r>
            <a:endParaRPr/>
          </a:p>
          <a:p>
            <a:pPr lvl="1">
              <a:buNone/>
              <a:defRPr/>
            </a:pPr>
            <a:r>
              <a:rPr lang="pt-BR"/>
              <a:t>	Há evidências de que uma forma invisível de matéria domina a matéria observada nas galáxias e clusters. Seria constituída de um novo tipo de partículas?</a:t>
            </a:r>
            <a:endParaRPr/>
          </a:p>
          <a:p>
            <a:pPr lvl="2">
              <a:defRPr/>
            </a:pPr>
            <a:endParaRPr lang="pt-BR"/>
          </a:p>
          <a:p>
            <a:pPr>
              <a:buNone/>
              <a:defRPr/>
            </a:pPr>
            <a:r>
              <a:rPr lang="pt-BR"/>
              <a:t>	Universo em Aceleração  (Energia Escura)</a:t>
            </a:r>
            <a:endParaRPr/>
          </a:p>
          <a:p>
            <a:pPr lvl="1">
              <a:buNone/>
              <a:defRPr/>
            </a:pPr>
            <a:r>
              <a:rPr lang="pt-BR"/>
              <a:t>	A expansão do Universo parece estar acelerando. Existirá uma nova interação ou dimensões extras do espaço?</a:t>
            </a:r>
            <a:endParaRPr/>
          </a:p>
        </p:txBody>
      </p:sp>
      <p:pic>
        <p:nvPicPr>
          <p:cNvPr id="1894914452" name="Content Placeholder 5" descr="anti.jpg"/>
          <p:cNvPicPr/>
          <p:nvPr/>
        </p:nvPicPr>
        <p:blipFill rotWithShape="1">
          <a:blip r:embed="rId3"/>
          <a:stretch/>
        </p:blipFill>
        <p:spPr bwMode="auto">
          <a:xfrm>
            <a:off x="1377758" y="1003699"/>
            <a:ext cx="1079691" cy="810038"/>
          </a:xfrm>
          <a:prstGeom prst="rect">
            <a:avLst/>
          </a:prstGeom>
          <a:noFill/>
          <a:ln w="9525">
            <a:noFill/>
            <a:miter lim="800000"/>
            <a:headEnd/>
            <a:tailEnd/>
          </a:ln>
        </p:spPr>
      </p:pic>
      <p:pic>
        <p:nvPicPr>
          <p:cNvPr id="668859440" name="Content Placeholder 7" descr="exp.jpg"/>
          <p:cNvPicPr/>
          <p:nvPr/>
        </p:nvPicPr>
        <p:blipFill rotWithShape="1">
          <a:blip r:embed="rId4"/>
          <a:stretch/>
        </p:blipFill>
        <p:spPr bwMode="auto">
          <a:xfrm>
            <a:off x="1377758" y="2953756"/>
            <a:ext cx="1079691" cy="810038"/>
          </a:xfrm>
          <a:prstGeom prst="rect">
            <a:avLst/>
          </a:prstGeom>
          <a:noFill/>
          <a:ln w="9525">
            <a:noFill/>
            <a:miter lim="800000"/>
            <a:headEnd/>
            <a:tailEnd/>
          </a:ln>
        </p:spPr>
      </p:pic>
      <p:pic>
        <p:nvPicPr>
          <p:cNvPr id="1373267495" name="Picture 6" descr="m.jpg"/>
          <p:cNvPicPr/>
          <p:nvPr/>
        </p:nvPicPr>
        <p:blipFill rotWithShape="1">
          <a:blip r:embed="rId5"/>
          <a:stretch/>
        </p:blipFill>
        <p:spPr bwMode="auto">
          <a:xfrm>
            <a:off x="1377758" y="1963243"/>
            <a:ext cx="1079691" cy="810038"/>
          </a:xfrm>
          <a:prstGeom prst="rect">
            <a:avLst/>
          </a:prstGeom>
          <a:noFill/>
          <a:ln w="9525">
            <a:noFill/>
            <a:miter lim="800000"/>
            <a:headEnd/>
            <a:tailEnd/>
          </a:ln>
        </p:spPr>
      </p:pic>
      <p:pic>
        <p:nvPicPr>
          <p:cNvPr id="661936629" name="Picture 7" descr="univ.jpg"/>
          <p:cNvPicPr/>
          <p:nvPr/>
        </p:nvPicPr>
        <p:blipFill rotWithShape="1">
          <a:blip r:embed="rId6"/>
          <a:stretch/>
        </p:blipFill>
        <p:spPr bwMode="auto">
          <a:xfrm>
            <a:off x="1377758" y="3912359"/>
            <a:ext cx="1079691" cy="810038"/>
          </a:xfrm>
          <a:prstGeom prst="rect">
            <a:avLst/>
          </a:prstGeom>
          <a:noFill/>
          <a:ln w="9525">
            <a:noFill/>
            <a:miter lim="800000"/>
            <a:headEnd/>
            <a:tailEnd/>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872346020" name="Picture 2"/>
          <p:cNvPicPr>
            <a:picLocks noChangeAspect="1" noChangeArrowheads="1"/>
          </p:cNvPicPr>
          <p:nvPr/>
        </p:nvPicPr>
        <p:blipFill rotWithShape="1">
          <a:blip r:embed="rId3"/>
          <a:stretch/>
        </p:blipFill>
        <p:spPr bwMode="auto">
          <a:xfrm>
            <a:off x="1675356" y="110646"/>
            <a:ext cx="5752578" cy="4551964"/>
          </a:xfrm>
          <a:prstGeom prst="rect">
            <a:avLst/>
          </a:prstGeom>
          <a:noFill/>
          <a:ln w="9525">
            <a:noFill/>
            <a:miter lim="800000"/>
            <a:headEnd/>
            <a:tailEnd/>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84011754" name="CaixaDeTexto 1"/>
          <p:cNvSpPr txBox="1"/>
          <p:nvPr/>
        </p:nvSpPr>
        <p:spPr bwMode="auto">
          <a:xfrm>
            <a:off x="1002535" y="517793"/>
            <a:ext cx="5034708" cy="1200329"/>
          </a:xfrm>
          <a:prstGeom prst="rect">
            <a:avLst/>
          </a:prstGeom>
          <a:noFill/>
        </p:spPr>
        <p:txBody>
          <a:bodyPr wrap="square" rtlCol="0">
            <a:spAutoFit/>
          </a:bodyPr>
          <a:lstStyle/>
          <a:p>
            <a:pPr>
              <a:defRPr/>
            </a:pPr>
            <a:r>
              <a:rPr lang="pt-BR"/>
              <a:t>Só um PS aqui: tudo que a gente vai descobrindo, tem que conter aquilo que a gente já sabia, e que funcionava...</a:t>
            </a:r>
            <a:endParaRPr/>
          </a:p>
          <a:p>
            <a:pPr>
              <a:defRPr/>
            </a:pPr>
            <a:r>
              <a:rPr lang="pt-BR"/>
              <a:t>P. </a:t>
            </a:r>
            <a:r>
              <a:rPr lang="pt-BR"/>
              <a:t>ex</a:t>
            </a:r>
            <a:r>
              <a:rPr lang="pt-BR"/>
              <a:t>, decaimento do </a:t>
            </a:r>
            <a:r>
              <a:rPr lang="pt-BR"/>
              <a:t>neutron</a:t>
            </a:r>
            <a:r>
              <a:rPr lang="pt-BR"/>
              <a:t>:</a:t>
            </a:r>
            <a:endParaRPr/>
          </a:p>
        </p:txBody>
      </p:sp>
      <p:sp>
        <p:nvSpPr>
          <p:cNvPr id="24300351" name="AutoShape 2" descr="data:image/jpeg;base64,/9j/4AAQSkZJRgABAQAAAQABAAD/2wCEAAoHCBYVFRgWFRYYGRgZGRgaHBoaGBoZGRkcGBoZGiMcGBwjJC4nHR8rIRwYJjgmKy8xNTU1GiQ7QDs0QC40NTEBDAwMEA8QHxISHzUrJCw2Pj81MT86MTs7PT00NzQ0MTQ0Pj00NDQ2NTE0NDQ2PT06NDQ2NDYxNDQxNzQ2NDQ0NP/AABEIAK0BIwMBIgACEQEDEQH/xAAbAAEAAgMBAQAAAAAAAAAAAAAABAYBAwUHAv/EAEMQAAIBAgMCCwYEBAQGAwAAAAECAAMRBBIhBTEGExQVIkFTYZKT0RZRUlVxkVSBo9IjMkKhM2JywQckgrHh8DRzsv/EABoBAQADAQEBAAAAAAAAAAAAAAACAwQBBQb/xAAjEQEAAgICAwADAAMAAAAAAAAAAQIDEQQhEjFBBRNhIlGB/9oADAMBAAIRAxEAPwD2WIiAiIgIiICIiAiIgIiICIiAiIgIiICImLwMzF5gsN3XKHtfhRiePrpQQ2w7Bcow1StxzZFcgurAUtGABIO++4ahfrxOTs7BKzjE3qq1RFJptUYotwNAl8oOm8TrQEREBERAREQEREBERAREQEREBERAREQEREBERAREQEREBERAREQEREBIm0KrJTdlF2VSQPeQJLlC4X7TxHHcRTbKnRvk1bpG3SP9P0nYdhxNrcJjUqU+T343MuULfMTcXBH3veXzG8G8PXc1KlM5mCh8rugcDcKgUgOBc777zJeF2TRRg4pIHsAWCjMTbrM6Esy3rbUVjWk8lqzrUaa8PQVFVEUKqgAKNwA6hNsRKlZERAREQEREBERAREQEREBERAREQEREBERAREQEREBERAREQEREBETXVqBVLMbAAkk9QECFtraIoU81szsQqJ1u53ATXsbZnFIS5DVHOd2Ot29w7h1SFsmmcRV5U4si3Wip+HcXI95ligIic6ntigWKiqmYaEXsbg264HQkXG45KQBcsLmwsrtr9FBkLG7SsDZrEG02I718OSjlHZGCsAOi1iAwBB0vrK4yVm3jHt2YmI2zQ21RZgil8xNhelVUX+pQATpXlU4NbVrYlqRJK8XSZcQlhbj8wXLf3rlY6dTCbeGmKYJToIKpas/S4i3GrTQFmZLkW6WRd/8AXLHFnmLzz5+FOKNNmTi1NDBNXrJURi5qUXdHS6sAhOQ++xPXIa7cxC1HZqiPlxGJKLZgUC4M1VBAcZlOlgR7z9A9NvF5QcVwpxVJKoIou6phKilVNNUXEs6kPme1lyXzFlGutpjEcNqlOk71OJRuQrXpgm6vWz1lKqQ1nWyobKb9LfqIF/vF5QNj7XxRr8Vx1Js+LxCsGpsWSmihwos+mYEZbjd75E2RwlxPJ1dDRyU8NhqrqwqO7ca7qyhi9xouhN9ffA9KvMyp4PhDUbGcSTTKmpVTigDx1Naa3FVzmsUbS3RH866mWyAiIgIiICIiAmDK/wAOWAwOIJZ1YU2yFCwbOActsuv81pXtl4lKNdaeHq1XarhGe1RqtQNXAVlN30RiufQEDTdAuOD2tTqVHpqWzJe96bqpsbHIxAVrHTSdGeT8GsRU47DZq5412y4hM+Ld3zKQwqU2XJSs+oYZQLG17zdS2klJcNTepWFahjaispNZitE1amU1DYh1yGnZjff3GB6UuIUuyBgWUKzLfVQ1wCR7jla30PukiefbSp4ejtGtWxFSsgalhnTK9a1RkermRVS+cDodC39R95nxwkrYc4+mHr10ptSfj1Rq6qx/h5FOUWS4LklbHo6kQPRIlC2lRoUqyUsS9VcItAGieMrZWqF2LcZUU5iwUplDHrNrndy6zZxgkq1MSq1MTWRTmqo74Uh8nGZdxLcWLtZrH6wPUbxKrwHxisuIpI7stLEMqZ85YUiFK9J9WGbjADc7paoCLxKdwv29WwdakwZeJZKrMmS71GpgMERr6M17buqBcLwDKpwaxz40YnjXSph2KqihMpyvTVyjm5zEBgp+hlgwGAp0ECUkVEFyFXQDMbn++sCZK7tMnE1eTITxaWauw6/dTHed5nGxvCqu2IOHooly5QMCWvrbMDu0GvdadLZ/BVkUq+JqMCSzKhyBietjqx+8DsYnaVCgArVEQAABbi9h1BRrIXtAz/8Ax8PVqf5mHFp4m3/kJMwWxKFLVKahviIzMfqTrOjaBweT46r/ADVadAfDTXjH8TWH9pzMLwLUV2qVHLpfMAd7neS5+t9JcogcvF7Gp1GzHMPeFNgfr/4k+lSVVCqLKBYAbrTbMSEUiszMR3Lu5low+FRM2RFXOxdsqgZmNrs1t5Nhr3TbkF72Fxpe2tj1X+0+4k3Gk4dNeiuoIOg1B1IPvEGgp1Kr9bD3Zf8AsSPpNxnB4W7SrYahxtFUZg9NSrkgEVHVNCNxBYHr0Bgdk0V16K6gA6DUDcD3TD0ENrqpsLC4BsDpYd0r+G2jixVbDVRQ41qTVaToHFPosFK1FLFtCy9IHXXQWkTY22sbUpDE1Uw6UFWoXVeMao3FhukhvYAkDokE26+qBaxRUHNlW/vsL7rb/ppMDDpYjKtiACLCxA3AiVKhj8RTaliqy0TTxLUkKpxnGUhVsE1Zir9IqGCqu8nUCSNl4rGNi8Sp4pqSVUGrPmRDTVugLWubgnvMC0Cmty1hcgAmwuQOombJUq218Y5r1MOuHFKg7plqZ89U0wC1nDAUxe4F1a9r9c0tt7GVagXDLhxTfDJiVaoKmYK9+gwUjpEg6jd7jAucSBsTH8ow9KvlK8ZTV8p3jMAbGT4CIiAiIgYKzGQT6mjEYgILn7QPprDU2HvO6c/EbXprfQse4f7zTWptUBYnTqEpu1SFLZH1Hubd+UnXHNvUo2mYWp+EqA60337+iftJOE2/h6hADhWPU4yk/wC08/2ZtPjCab2zgEg/EPWMYnvlGSb47asq/ZMPV7Aj3j7zJUTzDYvCd8MwRyXpbiN7IPevpPS8NXWoodSGVhcEbiDO1vFvS2tos2hZmIk0icfbGw6eIfDvUJ/5epxijSzNlIs1+rW/5CdicjaW2VptxdNTUrHci7x3sf6RAj7M2fQ2dSqdLKjValU5raFzfKoG+2gA7ppC1sZq2ajhvh3VKo7/AIVPum/A7GZmFbFMHqDVUH+HT7lHWe+d0QIWH2ZRTIUpqpRSqkD+UHeAZOiICIiAiIgIiICIiAnB4X7KqYrDmgjIuZqZYvm/lR1ewym9yVt+c70+XYAXMCvbL4MpTpuHLmpUQI7irUZwo3JTdjmVB7gZjZ+zcNhAyo1RlYZSj1XqKB1gKzWF7mdKq5c5b2ErO2cOovqJG0z8acGCMltWnT7w2AwtF0dadUimSaaNUZ6dMm4vTQnKtrm1t3VN1ejg61U1HaqjNkzKKlREqFf5S6qbMRu1lLG1noONcyE6qdbD3rLDXAIuNQRcfQyictoaOTwLYNb7ifUrDi+DGGrM1Q5wKljUVKrrTq2sL1FBs2gAPvAsbzbV4NUGqPU/iBnp8UctV1UJa2VVBstu7vlUwe1amHa6G69aHcfp7j3y87M2ildA6HTcR1g+4yzHli3X1htjmvfxjZOy6eGpLRpZsi3yhmZyAeq5N7d0nxEtQIiICIiBgmV7HYrMHYdQNvynW2pVy0nPdb76St4eqLWOsjNoiYQtOnJ21whenhyyMAxZFzsLimHYAuR15QSfylKw9dExGIVaiOSiHMiomY3cnME0La6nvE7e3cJUoliql6bXsQC1gdcrCVV6pY5USx3WVLH6aCenix1mYtE9ITbrSZs6oXxKBTbUi/daWbEUGO5nP5CRuCWwGRw9UWdhYL1qp3k95l62jQp0qRe1wovZRdj3AdZmXleOXJ1PUdbRrWZh5pjEI33/ADnf4B7RZ6hwxrOi5SyBMlrg9IHMp7iPznNxuKSqmdAwBLCzKVYFSQQQd2onG2HijTxdFx/TUW/+ksFNz9CZny8ecURkrO4+o7mttvaubH/E1/0/2RzY/wCJr/p/sk3llP418S+sxyyn8aeJfWdanNxWxqjIyjFVgSLXOS352UH+80bO4NmiOjiKgZv5mATpH81J/vOzyyn8aeJfWOWU/jTxL6wIfNj/AImv+n+yObH/ABNf9P8AZJnLKfxp4l9Y5ZT+NPEvrAh82P8Aia/6f7I5sf8AE1/0/wBkmcsp/GniX1jllP408S+sCHzY/wCJr/p/sjmx/wATX/T/AGSZyyn8aeJfWOWU/jTxL6wIfNj/AImv+n+yObH/ABNf9P8AZJnLKfxp4l9Y5ZT+NPEvrAh82P8Aia/6f7I5sf8AE1/0/wBkmcsp/GniX1jllP408S+sCHzY/wCJr/p/sjmx/wATX/T/AGSZyyn8aeJfWOWU/jTxL6wIfNj/AImv+n+yc7E4V82XlNYgf/X+yd04ynb+dPEvrK2uNUknOupP9Q9ZC1tJVjaNWxppOyF2Yi3Sa1yLdwE8/wBt1GXjkFOoc2ISsjLcoBZM2ubQ9FtP80u/CLDCsA9N0DqDoXWzj3b9DKHjKtQHKykH7/a0rm0w+g4fHxZ6RMWiJj3H1rx+Izn66/SXPAA8RTvvyC8rWyditUYNUsiXvYkZn7gJ6dhMGmTqv/7pIVxzeUvzHKx+NcVJ3MdypmK03zdwZ2oaGIVSehUIVvdc6K33P958bUxlJ3emjdNLZgVZbbxcEgXFxa4lYOJs4S+/d3Eay3JwrVr+yk713MPBrni0+Mx7e8CZkLZdfPRpv8SKfuJNlkTuNqpjREROuEREDlcIR/y7kdQB+xlPoYn3S/4miHRkO5lK/cWnmNAmnXyPvRyD+WoMpydTEoTWbXiI+9LUME+TMTvErG0q1Smbq39hr/adfb23Wp4Z3p5SyLmAa9iF3jTulS2ltVmrOhyZQiOpF763Fm+x+4i3rp7nCwVi3hesTv8AjoYDbAY3OjDeP9xI/CHGZ3ps9Nq1NUdSikXDkgh8pIvoCN+kr2GqdMn3giZxFdxuBI7hrNPFtS0eN51LD+V41eLyJpT1MRMfxrwVcph8jIyFWcgEg6MxYa3N9GAmjZas9emg/rqUxb33dRNNUO29W8Jlk4AYFTi1eoyolIZumQt23KBffbU/kJo5WWlcf6qzuZ1/yHkzu1tQ9g5qodjT8C+kxzVQ7Gn4F9I52w/b0vMT1jnbD9vS8xPWZGs5qodjT8C+kc1UOxp+BfSOdsP29LzE9Y52w/b0vMT1gOaqHY0/AvpHNVDsafgX0jnbD9vS8xPWOdsP29LzE9YDmqh2NPwL6RzVQ7Gn4F9I52w/b0vMT1jnbD9vS8xPWA5qodjT8C+kc1UOxp+BfSOdsP29LzE9Y52w/b0vMT1gOaqHY0/AvpHNVDsafgX0jnbD9vS8xPWOdsP29LzE9YDmqh2NPwL6RzVQ7Gn4F9I52w/b0vMT1jnbD9vS8xPWA5qodjT8C+kc1UOxp+BfSOdsP29LzE9Y52w/b0vMT1gfNTZVCx/g09x/oX0lLSkmvQTT/KPp7pdudsP29LzE9ZSdp1UWuwV0ZWOZSrBhr1aH6yjNuNTC7FG506lLZKsmbIngX0nA2pRyXyhR/wBKkfYid2rtM8UwVgrZTYkZgDbeR1/SUGpt56hoFnT+LQLOAACHGumum/d3Tsx09Pi4/G8VvHt18BtFHJUoiuuuigA9475t2xtV2w7rTZg3RvlNnKBgXCHqYrcCVbDViKysPik3Hq4JKa917faWcXLSLTW8636lH8xwoxXiccdTHpzqOLRcRUNNawptTUKanGHVWJIBYlhv+8iB89VbdRvPuqKrm2U/cTrcHNil6yINWZhmPUEGp/tebs2fFhxTWtomZ6iI/rxseO9rRMxqIewbAplcPRB6qaf9p0Z8otgANwAH2n3MVY1Gk57nZEROuEREBKhwy2Ez/wAeiLuo6SjeyjrHeJb5i0jasWjUjxCttS6lH1BupBH5EGcXiUU3RQpta9yTb3amexcIuBtDFXYfw6p/rUaN/rXcfrvlDx3ADGoTkyVB1FWyk/8ASfWZ7VtX5t7eP81THWJvi3aPsK2KgE0vXJ6z952RwMxxNuTsO8slv/1O5sv/AIa12INeotNetV6bn89w/vKfC9p6h8/zORm5eacto7n5/qPiobOwVXEVBTpBmdu82A+Jj1AT2rYHB6nh6K0yFdt7MwDZmO+19w6pI2HsKhhVy0VAvvJ1Zv8AUZ1pqxYvHufbmLH49z7R+Q0+zTwr6RyGn2aeFfSSIly5H5DT7NPCvpHIafZp4V9JIiBH5DT7NPCvpHIafZp4V9JIiBH5DT7NPCvpHIafZp4V9JIiBH5DT7NPCvpHIafZp4V9JIiBH5DT7NPCvpHIafZp4V9JIiBH5DT7NPCvpHIafZp4V9JIiBH5DT7NPCvpHIafZp4V9JIiBG5FT7NPCvpObtzYaVksgVXXVSABr7jO3MTlqxaNS7EzE7h43jsU9JmRwykXFiJX6vFliyoqkm+YKAb++e37Y2HRxK2dekNzD+Yev0MpOM4BVVN6ZRx39Bv76TLeL1+bfQ8b8rhisfsr3H1TsBTscx6t0ms951jwXxV7cQ3iT1k7B8CsQx6ZVB3nMfyAmW1b2n1LNyuZGa/naY/kK0iliAASToAN5PdPS+COwOTqXcfxH3/5Rvy/X3yVsTg5Rw+oGZ/jYa/l7p27TVg4/j/lb283Lm8uo9MxETWoIiICIgwETF4vAzExeR8d/huRcHI1iND/ACnrgSYnG4J1mfBYV2ZmZsPRZmYksS1NSST1knrnYvAzExeLwMxMXi8DMTF4vAzExeLwMxMXi8DMTF4vAzExeLwMxMXi8DMTF4vAzExeLwMxaYvF4GYnAxFZxtCggZshw2IYrc5SweiASNxIBOvfO9eBmJi8XgZiaa+IRBmdlUXAuxCi5NgLnrJ0m3NAzERATBmYgVJuDmNJJG1KoBJIHE0jYE7o9m8d81reRSltiBUvZvHfNa3kUp8PwXxrAqdq1SCCD/BpbjLcWA3nfPqBS8JwRxdJEpptOqqIoVV4mloqgAD8gBN/s3jvmtbyKUtVRwoJJAABJJ0AA6yZpweLSquam6uuozKwYXHeIFb9m8d81reRSj2bx3zWt5FKW2IFS9m8d81reRSj2bx3zWt5FKW2IFS9m8d81reRSj2bx3zWt5FKW2IFS9m8d81reRSj2bx3zWt5FKW2IFS9m8d81reRSj2bx3zWt5FKW2IFS9m8d81reRSj2bx3zWt5FKW2IFS9m8d81reRSj2bx3zWt5FKW2IFS9m8d81reRSj2bx3zWt5FKW2IFS9m8d81reRSj2bx3zWt5FKW2IFS9m8d81reRSj2bx3zWt5FKW2V/C8LMM+IqYfjEWpTdaYDMLuzIG6A3m1yp71MCF7N475rW8ilHs3jvmtbyKUs7YhQSC6ggZrFhcD3ke7vnG2ztxqdRKFBBUqupfpOKaIl7Znax3m4AAJJB90DkvwQxRqLVO06udVKBuJpaKxUkfmVX7SR7N475rW8ilJ20dr1qYoU1oq+JrZuhxlqaZFzOWcrcqNAOjqSJp9p82Gp1qdJjUqvxS0mYKRVDFGVm6gpVrkD+mBH9m8d81reRSj2bx3zWt5FKdfYe02rq+dOLqU6jU6iZswDKAQVawupVlYadc6VWoqKWYhVAJJJsABqST1CB5rw24IY+rhWRcZUxRLJ/CKUqYbpDUt1W3/AJTtf8PODmKwdLLicQzggZaQ6SU7dQY6/Y2nc2bwhw2IcpQrpUcLmKqSSFBtm+mo1651xARMxAREQERECn8OKDM+BYV2pAYqxYBbKWo1rMSwIB/pF9On9J9bRq1mo0+S1q+IKsUepQbCXZl3589l/JZZ8VhEqqUqIrqd6sAyn6gzNDDrTUIihVG4KAoH0AgUTaYxHIq3KVr5ONw+cVzhyeJ4ynxluJJGXJmvfWdjg4UONxhoZeKth75LZeNyPmtbS+Ti727pZXQEEEAg6EEXB+s14PBU6S5KSKi/CqhR9hAkREQEREBERAREQEREBERAREQEREBERASqDCYmjisQ9KhTqLiHpOHaoEFPJTSmwYZSSejmFt9+qWuIHB2jwTwdd2qVqCO7EEswJbQWte+63VunH4UcGjUr8cmGpYi+G5OFdgnFFXdldbg6dMg21GUWl2iBVsXsyvS5JVpgV6mHptSdS2Q1A6KCysdL5kBseomRk2FiEw1EgK2Ip4hsSy3srPUd3dFbq/xGAJ9wlyMQOHwawVRBWq1lValeq1QqGzBVCqirm6zlUE95MlcIMO1TDV6aqrs9N1CMbKxZSACbiw750ogU3g1srFJiA9XMEWkUtUqU6rZiUIFJlRWCCzXzEk3HulyEwBMwERED/9k="/>
          <p:cNvSpPr>
            <a:spLocks noChangeArrowheads="1" noChangeAspect="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bodyPr>
          <a:lstStyle/>
          <a:p>
            <a:pPr>
              <a:defRPr/>
            </a:pPr>
            <a:endParaRPr lang="pt-BR"/>
          </a:p>
        </p:txBody>
      </p:sp>
      <p:pic>
        <p:nvPicPr>
          <p:cNvPr id="1668931722" name="Imagem 3"/>
          <p:cNvPicPr>
            <a:picLocks noChangeAspect="1"/>
          </p:cNvPicPr>
          <p:nvPr/>
        </p:nvPicPr>
        <p:blipFill rotWithShape="1">
          <a:blip r:embed="rId3"/>
          <a:stretch/>
        </p:blipFill>
        <p:spPr bwMode="auto">
          <a:xfrm>
            <a:off x="1002535" y="2321574"/>
            <a:ext cx="3536414" cy="2196681"/>
          </a:xfrm>
          <a:prstGeom prst="rect">
            <a:avLst/>
          </a:prstGeom>
        </p:spPr>
      </p:pic>
      <p:pic>
        <p:nvPicPr>
          <p:cNvPr id="166505605" name="Imagem 4"/>
          <p:cNvPicPr>
            <a:picLocks noChangeAspect="1"/>
          </p:cNvPicPr>
          <p:nvPr/>
        </p:nvPicPr>
        <p:blipFill rotWithShape="1">
          <a:blip r:embed="rId4"/>
          <a:stretch/>
        </p:blipFill>
        <p:spPr bwMode="auto">
          <a:xfrm>
            <a:off x="3801450" y="1718122"/>
            <a:ext cx="2047875" cy="495300"/>
          </a:xfrm>
          <a:prstGeom prst="rect">
            <a:avLst/>
          </a:prstGeom>
        </p:spPr>
      </p:pic>
      <p:pic>
        <p:nvPicPr>
          <p:cNvPr id="2026645408" name="Picture 4" descr="https://www.sciencenews.org/wp-content/uploads/2017/04/042917_proton_illo1_D.png"/>
          <p:cNvPicPr>
            <a:picLocks noChangeAspect="1" noChangeArrowheads="1"/>
          </p:cNvPicPr>
          <p:nvPr/>
        </p:nvPicPr>
        <p:blipFill rotWithShape="1">
          <a:blip r:embed="rId5"/>
          <a:stretch/>
        </p:blipFill>
        <p:spPr bwMode="auto">
          <a:xfrm>
            <a:off x="6037243" y="2782024"/>
            <a:ext cx="1883885" cy="1736231"/>
          </a:xfrm>
          <a:prstGeom prst="rect">
            <a:avLst/>
          </a:prstGeom>
          <a:noFill/>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577889808" name="Title 4"/>
          <p:cNvSpPr>
            <a:spLocks noGrp="1"/>
          </p:cNvSpPr>
          <p:nvPr>
            <p:ph type="title"/>
          </p:nvPr>
        </p:nvSpPr>
        <p:spPr bwMode="auto"/>
        <p:txBody>
          <a:bodyPr/>
          <a:lstStyle/>
          <a:p>
            <a:pPr>
              <a:defRPr/>
            </a:pPr>
            <a:endParaRPr lang="en-US"/>
          </a:p>
        </p:txBody>
      </p:sp>
      <p:pic>
        <p:nvPicPr>
          <p:cNvPr id="111928953" name="Picture 6" descr="bigbang1.jpg"/>
          <p:cNvPicPr>
            <a:picLocks noChangeAspect="1"/>
          </p:cNvPicPr>
          <p:nvPr/>
        </p:nvPicPr>
        <p:blipFill rotWithShape="1">
          <a:blip r:embed="rId3"/>
          <a:stretch/>
        </p:blipFill>
        <p:spPr bwMode="auto">
          <a:xfrm>
            <a:off x="0" y="-114300"/>
            <a:ext cx="9144000" cy="5357813"/>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11928953"/>
                                        </p:tgtEl>
                                        <p:attrNameLst>
                                          <p:attrName>style.visibility</p:attrName>
                                        </p:attrNameLst>
                                      </p:cBhvr>
                                      <p:to>
                                        <p:strVal val="visible"/>
                                      </p:to>
                                    </p:set>
                                    <p:anim calcmode="lin" valueType="num">
                                      <p:cBhvr>
                                        <p:cTn id="7" dur="500" fill="hold"/>
                                        <p:tgtEl>
                                          <p:spTgt spid="111928953"/>
                                        </p:tgtEl>
                                        <p:attrNameLst>
                                          <p:attrName>ppt_w</p:attrName>
                                        </p:attrNameLst>
                                      </p:cBhvr>
                                      <p:tavLst>
                                        <p:tav tm="0">
                                          <p:val>
                                            <p:fltVal val="0"/>
                                          </p:val>
                                        </p:tav>
                                        <p:tav tm="100000">
                                          <p:val>
                                            <p:strVal val="#ppt_w"/>
                                          </p:val>
                                        </p:tav>
                                      </p:tavLst>
                                    </p:anim>
                                    <p:anim calcmode="lin" valueType="num">
                                      <p:cBhvr>
                                        <p:cTn id="8" dur="500" fill="hold"/>
                                        <p:tgtEl>
                                          <p:spTgt spid="11192895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992879335" name="Picture 6" descr="universe_original.jpg"/>
          <p:cNvPicPr>
            <a:picLocks noChangeAspect="1"/>
          </p:cNvPicPr>
          <p:nvPr/>
        </p:nvPicPr>
        <p:blipFill rotWithShape="1">
          <a:blip r:embed="rId3"/>
          <a:stretch/>
        </p:blipFill>
        <p:spPr bwMode="auto">
          <a:xfrm>
            <a:off x="1143000" y="0"/>
            <a:ext cx="6872670" cy="5143500"/>
          </a:xfrm>
          <a:prstGeom prst="rect">
            <a:avLst/>
          </a:prstGeom>
        </p:spPr>
      </p:pic>
      <p:grpSp>
        <p:nvGrpSpPr>
          <p:cNvPr id="1675489179" name="Group 20"/>
          <p:cNvGrpSpPr/>
          <p:nvPr/>
        </p:nvGrpSpPr>
        <p:grpSpPr bwMode="auto">
          <a:xfrm>
            <a:off x="1219418" y="1119382"/>
            <a:ext cx="6649386" cy="3967833"/>
            <a:chOff x="101889" y="1492508"/>
            <a:chExt cx="8865849" cy="5290442"/>
          </a:xfrm>
        </p:grpSpPr>
        <p:sp>
          <p:nvSpPr>
            <p:cNvPr id="10" name="TextBox 9"/>
            <p:cNvSpPr txBox="1"/>
            <p:nvPr/>
          </p:nvSpPr>
          <p:spPr bwMode="auto">
            <a:xfrm>
              <a:off x="873130" y="2028102"/>
              <a:ext cx="1088332" cy="553997"/>
            </a:xfrm>
            <a:prstGeom prst="rect">
              <a:avLst/>
            </a:prstGeom>
            <a:solidFill>
              <a:srgbClr val="000032"/>
            </a:solidFill>
          </p:spPr>
          <p:txBody>
            <a:bodyPr wrap="none" rtlCol="0">
              <a:spAutoFit/>
            </a:bodyPr>
            <a:lstStyle/>
            <a:p>
              <a:pPr algn="ctr">
                <a:defRPr/>
              </a:pPr>
              <a:r>
                <a:rPr lang="pt-BR" sz="1050">
                  <a:solidFill>
                    <a:srgbClr val="FFFF00"/>
                  </a:solidFill>
                </a:rPr>
                <a:t>Inflação</a:t>
              </a:r>
              <a:endParaRPr/>
            </a:p>
            <a:p>
              <a:pPr algn="ctr">
                <a:defRPr/>
              </a:pPr>
              <a:r>
                <a:rPr lang="pt-BR" sz="1050">
                  <a:solidFill>
                    <a:srgbClr val="FFFF00"/>
                  </a:solidFill>
                </a:rPr>
                <a:t>Unificação</a:t>
              </a:r>
              <a:endParaRPr/>
            </a:p>
          </p:txBody>
        </p:sp>
        <p:sp>
          <p:nvSpPr>
            <p:cNvPr id="11" name="TextBox 10"/>
            <p:cNvSpPr txBox="1"/>
            <p:nvPr/>
          </p:nvSpPr>
          <p:spPr bwMode="auto">
            <a:xfrm>
              <a:off x="1614979" y="4716583"/>
              <a:ext cx="1913345" cy="553997"/>
            </a:xfrm>
            <a:prstGeom prst="rect">
              <a:avLst/>
            </a:prstGeom>
            <a:noFill/>
          </p:spPr>
          <p:txBody>
            <a:bodyPr wrap="none" rtlCol="0">
              <a:spAutoFit/>
            </a:bodyPr>
            <a:lstStyle/>
            <a:p>
              <a:pPr algn="ctr">
                <a:defRPr/>
              </a:pPr>
              <a:r>
                <a:rPr lang="pt-BR" sz="1050">
                  <a:solidFill>
                    <a:srgbClr val="FFFF00"/>
                  </a:solidFill>
                </a:rPr>
                <a:t>Sopa quente de</a:t>
              </a:r>
              <a:endParaRPr/>
            </a:p>
            <a:p>
              <a:pPr algn="ctr">
                <a:defRPr/>
              </a:pPr>
              <a:r>
                <a:rPr lang="pt-BR" sz="1050">
                  <a:solidFill>
                    <a:srgbClr val="FFFF00"/>
                  </a:solidFill>
                </a:rPr>
                <a:t>elétrons, quarks, etc.</a:t>
              </a:r>
              <a:endParaRPr/>
            </a:p>
          </p:txBody>
        </p:sp>
        <p:sp>
          <p:nvSpPr>
            <p:cNvPr id="13" name="TextBox 12"/>
            <p:cNvSpPr txBox="1"/>
            <p:nvPr/>
          </p:nvSpPr>
          <p:spPr bwMode="auto">
            <a:xfrm>
              <a:off x="3080956" y="4978194"/>
              <a:ext cx="1750908" cy="553997"/>
            </a:xfrm>
            <a:prstGeom prst="rect">
              <a:avLst/>
            </a:prstGeom>
            <a:noFill/>
          </p:spPr>
          <p:txBody>
            <a:bodyPr wrap="none" rtlCol="0">
              <a:spAutoFit/>
            </a:bodyPr>
            <a:lstStyle/>
            <a:p>
              <a:pPr algn="ctr">
                <a:defRPr/>
              </a:pPr>
              <a:r>
                <a:rPr lang="pt-BR" sz="1050">
                  <a:solidFill>
                    <a:srgbClr val="FFFF00"/>
                  </a:solidFill>
                </a:rPr>
                <a:t>Formação de</a:t>
              </a:r>
              <a:endParaRPr/>
            </a:p>
            <a:p>
              <a:pPr algn="ctr">
                <a:defRPr/>
              </a:pPr>
              <a:r>
                <a:rPr lang="pt-BR" sz="1050">
                  <a:solidFill>
                    <a:srgbClr val="FFFF00"/>
                  </a:solidFill>
                </a:rPr>
                <a:t>prótons + nêutrons</a:t>
              </a:r>
              <a:endParaRPr/>
            </a:p>
          </p:txBody>
        </p:sp>
        <p:sp>
          <p:nvSpPr>
            <p:cNvPr id="15" name="TextBox 14"/>
            <p:cNvSpPr txBox="1"/>
            <p:nvPr/>
          </p:nvSpPr>
          <p:spPr bwMode="auto">
            <a:xfrm>
              <a:off x="3849781" y="5559140"/>
              <a:ext cx="1631217" cy="553997"/>
            </a:xfrm>
            <a:prstGeom prst="rect">
              <a:avLst/>
            </a:prstGeom>
            <a:noFill/>
          </p:spPr>
          <p:txBody>
            <a:bodyPr wrap="none" rtlCol="0">
              <a:spAutoFit/>
            </a:bodyPr>
            <a:lstStyle/>
            <a:p>
              <a:pPr algn="ctr">
                <a:defRPr/>
              </a:pPr>
              <a:r>
                <a:rPr lang="pt-BR" sz="1050">
                  <a:solidFill>
                    <a:srgbClr val="FFFF00"/>
                  </a:solidFill>
                </a:rPr>
                <a:t>Nucleosíntese</a:t>
              </a:r>
              <a:endParaRPr lang="pt-BR" sz="1050">
                <a:solidFill>
                  <a:srgbClr val="FFFF00"/>
                </a:solidFill>
              </a:endParaRPr>
            </a:p>
            <a:p>
              <a:pPr algn="ctr">
                <a:defRPr/>
              </a:pPr>
              <a:r>
                <a:rPr lang="pt-BR" sz="1050">
                  <a:solidFill>
                    <a:srgbClr val="FFFF00"/>
                  </a:solidFill>
                </a:rPr>
                <a:t>Hidrogênio, Hélio</a:t>
              </a:r>
              <a:endParaRPr/>
            </a:p>
          </p:txBody>
        </p:sp>
        <p:sp>
          <p:nvSpPr>
            <p:cNvPr id="17" name="TextBox 16"/>
            <p:cNvSpPr txBox="1"/>
            <p:nvPr/>
          </p:nvSpPr>
          <p:spPr bwMode="auto">
            <a:xfrm>
              <a:off x="101889" y="1492508"/>
              <a:ext cx="1077647" cy="553997"/>
            </a:xfrm>
            <a:prstGeom prst="rect">
              <a:avLst/>
            </a:prstGeom>
            <a:noFill/>
          </p:spPr>
          <p:txBody>
            <a:bodyPr wrap="none" rtlCol="0">
              <a:spAutoFit/>
            </a:bodyPr>
            <a:lstStyle/>
            <a:p>
              <a:pPr algn="ctr">
                <a:defRPr/>
              </a:pPr>
              <a:r>
                <a:rPr lang="pt-BR" sz="1050">
                  <a:solidFill>
                    <a:srgbClr val="FFFF00"/>
                  </a:solidFill>
                </a:rPr>
                <a:t>Gravidade</a:t>
              </a:r>
              <a:endParaRPr/>
            </a:p>
            <a:p>
              <a:pPr algn="ctr">
                <a:defRPr/>
              </a:pPr>
              <a:r>
                <a:rPr lang="pt-BR" sz="1050">
                  <a:solidFill>
                    <a:srgbClr val="FFFF00"/>
                  </a:solidFill>
                </a:rPr>
                <a:t>Quântica</a:t>
              </a:r>
              <a:endParaRPr/>
            </a:p>
          </p:txBody>
        </p:sp>
        <p:sp>
          <p:nvSpPr>
            <p:cNvPr id="16" name="TextBox 15"/>
            <p:cNvSpPr txBox="1"/>
            <p:nvPr/>
          </p:nvSpPr>
          <p:spPr bwMode="auto">
            <a:xfrm>
              <a:off x="8349619" y="6172200"/>
              <a:ext cx="618119" cy="338555"/>
            </a:xfrm>
            <a:prstGeom prst="rect">
              <a:avLst/>
            </a:prstGeom>
            <a:noFill/>
          </p:spPr>
          <p:txBody>
            <a:bodyPr wrap="none" rtlCol="0">
              <a:spAutoFit/>
            </a:bodyPr>
            <a:lstStyle/>
            <a:p>
              <a:pPr algn="ctr">
                <a:defRPr/>
              </a:pPr>
              <a:r>
                <a:rPr lang="pt-BR" sz="1050">
                  <a:solidFill>
                    <a:srgbClr val="FFFF00"/>
                  </a:solidFill>
                </a:rPr>
                <a:t>Hoje</a:t>
              </a:r>
              <a:endParaRPr/>
            </a:p>
          </p:txBody>
        </p:sp>
        <p:sp>
          <p:nvSpPr>
            <p:cNvPr id="19" name="TextBox 18"/>
            <p:cNvSpPr txBox="1"/>
            <p:nvPr/>
          </p:nvSpPr>
          <p:spPr bwMode="auto">
            <a:xfrm>
              <a:off x="5096927" y="5878292"/>
              <a:ext cx="1599156" cy="769441"/>
            </a:xfrm>
            <a:prstGeom prst="rect">
              <a:avLst/>
            </a:prstGeom>
            <a:noFill/>
          </p:spPr>
          <p:txBody>
            <a:bodyPr wrap="none" rtlCol="0">
              <a:spAutoFit/>
            </a:bodyPr>
            <a:lstStyle/>
            <a:p>
              <a:pPr algn="ctr">
                <a:defRPr/>
              </a:pPr>
              <a:r>
                <a:rPr lang="pt-BR" sz="1050">
                  <a:solidFill>
                    <a:srgbClr val="FFFF00"/>
                  </a:solidFill>
                </a:rPr>
                <a:t>Átomos</a:t>
              </a:r>
              <a:endParaRPr/>
            </a:p>
            <a:p>
              <a:pPr algn="ctr">
                <a:defRPr/>
              </a:pPr>
              <a:r>
                <a:rPr lang="pt-BR" sz="1050">
                  <a:solidFill>
                    <a:srgbClr val="FFFF00"/>
                  </a:solidFill>
                </a:rPr>
                <a:t>Desacoplamento</a:t>
              </a:r>
              <a:endParaRPr/>
            </a:p>
            <a:p>
              <a:pPr algn="ctr">
                <a:defRPr/>
              </a:pPr>
              <a:r>
                <a:rPr lang="pt-BR" sz="1050">
                  <a:solidFill>
                    <a:srgbClr val="FFFF00"/>
                  </a:solidFill>
                </a:rPr>
                <a:t>Matéria-radiação</a:t>
              </a:r>
              <a:endParaRPr/>
            </a:p>
          </p:txBody>
        </p:sp>
        <p:sp>
          <p:nvSpPr>
            <p:cNvPr id="20" name="TextBox 19"/>
            <p:cNvSpPr txBox="1"/>
            <p:nvPr/>
          </p:nvSpPr>
          <p:spPr bwMode="auto">
            <a:xfrm>
              <a:off x="6525928" y="6228954"/>
              <a:ext cx="947268" cy="553997"/>
            </a:xfrm>
            <a:prstGeom prst="rect">
              <a:avLst/>
            </a:prstGeom>
            <a:noFill/>
          </p:spPr>
          <p:txBody>
            <a:bodyPr wrap="none" rtlCol="0">
              <a:spAutoFit/>
            </a:bodyPr>
            <a:lstStyle/>
            <a:p>
              <a:pPr algn="ctr">
                <a:defRPr/>
              </a:pPr>
              <a:r>
                <a:rPr lang="pt-BR" sz="1050">
                  <a:solidFill>
                    <a:srgbClr val="FFFF00"/>
                  </a:solidFill>
                </a:rPr>
                <a:t>Galáxias</a:t>
              </a:r>
              <a:endParaRPr/>
            </a:p>
            <a:p>
              <a:pPr algn="ctr">
                <a:defRPr/>
              </a:pPr>
              <a:r>
                <a:rPr lang="pt-BR" sz="1050">
                  <a:solidFill>
                    <a:srgbClr val="FFFF00"/>
                  </a:solidFill>
                </a:rPr>
                <a:t>Estrelas</a:t>
              </a:r>
              <a:endParaRPr/>
            </a:p>
          </p:txBody>
        </p:sp>
      </p:grpSp>
      <p:sp>
        <p:nvSpPr>
          <p:cNvPr id="1877249398" name="TextBox 22"/>
          <p:cNvSpPr txBox="1"/>
          <p:nvPr/>
        </p:nvSpPr>
        <p:spPr bwMode="auto">
          <a:xfrm>
            <a:off x="1689841" y="5900"/>
            <a:ext cx="3626975" cy="431794"/>
          </a:xfrm>
          <a:prstGeom prst="rect">
            <a:avLst/>
          </a:prstGeom>
          <a:solidFill>
            <a:srgbClr val="000040"/>
          </a:solidFill>
        </p:spPr>
        <p:txBody>
          <a:bodyPr wrap="none" lIns="61859" tIns="30929" rIns="61859" bIns="30929" rtlCol="0">
            <a:spAutoFit/>
          </a:bodyPr>
          <a:lstStyle/>
          <a:p>
            <a:pPr>
              <a:defRPr/>
            </a:pPr>
            <a:r>
              <a:rPr lang="pt-BR" sz="2400">
                <a:solidFill>
                  <a:srgbClr val="FF3300"/>
                </a:solidFill>
                <a:latin typeface="Arial Rounded MT Bold"/>
              </a:rPr>
              <a:t>   História do Universo   </a:t>
            </a:r>
            <a:endParaRPr/>
          </a:p>
        </p:txBody>
      </p:sp>
      <p:sp>
        <p:nvSpPr>
          <p:cNvPr id="1011721826" name="Oval 4"/>
          <p:cNvSpPr/>
          <p:nvPr/>
        </p:nvSpPr>
        <p:spPr bwMode="auto">
          <a:xfrm rot="229654">
            <a:off x="3513114" y="1031818"/>
            <a:ext cx="1020613" cy="2505620"/>
          </a:xfrm>
          <a:prstGeom prst="ellipse">
            <a:avLst/>
          </a:prstGeom>
          <a:solidFill>
            <a:srgbClr val="FFFFFF">
              <a:alpha val="4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1011721826"/>
                                        </p:tgtEl>
                                        <p:attrNameLst>
                                          <p:attrName>style.visibility</p:attrName>
                                        </p:attrNameLst>
                                      </p:cBhvr>
                                      <p:to>
                                        <p:strVal val="visible"/>
                                      </p:to>
                                    </p:set>
                                    <p:animEffect transition="in" filter="fade">
                                      <p:cBhvr>
                                        <p:cTn id="7" dur="2000"/>
                                        <p:tgtEl>
                                          <p:spTgt spid="1011721826"/>
                                        </p:tgtEl>
                                      </p:cBhvr>
                                    </p:animEffect>
                                    <p:anim calcmode="lin" valueType="num">
                                      <p:cBhvr>
                                        <p:cTn id="8" dur="2000" fill="hold"/>
                                        <p:tgtEl>
                                          <p:spTgt spid="1011721826"/>
                                        </p:tgtEl>
                                        <p:attrNameLst>
                                          <p:attrName>style.rotation</p:attrName>
                                        </p:attrNameLst>
                                      </p:cBhvr>
                                      <p:tavLst>
                                        <p:tav tm="0">
                                          <p:val>
                                            <p:fltVal val="720"/>
                                          </p:val>
                                        </p:tav>
                                        <p:tav tm="100000">
                                          <p:val>
                                            <p:fltVal val="0"/>
                                          </p:val>
                                        </p:tav>
                                      </p:tavLst>
                                    </p:anim>
                                    <p:anim calcmode="lin" valueType="num">
                                      <p:cBhvr>
                                        <p:cTn id="9" dur="2000" fill="hold"/>
                                        <p:tgtEl>
                                          <p:spTgt spid="1011721826"/>
                                        </p:tgtEl>
                                        <p:attrNameLst>
                                          <p:attrName>ppt_h</p:attrName>
                                        </p:attrNameLst>
                                      </p:cBhvr>
                                      <p:tavLst>
                                        <p:tav tm="0">
                                          <p:val>
                                            <p:fltVal val="0"/>
                                          </p:val>
                                        </p:tav>
                                        <p:tav tm="100000">
                                          <p:val>
                                            <p:strVal val="#ppt_h"/>
                                          </p:val>
                                        </p:tav>
                                      </p:tavLst>
                                    </p:anim>
                                    <p:anim calcmode="lin" valueType="num">
                                      <p:cBhvr>
                                        <p:cTn id="10" dur="2000" fill="hold"/>
                                        <p:tgtEl>
                                          <p:spTgt spid="101172182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1721826" grpId="0" animBg="1"/>
    </p:bldLst>
  </p:timing>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437166930" name="Title 1"/>
          <p:cNvSpPr>
            <a:spLocks noGrp="1"/>
          </p:cNvSpPr>
          <p:nvPr>
            <p:ph type="title"/>
          </p:nvPr>
        </p:nvSpPr>
        <p:spPr bwMode="auto"/>
        <p:txBody>
          <a:bodyPr/>
          <a:lstStyle/>
          <a:p>
            <a:pPr>
              <a:defRPr/>
            </a:pPr>
            <a:r>
              <a:rPr lang="en-US"/>
              <a:t>Na </a:t>
            </a:r>
            <a:r>
              <a:rPr lang="en-US"/>
              <a:t>matéria</a:t>
            </a:r>
            <a:r>
              <a:rPr lang="en-US"/>
              <a:t> usual …</a:t>
            </a:r>
            <a:endParaRPr/>
          </a:p>
        </p:txBody>
      </p:sp>
      <p:sp>
        <p:nvSpPr>
          <p:cNvPr id="1715813254" name="Content Placeholder 2"/>
          <p:cNvSpPr>
            <a:spLocks noGrp="1"/>
          </p:cNvSpPr>
          <p:nvPr>
            <p:ph sz="half" idx="4294967295"/>
          </p:nvPr>
        </p:nvSpPr>
        <p:spPr bwMode="auto">
          <a:xfrm>
            <a:off x="5011738" y="1016000"/>
            <a:ext cx="4132262" cy="3622675"/>
          </a:xfrm>
        </p:spPr>
        <p:txBody>
          <a:bodyPr/>
          <a:lstStyle/>
          <a:p>
            <a:pPr>
              <a:defRPr/>
            </a:pPr>
            <a:r>
              <a:rPr lang="en-US"/>
              <a:t>No </a:t>
            </a:r>
            <a:r>
              <a:rPr lang="en-US"/>
              <a:t>átomo</a:t>
            </a:r>
            <a:r>
              <a:rPr lang="en-US"/>
              <a:t>: </a:t>
            </a:r>
            <a:r>
              <a:rPr lang="en-US"/>
              <a:t>elétrons</a:t>
            </a:r>
            <a:r>
              <a:rPr lang="en-US"/>
              <a:t> </a:t>
            </a:r>
            <a:r>
              <a:rPr lang="en-US"/>
              <a:t>podem</a:t>
            </a:r>
            <a:r>
              <a:rPr lang="en-US"/>
              <a:t> </a:t>
            </a:r>
            <a:r>
              <a:rPr lang="en-US"/>
              <a:t>ser</a:t>
            </a:r>
            <a:r>
              <a:rPr lang="en-US"/>
              <a:t> </a:t>
            </a:r>
            <a:r>
              <a:rPr lang="en-US"/>
              <a:t>arrancados</a:t>
            </a:r>
            <a:r>
              <a:rPr lang="en-US"/>
              <a:t> do </a:t>
            </a:r>
            <a:r>
              <a:rPr lang="en-US"/>
              <a:t>átomo</a:t>
            </a:r>
            <a:r>
              <a:rPr lang="en-US"/>
              <a:t> (</a:t>
            </a:r>
            <a:r>
              <a:rPr lang="en-US"/>
              <a:t>ionização</a:t>
            </a:r>
            <a:r>
              <a:rPr lang="en-US"/>
              <a:t>)</a:t>
            </a:r>
            <a:endParaRPr/>
          </a:p>
          <a:p>
            <a:pPr>
              <a:defRPr/>
            </a:pPr>
            <a:endParaRPr lang="en-US" sz="750"/>
          </a:p>
          <a:p>
            <a:pPr>
              <a:defRPr/>
            </a:pPr>
            <a:endParaRPr lang="en-US"/>
          </a:p>
        </p:txBody>
      </p:sp>
      <p:sp>
        <p:nvSpPr>
          <p:cNvPr id="311465901" name="TextBox 24"/>
          <p:cNvSpPr txBox="1">
            <a:spLocks noChangeArrowheads="1"/>
          </p:cNvSpPr>
          <p:nvPr/>
        </p:nvSpPr>
        <p:spPr bwMode="auto">
          <a:xfrm>
            <a:off x="455830" y="2456100"/>
            <a:ext cx="800100" cy="323165"/>
          </a:xfrm>
          <a:prstGeom prst="rect">
            <a:avLst/>
          </a:prstGeom>
          <a:noFill/>
          <a:ln w="9525">
            <a:noFill/>
            <a:miter lim="800000"/>
            <a:headEnd/>
            <a:tailEnd/>
          </a:ln>
        </p:spPr>
        <p:txBody>
          <a:bodyPr wrap="square">
            <a:prstTxWarp prst="textNoShape"/>
            <a:spAutoFit/>
          </a:bodyPr>
          <a:lstStyle/>
          <a:p>
            <a:pPr algn="ctr">
              <a:spcBef>
                <a:spcPts val="0"/>
              </a:spcBef>
              <a:buClr>
                <a:srgbClr val="FFFF00"/>
              </a:buClr>
              <a:buSzPct val="80000"/>
              <a:buFont typeface="Wingdings"/>
              <a:buNone/>
              <a:defRPr/>
            </a:pPr>
            <a:r>
              <a:rPr lang="en-US" sz="1500" b="1">
                <a:solidFill>
                  <a:schemeClr val="accent4"/>
                </a:solidFill>
              </a:rPr>
              <a:t>próton</a:t>
            </a:r>
            <a:endParaRPr lang="en-US" sz="1500" b="1">
              <a:solidFill>
                <a:schemeClr val="accent4"/>
              </a:solidFill>
            </a:endParaRPr>
          </a:p>
        </p:txBody>
      </p:sp>
      <p:grpSp>
        <p:nvGrpSpPr>
          <p:cNvPr id="1229718831" name="Group 17"/>
          <p:cNvGrpSpPr>
            <a:grpSpLocks noChangeAspect="1"/>
          </p:cNvGrpSpPr>
          <p:nvPr/>
        </p:nvGrpSpPr>
        <p:grpSpPr bwMode="auto">
          <a:xfrm>
            <a:off x="971550" y="1828800"/>
            <a:ext cx="513000" cy="513000"/>
            <a:chOff x="1752599" y="2667000"/>
            <a:chExt cx="1752599" cy="1752599"/>
          </a:xfrm>
        </p:grpSpPr>
        <p:pic>
          <p:nvPicPr>
            <p:cNvPr id="27" name="Picture 29" descr="upgif.gif"/>
            <p:cNvPicPr>
              <a:picLocks noChangeAspect="1"/>
            </p:cNvPicPr>
            <p:nvPr/>
          </p:nvPicPr>
          <p:blipFill rotWithShape="1">
            <a:blip r:embed="rId3"/>
            <a:stretch/>
          </p:blipFill>
          <p:spPr bwMode="auto">
            <a:xfrm>
              <a:off x="2040255" y="3028950"/>
              <a:ext cx="548640" cy="398506"/>
            </a:xfrm>
            <a:prstGeom prst="rect">
              <a:avLst/>
            </a:prstGeom>
            <a:noFill/>
            <a:ln w="9525">
              <a:noFill/>
              <a:miter lim="800000"/>
              <a:headEnd/>
              <a:tailEnd/>
            </a:ln>
          </p:spPr>
        </p:pic>
        <p:pic>
          <p:nvPicPr>
            <p:cNvPr id="28" name="Picture 32" descr="upgif.gif"/>
            <p:cNvPicPr>
              <a:picLocks noChangeAspect="1"/>
            </p:cNvPicPr>
            <p:nvPr/>
          </p:nvPicPr>
          <p:blipFill rotWithShape="1">
            <a:blip r:embed="rId3"/>
            <a:stretch/>
          </p:blipFill>
          <p:spPr bwMode="auto">
            <a:xfrm>
              <a:off x="2800350" y="3256776"/>
              <a:ext cx="548640" cy="398506"/>
            </a:xfrm>
            <a:prstGeom prst="rect">
              <a:avLst/>
            </a:prstGeom>
            <a:noFill/>
            <a:ln w="9525">
              <a:noFill/>
              <a:miter lim="800000"/>
              <a:headEnd/>
              <a:tailEnd/>
            </a:ln>
          </p:spPr>
        </p:pic>
        <p:sp>
          <p:nvSpPr>
            <p:cNvPr id="29" name="Oval 35"/>
            <p:cNvSpPr>
              <a:spLocks noChangeArrowheads="1"/>
            </p:cNvSpPr>
            <p:nvPr/>
          </p:nvSpPr>
          <p:spPr bwMode="auto">
            <a:xfrm>
              <a:off x="1752599" y="2667000"/>
              <a:ext cx="1752599" cy="1752599"/>
            </a:xfrm>
            <a:prstGeom prst="ellipse">
              <a:avLst/>
            </a:prstGeom>
            <a:noFill/>
            <a:ln w="28575" cmpd="sng">
              <a:solidFill>
                <a:schemeClr val="bg1"/>
              </a:solidFill>
              <a:round/>
              <a:headEnd/>
              <a:tailEnd/>
            </a:ln>
            <a:effectLst>
              <a:glow rad="63500">
                <a:schemeClr val="accent4">
                  <a:satMod val="175000"/>
                  <a:alpha val="40000"/>
                </a:schemeClr>
              </a:glow>
            </a:effectLst>
          </p:spPr>
          <p:txBody>
            <a:bodyPr>
              <a:prstTxWarp prst="textNoShape"/>
            </a:bodyPr>
            <a:lstStyle/>
            <a:p>
              <a:pPr algn="r">
                <a:spcBef>
                  <a:spcPts val="0"/>
                </a:spcBef>
                <a:buClr>
                  <a:srgbClr val="FFFF00"/>
                </a:buClr>
                <a:buSzPct val="80000"/>
                <a:buFont typeface="Wingdings"/>
                <a:buNone/>
                <a:defRPr/>
              </a:pPr>
              <a:endParaRPr lang="en-US"/>
            </a:p>
          </p:txBody>
        </p:sp>
        <p:pic>
          <p:nvPicPr>
            <p:cNvPr id="30" name="Picture 38" descr="downgif.gif"/>
            <p:cNvPicPr>
              <a:picLocks noChangeAspect="1"/>
            </p:cNvPicPr>
            <p:nvPr/>
          </p:nvPicPr>
          <p:blipFill rotWithShape="1">
            <a:blip r:embed="rId4"/>
            <a:stretch/>
          </p:blipFill>
          <p:spPr bwMode="auto">
            <a:xfrm>
              <a:off x="2175510" y="3783428"/>
              <a:ext cx="548640" cy="321847"/>
            </a:xfrm>
            <a:prstGeom prst="rect">
              <a:avLst/>
            </a:prstGeom>
            <a:noFill/>
            <a:ln w="9525">
              <a:noFill/>
              <a:miter lim="800000"/>
              <a:headEnd/>
              <a:tailEnd/>
            </a:ln>
          </p:spPr>
        </p:pic>
      </p:grpSp>
      <p:pic>
        <p:nvPicPr>
          <p:cNvPr id="2003197132" name="Picture 30" descr="electrongif.gif"/>
          <p:cNvPicPr>
            <a:picLocks noChangeAspect="1"/>
          </p:cNvPicPr>
          <p:nvPr/>
        </p:nvPicPr>
        <p:blipFill rotWithShape="1">
          <a:blip r:embed="rId5"/>
          <a:stretch/>
        </p:blipFill>
        <p:spPr bwMode="auto">
          <a:xfrm>
            <a:off x="1485900" y="1143000"/>
            <a:ext cx="270000" cy="273122"/>
          </a:xfrm>
          <a:prstGeom prst="rect">
            <a:avLst/>
          </a:prstGeom>
          <a:noFill/>
          <a:ln w="9525">
            <a:noFill/>
            <a:miter lim="800000"/>
            <a:headEnd/>
            <a:tailEnd/>
          </a:ln>
        </p:spPr>
      </p:pic>
      <p:sp>
        <p:nvSpPr>
          <p:cNvPr id="35244708" name="TextBox 31"/>
          <p:cNvSpPr txBox="1">
            <a:spLocks noChangeArrowheads="1"/>
          </p:cNvSpPr>
          <p:nvPr/>
        </p:nvSpPr>
        <p:spPr bwMode="auto">
          <a:xfrm>
            <a:off x="1828799" y="1314451"/>
            <a:ext cx="781493" cy="276999"/>
          </a:xfrm>
          <a:prstGeom prst="rect">
            <a:avLst/>
          </a:prstGeom>
          <a:noFill/>
          <a:ln w="9525">
            <a:noFill/>
            <a:miter lim="800000"/>
            <a:headEnd/>
            <a:tailEnd/>
          </a:ln>
        </p:spPr>
        <p:txBody>
          <a:bodyPr wrap="square">
            <a:prstTxWarp prst="textNoShape"/>
            <a:spAutoFit/>
          </a:bodyPr>
          <a:lstStyle/>
          <a:p>
            <a:pPr algn="ctr">
              <a:spcBef>
                <a:spcPts val="0"/>
              </a:spcBef>
              <a:buClr>
                <a:srgbClr val="FFFF00"/>
              </a:buClr>
              <a:buSzPct val="80000"/>
              <a:buFont typeface="Wingdings"/>
              <a:buNone/>
              <a:defRPr/>
            </a:pPr>
            <a:r>
              <a:rPr lang="en-US" sz="1200" b="1">
                <a:solidFill>
                  <a:schemeClr val="accent3">
                    <a:lumMod val="75000"/>
                  </a:schemeClr>
                </a:solidFill>
              </a:rPr>
              <a:t>elétron</a:t>
            </a:r>
            <a:endParaRPr lang="en-US" sz="1200" b="1">
              <a:solidFill>
                <a:schemeClr val="accent3">
                  <a:lumMod val="75000"/>
                </a:schemeClr>
              </a:solidFill>
            </a:endParaRPr>
          </a:p>
        </p:txBody>
      </p:sp>
      <p:sp>
        <p:nvSpPr>
          <p:cNvPr id="730770573" name="TextBox 32"/>
          <p:cNvSpPr txBox="1">
            <a:spLocks noChangeArrowheads="1"/>
          </p:cNvSpPr>
          <p:nvPr/>
        </p:nvSpPr>
        <p:spPr bwMode="auto">
          <a:xfrm>
            <a:off x="1810192" y="2494022"/>
            <a:ext cx="966345" cy="323165"/>
          </a:xfrm>
          <a:prstGeom prst="rect">
            <a:avLst/>
          </a:prstGeom>
          <a:noFill/>
          <a:ln w="9525">
            <a:noFill/>
            <a:miter lim="800000"/>
            <a:headEnd/>
            <a:tailEnd/>
          </a:ln>
        </p:spPr>
        <p:txBody>
          <a:bodyPr wrap="square">
            <a:prstTxWarp prst="textNoShape"/>
            <a:spAutoFit/>
          </a:bodyPr>
          <a:lstStyle/>
          <a:p>
            <a:pPr algn="ctr">
              <a:spcBef>
                <a:spcPts val="0"/>
              </a:spcBef>
              <a:buClr>
                <a:srgbClr val="FFFF00"/>
              </a:buClr>
              <a:buSzPct val="80000"/>
              <a:buFont typeface="Wingdings"/>
              <a:buNone/>
              <a:defRPr/>
            </a:pPr>
            <a:r>
              <a:rPr lang="en-US" sz="1500" b="1">
                <a:solidFill>
                  <a:schemeClr val="accent6">
                    <a:lumMod val="75000"/>
                  </a:schemeClr>
                </a:solidFill>
              </a:rPr>
              <a:t>nêutron</a:t>
            </a:r>
            <a:endParaRPr lang="en-US" sz="1500" b="1">
              <a:solidFill>
                <a:schemeClr val="accent6">
                  <a:lumMod val="75000"/>
                </a:schemeClr>
              </a:solidFill>
            </a:endParaRPr>
          </a:p>
        </p:txBody>
      </p:sp>
      <p:grpSp>
        <p:nvGrpSpPr>
          <p:cNvPr id="1153983222" name="Group 18"/>
          <p:cNvGrpSpPr>
            <a:grpSpLocks noChangeAspect="1"/>
          </p:cNvGrpSpPr>
          <p:nvPr/>
        </p:nvGrpSpPr>
        <p:grpSpPr bwMode="auto">
          <a:xfrm>
            <a:off x="1543050" y="1943100"/>
            <a:ext cx="513000" cy="513000"/>
            <a:chOff x="5791200" y="2667000"/>
            <a:chExt cx="1752599" cy="1752599"/>
          </a:xfrm>
        </p:grpSpPr>
        <p:pic>
          <p:nvPicPr>
            <p:cNvPr id="35" name="Picture 57" descr="upgif.gif"/>
            <p:cNvPicPr>
              <a:picLocks noChangeAspect="1"/>
            </p:cNvPicPr>
            <p:nvPr/>
          </p:nvPicPr>
          <p:blipFill rotWithShape="1">
            <a:blip r:embed="rId3"/>
            <a:stretch/>
          </p:blipFill>
          <p:spPr bwMode="auto">
            <a:xfrm>
              <a:off x="6096000" y="2971800"/>
              <a:ext cx="548640" cy="398506"/>
            </a:xfrm>
            <a:prstGeom prst="rect">
              <a:avLst/>
            </a:prstGeom>
            <a:noFill/>
            <a:ln w="9525">
              <a:noFill/>
              <a:miter lim="800000"/>
              <a:headEnd/>
              <a:tailEnd/>
            </a:ln>
          </p:spPr>
        </p:pic>
        <p:pic>
          <p:nvPicPr>
            <p:cNvPr id="36" name="Picture 55" descr="downgif.gif"/>
            <p:cNvPicPr>
              <a:picLocks noChangeAspect="1"/>
            </p:cNvPicPr>
            <p:nvPr/>
          </p:nvPicPr>
          <p:blipFill rotWithShape="1">
            <a:blip r:embed="rId4"/>
            <a:stretch/>
          </p:blipFill>
          <p:spPr bwMode="auto">
            <a:xfrm>
              <a:off x="6172200" y="3733800"/>
              <a:ext cx="548640" cy="321847"/>
            </a:xfrm>
            <a:prstGeom prst="rect">
              <a:avLst/>
            </a:prstGeom>
            <a:noFill/>
            <a:ln w="9525">
              <a:noFill/>
              <a:miter lim="800000"/>
              <a:headEnd/>
              <a:tailEnd/>
            </a:ln>
          </p:spPr>
        </p:pic>
        <p:pic>
          <p:nvPicPr>
            <p:cNvPr id="37" name="Picture 53" descr="downgif.gif"/>
            <p:cNvPicPr>
              <a:picLocks noChangeAspect="1"/>
            </p:cNvPicPr>
            <p:nvPr/>
          </p:nvPicPr>
          <p:blipFill rotWithShape="1">
            <a:blip r:embed="rId4"/>
            <a:stretch/>
          </p:blipFill>
          <p:spPr bwMode="auto">
            <a:xfrm>
              <a:off x="6821805" y="3259553"/>
              <a:ext cx="548640" cy="321847"/>
            </a:xfrm>
            <a:prstGeom prst="rect">
              <a:avLst/>
            </a:prstGeom>
            <a:noFill/>
            <a:ln w="9525">
              <a:noFill/>
              <a:miter lim="800000"/>
              <a:headEnd/>
              <a:tailEnd/>
            </a:ln>
          </p:spPr>
        </p:pic>
        <p:sp>
          <p:nvSpPr>
            <p:cNvPr id="38" name="Oval 51"/>
            <p:cNvSpPr>
              <a:spLocks noChangeArrowheads="1"/>
            </p:cNvSpPr>
            <p:nvPr/>
          </p:nvSpPr>
          <p:spPr bwMode="auto">
            <a:xfrm>
              <a:off x="5791200" y="2667000"/>
              <a:ext cx="1752599" cy="1752599"/>
            </a:xfrm>
            <a:prstGeom prst="ellipse">
              <a:avLst/>
            </a:prstGeom>
            <a:noFill/>
            <a:ln w="28575" cmpd="sng">
              <a:solidFill>
                <a:srgbClr val="FFFFFF"/>
              </a:solidFill>
              <a:round/>
              <a:headEnd/>
              <a:tailEnd/>
            </a:ln>
            <a:effectLst>
              <a:glow rad="63500">
                <a:schemeClr val="accent6">
                  <a:satMod val="175000"/>
                  <a:alpha val="40000"/>
                </a:schemeClr>
              </a:glow>
            </a:effectLst>
          </p:spPr>
          <p:txBody>
            <a:bodyPr>
              <a:prstTxWarp prst="textNoShape"/>
            </a:bodyPr>
            <a:lstStyle/>
            <a:p>
              <a:pPr algn="r">
                <a:spcBef>
                  <a:spcPts val="0"/>
                </a:spcBef>
                <a:buClr>
                  <a:srgbClr val="FFFF00"/>
                </a:buClr>
                <a:buSzPct val="80000"/>
                <a:buFont typeface="Wingdings"/>
                <a:buNone/>
                <a:defRPr/>
              </a:pPr>
              <a:endParaRPr lang="en-US"/>
            </a:p>
          </p:txBody>
        </p:sp>
      </p:grpSp>
      <p:sp>
        <p:nvSpPr>
          <p:cNvPr id="74076374" name="Oval 38"/>
          <p:cNvSpPr/>
          <p:nvPr/>
        </p:nvSpPr>
        <p:spPr bwMode="auto">
          <a:xfrm>
            <a:off x="912019" y="1634518"/>
            <a:ext cx="1200150" cy="1028700"/>
          </a:xfrm>
          <a:prstGeom prst="ellipse">
            <a:avLst/>
          </a:prstGeom>
          <a:gradFill>
            <a:gsLst>
              <a:gs pos="0">
                <a:schemeClr val="accent1">
                  <a:tint val="100000"/>
                  <a:shade val="100000"/>
                  <a:satMod val="130000"/>
                  <a:alpha val="0"/>
                </a:schemeClr>
              </a:gs>
              <a:gs pos="100000">
                <a:schemeClr val="accent1">
                  <a:tint val="50000"/>
                  <a:shade val="100000"/>
                  <a:satMod val="350000"/>
                  <a:alpha val="0"/>
                </a:schemeClr>
              </a:gs>
            </a:gsLst>
            <a:lin ang="16200000" scaled="0"/>
          </a:gradFill>
          <a:ln w="28575" cmpd="sng">
            <a:solidFill>
              <a:srgbClr val="820282"/>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ln>
                <a:solidFill>
                  <a:srgbClr val="FF0000"/>
                </a:solidFill>
              </a:ln>
              <a:solidFill>
                <a:srgbClr val="FF0000"/>
              </a:solidFill>
            </a:endParaRPr>
          </a:p>
        </p:txBody>
      </p:sp>
      <p:sp>
        <p:nvSpPr>
          <p:cNvPr id="781264529" name="Freeform 39"/>
          <p:cNvSpPr/>
          <p:nvPr/>
        </p:nvSpPr>
        <p:spPr bwMode="auto">
          <a:xfrm rot="1418858" flipH="1">
            <a:off x="1027800" y="956065"/>
            <a:ext cx="487957" cy="223655"/>
          </a:xfrm>
          <a:custGeom>
            <a:avLst/>
            <a:gdLst>
              <a:gd name="connsiteX0" fmla="*/ 0 w 1161345"/>
              <a:gd name="connsiteY0" fmla="*/ 31750 h 254000"/>
              <a:gd name="connsiteX1" fmla="*/ 63500 w 1161345"/>
              <a:gd name="connsiteY1" fmla="*/ 222250 h 254000"/>
              <a:gd name="connsiteX2" fmla="*/ 111125 w 1161345"/>
              <a:gd name="connsiteY2" fmla="*/ 238125 h 254000"/>
              <a:gd name="connsiteX3" fmla="*/ 158750 w 1161345"/>
              <a:gd name="connsiteY3" fmla="*/ 222250 h 254000"/>
              <a:gd name="connsiteX4" fmla="*/ 174625 w 1161345"/>
              <a:gd name="connsiteY4" fmla="*/ 174625 h 254000"/>
              <a:gd name="connsiteX5" fmla="*/ 206375 w 1161345"/>
              <a:gd name="connsiteY5" fmla="*/ 127000 h 254000"/>
              <a:gd name="connsiteX6" fmla="*/ 238125 w 1161345"/>
              <a:gd name="connsiteY6" fmla="*/ 15875 h 254000"/>
              <a:gd name="connsiteX7" fmla="*/ 285750 w 1161345"/>
              <a:gd name="connsiteY7" fmla="*/ 0 h 254000"/>
              <a:gd name="connsiteX8" fmla="*/ 349250 w 1161345"/>
              <a:gd name="connsiteY8" fmla="*/ 15875 h 254000"/>
              <a:gd name="connsiteX9" fmla="*/ 365125 w 1161345"/>
              <a:gd name="connsiteY9" fmla="*/ 63500 h 254000"/>
              <a:gd name="connsiteX10" fmla="*/ 381000 w 1161345"/>
              <a:gd name="connsiteY10" fmla="*/ 158750 h 254000"/>
              <a:gd name="connsiteX11" fmla="*/ 396875 w 1161345"/>
              <a:gd name="connsiteY11" fmla="*/ 206375 h 254000"/>
              <a:gd name="connsiteX12" fmla="*/ 444500 w 1161345"/>
              <a:gd name="connsiteY12" fmla="*/ 222250 h 254000"/>
              <a:gd name="connsiteX13" fmla="*/ 492125 w 1161345"/>
              <a:gd name="connsiteY13" fmla="*/ 206375 h 254000"/>
              <a:gd name="connsiteX14" fmla="*/ 539750 w 1161345"/>
              <a:gd name="connsiteY14" fmla="*/ 111125 h 254000"/>
              <a:gd name="connsiteX15" fmla="*/ 587375 w 1161345"/>
              <a:gd name="connsiteY15" fmla="*/ 31750 h 254000"/>
              <a:gd name="connsiteX16" fmla="*/ 635000 w 1161345"/>
              <a:gd name="connsiteY16" fmla="*/ 0 h 254000"/>
              <a:gd name="connsiteX17" fmla="*/ 698500 w 1161345"/>
              <a:gd name="connsiteY17" fmla="*/ 15875 h 254000"/>
              <a:gd name="connsiteX18" fmla="*/ 746125 w 1161345"/>
              <a:gd name="connsiteY18" fmla="*/ 158750 h 254000"/>
              <a:gd name="connsiteX19" fmla="*/ 762000 w 1161345"/>
              <a:gd name="connsiteY19" fmla="*/ 222250 h 254000"/>
              <a:gd name="connsiteX20" fmla="*/ 809625 w 1161345"/>
              <a:gd name="connsiteY20" fmla="*/ 238125 h 254000"/>
              <a:gd name="connsiteX21" fmla="*/ 904875 w 1161345"/>
              <a:gd name="connsiteY21" fmla="*/ 206375 h 254000"/>
              <a:gd name="connsiteX22" fmla="*/ 936625 w 1161345"/>
              <a:gd name="connsiteY22" fmla="*/ 142875 h 254000"/>
              <a:gd name="connsiteX23" fmla="*/ 984250 w 1161345"/>
              <a:gd name="connsiteY23" fmla="*/ 31750 h 254000"/>
              <a:gd name="connsiteX24" fmla="*/ 1031875 w 1161345"/>
              <a:gd name="connsiteY24" fmla="*/ 15875 h 254000"/>
              <a:gd name="connsiteX25" fmla="*/ 1127125 w 1161345"/>
              <a:gd name="connsiteY25" fmla="*/ 31750 h 254000"/>
              <a:gd name="connsiteX26" fmla="*/ 1143000 w 1161345"/>
              <a:gd name="connsiteY26" fmla="*/ 95250 h 254000"/>
              <a:gd name="connsiteX27" fmla="*/ 1158875 w 1161345"/>
              <a:gd name="connsiteY27" fmla="*/ 254000 h 25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161345" h="254000" fill="norm" stroke="1" extrusionOk="0">
                <a:moveTo>
                  <a:pt x="0" y="31750"/>
                </a:moveTo>
                <a:cubicBezTo>
                  <a:pt x="13281" y="164558"/>
                  <a:pt x="-26762" y="177119"/>
                  <a:pt x="63500" y="222250"/>
                </a:cubicBezTo>
                <a:cubicBezTo>
                  <a:pt x="78467" y="229734"/>
                  <a:pt x="95250" y="232833"/>
                  <a:pt x="111125" y="238125"/>
                </a:cubicBezTo>
                <a:cubicBezTo>
                  <a:pt x="127000" y="232833"/>
                  <a:pt x="146917" y="234083"/>
                  <a:pt x="158750" y="222250"/>
                </a:cubicBezTo>
                <a:cubicBezTo>
                  <a:pt x="170583" y="210417"/>
                  <a:pt x="167141" y="189592"/>
                  <a:pt x="174625" y="174625"/>
                </a:cubicBezTo>
                <a:cubicBezTo>
                  <a:pt x="183158" y="157560"/>
                  <a:pt x="195792" y="142875"/>
                  <a:pt x="206375" y="127000"/>
                </a:cubicBezTo>
                <a:cubicBezTo>
                  <a:pt x="206512" y="126451"/>
                  <a:pt x="230534" y="23466"/>
                  <a:pt x="238125" y="15875"/>
                </a:cubicBezTo>
                <a:cubicBezTo>
                  <a:pt x="249958" y="4042"/>
                  <a:pt x="269875" y="5292"/>
                  <a:pt x="285750" y="0"/>
                </a:cubicBezTo>
                <a:cubicBezTo>
                  <a:pt x="306917" y="5292"/>
                  <a:pt x="332213" y="2245"/>
                  <a:pt x="349250" y="15875"/>
                </a:cubicBezTo>
                <a:cubicBezTo>
                  <a:pt x="362317" y="26328"/>
                  <a:pt x="361495" y="47165"/>
                  <a:pt x="365125" y="63500"/>
                </a:cubicBezTo>
                <a:cubicBezTo>
                  <a:pt x="372108" y="94921"/>
                  <a:pt x="374017" y="127329"/>
                  <a:pt x="381000" y="158750"/>
                </a:cubicBezTo>
                <a:cubicBezTo>
                  <a:pt x="384630" y="175085"/>
                  <a:pt x="385042" y="194542"/>
                  <a:pt x="396875" y="206375"/>
                </a:cubicBezTo>
                <a:cubicBezTo>
                  <a:pt x="408708" y="218208"/>
                  <a:pt x="428625" y="216958"/>
                  <a:pt x="444500" y="222250"/>
                </a:cubicBezTo>
                <a:cubicBezTo>
                  <a:pt x="460375" y="216958"/>
                  <a:pt x="479058" y="216828"/>
                  <a:pt x="492125" y="206375"/>
                </a:cubicBezTo>
                <a:cubicBezTo>
                  <a:pt x="530038" y="176045"/>
                  <a:pt x="520577" y="149470"/>
                  <a:pt x="539750" y="111125"/>
                </a:cubicBezTo>
                <a:cubicBezTo>
                  <a:pt x="553549" y="83527"/>
                  <a:pt x="567295" y="55177"/>
                  <a:pt x="587375" y="31750"/>
                </a:cubicBezTo>
                <a:cubicBezTo>
                  <a:pt x="599792" y="17264"/>
                  <a:pt x="619125" y="10583"/>
                  <a:pt x="635000" y="0"/>
                </a:cubicBezTo>
                <a:cubicBezTo>
                  <a:pt x="656167" y="5292"/>
                  <a:pt x="680346" y="3772"/>
                  <a:pt x="698500" y="15875"/>
                </a:cubicBezTo>
                <a:cubicBezTo>
                  <a:pt x="741166" y="44319"/>
                  <a:pt x="738819" y="122222"/>
                  <a:pt x="746125" y="158750"/>
                </a:cubicBezTo>
                <a:cubicBezTo>
                  <a:pt x="750404" y="180144"/>
                  <a:pt x="748370" y="205213"/>
                  <a:pt x="762000" y="222250"/>
                </a:cubicBezTo>
                <a:cubicBezTo>
                  <a:pt x="772453" y="235317"/>
                  <a:pt x="793750" y="232833"/>
                  <a:pt x="809625" y="238125"/>
                </a:cubicBezTo>
                <a:cubicBezTo>
                  <a:pt x="841375" y="227542"/>
                  <a:pt x="878101" y="226455"/>
                  <a:pt x="904875" y="206375"/>
                </a:cubicBezTo>
                <a:cubicBezTo>
                  <a:pt x="923807" y="192176"/>
                  <a:pt x="928316" y="165033"/>
                  <a:pt x="936625" y="142875"/>
                </a:cubicBezTo>
                <a:cubicBezTo>
                  <a:pt x="952967" y="99297"/>
                  <a:pt x="944036" y="63921"/>
                  <a:pt x="984250" y="31750"/>
                </a:cubicBezTo>
                <a:cubicBezTo>
                  <a:pt x="997317" y="21297"/>
                  <a:pt x="1016000" y="21167"/>
                  <a:pt x="1031875" y="15875"/>
                </a:cubicBezTo>
                <a:cubicBezTo>
                  <a:pt x="1063625" y="21167"/>
                  <a:pt x="1100933" y="13041"/>
                  <a:pt x="1127125" y="31750"/>
                </a:cubicBezTo>
                <a:cubicBezTo>
                  <a:pt x="1144879" y="44432"/>
                  <a:pt x="1137006" y="74271"/>
                  <a:pt x="1143000" y="95250"/>
                </a:cubicBezTo>
                <a:cubicBezTo>
                  <a:pt x="1170589" y="191810"/>
                  <a:pt x="1158875" y="95606"/>
                  <a:pt x="1158875" y="254000"/>
                </a:cubicBezTo>
              </a:path>
            </a:pathLst>
          </a:custGeom>
          <a:ln>
            <a:solidFill>
              <a:srgbClr val="FFFF00"/>
            </a:solidFill>
          </a:ln>
        </p:spPr>
        <p:style>
          <a:lnRef idx="2">
            <a:schemeClr val="accent1"/>
          </a:lnRef>
          <a:fillRef idx="0">
            <a:schemeClr val="accent1"/>
          </a:fillRef>
          <a:effectRef idx="1">
            <a:schemeClr val="accent1"/>
          </a:effectRef>
          <a:fontRef idx="minor">
            <a:schemeClr val="tx1"/>
          </a:fontRef>
        </p:style>
        <p:txBody>
          <a:bodyPr rtlCol="0" anchor="ctr"/>
          <a:lstStyle/>
          <a:p>
            <a:pPr algn="ctr">
              <a:defRPr/>
            </a:pPr>
            <a:endParaRPr lang="en-US"/>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031971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244708">
                                            <p:txEl>
                                              <p:pRg st="0" end="0"/>
                                            </p:txEl>
                                          </p:spTgt>
                                        </p:tgtEl>
                                        <p:attrNameLst>
                                          <p:attrName>style.visibility</p:attrName>
                                        </p:attrNameLst>
                                      </p:cBhvr>
                                      <p:to>
                                        <p:strVal val="visible"/>
                                      </p:to>
                                    </p:set>
                                  </p:childTnLst>
                                </p:cTn>
                              </p:par>
                              <p:par>
                                <p:cTn id="9" presetID="6" presetClass="emph" presetSubtype="0" fill="hold" nodeType="withEffect">
                                  <p:stCondLst>
                                    <p:cond delay="500"/>
                                  </p:stCondLst>
                                  <p:childTnLst>
                                    <p:animScale>
                                      <p:cBhvr>
                                        <p:cTn id="10" dur="1500" fill="hold"/>
                                        <p:tgtEl>
                                          <p:spTgt spid="2003197132"/>
                                        </p:tgtEl>
                                      </p:cBhvr>
                                      <p:by x="50000" y="50000"/>
                                    </p:animScale>
                                  </p:childTnLst>
                                </p:cTn>
                              </p:par>
                              <p:par>
                                <p:cTn id="11" presetID="1" presetClass="path" presetSubtype="0" repeatCount="indefinite" accel="50000" decel="50000" fill="hold" nodeType="withEffect">
                                  <p:stCondLst>
                                    <p:cond delay="500"/>
                                  </p:stCondLst>
                                  <p:endCondLst>
                                    <p:cond evt="onNext" delay="0">
                                      <p:tgtEl>
                                        <p:sldTgt/>
                                      </p:tgtEl>
                                    </p:cond>
                                  </p:endCondLst>
                                  <p:childTnLst>
                                    <p:animMotion origin="layout" path="M 6.39333E-7 4.24474E-6 C 0.06897 4.24474E-6 0.12491 0.07471 0.12491 0.16678 C 0.12491 0.25861 0.06897 0.33333 6.39333E-7 0.33333 C -0.06897 0.33333 -0.12509 0.25861 -0.12509 0.16678 C -0.12509 0.07471 -0.06897 4.24474E-6 6.39333E-7 4.24474E-6 Z " pathEditMode="relative" rAng="0" ptsTypes="fffff">
                                      <p:cBhvr>
                                        <p:cTn id="12" dur="1750" fill="hold"/>
                                        <p:tgtEl>
                                          <p:spTgt spid="2003197132"/>
                                        </p:tgtEl>
                                        <p:attrNameLst>
                                          <p:attrName>ppt_x</p:attrName>
                                          <p:attrName>ppt_y</p:attrName>
                                        </p:attrNameLst>
                                      </p:cBhvr>
                                      <p:rCtr x="-17" y="16655"/>
                                    </p:animMotion>
                                  </p:childTnLst>
                                </p:cTn>
                              </p:par>
                            </p:childTnLst>
                          </p:cTn>
                        </p:par>
                        <p:par>
                          <p:cTn id="13" fill="hold">
                            <p:stCondLst>
                              <p:cond delay="2250"/>
                            </p:stCondLst>
                            <p:childTnLst>
                              <p:par>
                                <p:cTn id="14" presetID="2" presetClass="entr" presetSubtype="9" fill="hold" grpId="0" nodeType="afterEffect">
                                  <p:stCondLst>
                                    <p:cond delay="0"/>
                                  </p:stCondLst>
                                  <p:childTnLst>
                                    <p:set>
                                      <p:cBhvr>
                                        <p:cTn id="15" dur="1" fill="hold">
                                          <p:stCondLst>
                                            <p:cond delay="0"/>
                                          </p:stCondLst>
                                        </p:cTn>
                                        <p:tgtEl>
                                          <p:spTgt spid="781264529"/>
                                        </p:tgtEl>
                                        <p:attrNameLst>
                                          <p:attrName>style.visibility</p:attrName>
                                        </p:attrNameLst>
                                      </p:cBhvr>
                                      <p:to>
                                        <p:strVal val="visible"/>
                                      </p:to>
                                    </p:set>
                                    <p:anim calcmode="lin" valueType="num">
                                      <p:cBhvr additive="base">
                                        <p:cTn id="16" dur="300" fill="hold"/>
                                        <p:tgtEl>
                                          <p:spTgt spid="781264529"/>
                                        </p:tgtEl>
                                        <p:attrNameLst>
                                          <p:attrName>ppt_x</p:attrName>
                                        </p:attrNameLst>
                                      </p:cBhvr>
                                      <p:tavLst>
                                        <p:tav tm="0">
                                          <p:val>
                                            <p:strVal val="0-#ppt_w/2"/>
                                          </p:val>
                                        </p:tav>
                                        <p:tav tm="100000">
                                          <p:val>
                                            <p:strVal val="#ppt_x"/>
                                          </p:val>
                                        </p:tav>
                                      </p:tavLst>
                                    </p:anim>
                                    <p:anim calcmode="lin" valueType="num">
                                      <p:cBhvr additive="base">
                                        <p:cTn id="17" dur="300" fill="hold"/>
                                        <p:tgtEl>
                                          <p:spTgt spid="781264529"/>
                                        </p:tgtEl>
                                        <p:attrNameLst>
                                          <p:attrName>ppt_y</p:attrName>
                                        </p:attrNameLst>
                                      </p:cBhvr>
                                      <p:tavLst>
                                        <p:tav tm="0">
                                          <p:val>
                                            <p:strVal val="0-#ppt_h/2"/>
                                          </p:val>
                                        </p:tav>
                                        <p:tav tm="100000">
                                          <p:val>
                                            <p:strVal val="#ppt_y"/>
                                          </p:val>
                                        </p:tav>
                                      </p:tavLst>
                                    </p:anim>
                                  </p:childTnLst>
                                </p:cTn>
                              </p:par>
                              <p:par>
                                <p:cTn id="18" presetID="10" presetClass="exit" presetSubtype="0" fill="hold" nodeType="withEffect">
                                  <p:stCondLst>
                                    <p:cond delay="0"/>
                                  </p:stCondLst>
                                  <p:childTnLst>
                                    <p:animEffect transition="out" filter="fade">
                                      <p:cBhvr>
                                        <p:cTn id="19" dur="100"/>
                                        <p:tgtEl>
                                          <p:spTgt spid="35244708">
                                            <p:txEl>
                                              <p:pRg st="0" end="0"/>
                                            </p:txEl>
                                          </p:spTgt>
                                        </p:tgtEl>
                                      </p:cBhvr>
                                    </p:animEffect>
                                    <p:set>
                                      <p:cBhvr>
                                        <p:cTn id="20" dur="1" fill="hold">
                                          <p:stCondLst>
                                            <p:cond delay="99"/>
                                          </p:stCondLst>
                                        </p:cTn>
                                        <p:tgtEl>
                                          <p:spTgt spid="35244708">
                                            <p:txEl>
                                              <p:pRg st="0" end="0"/>
                                            </p:txEl>
                                          </p:spTgt>
                                        </p:tgtEl>
                                        <p:attrNameLst>
                                          <p:attrName>style.visibility</p:attrName>
                                        </p:attrNameLst>
                                      </p:cBhvr>
                                      <p:to>
                                        <p:strVal val="hidden"/>
                                      </p:to>
                                    </p:set>
                                  </p:childTnLst>
                                </p:cTn>
                              </p:par>
                            </p:childTnLst>
                          </p:cTn>
                        </p:par>
                        <p:par>
                          <p:cTn id="21" fill="hold">
                            <p:stCondLst>
                              <p:cond delay="2550"/>
                            </p:stCondLst>
                            <p:childTnLst>
                              <p:par>
                                <p:cTn id="22" presetID="2" presetClass="exit" presetSubtype="3" fill="hold" nodeType="afterEffect">
                                  <p:stCondLst>
                                    <p:cond delay="0"/>
                                  </p:stCondLst>
                                  <p:childTnLst>
                                    <p:anim calcmode="lin" valueType="num">
                                      <p:cBhvr additive="base">
                                        <p:cTn id="23" dur="300"/>
                                        <p:tgtEl>
                                          <p:spTgt spid="2003197132"/>
                                        </p:tgtEl>
                                        <p:attrNameLst>
                                          <p:attrName>ppt_x</p:attrName>
                                        </p:attrNameLst>
                                      </p:cBhvr>
                                      <p:tavLst>
                                        <p:tav tm="0">
                                          <p:val>
                                            <p:strVal val="ppt_x"/>
                                          </p:val>
                                        </p:tav>
                                        <p:tav tm="100000">
                                          <p:val>
                                            <p:strVal val="1+ppt_w/2"/>
                                          </p:val>
                                        </p:tav>
                                      </p:tavLst>
                                    </p:anim>
                                    <p:anim calcmode="lin" valueType="num">
                                      <p:cBhvr additive="base">
                                        <p:cTn id="24" dur="300"/>
                                        <p:tgtEl>
                                          <p:spTgt spid="2003197132"/>
                                        </p:tgtEl>
                                        <p:attrNameLst>
                                          <p:attrName>ppt_y</p:attrName>
                                        </p:attrNameLst>
                                      </p:cBhvr>
                                      <p:tavLst>
                                        <p:tav tm="0">
                                          <p:val>
                                            <p:strVal val="ppt_y"/>
                                          </p:val>
                                        </p:tav>
                                        <p:tav tm="100000">
                                          <p:val>
                                            <p:strVal val="0-ppt_h/2"/>
                                          </p:val>
                                        </p:tav>
                                      </p:tavLst>
                                    </p:anim>
                                    <p:set>
                                      <p:cBhvr>
                                        <p:cTn id="25" dur="1" fill="hold">
                                          <p:stCondLst>
                                            <p:cond delay="299"/>
                                          </p:stCondLst>
                                        </p:cTn>
                                        <p:tgtEl>
                                          <p:spTgt spid="20031971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1264529" grpId="0" animBg="1"/>
    </p:bldLst>
  </p:timing>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951612952" name="Title 1"/>
          <p:cNvSpPr>
            <a:spLocks noGrp="1"/>
          </p:cNvSpPr>
          <p:nvPr>
            <p:ph type="title"/>
          </p:nvPr>
        </p:nvSpPr>
        <p:spPr bwMode="auto"/>
        <p:txBody>
          <a:bodyPr/>
          <a:lstStyle/>
          <a:p>
            <a:pPr>
              <a:defRPr/>
            </a:pPr>
            <a:r>
              <a:rPr lang="en-US"/>
              <a:t>Na </a:t>
            </a:r>
            <a:r>
              <a:rPr lang="en-US"/>
              <a:t>matéria</a:t>
            </a:r>
            <a:r>
              <a:rPr lang="en-US"/>
              <a:t> usual …</a:t>
            </a:r>
            <a:endParaRPr/>
          </a:p>
        </p:txBody>
      </p:sp>
      <p:sp>
        <p:nvSpPr>
          <p:cNvPr id="299540411" name="Content Placeholder 2"/>
          <p:cNvSpPr>
            <a:spLocks noGrp="1"/>
          </p:cNvSpPr>
          <p:nvPr>
            <p:ph sz="half" idx="4294967295"/>
          </p:nvPr>
        </p:nvSpPr>
        <p:spPr bwMode="auto">
          <a:xfrm>
            <a:off x="4792011" y="193259"/>
            <a:ext cx="4132262" cy="3622675"/>
          </a:xfrm>
        </p:spPr>
        <p:txBody>
          <a:bodyPr/>
          <a:lstStyle/>
          <a:p>
            <a:pPr>
              <a:defRPr/>
            </a:pPr>
            <a:r>
              <a:rPr lang="en-US"/>
              <a:t>No </a:t>
            </a:r>
            <a:r>
              <a:rPr lang="en-US"/>
              <a:t>átomo</a:t>
            </a:r>
            <a:r>
              <a:rPr lang="en-US"/>
              <a:t>: </a:t>
            </a:r>
            <a:r>
              <a:rPr lang="en-US"/>
              <a:t>elétrons</a:t>
            </a:r>
            <a:r>
              <a:rPr lang="en-US"/>
              <a:t> </a:t>
            </a:r>
            <a:r>
              <a:rPr lang="en-US"/>
              <a:t>podem</a:t>
            </a:r>
            <a:r>
              <a:rPr lang="en-US"/>
              <a:t> </a:t>
            </a:r>
            <a:r>
              <a:rPr lang="en-US"/>
              <a:t>ser</a:t>
            </a:r>
            <a:r>
              <a:rPr lang="en-US"/>
              <a:t> </a:t>
            </a:r>
            <a:r>
              <a:rPr lang="en-US"/>
              <a:t>arrancados</a:t>
            </a:r>
            <a:r>
              <a:rPr lang="en-US"/>
              <a:t> do </a:t>
            </a:r>
            <a:r>
              <a:rPr lang="en-US"/>
              <a:t>átomo</a:t>
            </a:r>
            <a:r>
              <a:rPr lang="en-US"/>
              <a:t> (</a:t>
            </a:r>
            <a:r>
              <a:rPr lang="en-US"/>
              <a:t>ionização</a:t>
            </a:r>
            <a:r>
              <a:rPr lang="en-US"/>
              <a:t>)</a:t>
            </a:r>
            <a:endParaRPr/>
          </a:p>
          <a:p>
            <a:pPr>
              <a:defRPr/>
            </a:pPr>
            <a:endParaRPr lang="en-US" sz="750"/>
          </a:p>
          <a:p>
            <a:pPr>
              <a:defRPr/>
            </a:pPr>
            <a:r>
              <a:rPr lang="en-US"/>
              <a:t>No interior do </a:t>
            </a:r>
            <a:r>
              <a:rPr lang="en-US"/>
              <a:t>núcleo</a:t>
            </a:r>
            <a:r>
              <a:rPr lang="en-US"/>
              <a:t>: </a:t>
            </a:r>
            <a:endParaRPr/>
          </a:p>
          <a:p>
            <a:pPr lvl="1">
              <a:defRPr/>
            </a:pPr>
            <a:r>
              <a:rPr lang="en-US"/>
              <a:t>Quarks </a:t>
            </a:r>
            <a:r>
              <a:rPr lang="en-US"/>
              <a:t>não</a:t>
            </a:r>
            <a:r>
              <a:rPr lang="en-US"/>
              <a:t> </a:t>
            </a:r>
            <a:r>
              <a:rPr lang="en-US"/>
              <a:t>podem</a:t>
            </a:r>
            <a:r>
              <a:rPr lang="en-US"/>
              <a:t> </a:t>
            </a:r>
            <a:r>
              <a:rPr lang="en-US"/>
              <a:t>ser</a:t>
            </a:r>
            <a:r>
              <a:rPr lang="en-US"/>
              <a:t> </a:t>
            </a:r>
            <a:r>
              <a:rPr lang="en-US"/>
              <a:t>arrancados</a:t>
            </a:r>
            <a:r>
              <a:rPr lang="en-US"/>
              <a:t> do interior dos </a:t>
            </a:r>
            <a:r>
              <a:rPr lang="en-US"/>
              <a:t>prótons</a:t>
            </a:r>
            <a:r>
              <a:rPr lang="en-US"/>
              <a:t> e </a:t>
            </a:r>
            <a:r>
              <a:rPr lang="en-US"/>
              <a:t>nêutrons</a:t>
            </a:r>
            <a:r>
              <a:rPr lang="en-US"/>
              <a:t> </a:t>
            </a:r>
            <a:r>
              <a:rPr lang="en-US"/>
              <a:t> </a:t>
            </a:r>
            <a:r>
              <a:rPr lang="en-US"/>
              <a:t>confinamento</a:t>
            </a:r>
            <a:endParaRPr lang="en-US"/>
          </a:p>
          <a:p>
            <a:pPr>
              <a:defRPr/>
            </a:pPr>
            <a:endParaRPr lang="en-US"/>
          </a:p>
        </p:txBody>
      </p:sp>
      <p:sp>
        <p:nvSpPr>
          <p:cNvPr id="705773804" name="Content Placeholder 3"/>
          <p:cNvSpPr>
            <a:spLocks noGrp="1"/>
          </p:cNvSpPr>
          <p:nvPr>
            <p:ph sz="half" idx="4294967295"/>
          </p:nvPr>
        </p:nvSpPr>
        <p:spPr bwMode="auto">
          <a:xfrm>
            <a:off x="445654" y="4118670"/>
            <a:ext cx="1902263" cy="857250"/>
          </a:xfrm>
          <a:prstGeom prst="rect">
            <a:avLst/>
          </a:prstGeom>
          <a:noFill/>
          <a:ln>
            <a:noFill/>
          </a:ln>
        </p:spPr>
        <p:style>
          <a:lnRef idx="1">
            <a:schemeClr val="accent6"/>
          </a:lnRef>
          <a:fillRef idx="2">
            <a:schemeClr val="accent6"/>
          </a:fillRef>
          <a:effectRef idx="1">
            <a:schemeClr val="accent6"/>
          </a:effectRef>
          <a:fontRef idx="minor">
            <a:schemeClr val="dk1"/>
          </a:fontRef>
        </p:style>
        <p:txBody>
          <a:bodyPr>
            <a:normAutofit/>
          </a:bodyPr>
          <a:lstStyle/>
          <a:p>
            <a:pPr>
              <a:defRPr/>
            </a:pPr>
            <a:r>
              <a:rPr lang="en-US"/>
              <a:t>Quarks: </a:t>
            </a:r>
            <a:br>
              <a:rPr lang="en-US"/>
            </a:br>
            <a:r>
              <a:rPr lang="en-US"/>
              <a:t>u,d</a:t>
            </a:r>
            <a:r>
              <a:rPr lang="en-US"/>
              <a:t> (</a:t>
            </a:r>
            <a:r>
              <a:rPr lang="en-US"/>
              <a:t>s,c,b,t</a:t>
            </a:r>
            <a:r>
              <a:rPr lang="en-US"/>
              <a:t>)</a:t>
            </a:r>
            <a:endParaRPr/>
          </a:p>
        </p:txBody>
      </p:sp>
      <p:sp>
        <p:nvSpPr>
          <p:cNvPr id="83688460" name="Rectangle 44"/>
          <p:cNvSpPr>
            <a:spLocks noChangeArrowheads="1"/>
          </p:cNvSpPr>
          <p:nvPr/>
        </p:nvSpPr>
        <p:spPr bwMode="auto">
          <a:xfrm>
            <a:off x="7682521" y="3199348"/>
            <a:ext cx="1322816" cy="830997"/>
          </a:xfrm>
          <a:prstGeom prst="rect">
            <a:avLst/>
          </a:prstGeom>
          <a:solidFill>
            <a:schemeClr val="bg1">
              <a:alpha val="15999"/>
            </a:schemeClr>
          </a:solidFill>
          <a:ln>
            <a:solidFill>
              <a:schemeClr val="bg1"/>
            </a:solidFill>
          </a:ln>
        </p:spPr>
        <p:style>
          <a:lnRef idx="1">
            <a:schemeClr val="accent6"/>
          </a:lnRef>
          <a:fillRef idx="2">
            <a:schemeClr val="accent6"/>
          </a:fillRef>
          <a:effectRef idx="1">
            <a:schemeClr val="accent6"/>
          </a:effectRef>
          <a:fontRef idx="minor">
            <a:schemeClr val="dk1"/>
          </a:fontRef>
        </p:style>
        <p:txBody>
          <a:bodyPr wrap="square">
            <a:spAutoFit/>
          </a:bodyPr>
          <a:lstStyle/>
          <a:p>
            <a:pPr>
              <a:defRPr/>
            </a:pPr>
            <a:r>
              <a:rPr lang="en-US" sz="1200"/>
              <a:t>Quantum Chromo </a:t>
            </a:r>
            <a:endParaRPr/>
          </a:p>
          <a:p>
            <a:pPr>
              <a:defRPr/>
            </a:pPr>
            <a:r>
              <a:rPr lang="en-US" sz="1200"/>
              <a:t>Dymanics</a:t>
            </a:r>
            <a:r>
              <a:rPr lang="en-US" sz="1200"/>
              <a:t> (QCD)</a:t>
            </a:r>
            <a:endParaRPr/>
          </a:p>
        </p:txBody>
      </p:sp>
      <p:sp>
        <p:nvSpPr>
          <p:cNvPr id="317306713" name="Text Box 2"/>
          <p:cNvSpPr txBox="1">
            <a:spLocks noChangeArrowheads="1"/>
          </p:cNvSpPr>
          <p:nvPr/>
        </p:nvSpPr>
        <p:spPr bwMode="auto">
          <a:xfrm>
            <a:off x="5624504" y="4258045"/>
            <a:ext cx="3390672" cy="646331"/>
          </a:xfrm>
          <a:prstGeom prst="rect">
            <a:avLst/>
          </a:prstGeom>
          <a:noFill/>
          <a:ln>
            <a:noFill/>
          </a:ln>
          <a:effectLst/>
        </p:spPr>
        <p:txBody>
          <a:bodyPr wrap="none">
            <a:spAutoFit/>
          </a:bodyPr>
          <a:lstStyle/>
          <a:p>
            <a:pPr>
              <a:defRPr/>
            </a:pPr>
            <a:r>
              <a:rPr lang="en-US"/>
              <a:t>Intensidade</a:t>
            </a:r>
            <a:r>
              <a:rPr lang="en-US"/>
              <a:t> do Campo de  </a:t>
            </a:r>
            <a:r>
              <a:rPr lang="en-US" b="1">
                <a:solidFill>
                  <a:srgbClr val="CC0000"/>
                </a:solidFill>
              </a:rPr>
              <a:t>c</a:t>
            </a:r>
            <a:r>
              <a:rPr lang="en-US" b="1">
                <a:solidFill>
                  <a:srgbClr val="0066FF"/>
                </a:solidFill>
              </a:rPr>
              <a:t>o</a:t>
            </a:r>
            <a:r>
              <a:rPr lang="en-US" b="1">
                <a:solidFill>
                  <a:srgbClr val="33CC33"/>
                </a:solidFill>
              </a:rPr>
              <a:t>r</a:t>
            </a:r>
            <a:endParaRPr lang="en-US"/>
          </a:p>
          <a:p>
            <a:pPr>
              <a:defRPr/>
            </a:pPr>
            <a:r>
              <a:rPr lang="en-US"/>
              <a:t>Força</a:t>
            </a:r>
            <a:r>
              <a:rPr lang="en-US"/>
              <a:t> </a:t>
            </a:r>
            <a:r>
              <a:rPr lang="en-US" i="1"/>
              <a:t>cresce</a:t>
            </a:r>
            <a:r>
              <a:rPr lang="en-US"/>
              <a:t> com </a:t>
            </a:r>
            <a:r>
              <a:rPr lang="en-US"/>
              <a:t>separação</a:t>
            </a:r>
            <a:r>
              <a:rPr lang="en-US">
                <a:latin typeface="Times New Roman"/>
              </a:rPr>
              <a:t>!!!</a:t>
            </a:r>
            <a:endParaRPr/>
          </a:p>
        </p:txBody>
      </p:sp>
      <p:sp>
        <p:nvSpPr>
          <p:cNvPr id="847303865" name="Oval 7"/>
          <p:cNvSpPr>
            <a:spLocks noChangeArrowheads="1"/>
          </p:cNvSpPr>
          <p:nvPr/>
        </p:nvSpPr>
        <p:spPr bwMode="auto">
          <a:xfrm rot="21421657">
            <a:off x="4367203" y="3888633"/>
            <a:ext cx="4000500" cy="228600"/>
          </a:xfrm>
          <a:prstGeom prst="ellipse">
            <a:avLst/>
          </a:prstGeom>
          <a:gradFill>
            <a:gsLst>
              <a:gs pos="0">
                <a:srgbClr val="A603AB"/>
              </a:gs>
              <a:gs pos="21001">
                <a:srgbClr val="0819FB"/>
              </a:gs>
              <a:gs pos="35001">
                <a:srgbClr val="1A8D48"/>
              </a:gs>
              <a:gs pos="52000">
                <a:srgbClr val="FFFF00"/>
              </a:gs>
              <a:gs pos="73000">
                <a:srgbClr val="EE3F17"/>
              </a:gs>
              <a:gs pos="88000">
                <a:srgbClr val="E81766"/>
              </a:gs>
              <a:gs pos="100000">
                <a:srgbClr val="A603AB"/>
              </a:gs>
            </a:gsLst>
            <a:path path="shape"/>
          </a:gradFill>
          <a:ln>
            <a:noFill/>
          </a:ln>
          <a:effectLst/>
        </p:spPr>
        <p:txBody>
          <a:bodyPr wrap="none" anchor="ctr"/>
          <a:lstStyle/>
          <a:p>
            <a:pPr>
              <a:defRPr/>
            </a:pPr>
            <a:endParaRPr lang="en-US"/>
          </a:p>
        </p:txBody>
      </p:sp>
      <p:sp>
        <p:nvSpPr>
          <p:cNvPr id="1877998168" name="Oval 9"/>
          <p:cNvSpPr>
            <a:spLocks noChangeArrowheads="1"/>
          </p:cNvSpPr>
          <p:nvPr/>
        </p:nvSpPr>
        <p:spPr bwMode="auto">
          <a:xfrm rot="21421657">
            <a:off x="6253153" y="4048178"/>
            <a:ext cx="57150" cy="69056"/>
          </a:xfrm>
          <a:prstGeom prst="ellipse">
            <a:avLst/>
          </a:prstGeom>
          <a:solidFill>
            <a:srgbClr val="0000FF"/>
          </a:solidFill>
          <a:ln>
            <a:noFill/>
          </a:ln>
          <a:effectLst/>
        </p:spPr>
        <p:txBody>
          <a:bodyPr wrap="none" anchor="ctr"/>
          <a:lstStyle/>
          <a:p>
            <a:pPr>
              <a:defRPr/>
            </a:pPr>
            <a:endParaRPr lang="en-US"/>
          </a:p>
        </p:txBody>
      </p:sp>
      <p:sp>
        <p:nvSpPr>
          <p:cNvPr id="1441689070" name="Text Box 10"/>
          <p:cNvSpPr txBox="1">
            <a:spLocks noChangeArrowheads="1"/>
          </p:cNvSpPr>
          <p:nvPr/>
        </p:nvSpPr>
        <p:spPr bwMode="auto">
          <a:xfrm>
            <a:off x="5717825" y="4355471"/>
            <a:ext cx="1527425" cy="323165"/>
          </a:xfrm>
          <a:prstGeom prst="rect">
            <a:avLst/>
          </a:prstGeom>
          <a:noFill/>
          <a:ln>
            <a:noFill/>
          </a:ln>
          <a:effectLst/>
        </p:spPr>
        <p:txBody>
          <a:bodyPr wrap="square" anchor="ctr">
            <a:spAutoFit/>
          </a:bodyPr>
          <a:lstStyle/>
          <a:p>
            <a:pPr algn="ctr">
              <a:defRPr/>
            </a:pPr>
            <a:r>
              <a:rPr lang="en-US" sz="1500"/>
              <a:t>Próton</a:t>
            </a:r>
            <a:r>
              <a:rPr lang="en-US" sz="1500"/>
              <a:t> “</a:t>
            </a:r>
            <a:r>
              <a:rPr lang="en-US" sz="1500"/>
              <a:t>branco</a:t>
            </a:r>
            <a:r>
              <a:rPr lang="en-US" sz="1500"/>
              <a:t>”</a:t>
            </a:r>
            <a:endParaRPr/>
          </a:p>
        </p:txBody>
      </p:sp>
      <p:sp>
        <p:nvSpPr>
          <p:cNvPr id="1852358931" name="Oval 14"/>
          <p:cNvSpPr>
            <a:spLocks noChangeArrowheads="1"/>
          </p:cNvSpPr>
          <p:nvPr/>
        </p:nvSpPr>
        <p:spPr bwMode="auto">
          <a:xfrm rot="21421657">
            <a:off x="6310303" y="3933878"/>
            <a:ext cx="57150" cy="69056"/>
          </a:xfrm>
          <a:prstGeom prst="ellipse">
            <a:avLst/>
          </a:prstGeom>
          <a:solidFill>
            <a:srgbClr val="FF0000"/>
          </a:solidFill>
          <a:ln>
            <a:noFill/>
          </a:ln>
          <a:effectLst/>
        </p:spPr>
        <p:txBody>
          <a:bodyPr wrap="none" anchor="ctr"/>
          <a:lstStyle/>
          <a:p>
            <a:pPr>
              <a:defRPr/>
            </a:pPr>
            <a:endParaRPr lang="en-US"/>
          </a:p>
        </p:txBody>
      </p:sp>
      <p:sp>
        <p:nvSpPr>
          <p:cNvPr id="1188668143" name="Oval 15"/>
          <p:cNvSpPr>
            <a:spLocks noChangeArrowheads="1"/>
          </p:cNvSpPr>
          <p:nvPr/>
        </p:nvSpPr>
        <p:spPr bwMode="auto">
          <a:xfrm rot="21421657">
            <a:off x="6196003" y="3991028"/>
            <a:ext cx="57150" cy="69056"/>
          </a:xfrm>
          <a:prstGeom prst="ellipse">
            <a:avLst/>
          </a:prstGeom>
          <a:solidFill>
            <a:srgbClr val="66FF66"/>
          </a:solidFill>
          <a:ln>
            <a:noFill/>
          </a:ln>
          <a:effectLst/>
        </p:spPr>
        <p:txBody>
          <a:bodyPr wrap="none" anchor="ctr"/>
          <a:lstStyle/>
          <a:p>
            <a:pPr>
              <a:defRPr/>
            </a:pPr>
            <a:endParaRPr lang="en-US"/>
          </a:p>
        </p:txBody>
      </p:sp>
      <p:sp>
        <p:nvSpPr>
          <p:cNvPr id="2117106606" name="Oval 16"/>
          <p:cNvSpPr>
            <a:spLocks noChangeArrowheads="1"/>
          </p:cNvSpPr>
          <p:nvPr/>
        </p:nvSpPr>
        <p:spPr bwMode="auto">
          <a:xfrm>
            <a:off x="5910253" y="3602883"/>
            <a:ext cx="914400" cy="800100"/>
          </a:xfrm>
          <a:prstGeom prst="ellipse">
            <a:avLst/>
          </a:prstGeom>
          <a:noFill/>
          <a:ln w="28575" cmpd="sng">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sp>
        <p:nvSpPr>
          <p:cNvPr id="1839049192" name="Text Box 17"/>
          <p:cNvSpPr txBox="1">
            <a:spLocks noChangeArrowheads="1"/>
          </p:cNvSpPr>
          <p:nvPr/>
        </p:nvSpPr>
        <p:spPr bwMode="auto">
          <a:xfrm rot="21421657">
            <a:off x="7025500" y="3420726"/>
            <a:ext cx="761747" cy="369332"/>
          </a:xfrm>
          <a:prstGeom prst="rect">
            <a:avLst/>
          </a:prstGeom>
          <a:noFill/>
          <a:ln>
            <a:noFill/>
          </a:ln>
          <a:effectLst/>
        </p:spPr>
        <p:txBody>
          <a:bodyPr wrap="none">
            <a:spAutoFit/>
          </a:bodyPr>
          <a:lstStyle/>
          <a:p>
            <a:pPr>
              <a:defRPr/>
            </a:pPr>
            <a:r>
              <a:rPr lang="en-US"/>
              <a:t>quark</a:t>
            </a:r>
            <a:endParaRPr/>
          </a:p>
        </p:txBody>
      </p:sp>
      <p:sp>
        <p:nvSpPr>
          <p:cNvPr id="62088364" name="Oval 18"/>
          <p:cNvSpPr>
            <a:spLocks noChangeArrowheads="1"/>
          </p:cNvSpPr>
          <p:nvPr/>
        </p:nvSpPr>
        <p:spPr bwMode="auto">
          <a:xfrm rot="21421657">
            <a:off x="6081703" y="4105327"/>
            <a:ext cx="57150" cy="69056"/>
          </a:xfrm>
          <a:prstGeom prst="ellipse">
            <a:avLst/>
          </a:prstGeom>
          <a:solidFill>
            <a:srgbClr val="0000FF"/>
          </a:solidFill>
          <a:ln>
            <a:noFill/>
          </a:ln>
          <a:effectLst/>
        </p:spPr>
        <p:txBody>
          <a:bodyPr wrap="none" anchor="ctr"/>
          <a:lstStyle/>
          <a:p>
            <a:pPr>
              <a:defRPr/>
            </a:pPr>
            <a:endParaRPr lang="en-US"/>
          </a:p>
        </p:txBody>
      </p:sp>
      <p:sp>
        <p:nvSpPr>
          <p:cNvPr id="802021955" name="Oval 19"/>
          <p:cNvSpPr>
            <a:spLocks noChangeArrowheads="1"/>
          </p:cNvSpPr>
          <p:nvPr/>
        </p:nvSpPr>
        <p:spPr bwMode="auto">
          <a:xfrm rot="21421657">
            <a:off x="6653203" y="3945784"/>
            <a:ext cx="57150" cy="69056"/>
          </a:xfrm>
          <a:prstGeom prst="ellipse">
            <a:avLst/>
          </a:prstGeom>
          <a:solidFill>
            <a:srgbClr val="FF0000"/>
          </a:solidFill>
          <a:ln>
            <a:noFill/>
          </a:ln>
          <a:effectLst/>
        </p:spPr>
        <p:txBody>
          <a:bodyPr wrap="none" anchor="ctr"/>
          <a:lstStyle/>
          <a:p>
            <a:pPr>
              <a:defRPr/>
            </a:pPr>
            <a:endParaRPr lang="en-US"/>
          </a:p>
        </p:txBody>
      </p:sp>
      <p:sp>
        <p:nvSpPr>
          <p:cNvPr id="301985616" name="Oval 20"/>
          <p:cNvSpPr>
            <a:spLocks noChangeArrowheads="1"/>
          </p:cNvSpPr>
          <p:nvPr/>
        </p:nvSpPr>
        <p:spPr bwMode="auto">
          <a:xfrm rot="21421657">
            <a:off x="6024553" y="3831484"/>
            <a:ext cx="57150" cy="69056"/>
          </a:xfrm>
          <a:prstGeom prst="ellipse">
            <a:avLst/>
          </a:prstGeom>
          <a:solidFill>
            <a:srgbClr val="66FF66"/>
          </a:solidFill>
          <a:ln>
            <a:noFill/>
          </a:ln>
          <a:effectLst/>
        </p:spPr>
        <p:txBody>
          <a:bodyPr wrap="none" anchor="ctr"/>
          <a:lstStyle/>
          <a:p>
            <a:pPr>
              <a:defRPr/>
            </a:pPr>
            <a:endParaRPr lang="en-US"/>
          </a:p>
        </p:txBody>
      </p:sp>
      <p:sp>
        <p:nvSpPr>
          <p:cNvPr id="1233412679" name="Line 21"/>
          <p:cNvSpPr>
            <a:spLocks noChangeShapeType="1"/>
          </p:cNvSpPr>
          <p:nvPr/>
        </p:nvSpPr>
        <p:spPr bwMode="auto">
          <a:xfrm rot="21421657" flipH="1">
            <a:off x="6767503" y="3660033"/>
            <a:ext cx="400050" cy="285750"/>
          </a:xfrm>
          <a:prstGeom prst="line">
            <a:avLst/>
          </a:prstGeom>
          <a:noFill/>
          <a:ln w="19050">
            <a:solidFill>
              <a:schemeClr val="tx1"/>
            </a:solidFill>
            <a:round/>
            <a:headEnd/>
            <a:tailEnd type="triangle" w="med" len="med"/>
          </a:ln>
          <a:effectLst/>
        </p:spPr>
        <p:txBody>
          <a:bodyPr wrap="none" anchor="ctr"/>
          <a:lstStyle/>
          <a:p>
            <a:pPr>
              <a:defRPr/>
            </a:pPr>
            <a:endParaRPr lang="en-US"/>
          </a:p>
        </p:txBody>
      </p:sp>
      <p:sp>
        <p:nvSpPr>
          <p:cNvPr id="924252362" name="AutoShape 22"/>
          <p:cNvSpPr>
            <a:spLocks noChangeArrowheads="1"/>
          </p:cNvSpPr>
          <p:nvPr/>
        </p:nvSpPr>
        <p:spPr bwMode="auto">
          <a:xfrm rot="21421657">
            <a:off x="6081703" y="3717183"/>
            <a:ext cx="514350" cy="571500"/>
          </a:xfrm>
          <a:prstGeom prst="irregularSeal1">
            <a:avLst/>
          </a:prstGeom>
          <a:gradFill>
            <a:gsLst>
              <a:gs pos="0">
                <a:srgbClr val="FF0000"/>
              </a:gs>
              <a:gs pos="100000">
                <a:srgbClr val="FFFF00"/>
              </a:gs>
            </a:gsLst>
            <a:path path="shape"/>
          </a:gradFill>
          <a:ln>
            <a:noFill/>
          </a:ln>
          <a:effectLst/>
        </p:spPr>
        <p:txBody>
          <a:bodyPr wrap="none" anchor="ctr"/>
          <a:lstStyle/>
          <a:p>
            <a:pPr>
              <a:defRPr/>
            </a:pPr>
            <a:endParaRPr lang="en-US"/>
          </a:p>
        </p:txBody>
      </p:sp>
      <p:sp>
        <p:nvSpPr>
          <p:cNvPr id="88389315" name="Oval 23"/>
          <p:cNvSpPr>
            <a:spLocks noChangeArrowheads="1"/>
          </p:cNvSpPr>
          <p:nvPr/>
        </p:nvSpPr>
        <p:spPr bwMode="auto">
          <a:xfrm rot="21421657">
            <a:off x="6481753" y="3945784"/>
            <a:ext cx="57150" cy="69056"/>
          </a:xfrm>
          <a:prstGeom prst="ellipse">
            <a:avLst/>
          </a:prstGeom>
          <a:noFill/>
          <a:ln w="19050">
            <a:solidFill>
              <a:srgbClr val="FF0000"/>
            </a:solidFill>
            <a:round/>
            <a:headEnd/>
            <a:tailEnd/>
          </a:ln>
          <a:effectLst/>
        </p:spPr>
        <p:txBody>
          <a:bodyPr wrap="none" anchor="ctr"/>
          <a:lstStyle/>
          <a:p>
            <a:pPr>
              <a:defRPr/>
            </a:pPr>
            <a:endParaRPr lang="en-US"/>
          </a:p>
        </p:txBody>
      </p:sp>
      <p:sp>
        <p:nvSpPr>
          <p:cNvPr id="709222196" name="Oval 24"/>
          <p:cNvSpPr>
            <a:spLocks noChangeArrowheads="1"/>
          </p:cNvSpPr>
          <p:nvPr/>
        </p:nvSpPr>
        <p:spPr bwMode="auto">
          <a:xfrm rot="21421657">
            <a:off x="6138852" y="3933878"/>
            <a:ext cx="57150" cy="69056"/>
          </a:xfrm>
          <a:prstGeom prst="ellipse">
            <a:avLst/>
          </a:prstGeom>
          <a:solidFill>
            <a:srgbClr val="FF0000"/>
          </a:solidFill>
          <a:ln>
            <a:noFill/>
          </a:ln>
          <a:effectLst/>
        </p:spPr>
        <p:txBody>
          <a:bodyPr wrap="none" anchor="ctr"/>
          <a:lstStyle/>
          <a:p>
            <a:pPr>
              <a:defRPr/>
            </a:pPr>
            <a:endParaRPr lang="en-US"/>
          </a:p>
        </p:txBody>
      </p:sp>
      <p:sp>
        <p:nvSpPr>
          <p:cNvPr id="1501343554" name="Line 25"/>
          <p:cNvSpPr>
            <a:spLocks noChangeShapeType="1"/>
          </p:cNvSpPr>
          <p:nvPr/>
        </p:nvSpPr>
        <p:spPr bwMode="auto">
          <a:xfrm flipH="1" flipV="1">
            <a:off x="6884768" y="4050671"/>
            <a:ext cx="114300" cy="285750"/>
          </a:xfrm>
          <a:prstGeom prst="line">
            <a:avLst/>
          </a:prstGeom>
          <a:noFill/>
          <a:ln w="38100">
            <a:solidFill>
              <a:schemeClr val="tx1"/>
            </a:solidFill>
            <a:round/>
            <a:headEnd/>
            <a:tailEnd type="triangle" w="med" len="med"/>
          </a:ln>
          <a:effectLst/>
        </p:spPr>
        <p:txBody>
          <a:bodyPr wrap="none" anchor="ctr"/>
          <a:lstStyle/>
          <a:p>
            <a:pPr>
              <a:defRPr/>
            </a:pPr>
            <a:endParaRPr lang="en-US"/>
          </a:p>
        </p:txBody>
      </p:sp>
      <p:sp>
        <p:nvSpPr>
          <p:cNvPr id="1316311157" name="Oval 26"/>
          <p:cNvSpPr>
            <a:spLocks noChangeArrowheads="1"/>
          </p:cNvSpPr>
          <p:nvPr/>
        </p:nvSpPr>
        <p:spPr bwMode="auto">
          <a:xfrm rot="21421657">
            <a:off x="6780196" y="3830048"/>
            <a:ext cx="1771650" cy="228600"/>
          </a:xfrm>
          <a:prstGeom prst="ellipse">
            <a:avLst/>
          </a:prstGeom>
          <a:gradFill>
            <a:gsLst>
              <a:gs pos="0">
                <a:srgbClr val="A603AB"/>
              </a:gs>
              <a:gs pos="21001">
                <a:srgbClr val="0819FB"/>
              </a:gs>
              <a:gs pos="35001">
                <a:srgbClr val="1A8D48"/>
              </a:gs>
              <a:gs pos="52000">
                <a:srgbClr val="FFFF00"/>
              </a:gs>
              <a:gs pos="73000">
                <a:srgbClr val="EE3F17"/>
              </a:gs>
              <a:gs pos="88000">
                <a:srgbClr val="E81766"/>
              </a:gs>
              <a:gs pos="100000">
                <a:srgbClr val="A603AB"/>
              </a:gs>
            </a:gsLst>
            <a:path path="shape"/>
          </a:gradFill>
          <a:ln>
            <a:noFill/>
          </a:ln>
          <a:effectLst/>
        </p:spPr>
        <p:txBody>
          <a:bodyPr wrap="none" anchor="ctr"/>
          <a:lstStyle/>
          <a:p>
            <a:pPr>
              <a:defRPr/>
            </a:pPr>
            <a:endParaRPr lang="en-US"/>
          </a:p>
        </p:txBody>
      </p:sp>
      <p:sp>
        <p:nvSpPr>
          <p:cNvPr id="1511558094" name="Oval 27"/>
          <p:cNvSpPr>
            <a:spLocks noChangeArrowheads="1"/>
          </p:cNvSpPr>
          <p:nvPr/>
        </p:nvSpPr>
        <p:spPr bwMode="auto">
          <a:xfrm rot="21421657">
            <a:off x="4478405" y="3946604"/>
            <a:ext cx="1600200" cy="228600"/>
          </a:xfrm>
          <a:prstGeom prst="ellipse">
            <a:avLst/>
          </a:prstGeom>
          <a:gradFill>
            <a:gsLst>
              <a:gs pos="0">
                <a:srgbClr val="A603AB"/>
              </a:gs>
              <a:gs pos="21001">
                <a:srgbClr val="0819FB"/>
              </a:gs>
              <a:gs pos="35001">
                <a:srgbClr val="1A8D48"/>
              </a:gs>
              <a:gs pos="52000">
                <a:srgbClr val="FFFF00"/>
              </a:gs>
              <a:gs pos="73000">
                <a:srgbClr val="EE3F17"/>
              </a:gs>
              <a:gs pos="88000">
                <a:srgbClr val="E81766"/>
              </a:gs>
              <a:gs pos="100000">
                <a:srgbClr val="A603AB"/>
              </a:gs>
            </a:gsLst>
            <a:path path="shape"/>
          </a:gradFill>
          <a:ln>
            <a:noFill/>
          </a:ln>
          <a:effectLst/>
        </p:spPr>
        <p:txBody>
          <a:bodyPr wrap="none" anchor="ctr"/>
          <a:lstStyle/>
          <a:p>
            <a:pPr>
              <a:defRPr/>
            </a:pPr>
            <a:endParaRPr lang="en-US"/>
          </a:p>
        </p:txBody>
      </p:sp>
      <p:grpSp>
        <p:nvGrpSpPr>
          <p:cNvPr id="2133043404" name="Group 28"/>
          <p:cNvGrpSpPr/>
          <p:nvPr/>
        </p:nvGrpSpPr>
        <p:grpSpPr bwMode="auto">
          <a:xfrm>
            <a:off x="5686416" y="3088069"/>
            <a:ext cx="2184799" cy="673894"/>
            <a:chOff x="1972" y="1834"/>
            <a:chExt cx="1835" cy="566"/>
          </a:xfrm>
        </p:grpSpPr>
        <p:sp>
          <p:nvSpPr>
            <p:cNvPr id="26" name="Text Box 29"/>
            <p:cNvSpPr txBox="1">
              <a:spLocks noChangeArrowheads="1"/>
            </p:cNvSpPr>
            <p:nvPr/>
          </p:nvSpPr>
          <p:spPr bwMode="auto">
            <a:xfrm>
              <a:off x="1972" y="1834"/>
              <a:ext cx="1835" cy="543"/>
            </a:xfrm>
            <a:prstGeom prst="rect">
              <a:avLst/>
            </a:prstGeom>
            <a:noFill/>
            <a:ln>
              <a:noFill/>
            </a:ln>
            <a:effectLst/>
          </p:spPr>
          <p:txBody>
            <a:bodyPr wrap="none">
              <a:spAutoFit/>
            </a:bodyPr>
            <a:lstStyle/>
            <a:p>
              <a:pPr>
                <a:defRPr/>
              </a:pPr>
              <a:r>
                <a:rPr lang="en-US"/>
                <a:t>par quark-antiquark</a:t>
              </a:r>
              <a:endParaRPr/>
            </a:p>
            <a:p>
              <a:pPr>
                <a:defRPr/>
              </a:pPr>
              <a:r>
                <a:rPr lang="en-US"/>
                <a:t>criado</a:t>
              </a:r>
              <a:r>
                <a:rPr lang="en-US"/>
                <a:t> do </a:t>
              </a:r>
              <a:r>
                <a:rPr lang="en-US"/>
                <a:t>vácuo</a:t>
              </a:r>
              <a:endParaRPr lang="en-US"/>
            </a:p>
          </p:txBody>
        </p:sp>
        <p:sp>
          <p:nvSpPr>
            <p:cNvPr id="27" name="Line 30"/>
            <p:cNvSpPr>
              <a:spLocks noChangeShapeType="1"/>
            </p:cNvSpPr>
            <p:nvPr/>
          </p:nvSpPr>
          <p:spPr bwMode="auto">
            <a:xfrm flipH="1">
              <a:off x="2688" y="2208"/>
              <a:ext cx="96" cy="192"/>
            </a:xfrm>
            <a:prstGeom prst="line">
              <a:avLst/>
            </a:prstGeom>
            <a:noFill/>
            <a:ln w="38100">
              <a:solidFill>
                <a:schemeClr val="accent2"/>
              </a:solidFill>
              <a:round/>
              <a:headEnd/>
              <a:tailEnd type="triangle" w="med" len="med"/>
            </a:ln>
            <a:effectLst/>
          </p:spPr>
          <p:txBody>
            <a:bodyPr wrap="none" anchor="ctr"/>
            <a:lstStyle/>
            <a:p>
              <a:pPr>
                <a:defRPr/>
              </a:pPr>
              <a:endParaRPr lang="en-US"/>
            </a:p>
          </p:txBody>
        </p:sp>
      </p:grpSp>
      <p:sp>
        <p:nvSpPr>
          <p:cNvPr id="2012852287" name="Oval 31"/>
          <p:cNvSpPr>
            <a:spLocks noChangeArrowheads="1"/>
          </p:cNvSpPr>
          <p:nvPr/>
        </p:nvSpPr>
        <p:spPr bwMode="auto">
          <a:xfrm rot="21421657">
            <a:off x="3534637" y="3641367"/>
            <a:ext cx="914400" cy="750790"/>
          </a:xfrm>
          <a:prstGeom prst="ellipse">
            <a:avLst/>
          </a:prstGeom>
          <a:noFill/>
          <a:ln w="28575" cmpd="sng">
            <a:solidFill>
              <a:schemeClr val="bg1"/>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sp>
        <p:nvSpPr>
          <p:cNvPr id="1613750033" name="Oval 32"/>
          <p:cNvSpPr>
            <a:spLocks noChangeArrowheads="1"/>
          </p:cNvSpPr>
          <p:nvPr/>
        </p:nvSpPr>
        <p:spPr bwMode="auto">
          <a:xfrm rot="21421657">
            <a:off x="8475652" y="3757884"/>
            <a:ext cx="685800" cy="571500"/>
          </a:xfrm>
          <a:prstGeom prst="ellipse">
            <a:avLst/>
          </a:prstGeom>
          <a:noFill/>
          <a:ln w="28575" cmpd="sng">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sp>
        <p:nvSpPr>
          <p:cNvPr id="1595314149" name="Text Box 33"/>
          <p:cNvSpPr txBox="1">
            <a:spLocks noChangeArrowheads="1"/>
          </p:cNvSpPr>
          <p:nvPr/>
        </p:nvSpPr>
        <p:spPr bwMode="auto">
          <a:xfrm>
            <a:off x="3836694" y="4303815"/>
            <a:ext cx="2544286" cy="646331"/>
          </a:xfrm>
          <a:prstGeom prst="rect">
            <a:avLst/>
          </a:prstGeom>
          <a:noFill/>
          <a:ln>
            <a:noFill/>
          </a:ln>
          <a:effectLst/>
        </p:spPr>
        <p:txBody>
          <a:bodyPr wrap="none">
            <a:spAutoFit/>
          </a:bodyPr>
          <a:lstStyle/>
          <a:p>
            <a:pPr algn="ctr">
              <a:defRPr/>
            </a:pPr>
            <a:r>
              <a:rPr lang="en-US"/>
              <a:t>próton</a:t>
            </a:r>
            <a:r>
              <a:rPr lang="en-US"/>
              <a:t> (</a:t>
            </a:r>
            <a:r>
              <a:rPr lang="en-US"/>
              <a:t>bárion</a:t>
            </a:r>
            <a:r>
              <a:rPr lang="en-US"/>
              <a:t>)</a:t>
            </a:r>
            <a:r>
              <a:rPr lang="en-US"/>
              <a:t> “</a:t>
            </a:r>
            <a:r>
              <a:rPr lang="en-US"/>
              <a:t>branco</a:t>
            </a:r>
            <a:endParaRPr lang="en-US"/>
          </a:p>
          <a:p>
            <a:pPr algn="ctr">
              <a:defRPr/>
            </a:pPr>
            <a:r>
              <a:rPr lang="en-US"/>
              <a:t>(quarks </a:t>
            </a:r>
            <a:r>
              <a:rPr lang="en-US"/>
              <a:t>confirnados</a:t>
            </a:r>
            <a:r>
              <a:rPr lang="en-US"/>
              <a:t>)</a:t>
            </a:r>
            <a:endParaRPr/>
          </a:p>
        </p:txBody>
      </p:sp>
      <p:sp>
        <p:nvSpPr>
          <p:cNvPr id="1075725950" name="Text Box 34"/>
          <p:cNvSpPr txBox="1">
            <a:spLocks noChangeArrowheads="1"/>
          </p:cNvSpPr>
          <p:nvPr/>
        </p:nvSpPr>
        <p:spPr bwMode="auto">
          <a:xfrm>
            <a:off x="7025943" y="4319498"/>
            <a:ext cx="2274982" cy="646331"/>
          </a:xfrm>
          <a:prstGeom prst="rect">
            <a:avLst/>
          </a:prstGeom>
          <a:noFill/>
          <a:ln>
            <a:noFill/>
          </a:ln>
          <a:effectLst/>
        </p:spPr>
        <p:txBody>
          <a:bodyPr wrap="none">
            <a:spAutoFit/>
          </a:bodyPr>
          <a:lstStyle/>
          <a:p>
            <a:pPr algn="ctr">
              <a:defRPr/>
            </a:pPr>
            <a:r>
              <a:rPr lang="en-US" sz="1500"/>
              <a:t></a:t>
            </a:r>
            <a:r>
              <a:rPr lang="en-US" baseline="30000"/>
              <a:t>0 </a:t>
            </a:r>
            <a:r>
              <a:rPr lang="en-US"/>
              <a:t>(</a:t>
            </a:r>
            <a:r>
              <a:rPr lang="en-US"/>
              <a:t>méson</a:t>
            </a:r>
            <a:r>
              <a:rPr lang="en-US"/>
              <a:t>) “</a:t>
            </a:r>
            <a:r>
              <a:rPr lang="en-US"/>
              <a:t>branco</a:t>
            </a:r>
            <a:r>
              <a:rPr lang="en-US"/>
              <a:t>” </a:t>
            </a:r>
            <a:endParaRPr/>
          </a:p>
          <a:p>
            <a:pPr algn="ctr">
              <a:defRPr/>
            </a:pPr>
            <a:r>
              <a:rPr lang="en-US"/>
              <a:t>(quarks </a:t>
            </a:r>
            <a:r>
              <a:rPr lang="en-US"/>
              <a:t>confinados</a:t>
            </a:r>
            <a:r>
              <a:rPr lang="en-US"/>
              <a:t>) </a:t>
            </a:r>
            <a:endParaRPr/>
          </a:p>
        </p:txBody>
      </p:sp>
      <p:grpSp>
        <p:nvGrpSpPr>
          <p:cNvPr id="1705614940" name="Group 17"/>
          <p:cNvGrpSpPr>
            <a:grpSpLocks noChangeAspect="1"/>
          </p:cNvGrpSpPr>
          <p:nvPr/>
        </p:nvGrpSpPr>
        <p:grpSpPr bwMode="auto">
          <a:xfrm>
            <a:off x="1561099" y="1092053"/>
            <a:ext cx="513000" cy="513000"/>
            <a:chOff x="1752599" y="2667000"/>
            <a:chExt cx="1752599" cy="1752599"/>
          </a:xfrm>
        </p:grpSpPr>
        <p:pic>
          <p:nvPicPr>
            <p:cNvPr id="33" name="Picture 29" descr="upgif.gif"/>
            <p:cNvPicPr>
              <a:picLocks noChangeAspect="1"/>
            </p:cNvPicPr>
            <p:nvPr/>
          </p:nvPicPr>
          <p:blipFill rotWithShape="1">
            <a:blip r:embed="rId3"/>
            <a:stretch/>
          </p:blipFill>
          <p:spPr bwMode="auto">
            <a:xfrm>
              <a:off x="2040255" y="3028950"/>
              <a:ext cx="548640" cy="398506"/>
            </a:xfrm>
            <a:prstGeom prst="rect">
              <a:avLst/>
            </a:prstGeom>
            <a:noFill/>
            <a:ln w="9525">
              <a:noFill/>
              <a:miter lim="800000"/>
              <a:headEnd/>
              <a:tailEnd/>
            </a:ln>
          </p:spPr>
        </p:pic>
        <p:pic>
          <p:nvPicPr>
            <p:cNvPr id="34" name="Picture 32" descr="upgif.gif"/>
            <p:cNvPicPr>
              <a:picLocks noChangeAspect="1"/>
            </p:cNvPicPr>
            <p:nvPr/>
          </p:nvPicPr>
          <p:blipFill rotWithShape="1">
            <a:blip r:embed="rId3"/>
            <a:stretch/>
          </p:blipFill>
          <p:spPr bwMode="auto">
            <a:xfrm>
              <a:off x="2800350" y="3256776"/>
              <a:ext cx="548640" cy="398506"/>
            </a:xfrm>
            <a:prstGeom prst="rect">
              <a:avLst/>
            </a:prstGeom>
            <a:noFill/>
            <a:ln w="9525">
              <a:noFill/>
              <a:miter lim="800000"/>
              <a:headEnd/>
              <a:tailEnd/>
            </a:ln>
          </p:spPr>
        </p:pic>
        <p:sp>
          <p:nvSpPr>
            <p:cNvPr id="35" name="Oval 35"/>
            <p:cNvSpPr>
              <a:spLocks noChangeArrowheads="1"/>
            </p:cNvSpPr>
            <p:nvPr/>
          </p:nvSpPr>
          <p:spPr bwMode="auto">
            <a:xfrm>
              <a:off x="1752599" y="2667000"/>
              <a:ext cx="1752599" cy="1752599"/>
            </a:xfrm>
            <a:prstGeom prst="ellipse">
              <a:avLst/>
            </a:prstGeom>
            <a:noFill/>
            <a:ln w="28575" cmpd="sng">
              <a:solidFill>
                <a:srgbClr val="FFFFFF"/>
              </a:solidFill>
              <a:round/>
              <a:headEnd/>
              <a:tailEnd/>
            </a:ln>
            <a:effectLst>
              <a:glow rad="63500">
                <a:schemeClr val="accent4">
                  <a:satMod val="175000"/>
                  <a:alpha val="40000"/>
                </a:schemeClr>
              </a:glow>
            </a:effectLst>
          </p:spPr>
          <p:txBody>
            <a:bodyPr>
              <a:prstTxWarp prst="textNoShape"/>
            </a:bodyPr>
            <a:lstStyle/>
            <a:p>
              <a:pPr algn="r">
                <a:spcBef>
                  <a:spcPts val="0"/>
                </a:spcBef>
                <a:buClr>
                  <a:srgbClr val="FFFF00"/>
                </a:buClr>
                <a:buSzPct val="80000"/>
                <a:buFont typeface="Wingdings"/>
                <a:buNone/>
                <a:defRPr/>
              </a:pPr>
              <a:endParaRPr lang="en-US"/>
            </a:p>
          </p:txBody>
        </p:sp>
        <p:pic>
          <p:nvPicPr>
            <p:cNvPr id="36" name="Picture 38" descr="downgif.gif"/>
            <p:cNvPicPr>
              <a:picLocks noChangeAspect="1"/>
            </p:cNvPicPr>
            <p:nvPr/>
          </p:nvPicPr>
          <p:blipFill rotWithShape="1">
            <a:blip r:embed="rId4"/>
            <a:stretch/>
          </p:blipFill>
          <p:spPr bwMode="auto">
            <a:xfrm>
              <a:off x="2175510" y="3783428"/>
              <a:ext cx="548640" cy="321847"/>
            </a:xfrm>
            <a:prstGeom prst="rect">
              <a:avLst/>
            </a:prstGeom>
            <a:noFill/>
            <a:ln w="9525">
              <a:noFill/>
              <a:miter lim="800000"/>
              <a:headEnd/>
              <a:tailEnd/>
            </a:ln>
          </p:spPr>
        </p:pic>
      </p:grpSp>
      <p:grpSp>
        <p:nvGrpSpPr>
          <p:cNvPr id="1150389138" name="Group 18"/>
          <p:cNvGrpSpPr>
            <a:grpSpLocks noChangeAspect="1"/>
          </p:cNvGrpSpPr>
          <p:nvPr/>
        </p:nvGrpSpPr>
        <p:grpSpPr bwMode="auto">
          <a:xfrm>
            <a:off x="2132599" y="1206353"/>
            <a:ext cx="513000" cy="513000"/>
            <a:chOff x="5791200" y="2667000"/>
            <a:chExt cx="1752599" cy="1752599"/>
          </a:xfrm>
        </p:grpSpPr>
        <p:pic>
          <p:nvPicPr>
            <p:cNvPr id="38" name="Picture 57" descr="upgif.gif"/>
            <p:cNvPicPr>
              <a:picLocks noChangeAspect="1"/>
            </p:cNvPicPr>
            <p:nvPr/>
          </p:nvPicPr>
          <p:blipFill rotWithShape="1">
            <a:blip r:embed="rId3"/>
            <a:stretch/>
          </p:blipFill>
          <p:spPr bwMode="auto">
            <a:xfrm>
              <a:off x="6096000" y="2971800"/>
              <a:ext cx="548640" cy="398506"/>
            </a:xfrm>
            <a:prstGeom prst="rect">
              <a:avLst/>
            </a:prstGeom>
            <a:noFill/>
            <a:ln w="9525">
              <a:noFill/>
              <a:miter lim="800000"/>
              <a:headEnd/>
              <a:tailEnd/>
            </a:ln>
          </p:spPr>
        </p:pic>
        <p:pic>
          <p:nvPicPr>
            <p:cNvPr id="39" name="Picture 55" descr="downgif.gif"/>
            <p:cNvPicPr>
              <a:picLocks noChangeAspect="1"/>
            </p:cNvPicPr>
            <p:nvPr/>
          </p:nvPicPr>
          <p:blipFill rotWithShape="1">
            <a:blip r:embed="rId4"/>
            <a:stretch/>
          </p:blipFill>
          <p:spPr bwMode="auto">
            <a:xfrm>
              <a:off x="6172200" y="3733800"/>
              <a:ext cx="548640" cy="321847"/>
            </a:xfrm>
            <a:prstGeom prst="rect">
              <a:avLst/>
            </a:prstGeom>
            <a:noFill/>
            <a:ln w="9525">
              <a:noFill/>
              <a:miter lim="800000"/>
              <a:headEnd/>
              <a:tailEnd/>
            </a:ln>
          </p:spPr>
        </p:pic>
        <p:pic>
          <p:nvPicPr>
            <p:cNvPr id="40" name="Picture 53" descr="downgif.gif"/>
            <p:cNvPicPr>
              <a:picLocks noChangeAspect="1"/>
            </p:cNvPicPr>
            <p:nvPr/>
          </p:nvPicPr>
          <p:blipFill rotWithShape="1">
            <a:blip r:embed="rId4"/>
            <a:stretch/>
          </p:blipFill>
          <p:spPr bwMode="auto">
            <a:xfrm>
              <a:off x="6821805" y="3259553"/>
              <a:ext cx="548640" cy="321847"/>
            </a:xfrm>
            <a:prstGeom prst="rect">
              <a:avLst/>
            </a:prstGeom>
            <a:noFill/>
            <a:ln w="9525">
              <a:noFill/>
              <a:miter lim="800000"/>
              <a:headEnd/>
              <a:tailEnd/>
            </a:ln>
          </p:spPr>
        </p:pic>
        <p:sp>
          <p:nvSpPr>
            <p:cNvPr id="41" name="Oval 51"/>
            <p:cNvSpPr>
              <a:spLocks noChangeArrowheads="1"/>
            </p:cNvSpPr>
            <p:nvPr/>
          </p:nvSpPr>
          <p:spPr bwMode="auto">
            <a:xfrm>
              <a:off x="5791200" y="2667000"/>
              <a:ext cx="1752599" cy="1752599"/>
            </a:xfrm>
            <a:prstGeom prst="ellipse">
              <a:avLst/>
            </a:prstGeom>
            <a:noFill/>
            <a:ln w="28575" cmpd="sng">
              <a:solidFill>
                <a:srgbClr val="FFFFFF"/>
              </a:solidFill>
              <a:round/>
              <a:headEnd/>
              <a:tailEnd/>
            </a:ln>
            <a:effectLst>
              <a:glow rad="63500">
                <a:schemeClr val="accent6">
                  <a:satMod val="175000"/>
                  <a:alpha val="40000"/>
                </a:schemeClr>
              </a:glow>
            </a:effectLst>
          </p:spPr>
          <p:txBody>
            <a:bodyPr>
              <a:prstTxWarp prst="textNoShape"/>
            </a:bodyPr>
            <a:lstStyle/>
            <a:p>
              <a:pPr algn="r">
                <a:spcBef>
                  <a:spcPts val="0"/>
                </a:spcBef>
                <a:buClr>
                  <a:srgbClr val="FFFF00"/>
                </a:buClr>
                <a:buSzPct val="80000"/>
                <a:buFont typeface="Wingdings"/>
                <a:buNone/>
                <a:defRPr/>
              </a:pPr>
              <a:endParaRPr lang="en-US"/>
            </a:p>
          </p:txBody>
        </p:sp>
      </p:grpSp>
      <p:sp>
        <p:nvSpPr>
          <p:cNvPr id="1888066031" name="Oval 41"/>
          <p:cNvSpPr/>
          <p:nvPr/>
        </p:nvSpPr>
        <p:spPr bwMode="auto">
          <a:xfrm>
            <a:off x="1504649" y="959627"/>
            <a:ext cx="1200150" cy="1028700"/>
          </a:xfrm>
          <a:prstGeom prst="ellipse">
            <a:avLst/>
          </a:prstGeom>
          <a:gradFill>
            <a:gsLst>
              <a:gs pos="0">
                <a:schemeClr val="accent1">
                  <a:tint val="100000"/>
                  <a:shade val="100000"/>
                  <a:satMod val="130000"/>
                  <a:alpha val="0"/>
                </a:schemeClr>
              </a:gs>
              <a:gs pos="100000">
                <a:schemeClr val="accent1">
                  <a:tint val="50000"/>
                  <a:shade val="100000"/>
                  <a:satMod val="350000"/>
                  <a:alpha val="0"/>
                </a:schemeClr>
              </a:gs>
            </a:gsLst>
            <a:lin ang="16200000" scaled="0"/>
          </a:gradFill>
          <a:ln w="28575" cmpd="sng">
            <a:solidFill>
              <a:srgbClr val="820282"/>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ln>
                <a:solidFill>
                  <a:srgbClr val="FF0000"/>
                </a:solidFill>
              </a:ln>
              <a:solidFill>
                <a:srgbClr val="FF0000"/>
              </a:solidFill>
            </a:endParaRPr>
          </a:p>
        </p:txBody>
      </p:sp>
      <p:grpSp>
        <p:nvGrpSpPr>
          <p:cNvPr id="467821272" name="Group 17"/>
          <p:cNvGrpSpPr/>
          <p:nvPr/>
        </p:nvGrpSpPr>
        <p:grpSpPr bwMode="auto">
          <a:xfrm>
            <a:off x="704970" y="2567868"/>
            <a:ext cx="1314450" cy="1314450"/>
            <a:chOff x="1752599" y="2667000"/>
            <a:chExt cx="1752599" cy="1752599"/>
          </a:xfrm>
        </p:grpSpPr>
        <p:pic>
          <p:nvPicPr>
            <p:cNvPr id="44" name="Picture 29" descr="upgif.gif"/>
            <p:cNvPicPr>
              <a:picLocks noChangeAspect="1"/>
            </p:cNvPicPr>
            <p:nvPr/>
          </p:nvPicPr>
          <p:blipFill rotWithShape="1">
            <a:blip r:embed="rId3"/>
            <a:stretch/>
          </p:blipFill>
          <p:spPr bwMode="auto">
            <a:xfrm>
              <a:off x="2040255" y="3028950"/>
              <a:ext cx="548640" cy="398506"/>
            </a:xfrm>
            <a:prstGeom prst="rect">
              <a:avLst/>
            </a:prstGeom>
            <a:noFill/>
            <a:ln w="9525">
              <a:noFill/>
              <a:miter lim="800000"/>
              <a:headEnd/>
              <a:tailEnd/>
            </a:ln>
          </p:spPr>
        </p:pic>
        <p:pic>
          <p:nvPicPr>
            <p:cNvPr id="45" name="Picture 32" descr="upgif.gif"/>
            <p:cNvPicPr>
              <a:picLocks noChangeAspect="1"/>
            </p:cNvPicPr>
            <p:nvPr/>
          </p:nvPicPr>
          <p:blipFill rotWithShape="1">
            <a:blip r:embed="rId3"/>
            <a:stretch/>
          </p:blipFill>
          <p:spPr bwMode="auto">
            <a:xfrm>
              <a:off x="2800350" y="3256776"/>
              <a:ext cx="548640" cy="398506"/>
            </a:xfrm>
            <a:prstGeom prst="rect">
              <a:avLst/>
            </a:prstGeom>
            <a:noFill/>
            <a:ln w="9525">
              <a:noFill/>
              <a:miter lim="800000"/>
              <a:headEnd/>
              <a:tailEnd/>
            </a:ln>
          </p:spPr>
        </p:pic>
        <p:sp>
          <p:nvSpPr>
            <p:cNvPr id="46" name="Oval 45"/>
            <p:cNvSpPr>
              <a:spLocks noChangeArrowheads="1"/>
            </p:cNvSpPr>
            <p:nvPr/>
          </p:nvSpPr>
          <p:spPr bwMode="auto">
            <a:xfrm>
              <a:off x="1752599" y="2667000"/>
              <a:ext cx="1752599" cy="1752599"/>
            </a:xfrm>
            <a:prstGeom prst="ellipse">
              <a:avLst/>
            </a:prstGeom>
            <a:noFill/>
            <a:ln w="38100">
              <a:solidFill>
                <a:srgbClr val="FFFFFF"/>
              </a:solidFill>
              <a:round/>
              <a:headEnd/>
              <a:tailEnd/>
            </a:ln>
          </p:spPr>
          <p:txBody>
            <a:bodyPr>
              <a:prstTxWarp prst="textNoShape"/>
            </a:bodyPr>
            <a:lstStyle/>
            <a:p>
              <a:pPr algn="r">
                <a:spcBef>
                  <a:spcPts val="0"/>
                </a:spcBef>
                <a:buClr>
                  <a:srgbClr val="FFFF00"/>
                </a:buClr>
                <a:buSzPct val="80000"/>
                <a:buFont typeface="Wingdings"/>
                <a:buNone/>
                <a:defRPr/>
              </a:pPr>
              <a:endParaRPr lang="en-US"/>
            </a:p>
          </p:txBody>
        </p:sp>
        <p:pic>
          <p:nvPicPr>
            <p:cNvPr id="47" name="Picture 38" descr="downgif.gif"/>
            <p:cNvPicPr>
              <a:picLocks noChangeAspect="1"/>
            </p:cNvPicPr>
            <p:nvPr/>
          </p:nvPicPr>
          <p:blipFill rotWithShape="1">
            <a:blip r:embed="rId4"/>
            <a:stretch/>
          </p:blipFill>
          <p:spPr bwMode="auto">
            <a:xfrm>
              <a:off x="2175510" y="3783428"/>
              <a:ext cx="548640" cy="321847"/>
            </a:xfrm>
            <a:prstGeom prst="rect">
              <a:avLst/>
            </a:prstGeom>
            <a:noFill/>
            <a:ln w="9525">
              <a:noFill/>
              <a:miter lim="800000"/>
              <a:headEnd/>
              <a:tailEnd/>
            </a:ln>
          </p:spPr>
        </p:pic>
      </p:grpSp>
      <p:grpSp>
        <p:nvGrpSpPr>
          <p:cNvPr id="1829431923" name="Group 47"/>
          <p:cNvGrpSpPr/>
          <p:nvPr/>
        </p:nvGrpSpPr>
        <p:grpSpPr bwMode="auto">
          <a:xfrm>
            <a:off x="2705899" y="2545166"/>
            <a:ext cx="1386000" cy="1188000"/>
            <a:chOff x="2340461" y="4375885"/>
            <a:chExt cx="1848000" cy="1584000"/>
          </a:xfrm>
        </p:grpSpPr>
        <p:sp>
          <p:nvSpPr>
            <p:cNvPr id="49" name="Oval 48"/>
            <p:cNvSpPr>
              <a:spLocks noChangeArrowheads="1" noChangeAspect="1"/>
            </p:cNvSpPr>
            <p:nvPr/>
          </p:nvSpPr>
          <p:spPr bwMode="auto">
            <a:xfrm rot="4114066">
              <a:off x="2472461" y="4243885"/>
              <a:ext cx="1584000" cy="1848000"/>
            </a:xfrm>
            <a:prstGeom prst="ellipse">
              <a:avLst/>
            </a:prstGeom>
            <a:noFill/>
            <a:ln w="28575" cmpd="sng">
              <a:solidFill>
                <a:srgbClr val="FFFFFF"/>
              </a:solidFill>
              <a:round/>
              <a:headEnd/>
              <a:tailEnd/>
            </a:ln>
            <a:effectLst>
              <a:glow rad="63500">
                <a:schemeClr val="accent4">
                  <a:satMod val="175000"/>
                  <a:alpha val="40000"/>
                </a:schemeClr>
              </a:glow>
            </a:effectLst>
          </p:spPr>
          <p:txBody>
            <a:bodyPr>
              <a:prstTxWarp prst="textNoShape"/>
            </a:bodyPr>
            <a:lstStyle/>
            <a:p>
              <a:pPr algn="r">
                <a:spcBef>
                  <a:spcPts val="0"/>
                </a:spcBef>
                <a:buClr>
                  <a:srgbClr val="FFFF00"/>
                </a:buClr>
                <a:buSzPct val="80000"/>
                <a:buFont typeface="Wingdings"/>
                <a:buNone/>
                <a:defRPr/>
              </a:pPr>
              <a:endParaRPr lang="en-US"/>
            </a:p>
          </p:txBody>
        </p:sp>
        <p:pic>
          <p:nvPicPr>
            <p:cNvPr id="50" name="Picture 32" descr="upgif.gif"/>
            <p:cNvPicPr>
              <a:picLocks noChangeAspect="1"/>
            </p:cNvPicPr>
            <p:nvPr/>
          </p:nvPicPr>
          <p:blipFill rotWithShape="1">
            <a:blip r:embed="rId3"/>
            <a:stretch/>
          </p:blipFill>
          <p:spPr bwMode="auto">
            <a:xfrm>
              <a:off x="3578860" y="4639447"/>
              <a:ext cx="548640" cy="398506"/>
            </a:xfrm>
            <a:prstGeom prst="rect">
              <a:avLst/>
            </a:prstGeom>
            <a:noFill/>
            <a:ln w="9525">
              <a:noFill/>
              <a:miter lim="800000"/>
              <a:headEnd/>
              <a:tailEnd/>
            </a:ln>
          </p:spPr>
        </p:pic>
        <p:pic>
          <p:nvPicPr>
            <p:cNvPr id="51" name="Picture 38" descr="downgif.gif"/>
            <p:cNvPicPr>
              <a:picLocks noChangeAspect="1"/>
            </p:cNvPicPr>
            <p:nvPr/>
          </p:nvPicPr>
          <p:blipFill rotWithShape="1">
            <a:blip r:embed="rId4"/>
            <a:stretch/>
          </p:blipFill>
          <p:spPr bwMode="auto">
            <a:xfrm>
              <a:off x="2773680" y="5484082"/>
              <a:ext cx="548640" cy="321847"/>
            </a:xfrm>
            <a:prstGeom prst="rect">
              <a:avLst/>
            </a:prstGeom>
            <a:noFill/>
            <a:ln w="9525">
              <a:noFill/>
              <a:miter lim="800000"/>
              <a:headEnd/>
              <a:tailEnd/>
            </a:ln>
          </p:spPr>
        </p:pic>
        <p:pic>
          <p:nvPicPr>
            <p:cNvPr id="52" name="Picture 29" descr="upgif.gif"/>
            <p:cNvPicPr>
              <a:picLocks noChangeAspect="1"/>
            </p:cNvPicPr>
            <p:nvPr/>
          </p:nvPicPr>
          <p:blipFill rotWithShape="1">
            <a:blip r:embed="rId3"/>
            <a:stretch/>
          </p:blipFill>
          <p:spPr bwMode="auto">
            <a:xfrm>
              <a:off x="2499360" y="4876800"/>
              <a:ext cx="548640" cy="398506"/>
            </a:xfrm>
            <a:prstGeom prst="rect">
              <a:avLst/>
            </a:prstGeom>
            <a:noFill/>
            <a:ln w="9525">
              <a:noFill/>
              <a:miter lim="800000"/>
              <a:headEnd/>
              <a:tailEnd/>
            </a:ln>
          </p:spPr>
        </p:pic>
      </p:grpSp>
      <p:cxnSp>
        <p:nvCxnSpPr>
          <p:cNvPr id="1915340312" name="Straight Arrow Connector 52"/>
          <p:cNvCxnSpPr/>
          <p:nvPr/>
        </p:nvCxnSpPr>
        <p:spPr bwMode="auto">
          <a:xfrm flipV="1">
            <a:off x="3756611" y="2892279"/>
            <a:ext cx="325286" cy="28576"/>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47134839" name="Straight Connector 53"/>
          <p:cNvCxnSpPr/>
          <p:nvPr/>
        </p:nvCxnSpPr>
        <p:spPr bwMode="auto">
          <a:xfrm flipH="1">
            <a:off x="989599" y="1320653"/>
            <a:ext cx="514350" cy="1371600"/>
          </a:xfrm>
          <a:prstGeom prst="line">
            <a:avLst/>
          </a:prstGeom>
          <a:ln w="28575" cmpd="sng">
            <a:solidFill>
              <a:schemeClr val="accent4"/>
            </a:solidFill>
            <a:prstDash val="dot"/>
          </a:ln>
        </p:spPr>
        <p:style>
          <a:lnRef idx="2">
            <a:schemeClr val="accent1"/>
          </a:lnRef>
          <a:fillRef idx="0">
            <a:schemeClr val="accent1"/>
          </a:fillRef>
          <a:effectRef idx="1">
            <a:schemeClr val="accent1"/>
          </a:effectRef>
          <a:fontRef idx="minor">
            <a:schemeClr val="tx1"/>
          </a:fontRef>
        </p:style>
      </p:cxnSp>
      <p:cxnSp>
        <p:nvCxnSpPr>
          <p:cNvPr id="1460224796" name="Straight Connector 54"/>
          <p:cNvCxnSpPr/>
          <p:nvPr/>
        </p:nvCxnSpPr>
        <p:spPr bwMode="auto">
          <a:xfrm>
            <a:off x="2075449" y="1434953"/>
            <a:ext cx="0" cy="1543050"/>
          </a:xfrm>
          <a:prstGeom prst="line">
            <a:avLst/>
          </a:prstGeom>
          <a:ln w="28575" cmpd="sng">
            <a:solidFill>
              <a:srgbClr val="8064A2"/>
            </a:solidFill>
            <a:prstDash val="dot"/>
          </a:ln>
        </p:spPr>
        <p:style>
          <a:lnRef idx="2">
            <a:schemeClr val="accent1"/>
          </a:lnRef>
          <a:fillRef idx="0">
            <a:schemeClr val="accent1"/>
          </a:fillRef>
          <a:effectRef idx="1">
            <a:schemeClr val="accent1"/>
          </a:effectRef>
          <a:fontRef idx="minor">
            <a:schemeClr val="tx1"/>
          </a:fontRef>
        </p:style>
      </p:cxnSp>
      <p:sp>
        <p:nvSpPr>
          <p:cNvPr id="1075886583" name="Oval 55"/>
          <p:cNvSpPr>
            <a:spLocks noChangeArrowheads="1"/>
          </p:cNvSpPr>
          <p:nvPr/>
        </p:nvSpPr>
        <p:spPr bwMode="auto">
          <a:xfrm>
            <a:off x="771645" y="2634543"/>
            <a:ext cx="1314450" cy="1314450"/>
          </a:xfrm>
          <a:prstGeom prst="ellipse">
            <a:avLst/>
          </a:prstGeom>
          <a:noFill/>
          <a:ln w="38100">
            <a:solidFill>
              <a:schemeClr val="bg1"/>
            </a:solidFill>
            <a:round/>
            <a:headEnd/>
            <a:tailEnd/>
          </a:ln>
          <a:effectLst>
            <a:glow rad="63500">
              <a:schemeClr val="accent4">
                <a:satMod val="175000"/>
                <a:alpha val="40000"/>
              </a:schemeClr>
            </a:glow>
          </a:effectLst>
        </p:spPr>
        <p:txBody>
          <a:bodyPr>
            <a:prstTxWarp prst="textNoShape"/>
          </a:bodyPr>
          <a:lstStyle/>
          <a:p>
            <a:pPr algn="r">
              <a:spcBef>
                <a:spcPts val="0"/>
              </a:spcBef>
              <a:buClr>
                <a:srgbClr val="FFFF00"/>
              </a:buClr>
              <a:buSzPct val="80000"/>
              <a:buFont typeface="Wingdings"/>
              <a:buNone/>
              <a:defRPr/>
            </a:pPr>
            <a:endParaRPr lang="en-US"/>
          </a:p>
        </p:txBody>
      </p:sp>
      <p:cxnSp>
        <p:nvCxnSpPr>
          <p:cNvPr id="234441628" name="Straight Arrow Connector 56"/>
          <p:cNvCxnSpPr/>
          <p:nvPr/>
        </p:nvCxnSpPr>
        <p:spPr bwMode="auto">
          <a:xfrm flipV="1">
            <a:off x="3166348" y="3241033"/>
            <a:ext cx="513000" cy="129829"/>
          </a:xfrm>
          <a:prstGeom prst="straightConnector1">
            <a:avLst/>
          </a:prstGeom>
          <a:ln w="38100" cmpd="dbl">
            <a:solidFill>
              <a:schemeClr val="accent4"/>
            </a:solidFill>
            <a:tailEnd type="arrow"/>
          </a:ln>
        </p:spPr>
        <p:style>
          <a:lnRef idx="2">
            <a:schemeClr val="accent1"/>
          </a:lnRef>
          <a:fillRef idx="0">
            <a:schemeClr val="accent1"/>
          </a:fillRef>
          <a:effectRef idx="1">
            <a:schemeClr val="accent1"/>
          </a:effectRef>
          <a:fontRef idx="minor">
            <a:schemeClr val="tx1"/>
          </a:fontRef>
        </p:style>
      </p:cxnSp>
      <p:sp>
        <p:nvSpPr>
          <p:cNvPr id="1082133013" name="TextBox 58"/>
          <p:cNvSpPr txBox="1">
            <a:spLocks noChangeArrowheads="1"/>
          </p:cNvSpPr>
          <p:nvPr/>
        </p:nvSpPr>
        <p:spPr bwMode="auto">
          <a:xfrm>
            <a:off x="969696" y="1718315"/>
            <a:ext cx="800100" cy="323165"/>
          </a:xfrm>
          <a:prstGeom prst="rect">
            <a:avLst/>
          </a:prstGeom>
          <a:noFill/>
          <a:ln w="9525">
            <a:noFill/>
            <a:miter lim="800000"/>
            <a:headEnd/>
            <a:tailEnd/>
          </a:ln>
        </p:spPr>
        <p:txBody>
          <a:bodyPr wrap="square">
            <a:prstTxWarp prst="textNoShape"/>
            <a:spAutoFit/>
          </a:bodyPr>
          <a:lstStyle/>
          <a:p>
            <a:pPr algn="ctr">
              <a:spcBef>
                <a:spcPts val="0"/>
              </a:spcBef>
              <a:buClr>
                <a:srgbClr val="FFFF00"/>
              </a:buClr>
              <a:buSzPct val="80000"/>
              <a:buFont typeface="Wingdings"/>
              <a:buNone/>
              <a:defRPr/>
            </a:pPr>
            <a:r>
              <a:rPr lang="en-US" sz="1500" b="1">
                <a:solidFill>
                  <a:schemeClr val="accent4"/>
                </a:solidFill>
              </a:rPr>
              <a:t>próton</a:t>
            </a:r>
            <a:endParaRPr lang="en-US" sz="1500" b="1">
              <a:solidFill>
                <a:schemeClr val="accent4"/>
              </a:solidFill>
            </a:endParaRPr>
          </a:p>
        </p:txBody>
      </p:sp>
      <p:sp>
        <p:nvSpPr>
          <p:cNvPr id="1675272705" name="TextBox 59"/>
          <p:cNvSpPr txBox="1">
            <a:spLocks noChangeArrowheads="1"/>
          </p:cNvSpPr>
          <p:nvPr/>
        </p:nvSpPr>
        <p:spPr bwMode="auto">
          <a:xfrm>
            <a:off x="2452535" y="1934995"/>
            <a:ext cx="989758" cy="323165"/>
          </a:xfrm>
          <a:prstGeom prst="rect">
            <a:avLst/>
          </a:prstGeom>
          <a:noFill/>
          <a:ln w="9525">
            <a:noFill/>
            <a:miter lim="800000"/>
            <a:headEnd/>
            <a:tailEnd/>
          </a:ln>
        </p:spPr>
        <p:txBody>
          <a:bodyPr wrap="square">
            <a:prstTxWarp prst="textNoShape"/>
            <a:spAutoFit/>
          </a:bodyPr>
          <a:lstStyle/>
          <a:p>
            <a:pPr algn="ctr">
              <a:spcBef>
                <a:spcPts val="0"/>
              </a:spcBef>
              <a:buClr>
                <a:srgbClr val="FFFF00"/>
              </a:buClr>
              <a:buSzPct val="80000"/>
              <a:buFont typeface="Wingdings"/>
              <a:buNone/>
              <a:defRPr/>
            </a:pPr>
            <a:r>
              <a:rPr lang="en-US" sz="1500" b="1">
                <a:solidFill>
                  <a:schemeClr val="accent6">
                    <a:lumMod val="75000"/>
                  </a:schemeClr>
                </a:solidFill>
              </a:rPr>
              <a:t>nêutron</a:t>
            </a:r>
            <a:endParaRPr lang="en-US" sz="1500" b="1">
              <a:solidFill>
                <a:schemeClr val="accent6">
                  <a:lumMod val="75000"/>
                </a:schemeClr>
              </a:solidFil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915340312"/>
                                        </p:tgtEl>
                                        <p:attrNameLst>
                                          <p:attrName>style.visibility</p:attrName>
                                        </p:attrNameLst>
                                      </p:cBhvr>
                                      <p:to>
                                        <p:strVal val="visible"/>
                                      </p:to>
                                    </p:set>
                                    <p:anim calcmode="lin" valueType="num">
                                      <p:cBhvr additive="base">
                                        <p:cTn id="7" dur="500"/>
                                        <p:tgtEl>
                                          <p:spTgt spid="1915340312"/>
                                        </p:tgtEl>
                                        <p:attrNameLst>
                                          <p:attrName>ppt_x</p:attrName>
                                        </p:attrNameLst>
                                      </p:cBhvr>
                                      <p:tavLst>
                                        <p:tav tm="0">
                                          <p:val>
                                            <p:strVal val="#ppt_x-#ppt_w*1.125000"/>
                                          </p:val>
                                        </p:tav>
                                        <p:tav tm="100000">
                                          <p:val>
                                            <p:strVal val="#ppt_x"/>
                                          </p:val>
                                        </p:tav>
                                      </p:tavLst>
                                    </p:anim>
                                    <p:animEffect transition="in" filter="wipe(right)">
                                      <p:cBhvr>
                                        <p:cTn id="8" dur="500"/>
                                        <p:tgtEl>
                                          <p:spTgt spid="1915340312"/>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915340312"/>
                                        </p:tgtEl>
                                        <p:attrNameLst>
                                          <p:attrName>style.visibility</p:attrName>
                                        </p:attrNameLst>
                                      </p:cBhvr>
                                      <p:to>
                                        <p:strVal val="visible"/>
                                      </p:to>
                                    </p:set>
                                    <p:anim calcmode="lin" valueType="num">
                                      <p:cBhvr additive="base">
                                        <p:cTn id="12" dur="1000"/>
                                        <p:tgtEl>
                                          <p:spTgt spid="1915340312"/>
                                        </p:tgtEl>
                                        <p:attrNameLst>
                                          <p:attrName>ppt_x</p:attrName>
                                        </p:attrNameLst>
                                      </p:cBhvr>
                                      <p:tavLst>
                                        <p:tav tm="0">
                                          <p:val>
                                            <p:strVal val="#ppt_x-#ppt_w*1.125000"/>
                                          </p:val>
                                        </p:tav>
                                        <p:tav tm="100000">
                                          <p:val>
                                            <p:strVal val="#ppt_x"/>
                                          </p:val>
                                        </p:tav>
                                      </p:tavLst>
                                    </p:anim>
                                    <p:animEffect transition="in" filter="wipe(right)">
                                      <p:cBhvr>
                                        <p:cTn id="13" dur="1000"/>
                                        <p:tgtEl>
                                          <p:spTgt spid="1915340312"/>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877998168"/>
                                        </p:tgtEl>
                                        <p:attrNameLst>
                                          <p:attrName>style.visibility</p:attrName>
                                        </p:attrNameLst>
                                      </p:cBhvr>
                                      <p:to>
                                        <p:strVal val="visible"/>
                                      </p:to>
                                    </p:set>
                                  </p:childTnLst>
                                </p:cTn>
                              </p:par>
                              <p:par>
                                <p:cTn id="18" presetID="29" presetClass="path" presetSubtype="0" repeatCount="indefinite" fill="hold" grpId="1" nodeType="withEffect">
                                  <p:stCondLst>
                                    <p:cond delay="0"/>
                                  </p:stCondLst>
                                  <p:endCondLst>
                                    <p:cond evt="onNext" delay="0">
                                      <p:tgtEl>
                                        <p:sldTgt/>
                                      </p:tgtEl>
                                    </p:cond>
                                  </p:endCondLst>
                                  <p:childTnLst>
                                    <p:animMotion origin="layout" path="M 5.55112E-17 -2.70877E-6 C -0.0026 -0.00439 -0.00503 -0.00948 -0.00764 -0.01596 C -0.01458 -0.03354 -0.01649 -0.05089 -0.01146 -0.05366 C -0.00625 -0.05644 0.00382 -0.04418 0.01059 -0.0266 C 0.01424 -0.01712 0.01649 -0.00809 0.01719 -0.00139 C 0.01823 0.00394 0.01875 0.00902 0.01875 0.01527 C 0.01875 0.03539 0.01389 0.05228 0.00833 0.05228 C 0.00278 0.05228 -0.00191 0.03539 -0.00191 0.01527 C -0.00191 0.00602 -0.00069 -0.00277 0.00104 -0.00902 C 0.00174 -0.01457 0.00382 -0.02035 0.00573 -0.02614 C 0.01319 -0.04418 0.02309 -0.05644 0.02813 -0.05366 C 0.03333 -0.05066 0.03142 -0.03354 0.02431 -0.0155 C 0.02135 -0.00694 0.01719 0.00023 0.01319 0.00509 C 0.01024 0.00949 0.00694 0.01365 0.0026 0.01758 C -0.01059 0.03054 -0.02378 0.03609 -0.0276 0.031 C -0.0309 0.02568 -0.02344 0.01111 -0.01024 -0.00139 C -0.00486 -0.00694 0.00104 -0.01087 0.00573 -0.01365 C 0.01024 -0.01619 0.0158 -0.01827 0.0217 -0.01966 C 0.03767 -0.02429 0.05156 -0.0229 0.05278 -0.01596 C 0.05417 -0.00902 0.04201 -2.70877E-6 0.02604 0.0044 C 0.01875 0.00602 0.01163 0.00671 0.00625 0.00648 C 0.00139 0.00648 -0.00382 0.00579 -0.0092 0.0044 C -0.02535 -2.70877E-6 -0.0375 -0.00948 -0.03594 -0.01619 C -0.0349 -0.0229 -0.02101 -0.02475 -0.00486 -0.02035 C 0.00278 -0.01804 0.0099 -0.01457 0.01476 -0.01133 C 0.01875 -0.00856 0.02274 -0.00555 0.02708 -0.00139 C 0.03993 0.01134 0.04757 0.02568 0.04392 0.031 C 0.0408 0.03609 0.02708 0.03054 0.01424 0.01805 C 0.00816 0.01203 0.00278 0.00579 5.55112E-17 -2.70877E-6 Z " pathEditMode="relative" rAng="0" ptsTypes="fffffffffffffffffffffffffffff">
                                      <p:cBhvr>
                                        <p:cTn id="19" dur="2000" fill="hold"/>
                                        <p:tgtEl>
                                          <p:spTgt spid="1877998168"/>
                                        </p:tgtEl>
                                        <p:attrNameLst>
                                          <p:attrName>ppt_x</p:attrName>
                                          <p:attrName>ppt_y</p:attrName>
                                        </p:attrNameLst>
                                      </p:cBhvr>
                                      <p:rCtr x="833" y="-208"/>
                                    </p:animMotion>
                                  </p:childTnLst>
                                </p:cTn>
                              </p:par>
                              <p:par>
                                <p:cTn id="20" presetID="1" presetClass="entr" presetSubtype="0" fill="hold" grpId="0" nodeType="withEffect">
                                  <p:stCondLst>
                                    <p:cond delay="0"/>
                                  </p:stCondLst>
                                  <p:childTnLst>
                                    <p:set>
                                      <p:cBhvr>
                                        <p:cTn id="21" dur="1" fill="hold">
                                          <p:stCondLst>
                                            <p:cond delay="0"/>
                                          </p:stCondLst>
                                        </p:cTn>
                                        <p:tgtEl>
                                          <p:spTgt spid="1852358931"/>
                                        </p:tgtEl>
                                        <p:attrNameLst>
                                          <p:attrName>style.visibility</p:attrName>
                                        </p:attrNameLst>
                                      </p:cBhvr>
                                      <p:to>
                                        <p:strVal val="visible"/>
                                      </p:to>
                                    </p:set>
                                  </p:childTnLst>
                                </p:cTn>
                              </p:par>
                              <p:par>
                                <p:cTn id="22" presetID="29" presetClass="path" presetSubtype="0" repeatCount="indefinite" autoRev="1" fill="hold" grpId="1" nodeType="withEffect">
                                  <p:stCondLst>
                                    <p:cond delay="0"/>
                                  </p:stCondLst>
                                  <p:childTnLst>
                                    <p:animMotion origin="layout" path="M -3.88889E-6 1.11022E-16 C -0.00295 -0.00347 -0.00642 -0.00741 -0.01024 -0.01273 C -0.02031 -0.02731 -0.02569 -0.04352 -0.02135 -0.04792 C -0.01684 -0.05231 -0.00468 -0.04398 0.00521 -0.02963 C 0.01077 -0.02176 0.01459 -0.01389 0.01667 -0.00764 C 0.01875 -0.00278 0.01997 0.00208 0.02153 0.00787 C 0.02552 0.02731 0.02414 0.04537 0.01875 0.04745 C 0.0132 0.04931 0.00556 0.03472 0.00157 0.01528 C -0.00034 0.00625 -0.00086 -0.00255 -0.00034 -0.00926 C -0.00086 -0.01481 -0.00034 -0.02106 0.0007 -0.02731 C 0.00434 -0.04745 0.01146 -0.06273 0.0165 -0.06181 C 0.0224 -0.06088 0.02396 -0.04329 0.02066 -0.02361 C 0.01962 -0.01435 0.01702 -0.00579 0.01407 1.11022E-16 C 0.01216 0.00532 0.00955 0.01065 0.00643 0.01597 C -0.00382 0.0331 -0.01545 0.04306 -0.02031 0.03958 C -0.0243 0.03565 -0.02031 0.01898 -0.00972 0.00208 C -0.00573 -0.00486 -0.00069 -0.01088 0.00313 -0.01528 C 0.00695 -0.01944 0.01198 -0.02338 0.01737 -0.02685 C 0.03177 -0.03681 0.04549 -0.04051 0.04809 -0.03426 C 0.0507 -0.02824 0.0408 -0.01505 0.02639 -0.00509 C 0.01962 -0.00093 0.01285 0.00231 0.00764 0.00394 C 0.00296 0.00556 -0.00208 0.00671 -0.00763 0.00741 C -0.02413 0.0088 -0.03767 0.00394 -0.03767 -0.00301 C -0.03784 -0.00972 -0.02482 -0.01667 -0.00833 -0.01806 C -0.00052 -0.01829 0.00695 -0.01759 0.01233 -0.0162 C 0.01667 -0.01505 0.02101 -0.01343 0.02622 -0.01088 C 0.04115 -0.00324 0.05139 0.00787 0.04896 0.01435 C 0.04688 0.02037 0.03264 0.02014 0.01771 0.01227 C 0.01059 0.0088 0.00382 0.00463 -3.88889E-6 1.11022E-16 Z " pathEditMode="relative" rAng="-922014" ptsTypes="fffffffffffffffffffffffffffff">
                                      <p:cBhvr>
                                        <p:cTn id="23" dur="500" fill="hold"/>
                                        <p:tgtEl>
                                          <p:spTgt spid="1852358931"/>
                                        </p:tgtEl>
                                        <p:attrNameLst>
                                          <p:attrName>ppt_x</p:attrName>
                                          <p:attrName>ppt_y</p:attrName>
                                        </p:attrNameLst>
                                      </p:cBhvr>
                                      <p:rCtr x="799" y="-509"/>
                                    </p:animMotion>
                                  </p:childTnLst>
                                </p:cTn>
                              </p:par>
                              <p:par>
                                <p:cTn id="24" presetID="1" presetClass="entr" presetSubtype="0" fill="hold" grpId="0" nodeType="withEffect">
                                  <p:stCondLst>
                                    <p:cond delay="0"/>
                                  </p:stCondLst>
                                  <p:childTnLst>
                                    <p:set>
                                      <p:cBhvr>
                                        <p:cTn id="25" dur="1" fill="hold">
                                          <p:stCondLst>
                                            <p:cond delay="0"/>
                                          </p:stCondLst>
                                        </p:cTn>
                                        <p:tgtEl>
                                          <p:spTgt spid="1188668143"/>
                                        </p:tgtEl>
                                        <p:attrNameLst>
                                          <p:attrName>style.visibility</p:attrName>
                                        </p:attrNameLst>
                                      </p:cBhvr>
                                      <p:to>
                                        <p:strVal val="visible"/>
                                      </p:to>
                                    </p:set>
                                  </p:childTnLst>
                                </p:cTn>
                              </p:par>
                              <p:par>
                                <p:cTn id="26" presetID="29" presetClass="path" presetSubtype="0" repeatCount="indefinite" autoRev="1" fill="hold" grpId="1" nodeType="withEffect">
                                  <p:stCondLst>
                                    <p:cond delay="0"/>
                                  </p:stCondLst>
                                  <p:endCondLst>
                                    <p:cond evt="onNext" delay="0">
                                      <p:tgtEl>
                                        <p:sldTgt/>
                                      </p:tgtEl>
                                    </p:cond>
                                  </p:endCondLst>
                                  <p:childTnLst>
                                    <p:animMotion origin="layout" path="M 0.0 -2.96296E-6 C -0.00104 -0.00532 -0.00174 -0.01134 -0.00208 -0.01875 C -0.0033 -0.03842 0.00017 -0.05555 0.00556 -0.05532 C 0.01128 -0.05509 0.01684 -0.03842 0.01771 -0.01875 C 0.01823 -0.0081 0.01753 0.00139 0.01632 0.00787 C 0.01563 0.01343 0.01458 0.01829 0.01267 0.02408 C 0.0066 0.04236 -0.00278 0.05533 -0.00799 0.05232 C -0.01302 0.04954 -0.01233 0.03148 -0.00625 0.01297 C -0.00347 0.00463 0.00035 -0.00277 0.00365 -0.00764 C 0.00608 -0.0125 0.00972 -0.01666 0.01319 -0.02083 C 0.02535 -0.03356 0.03819 -0.03958 0.04184 -0.03426 C 0.04583 -0.0287 0.03889 -0.01412 0.02691 -0.00139 C 0.0217 0.0051 0.0158 0.00949 0.01059 0.01181 C 0.0066 0.01412 0.00243 0.01621 -0.00278 0.0176 C -0.01875 0.02246 -0.03247 0.0206 -0.03455 0.01389 C -0.03594 0.00718 -0.02483 -0.00231 -0.00885 -0.00671 C -0.00226 -0.00902 0.00434 -0.00949 0.00938 -0.00949 C 0.01424 -0.00949 0.01997 -0.00833 0.02587 -0.00648 C 0.04184 -0.00231 0.05417 0.00648 0.0533 0.01343 C 0.05243 0.0206 0.03854 0.02246 0.02257 0.01783 C 0.01545 0.01551 0.00868 0.01227 0.00382 0.00926 C -0.00052 0.00672 -0.00521 0.00324 -0.00972 -0.00092 C -0.02309 -0.01342 -0.03142 -0.0287 -0.02812 -0.03402 C -0.025 -0.03958 -0.01181 -0.03379 0.00174 -0.02129 C 0.00799 -0.01504 0.01354 -0.0081 0.01701 -0.00254 C 0.01979 0.00209 0.02257 0.00695 0.02535 0.0132 C 0.03333 0.03172 0.03594 0.04885 0.03108 0.05185 C 0.02674 0.05486 0.0158 0.04236 0.00764 0.02408 C 0.00399 0.01551 0.00087 0.00672 0.0 -2.96296E-6 Z " pathEditMode="relative" rAng="1411078" ptsTypes="fffffffffffffffffffffffffffff">
                                      <p:cBhvr>
                                        <p:cTn id="27" dur="3000" fill="hold"/>
                                        <p:tgtEl>
                                          <p:spTgt spid="1188668143"/>
                                        </p:tgtEl>
                                        <p:attrNameLst>
                                          <p:attrName>ppt_x</p:attrName>
                                          <p:attrName>ppt_y</p:attrName>
                                        </p:attrNameLst>
                                      </p:cBhvr>
                                      <p:rCtr x="833" y="255"/>
                                    </p:animMotion>
                                  </p:childTnLst>
                                </p:cTn>
                              </p:par>
                              <p:par>
                                <p:cTn id="28" presetID="1" presetClass="entr" presetSubtype="0" fill="hold" grpId="0" nodeType="withEffect">
                                  <p:stCondLst>
                                    <p:cond delay="0"/>
                                  </p:stCondLst>
                                  <p:childTnLst>
                                    <p:set>
                                      <p:cBhvr>
                                        <p:cTn id="29" dur="1" fill="hold">
                                          <p:stCondLst>
                                            <p:cond delay="0"/>
                                          </p:stCondLst>
                                        </p:cTn>
                                        <p:tgtEl>
                                          <p:spTgt spid="1441689070"/>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117106606"/>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839049192"/>
                                        </p:tgtEl>
                                        <p:attrNameLst>
                                          <p:attrName>style.visibility</p:attrName>
                                        </p:attrNameLst>
                                      </p:cBhvr>
                                      <p:to>
                                        <p:strVal val="visible"/>
                                      </p:to>
                                    </p:set>
                                  </p:childTnLst>
                                </p:cTn>
                              </p:par>
                              <p:par>
                                <p:cTn id="36" presetID="1" presetClass="exit" presetSubtype="0" fill="hold" grpId="2" nodeType="withEffect">
                                  <p:stCondLst>
                                    <p:cond delay="0"/>
                                  </p:stCondLst>
                                  <p:childTnLst>
                                    <p:set>
                                      <p:cBhvr>
                                        <p:cTn id="37" dur="1" fill="hold">
                                          <p:stCondLst>
                                            <p:cond delay="0"/>
                                          </p:stCondLst>
                                        </p:cTn>
                                        <p:tgtEl>
                                          <p:spTgt spid="1877998168"/>
                                        </p:tgtEl>
                                        <p:attrNameLst>
                                          <p:attrName>style.visibility</p:attrName>
                                        </p:attrNameLst>
                                      </p:cBhvr>
                                      <p:to>
                                        <p:strVal val="hidden"/>
                                      </p:to>
                                    </p:set>
                                  </p:childTnLst>
                                </p:cTn>
                              </p:par>
                              <p:par>
                                <p:cTn id="38" presetID="1" presetClass="exit" presetSubtype="0" fill="hold" grpId="2" nodeType="withEffect">
                                  <p:stCondLst>
                                    <p:cond delay="0"/>
                                  </p:stCondLst>
                                  <p:childTnLst>
                                    <p:set>
                                      <p:cBhvr>
                                        <p:cTn id="39" dur="1" fill="hold">
                                          <p:stCondLst>
                                            <p:cond delay="0"/>
                                          </p:stCondLst>
                                        </p:cTn>
                                        <p:tgtEl>
                                          <p:spTgt spid="1188668143"/>
                                        </p:tgtEl>
                                        <p:attrNameLst>
                                          <p:attrName>style.visibility</p:attrName>
                                        </p:attrNameLst>
                                      </p:cBhvr>
                                      <p:to>
                                        <p:strVal val="hidden"/>
                                      </p:to>
                                    </p:set>
                                  </p:childTnLst>
                                </p:cTn>
                              </p:par>
                              <p:par>
                                <p:cTn id="40" presetID="1" presetClass="exit" presetSubtype="0" fill="hold" grpId="2" nodeType="withEffect">
                                  <p:stCondLst>
                                    <p:cond delay="0"/>
                                  </p:stCondLst>
                                  <p:childTnLst>
                                    <p:set>
                                      <p:cBhvr>
                                        <p:cTn id="41" dur="1" fill="hold">
                                          <p:stCondLst>
                                            <p:cond delay="0"/>
                                          </p:stCondLst>
                                        </p:cTn>
                                        <p:tgtEl>
                                          <p:spTgt spid="1852358931"/>
                                        </p:tgtEl>
                                        <p:attrNameLst>
                                          <p:attrName>style.visibility</p:attrName>
                                        </p:attrNameLst>
                                      </p:cBhvr>
                                      <p:to>
                                        <p:strVal val="hidden"/>
                                      </p:to>
                                    </p:set>
                                  </p:childTnLst>
                                </p:cTn>
                              </p:par>
                              <p:par>
                                <p:cTn id="42" presetID="1" presetClass="entr" presetSubtype="0" fill="hold" grpId="0" nodeType="withEffect">
                                  <p:stCondLst>
                                    <p:cond delay="0"/>
                                  </p:stCondLst>
                                  <p:childTnLst>
                                    <p:set>
                                      <p:cBhvr>
                                        <p:cTn id="43" dur="1" fill="hold">
                                          <p:stCondLst>
                                            <p:cond delay="0"/>
                                          </p:stCondLst>
                                        </p:cTn>
                                        <p:tgtEl>
                                          <p:spTgt spid="802021955"/>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62088364"/>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301985616"/>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1233412679"/>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grpId="1" nodeType="clickEffect">
                                  <p:stCondLst>
                                    <p:cond delay="0"/>
                                  </p:stCondLst>
                                  <p:childTnLst>
                                    <p:set>
                                      <p:cBhvr>
                                        <p:cTn id="53" dur="1" fill="hold">
                                          <p:stCondLst>
                                            <p:cond delay="0"/>
                                          </p:stCondLst>
                                        </p:cTn>
                                        <p:tgtEl>
                                          <p:spTgt spid="1233412679"/>
                                        </p:tgtEl>
                                        <p:attrNameLst>
                                          <p:attrName>style.visibility</p:attrName>
                                        </p:attrNameLst>
                                      </p:cBhvr>
                                      <p:to>
                                        <p:strVal val="hidden"/>
                                      </p:to>
                                    </p:set>
                                  </p:childTnLst>
                                </p:cTn>
                              </p:par>
                              <p:par>
                                <p:cTn id="54" presetID="1" presetClass="exit" presetSubtype="0" fill="hold" grpId="1" nodeType="withEffect">
                                  <p:stCondLst>
                                    <p:cond delay="0"/>
                                  </p:stCondLst>
                                  <p:childTnLst>
                                    <p:set>
                                      <p:cBhvr>
                                        <p:cTn id="55" dur="1" fill="hold">
                                          <p:stCondLst>
                                            <p:cond delay="0"/>
                                          </p:stCondLst>
                                        </p:cTn>
                                        <p:tgtEl>
                                          <p:spTgt spid="1839049192"/>
                                        </p:tgtEl>
                                        <p:attrNameLst>
                                          <p:attrName>style.visibility</p:attrName>
                                        </p:attrNameLst>
                                      </p:cBhvr>
                                      <p:to>
                                        <p:strVal val="hidden"/>
                                      </p:to>
                                    </p:set>
                                  </p:childTnLst>
                                </p:cTn>
                              </p:par>
                              <p:par>
                                <p:cTn id="56" presetID="1" presetClass="exit" presetSubtype="0" fill="hold" grpId="1" nodeType="withEffect">
                                  <p:stCondLst>
                                    <p:cond delay="0"/>
                                  </p:stCondLst>
                                  <p:childTnLst>
                                    <p:set>
                                      <p:cBhvr>
                                        <p:cTn id="57" dur="1" fill="hold">
                                          <p:stCondLst>
                                            <p:cond delay="0"/>
                                          </p:stCondLst>
                                        </p:cTn>
                                        <p:tgtEl>
                                          <p:spTgt spid="2117106606"/>
                                        </p:tgtEl>
                                        <p:attrNameLst>
                                          <p:attrName>style.visibility</p:attrName>
                                        </p:attrNameLst>
                                      </p:cBhvr>
                                      <p:to>
                                        <p:strVal val="hidden"/>
                                      </p:to>
                                    </p:set>
                                  </p:childTnLst>
                                </p:cTn>
                              </p:par>
                              <p:par>
                                <p:cTn id="58" presetID="1" presetClass="exit" presetSubtype="0" fill="hold" grpId="1" nodeType="withEffect">
                                  <p:stCondLst>
                                    <p:cond delay="0"/>
                                  </p:stCondLst>
                                  <p:childTnLst>
                                    <p:set>
                                      <p:cBhvr>
                                        <p:cTn id="59" dur="1" fill="hold">
                                          <p:stCondLst>
                                            <p:cond delay="0"/>
                                          </p:stCondLst>
                                        </p:cTn>
                                        <p:tgtEl>
                                          <p:spTgt spid="1441689070"/>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7" presetClass="entr" presetSubtype="10" fill="hold" grpId="0" nodeType="clickEffect">
                                  <p:stCondLst>
                                    <p:cond delay="0"/>
                                  </p:stCondLst>
                                  <p:childTnLst>
                                    <p:set>
                                      <p:cBhvr>
                                        <p:cTn id="63" dur="1" fill="hold">
                                          <p:stCondLst>
                                            <p:cond delay="0"/>
                                          </p:stCondLst>
                                        </p:cTn>
                                        <p:tgtEl>
                                          <p:spTgt spid="847303865"/>
                                        </p:tgtEl>
                                        <p:attrNameLst>
                                          <p:attrName>style.visibility</p:attrName>
                                        </p:attrNameLst>
                                      </p:cBhvr>
                                      <p:to>
                                        <p:strVal val="visible"/>
                                      </p:to>
                                    </p:set>
                                    <p:anim calcmode="lin" valueType="num">
                                      <p:cBhvr>
                                        <p:cTn id="64" dur="2000" fill="hold"/>
                                        <p:tgtEl>
                                          <p:spTgt spid="847303865"/>
                                        </p:tgtEl>
                                        <p:attrNameLst>
                                          <p:attrName>ppt_w</p:attrName>
                                        </p:attrNameLst>
                                      </p:cBhvr>
                                      <p:tavLst>
                                        <p:tav tm="0">
                                          <p:val>
                                            <p:fltVal val="0"/>
                                          </p:val>
                                        </p:tav>
                                        <p:tav tm="100000">
                                          <p:val>
                                            <p:strVal val="#ppt_w"/>
                                          </p:val>
                                        </p:tav>
                                      </p:tavLst>
                                    </p:anim>
                                    <p:anim calcmode="lin" valueType="num">
                                      <p:cBhvr>
                                        <p:cTn id="65" dur="2000" fill="hold"/>
                                        <p:tgtEl>
                                          <p:spTgt spid="847303865"/>
                                        </p:tgtEl>
                                        <p:attrNameLst>
                                          <p:attrName>ppt_h</p:attrName>
                                        </p:attrNameLst>
                                      </p:cBhvr>
                                      <p:tavLst>
                                        <p:tav tm="0">
                                          <p:val>
                                            <p:strVal val="#ppt_h"/>
                                          </p:val>
                                        </p:tav>
                                        <p:tav tm="100000">
                                          <p:val>
                                            <p:strVal val="#ppt_h"/>
                                          </p:val>
                                        </p:tav>
                                      </p:tavLst>
                                    </p:anim>
                                  </p:childTnLst>
                                </p:cTn>
                              </p:par>
                              <p:par>
                                <p:cTn id="66" presetID="63" presetClass="path" presetSubtype="0" accel="50000" decel="50000" fill="hold" grpId="1" nodeType="withEffect">
                                  <p:stCondLst>
                                    <p:cond delay="0"/>
                                  </p:stCondLst>
                                  <p:childTnLst>
                                    <p:animMotion origin="layout" path="M 0.0 0.0  L 0.25 0.0  E" pathEditMode="relative" rAng="0" ptsTypes="">
                                      <p:cBhvr>
                                        <p:cTn id="67" dur="2000" fill="hold"/>
                                        <p:tgtEl>
                                          <p:spTgt spid="802021955"/>
                                        </p:tgtEl>
                                        <p:attrNameLst>
                                          <p:attrName>ppt_x</p:attrName>
                                          <p:attrName>ppt_y</p:attrName>
                                        </p:attrNameLst>
                                      </p:cBhvr>
                                      <p:rCtr x="0" y="0"/>
                                    </p:animMotion>
                                  </p:childTnLst>
                                </p:cTn>
                              </p:par>
                              <p:par>
                                <p:cTn id="68" presetID="35" presetClass="path" presetSubtype="0" accel="50000" decel="50000" fill="hold" grpId="1" nodeType="withEffect">
                                  <p:stCondLst>
                                    <p:cond delay="0"/>
                                  </p:stCondLst>
                                  <p:childTnLst>
                                    <p:animMotion origin="layout" path="M 0.0 0.0  L -0.25 0.0  E" pathEditMode="relative" ptsTypes="">
                                      <p:cBhvr>
                                        <p:cTn id="69" dur="2000" fill="hold"/>
                                        <p:tgtEl>
                                          <p:spTgt spid="301985616"/>
                                        </p:tgtEl>
                                        <p:attrNameLst>
                                          <p:attrName>ppt_x</p:attrName>
                                          <p:attrName>ppt_y</p:attrName>
                                        </p:attrNameLst>
                                      </p:cBhvr>
                                    </p:animMotion>
                                  </p:childTnLst>
                                </p:cTn>
                              </p:par>
                              <p:par>
                                <p:cTn id="70" presetID="35" presetClass="path" presetSubtype="0" accel="50000" decel="50000" fill="hold" grpId="1" nodeType="withEffect">
                                  <p:stCondLst>
                                    <p:cond delay="0"/>
                                  </p:stCondLst>
                                  <p:childTnLst>
                                    <p:animMotion origin="layout" path="M 0.0 0.0  L -0.25 0.0  E" pathEditMode="relative" ptsTypes="">
                                      <p:cBhvr>
                                        <p:cTn id="71" dur="2000" fill="hold"/>
                                        <p:tgtEl>
                                          <p:spTgt spid="62088364"/>
                                        </p:tgtEl>
                                        <p:attrNameLst>
                                          <p:attrName>ppt_x</p:attrName>
                                          <p:attrName>ppt_y</p:attrName>
                                        </p:attrNameLst>
                                      </p:cBhvr>
                                    </p:animMotion>
                                  </p:childTnLst>
                                </p:cTn>
                              </p:par>
                            </p:childTnLst>
                          </p:cTn>
                        </p:par>
                        <p:par>
                          <p:cTn id="72" fill="hold">
                            <p:stCondLst>
                              <p:cond delay="2000"/>
                            </p:stCondLst>
                            <p:childTnLst>
                              <p:par>
                                <p:cTn id="73" presetID="8" presetClass="entr" presetSubtype="16" fill="hold" grpId="0" nodeType="afterEffect">
                                  <p:stCondLst>
                                    <p:cond delay="0"/>
                                  </p:stCondLst>
                                  <p:childTnLst>
                                    <p:set>
                                      <p:cBhvr>
                                        <p:cTn id="74" dur="1" fill="hold">
                                          <p:stCondLst>
                                            <p:cond delay="0"/>
                                          </p:stCondLst>
                                        </p:cTn>
                                        <p:tgtEl>
                                          <p:spTgt spid="317306713"/>
                                        </p:tgtEl>
                                        <p:attrNameLst>
                                          <p:attrName>style.visibility</p:attrName>
                                        </p:attrNameLst>
                                      </p:cBhvr>
                                      <p:to>
                                        <p:strVal val="visible"/>
                                      </p:to>
                                    </p:set>
                                    <p:animEffect transition="in" filter="diamond(in)">
                                      <p:cBhvr>
                                        <p:cTn id="75" dur="500"/>
                                        <p:tgtEl>
                                          <p:spTgt spid="317306713"/>
                                        </p:tgtEl>
                                      </p:cBhvr>
                                    </p:animEffect>
                                  </p:childTnLst>
                                </p:cTn>
                              </p:par>
                              <p:par>
                                <p:cTn id="76" presetID="8" presetClass="entr" presetSubtype="16" fill="hold" grpId="0" nodeType="withEffect">
                                  <p:stCondLst>
                                    <p:cond delay="0"/>
                                  </p:stCondLst>
                                  <p:childTnLst>
                                    <p:set>
                                      <p:cBhvr>
                                        <p:cTn id="77" dur="1" fill="hold">
                                          <p:stCondLst>
                                            <p:cond delay="0"/>
                                          </p:stCondLst>
                                        </p:cTn>
                                        <p:tgtEl>
                                          <p:spTgt spid="1501343554"/>
                                        </p:tgtEl>
                                        <p:attrNameLst>
                                          <p:attrName>style.visibility</p:attrName>
                                        </p:attrNameLst>
                                      </p:cBhvr>
                                      <p:to>
                                        <p:strVal val="visible"/>
                                      </p:to>
                                    </p:set>
                                    <p:animEffect transition="in" filter="diamond(in)">
                                      <p:cBhvr>
                                        <p:cTn id="78" dur="500"/>
                                        <p:tgtEl>
                                          <p:spTgt spid="1501343554"/>
                                        </p:tgtEl>
                                      </p:cBhvr>
                                    </p:animEffect>
                                  </p:childTnLst>
                                </p:cTn>
                              </p:par>
                            </p:childTnLst>
                          </p:cTn>
                        </p:par>
                      </p:childTnLst>
                    </p:cTn>
                  </p:par>
                  <p:par>
                    <p:cTn id="79" fill="hold">
                      <p:stCondLst>
                        <p:cond delay="indefinite"/>
                      </p:stCondLst>
                      <p:childTnLst>
                        <p:par>
                          <p:cTn id="80" fill="hold">
                            <p:stCondLst>
                              <p:cond delay="0"/>
                            </p:stCondLst>
                            <p:childTnLst>
                              <p:par>
                                <p:cTn id="81" presetID="9" presetClass="exit" presetSubtype="0" fill="hold" grpId="1" nodeType="clickEffect">
                                  <p:stCondLst>
                                    <p:cond delay="0"/>
                                  </p:stCondLst>
                                  <p:childTnLst>
                                    <p:animEffect transition="out" filter="dissolve">
                                      <p:cBhvr>
                                        <p:cTn id="82" dur="500"/>
                                        <p:tgtEl>
                                          <p:spTgt spid="847303865"/>
                                        </p:tgtEl>
                                      </p:cBhvr>
                                    </p:animEffect>
                                    <p:set>
                                      <p:cBhvr>
                                        <p:cTn id="83" dur="1" fill="hold">
                                          <p:stCondLst>
                                            <p:cond delay="499"/>
                                          </p:stCondLst>
                                        </p:cTn>
                                        <p:tgtEl>
                                          <p:spTgt spid="847303865"/>
                                        </p:tgtEl>
                                        <p:attrNameLst>
                                          <p:attrName>style.visibility</p:attrName>
                                        </p:attrNameLst>
                                      </p:cBhvr>
                                      <p:to>
                                        <p:strVal val="hidden"/>
                                      </p:to>
                                    </p:set>
                                  </p:childTnLst>
                                </p:cTn>
                              </p:par>
                              <p:par>
                                <p:cTn id="84" presetID="1" presetClass="exit" presetSubtype="0" fill="hold" grpId="1" nodeType="withEffect">
                                  <p:stCondLst>
                                    <p:cond delay="0"/>
                                  </p:stCondLst>
                                  <p:childTnLst>
                                    <p:set>
                                      <p:cBhvr>
                                        <p:cTn id="85" dur="1" fill="hold">
                                          <p:stCondLst>
                                            <p:cond delay="0"/>
                                          </p:stCondLst>
                                        </p:cTn>
                                        <p:tgtEl>
                                          <p:spTgt spid="317306713"/>
                                        </p:tgtEl>
                                        <p:attrNameLst>
                                          <p:attrName>style.visibility</p:attrName>
                                        </p:attrNameLst>
                                      </p:cBhvr>
                                      <p:to>
                                        <p:strVal val="hidden"/>
                                      </p:to>
                                    </p:set>
                                  </p:childTnLst>
                                </p:cTn>
                              </p:par>
                              <p:par>
                                <p:cTn id="86" presetID="1" presetClass="exit" presetSubtype="0" fill="hold" grpId="1" nodeType="withEffect">
                                  <p:stCondLst>
                                    <p:cond delay="0"/>
                                  </p:stCondLst>
                                  <p:childTnLst>
                                    <p:set>
                                      <p:cBhvr>
                                        <p:cTn id="87" dur="1" fill="hold">
                                          <p:stCondLst>
                                            <p:cond delay="0"/>
                                          </p:stCondLst>
                                        </p:cTn>
                                        <p:tgtEl>
                                          <p:spTgt spid="1501343554"/>
                                        </p:tgtEl>
                                        <p:attrNameLst>
                                          <p:attrName>style.visibility</p:attrName>
                                        </p:attrNameLst>
                                      </p:cBhvr>
                                      <p:to>
                                        <p:strVal val="hidden"/>
                                      </p:to>
                                    </p:set>
                                  </p:childTnLst>
                                </p:cTn>
                              </p:par>
                              <p:par>
                                <p:cTn id="88" presetID="6" presetClass="entr" presetSubtype="32" fill="hold" grpId="0" nodeType="withEffect">
                                  <p:stCondLst>
                                    <p:cond delay="0"/>
                                  </p:stCondLst>
                                  <p:childTnLst>
                                    <p:set>
                                      <p:cBhvr>
                                        <p:cTn id="89" dur="1" fill="hold">
                                          <p:stCondLst>
                                            <p:cond delay="0"/>
                                          </p:stCondLst>
                                        </p:cTn>
                                        <p:tgtEl>
                                          <p:spTgt spid="924252362"/>
                                        </p:tgtEl>
                                        <p:attrNameLst>
                                          <p:attrName>style.visibility</p:attrName>
                                        </p:attrNameLst>
                                      </p:cBhvr>
                                      <p:to>
                                        <p:strVal val="visible"/>
                                      </p:to>
                                    </p:set>
                                    <p:animEffect transition="in" filter="circle(out)">
                                      <p:cBhvr>
                                        <p:cTn id="90" dur="500"/>
                                        <p:tgtEl>
                                          <p:spTgt spid="924252362"/>
                                        </p:tgtEl>
                                      </p:cBhvr>
                                    </p:animEffect>
                                  </p:childTnLst>
                                </p:cTn>
                              </p:par>
                            </p:childTnLst>
                          </p:cTn>
                        </p:par>
                        <p:par>
                          <p:cTn id="91" fill="hold">
                            <p:stCondLst>
                              <p:cond delay="500"/>
                            </p:stCondLst>
                            <p:childTnLst>
                              <p:par>
                                <p:cTn id="92" presetID="1" presetClass="entr" presetSubtype="0" fill="hold" grpId="0" nodeType="afterEffect">
                                  <p:stCondLst>
                                    <p:cond delay="0"/>
                                  </p:stCondLst>
                                  <p:childTnLst>
                                    <p:set>
                                      <p:cBhvr>
                                        <p:cTn id="93" dur="1" fill="hold">
                                          <p:stCondLst>
                                            <p:cond delay="0"/>
                                          </p:stCondLst>
                                        </p:cTn>
                                        <p:tgtEl>
                                          <p:spTgt spid="88389315"/>
                                        </p:tgtEl>
                                        <p:attrNameLst>
                                          <p:attrName>style.visibility</p:attrName>
                                        </p:attrNameLst>
                                      </p:cBhvr>
                                      <p:to>
                                        <p:strVal val="visible"/>
                                      </p:to>
                                    </p:set>
                                  </p:childTnLst>
                                </p:cTn>
                              </p:par>
                              <p:par>
                                <p:cTn id="94" presetID="1" presetClass="entr" presetSubtype="0" fill="hold" grpId="0" nodeType="withEffect">
                                  <p:stCondLst>
                                    <p:cond delay="0"/>
                                  </p:stCondLst>
                                  <p:childTnLst>
                                    <p:set>
                                      <p:cBhvr>
                                        <p:cTn id="95" dur="1" fill="hold">
                                          <p:stCondLst>
                                            <p:cond delay="0"/>
                                          </p:stCondLst>
                                        </p:cTn>
                                        <p:tgtEl>
                                          <p:spTgt spid="709222196"/>
                                        </p:tgtEl>
                                        <p:attrNameLst>
                                          <p:attrName>style.visibility</p:attrName>
                                        </p:attrNameLst>
                                      </p:cBhvr>
                                      <p:to>
                                        <p:strVal val="visible"/>
                                      </p:to>
                                    </p:set>
                                  </p:childTnLst>
                                </p:cTn>
                              </p:par>
                              <p:par>
                                <p:cTn id="96" presetID="9" presetClass="entr" presetSubtype="0" fill="hold" grpId="0" nodeType="withEffect">
                                  <p:stCondLst>
                                    <p:cond delay="0"/>
                                  </p:stCondLst>
                                  <p:childTnLst>
                                    <p:set>
                                      <p:cBhvr>
                                        <p:cTn id="97" dur="1" fill="hold">
                                          <p:stCondLst>
                                            <p:cond delay="0"/>
                                          </p:stCondLst>
                                        </p:cTn>
                                        <p:tgtEl>
                                          <p:spTgt spid="1511558094"/>
                                        </p:tgtEl>
                                        <p:attrNameLst>
                                          <p:attrName>style.visibility</p:attrName>
                                        </p:attrNameLst>
                                      </p:cBhvr>
                                      <p:to>
                                        <p:strVal val="visible"/>
                                      </p:to>
                                    </p:set>
                                    <p:animEffect transition="in" filter="dissolve">
                                      <p:cBhvr>
                                        <p:cTn id="98" dur="500"/>
                                        <p:tgtEl>
                                          <p:spTgt spid="1511558094"/>
                                        </p:tgtEl>
                                      </p:cBhvr>
                                    </p:animEffect>
                                  </p:childTnLst>
                                </p:cTn>
                              </p:par>
                              <p:par>
                                <p:cTn id="99" presetID="9" presetClass="entr" presetSubtype="0" fill="hold" grpId="0" nodeType="withEffect">
                                  <p:stCondLst>
                                    <p:cond delay="0"/>
                                  </p:stCondLst>
                                  <p:childTnLst>
                                    <p:set>
                                      <p:cBhvr>
                                        <p:cTn id="100" dur="1" fill="hold">
                                          <p:stCondLst>
                                            <p:cond delay="0"/>
                                          </p:stCondLst>
                                        </p:cTn>
                                        <p:tgtEl>
                                          <p:spTgt spid="1316311157"/>
                                        </p:tgtEl>
                                        <p:attrNameLst>
                                          <p:attrName>style.visibility</p:attrName>
                                        </p:attrNameLst>
                                      </p:cBhvr>
                                      <p:to>
                                        <p:strVal val="visible"/>
                                      </p:to>
                                    </p:set>
                                    <p:animEffect transition="in" filter="dissolve">
                                      <p:cBhvr>
                                        <p:cTn id="101" dur="500"/>
                                        <p:tgtEl>
                                          <p:spTgt spid="1316311157"/>
                                        </p:tgtEl>
                                      </p:cBhvr>
                                    </p:animEffect>
                                  </p:childTnLst>
                                </p:cTn>
                              </p:par>
                              <p:par>
                                <p:cTn id="102" presetID="8" presetClass="entr" presetSubtype="16" fill="hold" nodeType="withEffect">
                                  <p:stCondLst>
                                    <p:cond delay="0"/>
                                  </p:stCondLst>
                                  <p:childTnLst>
                                    <p:set>
                                      <p:cBhvr>
                                        <p:cTn id="103" dur="1" fill="hold">
                                          <p:stCondLst>
                                            <p:cond delay="0"/>
                                          </p:stCondLst>
                                        </p:cTn>
                                        <p:tgtEl>
                                          <p:spTgt spid="2133043404"/>
                                        </p:tgtEl>
                                        <p:attrNameLst>
                                          <p:attrName>style.visibility</p:attrName>
                                        </p:attrNameLst>
                                      </p:cBhvr>
                                      <p:to>
                                        <p:strVal val="visible"/>
                                      </p:to>
                                    </p:set>
                                    <p:animEffect transition="in" filter="diamond(in)">
                                      <p:cBhvr>
                                        <p:cTn id="104" dur="1000"/>
                                        <p:tgtEl>
                                          <p:spTgt spid="2133043404"/>
                                        </p:tgtEl>
                                      </p:cBhvr>
                                    </p:animEffect>
                                  </p:childTnLst>
                                </p:cTn>
                              </p:par>
                            </p:childTnLst>
                          </p:cTn>
                        </p:par>
                      </p:childTnLst>
                    </p:cTn>
                  </p:par>
                  <p:par>
                    <p:cTn id="105" fill="hold">
                      <p:stCondLst>
                        <p:cond delay="indefinite"/>
                      </p:stCondLst>
                      <p:childTnLst>
                        <p:par>
                          <p:cTn id="106" fill="hold">
                            <p:stCondLst>
                              <p:cond delay="0"/>
                            </p:stCondLst>
                            <p:childTnLst>
                              <p:par>
                                <p:cTn id="107" presetID="63" presetClass="path" presetSubtype="0" fill="hold" grpId="1" nodeType="clickEffect">
                                  <p:stCondLst>
                                    <p:cond delay="0"/>
                                  </p:stCondLst>
                                  <p:childTnLst>
                                    <p:animMotion origin="layout" path="M -0.00035 0.00254 L 0.24583 0.00439 " pathEditMode="relative" rAng="0" ptsTypes="AA">
                                      <p:cBhvr>
                                        <p:cTn id="108" dur="2000" fill="hold"/>
                                        <p:tgtEl>
                                          <p:spTgt spid="88389315"/>
                                        </p:tgtEl>
                                        <p:attrNameLst>
                                          <p:attrName>ppt_x</p:attrName>
                                          <p:attrName>ppt_y</p:attrName>
                                        </p:attrNameLst>
                                      </p:cBhvr>
                                      <p:rCtr x="12309" y="93"/>
                                    </p:animMotion>
                                  </p:childTnLst>
                                </p:cTn>
                              </p:par>
                              <p:par>
                                <p:cTn id="109" presetID="63" presetClass="path" presetSubtype="0" fill="hold" grpId="1" nodeType="withEffect">
                                  <p:stCondLst>
                                    <p:cond delay="0"/>
                                  </p:stCondLst>
                                  <p:childTnLst>
                                    <p:animMotion origin="layout" path="M 0.0 4.68193E-6 L -0.22083 -0.0044 " pathEditMode="relative" rAng="0" ptsTypes="AA">
                                      <p:cBhvr>
                                        <p:cTn id="110" dur="2000" fill="hold"/>
                                        <p:tgtEl>
                                          <p:spTgt spid="709222196"/>
                                        </p:tgtEl>
                                        <p:attrNameLst>
                                          <p:attrName>ppt_x</p:attrName>
                                          <p:attrName>ppt_y</p:attrName>
                                        </p:attrNameLst>
                                      </p:cBhvr>
                                      <p:rCtr x="-11042" y="-231"/>
                                    </p:animMotion>
                                  </p:childTnLst>
                                </p:cTn>
                              </p:par>
                              <p:par>
                                <p:cTn id="111" presetID="9" presetClass="exit" presetSubtype="0" fill="hold" grpId="1" nodeType="withEffect">
                                  <p:stCondLst>
                                    <p:cond delay="0"/>
                                  </p:stCondLst>
                                  <p:childTnLst>
                                    <p:animEffect transition="out" filter="dissolve">
                                      <p:cBhvr>
                                        <p:cTn id="112" dur="500"/>
                                        <p:tgtEl>
                                          <p:spTgt spid="924252362"/>
                                        </p:tgtEl>
                                      </p:cBhvr>
                                    </p:animEffect>
                                    <p:set>
                                      <p:cBhvr>
                                        <p:cTn id="113" dur="1" fill="hold">
                                          <p:stCondLst>
                                            <p:cond delay="499"/>
                                          </p:stCondLst>
                                        </p:cTn>
                                        <p:tgtEl>
                                          <p:spTgt spid="924252362"/>
                                        </p:tgtEl>
                                        <p:attrNameLst>
                                          <p:attrName>style.visibility</p:attrName>
                                        </p:attrNameLst>
                                      </p:cBhvr>
                                      <p:to>
                                        <p:strVal val="hidden"/>
                                      </p:to>
                                    </p:set>
                                  </p:childTnLst>
                                </p:cTn>
                              </p:par>
                              <p:par>
                                <p:cTn id="114" presetID="22" presetClass="exit" presetSubtype="2" fill="hold" grpId="1" nodeType="withEffect">
                                  <p:stCondLst>
                                    <p:cond delay="0"/>
                                  </p:stCondLst>
                                  <p:childTnLst>
                                    <p:animEffect transition="out" filter="wipe(right)">
                                      <p:cBhvr>
                                        <p:cTn id="115" dur="2000"/>
                                        <p:tgtEl>
                                          <p:spTgt spid="1511558094"/>
                                        </p:tgtEl>
                                      </p:cBhvr>
                                    </p:animEffect>
                                    <p:set>
                                      <p:cBhvr>
                                        <p:cTn id="116" dur="1" fill="hold">
                                          <p:stCondLst>
                                            <p:cond delay="1999"/>
                                          </p:stCondLst>
                                        </p:cTn>
                                        <p:tgtEl>
                                          <p:spTgt spid="1511558094"/>
                                        </p:tgtEl>
                                        <p:attrNameLst>
                                          <p:attrName>style.visibility</p:attrName>
                                        </p:attrNameLst>
                                      </p:cBhvr>
                                      <p:to>
                                        <p:strVal val="hidden"/>
                                      </p:to>
                                    </p:set>
                                  </p:childTnLst>
                                </p:cTn>
                              </p:par>
                              <p:par>
                                <p:cTn id="117" presetID="22" presetClass="exit" presetSubtype="8" fill="hold" grpId="1" nodeType="withEffect">
                                  <p:stCondLst>
                                    <p:cond delay="0"/>
                                  </p:stCondLst>
                                  <p:childTnLst>
                                    <p:animEffect transition="out" filter="wipe(left)">
                                      <p:cBhvr>
                                        <p:cTn id="118" dur="2000"/>
                                        <p:tgtEl>
                                          <p:spTgt spid="1316311157"/>
                                        </p:tgtEl>
                                      </p:cBhvr>
                                    </p:animEffect>
                                    <p:set>
                                      <p:cBhvr>
                                        <p:cTn id="119" dur="1" fill="hold">
                                          <p:stCondLst>
                                            <p:cond delay="1999"/>
                                          </p:stCondLst>
                                        </p:cTn>
                                        <p:tgtEl>
                                          <p:spTgt spid="1316311157"/>
                                        </p:tgtEl>
                                        <p:attrNameLst>
                                          <p:attrName>style.visibility</p:attrName>
                                        </p:attrNameLst>
                                      </p:cBhvr>
                                      <p:to>
                                        <p:strVal val="hidden"/>
                                      </p:to>
                                    </p:set>
                                  </p:childTnLst>
                                </p:cTn>
                              </p:par>
                              <p:par>
                                <p:cTn id="120" presetID="1" presetClass="exit" presetSubtype="0" fill="hold" nodeType="withEffect">
                                  <p:stCondLst>
                                    <p:cond delay="0"/>
                                  </p:stCondLst>
                                  <p:childTnLst>
                                    <p:set>
                                      <p:cBhvr>
                                        <p:cTn id="121" dur="1" fill="hold">
                                          <p:stCondLst>
                                            <p:cond delay="0"/>
                                          </p:stCondLst>
                                        </p:cTn>
                                        <p:tgtEl>
                                          <p:spTgt spid="2133043404"/>
                                        </p:tgtEl>
                                        <p:attrNameLst>
                                          <p:attrName>style.visibility</p:attrName>
                                        </p:attrNameLst>
                                      </p:cBhvr>
                                      <p:to>
                                        <p:strVal val="hidden"/>
                                      </p:to>
                                    </p:set>
                                  </p:childTnLst>
                                </p:cTn>
                              </p:par>
                            </p:childTnLst>
                          </p:cTn>
                        </p:par>
                        <p:par>
                          <p:cTn id="122" fill="hold">
                            <p:stCondLst>
                              <p:cond delay="2000"/>
                            </p:stCondLst>
                            <p:childTnLst>
                              <p:par>
                                <p:cTn id="123" presetID="9" presetClass="entr" presetSubtype="0" fill="hold" grpId="0" nodeType="afterEffect">
                                  <p:stCondLst>
                                    <p:cond delay="0"/>
                                  </p:stCondLst>
                                  <p:childTnLst>
                                    <p:set>
                                      <p:cBhvr>
                                        <p:cTn id="124" dur="1" fill="hold">
                                          <p:stCondLst>
                                            <p:cond delay="0"/>
                                          </p:stCondLst>
                                        </p:cTn>
                                        <p:tgtEl>
                                          <p:spTgt spid="1613750033"/>
                                        </p:tgtEl>
                                        <p:attrNameLst>
                                          <p:attrName>style.visibility</p:attrName>
                                        </p:attrNameLst>
                                      </p:cBhvr>
                                      <p:to>
                                        <p:strVal val="visible"/>
                                      </p:to>
                                    </p:set>
                                    <p:animEffect transition="in" filter="dissolve">
                                      <p:cBhvr>
                                        <p:cTn id="125" dur="500"/>
                                        <p:tgtEl>
                                          <p:spTgt spid="1613750033"/>
                                        </p:tgtEl>
                                      </p:cBhvr>
                                    </p:animEffect>
                                  </p:childTnLst>
                                </p:cTn>
                              </p:par>
                            </p:childTnLst>
                          </p:cTn>
                        </p:par>
                        <p:par>
                          <p:cTn id="126" fill="hold">
                            <p:stCondLst>
                              <p:cond delay="2500"/>
                            </p:stCondLst>
                            <p:childTnLst>
                              <p:par>
                                <p:cTn id="127" presetID="9" presetClass="entr" presetSubtype="0" fill="hold" grpId="0" nodeType="afterEffect">
                                  <p:stCondLst>
                                    <p:cond delay="0"/>
                                  </p:stCondLst>
                                  <p:childTnLst>
                                    <p:set>
                                      <p:cBhvr>
                                        <p:cTn id="128" dur="1" fill="hold">
                                          <p:stCondLst>
                                            <p:cond delay="0"/>
                                          </p:stCondLst>
                                        </p:cTn>
                                        <p:tgtEl>
                                          <p:spTgt spid="2012852287"/>
                                        </p:tgtEl>
                                        <p:attrNameLst>
                                          <p:attrName>style.visibility</p:attrName>
                                        </p:attrNameLst>
                                      </p:cBhvr>
                                      <p:to>
                                        <p:strVal val="visible"/>
                                      </p:to>
                                    </p:set>
                                    <p:animEffect transition="in" filter="dissolve">
                                      <p:cBhvr>
                                        <p:cTn id="129" dur="500"/>
                                        <p:tgtEl>
                                          <p:spTgt spid="2012852287"/>
                                        </p:tgtEl>
                                      </p:cBhvr>
                                    </p:animEffect>
                                  </p:childTnLst>
                                </p:cTn>
                              </p:par>
                            </p:childTnLst>
                          </p:cTn>
                        </p:par>
                        <p:par>
                          <p:cTn id="130" fill="hold">
                            <p:stCondLst>
                              <p:cond delay="3000"/>
                            </p:stCondLst>
                            <p:childTnLst>
                              <p:par>
                                <p:cTn id="131" presetID="9" presetClass="entr" presetSubtype="0" fill="hold" grpId="0" nodeType="afterEffect">
                                  <p:stCondLst>
                                    <p:cond delay="0"/>
                                  </p:stCondLst>
                                  <p:childTnLst>
                                    <p:set>
                                      <p:cBhvr>
                                        <p:cTn id="132" dur="1" fill="hold">
                                          <p:stCondLst>
                                            <p:cond delay="0"/>
                                          </p:stCondLst>
                                        </p:cTn>
                                        <p:tgtEl>
                                          <p:spTgt spid="1595314149"/>
                                        </p:tgtEl>
                                        <p:attrNameLst>
                                          <p:attrName>style.visibility</p:attrName>
                                        </p:attrNameLst>
                                      </p:cBhvr>
                                      <p:to>
                                        <p:strVal val="visible"/>
                                      </p:to>
                                    </p:set>
                                    <p:animEffect transition="in" filter="dissolve">
                                      <p:cBhvr>
                                        <p:cTn id="133" dur="500"/>
                                        <p:tgtEl>
                                          <p:spTgt spid="1595314149"/>
                                        </p:tgtEl>
                                      </p:cBhvr>
                                    </p:animEffect>
                                  </p:childTnLst>
                                </p:cTn>
                              </p:par>
                              <p:par>
                                <p:cTn id="134" presetID="9" presetClass="entr" presetSubtype="0" fill="hold" grpId="0" nodeType="withEffect">
                                  <p:stCondLst>
                                    <p:cond delay="0"/>
                                  </p:stCondLst>
                                  <p:childTnLst>
                                    <p:set>
                                      <p:cBhvr>
                                        <p:cTn id="135" dur="1" fill="hold">
                                          <p:stCondLst>
                                            <p:cond delay="0"/>
                                          </p:stCondLst>
                                        </p:cTn>
                                        <p:tgtEl>
                                          <p:spTgt spid="1075725950"/>
                                        </p:tgtEl>
                                        <p:attrNameLst>
                                          <p:attrName>style.visibility</p:attrName>
                                        </p:attrNameLst>
                                      </p:cBhvr>
                                      <p:to>
                                        <p:strVal val="visible"/>
                                      </p:to>
                                    </p:set>
                                    <p:animEffect transition="in" filter="dissolve">
                                      <p:cBhvr>
                                        <p:cTn id="136" dur="500"/>
                                        <p:tgtEl>
                                          <p:spTgt spid="1075725950"/>
                                        </p:tgtEl>
                                      </p:cBhvr>
                                    </p:animEffect>
                                  </p:childTnLst>
                                </p:cTn>
                              </p:par>
                            </p:childTnLst>
                          </p:cTn>
                        </p:par>
                        <p:par>
                          <p:cTn id="137" fill="hold">
                            <p:stCondLst>
                              <p:cond delay="3500"/>
                            </p:stCondLst>
                            <p:childTnLst>
                              <p:par>
                                <p:cTn id="138" presetID="9" presetClass="entr" presetSubtype="0" fill="hold" grpId="0" nodeType="afterEffect">
                                  <p:stCondLst>
                                    <p:cond delay="0"/>
                                  </p:stCondLst>
                                  <p:childTnLst>
                                    <p:set>
                                      <p:cBhvr>
                                        <p:cTn id="139" dur="1" fill="hold">
                                          <p:stCondLst>
                                            <p:cond delay="0"/>
                                          </p:stCondLst>
                                        </p:cTn>
                                        <p:tgtEl>
                                          <p:spTgt spid="83688460"/>
                                        </p:tgtEl>
                                        <p:attrNameLst>
                                          <p:attrName>style.visibility</p:attrName>
                                        </p:attrNameLst>
                                      </p:cBhvr>
                                      <p:to>
                                        <p:strVal val="visible"/>
                                      </p:to>
                                    </p:set>
                                    <p:animEffect transition="in" filter="dissolve">
                                      <p:cBhvr>
                                        <p:cTn id="140" dur="500"/>
                                        <p:tgtEl>
                                          <p:spTgt spid="83688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88460" grpId="0" animBg="1"/>
      <p:bldP spid="317306713" grpId="0"/>
      <p:bldP spid="317306713" grpId="1"/>
      <p:bldP spid="847303865" grpId="0" animBg="1"/>
      <p:bldP spid="847303865" grpId="1" animBg="1"/>
      <p:bldP spid="1877998168" grpId="0" animBg="1"/>
      <p:bldP spid="1877998168" grpId="1" animBg="1"/>
      <p:bldP spid="1877998168" grpId="2" animBg="1"/>
      <p:bldP spid="1441689070" grpId="0"/>
      <p:bldP spid="1441689070" grpId="1"/>
      <p:bldP spid="1852358931" grpId="0" animBg="1"/>
      <p:bldP spid="1852358931" grpId="1" animBg="1"/>
      <p:bldP spid="1852358931" grpId="2" animBg="1"/>
      <p:bldP spid="1188668143" grpId="0" animBg="1"/>
      <p:bldP spid="1188668143" grpId="1" animBg="1"/>
      <p:bldP spid="1188668143" grpId="2" animBg="1"/>
      <p:bldP spid="2117106606" grpId="0" animBg="1"/>
      <p:bldP spid="2117106606" grpId="1" animBg="1"/>
      <p:bldP spid="1839049192" grpId="0"/>
      <p:bldP spid="1839049192" grpId="1"/>
      <p:bldP spid="62088364" grpId="0" animBg="1"/>
      <p:bldP spid="62088364" grpId="1" animBg="1"/>
      <p:bldP spid="802021955" grpId="0" animBg="1"/>
      <p:bldP spid="802021955" grpId="1" animBg="1"/>
      <p:bldP spid="301985616" grpId="0" animBg="1"/>
      <p:bldP spid="301985616" grpId="1" animBg="1"/>
      <p:bldP spid="1233412679" grpId="0" animBg="1"/>
      <p:bldP spid="1233412679" grpId="1" animBg="1"/>
      <p:bldP spid="924252362" grpId="0" animBg="1"/>
      <p:bldP spid="924252362" grpId="1" animBg="1"/>
      <p:bldP spid="88389315" grpId="0" animBg="1"/>
      <p:bldP spid="88389315" grpId="1" animBg="1"/>
      <p:bldP spid="709222196" grpId="0" animBg="1"/>
      <p:bldP spid="709222196" grpId="1" animBg="1"/>
      <p:bldP spid="1501343554" grpId="0" animBg="1"/>
      <p:bldP spid="1501343554" grpId="1" animBg="1"/>
      <p:bldP spid="1316311157" grpId="0" animBg="1"/>
      <p:bldP spid="1316311157" grpId="1" animBg="1"/>
      <p:bldP spid="1511558094" grpId="0" animBg="1"/>
      <p:bldP spid="1511558094" grpId="1" animBg="1"/>
      <p:bldP spid="2012852287" grpId="0" animBg="1"/>
      <p:bldP spid="1613750033" grpId="0" animBg="1"/>
      <p:bldP spid="1595314149" grpId="0"/>
      <p:bldP spid="1075725950" grpId="0"/>
    </p:bldLst>
  </p:timing>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496649057" name="Rectangle 2"/>
          <p:cNvSpPr>
            <a:spLocks noChangeArrowheads="1" noGrp="1"/>
          </p:cNvSpPr>
          <p:nvPr>
            <p:ph type="title"/>
          </p:nvPr>
        </p:nvSpPr>
        <p:spPr bwMode="auto">
          <a:xfrm>
            <a:off x="1143000" y="171451"/>
            <a:ext cx="6858000" cy="535781"/>
          </a:xfrm>
        </p:spPr>
        <p:txBody>
          <a:bodyPr>
            <a:normAutofit fontScale="90000"/>
          </a:bodyPr>
          <a:lstStyle/>
          <a:p>
            <a:pPr algn="ctr">
              <a:defRPr/>
            </a:pPr>
            <a:r>
              <a:rPr lang="en-US"/>
              <a:t>Gerando</a:t>
            </a:r>
            <a:r>
              <a:rPr lang="en-US"/>
              <a:t> </a:t>
            </a:r>
            <a:r>
              <a:rPr lang="en-US"/>
              <a:t>estado</a:t>
            </a:r>
            <a:r>
              <a:rPr lang="en-US"/>
              <a:t> </a:t>
            </a:r>
            <a:r>
              <a:rPr lang="en-US"/>
              <a:t>desconfinado</a:t>
            </a:r>
            <a:r>
              <a:rPr lang="en-US"/>
              <a:t> de quarks</a:t>
            </a:r>
            <a:endParaRPr/>
          </a:p>
        </p:txBody>
      </p:sp>
      <p:sp>
        <p:nvSpPr>
          <p:cNvPr id="1200936378" name="Oval 3"/>
          <p:cNvSpPr>
            <a:spLocks noChangeArrowheads="1"/>
          </p:cNvSpPr>
          <p:nvPr/>
        </p:nvSpPr>
        <p:spPr bwMode="auto">
          <a:xfrm>
            <a:off x="6515100" y="16573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376816216" name="Group 4"/>
          <p:cNvGrpSpPr/>
          <p:nvPr/>
        </p:nvGrpSpPr>
        <p:grpSpPr bwMode="auto">
          <a:xfrm>
            <a:off x="6572250" y="1714500"/>
            <a:ext cx="228600" cy="228600"/>
            <a:chOff x="768" y="1344"/>
            <a:chExt cx="192" cy="192"/>
          </a:xfrm>
        </p:grpSpPr>
        <p:sp>
          <p:nvSpPr>
            <p:cNvPr id="844805" name="Oval 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06" name="Oval 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07" name="Oval 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1086547764" name="Oval 8"/>
          <p:cNvSpPr>
            <a:spLocks noChangeArrowheads="1"/>
          </p:cNvSpPr>
          <p:nvPr/>
        </p:nvSpPr>
        <p:spPr bwMode="auto">
          <a:xfrm rot="4485862">
            <a:off x="7143750" y="16573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1035792255" name="Group 9"/>
          <p:cNvGrpSpPr/>
          <p:nvPr/>
        </p:nvGrpSpPr>
        <p:grpSpPr bwMode="auto">
          <a:xfrm rot="4476815">
            <a:off x="7200900" y="1714500"/>
            <a:ext cx="228600" cy="228600"/>
            <a:chOff x="768" y="1344"/>
            <a:chExt cx="192" cy="192"/>
          </a:xfrm>
        </p:grpSpPr>
        <p:sp>
          <p:nvSpPr>
            <p:cNvPr id="844810" name="Oval 1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11" name="Oval 1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12" name="Oval 1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682032824" name="Oval 13"/>
          <p:cNvSpPr>
            <a:spLocks noChangeArrowheads="1"/>
          </p:cNvSpPr>
          <p:nvPr/>
        </p:nvSpPr>
        <p:spPr bwMode="auto">
          <a:xfrm rot="-3550339">
            <a:off x="6572250" y="20574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2144977625" name="Group 14"/>
          <p:cNvGrpSpPr/>
          <p:nvPr/>
        </p:nvGrpSpPr>
        <p:grpSpPr bwMode="auto">
          <a:xfrm rot="-3566641">
            <a:off x="6629400" y="2114550"/>
            <a:ext cx="228600" cy="228600"/>
            <a:chOff x="768" y="1344"/>
            <a:chExt cx="192" cy="192"/>
          </a:xfrm>
        </p:grpSpPr>
        <p:sp>
          <p:nvSpPr>
            <p:cNvPr id="844815" name="Oval 1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16" name="Oval 1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17" name="Oval 1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1123850286" name="Oval 18"/>
          <p:cNvSpPr>
            <a:spLocks noChangeArrowheads="1"/>
          </p:cNvSpPr>
          <p:nvPr/>
        </p:nvSpPr>
        <p:spPr bwMode="auto">
          <a:xfrm rot="2140584">
            <a:off x="6858000" y="13716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689239753" name="Group 19"/>
          <p:cNvGrpSpPr/>
          <p:nvPr/>
        </p:nvGrpSpPr>
        <p:grpSpPr bwMode="auto">
          <a:xfrm rot="2140584">
            <a:off x="6915150" y="1428750"/>
            <a:ext cx="228600" cy="228600"/>
            <a:chOff x="768" y="1344"/>
            <a:chExt cx="192" cy="192"/>
          </a:xfrm>
        </p:grpSpPr>
        <p:sp>
          <p:nvSpPr>
            <p:cNvPr id="844820" name="Oval 2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21" name="Oval 2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22" name="Oval 2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1972394183" name="Oval 23"/>
          <p:cNvSpPr>
            <a:spLocks noChangeArrowheads="1"/>
          </p:cNvSpPr>
          <p:nvPr/>
        </p:nvSpPr>
        <p:spPr bwMode="auto">
          <a:xfrm rot="8323320">
            <a:off x="6972300" y="20574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572951129" name="Group 24"/>
          <p:cNvGrpSpPr/>
          <p:nvPr/>
        </p:nvGrpSpPr>
        <p:grpSpPr bwMode="auto">
          <a:xfrm rot="8294042">
            <a:off x="7029450" y="2114550"/>
            <a:ext cx="228600" cy="228600"/>
            <a:chOff x="768" y="1344"/>
            <a:chExt cx="192" cy="192"/>
          </a:xfrm>
        </p:grpSpPr>
        <p:sp>
          <p:nvSpPr>
            <p:cNvPr id="844825" name="Oval 2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26" name="Oval 2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27" name="Oval 2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518043323" name="Oval 28"/>
          <p:cNvSpPr>
            <a:spLocks noChangeArrowheads="1"/>
          </p:cNvSpPr>
          <p:nvPr/>
        </p:nvSpPr>
        <p:spPr bwMode="auto">
          <a:xfrm rot="15937903">
            <a:off x="6172200" y="18859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946696830" name="Group 29"/>
          <p:cNvGrpSpPr/>
          <p:nvPr/>
        </p:nvGrpSpPr>
        <p:grpSpPr bwMode="auto">
          <a:xfrm rot="15949774">
            <a:off x="6229350" y="1943100"/>
            <a:ext cx="228600" cy="228600"/>
            <a:chOff x="768" y="1344"/>
            <a:chExt cx="192" cy="192"/>
          </a:xfrm>
        </p:grpSpPr>
        <p:sp>
          <p:nvSpPr>
            <p:cNvPr id="844830" name="Oval 3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31" name="Oval 3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32" name="Oval 3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453039416" name="Oval 33"/>
          <p:cNvSpPr>
            <a:spLocks noChangeArrowheads="1"/>
          </p:cNvSpPr>
          <p:nvPr/>
        </p:nvSpPr>
        <p:spPr bwMode="auto">
          <a:xfrm rot="13787220">
            <a:off x="6515100" y="11430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1937657595" name="Group 34"/>
          <p:cNvGrpSpPr/>
          <p:nvPr/>
        </p:nvGrpSpPr>
        <p:grpSpPr bwMode="auto">
          <a:xfrm rot="13802547">
            <a:off x="6572250" y="1200150"/>
            <a:ext cx="228600" cy="228600"/>
            <a:chOff x="768" y="1344"/>
            <a:chExt cx="192" cy="192"/>
          </a:xfrm>
        </p:grpSpPr>
        <p:sp>
          <p:nvSpPr>
            <p:cNvPr id="844835" name="Oval 3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36" name="Oval 3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37" name="Oval 3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228410822" name="Oval 38"/>
          <p:cNvSpPr>
            <a:spLocks noChangeArrowheads="1"/>
          </p:cNvSpPr>
          <p:nvPr/>
        </p:nvSpPr>
        <p:spPr bwMode="auto">
          <a:xfrm rot="12522357">
            <a:off x="6057900" y="14859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1921127630" name="Group 39"/>
          <p:cNvGrpSpPr/>
          <p:nvPr/>
        </p:nvGrpSpPr>
        <p:grpSpPr bwMode="auto">
          <a:xfrm rot="12522357">
            <a:off x="6115050" y="1543050"/>
            <a:ext cx="228600" cy="228600"/>
            <a:chOff x="768" y="1344"/>
            <a:chExt cx="192" cy="192"/>
          </a:xfrm>
        </p:grpSpPr>
        <p:sp>
          <p:nvSpPr>
            <p:cNvPr id="844840" name="Oval 4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41" name="Oval 4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42" name="Oval 4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992105815" name="Oval 43"/>
          <p:cNvSpPr>
            <a:spLocks noChangeArrowheads="1"/>
          </p:cNvSpPr>
          <p:nvPr/>
        </p:nvSpPr>
        <p:spPr bwMode="auto">
          <a:xfrm>
            <a:off x="6229350" y="23431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244577766" name="Group 44"/>
          <p:cNvGrpSpPr/>
          <p:nvPr/>
        </p:nvGrpSpPr>
        <p:grpSpPr bwMode="auto">
          <a:xfrm>
            <a:off x="6286500" y="2400300"/>
            <a:ext cx="228600" cy="228600"/>
            <a:chOff x="768" y="1344"/>
            <a:chExt cx="192" cy="192"/>
          </a:xfrm>
        </p:grpSpPr>
        <p:sp>
          <p:nvSpPr>
            <p:cNvPr id="844845" name="Oval 4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46" name="Oval 4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47" name="Oval 4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1364575587" name="Oval 48"/>
          <p:cNvSpPr>
            <a:spLocks noChangeArrowheads="1"/>
          </p:cNvSpPr>
          <p:nvPr/>
        </p:nvSpPr>
        <p:spPr bwMode="auto">
          <a:xfrm flipH="1" flipV="1">
            <a:off x="-11206" y="-1154206"/>
            <a:ext cx="7396912" cy="336176"/>
          </a:xfrm>
          <a:prstGeom prst="ellipse">
            <a:avLst/>
          </a:prstGeom>
          <a:noFill/>
          <a:ln w="19050">
            <a:solidFill>
              <a:schemeClr val="tx1"/>
            </a:solidFill>
            <a:round/>
            <a:headEnd/>
            <a:tailEnd/>
          </a:ln>
          <a:effectLst/>
        </p:spPr>
        <p:txBody>
          <a:bodyPr wrap="none" anchor="ctr"/>
          <a:lstStyle/>
          <a:p>
            <a:pPr>
              <a:defRPr/>
            </a:pPr>
            <a:endParaRPr lang="en-US">
              <a:solidFill>
                <a:schemeClr val="bg1"/>
              </a:solidFill>
            </a:endParaRPr>
          </a:p>
        </p:txBody>
      </p:sp>
      <p:grpSp>
        <p:nvGrpSpPr>
          <p:cNvPr id="1790303111" name="Group 49"/>
          <p:cNvGrpSpPr/>
          <p:nvPr/>
        </p:nvGrpSpPr>
        <p:grpSpPr bwMode="auto">
          <a:xfrm>
            <a:off x="1299882" y="-677956"/>
            <a:ext cx="228600" cy="228600"/>
            <a:chOff x="768" y="1344"/>
            <a:chExt cx="192" cy="192"/>
          </a:xfrm>
        </p:grpSpPr>
        <p:sp>
          <p:nvSpPr>
            <p:cNvPr id="844850" name="Oval 5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51" name="Oval 5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52" name="Oval 5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702503259" name="Oval 53"/>
          <p:cNvSpPr>
            <a:spLocks noChangeArrowheads="1"/>
          </p:cNvSpPr>
          <p:nvPr/>
        </p:nvSpPr>
        <p:spPr bwMode="auto">
          <a:xfrm rot="4485862">
            <a:off x="6743700" y="24003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34139603" name="Group 54"/>
          <p:cNvGrpSpPr/>
          <p:nvPr/>
        </p:nvGrpSpPr>
        <p:grpSpPr bwMode="auto">
          <a:xfrm rot="4476815">
            <a:off x="6800850" y="2457450"/>
            <a:ext cx="228600" cy="228600"/>
            <a:chOff x="768" y="1344"/>
            <a:chExt cx="192" cy="192"/>
          </a:xfrm>
        </p:grpSpPr>
        <p:sp>
          <p:nvSpPr>
            <p:cNvPr id="844855" name="Oval 5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56" name="Oval 5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57" name="Oval 5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2109454081" name="Oval 58"/>
          <p:cNvSpPr>
            <a:spLocks noChangeArrowheads="1"/>
          </p:cNvSpPr>
          <p:nvPr/>
        </p:nvSpPr>
        <p:spPr bwMode="auto">
          <a:xfrm rot="8323320">
            <a:off x="5829300" y="21145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1183933135" name="Group 59"/>
          <p:cNvGrpSpPr/>
          <p:nvPr/>
        </p:nvGrpSpPr>
        <p:grpSpPr bwMode="auto">
          <a:xfrm rot="8294042">
            <a:off x="5886450" y="2171700"/>
            <a:ext cx="228600" cy="228600"/>
            <a:chOff x="768" y="1344"/>
            <a:chExt cx="192" cy="192"/>
          </a:xfrm>
        </p:grpSpPr>
        <p:sp>
          <p:nvSpPr>
            <p:cNvPr id="844860" name="Oval 6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61" name="Oval 6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62" name="Oval 6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704958545" name="Oval 63"/>
          <p:cNvSpPr>
            <a:spLocks noChangeArrowheads="1"/>
          </p:cNvSpPr>
          <p:nvPr/>
        </p:nvSpPr>
        <p:spPr bwMode="auto">
          <a:xfrm>
            <a:off x="7200900" y="24003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112350474" name="Group 64"/>
          <p:cNvGrpSpPr/>
          <p:nvPr/>
        </p:nvGrpSpPr>
        <p:grpSpPr bwMode="auto">
          <a:xfrm>
            <a:off x="7258050" y="2457450"/>
            <a:ext cx="228600" cy="228600"/>
            <a:chOff x="768" y="1344"/>
            <a:chExt cx="192" cy="192"/>
          </a:xfrm>
        </p:grpSpPr>
        <p:sp>
          <p:nvSpPr>
            <p:cNvPr id="844865" name="Oval 6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66" name="Oval 6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67" name="Oval 6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775127001" name="Oval 68"/>
          <p:cNvSpPr>
            <a:spLocks noChangeArrowheads="1"/>
          </p:cNvSpPr>
          <p:nvPr/>
        </p:nvSpPr>
        <p:spPr bwMode="auto">
          <a:xfrm>
            <a:off x="5657850" y="28575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889436570" name="Group 69"/>
          <p:cNvGrpSpPr/>
          <p:nvPr/>
        </p:nvGrpSpPr>
        <p:grpSpPr bwMode="auto">
          <a:xfrm>
            <a:off x="5715000" y="2914650"/>
            <a:ext cx="228600" cy="228600"/>
            <a:chOff x="768" y="1344"/>
            <a:chExt cx="192" cy="192"/>
          </a:xfrm>
        </p:grpSpPr>
        <p:sp>
          <p:nvSpPr>
            <p:cNvPr id="844870" name="Oval 7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71" name="Oval 7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72" name="Oval 7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763642108" name="Oval 73"/>
          <p:cNvSpPr>
            <a:spLocks noChangeArrowheads="1"/>
          </p:cNvSpPr>
          <p:nvPr/>
        </p:nvSpPr>
        <p:spPr bwMode="auto">
          <a:xfrm rot="4485862">
            <a:off x="6457950" y="26860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242793919" name="Group 74"/>
          <p:cNvGrpSpPr/>
          <p:nvPr/>
        </p:nvGrpSpPr>
        <p:grpSpPr bwMode="auto">
          <a:xfrm rot="4476815">
            <a:off x="6515100" y="2743200"/>
            <a:ext cx="228600" cy="228600"/>
            <a:chOff x="768" y="1344"/>
            <a:chExt cx="192" cy="192"/>
          </a:xfrm>
        </p:grpSpPr>
        <p:sp>
          <p:nvSpPr>
            <p:cNvPr id="844875" name="Oval 7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76" name="Oval 7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77" name="Oval 7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2023063604" name="Oval 78"/>
          <p:cNvSpPr>
            <a:spLocks noChangeArrowheads="1"/>
          </p:cNvSpPr>
          <p:nvPr/>
        </p:nvSpPr>
        <p:spPr bwMode="auto">
          <a:xfrm rot="-3550339">
            <a:off x="6115050" y="10858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466950802" name="Group 79"/>
          <p:cNvGrpSpPr/>
          <p:nvPr/>
        </p:nvGrpSpPr>
        <p:grpSpPr bwMode="auto">
          <a:xfrm rot="-3566641">
            <a:off x="6172200" y="1143000"/>
            <a:ext cx="228600" cy="228600"/>
            <a:chOff x="768" y="1344"/>
            <a:chExt cx="192" cy="192"/>
          </a:xfrm>
        </p:grpSpPr>
        <p:sp>
          <p:nvSpPr>
            <p:cNvPr id="844880" name="Oval 8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81" name="Oval 8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82" name="Oval 8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1552616214" name="Oval 83"/>
          <p:cNvSpPr>
            <a:spLocks noChangeArrowheads="1"/>
          </p:cNvSpPr>
          <p:nvPr/>
        </p:nvSpPr>
        <p:spPr bwMode="auto">
          <a:xfrm rot="2140584">
            <a:off x="6800850" y="29146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2059794732" name="Group 84"/>
          <p:cNvGrpSpPr/>
          <p:nvPr/>
        </p:nvGrpSpPr>
        <p:grpSpPr bwMode="auto">
          <a:xfrm rot="2140584">
            <a:off x="6858000" y="2971800"/>
            <a:ext cx="228600" cy="228600"/>
            <a:chOff x="768" y="1344"/>
            <a:chExt cx="192" cy="192"/>
          </a:xfrm>
        </p:grpSpPr>
        <p:sp>
          <p:nvSpPr>
            <p:cNvPr id="844885" name="Oval 8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86" name="Oval 8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87" name="Oval 8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1310733109" name="Oval 88"/>
          <p:cNvSpPr>
            <a:spLocks noChangeArrowheads="1"/>
          </p:cNvSpPr>
          <p:nvPr/>
        </p:nvSpPr>
        <p:spPr bwMode="auto">
          <a:xfrm rot="8323320">
            <a:off x="5200650" y="23431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1370956612" name="Group 89"/>
          <p:cNvGrpSpPr/>
          <p:nvPr/>
        </p:nvGrpSpPr>
        <p:grpSpPr bwMode="auto">
          <a:xfrm rot="8294042">
            <a:off x="5257800" y="2400300"/>
            <a:ext cx="228600" cy="228600"/>
            <a:chOff x="768" y="1344"/>
            <a:chExt cx="192" cy="192"/>
          </a:xfrm>
        </p:grpSpPr>
        <p:sp>
          <p:nvSpPr>
            <p:cNvPr id="844890" name="Oval 9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91" name="Oval 9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92" name="Oval 9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435784219" name="Oval 93"/>
          <p:cNvSpPr>
            <a:spLocks noChangeArrowheads="1"/>
          </p:cNvSpPr>
          <p:nvPr/>
        </p:nvSpPr>
        <p:spPr bwMode="auto">
          <a:xfrm rot="15937903">
            <a:off x="6057900" y="28575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646089491" name="Group 94"/>
          <p:cNvGrpSpPr/>
          <p:nvPr/>
        </p:nvGrpSpPr>
        <p:grpSpPr bwMode="auto">
          <a:xfrm rot="15949774">
            <a:off x="6115050" y="2914650"/>
            <a:ext cx="228600" cy="228600"/>
            <a:chOff x="768" y="1344"/>
            <a:chExt cx="192" cy="192"/>
          </a:xfrm>
        </p:grpSpPr>
        <p:sp>
          <p:nvSpPr>
            <p:cNvPr id="844895" name="Oval 9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896" name="Oval 9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897" name="Oval 9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554187020" name="Oval 98"/>
          <p:cNvSpPr>
            <a:spLocks noChangeArrowheads="1"/>
          </p:cNvSpPr>
          <p:nvPr/>
        </p:nvSpPr>
        <p:spPr bwMode="auto">
          <a:xfrm rot="13787220">
            <a:off x="5715000" y="16573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849663699" name="Group 99"/>
          <p:cNvGrpSpPr/>
          <p:nvPr/>
        </p:nvGrpSpPr>
        <p:grpSpPr bwMode="auto">
          <a:xfrm rot="13802547">
            <a:off x="5772150" y="1714500"/>
            <a:ext cx="228600" cy="228600"/>
            <a:chOff x="768" y="1344"/>
            <a:chExt cx="192" cy="192"/>
          </a:xfrm>
        </p:grpSpPr>
        <p:sp>
          <p:nvSpPr>
            <p:cNvPr id="844900" name="Oval 10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901" name="Oval 10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902" name="Oval 10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68350255" name="Oval 103"/>
          <p:cNvSpPr>
            <a:spLocks noChangeArrowheads="1"/>
          </p:cNvSpPr>
          <p:nvPr/>
        </p:nvSpPr>
        <p:spPr bwMode="auto">
          <a:xfrm rot="12522357">
            <a:off x="5657850" y="245745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1721317091" name="Group 104"/>
          <p:cNvGrpSpPr/>
          <p:nvPr/>
        </p:nvGrpSpPr>
        <p:grpSpPr bwMode="auto">
          <a:xfrm rot="12522357">
            <a:off x="5715000" y="2514600"/>
            <a:ext cx="228600" cy="228600"/>
            <a:chOff x="768" y="1344"/>
            <a:chExt cx="192" cy="192"/>
          </a:xfrm>
        </p:grpSpPr>
        <p:sp>
          <p:nvSpPr>
            <p:cNvPr id="844905" name="Oval 10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906" name="Oval 10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907" name="Oval 10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1945435808" name="Oval 108"/>
          <p:cNvSpPr>
            <a:spLocks noChangeArrowheads="1"/>
          </p:cNvSpPr>
          <p:nvPr/>
        </p:nvSpPr>
        <p:spPr bwMode="auto">
          <a:xfrm>
            <a:off x="5429250" y="20574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1572552056" name="Group 109"/>
          <p:cNvGrpSpPr/>
          <p:nvPr/>
        </p:nvGrpSpPr>
        <p:grpSpPr bwMode="auto">
          <a:xfrm>
            <a:off x="5486400" y="2114550"/>
            <a:ext cx="228600" cy="228600"/>
            <a:chOff x="768" y="1344"/>
            <a:chExt cx="192" cy="192"/>
          </a:xfrm>
        </p:grpSpPr>
        <p:sp>
          <p:nvSpPr>
            <p:cNvPr id="844910" name="Oval 11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911" name="Oval 11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912" name="Oval 11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675192456" name="Oval 113"/>
          <p:cNvSpPr>
            <a:spLocks noChangeArrowheads="1"/>
          </p:cNvSpPr>
          <p:nvPr/>
        </p:nvSpPr>
        <p:spPr bwMode="auto">
          <a:xfrm>
            <a:off x="5657850" y="12573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487587076" name="Group 114"/>
          <p:cNvGrpSpPr/>
          <p:nvPr/>
        </p:nvGrpSpPr>
        <p:grpSpPr bwMode="auto">
          <a:xfrm>
            <a:off x="5715000" y="1314450"/>
            <a:ext cx="228600" cy="228600"/>
            <a:chOff x="768" y="1344"/>
            <a:chExt cx="192" cy="192"/>
          </a:xfrm>
        </p:grpSpPr>
        <p:sp>
          <p:nvSpPr>
            <p:cNvPr id="844915" name="Oval 115"/>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916" name="Oval 116"/>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917" name="Oval 117"/>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1270456269" name="Oval 118"/>
          <p:cNvSpPr>
            <a:spLocks noChangeArrowheads="1"/>
          </p:cNvSpPr>
          <p:nvPr/>
        </p:nvSpPr>
        <p:spPr bwMode="auto">
          <a:xfrm rot="8323320">
            <a:off x="6457950" y="3086100"/>
            <a:ext cx="3429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1659319095" name="Group 119"/>
          <p:cNvGrpSpPr/>
          <p:nvPr/>
        </p:nvGrpSpPr>
        <p:grpSpPr bwMode="auto">
          <a:xfrm rot="8294042">
            <a:off x="6515100" y="3143250"/>
            <a:ext cx="228600" cy="228600"/>
            <a:chOff x="768" y="1344"/>
            <a:chExt cx="192" cy="192"/>
          </a:xfrm>
        </p:grpSpPr>
        <p:sp>
          <p:nvSpPr>
            <p:cNvPr id="844920" name="Oval 120"/>
            <p:cNvSpPr>
              <a:spLocks noChangeArrowheads="1"/>
            </p:cNvSpPr>
            <p:nvPr/>
          </p:nvSpPr>
          <p:spPr bwMode="auto">
            <a:xfrm>
              <a:off x="768" y="1440"/>
              <a:ext cx="48" cy="48"/>
            </a:xfrm>
            <a:prstGeom prst="ellipse">
              <a:avLst/>
            </a:prstGeom>
            <a:solidFill>
              <a:srgbClr val="FF0000"/>
            </a:solidFill>
            <a:ln w="9525">
              <a:solidFill>
                <a:srgbClr val="FF0000"/>
              </a:solidFill>
              <a:round/>
              <a:headEnd/>
              <a:tailEnd/>
            </a:ln>
            <a:effectLst/>
          </p:spPr>
          <p:txBody>
            <a:bodyPr wrap="none" anchor="ctr"/>
            <a:lstStyle/>
            <a:p>
              <a:pPr>
                <a:defRPr/>
              </a:pPr>
              <a:endParaRPr lang="en-US"/>
            </a:p>
          </p:txBody>
        </p:sp>
        <p:sp>
          <p:nvSpPr>
            <p:cNvPr id="844921" name="Oval 121"/>
            <p:cNvSpPr>
              <a:spLocks noChangeArrowheads="1"/>
            </p:cNvSpPr>
            <p:nvPr/>
          </p:nvSpPr>
          <p:spPr bwMode="auto">
            <a:xfrm>
              <a:off x="864" y="1344"/>
              <a:ext cx="48" cy="48"/>
            </a:xfrm>
            <a:prstGeom prst="ellipse">
              <a:avLst/>
            </a:prstGeom>
            <a:solidFill>
              <a:srgbClr val="33CC33"/>
            </a:solidFill>
            <a:ln w="9525">
              <a:solidFill>
                <a:srgbClr val="33CC33"/>
              </a:solidFill>
              <a:round/>
              <a:headEnd/>
              <a:tailEnd/>
            </a:ln>
            <a:effectLst/>
          </p:spPr>
          <p:txBody>
            <a:bodyPr wrap="none" anchor="ctr"/>
            <a:lstStyle/>
            <a:p>
              <a:pPr>
                <a:defRPr/>
              </a:pPr>
              <a:endParaRPr lang="en-US"/>
            </a:p>
          </p:txBody>
        </p:sp>
        <p:sp>
          <p:nvSpPr>
            <p:cNvPr id="844922" name="Oval 122"/>
            <p:cNvSpPr>
              <a:spLocks noChangeArrowheads="1"/>
            </p:cNvSpPr>
            <p:nvPr/>
          </p:nvSpPr>
          <p:spPr bwMode="auto">
            <a:xfrm>
              <a:off x="912" y="1488"/>
              <a:ext cx="48" cy="48"/>
            </a:xfrm>
            <a:prstGeom prst="ellipse">
              <a:avLst/>
            </a:prstGeom>
            <a:solidFill>
              <a:srgbClr val="1C2CA6"/>
            </a:solidFill>
            <a:ln w="9525">
              <a:solidFill>
                <a:srgbClr val="1C2CA6"/>
              </a:solidFill>
              <a:round/>
              <a:headEnd/>
              <a:tailEnd/>
            </a:ln>
            <a:effectLst/>
          </p:spPr>
          <p:txBody>
            <a:bodyPr wrap="none" anchor="ctr"/>
            <a:lstStyle/>
            <a:p>
              <a:pPr>
                <a:defRPr/>
              </a:pPr>
              <a:endParaRPr lang="en-US"/>
            </a:p>
          </p:txBody>
        </p:sp>
      </p:grpSp>
      <p:sp>
        <p:nvSpPr>
          <p:cNvPr id="1023714809" name="Oval 123"/>
          <p:cNvSpPr>
            <a:spLocks noChangeArrowheads="1"/>
          </p:cNvSpPr>
          <p:nvPr/>
        </p:nvSpPr>
        <p:spPr bwMode="auto">
          <a:xfrm>
            <a:off x="6858000" y="1714500"/>
            <a:ext cx="2286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1907801398" name="Group 124"/>
          <p:cNvGrpSpPr/>
          <p:nvPr/>
        </p:nvGrpSpPr>
        <p:grpSpPr bwMode="auto">
          <a:xfrm>
            <a:off x="6915150" y="1771650"/>
            <a:ext cx="57150" cy="228600"/>
            <a:chOff x="960" y="3120"/>
            <a:chExt cx="48" cy="192"/>
          </a:xfrm>
        </p:grpSpPr>
        <p:sp>
          <p:nvSpPr>
            <p:cNvPr id="844925" name="Oval 125"/>
            <p:cNvSpPr>
              <a:spLocks noChangeArrowheads="1"/>
            </p:cNvSpPr>
            <p:nvPr/>
          </p:nvSpPr>
          <p:spPr bwMode="auto">
            <a:xfrm>
              <a:off x="960" y="3120"/>
              <a:ext cx="48" cy="48"/>
            </a:xfrm>
            <a:prstGeom prst="ellipse">
              <a:avLst/>
            </a:prstGeom>
            <a:noFill/>
            <a:ln w="76200">
              <a:solidFill>
                <a:srgbClr val="33CC33"/>
              </a:solidFill>
              <a:round/>
              <a:headEnd/>
              <a:tailEnd/>
            </a:ln>
            <a:effectLst/>
          </p:spPr>
          <p:txBody>
            <a:bodyPr wrap="none" anchor="ctr"/>
            <a:lstStyle/>
            <a:p>
              <a:pPr>
                <a:defRPr/>
              </a:pPr>
              <a:endParaRPr lang="en-US"/>
            </a:p>
          </p:txBody>
        </p:sp>
        <p:sp>
          <p:nvSpPr>
            <p:cNvPr id="844926" name="Oval 126"/>
            <p:cNvSpPr>
              <a:spLocks noChangeArrowheads="1"/>
            </p:cNvSpPr>
            <p:nvPr/>
          </p:nvSpPr>
          <p:spPr bwMode="auto">
            <a:xfrm>
              <a:off x="960" y="3264"/>
              <a:ext cx="48" cy="48"/>
            </a:xfrm>
            <a:prstGeom prst="ellipse">
              <a:avLst/>
            </a:prstGeom>
            <a:noFill/>
            <a:ln w="28575">
              <a:solidFill>
                <a:srgbClr val="33CC33"/>
              </a:solidFill>
              <a:round/>
              <a:headEnd/>
              <a:tailEnd/>
            </a:ln>
            <a:effectLst/>
          </p:spPr>
          <p:txBody>
            <a:bodyPr wrap="none" anchor="ctr"/>
            <a:lstStyle/>
            <a:p>
              <a:pPr>
                <a:defRPr/>
              </a:pPr>
              <a:endParaRPr lang="en-US"/>
            </a:p>
          </p:txBody>
        </p:sp>
      </p:grpSp>
      <p:sp>
        <p:nvSpPr>
          <p:cNvPr id="715700919" name="Oval 127"/>
          <p:cNvSpPr>
            <a:spLocks noChangeArrowheads="1"/>
          </p:cNvSpPr>
          <p:nvPr/>
        </p:nvSpPr>
        <p:spPr bwMode="auto">
          <a:xfrm rot="-17440660">
            <a:off x="6972300" y="2628900"/>
            <a:ext cx="2286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90985084" name="Group 128"/>
          <p:cNvGrpSpPr/>
          <p:nvPr/>
        </p:nvGrpSpPr>
        <p:grpSpPr bwMode="auto">
          <a:xfrm rot="-17897640">
            <a:off x="7058025" y="2657475"/>
            <a:ext cx="57150" cy="228600"/>
            <a:chOff x="960" y="3120"/>
            <a:chExt cx="48" cy="192"/>
          </a:xfrm>
        </p:grpSpPr>
        <p:sp>
          <p:nvSpPr>
            <p:cNvPr id="844929" name="Oval 129"/>
            <p:cNvSpPr>
              <a:spLocks noChangeArrowheads="1"/>
            </p:cNvSpPr>
            <p:nvPr/>
          </p:nvSpPr>
          <p:spPr bwMode="auto">
            <a:xfrm>
              <a:off x="960" y="3120"/>
              <a:ext cx="48" cy="48"/>
            </a:xfrm>
            <a:prstGeom prst="ellipse">
              <a:avLst/>
            </a:prstGeom>
            <a:noFill/>
            <a:ln w="76200">
              <a:solidFill>
                <a:srgbClr val="1C2CA6"/>
              </a:solidFill>
              <a:round/>
              <a:headEnd/>
              <a:tailEnd/>
            </a:ln>
            <a:effectLst/>
          </p:spPr>
          <p:txBody>
            <a:bodyPr wrap="none" anchor="ctr"/>
            <a:lstStyle/>
            <a:p>
              <a:pPr>
                <a:defRPr/>
              </a:pPr>
              <a:endParaRPr lang="en-US"/>
            </a:p>
          </p:txBody>
        </p:sp>
        <p:sp>
          <p:nvSpPr>
            <p:cNvPr id="844930" name="Oval 130"/>
            <p:cNvSpPr>
              <a:spLocks noChangeArrowheads="1"/>
            </p:cNvSpPr>
            <p:nvPr/>
          </p:nvSpPr>
          <p:spPr bwMode="auto">
            <a:xfrm>
              <a:off x="960" y="3264"/>
              <a:ext cx="48" cy="48"/>
            </a:xfrm>
            <a:prstGeom prst="ellipse">
              <a:avLst/>
            </a:prstGeom>
            <a:noFill/>
            <a:ln w="28575">
              <a:solidFill>
                <a:srgbClr val="1C2CA6"/>
              </a:solidFill>
              <a:round/>
              <a:headEnd/>
              <a:tailEnd/>
            </a:ln>
            <a:effectLst/>
          </p:spPr>
          <p:txBody>
            <a:bodyPr wrap="none" anchor="ctr"/>
            <a:lstStyle/>
            <a:p>
              <a:pPr>
                <a:defRPr/>
              </a:pPr>
              <a:endParaRPr lang="en-US"/>
            </a:p>
          </p:txBody>
        </p:sp>
      </p:grpSp>
      <p:sp>
        <p:nvSpPr>
          <p:cNvPr id="1399205135" name="Oval 131"/>
          <p:cNvSpPr>
            <a:spLocks noChangeArrowheads="1"/>
          </p:cNvSpPr>
          <p:nvPr/>
        </p:nvSpPr>
        <p:spPr bwMode="auto">
          <a:xfrm rot="13500000">
            <a:off x="6400800" y="1428750"/>
            <a:ext cx="2286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1483485792" name="Group 132"/>
          <p:cNvGrpSpPr/>
          <p:nvPr/>
        </p:nvGrpSpPr>
        <p:grpSpPr bwMode="auto">
          <a:xfrm rot="13500000">
            <a:off x="6457950" y="1485900"/>
            <a:ext cx="57150" cy="228600"/>
            <a:chOff x="960" y="3120"/>
            <a:chExt cx="48" cy="192"/>
          </a:xfrm>
        </p:grpSpPr>
        <p:sp>
          <p:nvSpPr>
            <p:cNvPr id="844933" name="Oval 133"/>
            <p:cNvSpPr>
              <a:spLocks noChangeArrowheads="1"/>
            </p:cNvSpPr>
            <p:nvPr/>
          </p:nvSpPr>
          <p:spPr bwMode="auto">
            <a:xfrm>
              <a:off x="960" y="3120"/>
              <a:ext cx="48" cy="48"/>
            </a:xfrm>
            <a:prstGeom prst="ellipse">
              <a:avLst/>
            </a:prstGeom>
            <a:noFill/>
            <a:ln w="76200">
              <a:solidFill>
                <a:srgbClr val="FF0000"/>
              </a:solidFill>
              <a:round/>
              <a:headEnd/>
              <a:tailEnd/>
            </a:ln>
            <a:effectLst/>
          </p:spPr>
          <p:txBody>
            <a:bodyPr wrap="none" anchor="ctr"/>
            <a:lstStyle/>
            <a:p>
              <a:pPr>
                <a:defRPr/>
              </a:pPr>
              <a:endParaRPr lang="en-US"/>
            </a:p>
          </p:txBody>
        </p:sp>
        <p:sp>
          <p:nvSpPr>
            <p:cNvPr id="844934" name="Oval 134"/>
            <p:cNvSpPr>
              <a:spLocks noChangeArrowheads="1"/>
            </p:cNvSpPr>
            <p:nvPr/>
          </p:nvSpPr>
          <p:spPr bwMode="auto">
            <a:xfrm>
              <a:off x="960" y="3264"/>
              <a:ext cx="48" cy="48"/>
            </a:xfrm>
            <a:prstGeom prst="ellipse">
              <a:avLst/>
            </a:prstGeom>
            <a:noFill/>
            <a:ln w="28575">
              <a:solidFill>
                <a:srgbClr val="FF0000"/>
              </a:solidFill>
              <a:round/>
              <a:headEnd/>
              <a:tailEnd/>
            </a:ln>
            <a:effectLst/>
          </p:spPr>
          <p:txBody>
            <a:bodyPr wrap="none" anchor="ctr"/>
            <a:lstStyle/>
            <a:p>
              <a:pPr>
                <a:defRPr/>
              </a:pPr>
              <a:endParaRPr lang="en-US"/>
            </a:p>
          </p:txBody>
        </p:sp>
      </p:grpSp>
      <p:sp>
        <p:nvSpPr>
          <p:cNvPr id="1669726687" name="Oval 135"/>
          <p:cNvSpPr>
            <a:spLocks noChangeArrowheads="1"/>
          </p:cNvSpPr>
          <p:nvPr/>
        </p:nvSpPr>
        <p:spPr bwMode="auto">
          <a:xfrm rot="2953560">
            <a:off x="5429250" y="1714500"/>
            <a:ext cx="2286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1490521785" name="Group 136"/>
          <p:cNvGrpSpPr/>
          <p:nvPr/>
        </p:nvGrpSpPr>
        <p:grpSpPr bwMode="auto">
          <a:xfrm rot="2928844">
            <a:off x="5486400" y="1771650"/>
            <a:ext cx="57150" cy="228600"/>
            <a:chOff x="960" y="3120"/>
            <a:chExt cx="48" cy="192"/>
          </a:xfrm>
        </p:grpSpPr>
        <p:sp>
          <p:nvSpPr>
            <p:cNvPr id="844937" name="Oval 137"/>
            <p:cNvSpPr>
              <a:spLocks noChangeArrowheads="1"/>
            </p:cNvSpPr>
            <p:nvPr/>
          </p:nvSpPr>
          <p:spPr bwMode="auto">
            <a:xfrm>
              <a:off x="960" y="3120"/>
              <a:ext cx="48" cy="48"/>
            </a:xfrm>
            <a:prstGeom prst="ellipse">
              <a:avLst/>
            </a:prstGeom>
            <a:noFill/>
            <a:ln w="76200">
              <a:solidFill>
                <a:srgbClr val="33CC33"/>
              </a:solidFill>
              <a:round/>
              <a:headEnd/>
              <a:tailEnd/>
            </a:ln>
            <a:effectLst/>
          </p:spPr>
          <p:txBody>
            <a:bodyPr wrap="none" anchor="ctr"/>
            <a:lstStyle/>
            <a:p>
              <a:pPr>
                <a:defRPr/>
              </a:pPr>
              <a:endParaRPr lang="en-US"/>
            </a:p>
          </p:txBody>
        </p:sp>
        <p:sp>
          <p:nvSpPr>
            <p:cNvPr id="844938" name="Oval 138"/>
            <p:cNvSpPr>
              <a:spLocks noChangeArrowheads="1"/>
            </p:cNvSpPr>
            <p:nvPr/>
          </p:nvSpPr>
          <p:spPr bwMode="auto">
            <a:xfrm>
              <a:off x="960" y="3264"/>
              <a:ext cx="48" cy="48"/>
            </a:xfrm>
            <a:prstGeom prst="ellipse">
              <a:avLst/>
            </a:prstGeom>
            <a:noFill/>
            <a:ln w="28575">
              <a:solidFill>
                <a:srgbClr val="33CC33"/>
              </a:solidFill>
              <a:round/>
              <a:headEnd/>
              <a:tailEnd/>
            </a:ln>
            <a:effectLst/>
          </p:spPr>
          <p:txBody>
            <a:bodyPr wrap="none" anchor="ctr"/>
            <a:lstStyle/>
            <a:p>
              <a:pPr>
                <a:defRPr/>
              </a:pPr>
              <a:endParaRPr lang="en-US"/>
            </a:p>
          </p:txBody>
        </p:sp>
      </p:grpSp>
      <p:sp>
        <p:nvSpPr>
          <p:cNvPr id="448120768" name="Oval 139"/>
          <p:cNvSpPr>
            <a:spLocks noChangeArrowheads="1"/>
          </p:cNvSpPr>
          <p:nvPr/>
        </p:nvSpPr>
        <p:spPr bwMode="auto">
          <a:xfrm rot="-1870031">
            <a:off x="6000750" y="2457450"/>
            <a:ext cx="2286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1051630135" name="Group 140"/>
          <p:cNvGrpSpPr/>
          <p:nvPr/>
        </p:nvGrpSpPr>
        <p:grpSpPr bwMode="auto">
          <a:xfrm rot="-1863910">
            <a:off x="6057900" y="2514600"/>
            <a:ext cx="57150" cy="228600"/>
            <a:chOff x="960" y="3120"/>
            <a:chExt cx="48" cy="192"/>
          </a:xfrm>
        </p:grpSpPr>
        <p:sp>
          <p:nvSpPr>
            <p:cNvPr id="844941" name="Oval 141"/>
            <p:cNvSpPr>
              <a:spLocks noChangeArrowheads="1"/>
            </p:cNvSpPr>
            <p:nvPr/>
          </p:nvSpPr>
          <p:spPr bwMode="auto">
            <a:xfrm>
              <a:off x="960" y="3120"/>
              <a:ext cx="48" cy="48"/>
            </a:xfrm>
            <a:prstGeom prst="ellipse">
              <a:avLst/>
            </a:prstGeom>
            <a:noFill/>
            <a:ln w="76200">
              <a:solidFill>
                <a:srgbClr val="33CC33"/>
              </a:solidFill>
              <a:round/>
              <a:headEnd/>
              <a:tailEnd/>
            </a:ln>
            <a:effectLst/>
          </p:spPr>
          <p:txBody>
            <a:bodyPr wrap="none" anchor="ctr"/>
            <a:lstStyle/>
            <a:p>
              <a:pPr>
                <a:defRPr/>
              </a:pPr>
              <a:endParaRPr lang="en-US"/>
            </a:p>
          </p:txBody>
        </p:sp>
        <p:sp>
          <p:nvSpPr>
            <p:cNvPr id="844942" name="Oval 142"/>
            <p:cNvSpPr>
              <a:spLocks noChangeArrowheads="1"/>
            </p:cNvSpPr>
            <p:nvPr/>
          </p:nvSpPr>
          <p:spPr bwMode="auto">
            <a:xfrm>
              <a:off x="960" y="3264"/>
              <a:ext cx="48" cy="48"/>
            </a:xfrm>
            <a:prstGeom prst="ellipse">
              <a:avLst/>
            </a:prstGeom>
            <a:noFill/>
            <a:ln w="28575">
              <a:solidFill>
                <a:srgbClr val="33CC33"/>
              </a:solidFill>
              <a:round/>
              <a:headEnd/>
              <a:tailEnd/>
            </a:ln>
            <a:effectLst/>
          </p:spPr>
          <p:txBody>
            <a:bodyPr wrap="none" anchor="ctr"/>
            <a:lstStyle/>
            <a:p>
              <a:pPr>
                <a:defRPr/>
              </a:pPr>
              <a:endParaRPr lang="en-US"/>
            </a:p>
          </p:txBody>
        </p:sp>
      </p:grpSp>
      <p:sp>
        <p:nvSpPr>
          <p:cNvPr id="146258011" name="Oval 143"/>
          <p:cNvSpPr>
            <a:spLocks noChangeArrowheads="1"/>
          </p:cNvSpPr>
          <p:nvPr/>
        </p:nvSpPr>
        <p:spPr bwMode="auto">
          <a:xfrm rot="3192592">
            <a:off x="5429250" y="2686050"/>
            <a:ext cx="2286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1841809964" name="Group 144"/>
          <p:cNvGrpSpPr/>
          <p:nvPr/>
        </p:nvGrpSpPr>
        <p:grpSpPr bwMode="auto">
          <a:xfrm rot="3180674">
            <a:off x="5486400" y="2743200"/>
            <a:ext cx="57150" cy="228600"/>
            <a:chOff x="960" y="3120"/>
            <a:chExt cx="48" cy="192"/>
          </a:xfrm>
        </p:grpSpPr>
        <p:sp>
          <p:nvSpPr>
            <p:cNvPr id="844945" name="Oval 145"/>
            <p:cNvSpPr>
              <a:spLocks noChangeArrowheads="1"/>
            </p:cNvSpPr>
            <p:nvPr/>
          </p:nvSpPr>
          <p:spPr bwMode="auto">
            <a:xfrm>
              <a:off x="960" y="3120"/>
              <a:ext cx="48" cy="48"/>
            </a:xfrm>
            <a:prstGeom prst="ellipse">
              <a:avLst/>
            </a:prstGeom>
            <a:noFill/>
            <a:ln w="76200">
              <a:solidFill>
                <a:srgbClr val="FF0000"/>
              </a:solidFill>
              <a:round/>
              <a:headEnd/>
              <a:tailEnd/>
            </a:ln>
            <a:effectLst/>
          </p:spPr>
          <p:txBody>
            <a:bodyPr wrap="none" anchor="ctr"/>
            <a:lstStyle/>
            <a:p>
              <a:pPr>
                <a:defRPr/>
              </a:pPr>
              <a:endParaRPr lang="en-US"/>
            </a:p>
          </p:txBody>
        </p:sp>
        <p:sp>
          <p:nvSpPr>
            <p:cNvPr id="844946" name="Oval 146"/>
            <p:cNvSpPr>
              <a:spLocks noChangeArrowheads="1"/>
            </p:cNvSpPr>
            <p:nvPr/>
          </p:nvSpPr>
          <p:spPr bwMode="auto">
            <a:xfrm>
              <a:off x="960" y="3264"/>
              <a:ext cx="48" cy="48"/>
            </a:xfrm>
            <a:prstGeom prst="ellipse">
              <a:avLst/>
            </a:prstGeom>
            <a:noFill/>
            <a:ln w="28575">
              <a:solidFill>
                <a:srgbClr val="FF0000"/>
              </a:solidFill>
              <a:round/>
              <a:headEnd/>
              <a:tailEnd/>
            </a:ln>
            <a:effectLst/>
          </p:spPr>
          <p:txBody>
            <a:bodyPr wrap="none" anchor="ctr"/>
            <a:lstStyle/>
            <a:p>
              <a:pPr>
                <a:defRPr/>
              </a:pPr>
              <a:endParaRPr lang="en-US"/>
            </a:p>
          </p:txBody>
        </p:sp>
      </p:grpSp>
      <p:sp>
        <p:nvSpPr>
          <p:cNvPr id="886818319" name="Oval 147"/>
          <p:cNvSpPr>
            <a:spLocks noChangeArrowheads="1"/>
          </p:cNvSpPr>
          <p:nvPr/>
        </p:nvSpPr>
        <p:spPr bwMode="auto">
          <a:xfrm rot="-3259414">
            <a:off x="6000750" y="1828800"/>
            <a:ext cx="228600" cy="342900"/>
          </a:xfrm>
          <a:prstGeom prst="ellipse">
            <a:avLst/>
          </a:prstGeom>
          <a:noFill/>
          <a:ln w="19050">
            <a:solidFill>
              <a:srgbClr val="FFFFFF"/>
            </a:solidFill>
            <a:round/>
            <a:headEnd/>
            <a:tailEnd/>
          </a:ln>
          <a:effectLst>
            <a:glow rad="63500">
              <a:schemeClr val="accent4">
                <a:satMod val="175000"/>
                <a:alpha val="40000"/>
              </a:schemeClr>
            </a:glow>
            <a:outerShdw blurRad="63500" dist="38099" dir="2700000" algn="ctr" rotWithShape="0">
              <a:schemeClr val="bg2">
                <a:alpha val="74998"/>
              </a:schemeClr>
            </a:outerShdw>
          </a:effectLst>
        </p:spPr>
        <p:txBody>
          <a:bodyPr wrap="none" anchor="ctr"/>
          <a:lstStyle/>
          <a:p>
            <a:pPr>
              <a:defRPr/>
            </a:pPr>
            <a:endParaRPr lang="en-US"/>
          </a:p>
        </p:txBody>
      </p:sp>
      <p:grpSp>
        <p:nvGrpSpPr>
          <p:cNvPr id="595810803" name="Group 148"/>
          <p:cNvGrpSpPr/>
          <p:nvPr/>
        </p:nvGrpSpPr>
        <p:grpSpPr bwMode="auto">
          <a:xfrm rot="-3259414">
            <a:off x="6115050" y="1885950"/>
            <a:ext cx="57150" cy="228600"/>
            <a:chOff x="960" y="3120"/>
            <a:chExt cx="48" cy="192"/>
          </a:xfrm>
        </p:grpSpPr>
        <p:sp>
          <p:nvSpPr>
            <p:cNvPr id="844949" name="Oval 149"/>
            <p:cNvSpPr>
              <a:spLocks noChangeArrowheads="1"/>
            </p:cNvSpPr>
            <p:nvPr/>
          </p:nvSpPr>
          <p:spPr bwMode="auto">
            <a:xfrm>
              <a:off x="960" y="3120"/>
              <a:ext cx="48" cy="48"/>
            </a:xfrm>
            <a:prstGeom prst="ellipse">
              <a:avLst/>
            </a:prstGeom>
            <a:noFill/>
            <a:ln w="76200">
              <a:solidFill>
                <a:srgbClr val="1C2CA6"/>
              </a:solidFill>
              <a:round/>
              <a:headEnd/>
              <a:tailEnd/>
            </a:ln>
            <a:effectLst/>
          </p:spPr>
          <p:txBody>
            <a:bodyPr wrap="none" anchor="ctr"/>
            <a:lstStyle/>
            <a:p>
              <a:pPr>
                <a:defRPr/>
              </a:pPr>
              <a:endParaRPr lang="en-US"/>
            </a:p>
          </p:txBody>
        </p:sp>
        <p:sp>
          <p:nvSpPr>
            <p:cNvPr id="844950" name="Oval 150"/>
            <p:cNvSpPr>
              <a:spLocks noChangeArrowheads="1"/>
            </p:cNvSpPr>
            <p:nvPr/>
          </p:nvSpPr>
          <p:spPr bwMode="auto">
            <a:xfrm>
              <a:off x="960" y="3264"/>
              <a:ext cx="48" cy="48"/>
            </a:xfrm>
            <a:prstGeom prst="ellipse">
              <a:avLst/>
            </a:prstGeom>
            <a:noFill/>
            <a:ln w="28575">
              <a:solidFill>
                <a:srgbClr val="1C2CA6"/>
              </a:solidFill>
              <a:round/>
              <a:headEnd/>
              <a:tailEnd/>
            </a:ln>
            <a:effectLst/>
          </p:spPr>
          <p:txBody>
            <a:bodyPr wrap="none" anchor="ctr"/>
            <a:lstStyle/>
            <a:p>
              <a:pPr>
                <a:defRPr/>
              </a:pPr>
              <a:endParaRPr lang="en-US"/>
            </a:p>
          </p:txBody>
        </p:sp>
      </p:grpSp>
      <p:sp>
        <p:nvSpPr>
          <p:cNvPr id="1056727509" name="Text Box 151"/>
          <p:cNvSpPr txBox="1">
            <a:spLocks noChangeArrowheads="1"/>
          </p:cNvSpPr>
          <p:nvPr/>
        </p:nvSpPr>
        <p:spPr bwMode="auto">
          <a:xfrm>
            <a:off x="5484111" y="3588545"/>
            <a:ext cx="1877437" cy="646331"/>
          </a:xfrm>
          <a:prstGeom prst="rect">
            <a:avLst/>
          </a:prstGeom>
          <a:noFill/>
          <a:ln>
            <a:noFill/>
          </a:ln>
          <a:effectLst/>
        </p:spPr>
        <p:txBody>
          <a:bodyPr wrap="none">
            <a:spAutoFit/>
          </a:bodyPr>
          <a:lstStyle/>
          <a:p>
            <a:pPr algn="ctr">
              <a:defRPr/>
            </a:pPr>
            <a:r>
              <a:rPr lang="en-US">
                <a:solidFill>
                  <a:schemeClr val="accent4">
                    <a:lumMod val="60000"/>
                    <a:lumOff val="40000"/>
                  </a:schemeClr>
                </a:solidFill>
              </a:rPr>
              <a:t>Matéria</a:t>
            </a:r>
            <a:r>
              <a:rPr lang="en-US">
                <a:solidFill>
                  <a:schemeClr val="accent4">
                    <a:lumMod val="60000"/>
                    <a:lumOff val="40000"/>
                  </a:schemeClr>
                </a:solidFill>
              </a:rPr>
              <a:t> Nuclear </a:t>
            </a:r>
            <a:endParaRPr/>
          </a:p>
          <a:p>
            <a:pPr algn="ctr">
              <a:defRPr/>
            </a:pPr>
            <a:r>
              <a:rPr lang="en-US">
                <a:solidFill>
                  <a:schemeClr val="accent4">
                    <a:lumMod val="60000"/>
                    <a:lumOff val="40000"/>
                  </a:schemeClr>
                </a:solidFill>
              </a:rPr>
              <a:t>(</a:t>
            </a:r>
            <a:r>
              <a:rPr lang="en-US">
                <a:solidFill>
                  <a:schemeClr val="accent4">
                    <a:lumMod val="60000"/>
                    <a:lumOff val="40000"/>
                  </a:schemeClr>
                </a:solidFill>
              </a:rPr>
              <a:t>confinada</a:t>
            </a:r>
            <a:r>
              <a:rPr lang="en-US">
                <a:solidFill>
                  <a:schemeClr val="accent4">
                    <a:lumMod val="60000"/>
                    <a:lumOff val="40000"/>
                  </a:schemeClr>
                </a:solidFill>
              </a:rPr>
              <a:t>)</a:t>
            </a:r>
            <a:endParaRPr/>
          </a:p>
        </p:txBody>
      </p:sp>
      <p:sp>
        <p:nvSpPr>
          <p:cNvPr id="1329234008" name="Text Box 152"/>
          <p:cNvSpPr txBox="1">
            <a:spLocks noChangeArrowheads="1"/>
          </p:cNvSpPr>
          <p:nvPr/>
        </p:nvSpPr>
        <p:spPr bwMode="auto">
          <a:xfrm>
            <a:off x="6890662" y="4119459"/>
            <a:ext cx="184731" cy="369332"/>
          </a:xfrm>
          <a:prstGeom prst="rect">
            <a:avLst/>
          </a:prstGeom>
          <a:noFill/>
          <a:ln>
            <a:noFill/>
          </a:ln>
          <a:effectLst/>
        </p:spPr>
        <p:txBody>
          <a:bodyPr wrap="none">
            <a:spAutoFit/>
          </a:bodyPr>
          <a:lstStyle/>
          <a:p>
            <a:pPr algn="ctr">
              <a:defRPr/>
            </a:pPr>
            <a:endParaRPr lang="en-US">
              <a:solidFill>
                <a:schemeClr val="accent4">
                  <a:lumMod val="75000"/>
                </a:schemeClr>
              </a:solidFill>
            </a:endParaRPr>
          </a:p>
        </p:txBody>
      </p:sp>
      <p:sp>
        <p:nvSpPr>
          <p:cNvPr id="853656560" name="Text Box 153"/>
          <p:cNvSpPr txBox="1">
            <a:spLocks noChangeArrowheads="1"/>
          </p:cNvSpPr>
          <p:nvPr/>
        </p:nvSpPr>
        <p:spPr bwMode="auto">
          <a:xfrm>
            <a:off x="5314762" y="3599605"/>
            <a:ext cx="2326278" cy="646331"/>
          </a:xfrm>
          <a:prstGeom prst="rect">
            <a:avLst/>
          </a:prstGeom>
          <a:noFill/>
          <a:ln>
            <a:noFill/>
          </a:ln>
          <a:effectLst/>
        </p:spPr>
        <p:txBody>
          <a:bodyPr wrap="none">
            <a:spAutoFit/>
          </a:bodyPr>
          <a:lstStyle/>
          <a:p>
            <a:pPr algn="ctr">
              <a:defRPr/>
            </a:pPr>
            <a:r>
              <a:rPr lang="en-US"/>
              <a:t>Quark Gluon Plasma</a:t>
            </a:r>
            <a:endParaRPr/>
          </a:p>
          <a:p>
            <a:pPr algn="ctr">
              <a:defRPr/>
            </a:pPr>
            <a:r>
              <a:rPr lang="en-US"/>
              <a:t>desconfinado</a:t>
            </a:r>
            <a:r>
              <a:rPr lang="en-US"/>
              <a:t>!</a:t>
            </a:r>
            <a:endParaRPr/>
          </a:p>
        </p:txBody>
      </p:sp>
      <p:sp>
        <p:nvSpPr>
          <p:cNvPr id="329362036" name="Text Box 154"/>
          <p:cNvSpPr txBox="1">
            <a:spLocks noChangeArrowheads="1"/>
          </p:cNvSpPr>
          <p:nvPr/>
        </p:nvSpPr>
        <p:spPr bwMode="auto">
          <a:xfrm>
            <a:off x="1299882" y="1726827"/>
            <a:ext cx="3843618" cy="2506392"/>
          </a:xfrm>
          <a:prstGeom prst="rect">
            <a:avLst/>
          </a:prstGeom>
          <a:noFill/>
          <a:ln>
            <a:noFill/>
          </a:ln>
          <a:effectLst/>
        </p:spPr>
        <p:txBody>
          <a:bodyPr wrap="square">
            <a:spAutoFit/>
          </a:bodyPr>
          <a:lstStyle/>
          <a:p>
            <a:pPr>
              <a:lnSpc>
                <a:spcPct val="110000"/>
              </a:lnSpc>
              <a:defRPr/>
            </a:pPr>
            <a:r>
              <a:rPr lang="en-US">
                <a:latin typeface="Arial"/>
              </a:rPr>
              <a:t>Com base </a:t>
            </a:r>
            <a:r>
              <a:rPr lang="en-US">
                <a:latin typeface="Arial"/>
              </a:rPr>
              <a:t>na</a:t>
            </a:r>
            <a:r>
              <a:rPr lang="en-US">
                <a:latin typeface="Arial"/>
              </a:rPr>
              <a:t> </a:t>
            </a:r>
            <a:endParaRPr/>
          </a:p>
          <a:p>
            <a:pPr>
              <a:lnSpc>
                <a:spcPct val="110000"/>
              </a:lnSpc>
              <a:defRPr/>
            </a:pPr>
            <a:r>
              <a:rPr lang="en-US">
                <a:latin typeface="Arial"/>
              </a:rPr>
              <a:t>Cromodinâmica</a:t>
            </a:r>
            <a:r>
              <a:rPr lang="en-US">
                <a:latin typeface="Arial"/>
              </a:rPr>
              <a:t> </a:t>
            </a:r>
            <a:r>
              <a:rPr lang="en-US">
                <a:latin typeface="Arial"/>
              </a:rPr>
              <a:t>Quântica</a:t>
            </a:r>
            <a:r>
              <a:rPr lang="en-US">
                <a:latin typeface="Arial"/>
              </a:rPr>
              <a:t> (QCD):</a:t>
            </a:r>
            <a:endParaRPr/>
          </a:p>
          <a:p>
            <a:pPr>
              <a:lnSpc>
                <a:spcPct val="110000"/>
              </a:lnSpc>
              <a:defRPr/>
            </a:pPr>
            <a:endParaRPr lang="en-US">
              <a:latin typeface="Arial"/>
            </a:endParaRPr>
          </a:p>
          <a:p>
            <a:pPr>
              <a:lnSpc>
                <a:spcPct val="110000"/>
              </a:lnSpc>
              <a:buClr>
                <a:srgbClr val="36259D"/>
              </a:buClr>
              <a:buFontTx/>
              <a:buChar char="•"/>
              <a:defRPr/>
            </a:pPr>
            <a:r>
              <a:rPr lang="en-US">
                <a:latin typeface="Arial"/>
              </a:rPr>
              <a:t> </a:t>
            </a:r>
            <a:r>
              <a:rPr lang="en-US" b="1">
                <a:solidFill>
                  <a:schemeClr val="accent2">
                    <a:lumMod val="75000"/>
                  </a:schemeClr>
                </a:solidFill>
                <a:latin typeface="Arial"/>
              </a:rPr>
              <a:t>aquecimento</a:t>
            </a:r>
            <a:endParaRPr lang="en-US" b="1">
              <a:solidFill>
                <a:schemeClr val="accent2">
                  <a:lumMod val="75000"/>
                </a:schemeClr>
              </a:solidFill>
              <a:latin typeface="Arial"/>
            </a:endParaRPr>
          </a:p>
          <a:p>
            <a:pPr>
              <a:lnSpc>
                <a:spcPct val="110000"/>
              </a:lnSpc>
              <a:buClr>
                <a:srgbClr val="36259D"/>
              </a:buClr>
              <a:buFontTx/>
              <a:buChar char="•"/>
              <a:defRPr/>
            </a:pPr>
            <a:endParaRPr lang="en-US" b="1">
              <a:solidFill>
                <a:schemeClr val="accent2">
                  <a:lumMod val="75000"/>
                </a:schemeClr>
              </a:solidFill>
              <a:latin typeface="Arial"/>
            </a:endParaRPr>
          </a:p>
          <a:p>
            <a:pPr>
              <a:lnSpc>
                <a:spcPct val="110000"/>
              </a:lnSpc>
              <a:buClr>
                <a:srgbClr val="36259D"/>
              </a:buClr>
              <a:buFontTx/>
              <a:buChar char="•"/>
              <a:defRPr/>
            </a:pPr>
            <a:r>
              <a:rPr lang="en-US">
                <a:latin typeface="Arial"/>
              </a:rPr>
              <a:t> </a:t>
            </a:r>
            <a:r>
              <a:rPr lang="en-US" b="1">
                <a:solidFill>
                  <a:srgbClr val="008000"/>
                </a:solidFill>
                <a:latin typeface="Arial"/>
              </a:rPr>
              <a:t>compressão</a:t>
            </a:r>
            <a:endParaRPr lang="en-US" b="1">
              <a:solidFill>
                <a:srgbClr val="008000"/>
              </a:solidFill>
              <a:latin typeface="Arial"/>
            </a:endParaRPr>
          </a:p>
          <a:p>
            <a:pPr>
              <a:lnSpc>
                <a:spcPct val="110000"/>
              </a:lnSpc>
              <a:buClr>
                <a:srgbClr val="36259D"/>
              </a:buClr>
              <a:buFontTx/>
              <a:buChar char="•"/>
              <a:defRPr/>
            </a:pPr>
            <a:endParaRPr lang="en-US" b="1">
              <a:solidFill>
                <a:srgbClr val="008000"/>
              </a:solidFill>
              <a:latin typeface="Arial"/>
            </a:endParaRPr>
          </a:p>
          <a:p>
            <a:pPr>
              <a:lnSpc>
                <a:spcPct val="110000"/>
              </a:lnSpc>
              <a:defRPr/>
            </a:pPr>
            <a:r>
              <a:rPr lang="en-US">
                <a:latin typeface="Arial"/>
              </a:rPr>
              <a:t> </a:t>
            </a:r>
            <a:r>
              <a:rPr lang="en-US" i="1">
                <a:latin typeface="Arial"/>
              </a:rPr>
              <a:t>Desconfinamento</a:t>
            </a:r>
            <a:r>
              <a:rPr lang="en-US" i="1">
                <a:latin typeface="Arial"/>
              </a:rPr>
              <a:t> da </a:t>
            </a:r>
            <a:r>
              <a:rPr lang="en-US" i="1">
                <a:latin typeface="Arial"/>
              </a:rPr>
              <a:t>matéria</a:t>
            </a:r>
            <a:r>
              <a:rPr lang="en-US" i="1">
                <a:latin typeface="Arial"/>
              </a:rPr>
              <a:t> !</a:t>
            </a:r>
            <a:endParaRPr lang="en-US" i="1">
              <a:latin typeface="Aria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69726687"/>
                                        </p:tgtEl>
                                        <p:attrNameLst>
                                          <p:attrName>style.visibility</p:attrName>
                                        </p:attrNameLst>
                                      </p:cBhvr>
                                      <p:to>
                                        <p:strVal val="visible"/>
                                      </p:to>
                                    </p:set>
                                    <p:animEffect transition="in" filter="dissolve">
                                      <p:cBhvr>
                                        <p:cTn id="7" dur="500"/>
                                        <p:tgtEl>
                                          <p:spTgt spid="1669726687"/>
                                        </p:tgtEl>
                                      </p:cBhvr>
                                    </p:animEffect>
                                  </p:childTnLst>
                                </p:cTn>
                              </p:par>
                              <p:par>
                                <p:cTn id="8" presetID="9" presetClass="entr" presetSubtype="0" fill="hold" nodeType="withEffect">
                                  <p:stCondLst>
                                    <p:cond delay="0"/>
                                  </p:stCondLst>
                                  <p:childTnLst>
                                    <p:set>
                                      <p:cBhvr>
                                        <p:cTn id="9" dur="1" fill="hold">
                                          <p:stCondLst>
                                            <p:cond delay="0"/>
                                          </p:stCondLst>
                                        </p:cTn>
                                        <p:tgtEl>
                                          <p:spTgt spid="1490521785"/>
                                        </p:tgtEl>
                                        <p:attrNameLst>
                                          <p:attrName>style.visibility</p:attrName>
                                        </p:attrNameLst>
                                      </p:cBhvr>
                                      <p:to>
                                        <p:strVal val="visible"/>
                                      </p:to>
                                    </p:set>
                                    <p:animEffect transition="in" filter="dissolve">
                                      <p:cBhvr>
                                        <p:cTn id="10" dur="500"/>
                                        <p:tgtEl>
                                          <p:spTgt spid="149052178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23714809"/>
                                        </p:tgtEl>
                                        <p:attrNameLst>
                                          <p:attrName>style.visibility</p:attrName>
                                        </p:attrNameLst>
                                      </p:cBhvr>
                                      <p:to>
                                        <p:strVal val="visible"/>
                                      </p:to>
                                    </p:set>
                                    <p:animEffect transition="in" filter="dissolve">
                                      <p:cBhvr>
                                        <p:cTn id="13" dur="500"/>
                                        <p:tgtEl>
                                          <p:spTgt spid="1023714809"/>
                                        </p:tgtEl>
                                      </p:cBhvr>
                                    </p:animEffect>
                                  </p:childTnLst>
                                </p:cTn>
                              </p:par>
                              <p:par>
                                <p:cTn id="14" presetID="9" presetClass="entr" presetSubtype="0" fill="hold" nodeType="withEffect">
                                  <p:stCondLst>
                                    <p:cond delay="0"/>
                                  </p:stCondLst>
                                  <p:childTnLst>
                                    <p:set>
                                      <p:cBhvr>
                                        <p:cTn id="15" dur="1" fill="hold">
                                          <p:stCondLst>
                                            <p:cond delay="0"/>
                                          </p:stCondLst>
                                        </p:cTn>
                                        <p:tgtEl>
                                          <p:spTgt spid="1907801398"/>
                                        </p:tgtEl>
                                        <p:attrNameLst>
                                          <p:attrName>style.visibility</p:attrName>
                                        </p:attrNameLst>
                                      </p:cBhvr>
                                      <p:to>
                                        <p:strVal val="visible"/>
                                      </p:to>
                                    </p:set>
                                    <p:animEffect transition="in" filter="dissolve">
                                      <p:cBhvr>
                                        <p:cTn id="16" dur="500"/>
                                        <p:tgtEl>
                                          <p:spTgt spid="1907801398"/>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715700919"/>
                                        </p:tgtEl>
                                        <p:attrNameLst>
                                          <p:attrName>style.visibility</p:attrName>
                                        </p:attrNameLst>
                                      </p:cBhvr>
                                      <p:to>
                                        <p:strVal val="visible"/>
                                      </p:to>
                                    </p:set>
                                    <p:animEffect transition="in" filter="dissolve">
                                      <p:cBhvr>
                                        <p:cTn id="19" dur="500"/>
                                        <p:tgtEl>
                                          <p:spTgt spid="715700919"/>
                                        </p:tgtEl>
                                      </p:cBhvr>
                                    </p:animEffect>
                                  </p:childTnLst>
                                </p:cTn>
                              </p:par>
                              <p:par>
                                <p:cTn id="20" presetID="9" presetClass="entr" presetSubtype="0" fill="hold" nodeType="withEffect">
                                  <p:stCondLst>
                                    <p:cond delay="0"/>
                                  </p:stCondLst>
                                  <p:childTnLst>
                                    <p:set>
                                      <p:cBhvr>
                                        <p:cTn id="21" dur="1" fill="hold">
                                          <p:stCondLst>
                                            <p:cond delay="0"/>
                                          </p:stCondLst>
                                        </p:cTn>
                                        <p:tgtEl>
                                          <p:spTgt spid="90985084"/>
                                        </p:tgtEl>
                                        <p:attrNameLst>
                                          <p:attrName>style.visibility</p:attrName>
                                        </p:attrNameLst>
                                      </p:cBhvr>
                                      <p:to>
                                        <p:strVal val="visible"/>
                                      </p:to>
                                    </p:set>
                                    <p:animEffect transition="in" filter="dissolve">
                                      <p:cBhvr>
                                        <p:cTn id="22" dur="500"/>
                                        <p:tgtEl>
                                          <p:spTgt spid="90985084"/>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399205135"/>
                                        </p:tgtEl>
                                        <p:attrNameLst>
                                          <p:attrName>style.visibility</p:attrName>
                                        </p:attrNameLst>
                                      </p:cBhvr>
                                      <p:to>
                                        <p:strVal val="visible"/>
                                      </p:to>
                                    </p:set>
                                    <p:animEffect transition="in" filter="dissolve">
                                      <p:cBhvr>
                                        <p:cTn id="25" dur="500"/>
                                        <p:tgtEl>
                                          <p:spTgt spid="1399205135"/>
                                        </p:tgtEl>
                                      </p:cBhvr>
                                    </p:animEffect>
                                  </p:childTnLst>
                                </p:cTn>
                              </p:par>
                              <p:par>
                                <p:cTn id="26" presetID="9" presetClass="entr" presetSubtype="0" fill="hold" nodeType="withEffect">
                                  <p:stCondLst>
                                    <p:cond delay="0"/>
                                  </p:stCondLst>
                                  <p:childTnLst>
                                    <p:set>
                                      <p:cBhvr>
                                        <p:cTn id="27" dur="1" fill="hold">
                                          <p:stCondLst>
                                            <p:cond delay="0"/>
                                          </p:stCondLst>
                                        </p:cTn>
                                        <p:tgtEl>
                                          <p:spTgt spid="1483485792"/>
                                        </p:tgtEl>
                                        <p:attrNameLst>
                                          <p:attrName>style.visibility</p:attrName>
                                        </p:attrNameLst>
                                      </p:cBhvr>
                                      <p:to>
                                        <p:strVal val="visible"/>
                                      </p:to>
                                    </p:set>
                                    <p:animEffect transition="in" filter="dissolve">
                                      <p:cBhvr>
                                        <p:cTn id="28" dur="500"/>
                                        <p:tgtEl>
                                          <p:spTgt spid="1483485792"/>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448120768"/>
                                        </p:tgtEl>
                                        <p:attrNameLst>
                                          <p:attrName>style.visibility</p:attrName>
                                        </p:attrNameLst>
                                      </p:cBhvr>
                                      <p:to>
                                        <p:strVal val="visible"/>
                                      </p:to>
                                    </p:set>
                                    <p:animEffect transition="in" filter="dissolve">
                                      <p:cBhvr>
                                        <p:cTn id="31" dur="500"/>
                                        <p:tgtEl>
                                          <p:spTgt spid="448120768"/>
                                        </p:tgtEl>
                                      </p:cBhvr>
                                    </p:animEffect>
                                  </p:childTnLst>
                                </p:cTn>
                              </p:par>
                              <p:par>
                                <p:cTn id="32" presetID="9" presetClass="entr" presetSubtype="0" fill="hold" nodeType="withEffect">
                                  <p:stCondLst>
                                    <p:cond delay="0"/>
                                  </p:stCondLst>
                                  <p:childTnLst>
                                    <p:set>
                                      <p:cBhvr>
                                        <p:cTn id="33" dur="1" fill="hold">
                                          <p:stCondLst>
                                            <p:cond delay="0"/>
                                          </p:stCondLst>
                                        </p:cTn>
                                        <p:tgtEl>
                                          <p:spTgt spid="1051630135"/>
                                        </p:tgtEl>
                                        <p:attrNameLst>
                                          <p:attrName>style.visibility</p:attrName>
                                        </p:attrNameLst>
                                      </p:cBhvr>
                                      <p:to>
                                        <p:strVal val="visible"/>
                                      </p:to>
                                    </p:set>
                                    <p:animEffect transition="in" filter="dissolve">
                                      <p:cBhvr>
                                        <p:cTn id="34" dur="500"/>
                                        <p:tgtEl>
                                          <p:spTgt spid="1051630135"/>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46258011"/>
                                        </p:tgtEl>
                                        <p:attrNameLst>
                                          <p:attrName>style.visibility</p:attrName>
                                        </p:attrNameLst>
                                      </p:cBhvr>
                                      <p:to>
                                        <p:strVal val="visible"/>
                                      </p:to>
                                    </p:set>
                                    <p:animEffect transition="in" filter="dissolve">
                                      <p:cBhvr>
                                        <p:cTn id="37" dur="500"/>
                                        <p:tgtEl>
                                          <p:spTgt spid="146258011"/>
                                        </p:tgtEl>
                                      </p:cBhvr>
                                    </p:animEffect>
                                  </p:childTnLst>
                                </p:cTn>
                              </p:par>
                              <p:par>
                                <p:cTn id="38" presetID="9" presetClass="entr" presetSubtype="0" fill="hold" nodeType="withEffect">
                                  <p:stCondLst>
                                    <p:cond delay="0"/>
                                  </p:stCondLst>
                                  <p:childTnLst>
                                    <p:set>
                                      <p:cBhvr>
                                        <p:cTn id="39" dur="1" fill="hold">
                                          <p:stCondLst>
                                            <p:cond delay="0"/>
                                          </p:stCondLst>
                                        </p:cTn>
                                        <p:tgtEl>
                                          <p:spTgt spid="1841809964"/>
                                        </p:tgtEl>
                                        <p:attrNameLst>
                                          <p:attrName>style.visibility</p:attrName>
                                        </p:attrNameLst>
                                      </p:cBhvr>
                                      <p:to>
                                        <p:strVal val="visible"/>
                                      </p:to>
                                    </p:set>
                                    <p:animEffect transition="in" filter="dissolve">
                                      <p:cBhvr>
                                        <p:cTn id="40" dur="500"/>
                                        <p:tgtEl>
                                          <p:spTgt spid="1841809964"/>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886818319"/>
                                        </p:tgtEl>
                                        <p:attrNameLst>
                                          <p:attrName>style.visibility</p:attrName>
                                        </p:attrNameLst>
                                      </p:cBhvr>
                                      <p:to>
                                        <p:strVal val="visible"/>
                                      </p:to>
                                    </p:set>
                                    <p:animEffect transition="in" filter="dissolve">
                                      <p:cBhvr>
                                        <p:cTn id="43" dur="500"/>
                                        <p:tgtEl>
                                          <p:spTgt spid="886818319"/>
                                        </p:tgtEl>
                                      </p:cBhvr>
                                    </p:animEffect>
                                  </p:childTnLst>
                                </p:cTn>
                              </p:par>
                              <p:par>
                                <p:cTn id="44" presetID="9" presetClass="entr" presetSubtype="0" fill="hold" nodeType="withEffect">
                                  <p:stCondLst>
                                    <p:cond delay="0"/>
                                  </p:stCondLst>
                                  <p:childTnLst>
                                    <p:set>
                                      <p:cBhvr>
                                        <p:cTn id="45" dur="1" fill="hold">
                                          <p:stCondLst>
                                            <p:cond delay="0"/>
                                          </p:stCondLst>
                                        </p:cTn>
                                        <p:tgtEl>
                                          <p:spTgt spid="595810803"/>
                                        </p:tgtEl>
                                        <p:attrNameLst>
                                          <p:attrName>style.visibility</p:attrName>
                                        </p:attrNameLst>
                                      </p:cBhvr>
                                      <p:to>
                                        <p:strVal val="visible"/>
                                      </p:to>
                                    </p:set>
                                    <p:animEffect transition="in" filter="dissolve">
                                      <p:cBhvr>
                                        <p:cTn id="46" dur="500"/>
                                        <p:tgtEl>
                                          <p:spTgt spid="595810803"/>
                                        </p:tgtEl>
                                      </p:cBhvr>
                                    </p:animEffect>
                                  </p:childTnLst>
                                </p:cTn>
                              </p:par>
                              <p:par>
                                <p:cTn id="47" presetID="9" presetClass="exit" presetSubtype="0" fill="hold" grpId="0" nodeType="withEffect">
                                  <p:stCondLst>
                                    <p:cond delay="0"/>
                                  </p:stCondLst>
                                  <p:childTnLst>
                                    <p:animEffect transition="out" filter="dissolve">
                                      <p:cBhvr>
                                        <p:cTn id="48" dur="500"/>
                                        <p:tgtEl>
                                          <p:spTgt spid="1056727509"/>
                                        </p:tgtEl>
                                      </p:cBhvr>
                                    </p:animEffect>
                                    <p:set>
                                      <p:cBhvr>
                                        <p:cTn id="49" dur="1" fill="hold">
                                          <p:stCondLst>
                                            <p:cond delay="499"/>
                                          </p:stCondLst>
                                        </p:cTn>
                                        <p:tgtEl>
                                          <p:spTgt spid="1056727509"/>
                                        </p:tgtEl>
                                        <p:attrNameLst>
                                          <p:attrName>style.visibility</p:attrName>
                                        </p:attrNameLst>
                                      </p:cBhvr>
                                      <p:to>
                                        <p:strVal val="hidden"/>
                                      </p:to>
                                    </p:set>
                                  </p:childTnLst>
                                </p:cTn>
                              </p:par>
                              <p:par>
                                <p:cTn id="50" presetID="9" presetClass="entr" presetSubtype="0" fill="hold" grpId="0" nodeType="withEffect" nodePh="1">
                                  <p:stCondLst>
                                    <p:cond delay="0"/>
                                  </p:stCondLst>
                                  <p:endCondLst>
                                    <p:cond evt="begin" delay="0">
                                      <p:tn val="50"/>
                                    </p:cond>
                                  </p:endCondLst>
                                  <p:childTnLst>
                                    <p:set>
                                      <p:cBhvr>
                                        <p:cTn id="51" dur="1" fill="hold">
                                          <p:stCondLst>
                                            <p:cond delay="0"/>
                                          </p:stCondLst>
                                        </p:cTn>
                                        <p:tgtEl>
                                          <p:spTgt spid="1329234008"/>
                                        </p:tgtEl>
                                        <p:attrNameLst>
                                          <p:attrName>style.visibility</p:attrName>
                                        </p:attrNameLst>
                                      </p:cBhvr>
                                      <p:to>
                                        <p:strVal val="visible"/>
                                      </p:to>
                                    </p:set>
                                    <p:animEffect transition="in" filter="dissolve">
                                      <p:cBhvr>
                                        <p:cTn id="52" dur="500"/>
                                        <p:tgtEl>
                                          <p:spTgt spid="1329234008"/>
                                        </p:tgtEl>
                                      </p:cBhvr>
                                    </p:animEffect>
                                  </p:childTnLst>
                                </p:cTn>
                              </p:par>
                              <p:par>
                                <p:cTn id="53" presetID="9" presetClass="entr" presetSubtype="0" fill="hold" nodeType="withEffect">
                                  <p:stCondLst>
                                    <p:cond delay="0"/>
                                  </p:stCondLst>
                                  <p:childTnLst>
                                    <p:set>
                                      <p:cBhvr>
                                        <p:cTn id="54" dur="1" fill="hold">
                                          <p:stCondLst>
                                            <p:cond delay="0"/>
                                          </p:stCondLst>
                                        </p:cTn>
                                        <p:tgtEl>
                                          <p:spTgt spid="329362036">
                                            <p:txEl>
                                              <p:pRg st="3" end="3"/>
                                            </p:txEl>
                                          </p:spTgt>
                                        </p:tgtEl>
                                        <p:attrNameLst>
                                          <p:attrName>style.visibility</p:attrName>
                                        </p:attrNameLst>
                                      </p:cBhvr>
                                      <p:to>
                                        <p:strVal val="visible"/>
                                      </p:to>
                                    </p:set>
                                    <p:animEffect transition="in" filter="dissolve">
                                      <p:cBhvr>
                                        <p:cTn id="55" dur="500"/>
                                        <p:tgtEl>
                                          <p:spTgt spid="329362036">
                                            <p:txEl>
                                              <p:pRg st="3" end="3"/>
                                            </p:txEl>
                                          </p:spTgt>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49" presetClass="path" presetSubtype="0" accel="50000" decel="50000" fill="hold" grpId="0" nodeType="clickEffect">
                                  <p:stCondLst>
                                    <p:cond delay="0"/>
                                  </p:stCondLst>
                                  <p:childTnLst>
                                    <p:animMotion origin="layout" path="M 3.33333E-6 4.44444E-6 L 0.04166 0.06666 " pathEditMode="relative" rAng="0" ptsTypes="AA">
                                      <p:cBhvr>
                                        <p:cTn id="59" dur="2000" fill="hold"/>
                                        <p:tgtEl>
                                          <p:spTgt spid="675192456"/>
                                        </p:tgtEl>
                                        <p:attrNameLst>
                                          <p:attrName>ppt_x</p:attrName>
                                          <p:attrName>ppt_y</p:attrName>
                                        </p:attrNameLst>
                                      </p:cBhvr>
                                      <p:rCtr x="2083" y="3333"/>
                                    </p:animMotion>
                                  </p:childTnLst>
                                </p:cTn>
                              </p:par>
                              <p:par>
                                <p:cTn id="60" presetID="49" presetClass="path" presetSubtype="0" accel="50000" decel="50000" fill="hold" nodeType="withEffect">
                                  <p:stCondLst>
                                    <p:cond delay="0"/>
                                  </p:stCondLst>
                                  <p:childTnLst>
                                    <p:animMotion origin="layout" path="M 3.33333E-6 4.44444E-6 L 0.04166 0.06666 " pathEditMode="relative" rAng="0" ptsTypes="AA">
                                      <p:cBhvr>
                                        <p:cTn id="61" dur="2000" fill="hold"/>
                                        <p:tgtEl>
                                          <p:spTgt spid="487587076"/>
                                        </p:tgtEl>
                                        <p:attrNameLst>
                                          <p:attrName>ppt_x</p:attrName>
                                          <p:attrName>ppt_y</p:attrName>
                                        </p:attrNameLst>
                                      </p:cBhvr>
                                      <p:rCtr x="2083" y="3333"/>
                                    </p:animMotion>
                                  </p:childTnLst>
                                </p:cTn>
                              </p:par>
                              <p:par>
                                <p:cTn id="62" presetID="42" presetClass="path" presetSubtype="0" accel="50000" decel="50000" fill="hold" nodeType="withEffect">
                                  <p:stCondLst>
                                    <p:cond delay="0"/>
                                  </p:stCondLst>
                                  <p:childTnLst>
                                    <p:animMotion origin="layout" path="M -3.33333E-6 -2.22222E-6 L 0.01667 0.07778 " pathEditMode="relative" rAng="0" ptsTypes="AA">
                                      <p:cBhvr>
                                        <p:cTn id="63" dur="2000" fill="hold"/>
                                        <p:tgtEl>
                                          <p:spTgt spid="466950802"/>
                                        </p:tgtEl>
                                        <p:attrNameLst>
                                          <p:attrName>ppt_x</p:attrName>
                                          <p:attrName>ppt_y</p:attrName>
                                        </p:attrNameLst>
                                      </p:cBhvr>
                                      <p:rCtr x="833" y="3889"/>
                                    </p:animMotion>
                                  </p:childTnLst>
                                </p:cTn>
                              </p:par>
                              <p:par>
                                <p:cTn id="64" presetID="42" presetClass="path" presetSubtype="0" accel="50000" decel="50000" fill="hold" grpId="0" nodeType="withEffect">
                                  <p:stCondLst>
                                    <p:cond delay="0"/>
                                  </p:stCondLst>
                                  <p:childTnLst>
                                    <p:animMotion origin="layout" path="M -3.33333E-6 -2.22222E-6 L 0.01667 0.07778 " pathEditMode="relative" rAng="0" ptsTypes="AA">
                                      <p:cBhvr>
                                        <p:cTn id="65" dur="2000" fill="hold"/>
                                        <p:tgtEl>
                                          <p:spTgt spid="2023063604"/>
                                        </p:tgtEl>
                                        <p:attrNameLst>
                                          <p:attrName>ppt_x</p:attrName>
                                          <p:attrName>ppt_y</p:attrName>
                                        </p:attrNameLst>
                                      </p:cBhvr>
                                      <p:rCtr x="833" y="3889"/>
                                    </p:animMotion>
                                  </p:childTnLst>
                                </p:cTn>
                              </p:par>
                              <p:par>
                                <p:cTn id="66" presetID="42" presetClass="path" presetSubtype="0" accel="50000" decel="50000" fill="hold" grpId="0" nodeType="withEffect">
                                  <p:stCondLst>
                                    <p:cond delay="0"/>
                                  </p:stCondLst>
                                  <p:childTnLst>
                                    <p:animMotion origin="layout" path="M 3.33333E-6 -3.33333E-6 L -0.01667 0.08889 " pathEditMode="relative" rAng="0" ptsTypes="AA">
                                      <p:cBhvr>
                                        <p:cTn id="67" dur="2000" fill="hold"/>
                                        <p:tgtEl>
                                          <p:spTgt spid="453039416"/>
                                        </p:tgtEl>
                                        <p:attrNameLst>
                                          <p:attrName>ppt_x</p:attrName>
                                          <p:attrName>ppt_y</p:attrName>
                                        </p:attrNameLst>
                                      </p:cBhvr>
                                      <p:rCtr x="-833" y="4444"/>
                                    </p:animMotion>
                                  </p:childTnLst>
                                </p:cTn>
                              </p:par>
                              <p:par>
                                <p:cTn id="68" presetID="42" presetClass="path" presetSubtype="0" accel="50000" decel="50000" fill="hold" nodeType="withEffect">
                                  <p:stCondLst>
                                    <p:cond delay="0"/>
                                  </p:stCondLst>
                                  <p:childTnLst>
                                    <p:animMotion origin="layout" path="M 3.33333E-6 -3.33333E-6 L -0.01667 0.07778 " pathEditMode="relative" rAng="0" ptsTypes="AA">
                                      <p:cBhvr>
                                        <p:cTn id="69" dur="2000" fill="hold"/>
                                        <p:tgtEl>
                                          <p:spTgt spid="1937657595"/>
                                        </p:tgtEl>
                                        <p:attrNameLst>
                                          <p:attrName>ppt_x</p:attrName>
                                          <p:attrName>ppt_y</p:attrName>
                                        </p:attrNameLst>
                                      </p:cBhvr>
                                      <p:rCtr x="-833" y="3889"/>
                                    </p:animMotion>
                                  </p:childTnLst>
                                </p:cTn>
                              </p:par>
                              <p:par>
                                <p:cTn id="70" presetID="42" presetClass="path" presetSubtype="0" accel="50000" decel="50000" fill="hold" grpId="0" nodeType="withEffect">
                                  <p:stCondLst>
                                    <p:cond delay="0"/>
                                  </p:stCondLst>
                                  <p:childTnLst>
                                    <p:animMotion origin="layout" path="M 3.33333E-6 2.22222E-6 L -0.05 0.06666 " pathEditMode="relative" rAng="0" ptsTypes="AA">
                                      <p:cBhvr>
                                        <p:cTn id="71" dur="2000" fill="hold"/>
                                        <p:tgtEl>
                                          <p:spTgt spid="1123850286"/>
                                        </p:tgtEl>
                                        <p:attrNameLst>
                                          <p:attrName>ppt_x</p:attrName>
                                          <p:attrName>ppt_y</p:attrName>
                                        </p:attrNameLst>
                                      </p:cBhvr>
                                      <p:rCtr x="-2500" y="3333"/>
                                    </p:animMotion>
                                  </p:childTnLst>
                                </p:cTn>
                              </p:par>
                              <p:par>
                                <p:cTn id="72" presetID="42" presetClass="path" presetSubtype="0" accel="50000" decel="50000" fill="hold" nodeType="withEffect">
                                  <p:stCondLst>
                                    <p:cond delay="0"/>
                                  </p:stCondLst>
                                  <p:childTnLst>
                                    <p:animMotion origin="layout" path="M 3.33333E-6 2.22222E-6 L -0.05 0.06666 " pathEditMode="relative" rAng="0" ptsTypes="AA">
                                      <p:cBhvr>
                                        <p:cTn id="73" dur="2000" fill="hold"/>
                                        <p:tgtEl>
                                          <p:spTgt spid="689239753"/>
                                        </p:tgtEl>
                                        <p:attrNameLst>
                                          <p:attrName>ppt_x</p:attrName>
                                          <p:attrName>ppt_y</p:attrName>
                                        </p:attrNameLst>
                                      </p:cBhvr>
                                      <p:rCtr x="-2500" y="3333"/>
                                    </p:animMotion>
                                  </p:childTnLst>
                                </p:cTn>
                              </p:par>
                              <p:par>
                                <p:cTn id="74" presetID="63" presetClass="path" presetSubtype="0" accel="50000" decel="50000" fill="hold" grpId="1" nodeType="withEffect">
                                  <p:stCondLst>
                                    <p:cond delay="0"/>
                                  </p:stCondLst>
                                  <p:childTnLst>
                                    <p:animMotion origin="layout" path="M 1.11022E-16 -4.44444E-6 L 0.05 0.02223 " pathEditMode="relative" rAng="0" ptsTypes="AA">
                                      <p:cBhvr>
                                        <p:cTn id="75" dur="2000" fill="hold"/>
                                        <p:tgtEl>
                                          <p:spTgt spid="1669726687"/>
                                        </p:tgtEl>
                                        <p:attrNameLst>
                                          <p:attrName>ppt_x</p:attrName>
                                          <p:attrName>ppt_y</p:attrName>
                                        </p:attrNameLst>
                                      </p:cBhvr>
                                      <p:rCtr x="2500" y="1111"/>
                                    </p:animMotion>
                                  </p:childTnLst>
                                </p:cTn>
                              </p:par>
                              <p:par>
                                <p:cTn id="76" presetID="63" presetClass="path" presetSubtype="0" accel="50000" decel="50000" fill="hold" nodeType="withEffect">
                                  <p:stCondLst>
                                    <p:cond delay="0"/>
                                  </p:stCondLst>
                                  <p:childTnLst>
                                    <p:animMotion origin="layout" path="M 1.11022E-16 -4.44444E-6 L 0.05417 0.02223 " pathEditMode="relative" rAng="0" ptsTypes="AA">
                                      <p:cBhvr>
                                        <p:cTn id="77" dur="2000" fill="hold"/>
                                        <p:tgtEl>
                                          <p:spTgt spid="1490521785"/>
                                        </p:tgtEl>
                                        <p:attrNameLst>
                                          <p:attrName>ppt_x</p:attrName>
                                          <p:attrName>ppt_y</p:attrName>
                                        </p:attrNameLst>
                                      </p:cBhvr>
                                      <p:rCtr x="2708" y="1111"/>
                                    </p:animMotion>
                                  </p:childTnLst>
                                </p:cTn>
                              </p:par>
                              <p:par>
                                <p:cTn id="78" presetID="35" presetClass="path" presetSubtype="0" accel="50000" decel="50000" fill="hold" grpId="0" nodeType="withEffect">
                                  <p:stCondLst>
                                    <p:cond delay="0"/>
                                  </p:stCondLst>
                                  <p:childTnLst>
                                    <p:animMotion origin="layout" path="M -3.33333E-6 -3.33333E-6 L -0.075 0.03334 " pathEditMode="relative" rAng="0" ptsTypes="AA">
                                      <p:cBhvr>
                                        <p:cTn id="79" dur="2000" fill="hold"/>
                                        <p:tgtEl>
                                          <p:spTgt spid="1086547764"/>
                                        </p:tgtEl>
                                        <p:attrNameLst>
                                          <p:attrName>ppt_x</p:attrName>
                                          <p:attrName>ppt_y</p:attrName>
                                        </p:attrNameLst>
                                      </p:cBhvr>
                                      <p:rCtr x="-3750" y="1667"/>
                                    </p:animMotion>
                                  </p:childTnLst>
                                </p:cTn>
                              </p:par>
                              <p:par>
                                <p:cTn id="80" presetID="35" presetClass="path" presetSubtype="0" accel="50000" decel="50000" fill="hold" nodeType="withEffect">
                                  <p:stCondLst>
                                    <p:cond delay="0"/>
                                  </p:stCondLst>
                                  <p:childTnLst>
                                    <p:animMotion origin="layout" path="M -3.33333E-6 -3.33333E-6 L -0.075 0.03334 " pathEditMode="relative" rAng="0" ptsTypes="AA">
                                      <p:cBhvr>
                                        <p:cTn id="81" dur="2000" fill="hold"/>
                                        <p:tgtEl>
                                          <p:spTgt spid="1035792255"/>
                                        </p:tgtEl>
                                        <p:attrNameLst>
                                          <p:attrName>ppt_x</p:attrName>
                                          <p:attrName>ppt_y</p:attrName>
                                        </p:attrNameLst>
                                      </p:cBhvr>
                                      <p:rCtr x="-3750" y="1667"/>
                                    </p:animMotion>
                                  </p:childTnLst>
                                </p:cTn>
                              </p:par>
                              <p:par>
                                <p:cTn id="82" presetID="56" presetClass="path" presetSubtype="0" accel="50000" decel="50000" fill="hold" grpId="0" nodeType="withEffect">
                                  <p:stCondLst>
                                    <p:cond delay="0"/>
                                  </p:stCondLst>
                                  <p:childTnLst>
                                    <p:animMotion origin="layout" path="M 0.0 3.33333E-6 L 0.09167 -0.03334 " pathEditMode="relative" rAng="0" ptsTypes="AA">
                                      <p:cBhvr>
                                        <p:cTn id="83" dur="2000" fill="hold"/>
                                        <p:tgtEl>
                                          <p:spTgt spid="1310733109"/>
                                        </p:tgtEl>
                                        <p:attrNameLst>
                                          <p:attrName>ppt_x</p:attrName>
                                          <p:attrName>ppt_y</p:attrName>
                                        </p:attrNameLst>
                                      </p:cBhvr>
                                      <p:rCtr x="4583" y="-1667"/>
                                    </p:animMotion>
                                  </p:childTnLst>
                                </p:cTn>
                              </p:par>
                              <p:par>
                                <p:cTn id="84" presetID="56" presetClass="path" presetSubtype="0" accel="50000" decel="50000" fill="hold" nodeType="withEffect">
                                  <p:stCondLst>
                                    <p:cond delay="0"/>
                                  </p:stCondLst>
                                  <p:childTnLst>
                                    <p:animMotion origin="layout" path="M 0.0 3.33333E-6 L 0.09167 -0.03334 " pathEditMode="relative" rAng="0" ptsTypes="AA">
                                      <p:cBhvr>
                                        <p:cTn id="85" dur="2000" fill="hold"/>
                                        <p:tgtEl>
                                          <p:spTgt spid="1370956612"/>
                                        </p:tgtEl>
                                        <p:attrNameLst>
                                          <p:attrName>ppt_x</p:attrName>
                                          <p:attrName>ppt_y</p:attrName>
                                        </p:attrNameLst>
                                      </p:cBhvr>
                                      <p:rCtr x="4583" y="-1667"/>
                                    </p:animMotion>
                                  </p:childTnLst>
                                </p:cTn>
                              </p:par>
                              <p:par>
                                <p:cTn id="86" presetID="63" presetClass="path" presetSubtype="0" accel="50000" decel="50000" fill="hold" grpId="0" nodeType="withEffect">
                                  <p:stCondLst>
                                    <p:cond delay="0"/>
                                  </p:stCondLst>
                                  <p:childTnLst>
                                    <p:animMotion origin="layout" path="M -3.33333E-6 -1.11111E-6 L 0.08334 -0.01111 " pathEditMode="relative" rAng="0" ptsTypes="AA">
                                      <p:cBhvr>
                                        <p:cTn id="87" dur="2000" fill="hold"/>
                                        <p:tgtEl>
                                          <p:spTgt spid="1945435808"/>
                                        </p:tgtEl>
                                        <p:attrNameLst>
                                          <p:attrName>ppt_x</p:attrName>
                                          <p:attrName>ppt_y</p:attrName>
                                        </p:attrNameLst>
                                      </p:cBhvr>
                                      <p:rCtr x="4167" y="-556"/>
                                    </p:animMotion>
                                  </p:childTnLst>
                                </p:cTn>
                              </p:par>
                              <p:par>
                                <p:cTn id="88" presetID="63" presetClass="path" presetSubtype="0" accel="50000" decel="50000" fill="hold" nodeType="withEffect">
                                  <p:stCondLst>
                                    <p:cond delay="0"/>
                                  </p:stCondLst>
                                  <p:childTnLst>
                                    <p:animMotion origin="layout" path="M -3.33333E-6 -1.11111E-6 L 0.08334 -0.01111 " pathEditMode="relative" rAng="0" ptsTypes="AA">
                                      <p:cBhvr>
                                        <p:cTn id="89" dur="2000" fill="hold"/>
                                        <p:tgtEl>
                                          <p:spTgt spid="1572552056"/>
                                        </p:tgtEl>
                                        <p:attrNameLst>
                                          <p:attrName>ppt_x</p:attrName>
                                          <p:attrName>ppt_y</p:attrName>
                                        </p:attrNameLst>
                                      </p:cBhvr>
                                      <p:rCtr x="4167" y="-556"/>
                                    </p:animMotion>
                                  </p:childTnLst>
                                </p:cTn>
                              </p:par>
                              <p:par>
                                <p:cTn id="90" presetID="56" presetClass="path" presetSubtype="0" accel="50000" decel="50000" fill="hold" grpId="1" nodeType="withEffect">
                                  <p:stCondLst>
                                    <p:cond delay="0"/>
                                  </p:stCondLst>
                                  <p:childTnLst>
                                    <p:animMotion origin="layout" path="M 1.11022E-16 -3.33333E-6 L 0.06667 -0.05555 " pathEditMode="relative" rAng="0" ptsTypes="AA">
                                      <p:cBhvr>
                                        <p:cTn id="91" dur="2000" fill="hold"/>
                                        <p:tgtEl>
                                          <p:spTgt spid="146258011"/>
                                        </p:tgtEl>
                                        <p:attrNameLst>
                                          <p:attrName>ppt_x</p:attrName>
                                          <p:attrName>ppt_y</p:attrName>
                                        </p:attrNameLst>
                                      </p:cBhvr>
                                      <p:rCtr x="3333" y="-2778"/>
                                    </p:animMotion>
                                  </p:childTnLst>
                                </p:cTn>
                              </p:par>
                              <p:par>
                                <p:cTn id="92" presetID="56" presetClass="path" presetSubtype="0" accel="50000" decel="50000" fill="hold" nodeType="withEffect">
                                  <p:stCondLst>
                                    <p:cond delay="0"/>
                                  </p:stCondLst>
                                  <p:childTnLst>
                                    <p:animMotion origin="layout" path="M -3.33333E-6 -3.33333E-6 L 0.07084 -0.05555 " pathEditMode="relative" rAng="0" ptsTypes="AA">
                                      <p:cBhvr>
                                        <p:cTn id="93" dur="2000" fill="hold"/>
                                        <p:tgtEl>
                                          <p:spTgt spid="1841809964"/>
                                        </p:tgtEl>
                                        <p:attrNameLst>
                                          <p:attrName>ppt_x</p:attrName>
                                          <p:attrName>ppt_y</p:attrName>
                                        </p:attrNameLst>
                                      </p:cBhvr>
                                      <p:rCtr x="3542" y="-2778"/>
                                    </p:animMotion>
                                  </p:childTnLst>
                                </p:cTn>
                              </p:par>
                              <p:par>
                                <p:cTn id="94" presetID="35" presetClass="path" presetSubtype="0" accel="50000" decel="50000" fill="hold" grpId="0" nodeType="withEffect">
                                  <p:stCondLst>
                                    <p:cond delay="0"/>
                                  </p:stCondLst>
                                  <p:childTnLst>
                                    <p:animMotion origin="layout" path="M 3.33333E-6 1.11111E-6 L -0.1 -0.01111 " pathEditMode="relative" rAng="0" ptsTypes="AA">
                                      <p:cBhvr>
                                        <p:cTn id="95" dur="2000" fill="hold"/>
                                        <p:tgtEl>
                                          <p:spTgt spid="1364575587"/>
                                        </p:tgtEl>
                                        <p:attrNameLst>
                                          <p:attrName>ppt_x</p:attrName>
                                          <p:attrName>ppt_y</p:attrName>
                                        </p:attrNameLst>
                                      </p:cBhvr>
                                      <p:rCtr x="-5000" y="-556"/>
                                    </p:animMotion>
                                  </p:childTnLst>
                                </p:cTn>
                              </p:par>
                              <p:par>
                                <p:cTn id="96" presetID="35" presetClass="path" presetSubtype="0" accel="50000" decel="50000" fill="hold" nodeType="withEffect">
                                  <p:stCondLst>
                                    <p:cond delay="0"/>
                                  </p:stCondLst>
                                  <p:childTnLst>
                                    <p:animMotion origin="layout" path="M 3.33333E-6 1.11111E-6 L -0.1 -0.01111 " pathEditMode="relative" rAng="0" ptsTypes="AA">
                                      <p:cBhvr>
                                        <p:cTn id="97" dur="2000" fill="hold"/>
                                        <p:tgtEl>
                                          <p:spTgt spid="1790303111"/>
                                        </p:tgtEl>
                                        <p:attrNameLst>
                                          <p:attrName>ppt_x</p:attrName>
                                          <p:attrName>ppt_y</p:attrName>
                                        </p:attrNameLst>
                                      </p:cBhvr>
                                      <p:rCtr x="-5000" y="-556"/>
                                    </p:animMotion>
                                  </p:childTnLst>
                                </p:cTn>
                              </p:par>
                              <p:par>
                                <p:cTn id="98" presetID="56" presetClass="path" presetSubtype="0" accel="50000" decel="50000" fill="hold" grpId="0" nodeType="withEffect">
                                  <p:stCondLst>
                                    <p:cond delay="0"/>
                                  </p:stCondLst>
                                  <p:childTnLst>
                                    <p:animMotion origin="layout" path="M 3.33333E-6 3.33333E-6 L 0.04166 -0.06667 " pathEditMode="relative" rAng="0" ptsTypes="AA">
                                      <p:cBhvr>
                                        <p:cTn id="99" dur="2000" fill="hold"/>
                                        <p:tgtEl>
                                          <p:spTgt spid="775127001"/>
                                        </p:tgtEl>
                                        <p:attrNameLst>
                                          <p:attrName>ppt_x</p:attrName>
                                          <p:attrName>ppt_y</p:attrName>
                                        </p:attrNameLst>
                                      </p:cBhvr>
                                      <p:rCtr x="2083" y="-3333"/>
                                    </p:animMotion>
                                  </p:childTnLst>
                                </p:cTn>
                              </p:par>
                              <p:par>
                                <p:cTn id="100" presetID="56" presetClass="path" presetSubtype="0" accel="50000" decel="50000" fill="hold" nodeType="withEffect">
                                  <p:stCondLst>
                                    <p:cond delay="0"/>
                                  </p:stCondLst>
                                  <p:childTnLst>
                                    <p:animMotion origin="layout" path="M 3.33333E-6 3.33333E-6 L 0.04166 -0.06667 " pathEditMode="relative" rAng="0" ptsTypes="AA">
                                      <p:cBhvr>
                                        <p:cTn id="101" dur="2000" fill="hold"/>
                                        <p:tgtEl>
                                          <p:spTgt spid="889436570"/>
                                        </p:tgtEl>
                                        <p:attrNameLst>
                                          <p:attrName>ppt_x</p:attrName>
                                          <p:attrName>ppt_y</p:attrName>
                                        </p:attrNameLst>
                                      </p:cBhvr>
                                      <p:rCtr x="2083" y="-3333"/>
                                    </p:animMotion>
                                  </p:childTnLst>
                                </p:cTn>
                              </p:par>
                              <p:par>
                                <p:cTn id="102" presetID="56" presetClass="path" presetSubtype="0" accel="50000" decel="50000" fill="hold" grpId="0" nodeType="withEffect">
                                  <p:stCondLst>
                                    <p:cond delay="0"/>
                                  </p:stCondLst>
                                  <p:childTnLst>
                                    <p:animMotion origin="layout" path="M 0.0 3.33333E-6 L 0.01667 -0.07778 " pathEditMode="relative" rAng="0" ptsTypes="AA">
                                      <p:cBhvr>
                                        <p:cTn id="103" dur="2000" fill="hold"/>
                                        <p:tgtEl>
                                          <p:spTgt spid="435784219"/>
                                        </p:tgtEl>
                                        <p:attrNameLst>
                                          <p:attrName>ppt_x</p:attrName>
                                          <p:attrName>ppt_y</p:attrName>
                                        </p:attrNameLst>
                                      </p:cBhvr>
                                      <p:rCtr x="833" y="-3889"/>
                                    </p:animMotion>
                                  </p:childTnLst>
                                </p:cTn>
                              </p:par>
                              <p:par>
                                <p:cTn id="104" presetID="56" presetClass="path" presetSubtype="0" accel="50000" decel="50000" fill="hold" nodeType="withEffect">
                                  <p:stCondLst>
                                    <p:cond delay="0"/>
                                  </p:stCondLst>
                                  <p:childTnLst>
                                    <p:animMotion origin="layout" path="M 0.0 3.33333E-6 L 0.01667 -0.07778 " pathEditMode="relative" rAng="0" ptsTypes="AA">
                                      <p:cBhvr>
                                        <p:cTn id="105" dur="2000" fill="hold"/>
                                        <p:tgtEl>
                                          <p:spTgt spid="646089491"/>
                                        </p:tgtEl>
                                        <p:attrNameLst>
                                          <p:attrName>ppt_x</p:attrName>
                                          <p:attrName>ppt_y</p:attrName>
                                        </p:attrNameLst>
                                      </p:cBhvr>
                                      <p:rCtr x="833" y="-3889"/>
                                    </p:animMotion>
                                  </p:childTnLst>
                                </p:cTn>
                              </p:par>
                              <p:par>
                                <p:cTn id="106" presetID="64" presetClass="path" presetSubtype="0" accel="50000" decel="50000" fill="hold" grpId="0" nodeType="withEffect">
                                  <p:stCondLst>
                                    <p:cond delay="0"/>
                                  </p:stCondLst>
                                  <p:childTnLst>
                                    <p:animMotion origin="layout" path="M -3.33333E-6 -3.33333E-6 L 0.01667 -0.08889 " pathEditMode="relative" rAng="0" ptsTypes="AA">
                                      <p:cBhvr>
                                        <p:cTn id="107" dur="2000" fill="hold"/>
                                        <p:tgtEl>
                                          <p:spTgt spid="763642108"/>
                                        </p:tgtEl>
                                        <p:attrNameLst>
                                          <p:attrName>ppt_x</p:attrName>
                                          <p:attrName>ppt_y</p:attrName>
                                        </p:attrNameLst>
                                      </p:cBhvr>
                                      <p:rCtr x="833" y="-4444"/>
                                    </p:animMotion>
                                  </p:childTnLst>
                                </p:cTn>
                              </p:par>
                              <p:par>
                                <p:cTn id="108" presetID="64" presetClass="path" presetSubtype="0" accel="50000" decel="50000" fill="hold" nodeType="withEffect">
                                  <p:stCondLst>
                                    <p:cond delay="0"/>
                                  </p:stCondLst>
                                  <p:childTnLst>
                                    <p:animMotion origin="layout" path="M -3.33333E-6 -3.33333E-6 L 0.01667 -0.08889 " pathEditMode="relative" rAng="0" ptsTypes="AA">
                                      <p:cBhvr>
                                        <p:cTn id="109" dur="2000" fill="hold"/>
                                        <p:tgtEl>
                                          <p:spTgt spid="242793919"/>
                                        </p:tgtEl>
                                        <p:attrNameLst>
                                          <p:attrName>ppt_x</p:attrName>
                                          <p:attrName>ppt_y</p:attrName>
                                        </p:attrNameLst>
                                      </p:cBhvr>
                                      <p:rCtr x="833" y="-4444"/>
                                    </p:animMotion>
                                  </p:childTnLst>
                                </p:cTn>
                              </p:par>
                              <p:par>
                                <p:cTn id="110" presetID="64" presetClass="path" presetSubtype="0" accel="50000" decel="50000" fill="hold" grpId="0" nodeType="withEffect">
                                  <p:stCondLst>
                                    <p:cond delay="0"/>
                                  </p:stCondLst>
                                  <p:childTnLst>
                                    <p:animMotion origin="layout" path="M -3.33333E-6 -1.11111E-6 L -0.025 -0.13333 " pathEditMode="relative" rAng="0" ptsTypes="AA">
                                      <p:cBhvr>
                                        <p:cTn id="111" dur="2000" fill="hold"/>
                                        <p:tgtEl>
                                          <p:spTgt spid="1270456269"/>
                                        </p:tgtEl>
                                        <p:attrNameLst>
                                          <p:attrName>ppt_x</p:attrName>
                                          <p:attrName>ppt_y</p:attrName>
                                        </p:attrNameLst>
                                      </p:cBhvr>
                                      <p:rCtr x="-1250" y="-6667"/>
                                    </p:animMotion>
                                  </p:childTnLst>
                                </p:cTn>
                              </p:par>
                              <p:par>
                                <p:cTn id="112" presetID="64" presetClass="path" presetSubtype="0" accel="50000" decel="50000" fill="hold" nodeType="withEffect">
                                  <p:stCondLst>
                                    <p:cond delay="0"/>
                                  </p:stCondLst>
                                  <p:childTnLst>
                                    <p:animMotion origin="layout" path="M -3.33333E-6 -1.11111E-6 L -0.025 -0.13333 " pathEditMode="relative" rAng="0" ptsTypes="AA">
                                      <p:cBhvr>
                                        <p:cTn id="113" dur="2000" fill="hold"/>
                                        <p:tgtEl>
                                          <p:spTgt spid="1659319095"/>
                                        </p:tgtEl>
                                        <p:attrNameLst>
                                          <p:attrName>ppt_x</p:attrName>
                                          <p:attrName>ppt_y</p:attrName>
                                        </p:attrNameLst>
                                      </p:cBhvr>
                                      <p:rCtr x="-1250" y="-6667"/>
                                    </p:animMotion>
                                  </p:childTnLst>
                                </p:cTn>
                              </p:par>
                              <p:par>
                                <p:cTn id="114" presetID="49" presetClass="path" presetSubtype="0" accel="50000" decel="50000" fill="hold" nodeType="withEffect">
                                  <p:stCondLst>
                                    <p:cond delay="0"/>
                                  </p:stCondLst>
                                  <p:childTnLst>
                                    <p:animMotion origin="layout" path="M -3.33333E-6 3.33333E-6 L 0.04584 0.01111 " pathEditMode="relative" rAng="0" ptsTypes="AA">
                                      <p:cBhvr>
                                        <p:cTn id="115" dur="2000" fill="hold"/>
                                        <p:tgtEl>
                                          <p:spTgt spid="595810803"/>
                                        </p:tgtEl>
                                        <p:attrNameLst>
                                          <p:attrName>ppt_x</p:attrName>
                                          <p:attrName>ppt_y</p:attrName>
                                        </p:attrNameLst>
                                      </p:cBhvr>
                                      <p:rCtr x="2292" y="556"/>
                                    </p:animMotion>
                                  </p:childTnLst>
                                </p:cTn>
                              </p:par>
                              <p:par>
                                <p:cTn id="116" presetID="49" presetClass="path" presetSubtype="0" accel="50000" decel="50000" fill="hold" grpId="1" nodeType="withEffect">
                                  <p:stCondLst>
                                    <p:cond delay="0"/>
                                  </p:stCondLst>
                                  <p:childTnLst>
                                    <p:animMotion origin="layout" path="M 3.33333E-6 3.33333E-6 L 0.05 0.01111 " pathEditMode="relative" rAng="0" ptsTypes="AA">
                                      <p:cBhvr>
                                        <p:cTn id="117" dur="2000" fill="hold"/>
                                        <p:tgtEl>
                                          <p:spTgt spid="886818319"/>
                                        </p:tgtEl>
                                        <p:attrNameLst>
                                          <p:attrName>ppt_x</p:attrName>
                                          <p:attrName>ppt_y</p:attrName>
                                        </p:attrNameLst>
                                      </p:cBhvr>
                                      <p:rCtr x="2500" y="556"/>
                                    </p:animMotion>
                                  </p:childTnLst>
                                </p:cTn>
                              </p:par>
                              <p:par>
                                <p:cTn id="118" presetID="49" presetClass="path" presetSubtype="0" accel="50000" decel="50000" fill="hold" grpId="0" nodeType="withEffect">
                                  <p:stCondLst>
                                    <p:cond delay="0"/>
                                  </p:stCondLst>
                                  <p:childTnLst>
                                    <p:animMotion origin="layout" path="M -3.33333E-6 -4.44444E-6 L 0.075 0.07778 " pathEditMode="relative" rAng="0" ptsTypes="AA">
                                      <p:cBhvr>
                                        <p:cTn id="119" dur="2000" fill="hold"/>
                                        <p:tgtEl>
                                          <p:spTgt spid="554187020"/>
                                        </p:tgtEl>
                                        <p:attrNameLst>
                                          <p:attrName>ppt_x</p:attrName>
                                          <p:attrName>ppt_y</p:attrName>
                                        </p:attrNameLst>
                                      </p:cBhvr>
                                      <p:rCtr x="3750" y="3889"/>
                                    </p:animMotion>
                                  </p:childTnLst>
                                </p:cTn>
                              </p:par>
                              <p:par>
                                <p:cTn id="120" presetID="49" presetClass="path" presetSubtype="0" accel="50000" decel="50000" fill="hold" nodeType="withEffect">
                                  <p:stCondLst>
                                    <p:cond delay="0"/>
                                  </p:stCondLst>
                                  <p:childTnLst>
                                    <p:animMotion origin="layout" path="M 1.11022E-16 -3.33333E-6 L 0.075 0.07778 " pathEditMode="relative" rAng="0" ptsTypes="AA">
                                      <p:cBhvr>
                                        <p:cTn id="121" dur="2000" fill="hold"/>
                                        <p:tgtEl>
                                          <p:spTgt spid="849663699"/>
                                        </p:tgtEl>
                                        <p:attrNameLst>
                                          <p:attrName>ppt_x</p:attrName>
                                          <p:attrName>ppt_y</p:attrName>
                                        </p:attrNameLst>
                                      </p:cBhvr>
                                      <p:rCtr x="3750" y="3889"/>
                                    </p:animMotion>
                                  </p:childTnLst>
                                </p:cTn>
                              </p:par>
                              <p:par>
                                <p:cTn id="122" presetID="0" presetClass="path" presetSubtype="0" accel="50000" decel="50000" fill="hold" nodeType="withEffect">
                                  <p:stCondLst>
                                    <p:cond delay="0"/>
                                  </p:stCondLst>
                                  <p:childTnLst>
                                    <p:animMotion origin="layout" path="M 0.0 0.0 L -0.05834 0.01111 " pathEditMode="relative" ptsTypes="AA">
                                      <p:cBhvr>
                                        <p:cTn id="123" dur="2000" fill="hold"/>
                                        <p:tgtEl>
                                          <p:spTgt spid="572951129"/>
                                        </p:tgtEl>
                                        <p:attrNameLst>
                                          <p:attrName>ppt_x</p:attrName>
                                          <p:attrName>ppt_y</p:attrName>
                                        </p:attrNameLst>
                                      </p:cBhvr>
                                    </p:animMotion>
                                  </p:childTnLst>
                                </p:cTn>
                              </p:par>
                              <p:par>
                                <p:cTn id="124" presetID="0" presetClass="path" presetSubtype="0" accel="50000" decel="50000" fill="hold" grpId="0" nodeType="withEffect">
                                  <p:stCondLst>
                                    <p:cond delay="0"/>
                                  </p:stCondLst>
                                  <p:childTnLst>
                                    <p:animMotion origin="layout" path="M 0.0 0.0 L -0.05834 0.01111 " pathEditMode="relative" ptsTypes="AA">
                                      <p:cBhvr>
                                        <p:cTn id="125" dur="2000" fill="hold"/>
                                        <p:tgtEl>
                                          <p:spTgt spid="1972394183"/>
                                        </p:tgtEl>
                                        <p:attrNameLst>
                                          <p:attrName>ppt_x</p:attrName>
                                          <p:attrName>ppt_y</p:attrName>
                                        </p:attrNameLst>
                                      </p:cBhvr>
                                    </p:animMotion>
                                  </p:childTnLst>
                                </p:cTn>
                              </p:par>
                              <p:par>
                                <p:cTn id="126" presetID="0" presetClass="path" presetSubtype="0" accel="50000" decel="50000" fill="hold" nodeType="withEffect">
                                  <p:stCondLst>
                                    <p:cond delay="0"/>
                                  </p:stCondLst>
                                  <p:childTnLst>
                                    <p:animMotion origin="layout" path="M 0.0 0.0 L -0.04167 0.01111 " pathEditMode="relative" ptsTypes="AA">
                                      <p:cBhvr>
                                        <p:cTn id="127" dur="2000" fill="hold"/>
                                        <p:tgtEl>
                                          <p:spTgt spid="2144977625"/>
                                        </p:tgtEl>
                                        <p:attrNameLst>
                                          <p:attrName>ppt_x</p:attrName>
                                          <p:attrName>ppt_y</p:attrName>
                                        </p:attrNameLst>
                                      </p:cBhvr>
                                    </p:animMotion>
                                  </p:childTnLst>
                                </p:cTn>
                              </p:par>
                              <p:par>
                                <p:cTn id="128" presetID="0" presetClass="path" presetSubtype="0" accel="50000" decel="50000" fill="hold" grpId="0" nodeType="withEffect">
                                  <p:stCondLst>
                                    <p:cond delay="0"/>
                                  </p:stCondLst>
                                  <p:childTnLst>
                                    <p:animMotion origin="layout" path="M 0.0 0.0 L -0.04167 0.01111 " pathEditMode="relative" ptsTypes="AA">
                                      <p:cBhvr>
                                        <p:cTn id="129" dur="2000" fill="hold"/>
                                        <p:tgtEl>
                                          <p:spTgt spid="682032824"/>
                                        </p:tgtEl>
                                        <p:attrNameLst>
                                          <p:attrName>ppt_x</p:attrName>
                                          <p:attrName>ppt_y</p:attrName>
                                        </p:attrNameLst>
                                      </p:cBhvr>
                                    </p:animMotion>
                                  </p:childTnLst>
                                </p:cTn>
                              </p:par>
                              <p:par>
                                <p:cTn id="130" presetID="0" presetClass="path" presetSubtype="0" accel="50000" decel="50000" fill="hold" nodeType="withEffect">
                                  <p:stCondLst>
                                    <p:cond delay="0"/>
                                  </p:stCondLst>
                                  <p:childTnLst>
                                    <p:animMotion origin="layout" path="M 0.0 0.0 L 0.025 -0.03333 " pathEditMode="relative" ptsTypes="AA">
                                      <p:cBhvr>
                                        <p:cTn id="131" dur="2000" fill="hold"/>
                                        <p:tgtEl>
                                          <p:spTgt spid="1721317091"/>
                                        </p:tgtEl>
                                        <p:attrNameLst>
                                          <p:attrName>ppt_x</p:attrName>
                                          <p:attrName>ppt_y</p:attrName>
                                        </p:attrNameLst>
                                      </p:cBhvr>
                                    </p:animMotion>
                                  </p:childTnLst>
                                </p:cTn>
                              </p:par>
                              <p:par>
                                <p:cTn id="132" presetID="0" presetClass="path" presetSubtype="0" accel="50000" decel="50000" fill="hold" grpId="0" nodeType="withEffect">
                                  <p:stCondLst>
                                    <p:cond delay="0"/>
                                  </p:stCondLst>
                                  <p:childTnLst>
                                    <p:animMotion origin="layout" path="M 0.0 0.0 L 0.025 -0.03333 " pathEditMode="relative" ptsTypes="AA">
                                      <p:cBhvr>
                                        <p:cTn id="133" dur="2000" fill="hold"/>
                                        <p:tgtEl>
                                          <p:spTgt spid="68350255"/>
                                        </p:tgtEl>
                                        <p:attrNameLst>
                                          <p:attrName>ppt_x</p:attrName>
                                          <p:attrName>ppt_y</p:attrName>
                                        </p:attrNameLst>
                                      </p:cBhvr>
                                    </p:animMotion>
                                  </p:childTnLst>
                                </p:cTn>
                              </p:par>
                              <p:par>
                                <p:cTn id="134" presetID="0" presetClass="path" presetSubtype="0" accel="50000" decel="50000" fill="hold" nodeType="withEffect">
                                  <p:stCondLst>
                                    <p:cond delay="0"/>
                                  </p:stCondLst>
                                  <p:childTnLst>
                                    <p:animMotion origin="layout" path="M 0.0 0.0 L 0.00834 -0.04445 " pathEditMode="relative" ptsTypes="AA">
                                      <p:cBhvr>
                                        <p:cTn id="135" dur="2000" fill="hold"/>
                                        <p:tgtEl>
                                          <p:spTgt spid="1051630135"/>
                                        </p:tgtEl>
                                        <p:attrNameLst>
                                          <p:attrName>ppt_x</p:attrName>
                                          <p:attrName>ppt_y</p:attrName>
                                        </p:attrNameLst>
                                      </p:cBhvr>
                                    </p:animMotion>
                                  </p:childTnLst>
                                </p:cTn>
                              </p:par>
                              <p:par>
                                <p:cTn id="136" presetID="0" presetClass="path" presetSubtype="0" accel="50000" decel="50000" fill="hold" grpId="1" nodeType="withEffect">
                                  <p:stCondLst>
                                    <p:cond delay="0"/>
                                  </p:stCondLst>
                                  <p:childTnLst>
                                    <p:animMotion origin="layout" path="M 0.0 0.0 L 0.00834 -0.04445 " pathEditMode="relative" ptsTypes="AA">
                                      <p:cBhvr>
                                        <p:cTn id="137" dur="2000" fill="hold"/>
                                        <p:tgtEl>
                                          <p:spTgt spid="448120768"/>
                                        </p:tgtEl>
                                        <p:attrNameLst>
                                          <p:attrName>ppt_x</p:attrName>
                                          <p:attrName>ppt_y</p:attrName>
                                        </p:attrNameLst>
                                      </p:cBhvr>
                                    </p:animMotion>
                                  </p:childTnLst>
                                </p:cTn>
                              </p:par>
                              <p:par>
                                <p:cTn id="138" presetID="0" presetClass="path" presetSubtype="0" accel="50000" decel="50000" fill="hold" nodeType="withEffect">
                                  <p:stCondLst>
                                    <p:cond delay="0"/>
                                  </p:stCondLst>
                                  <p:childTnLst>
                                    <p:animMotion origin="layout" path="M 0.0 0.0 L 0.03333 0.0 " pathEditMode="relative" ptsTypes="AA">
                                      <p:cBhvr>
                                        <p:cTn id="139" dur="2000" fill="hold"/>
                                        <p:tgtEl>
                                          <p:spTgt spid="1183933135"/>
                                        </p:tgtEl>
                                        <p:attrNameLst>
                                          <p:attrName>ppt_x</p:attrName>
                                          <p:attrName>ppt_y</p:attrName>
                                        </p:attrNameLst>
                                      </p:cBhvr>
                                    </p:animMotion>
                                  </p:childTnLst>
                                </p:cTn>
                              </p:par>
                              <p:par>
                                <p:cTn id="140" presetID="0" presetClass="path" presetSubtype="0" accel="50000" decel="50000" fill="hold" grpId="0" nodeType="withEffect">
                                  <p:stCondLst>
                                    <p:cond delay="0"/>
                                  </p:stCondLst>
                                  <p:childTnLst>
                                    <p:animMotion origin="layout" path="M 0.0 0.0 L 0.03333 0.0 " pathEditMode="relative" ptsTypes="AA">
                                      <p:cBhvr>
                                        <p:cTn id="141" dur="2000" fill="hold"/>
                                        <p:tgtEl>
                                          <p:spTgt spid="2109454081"/>
                                        </p:tgtEl>
                                        <p:attrNameLst>
                                          <p:attrName>ppt_x</p:attrName>
                                          <p:attrName>ppt_y</p:attrName>
                                        </p:attrNameLst>
                                      </p:cBhvr>
                                    </p:animMotion>
                                  </p:childTnLst>
                                </p:cTn>
                              </p:par>
                              <p:par>
                                <p:cTn id="142" presetID="0" presetClass="path" presetSubtype="0" accel="50000" decel="50000" fill="hold" nodeType="withEffect">
                                  <p:stCondLst>
                                    <p:cond delay="0"/>
                                  </p:stCondLst>
                                  <p:childTnLst>
                                    <p:animMotion origin="layout" path="M 0.0 0.0 L -0.025 0.05556 " pathEditMode="relative" ptsTypes="AA">
                                      <p:cBhvr>
                                        <p:cTn id="143" dur="2000" fill="hold"/>
                                        <p:tgtEl>
                                          <p:spTgt spid="1921127630"/>
                                        </p:tgtEl>
                                        <p:attrNameLst>
                                          <p:attrName>ppt_x</p:attrName>
                                          <p:attrName>ppt_y</p:attrName>
                                        </p:attrNameLst>
                                      </p:cBhvr>
                                    </p:animMotion>
                                  </p:childTnLst>
                                </p:cTn>
                              </p:par>
                              <p:par>
                                <p:cTn id="144" presetID="0" presetClass="path" presetSubtype="0" accel="50000" decel="50000" fill="hold" grpId="0" nodeType="withEffect">
                                  <p:stCondLst>
                                    <p:cond delay="0"/>
                                  </p:stCondLst>
                                  <p:childTnLst>
                                    <p:animMotion origin="layout" path="M 0.0 0.0 L -0.025 0.05556 " pathEditMode="relative" ptsTypes="AA">
                                      <p:cBhvr>
                                        <p:cTn id="145" dur="2000" fill="hold"/>
                                        <p:tgtEl>
                                          <p:spTgt spid="228410822"/>
                                        </p:tgtEl>
                                        <p:attrNameLst>
                                          <p:attrName>ppt_x</p:attrName>
                                          <p:attrName>ppt_y</p:attrName>
                                        </p:attrNameLst>
                                      </p:cBhvr>
                                    </p:animMotion>
                                  </p:childTnLst>
                                </p:cTn>
                              </p:par>
                              <p:par>
                                <p:cTn id="146" presetID="0" presetClass="path" presetSubtype="0" accel="50000" decel="50000" fill="hold" nodeType="withEffect">
                                  <p:stCondLst>
                                    <p:cond delay="0"/>
                                  </p:stCondLst>
                                  <p:childTnLst>
                                    <p:animMotion origin="layout" path="M 0.0 0.0 L -0.03333 -0.08889 " pathEditMode="relative" ptsTypes="AA">
                                      <p:cBhvr>
                                        <p:cTn id="147" dur="2000" fill="hold"/>
                                        <p:tgtEl>
                                          <p:spTgt spid="2059794732"/>
                                        </p:tgtEl>
                                        <p:attrNameLst>
                                          <p:attrName>ppt_x</p:attrName>
                                          <p:attrName>ppt_y</p:attrName>
                                        </p:attrNameLst>
                                      </p:cBhvr>
                                    </p:animMotion>
                                  </p:childTnLst>
                                </p:cTn>
                              </p:par>
                              <p:par>
                                <p:cTn id="148" presetID="0" presetClass="path" presetSubtype="0" accel="50000" decel="50000" fill="hold" grpId="0" nodeType="withEffect">
                                  <p:stCondLst>
                                    <p:cond delay="0"/>
                                  </p:stCondLst>
                                  <p:childTnLst>
                                    <p:animMotion origin="layout" path="M 0.0 0.0 L -0.03333 -0.08889 " pathEditMode="relative" ptsTypes="AA">
                                      <p:cBhvr>
                                        <p:cTn id="149" dur="2000" fill="hold"/>
                                        <p:tgtEl>
                                          <p:spTgt spid="1552616214"/>
                                        </p:tgtEl>
                                        <p:attrNameLst>
                                          <p:attrName>ppt_x</p:attrName>
                                          <p:attrName>ppt_y</p:attrName>
                                        </p:attrNameLst>
                                      </p:cBhvr>
                                    </p:animMotion>
                                  </p:childTnLst>
                                </p:cTn>
                              </p:par>
                              <p:par>
                                <p:cTn id="150" presetID="0" presetClass="path" presetSubtype="0" accel="50000" decel="50000" fill="hold" nodeType="withEffect">
                                  <p:stCondLst>
                                    <p:cond delay="0"/>
                                  </p:stCondLst>
                                  <p:childTnLst>
                                    <p:animMotion origin="layout" path="M 0.0 0.0 L 0.00833 -0.04445 " pathEditMode="relative" ptsTypes="AA">
                                      <p:cBhvr>
                                        <p:cTn id="151" dur="2000" fill="hold"/>
                                        <p:tgtEl>
                                          <p:spTgt spid="34139603"/>
                                        </p:tgtEl>
                                        <p:attrNameLst>
                                          <p:attrName>ppt_x</p:attrName>
                                          <p:attrName>ppt_y</p:attrName>
                                        </p:attrNameLst>
                                      </p:cBhvr>
                                    </p:animMotion>
                                  </p:childTnLst>
                                </p:cTn>
                              </p:par>
                              <p:par>
                                <p:cTn id="152" presetID="0" presetClass="path" presetSubtype="0" accel="50000" decel="50000" fill="hold" grpId="0" nodeType="withEffect">
                                  <p:stCondLst>
                                    <p:cond delay="0"/>
                                  </p:stCondLst>
                                  <p:childTnLst>
                                    <p:animMotion origin="layout" path="M 0.0 0.0 L 0.00833 -0.04445 " pathEditMode="relative" ptsTypes="AA">
                                      <p:cBhvr>
                                        <p:cTn id="153" dur="2000" fill="hold"/>
                                        <p:tgtEl>
                                          <p:spTgt spid="702503259"/>
                                        </p:tgtEl>
                                        <p:attrNameLst>
                                          <p:attrName>ppt_x</p:attrName>
                                          <p:attrName>ppt_y</p:attrName>
                                        </p:attrNameLst>
                                      </p:cBhvr>
                                    </p:animMotion>
                                  </p:childTnLst>
                                </p:cTn>
                              </p:par>
                              <p:par>
                                <p:cTn id="154" presetID="0" presetClass="path" presetSubtype="0" accel="50000" decel="50000" fill="hold" nodeType="withEffect">
                                  <p:stCondLst>
                                    <p:cond delay="0"/>
                                  </p:stCondLst>
                                  <p:childTnLst>
                                    <p:animMotion origin="layout" path="M 0.0 0.0 L 0.0 -0.05555 " pathEditMode="relative" ptsTypes="AA">
                                      <p:cBhvr>
                                        <p:cTn id="155" dur="2000" fill="hold"/>
                                        <p:tgtEl>
                                          <p:spTgt spid="90985084"/>
                                        </p:tgtEl>
                                        <p:attrNameLst>
                                          <p:attrName>ppt_x</p:attrName>
                                          <p:attrName>ppt_y</p:attrName>
                                        </p:attrNameLst>
                                      </p:cBhvr>
                                    </p:animMotion>
                                  </p:childTnLst>
                                </p:cTn>
                              </p:par>
                              <p:par>
                                <p:cTn id="156" presetID="0" presetClass="path" presetSubtype="0" accel="50000" decel="50000" fill="hold" grpId="1" nodeType="withEffect">
                                  <p:stCondLst>
                                    <p:cond delay="0"/>
                                  </p:stCondLst>
                                  <p:childTnLst>
                                    <p:animMotion origin="layout" path="M 0.0 0.0 L 0.0 -0.05555 " pathEditMode="relative" ptsTypes="AA">
                                      <p:cBhvr>
                                        <p:cTn id="157" dur="2000" fill="hold"/>
                                        <p:tgtEl>
                                          <p:spTgt spid="715700919"/>
                                        </p:tgtEl>
                                        <p:attrNameLst>
                                          <p:attrName>ppt_x</p:attrName>
                                          <p:attrName>ppt_y</p:attrName>
                                        </p:attrNameLst>
                                      </p:cBhvr>
                                    </p:animMotion>
                                  </p:childTnLst>
                                </p:cTn>
                              </p:par>
                              <p:par>
                                <p:cTn id="158" presetID="0" presetClass="path" presetSubtype="0" accel="50000" decel="50000" fill="hold" nodeType="withEffect">
                                  <p:stCondLst>
                                    <p:cond delay="0"/>
                                  </p:stCondLst>
                                  <p:childTnLst>
                                    <p:animMotion origin="layout" path="M 0.0 0.0 L -0.025 -0.02223 " pathEditMode="relative" ptsTypes="AA">
                                      <p:cBhvr>
                                        <p:cTn id="159" dur="2000" fill="hold"/>
                                        <p:tgtEl>
                                          <p:spTgt spid="112350474"/>
                                        </p:tgtEl>
                                        <p:attrNameLst>
                                          <p:attrName>ppt_x</p:attrName>
                                          <p:attrName>ppt_y</p:attrName>
                                        </p:attrNameLst>
                                      </p:cBhvr>
                                    </p:animMotion>
                                  </p:childTnLst>
                                </p:cTn>
                              </p:par>
                              <p:par>
                                <p:cTn id="160" presetID="0" presetClass="path" presetSubtype="0" accel="50000" decel="50000" fill="hold" grpId="0" nodeType="withEffect">
                                  <p:stCondLst>
                                    <p:cond delay="0"/>
                                  </p:stCondLst>
                                  <p:childTnLst>
                                    <p:animMotion origin="layout" path="M 0.0 0.0 L -0.025 -0.02223 " pathEditMode="relative" ptsTypes="AA">
                                      <p:cBhvr>
                                        <p:cTn id="161" dur="2000" fill="hold"/>
                                        <p:tgtEl>
                                          <p:spTgt spid="704958545"/>
                                        </p:tgtEl>
                                        <p:attrNameLst>
                                          <p:attrName>ppt_x</p:attrName>
                                          <p:attrName>ppt_y</p:attrName>
                                        </p:attrNameLst>
                                      </p:cBhvr>
                                    </p:animMotion>
                                  </p:childTnLst>
                                </p:cTn>
                              </p:par>
                              <p:par>
                                <p:cTn id="162" presetID="9" presetClass="entr" presetSubtype="0" fill="hold" nodeType="withEffect">
                                  <p:stCondLst>
                                    <p:cond delay="0"/>
                                  </p:stCondLst>
                                  <p:childTnLst>
                                    <p:set>
                                      <p:cBhvr>
                                        <p:cTn id="163" dur="1" fill="hold">
                                          <p:stCondLst>
                                            <p:cond delay="0"/>
                                          </p:stCondLst>
                                        </p:cTn>
                                        <p:tgtEl>
                                          <p:spTgt spid="329362036">
                                            <p:txEl>
                                              <p:pRg st="5" end="5"/>
                                            </p:txEl>
                                          </p:spTgt>
                                        </p:tgtEl>
                                        <p:attrNameLst>
                                          <p:attrName>style.visibility</p:attrName>
                                        </p:attrNameLst>
                                      </p:cBhvr>
                                      <p:to>
                                        <p:strVal val="visible"/>
                                      </p:to>
                                    </p:set>
                                    <p:animEffect transition="in" filter="dissolve">
                                      <p:cBhvr>
                                        <p:cTn id="164" dur="500"/>
                                        <p:tgtEl>
                                          <p:spTgt spid="329362036">
                                            <p:txEl>
                                              <p:pRg st="5" end="5"/>
                                            </p:txEl>
                                          </p:spTgt>
                                        </p:tgtEl>
                                      </p:cBhvr>
                                    </p:animEffect>
                                  </p:childTnLst>
                                </p:cTn>
                              </p:par>
                            </p:childTnLst>
                          </p:cTn>
                        </p:par>
                      </p:childTnLst>
                    </p:cTn>
                  </p:par>
                  <p:par>
                    <p:cTn id="165" fill="hold" nodeType="clickPar">
                      <p:stCondLst>
                        <p:cond delay="indefinite"/>
                      </p:stCondLst>
                      <p:childTnLst>
                        <p:par>
                          <p:cTn id="166" fill="hold" nodeType="withGroup">
                            <p:stCondLst>
                              <p:cond delay="0"/>
                            </p:stCondLst>
                            <p:childTnLst>
                              <p:par>
                                <p:cTn id="167" presetID="9" presetClass="exit" presetSubtype="0" fill="hold" grpId="1" nodeType="clickEffect">
                                  <p:stCondLst>
                                    <p:cond delay="0"/>
                                  </p:stCondLst>
                                  <p:childTnLst>
                                    <p:animEffect transition="out" filter="dissolve">
                                      <p:cBhvr>
                                        <p:cTn id="168" dur="2000"/>
                                        <p:tgtEl>
                                          <p:spTgt spid="2023063604"/>
                                        </p:tgtEl>
                                      </p:cBhvr>
                                    </p:animEffect>
                                    <p:set>
                                      <p:cBhvr>
                                        <p:cTn id="169" dur="1" fill="hold">
                                          <p:stCondLst>
                                            <p:cond delay="1999"/>
                                          </p:stCondLst>
                                        </p:cTn>
                                        <p:tgtEl>
                                          <p:spTgt spid="2023063604"/>
                                        </p:tgtEl>
                                        <p:attrNameLst>
                                          <p:attrName>style.visibility</p:attrName>
                                        </p:attrNameLst>
                                      </p:cBhvr>
                                      <p:to>
                                        <p:strVal val="hidden"/>
                                      </p:to>
                                    </p:set>
                                  </p:childTnLst>
                                </p:cTn>
                              </p:par>
                              <p:par>
                                <p:cTn id="170" presetID="9" presetClass="exit" presetSubtype="0" fill="hold" grpId="1" nodeType="withEffect">
                                  <p:stCondLst>
                                    <p:cond delay="0"/>
                                  </p:stCondLst>
                                  <p:childTnLst>
                                    <p:animEffect transition="out" filter="dissolve">
                                      <p:cBhvr>
                                        <p:cTn id="171" dur="2000"/>
                                        <p:tgtEl>
                                          <p:spTgt spid="675192456"/>
                                        </p:tgtEl>
                                      </p:cBhvr>
                                    </p:animEffect>
                                    <p:set>
                                      <p:cBhvr>
                                        <p:cTn id="172" dur="1" fill="hold">
                                          <p:stCondLst>
                                            <p:cond delay="1999"/>
                                          </p:stCondLst>
                                        </p:cTn>
                                        <p:tgtEl>
                                          <p:spTgt spid="675192456"/>
                                        </p:tgtEl>
                                        <p:attrNameLst>
                                          <p:attrName>style.visibility</p:attrName>
                                        </p:attrNameLst>
                                      </p:cBhvr>
                                      <p:to>
                                        <p:strVal val="hidden"/>
                                      </p:to>
                                    </p:set>
                                  </p:childTnLst>
                                </p:cTn>
                              </p:par>
                              <p:par>
                                <p:cTn id="173" presetID="9" presetClass="exit" presetSubtype="0" fill="hold" grpId="1" nodeType="withEffect">
                                  <p:stCondLst>
                                    <p:cond delay="0"/>
                                  </p:stCondLst>
                                  <p:childTnLst>
                                    <p:animEffect transition="out" filter="dissolve">
                                      <p:cBhvr>
                                        <p:cTn id="174" dur="2000"/>
                                        <p:tgtEl>
                                          <p:spTgt spid="1399205135"/>
                                        </p:tgtEl>
                                      </p:cBhvr>
                                    </p:animEffect>
                                    <p:set>
                                      <p:cBhvr>
                                        <p:cTn id="175" dur="1" fill="hold">
                                          <p:stCondLst>
                                            <p:cond delay="1999"/>
                                          </p:stCondLst>
                                        </p:cTn>
                                        <p:tgtEl>
                                          <p:spTgt spid="1399205135"/>
                                        </p:tgtEl>
                                        <p:attrNameLst>
                                          <p:attrName>style.visibility</p:attrName>
                                        </p:attrNameLst>
                                      </p:cBhvr>
                                      <p:to>
                                        <p:strVal val="hidden"/>
                                      </p:to>
                                    </p:set>
                                  </p:childTnLst>
                                </p:cTn>
                              </p:par>
                              <p:par>
                                <p:cTn id="176" presetID="9" presetClass="exit" presetSubtype="0" fill="hold" grpId="1" nodeType="withEffect">
                                  <p:stCondLst>
                                    <p:cond delay="0"/>
                                  </p:stCondLst>
                                  <p:childTnLst>
                                    <p:animEffect transition="out" filter="dissolve">
                                      <p:cBhvr>
                                        <p:cTn id="177" dur="2000"/>
                                        <p:tgtEl>
                                          <p:spTgt spid="453039416"/>
                                        </p:tgtEl>
                                      </p:cBhvr>
                                    </p:animEffect>
                                    <p:set>
                                      <p:cBhvr>
                                        <p:cTn id="178" dur="1" fill="hold">
                                          <p:stCondLst>
                                            <p:cond delay="1999"/>
                                          </p:stCondLst>
                                        </p:cTn>
                                        <p:tgtEl>
                                          <p:spTgt spid="453039416"/>
                                        </p:tgtEl>
                                        <p:attrNameLst>
                                          <p:attrName>style.visibility</p:attrName>
                                        </p:attrNameLst>
                                      </p:cBhvr>
                                      <p:to>
                                        <p:strVal val="hidden"/>
                                      </p:to>
                                    </p:set>
                                  </p:childTnLst>
                                </p:cTn>
                              </p:par>
                              <p:par>
                                <p:cTn id="179" presetID="9" presetClass="exit" presetSubtype="0" fill="hold" grpId="1" nodeType="withEffect">
                                  <p:stCondLst>
                                    <p:cond delay="0"/>
                                  </p:stCondLst>
                                  <p:childTnLst>
                                    <p:animEffect transition="out" filter="dissolve">
                                      <p:cBhvr>
                                        <p:cTn id="180" dur="2000"/>
                                        <p:tgtEl>
                                          <p:spTgt spid="1123850286"/>
                                        </p:tgtEl>
                                      </p:cBhvr>
                                    </p:animEffect>
                                    <p:set>
                                      <p:cBhvr>
                                        <p:cTn id="181" dur="1" fill="hold">
                                          <p:stCondLst>
                                            <p:cond delay="1999"/>
                                          </p:stCondLst>
                                        </p:cTn>
                                        <p:tgtEl>
                                          <p:spTgt spid="1123850286"/>
                                        </p:tgtEl>
                                        <p:attrNameLst>
                                          <p:attrName>style.visibility</p:attrName>
                                        </p:attrNameLst>
                                      </p:cBhvr>
                                      <p:to>
                                        <p:strVal val="hidden"/>
                                      </p:to>
                                    </p:set>
                                  </p:childTnLst>
                                </p:cTn>
                              </p:par>
                              <p:par>
                                <p:cTn id="182" presetID="9" presetClass="exit" presetSubtype="0" fill="hold" grpId="0" nodeType="withEffect">
                                  <p:stCondLst>
                                    <p:cond delay="0"/>
                                  </p:stCondLst>
                                  <p:childTnLst>
                                    <p:animEffect transition="out" filter="dissolve">
                                      <p:cBhvr>
                                        <p:cTn id="183" dur="2000"/>
                                        <p:tgtEl>
                                          <p:spTgt spid="1200936378"/>
                                        </p:tgtEl>
                                      </p:cBhvr>
                                    </p:animEffect>
                                    <p:set>
                                      <p:cBhvr>
                                        <p:cTn id="184" dur="1" fill="hold">
                                          <p:stCondLst>
                                            <p:cond delay="1999"/>
                                          </p:stCondLst>
                                        </p:cTn>
                                        <p:tgtEl>
                                          <p:spTgt spid="1200936378"/>
                                        </p:tgtEl>
                                        <p:attrNameLst>
                                          <p:attrName>style.visibility</p:attrName>
                                        </p:attrNameLst>
                                      </p:cBhvr>
                                      <p:to>
                                        <p:strVal val="hidden"/>
                                      </p:to>
                                    </p:set>
                                  </p:childTnLst>
                                </p:cTn>
                              </p:par>
                              <p:par>
                                <p:cTn id="185" presetID="9" presetClass="exit" presetSubtype="0" fill="hold" grpId="1" nodeType="withEffect">
                                  <p:stCondLst>
                                    <p:cond delay="0"/>
                                  </p:stCondLst>
                                  <p:childTnLst>
                                    <p:animEffect transition="out" filter="dissolve">
                                      <p:cBhvr>
                                        <p:cTn id="186" dur="2000"/>
                                        <p:tgtEl>
                                          <p:spTgt spid="228410822"/>
                                        </p:tgtEl>
                                      </p:cBhvr>
                                    </p:animEffect>
                                    <p:set>
                                      <p:cBhvr>
                                        <p:cTn id="187" dur="1" fill="hold">
                                          <p:stCondLst>
                                            <p:cond delay="1999"/>
                                          </p:stCondLst>
                                        </p:cTn>
                                        <p:tgtEl>
                                          <p:spTgt spid="228410822"/>
                                        </p:tgtEl>
                                        <p:attrNameLst>
                                          <p:attrName>style.visibility</p:attrName>
                                        </p:attrNameLst>
                                      </p:cBhvr>
                                      <p:to>
                                        <p:strVal val="hidden"/>
                                      </p:to>
                                    </p:set>
                                  </p:childTnLst>
                                </p:cTn>
                              </p:par>
                              <p:par>
                                <p:cTn id="188" presetID="9" presetClass="exit" presetSubtype="0" fill="hold" grpId="2" nodeType="withEffect">
                                  <p:stCondLst>
                                    <p:cond delay="0"/>
                                  </p:stCondLst>
                                  <p:childTnLst>
                                    <p:animEffect transition="out" filter="dissolve">
                                      <p:cBhvr>
                                        <p:cTn id="189" dur="2000"/>
                                        <p:tgtEl>
                                          <p:spTgt spid="1669726687"/>
                                        </p:tgtEl>
                                      </p:cBhvr>
                                    </p:animEffect>
                                    <p:set>
                                      <p:cBhvr>
                                        <p:cTn id="190" dur="1" fill="hold">
                                          <p:stCondLst>
                                            <p:cond delay="1999"/>
                                          </p:stCondLst>
                                        </p:cTn>
                                        <p:tgtEl>
                                          <p:spTgt spid="1669726687"/>
                                        </p:tgtEl>
                                        <p:attrNameLst>
                                          <p:attrName>style.visibility</p:attrName>
                                        </p:attrNameLst>
                                      </p:cBhvr>
                                      <p:to>
                                        <p:strVal val="hidden"/>
                                      </p:to>
                                    </p:set>
                                  </p:childTnLst>
                                </p:cTn>
                              </p:par>
                              <p:par>
                                <p:cTn id="191" presetID="9" presetClass="exit" presetSubtype="0" fill="hold" grpId="1" nodeType="withEffect">
                                  <p:stCondLst>
                                    <p:cond delay="0"/>
                                  </p:stCondLst>
                                  <p:childTnLst>
                                    <p:animEffect transition="out" filter="dissolve">
                                      <p:cBhvr>
                                        <p:cTn id="192" dur="2000"/>
                                        <p:tgtEl>
                                          <p:spTgt spid="554187020"/>
                                        </p:tgtEl>
                                      </p:cBhvr>
                                    </p:animEffect>
                                    <p:set>
                                      <p:cBhvr>
                                        <p:cTn id="193" dur="1" fill="hold">
                                          <p:stCondLst>
                                            <p:cond delay="1999"/>
                                          </p:stCondLst>
                                        </p:cTn>
                                        <p:tgtEl>
                                          <p:spTgt spid="554187020"/>
                                        </p:tgtEl>
                                        <p:attrNameLst>
                                          <p:attrName>style.visibility</p:attrName>
                                        </p:attrNameLst>
                                      </p:cBhvr>
                                      <p:to>
                                        <p:strVal val="hidden"/>
                                      </p:to>
                                    </p:set>
                                  </p:childTnLst>
                                </p:cTn>
                              </p:par>
                              <p:par>
                                <p:cTn id="194" presetID="9" presetClass="exit" presetSubtype="0" fill="hold" grpId="1" nodeType="withEffect">
                                  <p:stCondLst>
                                    <p:cond delay="0"/>
                                  </p:stCondLst>
                                  <p:childTnLst>
                                    <p:animEffect transition="out" filter="dissolve">
                                      <p:cBhvr>
                                        <p:cTn id="195" dur="2000"/>
                                        <p:tgtEl>
                                          <p:spTgt spid="1945435808"/>
                                        </p:tgtEl>
                                      </p:cBhvr>
                                    </p:animEffect>
                                    <p:set>
                                      <p:cBhvr>
                                        <p:cTn id="196" dur="1" fill="hold">
                                          <p:stCondLst>
                                            <p:cond delay="1999"/>
                                          </p:stCondLst>
                                        </p:cTn>
                                        <p:tgtEl>
                                          <p:spTgt spid="1945435808"/>
                                        </p:tgtEl>
                                        <p:attrNameLst>
                                          <p:attrName>style.visibility</p:attrName>
                                        </p:attrNameLst>
                                      </p:cBhvr>
                                      <p:to>
                                        <p:strVal val="hidden"/>
                                      </p:to>
                                    </p:set>
                                  </p:childTnLst>
                                </p:cTn>
                              </p:par>
                              <p:par>
                                <p:cTn id="197" presetID="9" presetClass="exit" presetSubtype="0" fill="hold" grpId="2" nodeType="withEffect">
                                  <p:stCondLst>
                                    <p:cond delay="0"/>
                                  </p:stCondLst>
                                  <p:childTnLst>
                                    <p:animEffect transition="out" filter="dissolve">
                                      <p:cBhvr>
                                        <p:cTn id="198" dur="2000"/>
                                        <p:tgtEl>
                                          <p:spTgt spid="886818319"/>
                                        </p:tgtEl>
                                      </p:cBhvr>
                                    </p:animEffect>
                                    <p:set>
                                      <p:cBhvr>
                                        <p:cTn id="199" dur="1" fill="hold">
                                          <p:stCondLst>
                                            <p:cond delay="1999"/>
                                          </p:stCondLst>
                                        </p:cTn>
                                        <p:tgtEl>
                                          <p:spTgt spid="886818319"/>
                                        </p:tgtEl>
                                        <p:attrNameLst>
                                          <p:attrName>style.visibility</p:attrName>
                                        </p:attrNameLst>
                                      </p:cBhvr>
                                      <p:to>
                                        <p:strVal val="hidden"/>
                                      </p:to>
                                    </p:set>
                                  </p:childTnLst>
                                </p:cTn>
                              </p:par>
                              <p:par>
                                <p:cTn id="200" presetID="9" presetClass="exit" presetSubtype="0" fill="hold" grpId="1" nodeType="withEffect">
                                  <p:stCondLst>
                                    <p:cond delay="0"/>
                                  </p:stCondLst>
                                  <p:childTnLst>
                                    <p:animEffect transition="out" filter="dissolve">
                                      <p:cBhvr>
                                        <p:cTn id="201" dur="2000"/>
                                        <p:tgtEl>
                                          <p:spTgt spid="2109454081"/>
                                        </p:tgtEl>
                                      </p:cBhvr>
                                    </p:animEffect>
                                    <p:set>
                                      <p:cBhvr>
                                        <p:cTn id="202" dur="1" fill="hold">
                                          <p:stCondLst>
                                            <p:cond delay="1999"/>
                                          </p:stCondLst>
                                        </p:cTn>
                                        <p:tgtEl>
                                          <p:spTgt spid="2109454081"/>
                                        </p:tgtEl>
                                        <p:attrNameLst>
                                          <p:attrName>style.visibility</p:attrName>
                                        </p:attrNameLst>
                                      </p:cBhvr>
                                      <p:to>
                                        <p:strVal val="hidden"/>
                                      </p:to>
                                    </p:set>
                                  </p:childTnLst>
                                </p:cTn>
                              </p:par>
                              <p:par>
                                <p:cTn id="203" presetID="9" presetClass="exit" presetSubtype="0" fill="hold" grpId="1" nodeType="withEffect">
                                  <p:stCondLst>
                                    <p:cond delay="0"/>
                                  </p:stCondLst>
                                  <p:childTnLst>
                                    <p:animEffect transition="out" filter="dissolve">
                                      <p:cBhvr>
                                        <p:cTn id="204" dur="2000"/>
                                        <p:tgtEl>
                                          <p:spTgt spid="1310733109"/>
                                        </p:tgtEl>
                                      </p:cBhvr>
                                    </p:animEffect>
                                    <p:set>
                                      <p:cBhvr>
                                        <p:cTn id="205" dur="1" fill="hold">
                                          <p:stCondLst>
                                            <p:cond delay="1999"/>
                                          </p:stCondLst>
                                        </p:cTn>
                                        <p:tgtEl>
                                          <p:spTgt spid="1310733109"/>
                                        </p:tgtEl>
                                        <p:attrNameLst>
                                          <p:attrName>style.visibility</p:attrName>
                                        </p:attrNameLst>
                                      </p:cBhvr>
                                      <p:to>
                                        <p:strVal val="hidden"/>
                                      </p:to>
                                    </p:set>
                                  </p:childTnLst>
                                </p:cTn>
                              </p:par>
                              <p:par>
                                <p:cTn id="206" presetID="9" presetClass="exit" presetSubtype="0" fill="hold" grpId="1" nodeType="withEffect">
                                  <p:stCondLst>
                                    <p:cond delay="0"/>
                                  </p:stCondLst>
                                  <p:childTnLst>
                                    <p:animEffect transition="out" filter="dissolve">
                                      <p:cBhvr>
                                        <p:cTn id="207" dur="2000"/>
                                        <p:tgtEl>
                                          <p:spTgt spid="68350255"/>
                                        </p:tgtEl>
                                      </p:cBhvr>
                                    </p:animEffect>
                                    <p:set>
                                      <p:cBhvr>
                                        <p:cTn id="208" dur="1" fill="hold">
                                          <p:stCondLst>
                                            <p:cond delay="1999"/>
                                          </p:stCondLst>
                                        </p:cTn>
                                        <p:tgtEl>
                                          <p:spTgt spid="68350255"/>
                                        </p:tgtEl>
                                        <p:attrNameLst>
                                          <p:attrName>style.visibility</p:attrName>
                                        </p:attrNameLst>
                                      </p:cBhvr>
                                      <p:to>
                                        <p:strVal val="hidden"/>
                                      </p:to>
                                    </p:set>
                                  </p:childTnLst>
                                </p:cTn>
                              </p:par>
                              <p:par>
                                <p:cTn id="209" presetID="9" presetClass="exit" presetSubtype="0" fill="hold" grpId="2" nodeType="withEffect">
                                  <p:stCondLst>
                                    <p:cond delay="0"/>
                                  </p:stCondLst>
                                  <p:childTnLst>
                                    <p:animEffect transition="out" filter="dissolve">
                                      <p:cBhvr>
                                        <p:cTn id="210" dur="2000"/>
                                        <p:tgtEl>
                                          <p:spTgt spid="146258011"/>
                                        </p:tgtEl>
                                      </p:cBhvr>
                                    </p:animEffect>
                                    <p:set>
                                      <p:cBhvr>
                                        <p:cTn id="211" dur="1" fill="hold">
                                          <p:stCondLst>
                                            <p:cond delay="1999"/>
                                          </p:stCondLst>
                                        </p:cTn>
                                        <p:tgtEl>
                                          <p:spTgt spid="146258011"/>
                                        </p:tgtEl>
                                        <p:attrNameLst>
                                          <p:attrName>style.visibility</p:attrName>
                                        </p:attrNameLst>
                                      </p:cBhvr>
                                      <p:to>
                                        <p:strVal val="hidden"/>
                                      </p:to>
                                    </p:set>
                                  </p:childTnLst>
                                </p:cTn>
                              </p:par>
                              <p:par>
                                <p:cTn id="212" presetID="9" presetClass="exit" presetSubtype="0" fill="hold" grpId="1" nodeType="withEffect">
                                  <p:stCondLst>
                                    <p:cond delay="0"/>
                                  </p:stCondLst>
                                  <p:childTnLst>
                                    <p:animEffect transition="out" filter="dissolve">
                                      <p:cBhvr>
                                        <p:cTn id="213" dur="2000"/>
                                        <p:tgtEl>
                                          <p:spTgt spid="775127001"/>
                                        </p:tgtEl>
                                      </p:cBhvr>
                                    </p:animEffect>
                                    <p:set>
                                      <p:cBhvr>
                                        <p:cTn id="214" dur="1" fill="hold">
                                          <p:stCondLst>
                                            <p:cond delay="1999"/>
                                          </p:stCondLst>
                                        </p:cTn>
                                        <p:tgtEl>
                                          <p:spTgt spid="775127001"/>
                                        </p:tgtEl>
                                        <p:attrNameLst>
                                          <p:attrName>style.visibility</p:attrName>
                                        </p:attrNameLst>
                                      </p:cBhvr>
                                      <p:to>
                                        <p:strVal val="hidden"/>
                                      </p:to>
                                    </p:set>
                                  </p:childTnLst>
                                </p:cTn>
                              </p:par>
                              <p:par>
                                <p:cTn id="215" presetID="9" presetClass="exit" presetSubtype="0" fill="hold" grpId="1" nodeType="withEffect">
                                  <p:stCondLst>
                                    <p:cond delay="0"/>
                                  </p:stCondLst>
                                  <p:childTnLst>
                                    <p:animEffect transition="out" filter="dissolve">
                                      <p:cBhvr>
                                        <p:cTn id="216" dur="2000"/>
                                        <p:tgtEl>
                                          <p:spTgt spid="435784219"/>
                                        </p:tgtEl>
                                      </p:cBhvr>
                                    </p:animEffect>
                                    <p:set>
                                      <p:cBhvr>
                                        <p:cTn id="217" dur="1" fill="hold">
                                          <p:stCondLst>
                                            <p:cond delay="1999"/>
                                          </p:stCondLst>
                                        </p:cTn>
                                        <p:tgtEl>
                                          <p:spTgt spid="435784219"/>
                                        </p:tgtEl>
                                        <p:attrNameLst>
                                          <p:attrName>style.visibility</p:attrName>
                                        </p:attrNameLst>
                                      </p:cBhvr>
                                      <p:to>
                                        <p:strVal val="hidden"/>
                                      </p:to>
                                    </p:set>
                                  </p:childTnLst>
                                </p:cTn>
                              </p:par>
                              <p:par>
                                <p:cTn id="218" presetID="9" presetClass="exit" presetSubtype="0" fill="hold" grpId="2" nodeType="withEffect">
                                  <p:stCondLst>
                                    <p:cond delay="0"/>
                                  </p:stCondLst>
                                  <p:childTnLst>
                                    <p:animEffect transition="out" filter="dissolve">
                                      <p:cBhvr>
                                        <p:cTn id="219" dur="2000"/>
                                        <p:tgtEl>
                                          <p:spTgt spid="448120768"/>
                                        </p:tgtEl>
                                      </p:cBhvr>
                                    </p:animEffect>
                                    <p:set>
                                      <p:cBhvr>
                                        <p:cTn id="220" dur="1" fill="hold">
                                          <p:stCondLst>
                                            <p:cond delay="1999"/>
                                          </p:stCondLst>
                                        </p:cTn>
                                        <p:tgtEl>
                                          <p:spTgt spid="448120768"/>
                                        </p:tgtEl>
                                        <p:attrNameLst>
                                          <p:attrName>style.visibility</p:attrName>
                                        </p:attrNameLst>
                                      </p:cBhvr>
                                      <p:to>
                                        <p:strVal val="hidden"/>
                                      </p:to>
                                    </p:set>
                                  </p:childTnLst>
                                </p:cTn>
                              </p:par>
                              <p:par>
                                <p:cTn id="221" presetID="9" presetClass="exit" presetSubtype="0" fill="hold" grpId="0" nodeType="withEffect">
                                  <p:stCondLst>
                                    <p:cond delay="0"/>
                                  </p:stCondLst>
                                  <p:childTnLst>
                                    <p:animEffect transition="out" filter="dissolve">
                                      <p:cBhvr>
                                        <p:cTn id="222" dur="2000"/>
                                        <p:tgtEl>
                                          <p:spTgt spid="992105815"/>
                                        </p:tgtEl>
                                      </p:cBhvr>
                                    </p:animEffect>
                                    <p:set>
                                      <p:cBhvr>
                                        <p:cTn id="223" dur="1" fill="hold">
                                          <p:stCondLst>
                                            <p:cond delay="1999"/>
                                          </p:stCondLst>
                                        </p:cTn>
                                        <p:tgtEl>
                                          <p:spTgt spid="992105815"/>
                                        </p:tgtEl>
                                        <p:attrNameLst>
                                          <p:attrName>style.visibility</p:attrName>
                                        </p:attrNameLst>
                                      </p:cBhvr>
                                      <p:to>
                                        <p:strVal val="hidden"/>
                                      </p:to>
                                    </p:set>
                                  </p:childTnLst>
                                </p:cTn>
                              </p:par>
                              <p:par>
                                <p:cTn id="224" presetID="9" presetClass="exit" presetSubtype="0" fill="hold" grpId="1" nodeType="withEffect">
                                  <p:stCondLst>
                                    <p:cond delay="0"/>
                                  </p:stCondLst>
                                  <p:childTnLst>
                                    <p:animEffect transition="out" filter="dissolve">
                                      <p:cBhvr>
                                        <p:cTn id="225" dur="2000"/>
                                        <p:tgtEl>
                                          <p:spTgt spid="682032824"/>
                                        </p:tgtEl>
                                      </p:cBhvr>
                                    </p:animEffect>
                                    <p:set>
                                      <p:cBhvr>
                                        <p:cTn id="226" dur="1" fill="hold">
                                          <p:stCondLst>
                                            <p:cond delay="1999"/>
                                          </p:stCondLst>
                                        </p:cTn>
                                        <p:tgtEl>
                                          <p:spTgt spid="682032824"/>
                                        </p:tgtEl>
                                        <p:attrNameLst>
                                          <p:attrName>style.visibility</p:attrName>
                                        </p:attrNameLst>
                                      </p:cBhvr>
                                      <p:to>
                                        <p:strVal val="hidden"/>
                                      </p:to>
                                    </p:set>
                                  </p:childTnLst>
                                </p:cTn>
                              </p:par>
                              <p:par>
                                <p:cTn id="227" presetID="9" presetClass="exit" presetSubtype="0" fill="hold" grpId="1" nodeType="withEffect">
                                  <p:stCondLst>
                                    <p:cond delay="0"/>
                                  </p:stCondLst>
                                  <p:childTnLst>
                                    <p:animEffect transition="out" filter="dissolve">
                                      <p:cBhvr>
                                        <p:cTn id="228" dur="2000"/>
                                        <p:tgtEl>
                                          <p:spTgt spid="1972394183"/>
                                        </p:tgtEl>
                                      </p:cBhvr>
                                    </p:animEffect>
                                    <p:set>
                                      <p:cBhvr>
                                        <p:cTn id="229" dur="1" fill="hold">
                                          <p:stCondLst>
                                            <p:cond delay="1999"/>
                                          </p:stCondLst>
                                        </p:cTn>
                                        <p:tgtEl>
                                          <p:spTgt spid="1972394183"/>
                                        </p:tgtEl>
                                        <p:attrNameLst>
                                          <p:attrName>style.visibility</p:attrName>
                                        </p:attrNameLst>
                                      </p:cBhvr>
                                      <p:to>
                                        <p:strVal val="hidden"/>
                                      </p:to>
                                    </p:set>
                                  </p:childTnLst>
                                </p:cTn>
                              </p:par>
                              <p:par>
                                <p:cTn id="230" presetID="9" presetClass="exit" presetSubtype="0" fill="hold" grpId="1" nodeType="withEffect">
                                  <p:stCondLst>
                                    <p:cond delay="0"/>
                                  </p:stCondLst>
                                  <p:childTnLst>
                                    <p:animEffect transition="out" filter="dissolve">
                                      <p:cBhvr>
                                        <p:cTn id="231" dur="2000"/>
                                        <p:tgtEl>
                                          <p:spTgt spid="1023714809"/>
                                        </p:tgtEl>
                                      </p:cBhvr>
                                    </p:animEffect>
                                    <p:set>
                                      <p:cBhvr>
                                        <p:cTn id="232" dur="1" fill="hold">
                                          <p:stCondLst>
                                            <p:cond delay="1999"/>
                                          </p:stCondLst>
                                        </p:cTn>
                                        <p:tgtEl>
                                          <p:spTgt spid="1023714809"/>
                                        </p:tgtEl>
                                        <p:attrNameLst>
                                          <p:attrName>style.visibility</p:attrName>
                                        </p:attrNameLst>
                                      </p:cBhvr>
                                      <p:to>
                                        <p:strVal val="hidden"/>
                                      </p:to>
                                    </p:set>
                                  </p:childTnLst>
                                </p:cTn>
                              </p:par>
                              <p:par>
                                <p:cTn id="233" presetID="9" presetClass="exit" presetSubtype="0" fill="hold" grpId="1" nodeType="withEffect">
                                  <p:stCondLst>
                                    <p:cond delay="0"/>
                                  </p:stCondLst>
                                  <p:childTnLst>
                                    <p:animEffect transition="out" filter="dissolve">
                                      <p:cBhvr>
                                        <p:cTn id="234" dur="2000"/>
                                        <p:tgtEl>
                                          <p:spTgt spid="1086547764"/>
                                        </p:tgtEl>
                                      </p:cBhvr>
                                    </p:animEffect>
                                    <p:set>
                                      <p:cBhvr>
                                        <p:cTn id="235" dur="1" fill="hold">
                                          <p:stCondLst>
                                            <p:cond delay="1999"/>
                                          </p:stCondLst>
                                        </p:cTn>
                                        <p:tgtEl>
                                          <p:spTgt spid="1086547764"/>
                                        </p:tgtEl>
                                        <p:attrNameLst>
                                          <p:attrName>style.visibility</p:attrName>
                                        </p:attrNameLst>
                                      </p:cBhvr>
                                      <p:to>
                                        <p:strVal val="hidden"/>
                                      </p:to>
                                    </p:set>
                                  </p:childTnLst>
                                </p:cTn>
                              </p:par>
                              <p:par>
                                <p:cTn id="236" presetID="9" presetClass="exit" presetSubtype="0" fill="hold" grpId="1" nodeType="withEffect">
                                  <p:stCondLst>
                                    <p:cond delay="0"/>
                                  </p:stCondLst>
                                  <p:childTnLst>
                                    <p:animEffect transition="out" filter="dissolve">
                                      <p:cBhvr>
                                        <p:cTn id="237" dur="2000"/>
                                        <p:tgtEl>
                                          <p:spTgt spid="1364575587"/>
                                        </p:tgtEl>
                                      </p:cBhvr>
                                    </p:animEffect>
                                    <p:set>
                                      <p:cBhvr>
                                        <p:cTn id="238" dur="1" fill="hold">
                                          <p:stCondLst>
                                            <p:cond delay="1999"/>
                                          </p:stCondLst>
                                        </p:cTn>
                                        <p:tgtEl>
                                          <p:spTgt spid="1364575587"/>
                                        </p:tgtEl>
                                        <p:attrNameLst>
                                          <p:attrName>style.visibility</p:attrName>
                                        </p:attrNameLst>
                                      </p:cBhvr>
                                      <p:to>
                                        <p:strVal val="hidden"/>
                                      </p:to>
                                    </p:set>
                                  </p:childTnLst>
                                </p:cTn>
                              </p:par>
                              <p:par>
                                <p:cTn id="239" presetID="9" presetClass="exit" presetSubtype="0" fill="hold" grpId="1" nodeType="withEffect">
                                  <p:stCondLst>
                                    <p:cond delay="0"/>
                                  </p:stCondLst>
                                  <p:childTnLst>
                                    <p:animEffect transition="out" filter="dissolve">
                                      <p:cBhvr>
                                        <p:cTn id="240" dur="2000"/>
                                        <p:tgtEl>
                                          <p:spTgt spid="704958545"/>
                                        </p:tgtEl>
                                      </p:cBhvr>
                                    </p:animEffect>
                                    <p:set>
                                      <p:cBhvr>
                                        <p:cTn id="241" dur="1" fill="hold">
                                          <p:stCondLst>
                                            <p:cond delay="1999"/>
                                          </p:stCondLst>
                                        </p:cTn>
                                        <p:tgtEl>
                                          <p:spTgt spid="704958545"/>
                                        </p:tgtEl>
                                        <p:attrNameLst>
                                          <p:attrName>style.visibility</p:attrName>
                                        </p:attrNameLst>
                                      </p:cBhvr>
                                      <p:to>
                                        <p:strVal val="hidden"/>
                                      </p:to>
                                    </p:set>
                                  </p:childTnLst>
                                </p:cTn>
                              </p:par>
                              <p:par>
                                <p:cTn id="242" presetID="9" presetClass="exit" presetSubtype="0" fill="hold" grpId="1" nodeType="withEffect">
                                  <p:stCondLst>
                                    <p:cond delay="0"/>
                                  </p:stCondLst>
                                  <p:childTnLst>
                                    <p:animEffect transition="out" filter="dissolve">
                                      <p:cBhvr>
                                        <p:cTn id="243" dur="2000"/>
                                        <p:tgtEl>
                                          <p:spTgt spid="702503259"/>
                                        </p:tgtEl>
                                      </p:cBhvr>
                                    </p:animEffect>
                                    <p:set>
                                      <p:cBhvr>
                                        <p:cTn id="244" dur="1" fill="hold">
                                          <p:stCondLst>
                                            <p:cond delay="1999"/>
                                          </p:stCondLst>
                                        </p:cTn>
                                        <p:tgtEl>
                                          <p:spTgt spid="702503259"/>
                                        </p:tgtEl>
                                        <p:attrNameLst>
                                          <p:attrName>style.visibility</p:attrName>
                                        </p:attrNameLst>
                                      </p:cBhvr>
                                      <p:to>
                                        <p:strVal val="hidden"/>
                                      </p:to>
                                    </p:set>
                                  </p:childTnLst>
                                </p:cTn>
                              </p:par>
                              <p:par>
                                <p:cTn id="245" presetID="9" presetClass="exit" presetSubtype="0" fill="hold" grpId="2" nodeType="withEffect">
                                  <p:stCondLst>
                                    <p:cond delay="0"/>
                                  </p:stCondLst>
                                  <p:childTnLst>
                                    <p:animEffect transition="out" filter="dissolve">
                                      <p:cBhvr>
                                        <p:cTn id="246" dur="2000"/>
                                        <p:tgtEl>
                                          <p:spTgt spid="715700919"/>
                                        </p:tgtEl>
                                      </p:cBhvr>
                                    </p:animEffect>
                                    <p:set>
                                      <p:cBhvr>
                                        <p:cTn id="247" dur="1" fill="hold">
                                          <p:stCondLst>
                                            <p:cond delay="1999"/>
                                          </p:stCondLst>
                                        </p:cTn>
                                        <p:tgtEl>
                                          <p:spTgt spid="715700919"/>
                                        </p:tgtEl>
                                        <p:attrNameLst>
                                          <p:attrName>style.visibility</p:attrName>
                                        </p:attrNameLst>
                                      </p:cBhvr>
                                      <p:to>
                                        <p:strVal val="hidden"/>
                                      </p:to>
                                    </p:set>
                                  </p:childTnLst>
                                </p:cTn>
                              </p:par>
                              <p:par>
                                <p:cTn id="248" presetID="9" presetClass="exit" presetSubtype="0" fill="hold" grpId="1" nodeType="withEffect">
                                  <p:stCondLst>
                                    <p:cond delay="0"/>
                                  </p:stCondLst>
                                  <p:childTnLst>
                                    <p:animEffect transition="out" filter="dissolve">
                                      <p:cBhvr>
                                        <p:cTn id="249" dur="2000"/>
                                        <p:tgtEl>
                                          <p:spTgt spid="763642108"/>
                                        </p:tgtEl>
                                      </p:cBhvr>
                                    </p:animEffect>
                                    <p:set>
                                      <p:cBhvr>
                                        <p:cTn id="250" dur="1" fill="hold">
                                          <p:stCondLst>
                                            <p:cond delay="1999"/>
                                          </p:stCondLst>
                                        </p:cTn>
                                        <p:tgtEl>
                                          <p:spTgt spid="763642108"/>
                                        </p:tgtEl>
                                        <p:attrNameLst>
                                          <p:attrName>style.visibility</p:attrName>
                                        </p:attrNameLst>
                                      </p:cBhvr>
                                      <p:to>
                                        <p:strVal val="hidden"/>
                                      </p:to>
                                    </p:set>
                                  </p:childTnLst>
                                </p:cTn>
                              </p:par>
                              <p:par>
                                <p:cTn id="251" presetID="9" presetClass="exit" presetSubtype="0" fill="hold" grpId="1" nodeType="withEffect">
                                  <p:stCondLst>
                                    <p:cond delay="0"/>
                                  </p:stCondLst>
                                  <p:childTnLst>
                                    <p:animEffect transition="out" filter="dissolve">
                                      <p:cBhvr>
                                        <p:cTn id="252" dur="2000"/>
                                        <p:tgtEl>
                                          <p:spTgt spid="1552616214"/>
                                        </p:tgtEl>
                                      </p:cBhvr>
                                    </p:animEffect>
                                    <p:set>
                                      <p:cBhvr>
                                        <p:cTn id="253" dur="1" fill="hold">
                                          <p:stCondLst>
                                            <p:cond delay="1999"/>
                                          </p:stCondLst>
                                        </p:cTn>
                                        <p:tgtEl>
                                          <p:spTgt spid="1552616214"/>
                                        </p:tgtEl>
                                        <p:attrNameLst>
                                          <p:attrName>style.visibility</p:attrName>
                                        </p:attrNameLst>
                                      </p:cBhvr>
                                      <p:to>
                                        <p:strVal val="hidden"/>
                                      </p:to>
                                    </p:set>
                                  </p:childTnLst>
                                </p:cTn>
                              </p:par>
                              <p:par>
                                <p:cTn id="254" presetID="9" presetClass="exit" presetSubtype="0" fill="hold" grpId="1" nodeType="withEffect">
                                  <p:stCondLst>
                                    <p:cond delay="0"/>
                                  </p:stCondLst>
                                  <p:childTnLst>
                                    <p:animEffect transition="out" filter="dissolve">
                                      <p:cBhvr>
                                        <p:cTn id="255" dur="2000"/>
                                        <p:tgtEl>
                                          <p:spTgt spid="1270456269"/>
                                        </p:tgtEl>
                                      </p:cBhvr>
                                    </p:animEffect>
                                    <p:set>
                                      <p:cBhvr>
                                        <p:cTn id="256" dur="1" fill="hold">
                                          <p:stCondLst>
                                            <p:cond delay="1999"/>
                                          </p:stCondLst>
                                        </p:cTn>
                                        <p:tgtEl>
                                          <p:spTgt spid="1270456269"/>
                                        </p:tgtEl>
                                        <p:attrNameLst>
                                          <p:attrName>style.visibility</p:attrName>
                                        </p:attrNameLst>
                                      </p:cBhvr>
                                      <p:to>
                                        <p:strVal val="hidden"/>
                                      </p:to>
                                    </p:set>
                                  </p:childTnLst>
                                </p:cTn>
                              </p:par>
                              <p:par>
                                <p:cTn id="257" presetID="9" presetClass="exit" presetSubtype="0" fill="hold" grpId="0" nodeType="withEffect">
                                  <p:stCondLst>
                                    <p:cond delay="0"/>
                                  </p:stCondLst>
                                  <p:childTnLst>
                                    <p:animEffect transition="out" filter="dissolve">
                                      <p:cBhvr>
                                        <p:cTn id="258" dur="2000"/>
                                        <p:tgtEl>
                                          <p:spTgt spid="518043323"/>
                                        </p:tgtEl>
                                      </p:cBhvr>
                                    </p:animEffect>
                                    <p:set>
                                      <p:cBhvr>
                                        <p:cTn id="259" dur="1" fill="hold">
                                          <p:stCondLst>
                                            <p:cond delay="1999"/>
                                          </p:stCondLst>
                                        </p:cTn>
                                        <p:tgtEl>
                                          <p:spTgt spid="518043323"/>
                                        </p:tgtEl>
                                        <p:attrNameLst>
                                          <p:attrName>style.visibility</p:attrName>
                                        </p:attrNameLst>
                                      </p:cBhvr>
                                      <p:to>
                                        <p:strVal val="hidden"/>
                                      </p:to>
                                    </p:set>
                                  </p:childTnLst>
                                </p:cTn>
                              </p:par>
                              <p:par>
                                <p:cTn id="260" presetID="9" presetClass="entr" presetSubtype="0" fill="hold" grpId="0" nodeType="withEffect">
                                  <p:stCondLst>
                                    <p:cond delay="0"/>
                                  </p:stCondLst>
                                  <p:childTnLst>
                                    <p:set>
                                      <p:cBhvr>
                                        <p:cTn id="261" dur="1" fill="hold">
                                          <p:stCondLst>
                                            <p:cond delay="0"/>
                                          </p:stCondLst>
                                        </p:cTn>
                                        <p:tgtEl>
                                          <p:spTgt spid="853656560"/>
                                        </p:tgtEl>
                                        <p:attrNameLst>
                                          <p:attrName>style.visibility</p:attrName>
                                        </p:attrNameLst>
                                      </p:cBhvr>
                                      <p:to>
                                        <p:strVal val="visible"/>
                                      </p:to>
                                    </p:set>
                                    <p:animEffect transition="in" filter="dissolve">
                                      <p:cBhvr>
                                        <p:cTn id="262" dur="500"/>
                                        <p:tgtEl>
                                          <p:spTgt spid="853656560"/>
                                        </p:tgtEl>
                                      </p:cBhvr>
                                    </p:animEffect>
                                  </p:childTnLst>
                                </p:cTn>
                              </p:par>
                              <p:par>
                                <p:cTn id="263" presetID="9" presetClass="exit" presetSubtype="0" fill="hold" grpId="1" nodeType="withEffect" nodePh="1">
                                  <p:stCondLst>
                                    <p:cond delay="0"/>
                                  </p:stCondLst>
                                  <p:endCondLst>
                                    <p:cond evt="begin" delay="0">
                                      <p:tn val="263"/>
                                    </p:cond>
                                  </p:endCondLst>
                                  <p:childTnLst>
                                    <p:animEffect transition="out" filter="dissolve">
                                      <p:cBhvr>
                                        <p:cTn id="264" dur="500"/>
                                        <p:tgtEl>
                                          <p:spTgt spid="1329234008"/>
                                        </p:tgtEl>
                                      </p:cBhvr>
                                    </p:animEffect>
                                    <p:set>
                                      <p:cBhvr>
                                        <p:cTn id="265" dur="1" fill="hold">
                                          <p:stCondLst>
                                            <p:cond delay="499"/>
                                          </p:stCondLst>
                                        </p:cTn>
                                        <p:tgtEl>
                                          <p:spTgt spid="1329234008"/>
                                        </p:tgtEl>
                                        <p:attrNameLst>
                                          <p:attrName>style.visibility</p:attrName>
                                        </p:attrNameLst>
                                      </p:cBhvr>
                                      <p:to>
                                        <p:strVal val="hidden"/>
                                      </p:to>
                                    </p:set>
                                  </p:childTnLst>
                                </p:cTn>
                              </p:par>
                              <p:par>
                                <p:cTn id="266" presetID="9" presetClass="entr" presetSubtype="0" fill="hold" nodeType="withEffect">
                                  <p:stCondLst>
                                    <p:cond delay="0"/>
                                  </p:stCondLst>
                                  <p:childTnLst>
                                    <p:set>
                                      <p:cBhvr>
                                        <p:cTn id="267" dur="1" fill="hold">
                                          <p:stCondLst>
                                            <p:cond delay="0"/>
                                          </p:stCondLst>
                                        </p:cTn>
                                        <p:tgtEl>
                                          <p:spTgt spid="329362036">
                                            <p:txEl>
                                              <p:pRg st="7" end="7"/>
                                            </p:txEl>
                                          </p:spTgt>
                                        </p:tgtEl>
                                        <p:attrNameLst>
                                          <p:attrName>style.visibility</p:attrName>
                                        </p:attrNameLst>
                                      </p:cBhvr>
                                      <p:to>
                                        <p:strVal val="visible"/>
                                      </p:to>
                                    </p:set>
                                    <p:animEffect transition="in" filter="dissolve">
                                      <p:cBhvr>
                                        <p:cTn id="268" dur="500"/>
                                        <p:tgtEl>
                                          <p:spTgt spid="32936203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0936378" grpId="0" animBg="1"/>
      <p:bldP spid="1086547764" grpId="0" animBg="1"/>
      <p:bldP spid="1086547764" grpId="1" animBg="1"/>
      <p:bldP spid="682032824" grpId="0" animBg="1"/>
      <p:bldP spid="682032824" grpId="1" animBg="1"/>
      <p:bldP spid="1123850286" grpId="0" animBg="1"/>
      <p:bldP spid="1123850286" grpId="1" animBg="1"/>
      <p:bldP spid="1972394183" grpId="0" animBg="1"/>
      <p:bldP spid="1972394183" grpId="1" animBg="1"/>
      <p:bldP spid="518043323" grpId="0" animBg="1"/>
      <p:bldP spid="453039416" grpId="0" animBg="1"/>
      <p:bldP spid="453039416" grpId="1" animBg="1"/>
      <p:bldP spid="228410822" grpId="0" animBg="1"/>
      <p:bldP spid="228410822" grpId="1" animBg="1"/>
      <p:bldP spid="992105815" grpId="0" animBg="1"/>
      <p:bldP spid="1364575587" grpId="0" animBg="1"/>
      <p:bldP spid="1364575587" grpId="1" animBg="1"/>
      <p:bldP spid="702503259" grpId="0" animBg="1"/>
      <p:bldP spid="702503259" grpId="1" animBg="1"/>
      <p:bldP spid="2109454081" grpId="0" animBg="1"/>
      <p:bldP spid="2109454081" grpId="1" animBg="1"/>
      <p:bldP spid="704958545" grpId="0" animBg="1"/>
      <p:bldP spid="704958545" grpId="1" animBg="1"/>
      <p:bldP spid="775127001" grpId="0" animBg="1"/>
      <p:bldP spid="775127001" grpId="1" animBg="1"/>
      <p:bldP spid="763642108" grpId="0" animBg="1"/>
      <p:bldP spid="763642108" grpId="1" animBg="1"/>
      <p:bldP spid="2023063604" grpId="0" animBg="1"/>
      <p:bldP spid="2023063604" grpId="1" animBg="1"/>
      <p:bldP spid="1552616214" grpId="0" animBg="1"/>
      <p:bldP spid="1552616214" grpId="1" animBg="1"/>
      <p:bldP spid="1310733109" grpId="0" animBg="1"/>
      <p:bldP spid="1310733109" grpId="1" animBg="1"/>
      <p:bldP spid="435784219" grpId="0" animBg="1"/>
      <p:bldP spid="435784219" grpId="1" animBg="1"/>
      <p:bldP spid="554187020" grpId="0" animBg="1"/>
      <p:bldP spid="554187020" grpId="1" animBg="1"/>
      <p:bldP spid="68350255" grpId="0" animBg="1"/>
      <p:bldP spid="68350255" grpId="1" animBg="1"/>
      <p:bldP spid="1945435808" grpId="0" animBg="1"/>
      <p:bldP spid="1945435808" grpId="1" animBg="1"/>
      <p:bldP spid="675192456" grpId="0" animBg="1"/>
      <p:bldP spid="675192456" grpId="1" animBg="1"/>
      <p:bldP spid="1270456269" grpId="0" animBg="1"/>
      <p:bldP spid="1270456269" grpId="1" animBg="1"/>
      <p:bldP spid="1023714809" grpId="0" animBg="1"/>
      <p:bldP spid="1023714809" grpId="1" animBg="1"/>
      <p:bldP spid="715700919" grpId="0" animBg="1"/>
      <p:bldP spid="715700919" grpId="1" animBg="1"/>
      <p:bldP spid="715700919" grpId="2" animBg="1"/>
      <p:bldP spid="1399205135" grpId="0" animBg="1"/>
      <p:bldP spid="1399205135" grpId="1" animBg="1"/>
      <p:bldP spid="1669726687" grpId="0" animBg="1"/>
      <p:bldP spid="1669726687" grpId="1" animBg="1"/>
      <p:bldP spid="1669726687" grpId="2" animBg="1"/>
      <p:bldP spid="448120768" grpId="0" animBg="1"/>
      <p:bldP spid="448120768" grpId="1" animBg="1"/>
      <p:bldP spid="448120768" grpId="2" animBg="1"/>
      <p:bldP spid="146258011" grpId="0" animBg="1"/>
      <p:bldP spid="146258011" grpId="1" animBg="1"/>
      <p:bldP spid="146258011" grpId="2" animBg="1"/>
      <p:bldP spid="886818319" grpId="0" animBg="1"/>
      <p:bldP spid="886818319" grpId="1" animBg="1"/>
      <p:bldP spid="886818319" grpId="2" animBg="1"/>
      <p:bldP spid="1056727509" grpId="0"/>
      <p:bldP spid="1329234008" grpId="0"/>
      <p:bldP spid="1329234008" grpId="1"/>
      <p:bldP spid="853656560" grpId="0"/>
    </p:bldLst>
  </p:timing>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585037618" name="Title 6"/>
          <p:cNvSpPr>
            <a:spLocks noGrp="1"/>
          </p:cNvSpPr>
          <p:nvPr>
            <p:ph type="title"/>
          </p:nvPr>
        </p:nvSpPr>
        <p:spPr bwMode="auto"/>
        <p:txBody>
          <a:bodyPr/>
          <a:lstStyle/>
          <a:p>
            <a:pPr>
              <a:defRPr/>
            </a:pPr>
            <a:r>
              <a:rPr lang="en-US"/>
              <a:t>Transições</a:t>
            </a:r>
            <a:r>
              <a:rPr lang="en-US"/>
              <a:t> de </a:t>
            </a:r>
            <a:r>
              <a:rPr lang="en-US"/>
              <a:t>fase</a:t>
            </a:r>
            <a:r>
              <a:rPr lang="en-US"/>
              <a:t> </a:t>
            </a:r>
            <a:r>
              <a:rPr lang="en-US"/>
              <a:t>na</a:t>
            </a:r>
            <a:r>
              <a:rPr lang="en-US"/>
              <a:t> </a:t>
            </a:r>
            <a:r>
              <a:rPr lang="en-US"/>
              <a:t>matéria</a:t>
            </a:r>
            <a:endParaRPr lang="pt-BR"/>
          </a:p>
        </p:txBody>
      </p:sp>
      <p:pic>
        <p:nvPicPr>
          <p:cNvPr id="1350434329" name="Content Placeholder 10" descr="hg-qgp2.jpg"/>
          <p:cNvPicPr>
            <a:picLocks noChangeAspect="1" noGrp="1"/>
          </p:cNvPicPr>
          <p:nvPr>
            <p:ph sz="half" idx="4294967295"/>
          </p:nvPr>
        </p:nvPicPr>
        <p:blipFill rotWithShape="1">
          <a:blip r:embed="rId3"/>
          <a:stretch/>
        </p:blipFill>
        <p:spPr bwMode="auto">
          <a:xfrm>
            <a:off x="5257422" y="1240715"/>
            <a:ext cx="3130550" cy="3886200"/>
          </a:xfrm>
          <a:prstGeom prst="rect">
            <a:avLst/>
          </a:prstGeom>
        </p:spPr>
      </p:pic>
      <p:pic>
        <p:nvPicPr>
          <p:cNvPr id="1708773812" name="Content Placeholder 9" descr="IcebergTotal.jpg"/>
          <p:cNvPicPr>
            <a:picLocks noChangeAspect="1" noGrp="1"/>
          </p:cNvPicPr>
          <p:nvPr>
            <p:ph sz="half" idx="4294967295"/>
          </p:nvPr>
        </p:nvPicPr>
        <p:blipFill rotWithShape="1">
          <a:blip r:embed="rId4"/>
          <a:stretch/>
        </p:blipFill>
        <p:spPr bwMode="auto">
          <a:xfrm>
            <a:off x="1113571" y="1257300"/>
            <a:ext cx="2846388" cy="3886200"/>
          </a:xfrm>
          <a:prstGeom prst="rect">
            <a:avLst/>
          </a:prstGeom>
        </p:spPr>
      </p:pic>
      <p:sp>
        <p:nvSpPr>
          <p:cNvPr id="410286230" name="TextBox 8"/>
          <p:cNvSpPr txBox="1"/>
          <p:nvPr/>
        </p:nvSpPr>
        <p:spPr bwMode="auto">
          <a:xfrm>
            <a:off x="5154552" y="885390"/>
            <a:ext cx="3522466" cy="323165"/>
          </a:xfrm>
          <a:prstGeom prst="rect">
            <a:avLst/>
          </a:prstGeom>
          <a:noFill/>
        </p:spPr>
        <p:txBody>
          <a:bodyPr wrap="square" rtlCol="0">
            <a:spAutoFit/>
          </a:bodyPr>
          <a:lstStyle/>
          <a:p>
            <a:pPr>
              <a:defRPr/>
            </a:pPr>
            <a:r>
              <a:rPr lang="en-US" sz="1500">
                <a:solidFill>
                  <a:srgbClr val="FF0000"/>
                </a:solidFill>
              </a:rPr>
              <a:t>Hadron </a:t>
            </a:r>
            <a:r>
              <a:rPr lang="en-US" sz="1500">
                <a:solidFill>
                  <a:srgbClr val="FF0000"/>
                </a:solidFill>
              </a:rPr>
              <a:t>Gás</a:t>
            </a:r>
            <a:r>
              <a:rPr lang="en-US" sz="1500">
                <a:solidFill>
                  <a:srgbClr val="FF0000"/>
                </a:solidFill>
              </a:rPr>
              <a:t>  –  Quark-Gluon Plasma</a:t>
            </a:r>
            <a:endParaRPr/>
          </a:p>
        </p:txBody>
      </p:sp>
      <p:sp>
        <p:nvSpPr>
          <p:cNvPr id="1239625751" name="TextBox 11"/>
          <p:cNvSpPr txBox="1"/>
          <p:nvPr/>
        </p:nvSpPr>
        <p:spPr bwMode="auto">
          <a:xfrm>
            <a:off x="1622004" y="874459"/>
            <a:ext cx="1822935" cy="323165"/>
          </a:xfrm>
          <a:prstGeom prst="rect">
            <a:avLst/>
          </a:prstGeom>
          <a:noFill/>
        </p:spPr>
        <p:txBody>
          <a:bodyPr wrap="none" rtlCol="0">
            <a:spAutoFit/>
          </a:bodyPr>
          <a:lstStyle/>
          <a:p>
            <a:pPr>
              <a:defRPr/>
            </a:pPr>
            <a:r>
              <a:rPr lang="en-US" sz="1500">
                <a:solidFill>
                  <a:srgbClr val="0000AD"/>
                </a:solidFill>
              </a:rPr>
              <a:t>Fases</a:t>
            </a:r>
            <a:r>
              <a:rPr lang="en-US" sz="1500">
                <a:solidFill>
                  <a:srgbClr val="0000AD"/>
                </a:solidFill>
              </a:rPr>
              <a:t> </a:t>
            </a:r>
            <a:r>
              <a:rPr lang="en-US" sz="1500">
                <a:solidFill>
                  <a:srgbClr val="0000AD"/>
                </a:solidFill>
              </a:rPr>
              <a:t>gelo</a:t>
            </a:r>
            <a:r>
              <a:rPr lang="en-US" sz="1500">
                <a:solidFill>
                  <a:srgbClr val="0000AD"/>
                </a:solidFill>
              </a:rPr>
              <a:t> – </a:t>
            </a:r>
            <a:r>
              <a:rPr lang="en-US" sz="1500">
                <a:solidFill>
                  <a:srgbClr val="0000AD"/>
                </a:solidFill>
              </a:rPr>
              <a:t>água</a:t>
            </a:r>
            <a:r>
              <a:rPr lang="en-US" sz="1500">
                <a:solidFill>
                  <a:srgbClr val="0000AD"/>
                </a:solidFill>
              </a:rPr>
              <a:t> </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213861760" name="Title 7"/>
          <p:cNvSpPr>
            <a:spLocks noGrp="1"/>
          </p:cNvSpPr>
          <p:nvPr>
            <p:ph type="title"/>
          </p:nvPr>
        </p:nvSpPr>
        <p:spPr bwMode="auto">
          <a:xfrm>
            <a:off x="1254435" y="119398"/>
            <a:ext cx="6630708" cy="454208"/>
          </a:xfrm>
        </p:spPr>
        <p:txBody>
          <a:bodyPr>
            <a:normAutofit fontScale="90000"/>
          </a:bodyPr>
          <a:lstStyle/>
          <a:p>
            <a:pPr>
              <a:defRPr/>
            </a:pPr>
            <a:r>
              <a:rPr lang="pt-BR"/>
              <a:t>Diagramas de fase água &amp; QGP</a:t>
            </a:r>
            <a:endParaRPr/>
          </a:p>
        </p:txBody>
      </p:sp>
      <p:sp>
        <p:nvSpPr>
          <p:cNvPr id="304290592" name="Content Placeholder 1"/>
          <p:cNvSpPr>
            <a:spLocks noGrp="1"/>
          </p:cNvSpPr>
          <p:nvPr>
            <p:ph idx="1"/>
          </p:nvPr>
        </p:nvSpPr>
        <p:spPr bwMode="auto">
          <a:xfrm>
            <a:off x="1009848" y="844174"/>
            <a:ext cx="6429122" cy="3896181"/>
          </a:xfrm>
        </p:spPr>
        <p:txBody>
          <a:bodyPr/>
          <a:lstStyle/>
          <a:p>
            <a:pPr marL="57375" indent="0">
              <a:defRPr/>
            </a:pPr>
            <a:endParaRPr lang="en-US"/>
          </a:p>
          <a:p>
            <a:pPr lvl="1">
              <a:defRPr/>
            </a:pPr>
            <a:r>
              <a:rPr lang="en-US"/>
              <a:t>Diagrama</a:t>
            </a:r>
            <a:r>
              <a:rPr lang="en-US"/>
              <a:t> de </a:t>
            </a:r>
            <a:r>
              <a:rPr lang="en-US"/>
              <a:t>fase</a:t>
            </a:r>
            <a:r>
              <a:rPr lang="en-US"/>
              <a:t> da </a:t>
            </a:r>
            <a:r>
              <a:rPr lang="en-US"/>
              <a:t>água</a:t>
            </a:r>
            <a:endParaRPr lang="en-US"/>
          </a:p>
        </p:txBody>
      </p:sp>
      <p:pic>
        <p:nvPicPr>
          <p:cNvPr id="1091744002" name="Content Placeholder 9" descr="critical-point.jpg"/>
          <p:cNvPicPr>
            <a:picLocks noChangeAspect="1"/>
          </p:cNvPicPr>
          <p:nvPr/>
        </p:nvPicPr>
        <p:blipFill rotWithShape="1">
          <a:blip r:embed="rId3"/>
          <a:srcRect l="-40407" t="0" r="-40406" b="0"/>
          <a:stretch/>
        </p:blipFill>
        <p:spPr bwMode="auto">
          <a:xfrm>
            <a:off x="3703681" y="1005373"/>
            <a:ext cx="6429122" cy="3896181"/>
          </a:xfrm>
          <a:prstGeom prst="rect">
            <a:avLst/>
          </a:prstGeom>
        </p:spPr>
      </p:pic>
      <p:pic>
        <p:nvPicPr>
          <p:cNvPr id="1296580633" name="Content Placeholder 12" descr="Phase-diag2.svg.png"/>
          <p:cNvPicPr>
            <a:picLocks noChangeAspect="1"/>
          </p:cNvPicPr>
          <p:nvPr/>
        </p:nvPicPr>
        <p:blipFill rotWithShape="1">
          <a:blip r:embed="rId4"/>
          <a:srcRect l="0" t="-23312" r="0" b="-23311"/>
          <a:stretch/>
        </p:blipFill>
        <p:spPr bwMode="auto">
          <a:xfrm>
            <a:off x="1148912" y="1177395"/>
            <a:ext cx="3170264" cy="3885358"/>
          </a:xfrm>
          <a:prstGeom prst="rect">
            <a:avLst/>
          </a:prstGeom>
        </p:spPr>
      </p:pic>
      <p:sp>
        <p:nvSpPr>
          <p:cNvPr id="2075148743" name="TextBox 2"/>
          <p:cNvSpPr txBox="1"/>
          <p:nvPr/>
        </p:nvSpPr>
        <p:spPr bwMode="auto">
          <a:xfrm>
            <a:off x="1987228" y="1471891"/>
            <a:ext cx="184731" cy="369332"/>
          </a:xfrm>
          <a:prstGeom prst="rect">
            <a:avLst/>
          </a:prstGeom>
          <a:noFill/>
        </p:spPr>
        <p:txBody>
          <a:bodyPr wrap="none" rtlCol="0">
            <a:spAutoFit/>
          </a:bodyPr>
          <a:lstStyle/>
          <a:p>
            <a:pPr>
              <a:defRPr/>
            </a:pPr>
            <a:endParaRPr lang="en-US"/>
          </a:p>
        </p:txBody>
      </p:sp>
      <p:sp>
        <p:nvSpPr>
          <p:cNvPr id="2071022753" name="TextBox 9"/>
          <p:cNvSpPr txBox="1"/>
          <p:nvPr/>
        </p:nvSpPr>
        <p:spPr bwMode="auto">
          <a:xfrm>
            <a:off x="5075895" y="431891"/>
            <a:ext cx="2913332" cy="553998"/>
          </a:xfrm>
          <a:prstGeom prst="rect">
            <a:avLst/>
          </a:prstGeom>
          <a:noFill/>
        </p:spPr>
        <p:txBody>
          <a:bodyPr wrap="square" rtlCol="0">
            <a:spAutoFit/>
          </a:bodyPr>
          <a:lstStyle/>
          <a:p>
            <a:pPr>
              <a:defRPr/>
            </a:pPr>
            <a:r>
              <a:rPr lang="en-US" sz="1500">
                <a:solidFill>
                  <a:srgbClr val="FF0000"/>
                </a:solidFill>
              </a:rPr>
              <a:t>Hadron </a:t>
            </a:r>
            <a:r>
              <a:rPr lang="en-US" sz="1500">
                <a:solidFill>
                  <a:srgbClr val="FF0000"/>
                </a:solidFill>
              </a:rPr>
              <a:t>Gás</a:t>
            </a:r>
            <a:r>
              <a:rPr lang="en-US" sz="1500">
                <a:solidFill>
                  <a:srgbClr val="FF0000"/>
                </a:solidFill>
              </a:rPr>
              <a:t>  –  Quark-Gluon Plasma</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91744002"/>
                                        </p:tgtEl>
                                        <p:attrNameLst>
                                          <p:attrName>style.visibility</p:attrName>
                                        </p:attrNameLst>
                                      </p:cBhvr>
                                      <p:to>
                                        <p:strVal val="visible"/>
                                      </p:to>
                                    </p:set>
                                    <p:animEffect transition="in" filter="dissolve">
                                      <p:cBhvr>
                                        <p:cTn id="7" dur="500"/>
                                        <p:tgtEl>
                                          <p:spTgt spid="109174400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071022753"/>
                                        </p:tgtEl>
                                        <p:attrNameLst>
                                          <p:attrName>style.visibility</p:attrName>
                                        </p:attrNameLst>
                                      </p:cBhvr>
                                      <p:to>
                                        <p:strVal val="visible"/>
                                      </p:to>
                                    </p:set>
                                    <p:animEffect transition="in" filter="dissolve">
                                      <p:cBhvr>
                                        <p:cTn id="10" dur="500"/>
                                        <p:tgtEl>
                                          <p:spTgt spid="20710227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1022753" grpId="0"/>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662954190" name="Content Placeholder 2"/>
          <p:cNvSpPr>
            <a:spLocks noGrp="1"/>
          </p:cNvSpPr>
          <p:nvPr>
            <p:ph idx="1"/>
          </p:nvPr>
        </p:nvSpPr>
        <p:spPr bwMode="auto">
          <a:xfrm>
            <a:off x="1238250" y="561975"/>
            <a:ext cx="7458076" cy="3695701"/>
          </a:xfrm>
        </p:spPr>
        <p:txBody>
          <a:bodyPr>
            <a:normAutofit/>
          </a:bodyPr>
          <a:lstStyle/>
          <a:p>
            <a:pPr marL="0" indent="0" algn="ctr">
              <a:defRPr/>
            </a:pPr>
            <a:r>
              <a:rPr lang="en-US"/>
              <a:t>"</a:t>
            </a:r>
            <a:r>
              <a:rPr lang="pt-BR"/>
              <a:t>Se, em algum cataclismo, todo o conhecimento científico fosse destruído, e apenas uma frase pudesse ser passada para a próxima geração, que declaração conteria o máximo de informação no menor número de palavras? </a:t>
            </a:r>
            <a:endParaRPr/>
          </a:p>
          <a:p>
            <a:pPr marL="0" indent="0" algn="ctr">
              <a:spcBef>
                <a:spcPts val="1200"/>
              </a:spcBef>
              <a:defRPr/>
            </a:pPr>
            <a:r>
              <a:rPr lang="pt-BR"/>
              <a:t>Eu acredito que é a hipótese atômica, que </a:t>
            </a:r>
            <a:r>
              <a:rPr lang="pt-BR" b="1"/>
              <a:t>todas as coisas são feitas de átomos</a:t>
            </a:r>
            <a:r>
              <a:rPr lang="pt-BR"/>
              <a:t>, ... ”</a:t>
            </a:r>
            <a:endParaRPr/>
          </a:p>
          <a:p>
            <a:pPr marL="0" indent="0" algn="ctr">
              <a:defRPr/>
            </a:pPr>
            <a:endParaRPr lang="pt-BR"/>
          </a:p>
          <a:p>
            <a:pPr marL="0" indent="0" algn="r">
              <a:defRPr/>
            </a:pPr>
            <a:r>
              <a:rPr lang="en-US" i="1"/>
              <a:t>Richard Feynman</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2954190">
                                            <p:txEl>
                                              <p:pRg st="0" end="0"/>
                                            </p:txEl>
                                          </p:spTgt>
                                        </p:tgtEl>
                                        <p:attrNameLst>
                                          <p:attrName>style.visibility</p:attrName>
                                        </p:attrNameLst>
                                      </p:cBhvr>
                                      <p:to>
                                        <p:strVal val="visible"/>
                                      </p:to>
                                    </p:set>
                                    <p:animEffect transition="in" filter="fade">
                                      <p:cBhvr>
                                        <p:cTn id="7" dur="2000"/>
                                        <p:tgtEl>
                                          <p:spTgt spid="166295419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2954190">
                                            <p:txEl>
                                              <p:pRg st="1" end="1"/>
                                            </p:txEl>
                                          </p:spTgt>
                                        </p:tgtEl>
                                        <p:attrNameLst>
                                          <p:attrName>style.visibility</p:attrName>
                                        </p:attrNameLst>
                                      </p:cBhvr>
                                      <p:to>
                                        <p:strVal val="visible"/>
                                      </p:to>
                                    </p:set>
                                    <p:animEffect transition="in" filter="fade">
                                      <p:cBhvr>
                                        <p:cTn id="12" dur="2000"/>
                                        <p:tgtEl>
                                          <p:spTgt spid="166295419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62954190">
                                            <p:txEl>
                                              <p:pRg st="3" end="3"/>
                                            </p:txEl>
                                          </p:spTgt>
                                        </p:tgtEl>
                                        <p:attrNameLst>
                                          <p:attrName>style.visibility</p:attrName>
                                        </p:attrNameLst>
                                      </p:cBhvr>
                                      <p:to>
                                        <p:strVal val="visible"/>
                                      </p:to>
                                    </p:set>
                                    <p:animEffect transition="in" filter="fade">
                                      <p:cBhvr>
                                        <p:cTn id="17" dur="2000"/>
                                        <p:tgtEl>
                                          <p:spTgt spid="166295419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2954190" grpId="0" build="p"/>
    </p:bldLst>
  </p:timing>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056740107" name="Title 1"/>
          <p:cNvSpPr>
            <a:spLocks noGrp="1"/>
          </p:cNvSpPr>
          <p:nvPr>
            <p:ph type="title"/>
          </p:nvPr>
        </p:nvSpPr>
        <p:spPr bwMode="auto"/>
        <p:txBody>
          <a:bodyPr>
            <a:normAutofit fontScale="90000"/>
          </a:bodyPr>
          <a:lstStyle/>
          <a:p>
            <a:pPr>
              <a:defRPr/>
            </a:pPr>
            <a:r>
              <a:rPr lang="en-US"/>
              <a:t>Colisão</a:t>
            </a:r>
            <a:r>
              <a:rPr lang="en-US"/>
              <a:t> de </a:t>
            </a:r>
            <a:r>
              <a:rPr lang="en-US"/>
              <a:t>íons</a:t>
            </a:r>
            <a:r>
              <a:rPr lang="en-US"/>
              <a:t> </a:t>
            </a:r>
            <a:r>
              <a:rPr lang="en-US"/>
              <a:t>pesados</a:t>
            </a:r>
            <a:r>
              <a:rPr lang="en-US"/>
              <a:t> </a:t>
            </a:r>
            <a:r>
              <a:rPr lang="en-US"/>
              <a:t>relativísticos</a:t>
            </a:r>
            <a:r>
              <a:rPr lang="en-US"/>
              <a:t> e o QGP</a:t>
            </a:r>
            <a:endParaRPr/>
          </a:p>
        </p:txBody>
      </p:sp>
      <p:pic>
        <p:nvPicPr>
          <p:cNvPr id="1916295109" name="Content Placeholder 4" descr="Diagram&#10;&#10;Description automatically generated"/>
          <p:cNvPicPr>
            <a:picLocks noChangeAspect="1" noGrp="1"/>
          </p:cNvPicPr>
          <p:nvPr>
            <p:ph idx="1"/>
          </p:nvPr>
        </p:nvPicPr>
        <p:blipFill rotWithShape="1">
          <a:blip r:embed="rId3"/>
          <a:stretch/>
        </p:blipFill>
        <p:spPr bwMode="auto">
          <a:xfrm>
            <a:off x="628820" y="1509779"/>
            <a:ext cx="8278812" cy="2968879"/>
          </a:xfrm>
        </p:spPr>
      </p:pic>
      <p:sp>
        <p:nvSpPr>
          <p:cNvPr id="1719426429" name="TextBox 5"/>
          <p:cNvSpPr txBox="1"/>
          <p:nvPr/>
        </p:nvSpPr>
        <p:spPr bwMode="auto">
          <a:xfrm>
            <a:off x="943169" y="1509779"/>
            <a:ext cx="863028" cy="553998"/>
          </a:xfrm>
          <a:prstGeom prst="rect">
            <a:avLst/>
          </a:prstGeom>
          <a:solidFill>
            <a:schemeClr val="bg1"/>
          </a:solidFill>
        </p:spPr>
        <p:txBody>
          <a:bodyPr wrap="square" rtlCol="0">
            <a:spAutoFit/>
          </a:bodyPr>
          <a:lstStyle/>
          <a:p>
            <a:pPr>
              <a:defRPr/>
            </a:pPr>
            <a:r>
              <a:rPr lang="en-US" sz="1500"/>
              <a:t>Colisões</a:t>
            </a:r>
            <a:endParaRPr lang="en-US" sz="1500"/>
          </a:p>
          <a:p>
            <a:pPr>
              <a:defRPr/>
            </a:pPr>
            <a:endParaRPr lang="en-US" sz="1500"/>
          </a:p>
        </p:txBody>
      </p:sp>
      <p:sp>
        <p:nvSpPr>
          <p:cNvPr id="1092067264" name="TextBox 6"/>
          <p:cNvSpPr txBox="1"/>
          <p:nvPr/>
        </p:nvSpPr>
        <p:spPr bwMode="auto">
          <a:xfrm>
            <a:off x="2957754" y="1534514"/>
            <a:ext cx="2140330" cy="553998"/>
          </a:xfrm>
          <a:prstGeom prst="rect">
            <a:avLst/>
          </a:prstGeom>
          <a:solidFill>
            <a:schemeClr val="bg1"/>
          </a:solidFill>
        </p:spPr>
        <p:txBody>
          <a:bodyPr wrap="none" rtlCol="0">
            <a:spAutoFit/>
          </a:bodyPr>
          <a:lstStyle/>
          <a:p>
            <a:pPr>
              <a:defRPr/>
            </a:pPr>
            <a:r>
              <a:rPr lang="en-US" sz="1500"/>
              <a:t>Evolução</a:t>
            </a:r>
            <a:r>
              <a:rPr lang="en-US" sz="1500"/>
              <a:t> </a:t>
            </a:r>
            <a:r>
              <a:rPr lang="en-US" sz="1500"/>
              <a:t>hidrodinâmica</a:t>
            </a:r>
            <a:endParaRPr lang="en-US" sz="1500"/>
          </a:p>
          <a:p>
            <a:pPr>
              <a:defRPr/>
            </a:pPr>
            <a:r>
              <a:rPr lang="en-US" sz="1500"/>
              <a:t> </a:t>
            </a:r>
            <a:endParaRPr/>
          </a:p>
        </p:txBody>
      </p:sp>
      <p:sp>
        <p:nvSpPr>
          <p:cNvPr id="1904123572" name="TextBox 7"/>
          <p:cNvSpPr txBox="1"/>
          <p:nvPr/>
        </p:nvSpPr>
        <p:spPr bwMode="auto">
          <a:xfrm>
            <a:off x="5909328" y="1532559"/>
            <a:ext cx="1327607" cy="553998"/>
          </a:xfrm>
          <a:prstGeom prst="rect">
            <a:avLst/>
          </a:prstGeom>
          <a:solidFill>
            <a:schemeClr val="bg1"/>
          </a:solidFill>
        </p:spPr>
        <p:txBody>
          <a:bodyPr wrap="square" rtlCol="0">
            <a:spAutoFit/>
          </a:bodyPr>
          <a:lstStyle/>
          <a:p>
            <a:pPr>
              <a:defRPr/>
            </a:pPr>
            <a:r>
              <a:rPr lang="en-US" sz="1500"/>
              <a:t>Freeze-out</a:t>
            </a:r>
            <a:endParaRPr/>
          </a:p>
          <a:p>
            <a:pPr>
              <a:defRPr/>
            </a:pPr>
            <a:endParaRPr lang="en-US" sz="1500"/>
          </a:p>
        </p:txBody>
      </p:sp>
      <p:sp>
        <p:nvSpPr>
          <p:cNvPr id="2021335000" name="TextBox 8"/>
          <p:cNvSpPr txBox="1"/>
          <p:nvPr/>
        </p:nvSpPr>
        <p:spPr bwMode="auto">
          <a:xfrm>
            <a:off x="7224532" y="1509779"/>
            <a:ext cx="1916072" cy="553998"/>
          </a:xfrm>
          <a:prstGeom prst="rect">
            <a:avLst/>
          </a:prstGeom>
          <a:solidFill>
            <a:schemeClr val="bg1"/>
          </a:solidFill>
        </p:spPr>
        <p:txBody>
          <a:bodyPr wrap="square" rtlCol="0">
            <a:spAutoFit/>
          </a:bodyPr>
          <a:lstStyle/>
          <a:p>
            <a:pPr>
              <a:defRPr/>
            </a:pPr>
            <a:r>
              <a:rPr lang="en-US" sz="1500"/>
              <a:t>Medidas</a:t>
            </a:r>
            <a:r>
              <a:rPr lang="en-US" sz="1500"/>
              <a:t> no detector</a:t>
            </a:r>
            <a:endParaRPr/>
          </a:p>
          <a:p>
            <a:pPr>
              <a:defRPr/>
            </a:pPr>
            <a:endParaRPr lang="en-US" sz="1500"/>
          </a:p>
        </p:txBody>
      </p:sp>
      <p:sp>
        <p:nvSpPr>
          <p:cNvPr id="300802563" name="TextBox 11"/>
          <p:cNvSpPr txBox="1"/>
          <p:nvPr/>
        </p:nvSpPr>
        <p:spPr bwMode="auto">
          <a:xfrm>
            <a:off x="506156" y="3434574"/>
            <a:ext cx="664721" cy="584775"/>
          </a:xfrm>
          <a:prstGeom prst="rect">
            <a:avLst/>
          </a:prstGeom>
          <a:solidFill>
            <a:schemeClr val="bg1"/>
          </a:solidFill>
          <a:ln>
            <a:solidFill>
              <a:schemeClr val="bg1">
                <a:lumMod val="50000"/>
              </a:schemeClr>
            </a:solidFill>
          </a:ln>
        </p:spPr>
        <p:txBody>
          <a:bodyPr wrap="square" rtlCol="0">
            <a:spAutoFit/>
          </a:bodyPr>
          <a:lstStyle/>
          <a:p>
            <a:pPr>
              <a:defRPr/>
            </a:pPr>
            <a:r>
              <a:rPr lang="en-US" sz="800" b="1">
                <a:solidFill>
                  <a:srgbClr val="777678"/>
                </a:solidFill>
              </a:rPr>
              <a:t>Região</a:t>
            </a:r>
            <a:r>
              <a:rPr lang="en-US" sz="800" b="1">
                <a:solidFill>
                  <a:srgbClr val="777678"/>
                </a:solidFill>
              </a:rPr>
              <a:t> de </a:t>
            </a:r>
            <a:endParaRPr/>
          </a:p>
          <a:p>
            <a:pPr>
              <a:defRPr/>
            </a:pPr>
            <a:r>
              <a:rPr lang="en-US" sz="800" b="1">
                <a:solidFill>
                  <a:srgbClr val="777678"/>
                </a:solidFill>
              </a:rPr>
              <a:t>super-</a:t>
            </a:r>
            <a:endParaRPr/>
          </a:p>
          <a:p>
            <a:pPr>
              <a:defRPr/>
            </a:pPr>
            <a:r>
              <a:rPr lang="en-US" sz="800" b="1">
                <a:solidFill>
                  <a:srgbClr val="777678"/>
                </a:solidFill>
              </a:rPr>
              <a:t>poisição</a:t>
            </a:r>
            <a:endParaRPr lang="en-US" sz="800" b="1">
              <a:solidFill>
                <a:srgbClr val="777678"/>
              </a:solidFill>
            </a:endParaRPr>
          </a:p>
          <a:p>
            <a:pPr>
              <a:defRPr/>
            </a:pPr>
            <a:endParaRPr lang="en-US" sz="800" b="1">
              <a:solidFill>
                <a:srgbClr val="777678"/>
              </a:solidFill>
            </a:endParaRPr>
          </a:p>
        </p:txBody>
      </p:sp>
      <p:sp>
        <p:nvSpPr>
          <p:cNvPr id="732613960" name="Rounded Rectangle 13"/>
          <p:cNvSpPr/>
          <p:nvPr/>
        </p:nvSpPr>
        <p:spPr bwMode="auto">
          <a:xfrm>
            <a:off x="2544405" y="3666152"/>
            <a:ext cx="664721" cy="359439"/>
          </a:xfrm>
          <a:prstGeom prst="roundRect">
            <a:avLst>
              <a:gd name="adj" fmla="val 16667"/>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
        <p:nvSpPr>
          <p:cNvPr id="1941266146" name="Rounded Rectangle 14"/>
          <p:cNvSpPr/>
          <p:nvPr/>
        </p:nvSpPr>
        <p:spPr bwMode="auto">
          <a:xfrm>
            <a:off x="3490331" y="3653094"/>
            <a:ext cx="1081669" cy="359439"/>
          </a:xfrm>
          <a:prstGeom prst="roundRect">
            <a:avLst>
              <a:gd name="adj" fmla="val 16667"/>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
        <p:nvSpPr>
          <p:cNvPr id="982315812" name="TextBox 15"/>
          <p:cNvSpPr txBox="1"/>
          <p:nvPr/>
        </p:nvSpPr>
        <p:spPr bwMode="auto">
          <a:xfrm>
            <a:off x="3368784" y="3632766"/>
            <a:ext cx="1362874" cy="461665"/>
          </a:xfrm>
          <a:prstGeom prst="rect">
            <a:avLst/>
          </a:prstGeom>
          <a:noFill/>
        </p:spPr>
        <p:txBody>
          <a:bodyPr wrap="none" rtlCol="0">
            <a:spAutoFit/>
          </a:bodyPr>
          <a:lstStyle/>
          <a:p>
            <a:pPr algn="ctr">
              <a:defRPr/>
            </a:pPr>
            <a:r>
              <a:rPr lang="en-US" sz="1200" b="1"/>
              <a:t>Transição</a:t>
            </a:r>
            <a:r>
              <a:rPr lang="en-US" sz="1200" b="1"/>
              <a:t> de </a:t>
            </a:r>
            <a:r>
              <a:rPr lang="en-US" sz="1200" b="1"/>
              <a:t>fase</a:t>
            </a:r>
            <a:endParaRPr lang="en-US" sz="1200" b="1"/>
          </a:p>
          <a:p>
            <a:pPr algn="ctr">
              <a:defRPr/>
            </a:pPr>
            <a:r>
              <a:rPr lang="en-US" sz="1200" b="1"/>
              <a:t>(</a:t>
            </a:r>
            <a:r>
              <a:rPr lang="en-US" sz="1200" b="1"/>
              <a:t>hadronização</a:t>
            </a:r>
            <a:r>
              <a:rPr lang="en-US" sz="1200"/>
              <a:t>)</a:t>
            </a:r>
            <a:endParaRPr/>
          </a:p>
        </p:txBody>
      </p:sp>
      <p:sp>
        <p:nvSpPr>
          <p:cNvPr id="483140704" name="Rounded Rectangle 16"/>
          <p:cNvSpPr/>
          <p:nvPr/>
        </p:nvSpPr>
        <p:spPr bwMode="auto">
          <a:xfrm>
            <a:off x="4700541" y="3650898"/>
            <a:ext cx="1081669" cy="359439"/>
          </a:xfrm>
          <a:prstGeom prst="roundRect">
            <a:avLst>
              <a:gd name="adj" fmla="val 16667"/>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
        <p:nvSpPr>
          <p:cNvPr id="284483529" name="Rounded Rectangle 19"/>
          <p:cNvSpPr/>
          <p:nvPr/>
        </p:nvSpPr>
        <p:spPr bwMode="auto">
          <a:xfrm>
            <a:off x="1229879" y="3699892"/>
            <a:ext cx="960122" cy="310445"/>
          </a:xfrm>
          <a:prstGeom prst="roundRect">
            <a:avLst>
              <a:gd name="adj" fmla="val 16667"/>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
        <p:nvSpPr>
          <p:cNvPr id="200820765" name="TextBox 12"/>
          <p:cNvSpPr txBox="1"/>
          <p:nvPr/>
        </p:nvSpPr>
        <p:spPr bwMode="auto">
          <a:xfrm>
            <a:off x="1008689" y="3632765"/>
            <a:ext cx="1375953" cy="461665"/>
          </a:xfrm>
          <a:prstGeom prst="rect">
            <a:avLst/>
          </a:prstGeom>
          <a:noFill/>
        </p:spPr>
        <p:txBody>
          <a:bodyPr wrap="square" rtlCol="0">
            <a:spAutoFit/>
          </a:bodyPr>
          <a:lstStyle/>
          <a:p>
            <a:pPr algn="ctr">
              <a:defRPr/>
            </a:pPr>
            <a:r>
              <a:rPr lang="en-US" sz="1200" b="1"/>
              <a:t>Interações</a:t>
            </a:r>
            <a:r>
              <a:rPr lang="en-US" sz="1200" b="1"/>
              <a:t> no </a:t>
            </a:r>
            <a:endParaRPr/>
          </a:p>
          <a:p>
            <a:pPr algn="ctr">
              <a:defRPr/>
            </a:pPr>
            <a:r>
              <a:rPr lang="en-US" sz="1200" b="1"/>
              <a:t>estado</a:t>
            </a:r>
            <a:r>
              <a:rPr lang="en-US" sz="1200" b="1"/>
              <a:t> </a:t>
            </a:r>
            <a:r>
              <a:rPr lang="en-US" sz="1200" b="1"/>
              <a:t>inicial</a:t>
            </a:r>
            <a:endParaRPr lang="en-US" sz="1200" b="1"/>
          </a:p>
        </p:txBody>
      </p:sp>
      <p:sp>
        <p:nvSpPr>
          <p:cNvPr id="2071140485" name="TextBox 20"/>
          <p:cNvSpPr txBox="1"/>
          <p:nvPr/>
        </p:nvSpPr>
        <p:spPr bwMode="auto">
          <a:xfrm>
            <a:off x="2416671" y="3650016"/>
            <a:ext cx="851046" cy="461665"/>
          </a:xfrm>
          <a:prstGeom prst="rect">
            <a:avLst/>
          </a:prstGeom>
          <a:noFill/>
        </p:spPr>
        <p:txBody>
          <a:bodyPr wrap="square" rtlCol="0">
            <a:spAutoFit/>
          </a:bodyPr>
          <a:lstStyle/>
          <a:p>
            <a:pPr algn="ctr">
              <a:defRPr/>
            </a:pPr>
            <a:r>
              <a:rPr lang="en-US" sz="1200" b="1"/>
              <a:t>Fase</a:t>
            </a:r>
            <a:r>
              <a:rPr lang="en-US" sz="1200" b="1"/>
              <a:t> de </a:t>
            </a:r>
            <a:endParaRPr/>
          </a:p>
          <a:p>
            <a:pPr algn="ctr">
              <a:defRPr/>
            </a:pPr>
            <a:r>
              <a:rPr lang="en-US" sz="1200" b="1"/>
              <a:t>QGP</a:t>
            </a:r>
            <a:endParaRPr/>
          </a:p>
        </p:txBody>
      </p:sp>
      <p:sp>
        <p:nvSpPr>
          <p:cNvPr id="1925235544" name="Rounded Rectangle 21"/>
          <p:cNvSpPr/>
          <p:nvPr/>
        </p:nvSpPr>
        <p:spPr bwMode="auto">
          <a:xfrm>
            <a:off x="6032298" y="3659910"/>
            <a:ext cx="1081669" cy="359439"/>
          </a:xfrm>
          <a:prstGeom prst="roundRect">
            <a:avLst>
              <a:gd name="adj" fmla="val 16667"/>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
        <p:nvSpPr>
          <p:cNvPr id="2136117359" name="TextBox 22"/>
          <p:cNvSpPr txBox="1"/>
          <p:nvPr/>
        </p:nvSpPr>
        <p:spPr bwMode="auto">
          <a:xfrm>
            <a:off x="4768226" y="3624281"/>
            <a:ext cx="1013983" cy="461665"/>
          </a:xfrm>
          <a:prstGeom prst="rect">
            <a:avLst/>
          </a:prstGeom>
          <a:noFill/>
        </p:spPr>
        <p:txBody>
          <a:bodyPr wrap="square" rtlCol="0">
            <a:spAutoFit/>
          </a:bodyPr>
          <a:lstStyle/>
          <a:p>
            <a:pPr algn="ctr">
              <a:defRPr/>
            </a:pPr>
            <a:r>
              <a:rPr lang="en-US" sz="1200" b="1"/>
              <a:t>Fase</a:t>
            </a:r>
            <a:r>
              <a:rPr lang="en-US" sz="1200" b="1"/>
              <a:t> de </a:t>
            </a:r>
            <a:r>
              <a:rPr lang="en-US" sz="1200" b="1"/>
              <a:t>gás</a:t>
            </a:r>
            <a:endParaRPr lang="en-US" sz="1200" b="1"/>
          </a:p>
          <a:p>
            <a:pPr algn="ctr">
              <a:defRPr/>
            </a:pPr>
            <a:r>
              <a:rPr lang="en-US" sz="1200" b="1"/>
              <a:t>hadrônico</a:t>
            </a:r>
            <a:endParaRPr lang="en-US" sz="1200" b="1"/>
          </a:p>
        </p:txBody>
      </p:sp>
      <p:sp>
        <p:nvSpPr>
          <p:cNvPr id="935018005" name="TextBox 23"/>
          <p:cNvSpPr txBox="1"/>
          <p:nvPr/>
        </p:nvSpPr>
        <p:spPr bwMode="auto">
          <a:xfrm>
            <a:off x="5896924" y="3742350"/>
            <a:ext cx="1327608" cy="276999"/>
          </a:xfrm>
          <a:prstGeom prst="rect">
            <a:avLst/>
          </a:prstGeom>
          <a:noFill/>
        </p:spPr>
        <p:txBody>
          <a:bodyPr wrap="none" rtlCol="0">
            <a:spAutoFit/>
          </a:bodyPr>
          <a:lstStyle/>
          <a:p>
            <a:pPr algn="ctr">
              <a:defRPr/>
            </a:pPr>
            <a:r>
              <a:rPr lang="en-US" sz="1200" b="1"/>
              <a:t>Desacoplamento</a:t>
            </a:r>
            <a:endParaRPr lang="en-US" sz="1200" b="1"/>
          </a:p>
        </p:txBody>
      </p:sp>
      <p:sp>
        <p:nvSpPr>
          <p:cNvPr id="1753131042" name="TextBox 24"/>
          <p:cNvSpPr txBox="1"/>
          <p:nvPr/>
        </p:nvSpPr>
        <p:spPr bwMode="auto">
          <a:xfrm>
            <a:off x="2980358" y="4168386"/>
            <a:ext cx="3775393" cy="400110"/>
          </a:xfrm>
          <a:prstGeom prst="rect">
            <a:avLst/>
          </a:prstGeom>
          <a:solidFill>
            <a:schemeClr val="bg1"/>
          </a:solidFill>
        </p:spPr>
        <p:txBody>
          <a:bodyPr wrap="none" rtlCol="0">
            <a:spAutoFit/>
          </a:bodyPr>
          <a:lstStyle/>
          <a:p>
            <a:pPr>
              <a:defRPr/>
            </a:pPr>
            <a:r>
              <a:rPr lang="en-US"/>
              <a:t>Evolução</a:t>
            </a:r>
            <a:r>
              <a:rPr lang="en-US"/>
              <a:t> da </a:t>
            </a:r>
            <a:r>
              <a:rPr lang="en-US"/>
              <a:t>colisão</a:t>
            </a:r>
            <a:r>
              <a:rPr lang="en-US"/>
              <a:t> de </a:t>
            </a:r>
            <a:r>
              <a:rPr lang="en-US"/>
              <a:t>íons</a:t>
            </a:r>
            <a:r>
              <a:rPr lang="en-US"/>
              <a:t> </a:t>
            </a:r>
            <a:r>
              <a:rPr lang="en-US" sz="2000"/>
              <a:t>pesados</a:t>
            </a:r>
            <a:endParaRPr lang="en-US" sz="2000"/>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704247538" name="Title 1"/>
          <p:cNvSpPr>
            <a:spLocks noGrp="1"/>
          </p:cNvSpPr>
          <p:nvPr>
            <p:ph type="title"/>
          </p:nvPr>
        </p:nvSpPr>
        <p:spPr bwMode="auto">
          <a:xfrm>
            <a:off x="532471" y="73932"/>
            <a:ext cx="8753642" cy="612000"/>
          </a:xfrm>
        </p:spPr>
        <p:txBody>
          <a:bodyPr>
            <a:noAutofit/>
          </a:bodyPr>
          <a:lstStyle/>
          <a:p>
            <a:pPr>
              <a:defRPr/>
            </a:pPr>
            <a:r>
              <a:rPr lang="en-US" sz="2800"/>
              <a:t>QGP* </a:t>
            </a:r>
            <a:r>
              <a:rPr lang="en-US" sz="2800"/>
              <a:t>em</a:t>
            </a:r>
            <a:r>
              <a:rPr lang="en-US" sz="2800"/>
              <a:t> </a:t>
            </a:r>
            <a:r>
              <a:rPr lang="en-US" sz="2800"/>
              <a:t>laboratório</a:t>
            </a:r>
            <a:r>
              <a:rPr lang="en-US" sz="2800"/>
              <a:t>: </a:t>
            </a:r>
            <a:r>
              <a:rPr lang="en-US" sz="2800"/>
              <a:t>colisões</a:t>
            </a:r>
            <a:r>
              <a:rPr lang="en-US" sz="2800"/>
              <a:t> de </a:t>
            </a:r>
            <a:r>
              <a:rPr lang="en-US" sz="2800"/>
              <a:t>íons</a:t>
            </a:r>
            <a:r>
              <a:rPr lang="en-US" sz="2800"/>
              <a:t> </a:t>
            </a:r>
            <a:r>
              <a:rPr lang="en-US" sz="2800"/>
              <a:t>pesados</a:t>
            </a:r>
            <a:r>
              <a:rPr lang="en-US" sz="2800"/>
              <a:t> </a:t>
            </a:r>
            <a:r>
              <a:rPr lang="en-US" sz="2800"/>
              <a:t>relativísticos</a:t>
            </a:r>
            <a:r>
              <a:rPr lang="en-US" sz="2800"/>
              <a:t> </a:t>
            </a:r>
            <a:endParaRPr/>
          </a:p>
        </p:txBody>
      </p:sp>
      <p:sp>
        <p:nvSpPr>
          <p:cNvPr id="971845898" name="Content Placeholder 2"/>
          <p:cNvSpPr>
            <a:spLocks noGrp="1"/>
          </p:cNvSpPr>
          <p:nvPr>
            <p:ph sz="quarter" idx="10"/>
          </p:nvPr>
        </p:nvSpPr>
        <p:spPr bwMode="auto">
          <a:xfrm>
            <a:off x="531789" y="1008234"/>
            <a:ext cx="4031999" cy="4255368"/>
          </a:xfrm>
        </p:spPr>
        <p:txBody>
          <a:bodyPr>
            <a:normAutofit lnSpcReduction="10000"/>
          </a:bodyPr>
          <a:lstStyle/>
          <a:p>
            <a:pPr>
              <a:defRPr/>
            </a:pPr>
            <a:r>
              <a:rPr lang="en-US"/>
              <a:t>Indícios</a:t>
            </a:r>
            <a:r>
              <a:rPr lang="en-US"/>
              <a:t> </a:t>
            </a:r>
            <a:r>
              <a:rPr lang="en-US"/>
              <a:t>iniciais</a:t>
            </a:r>
            <a:r>
              <a:rPr lang="en-US"/>
              <a:t>: </a:t>
            </a:r>
            <a:br>
              <a:rPr lang="en-US"/>
            </a:br>
            <a:r>
              <a:rPr lang="en-US"/>
              <a:t>dados do CERN SPS (1999)</a:t>
            </a:r>
            <a:endParaRPr/>
          </a:p>
          <a:p>
            <a:pPr lvl="1">
              <a:defRPr/>
            </a:pPr>
            <a:r>
              <a:rPr lang="en-US"/>
              <a:t>Não</a:t>
            </a:r>
            <a:r>
              <a:rPr lang="en-US"/>
              <a:t> </a:t>
            </a:r>
            <a:r>
              <a:rPr lang="en-US"/>
              <a:t>conclusivas</a:t>
            </a:r>
            <a:endParaRPr lang="en-US"/>
          </a:p>
          <a:p>
            <a:pPr lvl="1">
              <a:defRPr/>
            </a:pPr>
            <a:r>
              <a:rPr lang="en-US"/>
              <a:t>QGP: </a:t>
            </a:r>
            <a:r>
              <a:rPr lang="en-US"/>
              <a:t>gás</a:t>
            </a:r>
            <a:r>
              <a:rPr lang="en-US"/>
              <a:t> de quarks e gluons </a:t>
            </a:r>
            <a:r>
              <a:rPr lang="en-US"/>
              <a:t>não</a:t>
            </a:r>
            <a:r>
              <a:rPr lang="en-US"/>
              <a:t> </a:t>
            </a:r>
            <a:r>
              <a:rPr lang="en-US"/>
              <a:t>interagentes</a:t>
            </a:r>
            <a:r>
              <a:rPr lang="en-US"/>
              <a:t> </a:t>
            </a:r>
            <a:endParaRPr/>
          </a:p>
          <a:p>
            <a:pPr marL="216000" lvl="1" indent="0">
              <a:buNone/>
              <a:defRPr/>
            </a:pPr>
            <a:endParaRPr lang="en-US"/>
          </a:p>
          <a:p>
            <a:pPr marL="216000" lvl="1" indent="0">
              <a:buNone/>
              <a:defRPr/>
            </a:pPr>
            <a:endParaRPr lang="en-US"/>
          </a:p>
          <a:p>
            <a:pPr marL="216000" lvl="1" indent="0">
              <a:buNone/>
              <a:defRPr/>
            </a:pPr>
            <a:endParaRPr lang="en-US"/>
          </a:p>
          <a:p>
            <a:pPr lvl="1">
              <a:defRPr/>
            </a:pPr>
            <a:endParaRPr lang="en-US"/>
          </a:p>
          <a:p>
            <a:pPr marL="216000" lvl="1" indent="0" algn="ctr">
              <a:buNone/>
              <a:defRPr/>
            </a:pPr>
            <a:endParaRPr lang="en-US"/>
          </a:p>
          <a:p>
            <a:pPr marL="216000" lvl="1" indent="0">
              <a:buNone/>
              <a:defRPr/>
            </a:pPr>
            <a:r>
              <a:rPr lang="en-US"/>
              <a:t>                  (</a:t>
            </a:r>
            <a:r>
              <a:rPr lang="en-US"/>
              <a:t>simulação</a:t>
            </a:r>
            <a:r>
              <a:rPr lang="en-US"/>
              <a:t>)</a:t>
            </a:r>
            <a:endParaRPr/>
          </a:p>
          <a:p>
            <a:pPr marL="216000" lvl="1" indent="0">
              <a:buNone/>
              <a:defRPr/>
            </a:pPr>
            <a:r>
              <a:rPr lang="en-US">
                <a:solidFill>
                  <a:srgbClr val="8C1515"/>
                </a:solidFill>
              </a:rPr>
              <a:t>*QGP = Quark Gluon Plasma</a:t>
            </a:r>
            <a:endParaRPr/>
          </a:p>
        </p:txBody>
      </p:sp>
      <p:sp>
        <p:nvSpPr>
          <p:cNvPr id="140666212" name="Content Placeholder 3"/>
          <p:cNvSpPr>
            <a:spLocks noGrp="1"/>
          </p:cNvSpPr>
          <p:nvPr>
            <p:ph sz="quarter" idx="11"/>
          </p:nvPr>
        </p:nvSpPr>
        <p:spPr bwMode="auto">
          <a:xfrm>
            <a:off x="4700688" y="1049877"/>
            <a:ext cx="4441790" cy="4031999"/>
          </a:xfrm>
        </p:spPr>
        <p:txBody>
          <a:bodyPr/>
          <a:lstStyle/>
          <a:p>
            <a:pPr>
              <a:defRPr/>
            </a:pPr>
            <a:r>
              <a:rPr lang="en-US"/>
              <a:t>Descoberta</a:t>
            </a:r>
            <a:r>
              <a:rPr lang="en-US"/>
              <a:t>: RHIC/BNL (2004): </a:t>
            </a:r>
            <a:endParaRPr/>
          </a:p>
          <a:p>
            <a:pPr lvl="1">
              <a:defRPr/>
            </a:pPr>
            <a:r>
              <a:rPr lang="en-US"/>
              <a:t>QGP: </a:t>
            </a:r>
            <a:r>
              <a:rPr lang="en-US"/>
              <a:t>Líquido</a:t>
            </a:r>
            <a:r>
              <a:rPr lang="en-US"/>
              <a:t> </a:t>
            </a:r>
            <a:r>
              <a:rPr lang="en-US"/>
              <a:t>quase</a:t>
            </a:r>
            <a:r>
              <a:rPr lang="en-US"/>
              <a:t> </a:t>
            </a:r>
            <a:r>
              <a:rPr lang="en-US"/>
              <a:t>perfeito</a:t>
            </a:r>
            <a:r>
              <a:rPr lang="en-US"/>
              <a:t>! </a:t>
            </a:r>
            <a:endParaRPr/>
          </a:p>
          <a:p>
            <a:pPr lvl="1">
              <a:defRPr/>
            </a:pPr>
            <a:endParaRPr lang="en-US"/>
          </a:p>
          <a:p>
            <a:pPr>
              <a:defRPr/>
            </a:pPr>
            <a:r>
              <a:rPr lang="en-US"/>
              <a:t>QGP: </a:t>
            </a:r>
            <a:r>
              <a:rPr lang="en-US"/>
              <a:t>Produzido</a:t>
            </a:r>
            <a:r>
              <a:rPr lang="en-US"/>
              <a:t> no LHC (2010)</a:t>
            </a:r>
            <a:r>
              <a:rPr lang="en-US"/>
              <a:t></a:t>
            </a:r>
            <a:r>
              <a:rPr lang="en-US"/>
              <a:t> </a:t>
            </a:r>
            <a:r>
              <a:rPr lang="en-US"/>
              <a:t>novas</a:t>
            </a:r>
            <a:r>
              <a:rPr lang="en-US"/>
              <a:t> </a:t>
            </a:r>
            <a:r>
              <a:rPr lang="en-US"/>
              <a:t>descobertas</a:t>
            </a:r>
            <a:r>
              <a:rPr lang="en-US"/>
              <a:t>! </a:t>
            </a:r>
            <a:endParaRPr/>
          </a:p>
          <a:p>
            <a:pPr>
              <a:defRPr/>
            </a:pPr>
            <a:endParaRPr lang="en-US"/>
          </a:p>
        </p:txBody>
      </p:sp>
      <p:sp>
        <p:nvSpPr>
          <p:cNvPr id="1824089994" name="Slide Number Placeholder 4"/>
          <p:cNvSpPr>
            <a:spLocks noGrp="1"/>
          </p:cNvSpPr>
          <p:nvPr>
            <p:ph type="sldNum" sz="quarter" idx="12"/>
          </p:nvPr>
        </p:nvSpPr>
        <p:spPr bwMode="auto"/>
        <p:txBody>
          <a:bodyPr/>
          <a:lstStyle/>
          <a:p>
            <a:pPr>
              <a:defRPr/>
            </a:pPr>
            <a:fld id="{E7211955-452E-8B4A-9B48-354B3A3C0F95}" type="slidenum">
              <a:rPr lang="en-US"/>
              <a:t>32</a:t>
            </a:fld>
            <a:endParaRPr lang="en-US"/>
          </a:p>
        </p:txBody>
      </p:sp>
      <p:pic>
        <p:nvPicPr>
          <p:cNvPr id="1451781465" name="Picture 5"/>
          <p:cNvPicPr>
            <a:picLocks noChangeAspect="1"/>
          </p:cNvPicPr>
          <p:nvPr/>
        </p:nvPicPr>
        <p:blipFill rotWithShape="1">
          <a:blip r:embed="rId3"/>
          <a:stretch/>
        </p:blipFill>
        <p:spPr bwMode="auto">
          <a:xfrm>
            <a:off x="509893" y="3075736"/>
            <a:ext cx="3863340" cy="1254760"/>
          </a:xfrm>
          <a:prstGeom prst="rect">
            <a:avLst/>
          </a:prstGeom>
        </p:spPr>
      </p:pic>
      <p:pic>
        <p:nvPicPr>
          <p:cNvPr id="2144806265" name="Picture 6"/>
          <p:cNvPicPr>
            <a:picLocks noChangeAspect="1"/>
          </p:cNvPicPr>
          <p:nvPr/>
        </p:nvPicPr>
        <p:blipFill rotWithShape="1">
          <a:blip r:embed="rId4">
            <a:extLst>
              <a:ext uri="{96DAC541-7B7A-43D3-8B79-37D633B846F1}">
                <asvg:svgBlip xmlns:asvg="http://schemas.microsoft.com/office/drawing/2016/SVG/main" r:embed="rId5"/>
              </a:ext>
            </a:extLst>
          </a:blip>
          <a:stretch/>
        </p:blipFill>
        <p:spPr bwMode="auto">
          <a:xfrm>
            <a:off x="4432695" y="3228101"/>
            <a:ext cx="4700016" cy="987552"/>
          </a:xfrm>
          <a:prstGeom prst="rect">
            <a:avLst/>
          </a:prstGeom>
        </p:spPr>
      </p:pic>
      <p:grpSp>
        <p:nvGrpSpPr>
          <p:cNvPr id="104496118" name="Group 7"/>
          <p:cNvGrpSpPr/>
          <p:nvPr/>
        </p:nvGrpSpPr>
        <p:grpSpPr bwMode="auto">
          <a:xfrm>
            <a:off x="4684294" y="4412206"/>
            <a:ext cx="881802" cy="331176"/>
            <a:chOff x="5044985" y="1640916"/>
            <a:chExt cx="1175735" cy="441568"/>
          </a:xfrm>
        </p:grpSpPr>
        <p:sp>
          <p:nvSpPr>
            <p:cNvPr id="9" name="Oval 8"/>
            <p:cNvSpPr>
              <a:spLocks noChangeAspect="1"/>
            </p:cNvSpPr>
            <p:nvPr/>
          </p:nvSpPr>
          <p:spPr bwMode="auto">
            <a:xfrm>
              <a:off x="5482795" y="1943899"/>
              <a:ext cx="158400" cy="138585"/>
            </a:xfrm>
            <a:prstGeom prst="ellipse">
              <a:avLst/>
            </a:prstGeom>
            <a:solidFill>
              <a:srgbClr val="9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
          <p:nvSpPr>
            <p:cNvPr id="10" name="Oval 9"/>
            <p:cNvSpPr>
              <a:spLocks noChangeAspect="1"/>
            </p:cNvSpPr>
            <p:nvPr/>
          </p:nvSpPr>
          <p:spPr bwMode="auto">
            <a:xfrm>
              <a:off x="5564457" y="1929884"/>
              <a:ext cx="158400" cy="1452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cxnSp>
          <p:nvCxnSpPr>
            <p:cNvPr id="11" name="Straight Arrow Connector 10"/>
            <p:cNvCxnSpPr/>
            <p:nvPr/>
          </p:nvCxnSpPr>
          <p:spPr bwMode="auto">
            <a:xfrm flipH="1" flipV="1">
              <a:off x="5800363" y="1992353"/>
              <a:ext cx="304730" cy="960"/>
            </a:xfrm>
            <a:prstGeom prst="straightConnector1">
              <a:avLst/>
            </a:prstGeom>
            <a:ln w="25400" cap="rnd" cmpd="sng">
              <a:solidFill>
                <a:srgbClr val="000000"/>
              </a:solidFill>
              <a:prstDash val="solid"/>
              <a:headEnd type="none"/>
              <a:tailEnd type="triangle"/>
            </a:ln>
            <a:effectLst>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bwMode="auto">
            <a:xfrm>
              <a:off x="5133102" y="2011471"/>
              <a:ext cx="263097" cy="0"/>
            </a:xfrm>
            <a:prstGeom prst="straightConnector1">
              <a:avLst/>
            </a:prstGeom>
            <a:ln w="25400" cap="rnd" cmpd="sng">
              <a:solidFill>
                <a:schemeClr val="tx1"/>
              </a:solidFill>
              <a:prstDash val="solid"/>
              <a:headEnd type="none"/>
              <a:tailEnd type="triangle"/>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bwMode="auto">
            <a:xfrm>
              <a:off x="5044985" y="1640916"/>
              <a:ext cx="383010" cy="389850"/>
            </a:xfrm>
            <a:prstGeom prst="rect">
              <a:avLst/>
            </a:prstGeom>
            <a:noFill/>
          </p:spPr>
          <p:txBody>
            <a:bodyPr wrap="none" rtlCol="0">
              <a:spAutoFit/>
            </a:bodyPr>
            <a:lstStyle/>
            <a:p>
              <a:pPr>
                <a:defRPr/>
              </a:pPr>
              <a:r>
                <a:rPr lang="en-US" sz="1300" b="1"/>
                <a:t>p</a:t>
              </a:r>
              <a:endParaRPr/>
            </a:p>
          </p:txBody>
        </p:sp>
        <p:sp>
          <p:nvSpPr>
            <p:cNvPr id="14" name="TextBox 13"/>
            <p:cNvSpPr txBox="1"/>
            <p:nvPr/>
          </p:nvSpPr>
          <p:spPr bwMode="auto">
            <a:xfrm>
              <a:off x="5837710" y="1641939"/>
              <a:ext cx="383010" cy="389850"/>
            </a:xfrm>
            <a:prstGeom prst="rect">
              <a:avLst/>
            </a:prstGeom>
            <a:noFill/>
          </p:spPr>
          <p:txBody>
            <a:bodyPr wrap="none" rtlCol="0">
              <a:spAutoFit/>
            </a:bodyPr>
            <a:lstStyle/>
            <a:p>
              <a:pPr lvl="0">
                <a:defRPr/>
              </a:pPr>
              <a:r>
                <a:rPr lang="en-US" sz="1300" b="1">
                  <a:solidFill>
                    <a:prstClr val="black"/>
                  </a:solidFill>
                </a:rPr>
                <a:t>p</a:t>
              </a:r>
              <a:endParaRPr/>
            </a:p>
          </p:txBody>
        </p:sp>
      </p:grpSp>
      <p:grpSp>
        <p:nvGrpSpPr>
          <p:cNvPr id="1122626256" name="Group 14"/>
          <p:cNvGrpSpPr>
            <a:grpSpLocks noChangeAspect="1"/>
          </p:cNvGrpSpPr>
          <p:nvPr/>
        </p:nvGrpSpPr>
        <p:grpSpPr bwMode="auto">
          <a:xfrm>
            <a:off x="8094912" y="4365050"/>
            <a:ext cx="639141" cy="655605"/>
            <a:chOff x="83533" y="1070754"/>
            <a:chExt cx="1518876" cy="1557998"/>
          </a:xfrm>
        </p:grpSpPr>
        <p:cxnSp>
          <p:nvCxnSpPr>
            <p:cNvPr id="16" name="Straight Arrow Connector 15"/>
            <p:cNvCxnSpPr/>
            <p:nvPr/>
          </p:nvCxnSpPr>
          <p:spPr bwMode="auto">
            <a:xfrm flipH="1">
              <a:off x="1111761" y="2003607"/>
              <a:ext cx="490648" cy="0"/>
            </a:xfrm>
            <a:prstGeom prst="straightConnector1">
              <a:avLst/>
            </a:prstGeom>
            <a:ln w="38100" cap="rnd" cmpd="sng">
              <a:solidFill>
                <a:schemeClr val="tx1"/>
              </a:solidFill>
              <a:prstDash val="solid"/>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bwMode="auto">
            <a:xfrm>
              <a:off x="83533" y="1715124"/>
              <a:ext cx="490648" cy="0"/>
            </a:xfrm>
            <a:prstGeom prst="straightConnector1">
              <a:avLst/>
            </a:prstGeom>
            <a:ln w="38100" cap="rnd" cmpd="sng">
              <a:solidFill>
                <a:schemeClr val="tx1"/>
              </a:solidFill>
              <a:prstDash val="solid"/>
              <a:headEnd type="none"/>
              <a:tailEnd type="triangle"/>
            </a:ln>
          </p:spPr>
          <p:style>
            <a:lnRef idx="2">
              <a:schemeClr val="accent1"/>
            </a:lnRef>
            <a:fillRef idx="0">
              <a:schemeClr val="accent1"/>
            </a:fillRef>
            <a:effectRef idx="1">
              <a:schemeClr val="accent1"/>
            </a:effectRef>
            <a:fontRef idx="minor">
              <a:schemeClr val="tx1"/>
            </a:fontRef>
          </p:style>
        </p:cxnSp>
        <p:pic>
          <p:nvPicPr>
            <p:cNvPr id="18" name="Picture 17" descr="AuAu-left.png"/>
            <p:cNvPicPr>
              <a:picLocks noChangeAspect="1"/>
            </p:cNvPicPr>
            <p:nvPr/>
          </p:nvPicPr>
          <p:blipFill rotWithShape="1">
            <a:blip r:embed="rId6"/>
            <a:stretch/>
          </p:blipFill>
          <p:spPr bwMode="auto">
            <a:xfrm>
              <a:off x="539570" y="1070754"/>
              <a:ext cx="294894" cy="1260000"/>
            </a:xfrm>
            <a:prstGeom prst="rect">
              <a:avLst/>
            </a:prstGeom>
          </p:spPr>
        </p:pic>
        <p:pic>
          <p:nvPicPr>
            <p:cNvPr id="19" name="Picture 18" descr="AuAu-right.png"/>
            <p:cNvPicPr>
              <a:picLocks noChangeAspect="1"/>
            </p:cNvPicPr>
            <p:nvPr/>
          </p:nvPicPr>
          <p:blipFill rotWithShape="1">
            <a:blip r:embed="rId7"/>
            <a:stretch/>
          </p:blipFill>
          <p:spPr bwMode="auto">
            <a:xfrm>
              <a:off x="818183" y="1368752"/>
              <a:ext cx="310837" cy="1260000"/>
            </a:xfrm>
            <a:prstGeom prst="rect">
              <a:avLst/>
            </a:prstGeom>
          </p:spPr>
        </p:pic>
      </p:grpSp>
      <p:grpSp>
        <p:nvGrpSpPr>
          <p:cNvPr id="517027951" name="Group 19"/>
          <p:cNvGrpSpPr>
            <a:grpSpLocks noChangeAspect="1"/>
          </p:cNvGrpSpPr>
          <p:nvPr/>
        </p:nvGrpSpPr>
        <p:grpSpPr bwMode="auto">
          <a:xfrm>
            <a:off x="6448419" y="4378556"/>
            <a:ext cx="478861" cy="567669"/>
            <a:chOff x="4529614" y="1408971"/>
            <a:chExt cx="1336193" cy="1584000"/>
          </a:xfrm>
        </p:grpSpPr>
        <p:pic>
          <p:nvPicPr>
            <p:cNvPr id="21" name="Picture 20" descr="AuAu-right.png"/>
            <p:cNvPicPr>
              <a:picLocks noChangeAspect="1"/>
            </p:cNvPicPr>
            <p:nvPr/>
          </p:nvPicPr>
          <p:blipFill rotWithShape="1">
            <a:blip r:embed="rId7"/>
            <a:stretch/>
          </p:blipFill>
          <p:spPr bwMode="auto">
            <a:xfrm>
              <a:off x="5172668" y="1408971"/>
              <a:ext cx="390767" cy="1584000"/>
            </a:xfrm>
            <a:prstGeom prst="rect">
              <a:avLst/>
            </a:prstGeom>
            <a:ln w="28575" cmpd="sng">
              <a:noFill/>
            </a:ln>
          </p:spPr>
        </p:pic>
        <p:sp>
          <p:nvSpPr>
            <p:cNvPr id="23" name="Oval 22"/>
            <p:cNvSpPr>
              <a:spLocks noChangeAspect="1"/>
            </p:cNvSpPr>
            <p:nvPr/>
          </p:nvSpPr>
          <p:spPr bwMode="auto">
            <a:xfrm>
              <a:off x="4990086" y="2109672"/>
              <a:ext cx="216000" cy="188979"/>
            </a:xfrm>
            <a:prstGeom prst="ellipse">
              <a:avLst/>
            </a:prstGeom>
            <a:solidFill>
              <a:srgbClr val="FF0000"/>
            </a:solid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cxnSp>
          <p:nvCxnSpPr>
            <p:cNvPr id="24" name="Straight Arrow Connector 23"/>
            <p:cNvCxnSpPr/>
            <p:nvPr/>
          </p:nvCxnSpPr>
          <p:spPr bwMode="auto">
            <a:xfrm>
              <a:off x="4529614" y="2200971"/>
              <a:ext cx="360000" cy="0"/>
            </a:xfrm>
            <a:prstGeom prst="straightConnector1">
              <a:avLst/>
            </a:prstGeom>
            <a:ln w="28575" cap="rnd" cmpd="sng">
              <a:solidFill>
                <a:schemeClr val="tx1"/>
              </a:solidFill>
              <a:prstDash val="solid"/>
              <a:headEnd type="none"/>
              <a:tailEnd type="triangle"/>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bwMode="auto">
            <a:xfrm>
              <a:off x="4730717" y="2078504"/>
              <a:ext cx="1135089" cy="10681"/>
            </a:xfrm>
            <a:prstGeom prst="line">
              <a:avLst/>
            </a:prstGeom>
            <a:ln w="19050" cmpd="sng">
              <a:solidFill>
                <a:srgbClr val="FF0000"/>
              </a:solidFill>
              <a:prstDash val="dash"/>
            </a:ln>
          </p:spPr>
          <p:style>
            <a:lnRef idx="2">
              <a:schemeClr val="accent1"/>
            </a:lnRef>
            <a:fillRef idx="0">
              <a:schemeClr val="accent1"/>
            </a:fillRef>
            <a:effectRef idx="1">
              <a:schemeClr val="accent1"/>
            </a:effectRef>
            <a:fontRef idx="minor">
              <a:schemeClr val="tx1"/>
            </a:fontRef>
          </p:style>
        </p:cxnSp>
      </p:grpSp>
      <p:sp>
        <p:nvSpPr>
          <p:cNvPr id="1410381812" name="TextBox 27"/>
          <p:cNvSpPr txBox="1"/>
          <p:nvPr/>
        </p:nvSpPr>
        <p:spPr bwMode="auto">
          <a:xfrm>
            <a:off x="6283255" y="4330496"/>
            <a:ext cx="287258" cy="292387"/>
          </a:xfrm>
          <a:prstGeom prst="rect">
            <a:avLst/>
          </a:prstGeom>
          <a:noFill/>
        </p:spPr>
        <p:txBody>
          <a:bodyPr wrap="none" rtlCol="0">
            <a:spAutoFit/>
          </a:bodyPr>
          <a:lstStyle/>
          <a:p>
            <a:pPr lvl="0">
              <a:defRPr/>
            </a:pPr>
            <a:r>
              <a:rPr lang="en-US" sz="1300" b="1">
                <a:solidFill>
                  <a:prstClr val="black"/>
                </a:solidFill>
              </a:rPr>
              <a:t>p</a:t>
            </a:r>
            <a:endParaRPr/>
          </a:p>
        </p:txBody>
      </p:sp>
      <p:sp>
        <p:nvSpPr>
          <p:cNvPr id="980060872" name="TextBox 28"/>
          <p:cNvSpPr txBox="1"/>
          <p:nvPr/>
        </p:nvSpPr>
        <p:spPr bwMode="auto">
          <a:xfrm>
            <a:off x="6886328" y="4383396"/>
            <a:ext cx="380232" cy="292387"/>
          </a:xfrm>
          <a:prstGeom prst="rect">
            <a:avLst/>
          </a:prstGeom>
          <a:noFill/>
        </p:spPr>
        <p:txBody>
          <a:bodyPr wrap="none" rtlCol="0">
            <a:spAutoFit/>
          </a:bodyPr>
          <a:lstStyle/>
          <a:p>
            <a:pPr lvl="0">
              <a:defRPr/>
            </a:pPr>
            <a:r>
              <a:rPr lang="en-US" sz="1300" b="1">
                <a:solidFill>
                  <a:prstClr val="black"/>
                </a:solidFill>
              </a:rPr>
              <a:t>Pb</a:t>
            </a:r>
            <a:endParaRPr/>
          </a:p>
        </p:txBody>
      </p:sp>
      <p:sp>
        <p:nvSpPr>
          <p:cNvPr id="2127855783" name="TextBox 29"/>
          <p:cNvSpPr txBox="1"/>
          <p:nvPr/>
        </p:nvSpPr>
        <p:spPr bwMode="auto">
          <a:xfrm>
            <a:off x="7898898" y="4326113"/>
            <a:ext cx="380232" cy="292387"/>
          </a:xfrm>
          <a:prstGeom prst="rect">
            <a:avLst/>
          </a:prstGeom>
          <a:noFill/>
        </p:spPr>
        <p:txBody>
          <a:bodyPr wrap="none" rtlCol="0">
            <a:spAutoFit/>
          </a:bodyPr>
          <a:lstStyle/>
          <a:p>
            <a:pPr lvl="0">
              <a:defRPr/>
            </a:pPr>
            <a:r>
              <a:rPr lang="en-US" sz="1300" b="1">
                <a:solidFill>
                  <a:prstClr val="black"/>
                </a:solidFill>
              </a:rPr>
              <a:t>Pb</a:t>
            </a:r>
            <a:endParaRPr/>
          </a:p>
        </p:txBody>
      </p:sp>
      <p:sp>
        <p:nvSpPr>
          <p:cNvPr id="1445986617" name="TextBox 30"/>
          <p:cNvSpPr txBox="1"/>
          <p:nvPr/>
        </p:nvSpPr>
        <p:spPr bwMode="auto">
          <a:xfrm>
            <a:off x="8548663" y="4463163"/>
            <a:ext cx="380232" cy="292387"/>
          </a:xfrm>
          <a:prstGeom prst="rect">
            <a:avLst/>
          </a:prstGeom>
          <a:noFill/>
        </p:spPr>
        <p:txBody>
          <a:bodyPr wrap="none" rtlCol="0">
            <a:spAutoFit/>
          </a:bodyPr>
          <a:lstStyle/>
          <a:p>
            <a:pPr lvl="0">
              <a:defRPr/>
            </a:pPr>
            <a:r>
              <a:rPr lang="en-US" sz="1300" b="1">
                <a:solidFill>
                  <a:prstClr val="black"/>
                </a:solidFill>
              </a:rPr>
              <a:t>Pb</a:t>
            </a:r>
            <a:endParaRPr/>
          </a:p>
        </p:txBody>
      </p:sp>
      <p:cxnSp>
        <p:nvCxnSpPr>
          <p:cNvPr id="1919581463" name="Straight Arrow Connector 31"/>
          <p:cNvCxnSpPr/>
          <p:nvPr/>
        </p:nvCxnSpPr>
        <p:spPr bwMode="auto">
          <a:xfrm flipH="1">
            <a:off x="6827307" y="4653482"/>
            <a:ext cx="206464" cy="0"/>
          </a:xfrm>
          <a:prstGeom prst="straightConnector1">
            <a:avLst/>
          </a:prstGeom>
          <a:ln w="38100" cap="rnd" cmpd="sng">
            <a:solidFill>
              <a:schemeClr val="tx1"/>
            </a:solidFill>
            <a:prstDash val="solid"/>
            <a:headEnd type="none"/>
            <a:tail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rgbClr val="FFFFFF"/>
        </a:solidFill>
      </p:bgPr>
    </p:bg>
    <p:spTree>
      <p:nvGrpSpPr>
        <p:cNvPr id="1" name=""/>
        <p:cNvGrpSpPr/>
        <p:nvPr/>
      </p:nvGrpSpPr>
      <p:grpSpPr bwMode="auto">
        <a:xfrm>
          <a:off x="0" y="0"/>
          <a:ext cx="0" cy="0"/>
          <a:chOff x="0" y="0"/>
          <a:chExt cx="0" cy="0"/>
        </a:xfrm>
      </p:grpSpPr>
      <p:pic>
        <p:nvPicPr>
          <p:cNvPr id="1150254597" name="Picture 4"/>
          <p:cNvPicPr>
            <a:picLocks noChangeAspect="1" noChangeArrowheads="1"/>
          </p:cNvPicPr>
          <p:nvPr/>
        </p:nvPicPr>
        <p:blipFill rotWithShape="1">
          <a:blip r:embed="rId3"/>
          <a:stretch/>
        </p:blipFill>
        <p:spPr bwMode="auto">
          <a:xfrm>
            <a:off x="1288533" y="82881"/>
            <a:ext cx="6898481" cy="4697016"/>
          </a:xfrm>
          <a:prstGeom prst="rect">
            <a:avLst/>
          </a:prstGeom>
          <a:noFill/>
          <a:ln>
            <a:noFill/>
          </a:ln>
        </p:spPr>
      </p:pic>
      <p:sp>
        <p:nvSpPr>
          <p:cNvPr id="1618499862" name="Oval 3"/>
          <p:cNvSpPr/>
          <p:nvPr/>
        </p:nvSpPr>
        <p:spPr bwMode="auto">
          <a:xfrm rot="21402417">
            <a:off x="2166585" y="1523174"/>
            <a:ext cx="5210175" cy="2401491"/>
          </a:xfrm>
          <a:prstGeom prst="ellipse">
            <a:avLst/>
          </a:prstGeom>
          <a:noFill/>
          <a:ln w="114300" cmpd="sng">
            <a:solidFill>
              <a:schemeClr val="accent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47702975" name="Title 1"/>
          <p:cNvSpPr txBox="1"/>
          <p:nvPr/>
        </p:nvSpPr>
        <p:spPr bwMode="auto">
          <a:xfrm>
            <a:off x="3734842" y="2255791"/>
            <a:ext cx="1592128" cy="547064"/>
          </a:xfrm>
          <a:prstGeom prst="rect">
            <a:avLst/>
          </a:prstGeom>
        </p:spPr>
        <p:txBody>
          <a:bodyPr/>
          <a:lstStyle>
            <a:lvl1pPr algn="l" rtl="0">
              <a:spcBef>
                <a:spcPts val="0"/>
              </a:spcBef>
              <a:buNone/>
              <a:defRPr sz="4500" b="1">
                <a:solidFill>
                  <a:schemeClr val="accent1">
                    <a:satMod val="150000"/>
                  </a:schemeClr>
                </a:solidFill>
                <a:latin typeface="+mj-lt"/>
                <a:ea typeface="+mj-ea"/>
                <a:cs typeface="+mj-cs"/>
              </a:defRPr>
            </a:lvl1pPr>
          </a:lstStyle>
          <a:p>
            <a:pPr algn="ctr">
              <a:defRPr/>
            </a:pPr>
            <a:r>
              <a:rPr lang="en-US">
                <a:solidFill>
                  <a:srgbClr val="FFFF00"/>
                </a:solidFill>
              </a:rPr>
              <a:t>LHC</a:t>
            </a:r>
            <a:endParaRPr/>
          </a:p>
        </p:txBody>
      </p:sp>
      <p:sp>
        <p:nvSpPr>
          <p:cNvPr id="629111952" name="Title 1"/>
          <p:cNvSpPr txBox="1"/>
          <p:nvPr/>
        </p:nvSpPr>
        <p:spPr bwMode="auto">
          <a:xfrm>
            <a:off x="1969424" y="3875480"/>
            <a:ext cx="1333490" cy="559730"/>
          </a:xfrm>
          <a:prstGeom prst="rect">
            <a:avLst/>
          </a:prstGeom>
        </p:spPr>
        <p:txBody>
          <a:bodyPr/>
          <a:lstStyle>
            <a:lvl1pPr algn="l" rtl="0">
              <a:spcBef>
                <a:spcPts val="0"/>
              </a:spcBef>
              <a:buNone/>
              <a:defRPr sz="4500" b="1">
                <a:solidFill>
                  <a:schemeClr val="accent1">
                    <a:satMod val="150000"/>
                  </a:schemeClr>
                </a:solidFill>
                <a:latin typeface="+mj-lt"/>
                <a:ea typeface="+mj-ea"/>
                <a:cs typeface="+mj-cs"/>
              </a:defRPr>
            </a:lvl1pPr>
          </a:lstStyle>
          <a:p>
            <a:pPr algn="ctr">
              <a:defRPr/>
            </a:pPr>
            <a:r>
              <a:rPr lang="en-US" sz="3300">
                <a:solidFill>
                  <a:srgbClr val="FFFF00"/>
                </a:solidFill>
              </a:rPr>
              <a:t>Alice</a:t>
            </a:r>
            <a:endParaRPr/>
          </a:p>
        </p:txBody>
      </p:sp>
      <p:pic>
        <p:nvPicPr>
          <p:cNvPr id="1053514325" name="Picture 16" descr="Alice.gif"/>
          <p:cNvPicPr>
            <a:picLocks noChangeAspect="1"/>
          </p:cNvPicPr>
          <p:nvPr/>
        </p:nvPicPr>
        <p:blipFill rotWithShape="1">
          <a:blip r:embed="rId4"/>
          <a:stretch/>
        </p:blipFill>
        <p:spPr bwMode="auto">
          <a:xfrm>
            <a:off x="1491241" y="2740950"/>
            <a:ext cx="2234803" cy="1530303"/>
          </a:xfrm>
          <a:prstGeom prst="rect">
            <a:avLst/>
          </a:prstGeom>
          <a:noFill/>
          <a:ln>
            <a:noFill/>
          </a:ln>
        </p:spPr>
      </p:pic>
      <p:sp>
        <p:nvSpPr>
          <p:cNvPr id="704397235" name="Title 1"/>
          <p:cNvSpPr txBox="1"/>
          <p:nvPr/>
        </p:nvSpPr>
        <p:spPr bwMode="auto">
          <a:xfrm>
            <a:off x="6941949" y="679979"/>
            <a:ext cx="1333474" cy="559722"/>
          </a:xfrm>
          <a:prstGeom prst="rect">
            <a:avLst/>
          </a:prstGeom>
        </p:spPr>
        <p:txBody>
          <a:bodyPr/>
          <a:lstStyle>
            <a:lvl1pPr algn="l" rtl="0">
              <a:spcBef>
                <a:spcPts val="0"/>
              </a:spcBef>
              <a:buNone/>
              <a:defRPr sz="4500" b="1">
                <a:solidFill>
                  <a:schemeClr val="accent1">
                    <a:satMod val="150000"/>
                  </a:schemeClr>
                </a:solidFill>
                <a:latin typeface="+mj-lt"/>
                <a:ea typeface="+mj-ea"/>
                <a:cs typeface="+mj-cs"/>
              </a:defRPr>
            </a:lvl1pPr>
          </a:lstStyle>
          <a:p>
            <a:pPr algn="ctr">
              <a:defRPr/>
            </a:pPr>
            <a:r>
              <a:rPr lang="en-US" sz="3300">
                <a:solidFill>
                  <a:srgbClr val="FFFF00"/>
                </a:solidFill>
              </a:rPr>
              <a:t>LHCb</a:t>
            </a:r>
            <a:endParaRPr lang="en-US" sz="3300">
              <a:solidFill>
                <a:srgbClr val="FFFF00"/>
              </a:solidFill>
            </a:endParaRPr>
          </a:p>
        </p:txBody>
      </p:sp>
      <p:pic>
        <p:nvPicPr>
          <p:cNvPr id="469211633" name="Picture 13" descr="LHCb_persp.gif"/>
          <p:cNvPicPr>
            <a:picLocks noChangeAspect="1"/>
          </p:cNvPicPr>
          <p:nvPr/>
        </p:nvPicPr>
        <p:blipFill rotWithShape="1">
          <a:blip r:embed="rId5"/>
          <a:stretch/>
        </p:blipFill>
        <p:spPr bwMode="auto">
          <a:xfrm>
            <a:off x="5878694" y="1240679"/>
            <a:ext cx="1824210" cy="1431215"/>
          </a:xfrm>
          <a:prstGeom prst="rect">
            <a:avLst/>
          </a:prstGeom>
          <a:noFill/>
          <a:ln>
            <a:noFill/>
          </a:ln>
        </p:spPr>
      </p:pic>
      <p:sp>
        <p:nvSpPr>
          <p:cNvPr id="1188838154" name="Title 1"/>
          <p:cNvSpPr txBox="1"/>
          <p:nvPr/>
        </p:nvSpPr>
        <p:spPr bwMode="auto">
          <a:xfrm>
            <a:off x="3565356" y="232303"/>
            <a:ext cx="1333344" cy="559659"/>
          </a:xfrm>
          <a:prstGeom prst="rect">
            <a:avLst/>
          </a:prstGeom>
        </p:spPr>
        <p:txBody>
          <a:bodyPr/>
          <a:lstStyle>
            <a:lvl1pPr algn="l" rtl="0">
              <a:spcBef>
                <a:spcPts val="0"/>
              </a:spcBef>
              <a:buNone/>
              <a:defRPr sz="4500" b="1">
                <a:solidFill>
                  <a:schemeClr val="accent1">
                    <a:satMod val="150000"/>
                  </a:schemeClr>
                </a:solidFill>
                <a:latin typeface="+mj-lt"/>
                <a:ea typeface="+mj-ea"/>
                <a:cs typeface="+mj-cs"/>
              </a:defRPr>
            </a:lvl1pPr>
          </a:lstStyle>
          <a:p>
            <a:pPr algn="ctr">
              <a:defRPr/>
            </a:pPr>
            <a:r>
              <a:rPr lang="en-US" sz="3300">
                <a:solidFill>
                  <a:srgbClr val="FFFF00"/>
                </a:solidFill>
              </a:rPr>
              <a:t>CMS</a:t>
            </a:r>
            <a:endParaRPr/>
          </a:p>
        </p:txBody>
      </p:sp>
      <p:sp>
        <p:nvSpPr>
          <p:cNvPr id="1689293934" name="Title 1"/>
          <p:cNvSpPr txBox="1"/>
          <p:nvPr/>
        </p:nvSpPr>
        <p:spPr bwMode="auto">
          <a:xfrm>
            <a:off x="5272425" y="4223213"/>
            <a:ext cx="1333344" cy="559659"/>
          </a:xfrm>
          <a:prstGeom prst="rect">
            <a:avLst/>
          </a:prstGeom>
        </p:spPr>
        <p:txBody>
          <a:bodyPr/>
          <a:lstStyle>
            <a:lvl1pPr algn="l" rtl="0">
              <a:spcBef>
                <a:spcPts val="0"/>
              </a:spcBef>
              <a:buNone/>
              <a:defRPr sz="4500" b="1">
                <a:solidFill>
                  <a:schemeClr val="accent1">
                    <a:satMod val="150000"/>
                  </a:schemeClr>
                </a:solidFill>
                <a:latin typeface="+mj-lt"/>
                <a:ea typeface="+mj-ea"/>
                <a:cs typeface="+mj-cs"/>
              </a:defRPr>
            </a:lvl1pPr>
          </a:lstStyle>
          <a:p>
            <a:pPr algn="ctr">
              <a:defRPr/>
            </a:pPr>
            <a:r>
              <a:rPr lang="en-US" sz="3300">
                <a:solidFill>
                  <a:srgbClr val="FFFF00"/>
                </a:solidFill>
              </a:rPr>
              <a:t>Atlas</a:t>
            </a:r>
            <a:endParaRPr/>
          </a:p>
        </p:txBody>
      </p:sp>
      <p:pic>
        <p:nvPicPr>
          <p:cNvPr id="2003079471" name="Picture 12" descr="AtlasDetector_edited-1.gif"/>
          <p:cNvPicPr>
            <a:picLocks noChangeAspect="1"/>
          </p:cNvPicPr>
          <p:nvPr/>
        </p:nvPicPr>
        <p:blipFill rotWithShape="1">
          <a:blip r:embed="rId6"/>
          <a:stretch/>
        </p:blipFill>
        <p:spPr bwMode="auto">
          <a:xfrm>
            <a:off x="4379942" y="3041726"/>
            <a:ext cx="2396483" cy="1710598"/>
          </a:xfrm>
          <a:prstGeom prst="rect">
            <a:avLst/>
          </a:prstGeom>
          <a:noFill/>
          <a:ln>
            <a:noFill/>
          </a:ln>
        </p:spPr>
      </p:pic>
      <p:pic>
        <p:nvPicPr>
          <p:cNvPr id="245960209" name="Picture 14" descr="cms_persp_pl_b_edited-1.gif"/>
          <p:cNvPicPr>
            <a:picLocks noChangeAspect="1"/>
          </p:cNvPicPr>
          <p:nvPr/>
        </p:nvPicPr>
        <p:blipFill rotWithShape="1">
          <a:blip r:embed="rId7"/>
          <a:stretch/>
        </p:blipFill>
        <p:spPr bwMode="auto">
          <a:xfrm>
            <a:off x="2653291" y="611353"/>
            <a:ext cx="2357431" cy="1568682"/>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200990708" name="Picture 3" descr="lhc10.jpg"/>
          <p:cNvPicPr>
            <a:picLocks noChangeAspect="1"/>
          </p:cNvPicPr>
          <p:nvPr/>
        </p:nvPicPr>
        <p:blipFill rotWithShape="1">
          <a:blip r:embed="rId3"/>
          <a:stretch/>
        </p:blipFill>
        <p:spPr bwMode="auto">
          <a:xfrm>
            <a:off x="899999" y="36000"/>
            <a:ext cx="7839688" cy="5076000"/>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200990708"/>
                                        </p:tgtEl>
                                        <p:attrNameLst>
                                          <p:attrName>style.visibility</p:attrName>
                                        </p:attrNameLst>
                                      </p:cBhvr>
                                      <p:to>
                                        <p:strVal val="visible"/>
                                      </p:to>
                                    </p:set>
                                    <p:animEffect transition="in" filter="box(out)">
                                      <p:cBhvr>
                                        <p:cTn id="7" dur="1000"/>
                                        <p:tgtEl>
                                          <p:spTgt spid="200990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chemeClr val="tx2"/>
        </a:solidFill>
      </p:bgPr>
    </p:bg>
    <p:spTree>
      <p:nvGrpSpPr>
        <p:cNvPr id="1" name=""/>
        <p:cNvGrpSpPr/>
        <p:nvPr/>
      </p:nvGrpSpPr>
      <p:grpSpPr bwMode="auto">
        <a:xfrm>
          <a:off x="0" y="0"/>
          <a:ext cx="0" cy="0"/>
          <a:chOff x="0" y="0"/>
          <a:chExt cx="0" cy="0"/>
        </a:xfrm>
      </p:grpSpPr>
      <p:pic>
        <p:nvPicPr>
          <p:cNvPr id="684450122" name="Picture 2" descr="CMS"/>
          <p:cNvPicPr>
            <a:picLocks noChangeAspect="1" noChangeArrowheads="1"/>
          </p:cNvPicPr>
          <p:nvPr/>
        </p:nvPicPr>
        <p:blipFill rotWithShape="1">
          <a:blip r:embed="rId3"/>
          <a:stretch/>
        </p:blipFill>
        <p:spPr bwMode="auto">
          <a:xfrm>
            <a:off x="1404000" y="36000"/>
            <a:ext cx="7704938" cy="5076000"/>
          </a:xfrm>
          <a:prstGeom prst="rect">
            <a:avLst/>
          </a:prstGeom>
          <a:noFill/>
        </p:spPr>
      </p:pic>
      <p:pic>
        <p:nvPicPr>
          <p:cNvPr id="10165116" name="Picture 3"/>
          <p:cNvPicPr>
            <a:picLocks noChangeAspect="1"/>
          </p:cNvPicPr>
          <p:nvPr/>
        </p:nvPicPr>
        <p:blipFill rotWithShape="1">
          <a:blip r:embed="rId4"/>
          <a:stretch/>
        </p:blipFill>
        <p:spPr bwMode="auto">
          <a:xfrm>
            <a:off x="463785" y="1294828"/>
            <a:ext cx="561307" cy="726891"/>
          </a:xfrm>
          <a:prstGeom prst="rect">
            <a:avLst/>
          </a:prstGeom>
        </p:spPr>
      </p:pic>
      <p:pic>
        <p:nvPicPr>
          <p:cNvPr id="2068872278" name="Picture 19"/>
          <p:cNvPicPr>
            <a:picLocks noChangeAspect="1" noChangeArrowheads="1"/>
          </p:cNvPicPr>
          <p:nvPr/>
        </p:nvPicPr>
        <p:blipFill rotWithShape="1">
          <a:blip r:embed="rId5"/>
          <a:stretch/>
        </p:blipFill>
        <p:spPr bwMode="auto">
          <a:xfrm>
            <a:off x="255915" y="36000"/>
            <a:ext cx="1057275" cy="1009650"/>
          </a:xfrm>
          <a:prstGeom prst="rect">
            <a:avLst/>
          </a:prstGeom>
          <a:noFill/>
          <a:ln w="9525">
            <a:noFill/>
            <a:miter lim="800000"/>
            <a:headEnd/>
            <a:tailEnd/>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1380845402" name="Picture 2"/>
          <p:cNvPicPr>
            <a:picLocks noChangeAspect="1" noChangeArrowheads="1"/>
          </p:cNvPicPr>
          <p:nvPr/>
        </p:nvPicPr>
        <p:blipFill rotWithShape="1">
          <a:blip r:embed="rId3"/>
          <a:stretch/>
        </p:blipFill>
        <p:spPr bwMode="auto">
          <a:xfrm>
            <a:off x="1814513" y="209550"/>
            <a:ext cx="5514975" cy="4724399"/>
          </a:xfrm>
          <a:prstGeom prst="rect">
            <a:avLst/>
          </a:prstGeom>
          <a:noFill/>
          <a:ln w="9525">
            <a:noFill/>
            <a:miter lim="800000"/>
            <a:headEnd/>
            <a:tailEnd/>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chemeClr val="bg2"/>
        </a:solidFill>
      </p:bgPr>
    </p:bg>
    <p:spTree>
      <p:nvGrpSpPr>
        <p:cNvPr id="1" name=""/>
        <p:cNvGrpSpPr/>
        <p:nvPr/>
      </p:nvGrpSpPr>
      <p:grpSpPr bwMode="auto">
        <a:xfrm>
          <a:off x="0" y="0"/>
          <a:ext cx="0" cy="0"/>
          <a:chOff x="0" y="0"/>
          <a:chExt cx="0" cy="0"/>
        </a:xfrm>
      </p:grpSpPr>
      <p:sp>
        <p:nvSpPr>
          <p:cNvPr id="1850220547" name="Rectangle 2"/>
          <p:cNvSpPr/>
          <p:nvPr/>
        </p:nvSpPr>
        <p:spPr bwMode="auto">
          <a:xfrm>
            <a:off x="3004281" y="4340877"/>
            <a:ext cx="1138667" cy="262751"/>
          </a:xfrm>
          <a:prstGeom prst="rect">
            <a:avLst/>
          </a:prstGeom>
          <a:gradFill>
            <a:gsLst>
              <a:gs pos="0">
                <a:schemeClr val="accent1">
                  <a:tint val="100000"/>
                  <a:shade val="100000"/>
                  <a:satMod val="130000"/>
                  <a:alpha val="0"/>
                </a:schemeClr>
              </a:gs>
              <a:gs pos="100000">
                <a:schemeClr val="accent1">
                  <a:tint val="50000"/>
                  <a:shade val="100000"/>
                  <a:satMod val="350000"/>
                  <a:alpha val="0"/>
                </a:schemeClr>
              </a:gs>
            </a:gsLst>
            <a:lin ang="1620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
        <p:nvSpPr>
          <p:cNvPr id="899376410" name="Rectangle 3"/>
          <p:cNvSpPr/>
          <p:nvPr/>
        </p:nvSpPr>
        <p:spPr bwMode="auto">
          <a:xfrm>
            <a:off x="1421109" y="4345640"/>
            <a:ext cx="952525" cy="257262"/>
          </a:xfrm>
          <a:prstGeom prst="rect">
            <a:avLst/>
          </a:prstGeom>
          <a:gradFill>
            <a:gsLst>
              <a:gs pos="0">
                <a:schemeClr val="accent1">
                  <a:tint val="100000"/>
                  <a:shade val="100000"/>
                  <a:satMod val="130000"/>
                  <a:alpha val="0"/>
                </a:schemeClr>
              </a:gs>
              <a:gs pos="100000">
                <a:schemeClr val="accent1">
                  <a:tint val="50000"/>
                  <a:shade val="100000"/>
                  <a:satMod val="350000"/>
                  <a:alpha val="0"/>
                </a:schemeClr>
              </a:gs>
            </a:gsLst>
            <a:lin ang="1620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
        <p:nvSpPr>
          <p:cNvPr id="1779951026" name="Rectangle 4"/>
          <p:cNvSpPr/>
          <p:nvPr/>
        </p:nvSpPr>
        <p:spPr bwMode="auto">
          <a:xfrm>
            <a:off x="4578334" y="4336701"/>
            <a:ext cx="2452362" cy="293843"/>
          </a:xfrm>
          <a:prstGeom prst="rect">
            <a:avLst/>
          </a:prstGeom>
          <a:gradFill>
            <a:gsLst>
              <a:gs pos="0">
                <a:schemeClr val="accent1">
                  <a:tint val="100000"/>
                  <a:shade val="100000"/>
                  <a:satMod val="130000"/>
                  <a:alpha val="0"/>
                </a:schemeClr>
              </a:gs>
              <a:gs pos="100000">
                <a:schemeClr val="accent1">
                  <a:tint val="50000"/>
                  <a:shade val="100000"/>
                  <a:satMod val="350000"/>
                  <a:alpha val="0"/>
                </a:schemeClr>
              </a:gs>
            </a:gsLst>
            <a:lin ang="1620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sp>
        <p:nvSpPr>
          <p:cNvPr id="1113087546" name="Rectangle 6"/>
          <p:cNvSpPr/>
          <p:nvPr/>
        </p:nvSpPr>
        <p:spPr bwMode="auto">
          <a:xfrm>
            <a:off x="4588467" y="4671074"/>
            <a:ext cx="1084310" cy="273577"/>
          </a:xfrm>
          <a:prstGeom prst="rect">
            <a:avLst/>
          </a:prstGeom>
          <a:gradFill>
            <a:gsLst>
              <a:gs pos="0">
                <a:schemeClr val="accent1">
                  <a:tint val="100000"/>
                  <a:shade val="100000"/>
                  <a:satMod val="130000"/>
                  <a:alpha val="0"/>
                </a:schemeClr>
              </a:gs>
              <a:gs pos="100000">
                <a:schemeClr val="accent1">
                  <a:tint val="50000"/>
                  <a:shade val="100000"/>
                  <a:satMod val="350000"/>
                  <a:alpha val="0"/>
                </a:schemeClr>
              </a:gs>
            </a:gsLst>
            <a:lin ang="16200000" scaled="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p:txBody>
      </p:sp>
      <p:pic>
        <p:nvPicPr>
          <p:cNvPr id="1669508941" name="Picture 3"/>
          <p:cNvPicPr>
            <a:picLocks noChangeAspect="1" noChangeArrowheads="1"/>
          </p:cNvPicPr>
          <p:nvPr/>
        </p:nvPicPr>
        <p:blipFill rotWithShape="1">
          <a:blip r:embed="rId3"/>
          <a:stretch/>
        </p:blipFill>
        <p:spPr bwMode="auto">
          <a:xfrm>
            <a:off x="175364" y="243661"/>
            <a:ext cx="8868428" cy="4523890"/>
          </a:xfrm>
          <a:prstGeom prst="rect">
            <a:avLst/>
          </a:prstGeom>
          <a:noFill/>
          <a:ln w="9525">
            <a:noFill/>
            <a:miter lim="800000"/>
            <a:headEnd/>
            <a:tailEnd/>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chemeClr val="bg2"/>
        </a:solidFill>
      </p:bgPr>
    </p:bg>
    <p:spTree>
      <p:nvGrpSpPr>
        <p:cNvPr id="1" name=""/>
        <p:cNvGrpSpPr/>
        <p:nvPr/>
      </p:nvGrpSpPr>
      <p:grpSpPr bwMode="auto">
        <a:xfrm>
          <a:off x="0" y="0"/>
          <a:ext cx="0" cy="0"/>
          <a:chOff x="0" y="0"/>
          <a:chExt cx="0" cy="0"/>
        </a:xfrm>
      </p:grpSpPr>
      <p:pic>
        <p:nvPicPr>
          <p:cNvPr id="268295703" name="Picture 10" descr="ATLAS cavern9"/>
          <p:cNvPicPr>
            <a:picLocks noChangeAspect="1" noChangeArrowheads="1"/>
          </p:cNvPicPr>
          <p:nvPr/>
        </p:nvPicPr>
        <p:blipFill rotWithShape="1">
          <a:blip r:embed="rId3"/>
          <a:stretch/>
        </p:blipFill>
        <p:spPr bwMode="auto">
          <a:xfrm>
            <a:off x="1115616" y="5900"/>
            <a:ext cx="6898827" cy="5137601"/>
          </a:xfrm>
          <a:prstGeom prst="rect">
            <a:avLst/>
          </a:prstGeom>
          <a:noFill/>
          <a:ln w="9525">
            <a:noFill/>
            <a:miter lim="800000"/>
            <a:headEnd/>
            <a:tailEnd/>
          </a:ln>
        </p:spPr>
      </p:pic>
      <p:sp>
        <p:nvSpPr>
          <p:cNvPr id="394579004" name="Rectangle 6"/>
          <p:cNvSpPr/>
          <p:nvPr/>
        </p:nvSpPr>
        <p:spPr bwMode="auto">
          <a:xfrm>
            <a:off x="4427202" y="3749657"/>
            <a:ext cx="241330" cy="677772"/>
          </a:xfrm>
          <a:prstGeom prst="rect">
            <a:avLst/>
          </a:prstGeom>
          <a:noFill/>
          <a:ln w="38100" cap="flat" cmpd="sng" algn="ctr">
            <a:solidFill>
              <a:srgbClr val="FFFF00"/>
            </a:solidFill>
            <a:prstDash val="solid"/>
            <a:round/>
            <a:headEnd type="none" w="med" len="med"/>
            <a:tailEnd type="none" w="med" len="med"/>
          </a:ln>
          <a:effectLst/>
        </p:spPr>
        <p:txBody>
          <a:bodyPr vert="horz" wrap="square" lIns="61859" tIns="30929" rIns="61859" bIns="30929" numCol="1" rtlCol="0" anchor="t" anchorCtr="0" compatLnSpc="1">
            <a:prstTxWarp prst="textNoShape"/>
          </a:bodyPr>
          <a:lstStyle/>
          <a:p>
            <a:pPr defTabSz="618592">
              <a:defRPr/>
            </a:pPr>
            <a:endParaRPr lang="pt-BR" sz="1200"/>
          </a:p>
        </p:txBody>
      </p:sp>
      <p:sp>
        <p:nvSpPr>
          <p:cNvPr id="614009216" name="Retângulo 2"/>
          <p:cNvSpPr/>
          <p:nvPr/>
        </p:nvSpPr>
        <p:spPr bwMode="auto">
          <a:xfrm>
            <a:off x="4043083" y="5060157"/>
            <a:ext cx="5925670" cy="369332"/>
          </a:xfrm>
          <a:prstGeom prst="rect">
            <a:avLst/>
          </a:prstGeom>
        </p:spPr>
        <p:txBody>
          <a:bodyPr wrap="square">
            <a:spAutoFit/>
          </a:bodyPr>
          <a:lstStyle/>
          <a:p>
            <a:pPr>
              <a:defRPr/>
            </a:pPr>
            <a:r>
              <a:rPr lang="pt-BR" u="sng">
                <a:solidFill>
                  <a:schemeClr val="bg1"/>
                </a:solidFill>
                <a:hlinkClick r:id="rId4" tooltip=""/>
              </a:rPr>
              <a:t>https://home.cern/science/experiments/atlas</a:t>
            </a:r>
            <a:endParaRPr lang="pt-BR">
              <a:solidFill>
                <a:schemeClr val="bg1"/>
              </a:solidFill>
            </a:endParaRPr>
          </a:p>
        </p:txBody>
      </p:sp>
      <p:pic>
        <p:nvPicPr>
          <p:cNvPr id="703679928" name="Picture 8" descr="ATLAS Logo - CERN Document Server"/>
          <p:cNvPicPr>
            <a:picLocks noChangeAspect="1" noChangeArrowheads="1"/>
          </p:cNvPicPr>
          <p:nvPr/>
        </p:nvPicPr>
        <p:blipFill rotWithShape="1">
          <a:blip r:embed="rId5"/>
          <a:stretch/>
        </p:blipFill>
        <p:spPr bwMode="auto">
          <a:xfrm>
            <a:off x="7279181" y="4368435"/>
            <a:ext cx="1864819" cy="775065"/>
          </a:xfrm>
          <a:prstGeom prst="rect">
            <a:avLst/>
          </a:prstGeom>
          <a:noFill/>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268295703"/>
                                        </p:tgtEl>
                                        <p:attrNameLst>
                                          <p:attrName>style.visibility</p:attrName>
                                        </p:attrNameLst>
                                      </p:cBhvr>
                                      <p:to>
                                        <p:strVal val="visible"/>
                                      </p:to>
                                    </p:set>
                                    <p:animEffect transition="in" filter="box(out)">
                                      <p:cBhvr>
                                        <p:cTn id="7" dur="1000"/>
                                        <p:tgtEl>
                                          <p:spTgt spid="2682957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chemeClr val="bg2"/>
        </a:solidFill>
      </p:bgPr>
    </p:bg>
    <p:spTree>
      <p:nvGrpSpPr>
        <p:cNvPr id="1" name=""/>
        <p:cNvGrpSpPr/>
        <p:nvPr/>
      </p:nvGrpSpPr>
      <p:grpSpPr bwMode="auto">
        <a:xfrm>
          <a:off x="0" y="0"/>
          <a:ext cx="0" cy="0"/>
          <a:chOff x="0" y="0"/>
          <a:chExt cx="0" cy="0"/>
        </a:xfrm>
      </p:grpSpPr>
      <p:pic>
        <p:nvPicPr>
          <p:cNvPr id="1951760123" name="Picture 2"/>
          <p:cNvPicPr>
            <a:picLocks noChangeAspect="1" noChangeArrowheads="1"/>
          </p:cNvPicPr>
          <p:nvPr/>
        </p:nvPicPr>
        <p:blipFill rotWithShape="1">
          <a:blip r:embed="rId3"/>
          <a:stretch/>
        </p:blipFill>
        <p:spPr bwMode="auto">
          <a:xfrm>
            <a:off x="1073734" y="72000"/>
            <a:ext cx="7261341" cy="4962525"/>
          </a:xfrm>
          <a:prstGeom prst="rect">
            <a:avLst/>
          </a:prstGeom>
          <a:noFill/>
          <a:ln w="9525">
            <a:noFill/>
            <a:miter lim="800000"/>
            <a:headEnd/>
            <a:tailEnd/>
          </a:ln>
        </p:spPr>
      </p:pic>
      <p:pic>
        <p:nvPicPr>
          <p:cNvPr id="99892" name="Picture 15"/>
          <p:cNvPicPr>
            <a:picLocks noChangeAspect="1" noChangeArrowheads="1"/>
          </p:cNvPicPr>
          <p:nvPr/>
        </p:nvPicPr>
        <p:blipFill rotWithShape="1">
          <a:blip r:embed="rId4"/>
          <a:stretch/>
        </p:blipFill>
        <p:spPr bwMode="auto">
          <a:xfrm>
            <a:off x="192758" y="72000"/>
            <a:ext cx="826710" cy="1120565"/>
          </a:xfrm>
          <a:prstGeom prst="rect">
            <a:avLst/>
          </a:prstGeom>
          <a:noFill/>
          <a:ln w="9525">
            <a:noFill/>
            <a:miter lim="800000"/>
            <a:headEnd/>
            <a:tailEnd/>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chemeClr val="bg2"/>
        </a:solidFill>
      </p:bgPr>
    </p:bg>
    <p:spTree>
      <p:nvGrpSpPr>
        <p:cNvPr id="1" name=""/>
        <p:cNvGrpSpPr/>
        <p:nvPr/>
      </p:nvGrpSpPr>
      <p:grpSpPr bwMode="auto">
        <a:xfrm>
          <a:off x="0" y="0"/>
          <a:ext cx="0" cy="0"/>
          <a:chOff x="0" y="0"/>
          <a:chExt cx="0" cy="0"/>
        </a:xfrm>
      </p:grpSpPr>
      <p:pic>
        <p:nvPicPr>
          <p:cNvPr id="497705511" name="Picture 2"/>
          <p:cNvPicPr>
            <a:picLocks noChangeAspect="1" noChangeArrowheads="1"/>
          </p:cNvPicPr>
          <p:nvPr/>
        </p:nvPicPr>
        <p:blipFill rotWithShape="1">
          <a:blip r:embed="rId3"/>
          <a:stretch/>
        </p:blipFill>
        <p:spPr bwMode="auto">
          <a:xfrm>
            <a:off x="648000" y="216000"/>
            <a:ext cx="8296274" cy="4671441"/>
          </a:xfrm>
          <a:prstGeom prst="rect">
            <a:avLst/>
          </a:prstGeom>
          <a:noFill/>
          <a:ln w="9525">
            <a:noFill/>
            <a:miter lim="800000"/>
            <a:headEnd/>
            <a:tailEnd/>
          </a:ln>
        </p:spPr>
      </p:pic>
      <p:sp>
        <p:nvSpPr>
          <p:cNvPr id="695901630" name="TextBox 3"/>
          <p:cNvSpPr txBox="1"/>
          <p:nvPr/>
        </p:nvSpPr>
        <p:spPr bwMode="auto">
          <a:xfrm rot="16199998">
            <a:off x="-1303338" y="2953517"/>
            <a:ext cx="3203945" cy="523220"/>
          </a:xfrm>
          <a:prstGeom prst="rect">
            <a:avLst/>
          </a:prstGeom>
          <a:noFill/>
        </p:spPr>
        <p:txBody>
          <a:bodyPr wrap="square" rtlCol="0">
            <a:spAutoFit/>
          </a:bodyPr>
          <a:lstStyle/>
          <a:p>
            <a:pPr>
              <a:defRPr/>
            </a:pPr>
            <a:r>
              <a:rPr lang="en-US" sz="2800" b="1">
                <a:solidFill>
                  <a:srgbClr val="DDCCA2"/>
                </a:solidFill>
                <a:latin typeface="Calibri"/>
                <a:cs typeface="Calibri"/>
              </a:rPr>
              <a:t>Novidades</a:t>
            </a:r>
            <a:r>
              <a:rPr lang="en-US" sz="2800" b="1">
                <a:solidFill>
                  <a:srgbClr val="DDCCA2"/>
                </a:solidFill>
                <a:latin typeface="Calibri"/>
                <a:cs typeface="Calibri"/>
              </a:rPr>
              <a:t>…</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576682637" name="Title 1"/>
          <p:cNvSpPr>
            <a:spLocks noGrp="1"/>
          </p:cNvSpPr>
          <p:nvPr>
            <p:ph type="title"/>
          </p:nvPr>
        </p:nvSpPr>
        <p:spPr bwMode="auto"/>
        <p:txBody>
          <a:bodyPr/>
          <a:lstStyle/>
          <a:p>
            <a:pPr>
              <a:defRPr/>
            </a:pPr>
            <a:r>
              <a:rPr lang="en-US" sz="3600"/>
              <a:t>O </a:t>
            </a:r>
            <a:r>
              <a:rPr lang="en-US" sz="3600"/>
              <a:t>Modelo</a:t>
            </a:r>
            <a:r>
              <a:rPr lang="en-US" sz="3600"/>
              <a:t> </a:t>
            </a:r>
            <a:r>
              <a:rPr lang="en-US" sz="3600"/>
              <a:t>Padrão</a:t>
            </a:r>
            <a:r>
              <a:rPr lang="en-US" sz="3600"/>
              <a:t> da </a:t>
            </a:r>
            <a:r>
              <a:rPr lang="en-US" sz="3600"/>
              <a:t>Física</a:t>
            </a:r>
            <a:r>
              <a:rPr lang="en-US" sz="3600"/>
              <a:t> de </a:t>
            </a:r>
            <a:r>
              <a:rPr lang="en-US" sz="3600"/>
              <a:t>Partículas</a:t>
            </a:r>
            <a:endParaRPr lang="en-US" sz="3600"/>
          </a:p>
        </p:txBody>
      </p:sp>
      <p:sp>
        <p:nvSpPr>
          <p:cNvPr id="1107507689" name="Text Placeholder 2"/>
          <p:cNvSpPr>
            <a:spLocks noGrp="1"/>
          </p:cNvSpPr>
          <p:nvPr>
            <p:ph type="body" idx="1"/>
          </p:nvPr>
        </p:nvSpPr>
        <p:spPr bwMode="auto"/>
        <p:txBody>
          <a:bodyPr/>
          <a:lstStyle/>
          <a:p>
            <a:pPr>
              <a:defRPr/>
            </a:pPr>
            <a:endParaRPr lang="en-US"/>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chemeClr val="tx2"/>
        </a:solidFill>
      </p:bgPr>
    </p:bg>
    <p:spTree>
      <p:nvGrpSpPr>
        <p:cNvPr id="1" name=""/>
        <p:cNvGrpSpPr/>
        <p:nvPr/>
      </p:nvGrpSpPr>
      <p:grpSpPr bwMode="auto">
        <a:xfrm>
          <a:off x="0" y="0"/>
          <a:ext cx="0" cy="0"/>
          <a:chOff x="0" y="0"/>
          <a:chExt cx="0" cy="0"/>
        </a:xfrm>
      </p:grpSpPr>
      <p:pic>
        <p:nvPicPr>
          <p:cNvPr id="1185173342" name="Picture 3"/>
          <p:cNvPicPr>
            <a:picLocks noChangeAspect="1" noChangeArrowheads="1"/>
          </p:cNvPicPr>
          <p:nvPr/>
        </p:nvPicPr>
        <p:blipFill rotWithShape="1">
          <a:blip r:embed="rId3"/>
          <a:stretch/>
        </p:blipFill>
        <p:spPr bwMode="auto">
          <a:xfrm>
            <a:off x="704850" y="200025"/>
            <a:ext cx="5848350" cy="3883670"/>
          </a:xfrm>
          <a:prstGeom prst="rect">
            <a:avLst/>
          </a:prstGeom>
          <a:noFill/>
          <a:ln w="9525">
            <a:noFill/>
            <a:miter lim="800000"/>
            <a:headEnd/>
            <a:tailEnd/>
          </a:ln>
        </p:spPr>
      </p:pic>
      <p:pic>
        <p:nvPicPr>
          <p:cNvPr id="1357150543" name="Picture 1"/>
          <p:cNvPicPr>
            <a:picLocks noChangeAspect="1" noChangeArrowheads="1"/>
          </p:cNvPicPr>
          <p:nvPr/>
        </p:nvPicPr>
        <p:blipFill rotWithShape="1">
          <a:blip r:embed="rId4"/>
          <a:stretch/>
        </p:blipFill>
        <p:spPr bwMode="auto">
          <a:xfrm>
            <a:off x="5353050" y="2858090"/>
            <a:ext cx="3638761" cy="2052048"/>
          </a:xfrm>
          <a:prstGeom prst="rect">
            <a:avLst/>
          </a:prstGeom>
          <a:noFill/>
          <a:ln w="9525">
            <a:noFill/>
            <a:miter lim="800000"/>
            <a:headEnd/>
            <a:tailEnd/>
          </a:ln>
        </p:spPr>
      </p:pic>
      <p:pic>
        <p:nvPicPr>
          <p:cNvPr id="1597519828" name="Picture 2"/>
          <p:cNvPicPr>
            <a:picLocks noChangeAspect="1" noChangeArrowheads="1"/>
          </p:cNvPicPr>
          <p:nvPr/>
        </p:nvPicPr>
        <p:blipFill rotWithShape="1">
          <a:blip r:embed="rId5"/>
          <a:stretch/>
        </p:blipFill>
        <p:spPr bwMode="auto">
          <a:xfrm>
            <a:off x="704850" y="4083695"/>
            <a:ext cx="3133725" cy="800100"/>
          </a:xfrm>
          <a:prstGeom prst="rect">
            <a:avLst/>
          </a:prstGeom>
          <a:noFill/>
          <a:ln w="9525">
            <a:noFill/>
            <a:miter lim="800000"/>
            <a:headEnd/>
            <a:tailEnd/>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chemeClr val="tx2"/>
        </a:solidFill>
      </p:bgPr>
    </p:bg>
    <p:spTree>
      <p:nvGrpSpPr>
        <p:cNvPr id="1" name=""/>
        <p:cNvGrpSpPr/>
        <p:nvPr/>
      </p:nvGrpSpPr>
      <p:grpSpPr bwMode="auto">
        <a:xfrm>
          <a:off x="0" y="0"/>
          <a:ext cx="0" cy="0"/>
          <a:chOff x="0" y="0"/>
          <a:chExt cx="0" cy="0"/>
        </a:xfrm>
      </p:grpSpPr>
      <p:pic>
        <p:nvPicPr>
          <p:cNvPr id="1244203983" name="Picture 2" descr="O que é e como funciona o Sirius, o acelerador de partículas brasileiro (Foto: Divulgação/CNPEM)"/>
          <p:cNvPicPr>
            <a:picLocks noChangeAspect="1" noChangeArrowheads="1"/>
          </p:cNvPicPr>
          <p:nvPr/>
        </p:nvPicPr>
        <p:blipFill rotWithShape="1">
          <a:blip r:embed="rId3"/>
          <a:stretch/>
        </p:blipFill>
        <p:spPr bwMode="auto">
          <a:xfrm>
            <a:off x="4514633" y="153821"/>
            <a:ext cx="4378847" cy="3291199"/>
          </a:xfrm>
          <a:prstGeom prst="rect">
            <a:avLst/>
          </a:prstGeom>
          <a:noFill/>
        </p:spPr>
      </p:pic>
      <p:pic>
        <p:nvPicPr>
          <p:cNvPr id="1622856996" name="Imagem 3"/>
          <p:cNvPicPr>
            <a:picLocks noChangeAspect="1"/>
          </p:cNvPicPr>
          <p:nvPr/>
        </p:nvPicPr>
        <p:blipFill rotWithShape="1">
          <a:blip r:embed="rId4"/>
          <a:stretch/>
        </p:blipFill>
        <p:spPr bwMode="auto">
          <a:xfrm>
            <a:off x="566768" y="2833016"/>
            <a:ext cx="5395622" cy="2066262"/>
          </a:xfrm>
          <a:prstGeom prst="rect">
            <a:avLst/>
          </a:prstGeom>
        </p:spPr>
      </p:pic>
      <p:pic>
        <p:nvPicPr>
          <p:cNvPr id="357315348" name="Imagem 6"/>
          <p:cNvPicPr>
            <a:picLocks noChangeAspect="1"/>
          </p:cNvPicPr>
          <p:nvPr/>
        </p:nvPicPr>
        <p:blipFill rotWithShape="1">
          <a:blip r:embed="rId5"/>
          <a:stretch/>
        </p:blipFill>
        <p:spPr bwMode="auto">
          <a:xfrm>
            <a:off x="1043639" y="771525"/>
            <a:ext cx="2847975" cy="1200150"/>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905084696" name="Title 1"/>
          <p:cNvSpPr>
            <a:spLocks noGrp="1"/>
          </p:cNvSpPr>
          <p:nvPr>
            <p:ph type="title"/>
          </p:nvPr>
        </p:nvSpPr>
        <p:spPr bwMode="auto">
          <a:xfrm>
            <a:off x="1691919" y="118107"/>
            <a:ext cx="5694205" cy="612000"/>
          </a:xfrm>
        </p:spPr>
        <p:txBody>
          <a:bodyPr/>
          <a:lstStyle/>
          <a:p>
            <a:pPr>
              <a:defRPr/>
            </a:pPr>
            <a:r>
              <a:rPr lang="en-US"/>
              <a:t>MasterClass</a:t>
            </a:r>
            <a:endParaRPr lang="en-US"/>
          </a:p>
        </p:txBody>
      </p:sp>
      <p:sp>
        <p:nvSpPr>
          <p:cNvPr id="1620297012" name="Slide Number Placeholder 3"/>
          <p:cNvSpPr>
            <a:spLocks noGrp="1"/>
          </p:cNvSpPr>
          <p:nvPr>
            <p:ph type="sldNum" sz="quarter" idx="10"/>
          </p:nvPr>
        </p:nvSpPr>
        <p:spPr bwMode="auto"/>
        <p:txBody>
          <a:bodyPr/>
          <a:lstStyle/>
          <a:p>
            <a:pPr>
              <a:defRPr/>
            </a:pPr>
            <a:fld id="{E7211955-452E-8B4A-9B48-354B3A3C0F95}" type="slidenum">
              <a:rPr lang="en-US"/>
              <a:t>43</a:t>
            </a:fld>
            <a:endParaRPr lang="en-US"/>
          </a:p>
        </p:txBody>
      </p:sp>
      <p:sp>
        <p:nvSpPr>
          <p:cNvPr id="1205360580" name="Retângulo 11"/>
          <p:cNvSpPr/>
          <p:nvPr/>
        </p:nvSpPr>
        <p:spPr bwMode="auto">
          <a:xfrm>
            <a:off x="476250" y="4774168"/>
            <a:ext cx="4886325" cy="276999"/>
          </a:xfrm>
          <a:prstGeom prst="rect">
            <a:avLst/>
          </a:prstGeom>
        </p:spPr>
        <p:txBody>
          <a:bodyPr wrap="square">
            <a:spAutoFit/>
          </a:bodyPr>
          <a:lstStyle/>
          <a:p>
            <a:pPr>
              <a:defRPr/>
            </a:pPr>
            <a:r>
              <a:rPr lang="pt-BR" sz="1200" b="1"/>
              <a:t>https://sprace.org.br/index.php/education-outreach/masterclass/</a:t>
            </a:r>
            <a:endParaRPr/>
          </a:p>
        </p:txBody>
      </p:sp>
      <p:pic>
        <p:nvPicPr>
          <p:cNvPr id="1567540448" name="Imagem 5"/>
          <p:cNvPicPr>
            <a:picLocks noChangeAspect="1"/>
          </p:cNvPicPr>
          <p:nvPr/>
        </p:nvPicPr>
        <p:blipFill rotWithShape="1">
          <a:blip r:embed="rId3"/>
          <a:stretch/>
        </p:blipFill>
        <p:spPr bwMode="auto">
          <a:xfrm>
            <a:off x="7143751" y="323560"/>
            <a:ext cx="1562100" cy="1866900"/>
          </a:xfrm>
          <a:prstGeom prst="rect">
            <a:avLst/>
          </a:prstGeom>
        </p:spPr>
      </p:pic>
      <p:pic>
        <p:nvPicPr>
          <p:cNvPr id="372305025" name="Picture 4"/>
          <p:cNvPicPr>
            <a:picLocks noChangeAspect="1" noChangeArrowheads="1"/>
          </p:cNvPicPr>
          <p:nvPr/>
        </p:nvPicPr>
        <p:blipFill rotWithShape="1">
          <a:blip r:embed="rId4"/>
          <a:stretch/>
        </p:blipFill>
        <p:spPr bwMode="auto">
          <a:xfrm>
            <a:off x="5848351" y="2307967"/>
            <a:ext cx="2857500" cy="2743200"/>
          </a:xfrm>
          <a:prstGeom prst="rect">
            <a:avLst/>
          </a:prstGeom>
          <a:noFill/>
          <a:ln w="9525">
            <a:noFill/>
            <a:miter lim="800000"/>
            <a:headEnd/>
            <a:tailEnd/>
          </a:ln>
        </p:spPr>
      </p:pic>
      <p:pic>
        <p:nvPicPr>
          <p:cNvPr id="420893873" name="Picture 3"/>
          <p:cNvPicPr>
            <a:picLocks noChangeAspect="1" noChangeArrowheads="1"/>
          </p:cNvPicPr>
          <p:nvPr/>
        </p:nvPicPr>
        <p:blipFill rotWithShape="1">
          <a:blip r:embed="rId5"/>
          <a:stretch/>
        </p:blipFill>
        <p:spPr bwMode="auto">
          <a:xfrm>
            <a:off x="3701119" y="958454"/>
            <a:ext cx="3322911" cy="1260581"/>
          </a:xfrm>
          <a:prstGeom prst="rect">
            <a:avLst/>
          </a:prstGeom>
          <a:noFill/>
          <a:ln w="9525">
            <a:noFill/>
            <a:miter lim="800000"/>
            <a:headEnd/>
            <a:tailEnd/>
          </a:ln>
        </p:spPr>
      </p:pic>
      <p:pic>
        <p:nvPicPr>
          <p:cNvPr id="1863200748" name="Picture 6"/>
          <p:cNvPicPr>
            <a:picLocks noChangeAspect="1" noChangeArrowheads="1"/>
          </p:cNvPicPr>
          <p:nvPr/>
        </p:nvPicPr>
        <p:blipFill rotWithShape="1">
          <a:blip r:embed="rId6"/>
          <a:stretch/>
        </p:blipFill>
        <p:spPr bwMode="auto">
          <a:xfrm>
            <a:off x="2698510" y="2668983"/>
            <a:ext cx="3149841" cy="1866900"/>
          </a:xfrm>
          <a:prstGeom prst="rect">
            <a:avLst/>
          </a:prstGeom>
          <a:noFill/>
          <a:ln w="9525">
            <a:noFill/>
            <a:miter lim="800000"/>
            <a:headEnd/>
            <a:tailEnd/>
          </a:ln>
        </p:spPr>
      </p:pic>
      <p:pic>
        <p:nvPicPr>
          <p:cNvPr id="273354107" name="Picture 5"/>
          <p:cNvPicPr>
            <a:picLocks noChangeAspect="1" noChangeArrowheads="1"/>
          </p:cNvPicPr>
          <p:nvPr/>
        </p:nvPicPr>
        <p:blipFill rotWithShape="1">
          <a:blip r:embed="rId7"/>
          <a:stretch/>
        </p:blipFill>
        <p:spPr bwMode="auto">
          <a:xfrm>
            <a:off x="651753" y="3040458"/>
            <a:ext cx="2409825" cy="1609724"/>
          </a:xfrm>
          <a:prstGeom prst="rect">
            <a:avLst/>
          </a:prstGeom>
          <a:noFill/>
          <a:ln w="9525">
            <a:noFill/>
            <a:miter lim="800000"/>
            <a:headEnd/>
            <a:tailEnd/>
          </a:ln>
        </p:spPr>
      </p:pic>
      <p:pic>
        <p:nvPicPr>
          <p:cNvPr id="970284986" name="Picture 3"/>
          <p:cNvPicPr>
            <a:picLocks noChangeAspect="1"/>
          </p:cNvPicPr>
          <p:nvPr/>
        </p:nvPicPr>
        <p:blipFill rotWithShape="1">
          <a:blip r:embed="rId8"/>
          <a:stretch/>
        </p:blipFill>
        <p:spPr bwMode="auto">
          <a:xfrm>
            <a:off x="614811" y="118107"/>
            <a:ext cx="877824" cy="1133856"/>
          </a:xfrm>
          <a:prstGeom prst="rect">
            <a:avLst/>
          </a:prstGeom>
        </p:spPr>
      </p:pic>
      <p:sp>
        <p:nvSpPr>
          <p:cNvPr id="360711240" name="TextBox 11"/>
          <p:cNvSpPr txBox="1"/>
          <p:nvPr/>
        </p:nvSpPr>
        <p:spPr bwMode="auto">
          <a:xfrm>
            <a:off x="558010" y="2572633"/>
            <a:ext cx="2199641" cy="461665"/>
          </a:xfrm>
          <a:prstGeom prst="rect">
            <a:avLst/>
          </a:prstGeom>
          <a:noFill/>
        </p:spPr>
        <p:txBody>
          <a:bodyPr wrap="none" rtlCol="0">
            <a:spAutoFit/>
          </a:bodyPr>
          <a:lstStyle/>
          <a:p>
            <a:pPr lvl="0" algn="ctr">
              <a:defRPr/>
            </a:pPr>
            <a:r>
              <a:rPr lang="en-US" sz="1200" b="1">
                <a:solidFill>
                  <a:srgbClr val="8C1515">
                    <a:lumMod val="90000"/>
                    <a:lumOff val="10000"/>
                  </a:srgbClr>
                </a:solidFill>
                <a:latin typeface="Source Sans Pro"/>
              </a:rPr>
              <a:t>International Masterclasses</a:t>
            </a:r>
            <a:endParaRPr/>
          </a:p>
          <a:p>
            <a:pPr algn="ctr">
              <a:defRPr/>
            </a:pPr>
            <a:r>
              <a:rPr lang="en-US" sz="1200" b="1">
                <a:solidFill>
                  <a:schemeClr val="bg1">
                    <a:lumMod val="50000"/>
                  </a:schemeClr>
                </a:solidFill>
                <a:latin typeface="+mn-lt"/>
                <a:ea typeface="+mn-ea"/>
              </a:rPr>
              <a:t>19</a:t>
            </a:r>
            <a:r>
              <a:rPr lang="en-US" sz="1200" b="1" baseline="30000">
                <a:solidFill>
                  <a:schemeClr val="bg1">
                    <a:lumMod val="50000"/>
                  </a:schemeClr>
                </a:solidFill>
                <a:latin typeface="+mn-lt"/>
                <a:ea typeface="+mn-ea"/>
              </a:rPr>
              <a:t>th</a:t>
            </a:r>
            <a:r>
              <a:rPr lang="en-US" sz="1200" b="1">
                <a:solidFill>
                  <a:schemeClr val="bg1">
                    <a:lumMod val="50000"/>
                  </a:schemeClr>
                </a:solidFill>
                <a:latin typeface="+mn-lt"/>
                <a:ea typeface="+mn-ea"/>
              </a:rPr>
              <a:t> edition </a:t>
            </a:r>
            <a:r>
              <a:rPr lang="mr-IN" sz="1200" b="1">
                <a:solidFill>
                  <a:schemeClr val="bg1">
                    <a:lumMod val="50000"/>
                  </a:schemeClr>
                </a:solidFill>
                <a:latin typeface="+mn-lt"/>
                <a:ea typeface="+mn-ea"/>
              </a:rPr>
              <a:t>–</a:t>
            </a:r>
            <a:r>
              <a:rPr lang="en-US" sz="1200" b="1">
                <a:solidFill>
                  <a:schemeClr val="bg1">
                    <a:lumMod val="50000"/>
                  </a:schemeClr>
                </a:solidFill>
                <a:latin typeface="+mn-lt"/>
                <a:ea typeface="+mn-ea"/>
              </a:rPr>
              <a:t> 2023 </a:t>
            </a:r>
            <a:endParaRPr/>
          </a:p>
        </p:txBody>
      </p:sp>
      <p:pic>
        <p:nvPicPr>
          <p:cNvPr id="385109247" name="Picture 12"/>
          <p:cNvPicPr>
            <a:picLocks noChangeAspect="1"/>
          </p:cNvPicPr>
          <p:nvPr/>
        </p:nvPicPr>
        <p:blipFill rotWithShape="1">
          <a:blip r:embed="rId9"/>
          <a:stretch/>
        </p:blipFill>
        <p:spPr bwMode="auto">
          <a:xfrm>
            <a:off x="595320" y="1401773"/>
            <a:ext cx="2306320" cy="1229360"/>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453481612" name="Title 1"/>
          <p:cNvSpPr>
            <a:spLocks noGrp="1"/>
          </p:cNvSpPr>
          <p:nvPr>
            <p:ph type="title"/>
          </p:nvPr>
        </p:nvSpPr>
        <p:spPr bwMode="auto">
          <a:xfrm>
            <a:off x="1503401" y="118107"/>
            <a:ext cx="7643835" cy="612000"/>
          </a:xfrm>
        </p:spPr>
        <p:txBody>
          <a:bodyPr>
            <a:normAutofit fontScale="90000"/>
          </a:bodyPr>
          <a:lstStyle/>
          <a:p>
            <a:pPr>
              <a:defRPr/>
            </a:pPr>
            <a:r>
              <a:rPr lang="en-US"/>
              <a:t>Workshops para </a:t>
            </a:r>
            <a:r>
              <a:rPr lang="en-US"/>
              <a:t>Professores</a:t>
            </a:r>
            <a:r>
              <a:rPr lang="en-US"/>
              <a:t> do Ensino </a:t>
            </a:r>
            <a:r>
              <a:rPr lang="en-US"/>
              <a:t>Médio</a:t>
            </a:r>
            <a:endParaRPr lang="en-US"/>
          </a:p>
        </p:txBody>
      </p:sp>
      <p:sp>
        <p:nvSpPr>
          <p:cNvPr id="2058452627" name="Slide Number Placeholder 3"/>
          <p:cNvSpPr>
            <a:spLocks noGrp="1"/>
          </p:cNvSpPr>
          <p:nvPr>
            <p:ph type="sldNum" sz="quarter" idx="10"/>
          </p:nvPr>
        </p:nvSpPr>
        <p:spPr bwMode="auto"/>
        <p:txBody>
          <a:bodyPr/>
          <a:lstStyle/>
          <a:p>
            <a:pPr>
              <a:defRPr/>
            </a:pPr>
            <a:fld id="{E7211955-452E-8B4A-9B48-354B3A3C0F95}" type="slidenum">
              <a:rPr lang="en-US"/>
              <a:t>44</a:t>
            </a:fld>
            <a:endParaRPr lang="en-US"/>
          </a:p>
        </p:txBody>
      </p:sp>
      <p:pic>
        <p:nvPicPr>
          <p:cNvPr id="73565890" name="Picture 3"/>
          <p:cNvPicPr>
            <a:picLocks noChangeAspect="1"/>
          </p:cNvPicPr>
          <p:nvPr/>
        </p:nvPicPr>
        <p:blipFill rotWithShape="1">
          <a:blip r:embed="rId3"/>
          <a:stretch/>
        </p:blipFill>
        <p:spPr bwMode="auto">
          <a:xfrm>
            <a:off x="567677" y="118107"/>
            <a:ext cx="877824" cy="1133856"/>
          </a:xfrm>
          <a:prstGeom prst="rect">
            <a:avLst/>
          </a:prstGeom>
        </p:spPr>
      </p:pic>
      <p:pic>
        <p:nvPicPr>
          <p:cNvPr id="1641817597" name="Picture 4"/>
          <p:cNvPicPr>
            <a:picLocks noChangeAspect="1" noChangeArrowheads="1"/>
          </p:cNvPicPr>
          <p:nvPr/>
        </p:nvPicPr>
        <p:blipFill rotWithShape="1">
          <a:blip r:embed="rId4"/>
          <a:stretch/>
        </p:blipFill>
        <p:spPr bwMode="auto">
          <a:xfrm>
            <a:off x="6806543" y="2647899"/>
            <a:ext cx="1972140" cy="2490787"/>
          </a:xfrm>
          <a:prstGeom prst="rect">
            <a:avLst/>
          </a:prstGeom>
          <a:noFill/>
          <a:ln w="9525">
            <a:noFill/>
            <a:miter lim="800000"/>
            <a:headEnd/>
            <a:tailEnd/>
          </a:ln>
        </p:spPr>
      </p:pic>
      <p:pic>
        <p:nvPicPr>
          <p:cNvPr id="308449411" name="Picture 5"/>
          <p:cNvPicPr>
            <a:picLocks noChangeAspect="1" noChangeArrowheads="1"/>
          </p:cNvPicPr>
          <p:nvPr/>
        </p:nvPicPr>
        <p:blipFill rotWithShape="1">
          <a:blip r:embed="rId5"/>
          <a:stretch/>
        </p:blipFill>
        <p:spPr bwMode="auto">
          <a:xfrm>
            <a:off x="587854" y="1363692"/>
            <a:ext cx="2694439" cy="2016980"/>
          </a:xfrm>
          <a:prstGeom prst="rect">
            <a:avLst/>
          </a:prstGeom>
          <a:noFill/>
          <a:ln w="9525">
            <a:noFill/>
            <a:miter lim="800000"/>
            <a:headEnd/>
            <a:tailEnd/>
          </a:ln>
        </p:spPr>
      </p:pic>
      <p:pic>
        <p:nvPicPr>
          <p:cNvPr id="154439191" name="Picture 9"/>
          <p:cNvPicPr>
            <a:picLocks noChangeAspect="1" noChangeArrowheads="1"/>
          </p:cNvPicPr>
          <p:nvPr/>
        </p:nvPicPr>
        <p:blipFill rotWithShape="1">
          <a:blip r:embed="rId6"/>
          <a:stretch/>
        </p:blipFill>
        <p:spPr bwMode="auto">
          <a:xfrm>
            <a:off x="2943702" y="3160677"/>
            <a:ext cx="1834016" cy="1978009"/>
          </a:xfrm>
          <a:prstGeom prst="rect">
            <a:avLst/>
          </a:prstGeom>
          <a:noFill/>
          <a:ln w="9525">
            <a:noFill/>
            <a:miter lim="800000"/>
            <a:headEnd/>
            <a:tailEnd/>
          </a:ln>
        </p:spPr>
      </p:pic>
      <p:pic>
        <p:nvPicPr>
          <p:cNvPr id="456038784" name="Picture 6"/>
          <p:cNvPicPr>
            <a:picLocks noChangeAspect="1" noChangeArrowheads="1"/>
          </p:cNvPicPr>
          <p:nvPr/>
        </p:nvPicPr>
        <p:blipFill rotWithShape="1">
          <a:blip r:embed="rId7"/>
          <a:stretch/>
        </p:blipFill>
        <p:spPr bwMode="auto">
          <a:xfrm>
            <a:off x="3798221" y="1332215"/>
            <a:ext cx="2578611" cy="1649177"/>
          </a:xfrm>
          <a:prstGeom prst="rect">
            <a:avLst/>
          </a:prstGeom>
          <a:noFill/>
          <a:ln w="9525">
            <a:noFill/>
            <a:miter lim="800000"/>
            <a:headEnd/>
            <a:tailEnd/>
          </a:ln>
        </p:spPr>
      </p:pic>
      <p:pic>
        <p:nvPicPr>
          <p:cNvPr id="2017197222" name="Picture 10"/>
          <p:cNvPicPr>
            <a:picLocks noChangeAspect="1" noChangeArrowheads="1"/>
          </p:cNvPicPr>
          <p:nvPr/>
        </p:nvPicPr>
        <p:blipFill rotWithShape="1">
          <a:blip r:embed="rId8"/>
          <a:stretch/>
        </p:blipFill>
        <p:spPr bwMode="auto">
          <a:xfrm>
            <a:off x="587854" y="3160677"/>
            <a:ext cx="2274050" cy="1766888"/>
          </a:xfrm>
          <a:prstGeom prst="rect">
            <a:avLst/>
          </a:prstGeom>
          <a:noFill/>
          <a:ln w="9525">
            <a:noFill/>
            <a:miter lim="800000"/>
            <a:headEnd/>
            <a:tailEnd/>
          </a:ln>
        </p:spPr>
      </p:pic>
      <p:pic>
        <p:nvPicPr>
          <p:cNvPr id="1700087936" name="Picture 11"/>
          <p:cNvPicPr>
            <a:picLocks noChangeAspect="1" noChangeArrowheads="1"/>
          </p:cNvPicPr>
          <p:nvPr/>
        </p:nvPicPr>
        <p:blipFill rotWithShape="1">
          <a:blip r:embed="rId9"/>
          <a:stretch/>
        </p:blipFill>
        <p:spPr bwMode="auto">
          <a:xfrm>
            <a:off x="6496980" y="1304923"/>
            <a:ext cx="2547937" cy="1676469"/>
          </a:xfrm>
          <a:prstGeom prst="rect">
            <a:avLst/>
          </a:prstGeom>
          <a:noFill/>
          <a:ln w="9525">
            <a:noFill/>
            <a:miter lim="800000"/>
            <a:headEnd/>
            <a:tailEnd/>
          </a:ln>
        </p:spPr>
      </p:pic>
      <p:pic>
        <p:nvPicPr>
          <p:cNvPr id="23490277" name="Picture 12"/>
          <p:cNvPicPr>
            <a:picLocks noChangeAspect="1" noChangeArrowheads="1"/>
          </p:cNvPicPr>
          <p:nvPr/>
        </p:nvPicPr>
        <p:blipFill rotWithShape="1">
          <a:blip r:embed="rId10"/>
          <a:stretch/>
        </p:blipFill>
        <p:spPr bwMode="auto">
          <a:xfrm>
            <a:off x="4867643" y="3033662"/>
            <a:ext cx="1866900" cy="2105025"/>
          </a:xfrm>
          <a:prstGeom prst="rect">
            <a:avLst/>
          </a:prstGeom>
          <a:noFill/>
          <a:ln w="9525">
            <a:noFill/>
            <a:miter lim="800000"/>
            <a:headEnd/>
            <a:tailEnd/>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268212887" name="Title 1"/>
          <p:cNvSpPr>
            <a:spLocks noGrp="1"/>
          </p:cNvSpPr>
          <p:nvPr>
            <p:ph type="title"/>
          </p:nvPr>
        </p:nvSpPr>
        <p:spPr bwMode="auto"/>
        <p:txBody>
          <a:bodyPr/>
          <a:lstStyle/>
          <a:p>
            <a:pPr>
              <a:defRPr/>
            </a:pPr>
            <a:r>
              <a:rPr lang="en-US"/>
              <a:t>Próximos</a:t>
            </a:r>
            <a:r>
              <a:rPr lang="en-US"/>
              <a:t> </a:t>
            </a:r>
            <a:r>
              <a:rPr lang="en-US"/>
              <a:t>capítulos</a:t>
            </a:r>
            <a:r>
              <a:rPr lang="en-US"/>
              <a:t>… </a:t>
            </a:r>
            <a:endParaRPr/>
          </a:p>
        </p:txBody>
      </p:sp>
      <p:sp>
        <p:nvSpPr>
          <p:cNvPr id="67303382" name="Slide Number Placeholder 3"/>
          <p:cNvSpPr>
            <a:spLocks noGrp="1"/>
          </p:cNvSpPr>
          <p:nvPr>
            <p:ph type="sldNum" sz="quarter" idx="10"/>
          </p:nvPr>
        </p:nvSpPr>
        <p:spPr bwMode="auto"/>
        <p:txBody>
          <a:bodyPr/>
          <a:lstStyle/>
          <a:p>
            <a:pPr>
              <a:defRPr/>
            </a:pPr>
            <a:fld id="{E7211955-452E-8B4A-9B48-354B3A3C0F95}" type="slidenum">
              <a:rPr lang="en-US"/>
              <a:t>45</a:t>
            </a:fld>
            <a:endParaRPr lang="en-US"/>
          </a:p>
        </p:txBody>
      </p:sp>
      <p:pic>
        <p:nvPicPr>
          <p:cNvPr id="496735438" name="Imagem 5"/>
          <p:cNvPicPr>
            <a:picLocks noChangeAspect="1" noGrp="1"/>
          </p:cNvPicPr>
          <p:nvPr>
            <p:ph idx="1"/>
          </p:nvPr>
        </p:nvPicPr>
        <p:blipFill rotWithShape="1">
          <a:blip r:embed="rId3"/>
          <a:stretch/>
        </p:blipFill>
        <p:spPr bwMode="auto">
          <a:xfrm>
            <a:off x="1470819" y="1973263"/>
            <a:ext cx="6642100" cy="1930400"/>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055880933" name="Title 1"/>
          <p:cNvSpPr>
            <a:spLocks noGrp="1"/>
          </p:cNvSpPr>
          <p:nvPr>
            <p:ph type="ctrTitle"/>
          </p:nvPr>
        </p:nvSpPr>
        <p:spPr bwMode="auto">
          <a:xfrm>
            <a:off x="446049" y="2134149"/>
            <a:ext cx="8229600" cy="618473"/>
          </a:xfrm>
        </p:spPr>
        <p:txBody>
          <a:bodyPr/>
          <a:lstStyle/>
          <a:p>
            <a:pPr>
              <a:defRPr/>
            </a:pPr>
            <a:r>
              <a:rPr lang="en-US"/>
              <a:t>International Masterclasses</a:t>
            </a:r>
            <a:endParaRPr/>
          </a:p>
        </p:txBody>
      </p:sp>
      <p:sp>
        <p:nvSpPr>
          <p:cNvPr id="1244266500" name="Text Placeholder 2"/>
          <p:cNvSpPr>
            <a:spLocks noGrp="1"/>
          </p:cNvSpPr>
          <p:nvPr>
            <p:ph type="body" sz="quarter" idx="18"/>
          </p:nvPr>
        </p:nvSpPr>
        <p:spPr bwMode="auto">
          <a:xfrm>
            <a:off x="1548511" y="3481620"/>
            <a:ext cx="6059488" cy="626608"/>
          </a:xfrm>
        </p:spPr>
        <p:txBody>
          <a:bodyPr/>
          <a:lstStyle/>
          <a:p>
            <a:pPr>
              <a:defRPr/>
            </a:pPr>
            <a:r>
              <a:rPr lang="en-US"/>
              <a:t>2024 Edition</a:t>
            </a:r>
            <a:endParaRPr lang="en-US">
              <a:latin typeface="Calibri"/>
              <a:ea typeface="ＭＳ Ｐゴシック"/>
              <a:cs typeface="Calibri"/>
            </a:endParaRPr>
          </a:p>
        </p:txBody>
      </p:sp>
      <p:sp>
        <p:nvSpPr>
          <p:cNvPr id="594869932" name="Subtitle 3"/>
          <p:cNvSpPr>
            <a:spLocks noGrp="1"/>
          </p:cNvSpPr>
          <p:nvPr>
            <p:ph type="subTitle" idx="1"/>
          </p:nvPr>
        </p:nvSpPr>
        <p:spPr bwMode="auto">
          <a:xfrm>
            <a:off x="446049" y="2752622"/>
            <a:ext cx="8229600" cy="621650"/>
          </a:xfrm>
        </p:spPr>
        <p:txBody>
          <a:bodyPr/>
          <a:lstStyle/>
          <a:p>
            <a:pPr>
              <a:defRPr/>
            </a:pPr>
            <a:r>
              <a:rPr lang="en-US"/>
              <a:t>hands on particle physics</a:t>
            </a:r>
            <a:endParaRPr/>
          </a:p>
          <a:p>
            <a:pPr>
              <a:defRPr/>
            </a:pPr>
            <a:endParaRPr lang="en-US"/>
          </a:p>
        </p:txBody>
      </p:sp>
      <p:sp>
        <p:nvSpPr>
          <p:cNvPr id="1940297961" name="TextBox 7"/>
          <p:cNvSpPr txBox="1"/>
          <p:nvPr/>
        </p:nvSpPr>
        <p:spPr bwMode="auto">
          <a:xfrm>
            <a:off x="613477" y="1421702"/>
            <a:ext cx="2071401" cy="461665"/>
          </a:xfrm>
          <a:prstGeom prst="rect">
            <a:avLst/>
          </a:prstGeom>
          <a:noFill/>
        </p:spPr>
        <p:txBody>
          <a:bodyPr wrap="none" rtlCol="0">
            <a:spAutoFit/>
          </a:bodyPr>
          <a:lstStyle/>
          <a:p>
            <a:pPr lvl="0" algn="ctr">
              <a:defRPr/>
            </a:pPr>
            <a:r>
              <a:rPr lang="en-US" sz="1200" b="1">
                <a:solidFill>
                  <a:srgbClr val="8C1515">
                    <a:lumMod val="90000"/>
                    <a:lumOff val="10000"/>
                  </a:srgbClr>
                </a:solidFill>
                <a:latin typeface="Source Sans Pro"/>
              </a:rPr>
              <a:t>International Masterclasses</a:t>
            </a:r>
            <a:endParaRPr/>
          </a:p>
          <a:p>
            <a:pPr algn="ctr">
              <a:defRPr/>
            </a:pPr>
            <a:r>
              <a:rPr lang="en-US" sz="1200" b="1">
                <a:solidFill>
                  <a:schemeClr val="bg1">
                    <a:lumMod val="50000"/>
                  </a:schemeClr>
                </a:solidFill>
                <a:latin typeface="+mn-lt"/>
                <a:ea typeface="+mn-ea"/>
              </a:rPr>
              <a:t>20</a:t>
            </a:r>
            <a:r>
              <a:rPr lang="en-US" sz="1200" b="1" baseline="30000">
                <a:solidFill>
                  <a:schemeClr val="bg1">
                    <a:lumMod val="50000"/>
                  </a:schemeClr>
                </a:solidFill>
                <a:latin typeface="+mn-lt"/>
                <a:ea typeface="+mn-ea"/>
              </a:rPr>
              <a:t>th</a:t>
            </a:r>
            <a:r>
              <a:rPr lang="en-US" sz="1200" b="1">
                <a:solidFill>
                  <a:schemeClr val="bg1">
                    <a:lumMod val="50000"/>
                  </a:schemeClr>
                </a:solidFill>
                <a:latin typeface="+mn-lt"/>
                <a:ea typeface="+mn-ea"/>
              </a:rPr>
              <a:t> edition </a:t>
            </a:r>
            <a:r>
              <a:rPr lang="mr-IN" sz="1200" b="1">
                <a:solidFill>
                  <a:schemeClr val="bg1">
                    <a:lumMod val="50000"/>
                  </a:schemeClr>
                </a:solidFill>
                <a:latin typeface="+mn-lt"/>
                <a:ea typeface="+mn-ea"/>
              </a:rPr>
              <a:t>–</a:t>
            </a:r>
            <a:r>
              <a:rPr lang="en-US" sz="1200" b="1">
                <a:solidFill>
                  <a:schemeClr val="bg1">
                    <a:lumMod val="50000"/>
                  </a:schemeClr>
                </a:solidFill>
                <a:latin typeface="+mn-lt"/>
                <a:ea typeface="+mn-ea"/>
              </a:rPr>
              <a:t> 2024</a:t>
            </a:r>
            <a:endParaRPr/>
          </a:p>
        </p:txBody>
      </p:sp>
      <p:pic>
        <p:nvPicPr>
          <p:cNvPr id="1263426372" name="Picture 9"/>
          <p:cNvPicPr>
            <a:picLocks noChangeAspect="1"/>
          </p:cNvPicPr>
          <p:nvPr/>
        </p:nvPicPr>
        <p:blipFill rotWithShape="1">
          <a:blip r:embed="rId3"/>
          <a:stretch/>
        </p:blipFill>
        <p:spPr bwMode="auto">
          <a:xfrm>
            <a:off x="530106" y="240212"/>
            <a:ext cx="2306320" cy="1229360"/>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0">
  <p:cSld name="">
    <p:spTree>
      <p:nvGrpSpPr>
        <p:cNvPr id="1" name=""/>
        <p:cNvGrpSpPr/>
        <p:nvPr/>
      </p:nvGrpSpPr>
      <p:grpSpPr bwMode="auto">
        <a:xfrm>
          <a:off x="0" y="0"/>
          <a:ext cx="0" cy="0"/>
          <a:chOff x="0" y="0"/>
          <a:chExt cx="0" cy="0"/>
        </a:xfrm>
      </p:grpSpPr>
      <p:sp>
        <p:nvSpPr>
          <p:cNvPr id="191404103" name="Title 6"/>
          <p:cNvSpPr>
            <a:spLocks noGrp="1"/>
          </p:cNvSpPr>
          <p:nvPr>
            <p:ph type="title"/>
          </p:nvPr>
        </p:nvSpPr>
        <p:spPr bwMode="auto"/>
        <p:txBody>
          <a:bodyPr/>
          <a:lstStyle/>
          <a:p>
            <a:pPr>
              <a:defRPr/>
            </a:pPr>
            <a:r>
              <a:rPr lang="pt-BR"/>
              <a:t>Como se observa o mundo? </a:t>
            </a:r>
            <a:endParaRPr/>
          </a:p>
        </p:txBody>
      </p:sp>
      <p:pic>
        <p:nvPicPr>
          <p:cNvPr id="1412976348" name="Picture 7"/>
          <p:cNvPicPr>
            <a:picLocks noChangeAspect="1"/>
          </p:cNvPicPr>
          <p:nvPr/>
        </p:nvPicPr>
        <p:blipFill rotWithShape="1">
          <a:blip r:embed="rId3"/>
          <a:stretch/>
        </p:blipFill>
        <p:spPr bwMode="auto">
          <a:xfrm>
            <a:off x="1168411" y="977959"/>
            <a:ext cx="6811883" cy="1645977"/>
          </a:xfrm>
          <a:prstGeom prst="rect">
            <a:avLst/>
          </a:prstGeom>
        </p:spPr>
      </p:pic>
      <p:pic>
        <p:nvPicPr>
          <p:cNvPr id="1226019373" name="Picture 8" descr="Radio_Telescope_Jodrell_Bank_Observatory_Lovell.jpg"/>
          <p:cNvPicPr/>
          <p:nvPr/>
        </p:nvPicPr>
        <p:blipFill rotWithShape="1">
          <a:blip r:embed="rId4"/>
          <a:stretch/>
        </p:blipFill>
        <p:spPr bwMode="auto">
          <a:xfrm>
            <a:off x="1169622" y="2686050"/>
            <a:ext cx="1080000" cy="1080000"/>
          </a:xfrm>
          <a:prstGeom prst="rect">
            <a:avLst/>
          </a:prstGeom>
        </p:spPr>
      </p:pic>
      <p:pic>
        <p:nvPicPr>
          <p:cNvPr id="1007357179" name="Picture 9"/>
          <p:cNvPicPr>
            <a:picLocks noChangeAspect="1"/>
          </p:cNvPicPr>
          <p:nvPr/>
        </p:nvPicPr>
        <p:blipFill rotWithShape="1">
          <a:blip r:embed="rId5"/>
          <a:stretch/>
        </p:blipFill>
        <p:spPr bwMode="auto">
          <a:xfrm>
            <a:off x="1663200" y="3547214"/>
            <a:ext cx="1080000" cy="1080000"/>
          </a:xfrm>
          <a:prstGeom prst="rect">
            <a:avLst/>
          </a:prstGeom>
        </p:spPr>
      </p:pic>
      <p:pic>
        <p:nvPicPr>
          <p:cNvPr id="212606294" name="Picture 10" descr="Microscope.jpg"/>
          <p:cNvPicPr>
            <a:picLocks noChangeAspect="1"/>
          </p:cNvPicPr>
          <p:nvPr/>
        </p:nvPicPr>
        <p:blipFill rotWithShape="1">
          <a:blip r:embed="rId6"/>
          <a:stretch/>
        </p:blipFill>
        <p:spPr bwMode="auto">
          <a:xfrm>
            <a:off x="3070490" y="3547214"/>
            <a:ext cx="1080000" cy="1080000"/>
          </a:xfrm>
          <a:prstGeom prst="rect">
            <a:avLst/>
          </a:prstGeom>
        </p:spPr>
      </p:pic>
      <p:pic>
        <p:nvPicPr>
          <p:cNvPr id="1363782062" name="Picture 11" descr="LEO.jpg"/>
          <p:cNvPicPr/>
          <p:nvPr/>
        </p:nvPicPr>
        <p:blipFill rotWithShape="1">
          <a:blip r:embed="rId7"/>
          <a:stretch/>
        </p:blipFill>
        <p:spPr bwMode="auto">
          <a:xfrm>
            <a:off x="3714750" y="2686050"/>
            <a:ext cx="1080000" cy="1080000"/>
          </a:xfrm>
          <a:prstGeom prst="rect">
            <a:avLst/>
          </a:prstGeom>
        </p:spPr>
      </p:pic>
      <p:pic>
        <p:nvPicPr>
          <p:cNvPr id="308252515" name="Picture 12" descr="eye.jpg"/>
          <p:cNvPicPr>
            <a:picLocks noChangeAspect="1"/>
          </p:cNvPicPr>
          <p:nvPr/>
        </p:nvPicPr>
        <p:blipFill rotWithShape="1">
          <a:blip r:embed="rId8"/>
          <a:stretch/>
        </p:blipFill>
        <p:spPr bwMode="auto">
          <a:xfrm>
            <a:off x="2424045" y="2686050"/>
            <a:ext cx="1080000" cy="1080000"/>
          </a:xfrm>
          <a:prstGeom prst="rect">
            <a:avLst/>
          </a:prstGeom>
        </p:spPr>
      </p:pic>
      <p:pic>
        <p:nvPicPr>
          <p:cNvPr id="1914851443" name="Picture 14" descr="LHC_accelerator.jpg"/>
          <p:cNvPicPr>
            <a:picLocks noChangeAspect="1"/>
          </p:cNvPicPr>
          <p:nvPr/>
        </p:nvPicPr>
        <p:blipFill rotWithShape="1">
          <a:blip r:embed="rId9"/>
          <a:stretch/>
        </p:blipFill>
        <p:spPr bwMode="auto">
          <a:xfrm>
            <a:off x="5408487" y="2686049"/>
            <a:ext cx="2558945" cy="1941164"/>
          </a:xfrm>
          <a:prstGeom prst="rect">
            <a:avLst/>
          </a:prstGeom>
        </p:spPr>
      </p:pic>
      <p:pic>
        <p:nvPicPr>
          <p:cNvPr id="1880925544" name="Picture 13" descr="brum_01.jpg"/>
          <p:cNvPicPr/>
          <p:nvPr/>
        </p:nvPicPr>
        <p:blipFill rotWithShape="1">
          <a:blip r:embed="rId10"/>
          <a:stretch/>
        </p:blipFill>
        <p:spPr bwMode="auto">
          <a:xfrm>
            <a:off x="4443896" y="3547214"/>
            <a:ext cx="1080000" cy="1080000"/>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0">
  <p:cSld name="">
    <p:spTree>
      <p:nvGrpSpPr>
        <p:cNvPr id="1" name=""/>
        <p:cNvGrpSpPr/>
        <p:nvPr/>
      </p:nvGrpSpPr>
      <p:grpSpPr bwMode="auto">
        <a:xfrm>
          <a:off x="0" y="0"/>
          <a:ext cx="0" cy="0"/>
          <a:chOff x="0" y="0"/>
          <a:chExt cx="0" cy="0"/>
        </a:xfrm>
      </p:grpSpPr>
      <p:sp>
        <p:nvSpPr>
          <p:cNvPr id="784434494" name="Title 1"/>
          <p:cNvSpPr>
            <a:spLocks noGrp="1"/>
          </p:cNvSpPr>
          <p:nvPr>
            <p:ph type="title"/>
          </p:nvPr>
        </p:nvSpPr>
        <p:spPr bwMode="auto">
          <a:xfrm>
            <a:off x="571500" y="-8164"/>
            <a:ext cx="8572500" cy="542475"/>
          </a:xfrm>
        </p:spPr>
        <p:txBody>
          <a:bodyPr/>
          <a:lstStyle/>
          <a:p>
            <a:pPr>
              <a:defRPr/>
            </a:pPr>
            <a:r>
              <a:rPr lang="pt-BR"/>
              <a:t>Aceleradores &amp; Detectores.....</a:t>
            </a:r>
            <a:endParaRPr/>
          </a:p>
        </p:txBody>
      </p:sp>
      <p:pic>
        <p:nvPicPr>
          <p:cNvPr id="1742850264" name="Imagem 2"/>
          <p:cNvPicPr>
            <a:picLocks noChangeAspect="1"/>
          </p:cNvPicPr>
          <p:nvPr/>
        </p:nvPicPr>
        <p:blipFill rotWithShape="1">
          <a:blip r:embed="rId3"/>
          <a:stretch/>
        </p:blipFill>
        <p:spPr bwMode="auto">
          <a:xfrm>
            <a:off x="1010342" y="761841"/>
            <a:ext cx="7246153" cy="4337113"/>
          </a:xfrm>
          <a:prstGeom prst="rect">
            <a:avLst/>
          </a:prstGeom>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chemeClr val="tx2">
            <a:alpha val="99999"/>
          </a:schemeClr>
        </a:solidFill>
      </p:bgPr>
    </p:bg>
    <p:spTree>
      <p:nvGrpSpPr>
        <p:cNvPr id="1" name=""/>
        <p:cNvGrpSpPr/>
        <p:nvPr/>
      </p:nvGrpSpPr>
      <p:grpSpPr bwMode="auto">
        <a:xfrm>
          <a:off x="0" y="0"/>
          <a:ext cx="0" cy="0"/>
          <a:chOff x="0" y="0"/>
          <a:chExt cx="0" cy="0"/>
        </a:xfrm>
      </p:grpSpPr>
      <p:pic>
        <p:nvPicPr>
          <p:cNvPr id="2086804489" name="Picture 3"/>
          <p:cNvPicPr>
            <a:picLocks noChangeAspect="1" noChangeArrowheads="1"/>
          </p:cNvPicPr>
          <p:nvPr/>
        </p:nvPicPr>
        <p:blipFill rotWithShape="1">
          <a:blip r:embed="rId3"/>
          <a:stretch/>
        </p:blipFill>
        <p:spPr bwMode="auto">
          <a:xfrm>
            <a:off x="661986" y="-21583"/>
            <a:ext cx="8482013" cy="5199842"/>
          </a:xfrm>
          <a:prstGeom prst="rect">
            <a:avLst/>
          </a:prstGeom>
          <a:noFill/>
          <a:ln w="9525">
            <a:noFill/>
            <a:miter lim="800000"/>
            <a:headEnd/>
            <a:tailEnd/>
          </a:ln>
        </p:spPr>
      </p:pic>
      <p:sp>
        <p:nvSpPr>
          <p:cNvPr id="1353989362" name="TextBox 1"/>
          <p:cNvSpPr txBox="1"/>
          <p:nvPr/>
        </p:nvSpPr>
        <p:spPr bwMode="auto">
          <a:xfrm rot="16199998">
            <a:off x="-1759847" y="2374709"/>
            <a:ext cx="4116961" cy="523220"/>
          </a:xfrm>
          <a:prstGeom prst="rect">
            <a:avLst/>
          </a:prstGeom>
          <a:noFill/>
        </p:spPr>
        <p:txBody>
          <a:bodyPr wrap="none" rtlCol="0">
            <a:spAutoFit/>
          </a:bodyPr>
          <a:lstStyle/>
          <a:p>
            <a:pPr>
              <a:defRPr/>
            </a:pPr>
            <a:r>
              <a:rPr lang="en-US" sz="2800" b="1">
                <a:solidFill>
                  <a:srgbClr val="DDCCA2"/>
                </a:solidFill>
                <a:latin typeface="Calibri"/>
                <a:cs typeface="Calibri"/>
              </a:rPr>
              <a:t> Um </a:t>
            </a:r>
            <a:r>
              <a:rPr lang="en-US" sz="2800" b="1">
                <a:solidFill>
                  <a:srgbClr val="DDCCA2"/>
                </a:solidFill>
                <a:latin typeface="Calibri"/>
                <a:cs typeface="Calibri"/>
              </a:rPr>
              <a:t>cartaz</a:t>
            </a:r>
            <a:r>
              <a:rPr lang="en-US" sz="2800" b="1">
                <a:solidFill>
                  <a:srgbClr val="DDCCA2"/>
                </a:solidFill>
                <a:latin typeface="Calibri"/>
                <a:cs typeface="Calibri"/>
              </a:rPr>
              <a:t> </a:t>
            </a:r>
            <a:r>
              <a:rPr lang="en-US" sz="2800" b="1">
                <a:solidFill>
                  <a:srgbClr val="DDCCA2"/>
                </a:solidFill>
                <a:latin typeface="Calibri"/>
                <a:cs typeface="Calibri"/>
              </a:rPr>
              <a:t>em</a:t>
            </a:r>
            <a:r>
              <a:rPr lang="en-US" sz="2800" b="1">
                <a:solidFill>
                  <a:srgbClr val="DDCCA2"/>
                </a:solidFill>
                <a:latin typeface="Calibri"/>
                <a:cs typeface="Calibri"/>
              </a:rPr>
              <a:t> </a:t>
            </a:r>
            <a:r>
              <a:rPr lang="en-US" sz="2800" b="1">
                <a:solidFill>
                  <a:srgbClr val="DDCCA2"/>
                </a:solidFill>
                <a:latin typeface="Calibri"/>
                <a:cs typeface="Calibri"/>
              </a:rPr>
              <a:t>cada</a:t>
            </a:r>
            <a:r>
              <a:rPr lang="en-US" sz="2800" b="1">
                <a:solidFill>
                  <a:srgbClr val="DDCCA2"/>
                </a:solidFill>
                <a:latin typeface="Calibri"/>
                <a:cs typeface="Calibri"/>
              </a:rPr>
              <a:t> </a:t>
            </a:r>
            <a:r>
              <a:rPr lang="en-US" sz="2800" b="1">
                <a:solidFill>
                  <a:srgbClr val="DDCCA2"/>
                </a:solidFill>
                <a:latin typeface="Calibri"/>
                <a:cs typeface="Calibri"/>
              </a:rPr>
              <a:t>escola</a:t>
            </a:r>
            <a:endParaRPr lang="en-US" sz="2800" b="1">
              <a:solidFill>
                <a:srgbClr val="DDCCA2"/>
              </a:solidFill>
              <a:latin typeface="Calibri"/>
              <a:cs typeface="Calibri"/>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377744018" name="Content Placeholder 2"/>
          <p:cNvSpPr>
            <a:spLocks noGrp="1"/>
          </p:cNvSpPr>
          <p:nvPr>
            <p:ph idx="1"/>
          </p:nvPr>
        </p:nvSpPr>
        <p:spPr bwMode="auto"/>
        <p:txBody>
          <a:bodyPr/>
          <a:lstStyle/>
          <a:p>
            <a:pPr marL="0" indent="0" algn="ctr">
              <a:defRPr/>
            </a:pPr>
            <a:endParaRPr lang="en-US"/>
          </a:p>
          <a:p>
            <a:pPr marL="0" indent="0" algn="ctr">
              <a:defRPr/>
            </a:pPr>
            <a:endParaRPr lang="en-US" i="1"/>
          </a:p>
        </p:txBody>
      </p:sp>
      <p:pic>
        <p:nvPicPr>
          <p:cNvPr id="1836169062" name="Imagem 1"/>
          <p:cNvPicPr>
            <a:picLocks noChangeAspect="1"/>
          </p:cNvPicPr>
          <p:nvPr/>
        </p:nvPicPr>
        <p:blipFill rotWithShape="1">
          <a:blip r:embed="rId3"/>
          <a:stretch/>
        </p:blipFill>
        <p:spPr bwMode="auto">
          <a:xfrm>
            <a:off x="2867794" y="1411717"/>
            <a:ext cx="2556000" cy="3351200"/>
          </a:xfrm>
          <a:prstGeom prst="rect">
            <a:avLst/>
          </a:prstGeom>
        </p:spPr>
      </p:pic>
      <p:sp>
        <p:nvSpPr>
          <p:cNvPr id="1627290004" name="CaixaDeTexto 3"/>
          <p:cNvSpPr txBox="1"/>
          <p:nvPr/>
        </p:nvSpPr>
        <p:spPr bwMode="auto">
          <a:xfrm>
            <a:off x="5594497" y="4314064"/>
            <a:ext cx="1935126" cy="492443"/>
          </a:xfrm>
          <a:prstGeom prst="rect">
            <a:avLst/>
          </a:prstGeom>
          <a:noFill/>
        </p:spPr>
        <p:txBody>
          <a:bodyPr wrap="square" rtlCol="0">
            <a:spAutoFit/>
          </a:bodyPr>
          <a:lstStyle/>
          <a:p>
            <a:pPr>
              <a:defRPr/>
            </a:pPr>
            <a:r>
              <a:rPr lang="pt-BR" sz="1200" i="1"/>
              <a:t>O Pensador (Rodin)</a:t>
            </a:r>
            <a:endParaRPr/>
          </a:p>
          <a:p>
            <a:pPr>
              <a:defRPr/>
            </a:pPr>
            <a:endParaRPr lang="pt-BR" sz="1400" i="1"/>
          </a:p>
        </p:txBody>
      </p:sp>
      <p:sp>
        <p:nvSpPr>
          <p:cNvPr id="1404778477" name="Retângulo 4"/>
          <p:cNvSpPr/>
          <p:nvPr/>
        </p:nvSpPr>
        <p:spPr bwMode="auto">
          <a:xfrm>
            <a:off x="811635" y="256167"/>
            <a:ext cx="3944093" cy="646331"/>
          </a:xfrm>
          <a:prstGeom prst="rect">
            <a:avLst/>
          </a:prstGeom>
        </p:spPr>
        <p:txBody>
          <a:bodyPr wrap="none">
            <a:spAutoFit/>
          </a:bodyPr>
          <a:lstStyle/>
          <a:p>
            <a:pPr>
              <a:defRPr/>
            </a:pPr>
            <a:r>
              <a:rPr lang="pt-BR">
                <a:solidFill>
                  <a:srgbClr val="C00000"/>
                </a:solidFill>
                <a:latin typeface="Times New Roman"/>
              </a:rPr>
              <a:t> </a:t>
            </a:r>
            <a:r>
              <a:rPr lang="pt-BR" sz="3600" b="1">
                <a:solidFill>
                  <a:srgbClr val="C00000"/>
                </a:solidFill>
                <a:latin typeface="Calibri"/>
                <a:cs typeface="Calibri"/>
              </a:rPr>
              <a:t>Questões Eternas...</a:t>
            </a:r>
            <a:endParaRPr lang="pt-BR" sz="3600">
              <a:solidFill>
                <a:srgbClr val="C00000"/>
              </a:solidFill>
              <a:latin typeface="Calibri"/>
              <a:cs typeface="Calibri"/>
            </a:endParaRPr>
          </a:p>
        </p:txBody>
      </p:sp>
      <p:sp>
        <p:nvSpPr>
          <p:cNvPr id="2051945351" name="Elipse 5"/>
          <p:cNvSpPr>
            <a:spLocks noChangeAspect="1"/>
          </p:cNvSpPr>
          <p:nvPr/>
        </p:nvSpPr>
        <p:spPr bwMode="auto">
          <a:xfrm>
            <a:off x="4882551" y="1708030"/>
            <a:ext cx="36000" cy="36000"/>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pt-BR"/>
          </a:p>
        </p:txBody>
      </p:sp>
      <p:sp>
        <p:nvSpPr>
          <p:cNvPr id="2036434278" name="Elipse 8"/>
          <p:cNvSpPr>
            <a:spLocks noChangeAspect="1"/>
          </p:cNvSpPr>
          <p:nvPr/>
        </p:nvSpPr>
        <p:spPr bwMode="auto">
          <a:xfrm>
            <a:off x="4968000" y="1499399"/>
            <a:ext cx="257297" cy="90525"/>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pt-BR"/>
          </a:p>
        </p:txBody>
      </p:sp>
      <p:sp>
        <p:nvSpPr>
          <p:cNvPr id="1717433191" name="Elipse 9"/>
          <p:cNvSpPr/>
          <p:nvPr/>
        </p:nvSpPr>
        <p:spPr bwMode="auto">
          <a:xfrm>
            <a:off x="4755728" y="1121434"/>
            <a:ext cx="469570" cy="172528"/>
          </a:xfrm>
          <a:prstGeom prst="ellipse">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pt-BR"/>
          </a:p>
        </p:txBody>
      </p:sp>
      <p:sp>
        <p:nvSpPr>
          <p:cNvPr id="504039358" name="Elipse 11"/>
          <p:cNvSpPr/>
          <p:nvPr/>
        </p:nvSpPr>
        <p:spPr bwMode="auto">
          <a:xfrm>
            <a:off x="5042759" y="256167"/>
            <a:ext cx="2724453" cy="897147"/>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pt-BR">
                <a:solidFill>
                  <a:schemeClr val="tx1"/>
                </a:solidFill>
              </a:rPr>
              <a:t>Do que o mundo é feito??</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advTm="19288">
        <p:fade thruBlk="0"/>
      </p:transition>
    </mc:Choice>
    <mc:Fallback>
      <p:transition spd="med" advClick="1" advTm="19288">
        <p:fade thruBlk="0"/>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19453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364342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1743319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40393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945351" grpId="0" animBg="1"/>
      <p:bldP spid="2036434278" grpId="0" animBg="1"/>
      <p:bldP spid="1717433191" grpId="0" animBg="1"/>
      <p:bldP spid="504039358" grpId="0" animBg="1"/>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grpSp>
        <p:nvGrpSpPr>
          <p:cNvPr id="81398262" name="Group 27"/>
          <p:cNvGrpSpPr/>
          <p:nvPr/>
        </p:nvGrpSpPr>
        <p:grpSpPr bwMode="auto">
          <a:xfrm>
            <a:off x="5046311" y="1082502"/>
            <a:ext cx="3329928" cy="3284341"/>
            <a:chOff x="2514600" y="1447800"/>
            <a:chExt cx="4439904" cy="4379119"/>
          </a:xfrm>
        </p:grpSpPr>
        <p:sp>
          <p:nvSpPr>
            <p:cNvPr id="24" name="Rectangle 23"/>
            <p:cNvSpPr/>
            <p:nvPr/>
          </p:nvSpPr>
          <p:spPr bwMode="auto">
            <a:xfrm>
              <a:off x="2514600" y="1447800"/>
              <a:ext cx="4439904" cy="42380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TextBox 25"/>
            <p:cNvSpPr txBox="1"/>
            <p:nvPr/>
          </p:nvSpPr>
          <p:spPr bwMode="auto">
            <a:xfrm>
              <a:off x="3657225" y="5334477"/>
              <a:ext cx="1682512" cy="492442"/>
            </a:xfrm>
            <a:prstGeom prst="rect">
              <a:avLst/>
            </a:prstGeom>
            <a:noFill/>
          </p:spPr>
          <p:txBody>
            <a:bodyPr wrap="none" rtlCol="0">
              <a:spAutoFit/>
            </a:bodyPr>
            <a:lstStyle/>
            <a:p>
              <a:pPr algn="ctr">
                <a:defRPr/>
              </a:pPr>
              <a:r>
                <a:rPr lang="en-US">
                  <a:solidFill>
                    <a:srgbClr val="163E50"/>
                  </a:solidFill>
                </a:rPr>
                <a:t>Século</a:t>
              </a:r>
              <a:r>
                <a:rPr lang="en-US">
                  <a:solidFill>
                    <a:srgbClr val="163E50"/>
                  </a:solidFill>
                </a:rPr>
                <a:t> XX</a:t>
              </a:r>
              <a:endParaRPr/>
            </a:p>
          </p:txBody>
        </p:sp>
      </p:grpSp>
      <p:pic>
        <p:nvPicPr>
          <p:cNvPr id="1286465254" name="Picture 9" descr="5elements.jpg"/>
          <p:cNvPicPr>
            <a:picLocks noChangeAspect="1"/>
          </p:cNvPicPr>
          <p:nvPr/>
        </p:nvPicPr>
        <p:blipFill rotWithShape="1">
          <a:blip r:embed="rId3"/>
          <a:stretch/>
        </p:blipFill>
        <p:spPr bwMode="auto">
          <a:xfrm>
            <a:off x="1325169" y="974356"/>
            <a:ext cx="1239836" cy="1206328"/>
          </a:xfrm>
          <a:prstGeom prst="rect">
            <a:avLst/>
          </a:prstGeom>
        </p:spPr>
      </p:pic>
      <p:sp>
        <p:nvSpPr>
          <p:cNvPr id="1927141626" name="TextBox 12"/>
          <p:cNvSpPr txBox="1"/>
          <p:nvPr/>
        </p:nvSpPr>
        <p:spPr bwMode="auto">
          <a:xfrm>
            <a:off x="2565003" y="1106701"/>
            <a:ext cx="1133708" cy="646331"/>
          </a:xfrm>
          <a:prstGeom prst="rect">
            <a:avLst/>
          </a:prstGeom>
          <a:noFill/>
        </p:spPr>
        <p:txBody>
          <a:bodyPr wrap="none" rtlCol="0">
            <a:spAutoFit/>
          </a:bodyPr>
          <a:lstStyle/>
          <a:p>
            <a:pPr>
              <a:defRPr/>
            </a:pPr>
            <a:r>
              <a:rPr lang="en-US">
                <a:solidFill>
                  <a:srgbClr val="163E50"/>
                </a:solidFill>
              </a:rPr>
              <a:t>China</a:t>
            </a:r>
            <a:endParaRPr/>
          </a:p>
          <a:p>
            <a:pPr>
              <a:defRPr/>
            </a:pPr>
            <a:r>
              <a:rPr lang="en-US">
                <a:solidFill>
                  <a:srgbClr val="163E50"/>
                </a:solidFill>
              </a:rPr>
              <a:t>5.000 AC</a:t>
            </a:r>
            <a:endParaRPr/>
          </a:p>
        </p:txBody>
      </p:sp>
      <p:grpSp>
        <p:nvGrpSpPr>
          <p:cNvPr id="858235080" name="Group 4"/>
          <p:cNvGrpSpPr/>
          <p:nvPr/>
        </p:nvGrpSpPr>
        <p:grpSpPr bwMode="auto">
          <a:xfrm>
            <a:off x="1325166" y="2273308"/>
            <a:ext cx="1257300" cy="1219200"/>
            <a:chOff x="3552" y="576"/>
            <a:chExt cx="1360" cy="1360"/>
          </a:xfrm>
        </p:grpSpPr>
        <p:pic>
          <p:nvPicPr>
            <p:cNvPr id="15" name="Picture 5"/>
            <p:cNvPicPr>
              <a:picLocks noChangeArrowheads="1"/>
            </p:cNvPicPr>
            <p:nvPr/>
          </p:nvPicPr>
          <p:blipFill rotWithShape="1">
            <a:blip r:embed="rId4"/>
            <a:stretch/>
          </p:blipFill>
          <p:spPr bwMode="auto">
            <a:xfrm>
              <a:off x="3552" y="576"/>
              <a:ext cx="1360" cy="1360"/>
            </a:xfrm>
            <a:prstGeom prst="rect">
              <a:avLst/>
            </a:prstGeom>
            <a:noFill/>
            <a:ln w="9525">
              <a:noFill/>
              <a:miter lim="800000"/>
              <a:headEnd/>
              <a:tailEnd/>
            </a:ln>
          </p:spPr>
        </p:pic>
        <p:pic>
          <p:nvPicPr>
            <p:cNvPr id="16" name="Picture 6"/>
            <p:cNvPicPr>
              <a:picLocks noChangeArrowheads="1"/>
            </p:cNvPicPr>
            <p:nvPr/>
          </p:nvPicPr>
          <p:blipFill rotWithShape="1">
            <a:blip r:embed="rId5"/>
            <a:stretch/>
          </p:blipFill>
          <p:spPr bwMode="auto">
            <a:xfrm>
              <a:off x="4286" y="658"/>
              <a:ext cx="544" cy="544"/>
            </a:xfrm>
            <a:prstGeom prst="rect">
              <a:avLst/>
            </a:prstGeom>
            <a:noFill/>
            <a:ln w="9525">
              <a:noFill/>
              <a:miter lim="800000"/>
              <a:headEnd/>
              <a:tailEnd/>
            </a:ln>
          </p:spPr>
        </p:pic>
        <p:pic>
          <p:nvPicPr>
            <p:cNvPr id="17" name="Picture 7"/>
            <p:cNvPicPr>
              <a:picLocks noChangeArrowheads="1"/>
            </p:cNvPicPr>
            <p:nvPr/>
          </p:nvPicPr>
          <p:blipFill rotWithShape="1">
            <a:blip r:embed="rId6"/>
            <a:stretch/>
          </p:blipFill>
          <p:spPr bwMode="auto">
            <a:xfrm>
              <a:off x="3642" y="672"/>
              <a:ext cx="544" cy="544"/>
            </a:xfrm>
            <a:prstGeom prst="rect">
              <a:avLst/>
            </a:prstGeom>
            <a:noFill/>
            <a:ln w="9525">
              <a:noFill/>
              <a:miter lim="800000"/>
              <a:headEnd/>
              <a:tailEnd/>
            </a:ln>
          </p:spPr>
        </p:pic>
        <p:pic>
          <p:nvPicPr>
            <p:cNvPr id="18" name="Picture 8"/>
            <p:cNvPicPr>
              <a:picLocks noChangeArrowheads="1"/>
            </p:cNvPicPr>
            <p:nvPr/>
          </p:nvPicPr>
          <p:blipFill rotWithShape="1">
            <a:blip r:embed="rId7"/>
            <a:stretch/>
          </p:blipFill>
          <p:spPr bwMode="auto">
            <a:xfrm>
              <a:off x="3634" y="1303"/>
              <a:ext cx="544" cy="543"/>
            </a:xfrm>
            <a:prstGeom prst="rect">
              <a:avLst/>
            </a:prstGeom>
            <a:noFill/>
            <a:ln w="9525">
              <a:noFill/>
              <a:miter lim="800000"/>
              <a:headEnd/>
              <a:tailEnd/>
            </a:ln>
          </p:spPr>
        </p:pic>
        <p:pic>
          <p:nvPicPr>
            <p:cNvPr id="19" name="Picture 9"/>
            <p:cNvPicPr>
              <a:picLocks noChangeArrowheads="1"/>
            </p:cNvPicPr>
            <p:nvPr/>
          </p:nvPicPr>
          <p:blipFill rotWithShape="1">
            <a:blip r:embed="rId8"/>
            <a:stretch/>
          </p:blipFill>
          <p:spPr bwMode="auto">
            <a:xfrm>
              <a:off x="4299" y="1289"/>
              <a:ext cx="544" cy="544"/>
            </a:xfrm>
            <a:prstGeom prst="rect">
              <a:avLst/>
            </a:prstGeom>
            <a:noFill/>
            <a:ln w="9525">
              <a:noFill/>
              <a:miter lim="800000"/>
              <a:headEnd/>
              <a:tailEnd/>
            </a:ln>
          </p:spPr>
        </p:pic>
      </p:grpSp>
      <p:sp>
        <p:nvSpPr>
          <p:cNvPr id="1775907457" name="TextBox 19"/>
          <p:cNvSpPr txBox="1"/>
          <p:nvPr/>
        </p:nvSpPr>
        <p:spPr bwMode="auto">
          <a:xfrm>
            <a:off x="2582467" y="2448942"/>
            <a:ext cx="833883" cy="646331"/>
          </a:xfrm>
          <a:prstGeom prst="rect">
            <a:avLst/>
          </a:prstGeom>
          <a:noFill/>
        </p:spPr>
        <p:txBody>
          <a:bodyPr wrap="none" rtlCol="0">
            <a:spAutoFit/>
          </a:bodyPr>
          <a:lstStyle/>
          <a:p>
            <a:pPr>
              <a:defRPr/>
            </a:pPr>
            <a:r>
              <a:rPr lang="en-US">
                <a:solidFill>
                  <a:srgbClr val="163E50"/>
                </a:solidFill>
              </a:rPr>
              <a:t>Grécia</a:t>
            </a:r>
            <a:endParaRPr lang="en-US">
              <a:solidFill>
                <a:srgbClr val="163E50"/>
              </a:solidFill>
            </a:endParaRPr>
          </a:p>
          <a:p>
            <a:pPr>
              <a:defRPr/>
            </a:pPr>
            <a:r>
              <a:rPr lang="en-US">
                <a:solidFill>
                  <a:srgbClr val="163E50"/>
                </a:solidFill>
              </a:rPr>
              <a:t>500 AC</a:t>
            </a:r>
            <a:endParaRPr/>
          </a:p>
        </p:txBody>
      </p:sp>
      <p:pic>
        <p:nvPicPr>
          <p:cNvPr id="891993814" name="Picture 10"/>
          <p:cNvPicPr>
            <a:picLocks noChangeAspect="1" noChangeArrowheads="1"/>
          </p:cNvPicPr>
          <p:nvPr/>
        </p:nvPicPr>
        <p:blipFill rotWithShape="1">
          <a:blip r:embed="rId9"/>
          <a:stretch/>
        </p:blipFill>
        <p:spPr bwMode="auto">
          <a:xfrm>
            <a:off x="1096568" y="3585226"/>
            <a:ext cx="1885950" cy="1139428"/>
          </a:xfrm>
          <a:prstGeom prst="rect">
            <a:avLst/>
          </a:prstGeom>
          <a:noFill/>
          <a:ln w="9525">
            <a:noFill/>
            <a:miter lim="800000"/>
            <a:headEnd/>
            <a:tailEnd/>
          </a:ln>
        </p:spPr>
      </p:pic>
      <p:sp>
        <p:nvSpPr>
          <p:cNvPr id="1359945355" name="TextBox 21"/>
          <p:cNvSpPr txBox="1"/>
          <p:nvPr/>
        </p:nvSpPr>
        <p:spPr bwMode="auto">
          <a:xfrm>
            <a:off x="3016473" y="3796416"/>
            <a:ext cx="1364476" cy="646331"/>
          </a:xfrm>
          <a:prstGeom prst="rect">
            <a:avLst/>
          </a:prstGeom>
          <a:noFill/>
        </p:spPr>
        <p:txBody>
          <a:bodyPr wrap="none" rtlCol="0">
            <a:spAutoFit/>
          </a:bodyPr>
          <a:lstStyle/>
          <a:p>
            <a:pPr>
              <a:defRPr/>
            </a:pPr>
            <a:r>
              <a:rPr lang="en-US">
                <a:solidFill>
                  <a:srgbClr val="163E50"/>
                </a:solidFill>
              </a:rPr>
              <a:t>Mendeleiev</a:t>
            </a:r>
            <a:endParaRPr lang="en-US">
              <a:solidFill>
                <a:srgbClr val="163E50"/>
              </a:solidFill>
            </a:endParaRPr>
          </a:p>
          <a:p>
            <a:pPr>
              <a:defRPr/>
            </a:pPr>
            <a:r>
              <a:rPr lang="en-US">
                <a:solidFill>
                  <a:srgbClr val="163E50"/>
                </a:solidFill>
              </a:rPr>
              <a:t>1.850 DC</a:t>
            </a:r>
            <a:endParaRPr/>
          </a:p>
        </p:txBody>
      </p:sp>
      <p:sp>
        <p:nvSpPr>
          <p:cNvPr id="300257536" name="Retângulo 1"/>
          <p:cNvSpPr/>
          <p:nvPr/>
        </p:nvSpPr>
        <p:spPr bwMode="auto">
          <a:xfrm>
            <a:off x="696518" y="181660"/>
            <a:ext cx="7914082" cy="800219"/>
          </a:xfrm>
          <a:prstGeom prst="rect">
            <a:avLst/>
          </a:prstGeom>
        </p:spPr>
        <p:txBody>
          <a:bodyPr wrap="square">
            <a:spAutoFit/>
          </a:bodyPr>
          <a:lstStyle/>
          <a:p>
            <a:pPr>
              <a:defRPr/>
            </a:pPr>
            <a:r>
              <a:rPr lang="pt-BR" b="1">
                <a:solidFill>
                  <a:schemeClr val="bg2">
                    <a:lumMod val="60000"/>
                    <a:lumOff val="40000"/>
                  </a:schemeClr>
                </a:solidFill>
              </a:rPr>
              <a:t>Do que o mundo é feito?</a:t>
            </a:r>
            <a:endParaRPr/>
          </a:p>
          <a:p>
            <a:pPr>
              <a:defRPr/>
            </a:pPr>
            <a:r>
              <a:rPr lang="pt-BR" b="1">
                <a:solidFill>
                  <a:srgbClr val="4A339D"/>
                </a:solidFill>
              </a:rPr>
              <a:t>						</a:t>
            </a:r>
            <a:r>
              <a:rPr lang="pt-BR" sz="2800" b="1">
                <a:solidFill>
                  <a:srgbClr val="4A339D"/>
                </a:solidFill>
              </a:rPr>
              <a:t> </a:t>
            </a:r>
            <a:r>
              <a:rPr lang="pt-BR" sz="2800" b="1">
                <a:solidFill>
                  <a:srgbClr val="4A339D"/>
                </a:solidFill>
              </a:rPr>
              <a:t>Partículas</a:t>
            </a:r>
            <a:endParaRPr lang="pt-BR" sz="2800">
              <a:solidFill>
                <a:srgbClr val="4A339D"/>
              </a:solidFill>
            </a:endParaRPr>
          </a:p>
        </p:txBody>
      </p:sp>
      <p:pic>
        <p:nvPicPr>
          <p:cNvPr id="896169468" name="Picture 3"/>
          <p:cNvPicPr>
            <a:picLocks noChangeAspect="1" noChangeArrowheads="1"/>
          </p:cNvPicPr>
          <p:nvPr/>
        </p:nvPicPr>
        <p:blipFill rotWithShape="1">
          <a:blip r:embed="rId10"/>
          <a:stretch/>
        </p:blipFill>
        <p:spPr bwMode="auto">
          <a:xfrm>
            <a:off x="5105400" y="1224000"/>
            <a:ext cx="3505199" cy="2714625"/>
          </a:xfrm>
          <a:prstGeom prst="rect">
            <a:avLst/>
          </a:prstGeom>
          <a:noFill/>
          <a:ln w="9525">
            <a:noFill/>
            <a:miter lim="800000"/>
            <a:headEnd/>
            <a:tailEnd/>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431794820" name="Rounded Rectangle 122"/>
          <p:cNvSpPr/>
          <p:nvPr/>
        </p:nvSpPr>
        <p:spPr bwMode="auto">
          <a:xfrm>
            <a:off x="4686300" y="2502570"/>
            <a:ext cx="3220974" cy="2228850"/>
          </a:xfrm>
          <a:prstGeom prst="roundRect">
            <a:avLst>
              <a:gd name="adj" fmla="val 16667"/>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defRPr/>
            </a:pPr>
            <a:endParaRPr lang="pt-BR"/>
          </a:p>
        </p:txBody>
      </p:sp>
      <p:sp>
        <p:nvSpPr>
          <p:cNvPr id="1095246640" name="Rounded Rectangle 121"/>
          <p:cNvSpPr/>
          <p:nvPr/>
        </p:nvSpPr>
        <p:spPr bwMode="auto">
          <a:xfrm>
            <a:off x="1433379" y="2502573"/>
            <a:ext cx="2997545" cy="2228849"/>
          </a:xfrm>
          <a:prstGeom prst="roundRect">
            <a:avLst>
              <a:gd name="adj" fmla="val 16667"/>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defRPr/>
            </a:pPr>
            <a:endParaRPr lang="pt-BR"/>
          </a:p>
        </p:txBody>
      </p:sp>
      <p:sp>
        <p:nvSpPr>
          <p:cNvPr id="1115904898" name="Rounded Rectangle 118"/>
          <p:cNvSpPr/>
          <p:nvPr/>
        </p:nvSpPr>
        <p:spPr bwMode="auto">
          <a:xfrm>
            <a:off x="4686300" y="942487"/>
            <a:ext cx="3220974" cy="1517792"/>
          </a:xfrm>
          <a:prstGeom prst="roundRect">
            <a:avLst>
              <a:gd name="adj" fmla="val 16667"/>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defRPr/>
            </a:pPr>
            <a:endParaRPr lang="pt-BR"/>
          </a:p>
        </p:txBody>
      </p:sp>
      <p:sp>
        <p:nvSpPr>
          <p:cNvPr id="1779310867" name="Rounded Rectangle 117"/>
          <p:cNvSpPr/>
          <p:nvPr/>
        </p:nvSpPr>
        <p:spPr bwMode="auto">
          <a:xfrm>
            <a:off x="1459123" y="942488"/>
            <a:ext cx="2971800" cy="1515559"/>
          </a:xfrm>
          <a:prstGeom prst="roundRect">
            <a:avLst>
              <a:gd name="adj" fmla="val 16667"/>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defRPr/>
            </a:pPr>
            <a:endParaRPr lang="pt-BR"/>
          </a:p>
        </p:txBody>
      </p:sp>
      <p:grpSp>
        <p:nvGrpSpPr>
          <p:cNvPr id="1770591634" name="Group 48"/>
          <p:cNvGrpSpPr/>
          <p:nvPr/>
        </p:nvGrpSpPr>
        <p:grpSpPr bwMode="auto">
          <a:xfrm>
            <a:off x="5201059" y="2662692"/>
            <a:ext cx="2108269" cy="2023333"/>
            <a:chOff x="5359253" y="3886200"/>
            <a:chExt cx="2811026" cy="2697778"/>
          </a:xfrm>
        </p:grpSpPr>
        <p:pic>
          <p:nvPicPr>
            <p:cNvPr id="48" name="Picture 47" descr="PlanetG3110_468x377.jpg"/>
            <p:cNvPicPr>
              <a:picLocks noChangeAspect="1"/>
            </p:cNvPicPr>
            <p:nvPr/>
          </p:nvPicPr>
          <p:blipFill rotWithShape="1">
            <a:blip r:embed="rId3"/>
            <a:stretch/>
          </p:blipFill>
          <p:spPr bwMode="auto">
            <a:xfrm>
              <a:off x="5410200" y="3886200"/>
              <a:ext cx="2743200" cy="2209800"/>
            </a:xfrm>
            <a:prstGeom prst="rect">
              <a:avLst/>
            </a:prstGeom>
          </p:spPr>
        </p:pic>
        <p:sp>
          <p:nvSpPr>
            <p:cNvPr id="13" name="Text Box 9"/>
            <p:cNvSpPr txBox="1">
              <a:spLocks noChangeArrowheads="1"/>
            </p:cNvSpPr>
            <p:nvPr/>
          </p:nvSpPr>
          <p:spPr bwMode="auto">
            <a:xfrm>
              <a:off x="5359253" y="6091535"/>
              <a:ext cx="2811026" cy="492443"/>
            </a:xfrm>
            <a:prstGeom prst="rect">
              <a:avLst/>
            </a:prstGeom>
            <a:noFill/>
            <a:ln w="9525">
              <a:noFill/>
              <a:miter lim="800000"/>
              <a:headEnd/>
              <a:tailEnd/>
            </a:ln>
            <a:effectLst/>
          </p:spPr>
          <p:txBody>
            <a:bodyPr wrap="none">
              <a:prstTxWarp prst="textNoShape"/>
              <a:spAutoFit/>
            </a:bodyPr>
            <a:lstStyle/>
            <a:p>
              <a:pPr algn="l">
                <a:defRPr/>
              </a:pPr>
              <a:r>
                <a:rPr lang="en-GB">
                  <a:solidFill>
                    <a:srgbClr val="000000"/>
                  </a:solidFill>
                  <a:cs typeface="ＭＳ Ｐゴシック"/>
                </a:rPr>
                <a:t> </a:t>
              </a:r>
              <a:r>
                <a:rPr lang="en-GB">
                  <a:solidFill>
                    <a:srgbClr val="000000"/>
                  </a:solidFill>
                  <a:cs typeface="ＭＳ Ｐゴシック"/>
                </a:rPr>
                <a:t>Força</a:t>
              </a:r>
              <a:r>
                <a:rPr lang="en-GB">
                  <a:solidFill>
                    <a:srgbClr val="000000"/>
                  </a:solidFill>
                  <a:cs typeface="ＭＳ Ｐゴシック"/>
                </a:rPr>
                <a:t> </a:t>
              </a:r>
              <a:r>
                <a:rPr lang="en-GB">
                  <a:solidFill>
                    <a:srgbClr val="000000"/>
                  </a:solidFill>
                  <a:cs typeface="ＭＳ Ｐゴシック"/>
                </a:rPr>
                <a:t>Gravitacional</a:t>
              </a:r>
              <a:endParaRPr lang="en-GB">
                <a:solidFill>
                  <a:srgbClr val="000000"/>
                </a:solidFill>
                <a:cs typeface="ＭＳ Ｐゴシック"/>
              </a:endParaRPr>
            </a:p>
          </p:txBody>
        </p:sp>
        <p:sp>
          <p:nvSpPr>
            <p:cNvPr id="15" name="Text Box 68"/>
            <p:cNvSpPr txBox="1">
              <a:spLocks noChangeArrowheads="1"/>
            </p:cNvSpPr>
            <p:nvPr/>
          </p:nvSpPr>
          <p:spPr bwMode="auto">
            <a:xfrm>
              <a:off x="5410200" y="5326559"/>
              <a:ext cx="1419620" cy="800219"/>
            </a:xfrm>
            <a:prstGeom prst="rect">
              <a:avLst/>
            </a:prstGeom>
            <a:noFill/>
            <a:ln w="9525">
              <a:noFill/>
              <a:miter lim="800000"/>
              <a:headEnd/>
              <a:tailEnd/>
            </a:ln>
            <a:effectLst/>
          </p:spPr>
          <p:txBody>
            <a:bodyPr wrap="none">
              <a:prstTxWarp prst="textNoShape"/>
              <a:spAutoFit/>
            </a:bodyPr>
            <a:lstStyle/>
            <a:p>
              <a:pPr>
                <a:defRPr/>
              </a:pPr>
              <a:r>
                <a:rPr lang="en-US" sz="3300">
                  <a:solidFill>
                    <a:srgbClr val="FFFF00"/>
                  </a:solidFill>
                </a:rPr>
                <a:t>10</a:t>
              </a:r>
              <a:r>
                <a:rPr lang="en-US" sz="3300" baseline="30000">
                  <a:solidFill>
                    <a:srgbClr val="FFFF00"/>
                  </a:solidFill>
                </a:rPr>
                <a:t>-40</a:t>
              </a:r>
              <a:endParaRPr/>
            </a:p>
          </p:txBody>
        </p:sp>
      </p:grpSp>
      <p:grpSp>
        <p:nvGrpSpPr>
          <p:cNvPr id="818010926" name="Group 118"/>
          <p:cNvGrpSpPr/>
          <p:nvPr/>
        </p:nvGrpSpPr>
        <p:grpSpPr bwMode="auto">
          <a:xfrm>
            <a:off x="1849575" y="2738889"/>
            <a:ext cx="2513568" cy="1896483"/>
            <a:chOff x="4914725" y="747401"/>
            <a:chExt cx="4245137" cy="3371525"/>
          </a:xfrm>
        </p:grpSpPr>
        <p:sp>
          <p:nvSpPr>
            <p:cNvPr id="17" name="Text Box 8"/>
            <p:cNvSpPr txBox="1">
              <a:spLocks noChangeArrowheads="1"/>
            </p:cNvSpPr>
            <p:nvPr/>
          </p:nvSpPr>
          <p:spPr bwMode="auto">
            <a:xfrm>
              <a:off x="4914725" y="3462336"/>
              <a:ext cx="4245137" cy="656590"/>
            </a:xfrm>
            <a:prstGeom prst="rect">
              <a:avLst/>
            </a:prstGeom>
            <a:noFill/>
            <a:ln w="9525">
              <a:noFill/>
              <a:miter lim="800000"/>
              <a:headEnd/>
              <a:tailEnd/>
            </a:ln>
            <a:effectLst/>
          </p:spPr>
          <p:txBody>
            <a:bodyPr wrap="square">
              <a:prstTxWarp prst="textNoShape"/>
              <a:spAutoFit/>
            </a:bodyPr>
            <a:lstStyle/>
            <a:p>
              <a:pPr algn="l">
                <a:defRPr/>
              </a:pPr>
              <a:r>
                <a:rPr lang="en-GB">
                  <a:solidFill>
                    <a:srgbClr val="000000"/>
                  </a:solidFill>
                  <a:cs typeface="ＭＳ Ｐゴシック"/>
                </a:rPr>
                <a:t>Força</a:t>
              </a:r>
              <a:r>
                <a:rPr lang="en-GB">
                  <a:solidFill>
                    <a:srgbClr val="000000"/>
                  </a:solidFill>
                  <a:cs typeface="ＭＳ Ｐゴシック"/>
                </a:rPr>
                <a:t> </a:t>
              </a:r>
              <a:r>
                <a:rPr lang="en-GB">
                  <a:solidFill>
                    <a:srgbClr val="000000"/>
                  </a:solidFill>
                  <a:cs typeface="ＭＳ Ｐゴシック"/>
                </a:rPr>
                <a:t>Eletromagnética</a:t>
              </a:r>
              <a:endParaRPr lang="en-GB">
                <a:solidFill>
                  <a:srgbClr val="000000"/>
                </a:solidFill>
                <a:cs typeface="ＭＳ Ｐゴシック"/>
              </a:endParaRPr>
            </a:p>
          </p:txBody>
        </p:sp>
        <p:grpSp>
          <p:nvGrpSpPr>
            <p:cNvPr id="5" name="Group 29"/>
            <p:cNvGrpSpPr/>
            <p:nvPr/>
          </p:nvGrpSpPr>
          <p:grpSpPr bwMode="auto">
            <a:xfrm>
              <a:off x="5334000" y="838201"/>
              <a:ext cx="2743200" cy="2514600"/>
              <a:chOff x="1488" y="2544"/>
              <a:chExt cx="1104" cy="1104"/>
            </a:xfrm>
          </p:grpSpPr>
          <p:sp>
            <p:nvSpPr>
              <p:cNvPr id="20" name="AutoShape 30"/>
              <p:cNvSpPr>
                <a:spLocks noChangeArrowheads="1"/>
              </p:cNvSpPr>
              <p:nvPr/>
            </p:nvSpPr>
            <p:spPr bwMode="auto">
              <a:xfrm>
                <a:off x="2016" y="3072"/>
                <a:ext cx="96" cy="96"/>
              </a:xfrm>
              <a:prstGeom prst="flowChartConnector">
                <a:avLst/>
              </a:prstGeom>
              <a:solidFill>
                <a:srgbClr val="FF0000"/>
              </a:solidFill>
              <a:ln w="9525">
                <a:solidFill>
                  <a:srgbClr val="FF0000"/>
                </a:solidFill>
                <a:round/>
                <a:headEnd/>
                <a:tailEnd/>
              </a:ln>
              <a:effectLst/>
            </p:spPr>
            <p:txBody>
              <a:bodyPr wrap="none" anchor="ctr">
                <a:prstTxWarp prst="textNoShape"/>
              </a:bodyPr>
              <a:lstStyle/>
              <a:p>
                <a:pPr>
                  <a:defRPr/>
                </a:pPr>
                <a:endParaRPr lang="en-US"/>
              </a:p>
            </p:txBody>
          </p:sp>
          <p:grpSp>
            <p:nvGrpSpPr>
              <p:cNvPr id="6" name="Group 31"/>
              <p:cNvGrpSpPr/>
              <p:nvPr/>
            </p:nvGrpSpPr>
            <p:grpSpPr bwMode="auto">
              <a:xfrm>
                <a:off x="1488" y="2544"/>
                <a:ext cx="1104" cy="1104"/>
                <a:chOff x="1488" y="2544"/>
                <a:chExt cx="1104" cy="1104"/>
              </a:xfrm>
            </p:grpSpPr>
            <p:sp>
              <p:nvSpPr>
                <p:cNvPr id="22" name="AutoShape 32"/>
                <p:cNvSpPr>
                  <a:spLocks noChangeArrowheads="1"/>
                </p:cNvSpPr>
                <p:nvPr/>
              </p:nvSpPr>
              <p:spPr bwMode="auto">
                <a:xfrm>
                  <a:off x="1920" y="2927"/>
                  <a:ext cx="96" cy="96"/>
                </a:xfrm>
                <a:prstGeom prst="flowChartConnector">
                  <a:avLst/>
                </a:prstGeom>
                <a:solidFill>
                  <a:schemeClr val="accent1"/>
                </a:solidFill>
                <a:ln w="9525">
                  <a:solidFill>
                    <a:schemeClr val="tx1"/>
                  </a:solidFill>
                  <a:round/>
                  <a:headEnd/>
                  <a:tailEnd/>
                </a:ln>
                <a:effectLst/>
              </p:spPr>
              <p:txBody>
                <a:bodyPr wrap="none" anchor="ctr">
                  <a:prstTxWarp prst="textNoShape"/>
                </a:bodyPr>
                <a:lstStyle/>
                <a:p>
                  <a:pPr>
                    <a:defRPr/>
                  </a:pPr>
                  <a:endParaRPr lang="en-US"/>
                </a:p>
              </p:txBody>
            </p:sp>
            <p:sp>
              <p:nvSpPr>
                <p:cNvPr id="23" name="AutoShape 33"/>
                <p:cNvSpPr>
                  <a:spLocks noChangeArrowheads="1"/>
                </p:cNvSpPr>
                <p:nvPr/>
              </p:nvSpPr>
              <p:spPr bwMode="auto">
                <a:xfrm>
                  <a:off x="2016" y="2927"/>
                  <a:ext cx="96" cy="96"/>
                </a:xfrm>
                <a:prstGeom prst="flowChartConnector">
                  <a:avLst/>
                </a:prstGeom>
                <a:solidFill>
                  <a:schemeClr val="accent1"/>
                </a:solidFill>
                <a:ln w="9525">
                  <a:solidFill>
                    <a:schemeClr val="tx1"/>
                  </a:solidFill>
                  <a:round/>
                  <a:headEnd/>
                  <a:tailEnd/>
                </a:ln>
                <a:effectLst/>
              </p:spPr>
              <p:txBody>
                <a:bodyPr wrap="none" anchor="ctr">
                  <a:prstTxWarp prst="textNoShape"/>
                </a:bodyPr>
                <a:lstStyle/>
                <a:p>
                  <a:pPr>
                    <a:defRPr/>
                  </a:pPr>
                  <a:endParaRPr lang="en-US"/>
                </a:p>
              </p:txBody>
            </p:sp>
            <p:sp>
              <p:nvSpPr>
                <p:cNvPr id="24" name="AutoShape 34"/>
                <p:cNvSpPr>
                  <a:spLocks noChangeArrowheads="1"/>
                </p:cNvSpPr>
                <p:nvPr/>
              </p:nvSpPr>
              <p:spPr bwMode="auto">
                <a:xfrm>
                  <a:off x="1872" y="3024"/>
                  <a:ext cx="96" cy="96"/>
                </a:xfrm>
                <a:prstGeom prst="flowChartConnector">
                  <a:avLst/>
                </a:prstGeom>
                <a:solidFill>
                  <a:srgbClr val="FF0000"/>
                </a:solidFill>
                <a:ln w="9525">
                  <a:solidFill>
                    <a:srgbClr val="FF0000"/>
                  </a:solidFill>
                  <a:round/>
                  <a:headEnd/>
                  <a:tailEnd/>
                </a:ln>
                <a:effectLst/>
              </p:spPr>
              <p:txBody>
                <a:bodyPr wrap="none" anchor="ctr">
                  <a:prstTxWarp prst="textNoShape"/>
                </a:bodyPr>
                <a:lstStyle/>
                <a:p>
                  <a:pPr>
                    <a:defRPr/>
                  </a:pPr>
                  <a:endParaRPr lang="en-US"/>
                </a:p>
              </p:txBody>
            </p:sp>
            <p:grpSp>
              <p:nvGrpSpPr>
                <p:cNvPr id="8" name="Group 35"/>
                <p:cNvGrpSpPr/>
                <p:nvPr/>
              </p:nvGrpSpPr>
              <p:grpSpPr bwMode="auto">
                <a:xfrm>
                  <a:off x="1488" y="2544"/>
                  <a:ext cx="1104" cy="1104"/>
                  <a:chOff x="1488" y="2544"/>
                  <a:chExt cx="1104" cy="1104"/>
                </a:xfrm>
              </p:grpSpPr>
              <p:sp>
                <p:nvSpPr>
                  <p:cNvPr id="26" name="AutoShape 36"/>
                  <p:cNvSpPr>
                    <a:spLocks noChangeArrowheads="1"/>
                  </p:cNvSpPr>
                  <p:nvPr/>
                </p:nvSpPr>
                <p:spPr bwMode="auto">
                  <a:xfrm>
                    <a:off x="1872" y="2976"/>
                    <a:ext cx="96" cy="96"/>
                  </a:xfrm>
                  <a:prstGeom prst="flowChartConnector">
                    <a:avLst/>
                  </a:prstGeom>
                  <a:solidFill>
                    <a:schemeClr val="accent1"/>
                  </a:solidFill>
                  <a:ln w="9525">
                    <a:solidFill>
                      <a:schemeClr val="tx1"/>
                    </a:solidFill>
                    <a:round/>
                    <a:headEnd/>
                    <a:tailEnd/>
                  </a:ln>
                  <a:effectLst/>
                </p:spPr>
                <p:txBody>
                  <a:bodyPr wrap="none" anchor="ctr">
                    <a:prstTxWarp prst="textNoShape"/>
                  </a:bodyPr>
                  <a:lstStyle/>
                  <a:p>
                    <a:pPr>
                      <a:defRPr/>
                    </a:pPr>
                    <a:endParaRPr lang="en-US"/>
                  </a:p>
                </p:txBody>
              </p:sp>
              <p:sp>
                <p:nvSpPr>
                  <p:cNvPr id="27" name="AutoShape 37"/>
                  <p:cNvSpPr>
                    <a:spLocks noChangeArrowheads="1"/>
                  </p:cNvSpPr>
                  <p:nvPr/>
                </p:nvSpPr>
                <p:spPr bwMode="auto">
                  <a:xfrm>
                    <a:off x="1968" y="3072"/>
                    <a:ext cx="96" cy="96"/>
                  </a:xfrm>
                  <a:prstGeom prst="flowChartConnector">
                    <a:avLst/>
                  </a:prstGeom>
                  <a:solidFill>
                    <a:schemeClr val="accent1"/>
                  </a:solidFill>
                  <a:ln w="9525">
                    <a:solidFill>
                      <a:schemeClr val="tx1"/>
                    </a:solidFill>
                    <a:round/>
                    <a:headEnd/>
                    <a:tailEnd/>
                  </a:ln>
                  <a:effectLst/>
                </p:spPr>
                <p:txBody>
                  <a:bodyPr wrap="none" anchor="ctr">
                    <a:prstTxWarp prst="textNoShape"/>
                  </a:bodyPr>
                  <a:lstStyle/>
                  <a:p>
                    <a:pPr>
                      <a:defRPr/>
                    </a:pPr>
                    <a:endParaRPr lang="en-US"/>
                  </a:p>
                </p:txBody>
              </p:sp>
              <p:sp>
                <p:nvSpPr>
                  <p:cNvPr id="28" name="AutoShape 38"/>
                  <p:cNvSpPr>
                    <a:spLocks noChangeArrowheads="1"/>
                  </p:cNvSpPr>
                  <p:nvPr/>
                </p:nvSpPr>
                <p:spPr bwMode="auto">
                  <a:xfrm>
                    <a:off x="2016" y="3024"/>
                    <a:ext cx="96" cy="96"/>
                  </a:xfrm>
                  <a:prstGeom prst="flowChartConnector">
                    <a:avLst/>
                  </a:prstGeom>
                  <a:solidFill>
                    <a:schemeClr val="accent1"/>
                  </a:solidFill>
                  <a:ln w="9525">
                    <a:solidFill>
                      <a:schemeClr val="tx1"/>
                    </a:solidFill>
                    <a:round/>
                    <a:headEnd/>
                    <a:tailEnd/>
                  </a:ln>
                  <a:effectLst/>
                </p:spPr>
                <p:txBody>
                  <a:bodyPr wrap="none" anchor="ctr">
                    <a:prstTxWarp prst="textNoShape"/>
                  </a:bodyPr>
                  <a:lstStyle/>
                  <a:p>
                    <a:pPr>
                      <a:defRPr/>
                    </a:pPr>
                    <a:endParaRPr lang="en-US"/>
                  </a:p>
                </p:txBody>
              </p:sp>
              <p:sp>
                <p:nvSpPr>
                  <p:cNvPr id="29" name="AutoShape 39"/>
                  <p:cNvSpPr>
                    <a:spLocks noChangeArrowheads="1"/>
                  </p:cNvSpPr>
                  <p:nvPr/>
                </p:nvSpPr>
                <p:spPr bwMode="auto">
                  <a:xfrm>
                    <a:off x="1968" y="2927"/>
                    <a:ext cx="96" cy="96"/>
                  </a:xfrm>
                  <a:prstGeom prst="flowChartConnector">
                    <a:avLst/>
                  </a:prstGeom>
                  <a:solidFill>
                    <a:srgbClr val="FF0000"/>
                  </a:solidFill>
                  <a:ln w="9525">
                    <a:solidFill>
                      <a:srgbClr val="FF0000"/>
                    </a:solidFill>
                    <a:round/>
                    <a:headEnd/>
                    <a:tailEnd/>
                  </a:ln>
                  <a:effectLst/>
                </p:spPr>
                <p:txBody>
                  <a:bodyPr wrap="none" anchor="ctr">
                    <a:prstTxWarp prst="textNoShape"/>
                  </a:bodyPr>
                  <a:lstStyle/>
                  <a:p>
                    <a:pPr>
                      <a:defRPr/>
                    </a:pPr>
                    <a:endParaRPr lang="en-US"/>
                  </a:p>
                </p:txBody>
              </p:sp>
              <p:sp>
                <p:nvSpPr>
                  <p:cNvPr id="30" name="AutoShape 40"/>
                  <p:cNvSpPr>
                    <a:spLocks noChangeArrowheads="1"/>
                  </p:cNvSpPr>
                  <p:nvPr/>
                </p:nvSpPr>
                <p:spPr bwMode="auto">
                  <a:xfrm>
                    <a:off x="1920" y="3072"/>
                    <a:ext cx="96" cy="96"/>
                  </a:xfrm>
                  <a:prstGeom prst="flowChartConnector">
                    <a:avLst/>
                  </a:prstGeom>
                  <a:solidFill>
                    <a:srgbClr val="FF0000"/>
                  </a:solidFill>
                  <a:ln w="9525">
                    <a:solidFill>
                      <a:srgbClr val="FF0000"/>
                    </a:solidFill>
                    <a:round/>
                    <a:headEnd/>
                    <a:tailEnd/>
                  </a:ln>
                  <a:effectLst/>
                </p:spPr>
                <p:txBody>
                  <a:bodyPr wrap="none" anchor="ctr">
                    <a:prstTxWarp prst="textNoShape"/>
                  </a:bodyPr>
                  <a:lstStyle/>
                  <a:p>
                    <a:pPr>
                      <a:defRPr/>
                    </a:pPr>
                    <a:endParaRPr lang="en-US"/>
                  </a:p>
                </p:txBody>
              </p:sp>
              <p:sp>
                <p:nvSpPr>
                  <p:cNvPr id="31" name="AutoShape 41"/>
                  <p:cNvSpPr>
                    <a:spLocks noChangeArrowheads="1"/>
                  </p:cNvSpPr>
                  <p:nvPr/>
                </p:nvSpPr>
                <p:spPr bwMode="auto">
                  <a:xfrm>
                    <a:off x="2064" y="2976"/>
                    <a:ext cx="96" cy="96"/>
                  </a:xfrm>
                  <a:prstGeom prst="flowChartConnector">
                    <a:avLst/>
                  </a:prstGeom>
                  <a:solidFill>
                    <a:srgbClr val="FF0000"/>
                  </a:solidFill>
                  <a:ln w="9525">
                    <a:solidFill>
                      <a:srgbClr val="FF0000"/>
                    </a:solidFill>
                    <a:round/>
                    <a:headEnd/>
                    <a:tailEnd/>
                  </a:ln>
                  <a:effectLst/>
                </p:spPr>
                <p:txBody>
                  <a:bodyPr wrap="none" anchor="ctr">
                    <a:prstTxWarp prst="textNoShape"/>
                  </a:bodyPr>
                  <a:lstStyle/>
                  <a:p>
                    <a:pPr>
                      <a:defRPr/>
                    </a:pPr>
                    <a:endParaRPr lang="en-US"/>
                  </a:p>
                </p:txBody>
              </p:sp>
              <p:sp>
                <p:nvSpPr>
                  <p:cNvPr id="32" name="AutoShape 42"/>
                  <p:cNvSpPr>
                    <a:spLocks noChangeArrowheads="1"/>
                  </p:cNvSpPr>
                  <p:nvPr/>
                </p:nvSpPr>
                <p:spPr bwMode="auto">
                  <a:xfrm>
                    <a:off x="1968" y="2976"/>
                    <a:ext cx="96" cy="96"/>
                  </a:xfrm>
                  <a:prstGeom prst="flowChartConnector">
                    <a:avLst/>
                  </a:prstGeom>
                  <a:solidFill>
                    <a:srgbClr val="FF0000"/>
                  </a:solidFill>
                  <a:ln w="9525">
                    <a:solidFill>
                      <a:srgbClr val="FF0000"/>
                    </a:solidFill>
                    <a:round/>
                    <a:headEnd/>
                    <a:tailEnd/>
                  </a:ln>
                  <a:effectLst/>
                </p:spPr>
                <p:txBody>
                  <a:bodyPr wrap="none" anchor="ctr">
                    <a:prstTxWarp prst="textNoShape"/>
                  </a:bodyPr>
                  <a:lstStyle/>
                  <a:p>
                    <a:pPr>
                      <a:defRPr/>
                    </a:pPr>
                    <a:endParaRPr lang="en-US"/>
                  </a:p>
                </p:txBody>
              </p:sp>
              <p:grpSp>
                <p:nvGrpSpPr>
                  <p:cNvPr id="10" name="Group 44"/>
                  <p:cNvGrpSpPr/>
                  <p:nvPr/>
                </p:nvGrpSpPr>
                <p:grpSpPr bwMode="auto">
                  <a:xfrm>
                    <a:off x="1488" y="2544"/>
                    <a:ext cx="1104" cy="1104"/>
                    <a:chOff x="1488" y="2544"/>
                    <a:chExt cx="1104" cy="1104"/>
                  </a:xfrm>
                </p:grpSpPr>
                <p:sp>
                  <p:nvSpPr>
                    <p:cNvPr id="35" name="Oval 45"/>
                    <p:cNvSpPr>
                      <a:spLocks noChangeArrowheads="1"/>
                    </p:cNvSpPr>
                    <p:nvPr/>
                  </p:nvSpPr>
                  <p:spPr bwMode="auto">
                    <a:xfrm rot="2562774">
                      <a:off x="1776" y="2544"/>
                      <a:ext cx="432" cy="1104"/>
                    </a:xfrm>
                    <a:prstGeom prst="ellipse">
                      <a:avLst/>
                    </a:prstGeom>
                    <a:noFill/>
                    <a:ln w="9525">
                      <a:solidFill>
                        <a:schemeClr val="tx1"/>
                      </a:solidFill>
                      <a:round/>
                      <a:headEnd/>
                      <a:tailEnd/>
                    </a:ln>
                    <a:effectLst/>
                  </p:spPr>
                  <p:txBody>
                    <a:bodyPr wrap="none" anchor="ctr">
                      <a:prstTxWarp prst="textNoShape"/>
                    </a:bodyPr>
                    <a:lstStyle/>
                    <a:p>
                      <a:pPr>
                        <a:defRPr/>
                      </a:pPr>
                      <a:endParaRPr lang="en-US"/>
                    </a:p>
                  </p:txBody>
                </p:sp>
                <p:sp>
                  <p:nvSpPr>
                    <p:cNvPr id="36" name="Oval 46"/>
                    <p:cNvSpPr>
                      <a:spLocks noChangeArrowheads="1"/>
                    </p:cNvSpPr>
                    <p:nvPr/>
                  </p:nvSpPr>
                  <p:spPr bwMode="auto">
                    <a:xfrm>
                      <a:off x="1776" y="2544"/>
                      <a:ext cx="432" cy="1104"/>
                    </a:xfrm>
                    <a:prstGeom prst="ellipse">
                      <a:avLst/>
                    </a:prstGeom>
                    <a:noFill/>
                    <a:ln w="9525">
                      <a:solidFill>
                        <a:schemeClr val="tx1"/>
                      </a:solidFill>
                      <a:round/>
                      <a:headEnd/>
                      <a:tailEnd/>
                    </a:ln>
                    <a:effectLst/>
                  </p:spPr>
                  <p:txBody>
                    <a:bodyPr wrap="none" anchor="ctr">
                      <a:prstTxWarp prst="textNoShape"/>
                    </a:bodyPr>
                    <a:lstStyle/>
                    <a:p>
                      <a:pPr>
                        <a:defRPr/>
                      </a:pPr>
                      <a:endParaRPr lang="en-US"/>
                    </a:p>
                  </p:txBody>
                </p:sp>
                <p:sp>
                  <p:nvSpPr>
                    <p:cNvPr id="37" name="Oval 47"/>
                    <p:cNvSpPr>
                      <a:spLocks noChangeArrowheads="1"/>
                    </p:cNvSpPr>
                    <p:nvPr/>
                  </p:nvSpPr>
                  <p:spPr bwMode="auto">
                    <a:xfrm rot="-16199998">
                      <a:off x="1824" y="2496"/>
                      <a:ext cx="432" cy="1104"/>
                    </a:xfrm>
                    <a:prstGeom prst="ellipse">
                      <a:avLst/>
                    </a:prstGeom>
                    <a:noFill/>
                    <a:ln w="9525">
                      <a:solidFill>
                        <a:schemeClr val="tx1"/>
                      </a:solidFill>
                      <a:round/>
                      <a:headEnd/>
                      <a:tailEnd/>
                    </a:ln>
                    <a:effectLst/>
                  </p:spPr>
                  <p:txBody>
                    <a:bodyPr wrap="none" anchor="ctr">
                      <a:prstTxWarp prst="textNoShape"/>
                    </a:bodyPr>
                    <a:lstStyle/>
                    <a:p>
                      <a:pPr>
                        <a:defRPr/>
                      </a:pPr>
                      <a:endParaRPr lang="en-US"/>
                    </a:p>
                  </p:txBody>
                </p:sp>
                <p:sp>
                  <p:nvSpPr>
                    <p:cNvPr id="38" name="Oval 48"/>
                    <p:cNvSpPr>
                      <a:spLocks noChangeArrowheads="1"/>
                    </p:cNvSpPr>
                    <p:nvPr/>
                  </p:nvSpPr>
                  <p:spPr bwMode="auto">
                    <a:xfrm rot="-2549162">
                      <a:off x="1776" y="2544"/>
                      <a:ext cx="432" cy="1104"/>
                    </a:xfrm>
                    <a:prstGeom prst="ellipse">
                      <a:avLst/>
                    </a:prstGeom>
                    <a:noFill/>
                    <a:ln w="9525">
                      <a:solidFill>
                        <a:schemeClr val="tx1"/>
                      </a:solidFill>
                      <a:round/>
                      <a:headEnd/>
                      <a:tailEnd/>
                    </a:ln>
                    <a:effectLst/>
                  </p:spPr>
                  <p:txBody>
                    <a:bodyPr wrap="none" anchor="ctr">
                      <a:prstTxWarp prst="textNoShape"/>
                    </a:bodyPr>
                    <a:lstStyle/>
                    <a:p>
                      <a:pPr>
                        <a:defRPr/>
                      </a:pPr>
                      <a:endParaRPr lang="en-US"/>
                    </a:p>
                  </p:txBody>
                </p:sp>
              </p:grpSp>
            </p:grpSp>
          </p:grpSp>
        </p:grpSp>
        <p:sp>
          <p:nvSpPr>
            <p:cNvPr id="19" name="Text Box 66"/>
            <p:cNvSpPr txBox="1">
              <a:spLocks noChangeArrowheads="1"/>
            </p:cNvSpPr>
            <p:nvPr/>
          </p:nvSpPr>
          <p:spPr bwMode="auto">
            <a:xfrm>
              <a:off x="7498056" y="747401"/>
              <a:ext cx="1661806" cy="1066958"/>
            </a:xfrm>
            <a:prstGeom prst="rect">
              <a:avLst/>
            </a:prstGeom>
            <a:noFill/>
            <a:ln w="9525">
              <a:noFill/>
              <a:miter lim="800000"/>
              <a:headEnd/>
              <a:tailEnd/>
            </a:ln>
            <a:effectLst/>
          </p:spPr>
          <p:txBody>
            <a:bodyPr wrap="square">
              <a:prstTxWarp prst="textNoShape"/>
              <a:spAutoFit/>
            </a:bodyPr>
            <a:lstStyle/>
            <a:p>
              <a:pPr>
                <a:defRPr/>
              </a:pPr>
              <a:r>
                <a:rPr lang="en-US" sz="3300">
                  <a:solidFill>
                    <a:srgbClr val="000000"/>
                  </a:solidFill>
                </a:rPr>
                <a:t>10</a:t>
              </a:r>
              <a:r>
                <a:rPr lang="en-US" sz="3300" baseline="30000">
                  <a:solidFill>
                    <a:srgbClr val="000000"/>
                  </a:solidFill>
                </a:rPr>
                <a:t>-2</a:t>
              </a:r>
              <a:endParaRPr/>
            </a:p>
          </p:txBody>
        </p:sp>
        <p:grpSp>
          <p:nvGrpSpPr>
            <p:cNvPr id="11" name="Group 63"/>
            <p:cNvGrpSpPr>
              <a:grpSpLocks noChangeAspect="1"/>
            </p:cNvGrpSpPr>
            <p:nvPr/>
          </p:nvGrpSpPr>
          <p:grpSpPr bwMode="auto">
            <a:xfrm>
              <a:off x="6342762" y="1676400"/>
              <a:ext cx="620712" cy="685800"/>
              <a:chOff x="1132719" y="3942319"/>
              <a:chExt cx="1604441" cy="1772681"/>
            </a:xfrm>
          </p:grpSpPr>
          <p:grpSp>
            <p:nvGrpSpPr>
              <p:cNvPr id="12" name="Group 15"/>
              <p:cNvGrpSpPr/>
              <p:nvPr/>
            </p:nvGrpSpPr>
            <p:grpSpPr bwMode="auto">
              <a:xfrm>
                <a:off x="1143000" y="4191000"/>
                <a:ext cx="762000" cy="838200"/>
                <a:chOff x="1295400" y="4114800"/>
                <a:chExt cx="762000" cy="838200"/>
              </a:xfrm>
            </p:grpSpPr>
            <p:sp>
              <p:nvSpPr>
                <p:cNvPr id="86" name="Oval 4"/>
                <p:cNvSpPr>
                  <a:spLocks noChangeAspect="1"/>
                </p:cNvSpPr>
                <p:nvPr/>
              </p:nvSpPr>
              <p:spPr bwMode="auto">
                <a:xfrm>
                  <a:off x="1295400" y="44958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87" name="Oval 6"/>
                <p:cNvSpPr>
                  <a:spLocks noChangeAspect="1"/>
                </p:cNvSpPr>
                <p:nvPr/>
              </p:nvSpPr>
              <p:spPr bwMode="auto">
                <a:xfrm>
                  <a:off x="1295400" y="41148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88" name="Oval 7"/>
                <p:cNvSpPr>
                  <a:spLocks noChangeAspect="1"/>
                </p:cNvSpPr>
                <p:nvPr/>
              </p:nvSpPr>
              <p:spPr bwMode="auto">
                <a:xfrm>
                  <a:off x="1600200" y="42672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grpSp>
          <p:grpSp>
            <p:nvGrpSpPr>
              <p:cNvPr id="14" name="Group 16"/>
              <p:cNvGrpSpPr/>
              <p:nvPr/>
            </p:nvGrpSpPr>
            <p:grpSpPr bwMode="auto">
              <a:xfrm rot="9220218">
                <a:off x="1975159" y="4240309"/>
                <a:ext cx="762000" cy="838200"/>
                <a:chOff x="2743200" y="4114800"/>
                <a:chExt cx="762000" cy="838200"/>
              </a:xfrm>
            </p:grpSpPr>
            <p:sp>
              <p:nvSpPr>
                <p:cNvPr id="83" name="Oval 82"/>
                <p:cNvSpPr>
                  <a:spLocks noChangeAspect="1"/>
                </p:cNvSpPr>
                <p:nvPr/>
              </p:nvSpPr>
              <p:spPr bwMode="auto">
                <a:xfrm>
                  <a:off x="2743200" y="44958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84" name="Oval 83"/>
                <p:cNvSpPr>
                  <a:spLocks noChangeAspect="1"/>
                </p:cNvSpPr>
                <p:nvPr/>
              </p:nvSpPr>
              <p:spPr bwMode="auto">
                <a:xfrm>
                  <a:off x="2743200" y="41148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85" name="Oval 84"/>
                <p:cNvSpPr>
                  <a:spLocks noChangeAspect="1"/>
                </p:cNvSpPr>
                <p:nvPr/>
              </p:nvSpPr>
              <p:spPr bwMode="auto">
                <a:xfrm>
                  <a:off x="3048000" y="42672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grpSp>
          <p:grpSp>
            <p:nvGrpSpPr>
              <p:cNvPr id="16" name="Group 22"/>
              <p:cNvGrpSpPr/>
              <p:nvPr/>
            </p:nvGrpSpPr>
            <p:grpSpPr bwMode="auto">
              <a:xfrm rot="20440507">
                <a:off x="1551820" y="3942319"/>
                <a:ext cx="762000" cy="838200"/>
                <a:chOff x="2743200" y="4114800"/>
                <a:chExt cx="762000" cy="838200"/>
              </a:xfrm>
            </p:grpSpPr>
            <p:sp>
              <p:nvSpPr>
                <p:cNvPr id="80" name="Oval 79"/>
                <p:cNvSpPr>
                  <a:spLocks noChangeAspect="1"/>
                </p:cNvSpPr>
                <p:nvPr/>
              </p:nvSpPr>
              <p:spPr bwMode="auto">
                <a:xfrm>
                  <a:off x="2743200" y="44958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81" name="Oval 80"/>
                <p:cNvSpPr>
                  <a:spLocks noChangeAspect="1"/>
                </p:cNvSpPr>
                <p:nvPr/>
              </p:nvSpPr>
              <p:spPr bwMode="auto">
                <a:xfrm>
                  <a:off x="2743200" y="41148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82" name="Oval 81"/>
                <p:cNvSpPr>
                  <a:spLocks noChangeAspect="1"/>
                </p:cNvSpPr>
                <p:nvPr/>
              </p:nvSpPr>
              <p:spPr bwMode="auto">
                <a:xfrm>
                  <a:off x="3048000" y="42672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grpSp>
          <p:grpSp>
            <p:nvGrpSpPr>
              <p:cNvPr id="18" name="Group 26"/>
              <p:cNvGrpSpPr/>
              <p:nvPr/>
            </p:nvGrpSpPr>
            <p:grpSpPr bwMode="auto">
              <a:xfrm rot="18271223">
                <a:off x="1170819" y="4704319"/>
                <a:ext cx="762000" cy="838200"/>
                <a:chOff x="2743200" y="4114800"/>
                <a:chExt cx="762000" cy="838200"/>
              </a:xfrm>
            </p:grpSpPr>
            <p:sp>
              <p:nvSpPr>
                <p:cNvPr id="77" name="Oval 76"/>
                <p:cNvSpPr>
                  <a:spLocks noChangeAspect="1"/>
                </p:cNvSpPr>
                <p:nvPr/>
              </p:nvSpPr>
              <p:spPr bwMode="auto">
                <a:xfrm>
                  <a:off x="2743200" y="44958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78" name="Oval 77"/>
                <p:cNvSpPr>
                  <a:spLocks noChangeAspect="1"/>
                </p:cNvSpPr>
                <p:nvPr/>
              </p:nvSpPr>
              <p:spPr bwMode="auto">
                <a:xfrm>
                  <a:off x="2743200" y="41148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79" name="Oval 78"/>
                <p:cNvSpPr>
                  <a:spLocks noChangeAspect="1"/>
                </p:cNvSpPr>
                <p:nvPr/>
              </p:nvSpPr>
              <p:spPr bwMode="auto">
                <a:xfrm>
                  <a:off x="3048000" y="42672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grpSp>
          <p:grpSp>
            <p:nvGrpSpPr>
              <p:cNvPr id="21" name="Group 30"/>
              <p:cNvGrpSpPr/>
              <p:nvPr/>
            </p:nvGrpSpPr>
            <p:grpSpPr bwMode="auto">
              <a:xfrm rot="18271223">
                <a:off x="1323219" y="4856719"/>
                <a:ext cx="762000" cy="838200"/>
                <a:chOff x="2743200" y="4114800"/>
                <a:chExt cx="762000" cy="838200"/>
              </a:xfrm>
            </p:grpSpPr>
            <p:sp>
              <p:nvSpPr>
                <p:cNvPr id="74" name="Oval 73"/>
                <p:cNvSpPr>
                  <a:spLocks noChangeAspect="1"/>
                </p:cNvSpPr>
                <p:nvPr/>
              </p:nvSpPr>
              <p:spPr bwMode="auto">
                <a:xfrm>
                  <a:off x="2743200" y="44958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75" name="Oval 74"/>
                <p:cNvSpPr>
                  <a:spLocks noChangeAspect="1"/>
                </p:cNvSpPr>
                <p:nvPr/>
              </p:nvSpPr>
              <p:spPr bwMode="auto">
                <a:xfrm>
                  <a:off x="2743200" y="41148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76" name="Oval 75"/>
                <p:cNvSpPr>
                  <a:spLocks noChangeAspect="1"/>
                </p:cNvSpPr>
                <p:nvPr/>
              </p:nvSpPr>
              <p:spPr bwMode="auto">
                <a:xfrm>
                  <a:off x="3048000" y="42672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grpSp>
          <p:grpSp>
            <p:nvGrpSpPr>
              <p:cNvPr id="25" name="Group 34"/>
              <p:cNvGrpSpPr/>
              <p:nvPr/>
            </p:nvGrpSpPr>
            <p:grpSpPr bwMode="auto">
              <a:xfrm>
                <a:off x="1905000" y="4876800"/>
                <a:ext cx="762000" cy="838200"/>
                <a:chOff x="1295400" y="4114800"/>
                <a:chExt cx="762000" cy="838200"/>
              </a:xfrm>
            </p:grpSpPr>
            <p:sp>
              <p:nvSpPr>
                <p:cNvPr id="71" name="Oval 70"/>
                <p:cNvSpPr>
                  <a:spLocks noChangeAspect="1"/>
                </p:cNvSpPr>
                <p:nvPr/>
              </p:nvSpPr>
              <p:spPr bwMode="auto">
                <a:xfrm>
                  <a:off x="1295400" y="44958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72" name="Oval 71"/>
                <p:cNvSpPr>
                  <a:spLocks noChangeAspect="1"/>
                </p:cNvSpPr>
                <p:nvPr/>
              </p:nvSpPr>
              <p:spPr bwMode="auto">
                <a:xfrm>
                  <a:off x="1295400" y="41148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73" name="Oval 72"/>
                <p:cNvSpPr>
                  <a:spLocks noChangeAspect="1"/>
                </p:cNvSpPr>
                <p:nvPr/>
              </p:nvSpPr>
              <p:spPr bwMode="auto">
                <a:xfrm>
                  <a:off x="1600200" y="42672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grpSp>
        </p:grpSp>
      </p:grpSp>
      <p:grpSp>
        <p:nvGrpSpPr>
          <p:cNvPr id="67664615" name="Group 117"/>
          <p:cNvGrpSpPr/>
          <p:nvPr/>
        </p:nvGrpSpPr>
        <p:grpSpPr bwMode="auto">
          <a:xfrm>
            <a:off x="1714501" y="998624"/>
            <a:ext cx="2450135" cy="1455182"/>
            <a:chOff x="762000" y="1524000"/>
            <a:chExt cx="3266847" cy="1940243"/>
          </a:xfrm>
        </p:grpSpPr>
        <p:sp>
          <p:nvSpPr>
            <p:cNvPr id="7" name="Text Box 10"/>
            <p:cNvSpPr txBox="1">
              <a:spLocks noChangeArrowheads="1"/>
            </p:cNvSpPr>
            <p:nvPr/>
          </p:nvSpPr>
          <p:spPr bwMode="auto">
            <a:xfrm>
              <a:off x="1371600" y="2971800"/>
              <a:ext cx="1893887" cy="492443"/>
            </a:xfrm>
            <a:prstGeom prst="rect">
              <a:avLst/>
            </a:prstGeom>
            <a:noFill/>
            <a:ln w="9525">
              <a:noFill/>
              <a:miter lim="800000"/>
              <a:headEnd/>
              <a:tailEnd/>
            </a:ln>
            <a:effectLst/>
          </p:spPr>
          <p:txBody>
            <a:bodyPr wrap="square">
              <a:prstTxWarp prst="textNoShape"/>
              <a:spAutoFit/>
            </a:bodyPr>
            <a:lstStyle/>
            <a:p>
              <a:pPr algn="l">
                <a:defRPr/>
              </a:pPr>
              <a:r>
                <a:rPr lang="en-GB">
                  <a:solidFill>
                    <a:srgbClr val="000000"/>
                  </a:solidFill>
                  <a:cs typeface="ＭＳ Ｐゴシック"/>
                </a:rPr>
                <a:t>Força</a:t>
              </a:r>
              <a:r>
                <a:rPr lang="en-GB">
                  <a:solidFill>
                    <a:srgbClr val="000000"/>
                  </a:solidFill>
                  <a:cs typeface="ＭＳ Ｐゴシック"/>
                </a:rPr>
                <a:t> Forte</a:t>
              </a:r>
              <a:endParaRPr/>
            </a:p>
          </p:txBody>
        </p:sp>
        <p:sp>
          <p:nvSpPr>
            <p:cNvPr id="9" name="Text Box 65"/>
            <p:cNvSpPr txBox="1">
              <a:spLocks noChangeArrowheads="1"/>
            </p:cNvSpPr>
            <p:nvPr/>
          </p:nvSpPr>
          <p:spPr bwMode="auto">
            <a:xfrm>
              <a:off x="2057400" y="1752599"/>
              <a:ext cx="560411" cy="800219"/>
            </a:xfrm>
            <a:prstGeom prst="rect">
              <a:avLst/>
            </a:prstGeom>
            <a:noFill/>
            <a:ln w="9525">
              <a:noFill/>
              <a:miter lim="800000"/>
              <a:headEnd/>
              <a:tailEnd/>
            </a:ln>
            <a:effectLst/>
          </p:spPr>
          <p:txBody>
            <a:bodyPr wrap="none">
              <a:prstTxWarp prst="textNoShape"/>
              <a:spAutoFit/>
            </a:bodyPr>
            <a:lstStyle/>
            <a:p>
              <a:pPr>
                <a:defRPr/>
              </a:pPr>
              <a:r>
                <a:rPr lang="en-US" sz="3300">
                  <a:solidFill>
                    <a:srgbClr val="000000"/>
                  </a:solidFill>
                </a:rPr>
                <a:t>1</a:t>
              </a:r>
              <a:endParaRPr/>
            </a:p>
          </p:txBody>
        </p:sp>
        <p:pic>
          <p:nvPicPr>
            <p:cNvPr id="89" name="Picture 88"/>
            <p:cNvPicPr>
              <a:picLocks noChangeAspect="1"/>
            </p:cNvPicPr>
            <p:nvPr/>
          </p:nvPicPr>
          <p:blipFill rotWithShape="1">
            <a:blip r:embed="rId4"/>
            <a:stretch/>
          </p:blipFill>
          <p:spPr bwMode="auto">
            <a:xfrm>
              <a:off x="2819400" y="1524000"/>
              <a:ext cx="1209447" cy="1219200"/>
            </a:xfrm>
            <a:prstGeom prst="rect">
              <a:avLst/>
            </a:prstGeom>
          </p:spPr>
        </p:pic>
        <p:grpSp>
          <p:nvGrpSpPr>
            <p:cNvPr id="34" name="Group 92"/>
            <p:cNvGrpSpPr>
              <a:grpSpLocks noChangeAspect="1"/>
            </p:cNvGrpSpPr>
            <p:nvPr/>
          </p:nvGrpSpPr>
          <p:grpSpPr bwMode="auto">
            <a:xfrm>
              <a:off x="762000" y="1600200"/>
              <a:ext cx="977499" cy="1080000"/>
              <a:chOff x="1132719" y="3942319"/>
              <a:chExt cx="1604441" cy="1772681"/>
            </a:xfrm>
          </p:grpSpPr>
          <p:grpSp>
            <p:nvGrpSpPr>
              <p:cNvPr id="39" name="Group 15"/>
              <p:cNvGrpSpPr/>
              <p:nvPr/>
            </p:nvGrpSpPr>
            <p:grpSpPr bwMode="auto">
              <a:xfrm>
                <a:off x="1143000" y="4191000"/>
                <a:ext cx="762000" cy="838200"/>
                <a:chOff x="1295400" y="4114800"/>
                <a:chExt cx="762000" cy="838200"/>
              </a:xfrm>
            </p:grpSpPr>
            <p:sp>
              <p:nvSpPr>
                <p:cNvPr id="115" name="Oval 4"/>
                <p:cNvSpPr>
                  <a:spLocks noChangeAspect="1"/>
                </p:cNvSpPr>
                <p:nvPr/>
              </p:nvSpPr>
              <p:spPr bwMode="auto">
                <a:xfrm>
                  <a:off x="1295400" y="44958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116" name="Oval 6"/>
                <p:cNvSpPr>
                  <a:spLocks noChangeAspect="1"/>
                </p:cNvSpPr>
                <p:nvPr/>
              </p:nvSpPr>
              <p:spPr bwMode="auto">
                <a:xfrm>
                  <a:off x="1295400" y="41148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117" name="Oval 7"/>
                <p:cNvSpPr>
                  <a:spLocks noChangeAspect="1"/>
                </p:cNvSpPr>
                <p:nvPr/>
              </p:nvSpPr>
              <p:spPr bwMode="auto">
                <a:xfrm>
                  <a:off x="1600200" y="42672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grpSp>
          <p:grpSp>
            <p:nvGrpSpPr>
              <p:cNvPr id="40" name="Group 16"/>
              <p:cNvGrpSpPr/>
              <p:nvPr/>
            </p:nvGrpSpPr>
            <p:grpSpPr bwMode="auto">
              <a:xfrm rot="9220218">
                <a:off x="1975159" y="4240309"/>
                <a:ext cx="762000" cy="838200"/>
                <a:chOff x="2743200" y="4114800"/>
                <a:chExt cx="762000" cy="838200"/>
              </a:xfrm>
            </p:grpSpPr>
            <p:sp>
              <p:nvSpPr>
                <p:cNvPr id="112" name="Oval 111"/>
                <p:cNvSpPr>
                  <a:spLocks noChangeAspect="1"/>
                </p:cNvSpPr>
                <p:nvPr/>
              </p:nvSpPr>
              <p:spPr bwMode="auto">
                <a:xfrm>
                  <a:off x="2743200" y="44958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113" name="Oval 112"/>
                <p:cNvSpPr>
                  <a:spLocks noChangeAspect="1"/>
                </p:cNvSpPr>
                <p:nvPr/>
              </p:nvSpPr>
              <p:spPr bwMode="auto">
                <a:xfrm>
                  <a:off x="2743200" y="41148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114" name="Oval 113"/>
                <p:cNvSpPr>
                  <a:spLocks noChangeAspect="1"/>
                </p:cNvSpPr>
                <p:nvPr/>
              </p:nvSpPr>
              <p:spPr bwMode="auto">
                <a:xfrm>
                  <a:off x="3048000" y="42672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grpSp>
          <p:grpSp>
            <p:nvGrpSpPr>
              <p:cNvPr id="41" name="Group 22"/>
              <p:cNvGrpSpPr/>
              <p:nvPr/>
            </p:nvGrpSpPr>
            <p:grpSpPr bwMode="auto">
              <a:xfrm rot="20440507">
                <a:off x="1551820" y="3942319"/>
                <a:ext cx="762000" cy="838200"/>
                <a:chOff x="2743200" y="4114800"/>
                <a:chExt cx="762000" cy="838200"/>
              </a:xfrm>
            </p:grpSpPr>
            <p:sp>
              <p:nvSpPr>
                <p:cNvPr id="109" name="Oval 108"/>
                <p:cNvSpPr>
                  <a:spLocks noChangeAspect="1"/>
                </p:cNvSpPr>
                <p:nvPr/>
              </p:nvSpPr>
              <p:spPr bwMode="auto">
                <a:xfrm>
                  <a:off x="2743200" y="44958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110" name="Oval 109"/>
                <p:cNvSpPr>
                  <a:spLocks noChangeAspect="1"/>
                </p:cNvSpPr>
                <p:nvPr/>
              </p:nvSpPr>
              <p:spPr bwMode="auto">
                <a:xfrm>
                  <a:off x="2743200" y="41148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111" name="Oval 110"/>
                <p:cNvSpPr>
                  <a:spLocks noChangeAspect="1"/>
                </p:cNvSpPr>
                <p:nvPr/>
              </p:nvSpPr>
              <p:spPr bwMode="auto">
                <a:xfrm>
                  <a:off x="3048000" y="42672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grpSp>
          <p:grpSp>
            <p:nvGrpSpPr>
              <p:cNvPr id="42" name="Group 26"/>
              <p:cNvGrpSpPr/>
              <p:nvPr/>
            </p:nvGrpSpPr>
            <p:grpSpPr bwMode="auto">
              <a:xfrm rot="18271223">
                <a:off x="1170819" y="4704319"/>
                <a:ext cx="762000" cy="838200"/>
                <a:chOff x="2743200" y="4114800"/>
                <a:chExt cx="762000" cy="838200"/>
              </a:xfrm>
            </p:grpSpPr>
            <p:sp>
              <p:nvSpPr>
                <p:cNvPr id="106" name="Oval 105"/>
                <p:cNvSpPr>
                  <a:spLocks noChangeAspect="1"/>
                </p:cNvSpPr>
                <p:nvPr/>
              </p:nvSpPr>
              <p:spPr bwMode="auto">
                <a:xfrm>
                  <a:off x="2743200" y="44958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107" name="Oval 106"/>
                <p:cNvSpPr>
                  <a:spLocks noChangeAspect="1"/>
                </p:cNvSpPr>
                <p:nvPr/>
              </p:nvSpPr>
              <p:spPr bwMode="auto">
                <a:xfrm>
                  <a:off x="2743200" y="41148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108" name="Oval 107"/>
                <p:cNvSpPr>
                  <a:spLocks noChangeAspect="1"/>
                </p:cNvSpPr>
                <p:nvPr/>
              </p:nvSpPr>
              <p:spPr bwMode="auto">
                <a:xfrm>
                  <a:off x="3048000" y="42672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grpSp>
          <p:grpSp>
            <p:nvGrpSpPr>
              <p:cNvPr id="43" name="Group 30"/>
              <p:cNvGrpSpPr/>
              <p:nvPr/>
            </p:nvGrpSpPr>
            <p:grpSpPr bwMode="auto">
              <a:xfrm rot="18271223">
                <a:off x="1323219" y="4856719"/>
                <a:ext cx="762000" cy="838200"/>
                <a:chOff x="2743200" y="4114800"/>
                <a:chExt cx="762000" cy="838200"/>
              </a:xfrm>
            </p:grpSpPr>
            <p:sp>
              <p:nvSpPr>
                <p:cNvPr id="103" name="Oval 102"/>
                <p:cNvSpPr>
                  <a:spLocks noChangeAspect="1"/>
                </p:cNvSpPr>
                <p:nvPr/>
              </p:nvSpPr>
              <p:spPr bwMode="auto">
                <a:xfrm>
                  <a:off x="2743200" y="44958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104" name="Oval 103"/>
                <p:cNvSpPr>
                  <a:spLocks noChangeAspect="1"/>
                </p:cNvSpPr>
                <p:nvPr/>
              </p:nvSpPr>
              <p:spPr bwMode="auto">
                <a:xfrm>
                  <a:off x="2743200" y="41148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105" name="Oval 104"/>
                <p:cNvSpPr>
                  <a:spLocks noChangeAspect="1"/>
                </p:cNvSpPr>
                <p:nvPr/>
              </p:nvSpPr>
              <p:spPr bwMode="auto">
                <a:xfrm>
                  <a:off x="3048000" y="42672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grpSp>
          <p:grpSp>
            <p:nvGrpSpPr>
              <p:cNvPr id="44" name="Group 34"/>
              <p:cNvGrpSpPr/>
              <p:nvPr/>
            </p:nvGrpSpPr>
            <p:grpSpPr bwMode="auto">
              <a:xfrm>
                <a:off x="1905000" y="4876800"/>
                <a:ext cx="762000" cy="838200"/>
                <a:chOff x="1295400" y="4114800"/>
                <a:chExt cx="762000" cy="838200"/>
              </a:xfrm>
            </p:grpSpPr>
            <p:sp>
              <p:nvSpPr>
                <p:cNvPr id="100" name="Oval 99"/>
                <p:cNvSpPr>
                  <a:spLocks noChangeAspect="1"/>
                </p:cNvSpPr>
                <p:nvPr/>
              </p:nvSpPr>
              <p:spPr bwMode="auto">
                <a:xfrm>
                  <a:off x="1295400" y="44958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101" name="Oval 100"/>
                <p:cNvSpPr>
                  <a:spLocks noChangeAspect="1"/>
                </p:cNvSpPr>
                <p:nvPr/>
              </p:nvSpPr>
              <p:spPr bwMode="auto">
                <a:xfrm>
                  <a:off x="1295400" y="41148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102" name="Oval 101"/>
                <p:cNvSpPr>
                  <a:spLocks noChangeAspect="1"/>
                </p:cNvSpPr>
                <p:nvPr/>
              </p:nvSpPr>
              <p:spPr bwMode="auto">
                <a:xfrm>
                  <a:off x="1600200" y="42672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grpSp>
        </p:grpSp>
      </p:grpSp>
      <p:grpSp>
        <p:nvGrpSpPr>
          <p:cNvPr id="1673114757" name="Group 121"/>
          <p:cNvGrpSpPr/>
          <p:nvPr/>
        </p:nvGrpSpPr>
        <p:grpSpPr bwMode="auto">
          <a:xfrm>
            <a:off x="4857750" y="1025947"/>
            <a:ext cx="3002578" cy="1455181"/>
            <a:chOff x="304800" y="4343399"/>
            <a:chExt cx="4003439" cy="1940241"/>
          </a:xfrm>
        </p:grpSpPr>
        <p:grpSp>
          <p:nvGrpSpPr>
            <p:cNvPr id="49" name="Group 62"/>
            <p:cNvGrpSpPr/>
            <p:nvPr/>
          </p:nvGrpSpPr>
          <p:grpSpPr bwMode="auto">
            <a:xfrm>
              <a:off x="768172" y="4343399"/>
              <a:ext cx="3499029" cy="1940241"/>
              <a:chOff x="768172" y="4343401"/>
              <a:chExt cx="3499028" cy="1940242"/>
            </a:xfrm>
          </p:grpSpPr>
          <p:sp>
            <p:nvSpPr>
              <p:cNvPr id="45" name="Text Box 13"/>
              <p:cNvSpPr txBox="1">
                <a:spLocks noChangeArrowheads="1"/>
              </p:cNvSpPr>
              <p:nvPr/>
            </p:nvSpPr>
            <p:spPr bwMode="auto">
              <a:xfrm>
                <a:off x="768172" y="5791200"/>
                <a:ext cx="1904795" cy="492443"/>
              </a:xfrm>
              <a:prstGeom prst="rect">
                <a:avLst/>
              </a:prstGeom>
              <a:noFill/>
              <a:ln w="9525">
                <a:noFill/>
                <a:miter lim="800000"/>
                <a:headEnd/>
                <a:tailEnd/>
              </a:ln>
              <a:effectLst/>
            </p:spPr>
            <p:txBody>
              <a:bodyPr wrap="none">
                <a:prstTxWarp prst="textNoShape"/>
                <a:spAutoFit/>
              </a:bodyPr>
              <a:lstStyle/>
              <a:p>
                <a:pPr algn="l">
                  <a:defRPr/>
                </a:pPr>
                <a:r>
                  <a:rPr lang="en-GB">
                    <a:solidFill>
                      <a:srgbClr val="000000"/>
                    </a:solidFill>
                    <a:latin typeface="Helvetica"/>
                    <a:cs typeface="ＭＳ Ｐゴシック"/>
                  </a:rPr>
                  <a:t>Força</a:t>
                </a:r>
                <a:r>
                  <a:rPr lang="en-GB">
                    <a:solidFill>
                      <a:srgbClr val="000000"/>
                    </a:solidFill>
                    <a:latin typeface="Helvetica"/>
                    <a:cs typeface="ＭＳ Ｐゴシック"/>
                  </a:rPr>
                  <a:t> </a:t>
                </a:r>
                <a:r>
                  <a:rPr lang="en-GB">
                    <a:solidFill>
                      <a:srgbClr val="000000"/>
                    </a:solidFill>
                    <a:latin typeface="Helvetica"/>
                    <a:cs typeface="ＭＳ Ｐゴシック"/>
                  </a:rPr>
                  <a:t>Fraca</a:t>
                </a:r>
                <a:endParaRPr lang="en-GB">
                  <a:solidFill>
                    <a:srgbClr val="000000"/>
                  </a:solidFill>
                  <a:latin typeface="Helvetica"/>
                  <a:cs typeface="ＭＳ Ｐゴシック"/>
                </a:endParaRPr>
              </a:p>
            </p:txBody>
          </p:sp>
          <p:sp>
            <p:nvSpPr>
              <p:cNvPr id="46" name="Text Box 67"/>
              <p:cNvSpPr txBox="1">
                <a:spLocks noChangeArrowheads="1"/>
              </p:cNvSpPr>
              <p:nvPr/>
            </p:nvSpPr>
            <p:spPr bwMode="auto">
              <a:xfrm>
                <a:off x="2672967" y="5483424"/>
                <a:ext cx="1210161" cy="800219"/>
              </a:xfrm>
              <a:prstGeom prst="rect">
                <a:avLst/>
              </a:prstGeom>
              <a:noFill/>
              <a:ln w="9525">
                <a:noFill/>
                <a:miter lim="800000"/>
                <a:headEnd/>
                <a:tailEnd/>
              </a:ln>
              <a:effectLst/>
            </p:spPr>
            <p:txBody>
              <a:bodyPr wrap="none">
                <a:prstTxWarp prst="textNoShape"/>
                <a:spAutoFit/>
              </a:bodyPr>
              <a:lstStyle/>
              <a:p>
                <a:pPr>
                  <a:defRPr/>
                </a:pPr>
                <a:r>
                  <a:rPr lang="en-US" sz="3300">
                    <a:solidFill>
                      <a:srgbClr val="000000"/>
                    </a:solidFill>
                  </a:rPr>
                  <a:t>10</a:t>
                </a:r>
                <a:r>
                  <a:rPr lang="en-US" sz="3300" baseline="30000">
                    <a:solidFill>
                      <a:srgbClr val="000000"/>
                    </a:solidFill>
                  </a:rPr>
                  <a:t>-5</a:t>
                </a:r>
                <a:endParaRPr/>
              </a:p>
            </p:txBody>
          </p:sp>
          <p:grpSp>
            <p:nvGrpSpPr>
              <p:cNvPr id="50" name="Group 50"/>
              <p:cNvGrpSpPr/>
              <p:nvPr/>
            </p:nvGrpSpPr>
            <p:grpSpPr bwMode="auto">
              <a:xfrm>
                <a:off x="914400" y="4343401"/>
                <a:ext cx="3352800" cy="1066799"/>
                <a:chOff x="990600" y="3886201"/>
                <a:chExt cx="3352800" cy="1066799"/>
              </a:xfrm>
            </p:grpSpPr>
            <p:grpSp>
              <p:nvGrpSpPr>
                <p:cNvPr id="51" name="Group 15"/>
                <p:cNvGrpSpPr/>
                <p:nvPr/>
              </p:nvGrpSpPr>
              <p:grpSpPr bwMode="auto">
                <a:xfrm>
                  <a:off x="990600" y="4114800"/>
                  <a:ext cx="762000" cy="838200"/>
                  <a:chOff x="1295400" y="4114800"/>
                  <a:chExt cx="762000" cy="838200"/>
                </a:xfrm>
              </p:grpSpPr>
              <p:sp>
                <p:nvSpPr>
                  <p:cNvPr id="60" name="Oval 59"/>
                  <p:cNvSpPr>
                    <a:spLocks noChangeAspect="1"/>
                  </p:cNvSpPr>
                  <p:nvPr/>
                </p:nvSpPr>
                <p:spPr bwMode="auto">
                  <a:xfrm>
                    <a:off x="1295400" y="44958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61" name="Oval 60"/>
                  <p:cNvSpPr>
                    <a:spLocks noChangeAspect="1"/>
                  </p:cNvSpPr>
                  <p:nvPr/>
                </p:nvSpPr>
                <p:spPr bwMode="auto">
                  <a:xfrm>
                    <a:off x="1295400" y="41148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62" name="Oval 61"/>
                  <p:cNvSpPr>
                    <a:spLocks noChangeAspect="1"/>
                  </p:cNvSpPr>
                  <p:nvPr/>
                </p:nvSpPr>
                <p:spPr bwMode="auto">
                  <a:xfrm>
                    <a:off x="1600200" y="42672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grpSp>
            <p:grpSp>
              <p:nvGrpSpPr>
                <p:cNvPr id="52" name="Group 16"/>
                <p:cNvGrpSpPr/>
                <p:nvPr/>
              </p:nvGrpSpPr>
              <p:grpSpPr bwMode="auto">
                <a:xfrm>
                  <a:off x="2743200" y="4114800"/>
                  <a:ext cx="762000" cy="838200"/>
                  <a:chOff x="2743200" y="4114800"/>
                  <a:chExt cx="762000" cy="838200"/>
                </a:xfrm>
              </p:grpSpPr>
              <p:sp>
                <p:nvSpPr>
                  <p:cNvPr id="57" name="Oval 56"/>
                  <p:cNvSpPr>
                    <a:spLocks noChangeAspect="1"/>
                  </p:cNvSpPr>
                  <p:nvPr/>
                </p:nvSpPr>
                <p:spPr bwMode="auto">
                  <a:xfrm>
                    <a:off x="2743200" y="4495800"/>
                    <a:ext cx="457200" cy="457200"/>
                  </a:xfrm>
                  <a:prstGeom prst="ellipse">
                    <a:avLst/>
                  </a:prstGeom>
                  <a:gradFill>
                    <a:gsLst>
                      <a:gs pos="0">
                        <a:srgbClr val="0000FF"/>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58" name="Oval 57"/>
                  <p:cNvSpPr>
                    <a:spLocks noChangeAspect="1"/>
                  </p:cNvSpPr>
                  <p:nvPr/>
                </p:nvSpPr>
                <p:spPr bwMode="auto">
                  <a:xfrm>
                    <a:off x="2743200" y="41148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sp>
                <p:nvSpPr>
                  <p:cNvPr id="59" name="Oval 58"/>
                  <p:cNvSpPr>
                    <a:spLocks noChangeAspect="1"/>
                  </p:cNvSpPr>
                  <p:nvPr/>
                </p:nvSpPr>
                <p:spPr bwMode="auto">
                  <a:xfrm>
                    <a:off x="3048000" y="4267200"/>
                    <a:ext cx="457200" cy="457200"/>
                  </a:xfrm>
                  <a:prstGeom prst="ellipse">
                    <a:avLst/>
                  </a:prstGeom>
                  <a:gradFill>
                    <a:gsLst>
                      <a:gs pos="0">
                        <a:srgbClr val="FF0000"/>
                      </a:gs>
                      <a:gs pos="100000">
                        <a:srgbClr val="FFFFFF"/>
                      </a:gs>
                    </a:gsLst>
                    <a:path path="circle"/>
                  </a:gradFill>
                  <a:ln>
                    <a:noFill/>
                  </a:ln>
                  <a:effectLst>
                    <a:glow rad="1905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p>
                  <a:p>
                    <a:pPr algn="ctr">
                      <a:defRPr/>
                    </a:pPr>
                    <a:endParaRPr lang="en-US"/>
                  </a:p>
                </p:txBody>
              </p:sp>
            </p:grpSp>
            <p:cxnSp>
              <p:nvCxnSpPr>
                <p:cNvPr id="54" name="Straight Arrow Connector 53"/>
                <p:cNvCxnSpPr>
                  <a:stCxn id="59" idx="7"/>
                </p:cNvCxnSpPr>
                <p:nvPr/>
              </p:nvCxnSpPr>
              <p:spPr bwMode="auto">
                <a:xfrm rot="5400000" flipH="1" flipV="1">
                  <a:off x="3552545" y="3771901"/>
                  <a:ext cx="447955" cy="6765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5" name="Chevron 54"/>
                <p:cNvSpPr/>
                <p:nvPr/>
              </p:nvSpPr>
              <p:spPr bwMode="auto">
                <a:xfrm>
                  <a:off x="1981200" y="4267200"/>
                  <a:ext cx="484632" cy="484632"/>
                </a:xfrm>
                <a:prstGeom prst="chevron">
                  <a:avLst>
                    <a:gd name="adj" fmla="val 5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US">
                    <a:solidFill>
                      <a:schemeClr val="tx1"/>
                    </a:solidFill>
                  </a:endParaRPr>
                </a:p>
              </p:txBody>
            </p:sp>
            <p:cxnSp>
              <p:nvCxnSpPr>
                <p:cNvPr id="56" name="Straight Arrow Connector 55"/>
                <p:cNvCxnSpPr/>
                <p:nvPr/>
              </p:nvCxnSpPr>
              <p:spPr bwMode="auto">
                <a:xfrm flipV="1">
                  <a:off x="3505199" y="4495800"/>
                  <a:ext cx="838200" cy="92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sp>
          <p:nvSpPr>
            <p:cNvPr id="120" name="TextBox 119"/>
            <p:cNvSpPr txBox="1"/>
            <p:nvPr/>
          </p:nvSpPr>
          <p:spPr bwMode="auto">
            <a:xfrm>
              <a:off x="304800" y="5181601"/>
              <a:ext cx="581784" cy="492443"/>
            </a:xfrm>
            <a:prstGeom prst="rect">
              <a:avLst/>
            </a:prstGeom>
            <a:noFill/>
          </p:spPr>
          <p:txBody>
            <a:bodyPr wrap="none" rtlCol="0">
              <a:spAutoFit/>
            </a:bodyPr>
            <a:lstStyle/>
            <a:p>
              <a:pPr>
                <a:defRPr/>
              </a:pPr>
              <a:r>
                <a:rPr lang="pt-BR" b="1" baseline="30000"/>
                <a:t>3</a:t>
              </a:r>
              <a:r>
                <a:rPr lang="pt-BR" b="1"/>
                <a:t>H</a:t>
              </a:r>
              <a:endParaRPr/>
            </a:p>
          </p:txBody>
        </p:sp>
        <p:sp>
          <p:nvSpPr>
            <p:cNvPr id="121" name="TextBox 120"/>
            <p:cNvSpPr txBox="1"/>
            <p:nvPr/>
          </p:nvSpPr>
          <p:spPr bwMode="auto">
            <a:xfrm>
              <a:off x="3555468" y="5181600"/>
              <a:ext cx="752771" cy="492443"/>
            </a:xfrm>
            <a:prstGeom prst="rect">
              <a:avLst/>
            </a:prstGeom>
            <a:noFill/>
          </p:spPr>
          <p:txBody>
            <a:bodyPr wrap="none" rtlCol="0">
              <a:spAutoFit/>
            </a:bodyPr>
            <a:lstStyle/>
            <a:p>
              <a:pPr>
                <a:defRPr/>
              </a:pPr>
              <a:r>
                <a:rPr lang="pt-BR" b="1" baseline="30000"/>
                <a:t>3</a:t>
              </a:r>
              <a:r>
                <a:rPr lang="pt-BR" b="1"/>
                <a:t>He</a:t>
              </a:r>
              <a:endParaRPr/>
            </a:p>
          </p:txBody>
        </p:sp>
      </p:grpSp>
      <p:sp>
        <p:nvSpPr>
          <p:cNvPr id="1057664788" name="Título 3"/>
          <p:cNvSpPr>
            <a:spLocks noGrp="1"/>
          </p:cNvSpPr>
          <p:nvPr>
            <p:ph type="title" idx="4294967295"/>
          </p:nvPr>
        </p:nvSpPr>
        <p:spPr bwMode="auto">
          <a:xfrm>
            <a:off x="160790" y="125259"/>
            <a:ext cx="5004000" cy="288000"/>
          </a:xfrm>
          <a:prstGeom prst="rect">
            <a:avLst/>
          </a:prstGeom>
          <a:solidFill>
            <a:schemeClr val="bg1"/>
          </a:solidFill>
        </p:spPr>
        <p:txBody>
          <a:bodyPr anchor="t" anchorCtr="1"/>
          <a:lstStyle/>
          <a:p>
            <a:pPr>
              <a:defRPr/>
            </a:pPr>
            <a:r>
              <a:rPr lang="pt-BR" sz="2000" b="1">
                <a:solidFill>
                  <a:schemeClr val="bg2">
                    <a:lumMod val="60000"/>
                    <a:lumOff val="40000"/>
                  </a:schemeClr>
                </a:solidFill>
              </a:rPr>
              <a:t>Do que o mundo é feito?</a:t>
            </a:r>
            <a:br>
              <a:rPr lang="pt-BR" sz="2000" b="1"/>
            </a:br>
            <a:r>
              <a:rPr lang="pt-BR" sz="2000" b="1"/>
              <a:t>						         </a:t>
            </a:r>
            <a:r>
              <a:rPr lang="pt-BR" sz="2800" b="1">
                <a:solidFill>
                  <a:srgbClr val="7030A0"/>
                </a:solidFill>
              </a:rPr>
              <a:t>Interações</a:t>
            </a:r>
            <a:endParaRPr lang="pt-BR" sz="2800">
              <a:solidFill>
                <a:srgbClr val="7030A0"/>
              </a:solidFil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74370169" name="Title 1"/>
          <p:cNvSpPr>
            <a:spLocks noGrp="1"/>
          </p:cNvSpPr>
          <p:nvPr>
            <p:ph type="title"/>
          </p:nvPr>
        </p:nvSpPr>
        <p:spPr bwMode="auto">
          <a:xfrm>
            <a:off x="598745" y="-2400"/>
            <a:ext cx="8280000" cy="612000"/>
          </a:xfrm>
        </p:spPr>
        <p:txBody>
          <a:bodyPr/>
          <a:lstStyle/>
          <a:p>
            <a:pPr>
              <a:defRPr/>
            </a:pPr>
            <a:r>
              <a:rPr lang="en-US"/>
              <a:t>Do </a:t>
            </a:r>
            <a:r>
              <a:rPr lang="en-US"/>
              <a:t>átomo</a:t>
            </a:r>
            <a:r>
              <a:rPr lang="en-US"/>
              <a:t> </a:t>
            </a:r>
            <a:r>
              <a:rPr lang="en-US"/>
              <a:t>aos</a:t>
            </a:r>
            <a:r>
              <a:rPr lang="en-US"/>
              <a:t> quarks</a:t>
            </a:r>
            <a:endParaRPr/>
          </a:p>
        </p:txBody>
      </p:sp>
      <p:sp>
        <p:nvSpPr>
          <p:cNvPr id="1064679051" name="Slide Number Placeholder 3"/>
          <p:cNvSpPr>
            <a:spLocks noGrp="1"/>
          </p:cNvSpPr>
          <p:nvPr>
            <p:ph type="sldNum" sz="quarter" idx="10"/>
          </p:nvPr>
        </p:nvSpPr>
        <p:spPr bwMode="auto"/>
        <p:txBody>
          <a:bodyPr/>
          <a:lstStyle/>
          <a:p>
            <a:pPr>
              <a:defRPr/>
            </a:pPr>
            <a:fld id="{E7211955-452E-8B4A-9B48-354B3A3C0F95}" type="slidenum">
              <a:rPr lang="en-US"/>
              <a:t>9</a:t>
            </a:fld>
            <a:endParaRPr lang="en-US"/>
          </a:p>
        </p:txBody>
      </p:sp>
      <p:pic>
        <p:nvPicPr>
          <p:cNvPr id="1020056029" name="Picture 2"/>
          <p:cNvPicPr>
            <a:picLocks noChangeAspect="1" noChangeArrowheads="1" noGrp="1"/>
          </p:cNvPicPr>
          <p:nvPr>
            <p:ph idx="1"/>
          </p:nvPr>
        </p:nvPicPr>
        <p:blipFill rotWithShape="1">
          <a:blip r:embed="rId3"/>
          <a:stretch/>
        </p:blipFill>
        <p:spPr bwMode="auto">
          <a:xfrm>
            <a:off x="2256009" y="543340"/>
            <a:ext cx="5245100" cy="4533900"/>
          </a:xfrm>
          <a:prstGeom prst="rect">
            <a:avLst/>
          </a:prstGeom>
          <a:noFill/>
          <a:ln w="9525">
            <a:noFill/>
            <a:miter lim="800000"/>
            <a:headEnd/>
            <a:tailEnd/>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1000" advClick="1">
        <p:fade thruBlk="0"/>
      </p:transition>
    </mc:Choice>
    <mc:Fallback>
      <p:transition spd="med" advClick="1">
        <p:fade thruBlk="0"/>
      </p:transition>
    </mc:Fallback>
  </mc:AlternateContent>
</p:sld>
</file>

<file path=ppt/theme/_rels/theme1.xml.rels><?xml version="1.0" encoding="UTF-8" standalone="yes"?><Relationships xmlns="http://schemas.openxmlformats.org/package/2006/relationships"></Relationships>
</file>

<file path=ppt/theme/_rels/theme2.xml.rels><?xml version="1.0" encoding="UTF-8" standalone="yes"?><Relationships xmlns="http://schemas.openxmlformats.org/package/2006/relationships"></Relationships>
</file>

<file path=ppt/theme/_rels/theme3.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Sprace Template 2018">
  <a:themeElements>
    <a:clrScheme name="SpraceTheme">
      <a:dk1>
        <a:srgbClr val="2F2424"/>
      </a:dk1>
      <a:lt1>
        <a:srgbClr val="FFFFFF"/>
      </a:lt1>
      <a:dk2>
        <a:srgbClr val="8C1515"/>
      </a:dk2>
      <a:lt2>
        <a:srgbClr val="8C1515"/>
      </a:lt2>
      <a:accent1>
        <a:srgbClr val="8C1515"/>
      </a:accent1>
      <a:accent2>
        <a:srgbClr val="D2C295"/>
      </a:accent2>
      <a:accent3>
        <a:srgbClr val="F9F6EF"/>
      </a:accent3>
      <a:accent4>
        <a:srgbClr val="175E54"/>
      </a:accent4>
      <a:accent5>
        <a:srgbClr val="007C92"/>
      </a:accent5>
      <a:accent6>
        <a:srgbClr val="B26F16"/>
      </a:accent6>
      <a:hlink>
        <a:srgbClr val="00548F"/>
      </a:hlink>
      <a:folHlink>
        <a:srgbClr val="00548F"/>
      </a:folHlink>
    </a:clrScheme>
    <a:fontScheme name="Stanford">
      <a:majorFont>
        <a:latin typeface="Source Sans Pro Semibold"/>
        <a:ea typeface="Arial"/>
        <a:cs typeface="Arial"/>
      </a:majorFont>
      <a:minorFont>
        <a:latin typeface="Source Sans Pro"/>
        <a:ea typeface="Arial"/>
        <a:cs typeface="Arial"/>
      </a:minorFont>
    </a:fontScheme>
    <a:fmtScheme name="Clarity">
      <a:fillStyleLst>
        <a:solidFill>
          <a:schemeClr val="phClr"/>
        </a:solidFill>
        <a:gradFill>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gradFill>
        <a:gradFill>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theme>
</file>

<file path=ppt/theme/theme2.xml><?xml version="1.0" encoding="utf-8"?>
<a:theme xmlns:a="http://schemas.openxmlformats.org/drawingml/2006/main" xmlns:r="http://schemas.openxmlformats.org/officeDocument/2006/relationships" xmlns:p="http://schemas.openxmlformats.org/presentationml/2006/main" name="Sprace Alternative Template 2018">
  <a:themeElements>
    <a:clrScheme name="Stanford2">
      <a:dk1>
        <a:srgbClr val="000000"/>
      </a:dk1>
      <a:lt1>
        <a:srgbClr val="FFFFFF"/>
      </a:lt1>
      <a:dk2>
        <a:srgbClr val="DAD7CB"/>
      </a:dk2>
      <a:lt2>
        <a:srgbClr val="8C1515"/>
      </a:lt2>
      <a:accent1>
        <a:srgbClr val="8D3C1E"/>
      </a:accent1>
      <a:accent2>
        <a:srgbClr val="00505C"/>
      </a:accent2>
      <a:accent3>
        <a:srgbClr val="53284F"/>
      </a:accent3>
      <a:accent4>
        <a:srgbClr val="175E54"/>
      </a:accent4>
      <a:accent5>
        <a:srgbClr val="4D4F53"/>
      </a:accent5>
      <a:accent6>
        <a:srgbClr val="D2C295"/>
      </a:accent6>
      <a:hlink>
        <a:srgbClr val="A4001D"/>
      </a:hlink>
      <a:folHlink>
        <a:srgbClr val="000000"/>
      </a:folHlink>
    </a:clrScheme>
    <a:fontScheme name="Stanford">
      <a:majorFont>
        <a:latin typeface="Source Sans Pro Semibold"/>
        <a:ea typeface="Arial"/>
        <a:cs typeface="Arial"/>
      </a:majorFont>
      <a:minorFont>
        <a:latin typeface="Source Sans Pro"/>
        <a:ea typeface="Arial"/>
        <a:cs typeface="Arial"/>
      </a:minorFont>
    </a:fontScheme>
    <a:fmtScheme name="Clarity">
      <a:fillStyleLst>
        <a:solidFill>
          <a:schemeClr val="phClr"/>
        </a:solidFill>
        <a:gradFill>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gradFill>
        <a:gradFill>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xmlns:p="http://schemas.openxmlformats.org/presentation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majorFont>
      <a:minorFont>
        <a:latin typeface="Calibri"/>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theme>
</file>

<file path=docProps/app.xml><?xml version="1.0" encoding="utf-8"?>
<Properties xmlns="http://schemas.openxmlformats.org/officeDocument/2006/extended-properties" xmlns:vt="http://schemas.openxmlformats.org/officeDocument/2006/docPropsVTypes">
  <Template>Sprace Template 2018</Template>
  <TotalTime>0</TotalTime>
  <Words>0</Words>
  <Application>ONLYOFFICE/9.1.0.172</Application>
  <PresentationFormat>On-screen Show (4:3)</PresentationFormat>
  <Paragraphs>0</Paragraphs>
  <Slides>48</Slides>
  <Notes>48</Notes>
  <HiddenSlides>0</HiddenSlides>
  <MMClips>2</MMClips>
  <ScaleCrop>0</ScaleCrop>
  <HeadingPairs>
    <vt:vector size="4" baseType="variant">
      <vt:variant>
        <vt:lpstr>Theme</vt:lpstr>
      </vt:variant>
      <vt:variant>
        <vt:i4>2</vt:i4>
      </vt:variant>
      <vt:variant>
        <vt:lpstr>Slide Titles</vt:lpstr>
      </vt:variant>
      <vt:variant>
        <vt:i4>48</vt:i4>
      </vt:variant>
    </vt:vector>
  </HeadingPairs>
  <TitlesOfParts>
    <vt:vector size="50" baseType="lpstr">
      <vt:lpstr>Theme 1</vt:lpstr>
      <vt:lpstr>Theme 2</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vector>
  </TitlesOfParts>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Masterclasses</dc:title>
  <dc:creator>Sandra Padula</dc:creator>
  <dc:description>2012 PowerPoint template redesign</dc:description>
  <cp:lastModifiedBy/>
  <cp:revision>23</cp:revision>
  <dcterms:created xsi:type="dcterms:W3CDTF">2023-02-09T03:15:38Z</dcterms:created>
  <dcterms:modified xsi:type="dcterms:W3CDTF">2025-10-28T00:46:12Z</dcterms:modified>
</cp:coreProperties>
</file>